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 id="2147483684" r:id="rId2"/>
  </p:sldMasterIdLst>
  <p:notesMasterIdLst>
    <p:notesMasterId r:id="rId55"/>
  </p:notesMasterIdLst>
  <p:handoutMasterIdLst>
    <p:handoutMasterId r:id="rId56"/>
  </p:handoutMasterIdLst>
  <p:sldIdLst>
    <p:sldId id="325" r:id="rId3"/>
    <p:sldId id="257" r:id="rId4"/>
    <p:sldId id="259" r:id="rId5"/>
    <p:sldId id="305" r:id="rId6"/>
    <p:sldId id="307" r:id="rId7"/>
    <p:sldId id="260" r:id="rId8"/>
    <p:sldId id="279" r:id="rId9"/>
    <p:sldId id="261" r:id="rId10"/>
    <p:sldId id="262" r:id="rId11"/>
    <p:sldId id="263" r:id="rId12"/>
    <p:sldId id="303" r:id="rId13"/>
    <p:sldId id="264" r:id="rId14"/>
    <p:sldId id="267" r:id="rId15"/>
    <p:sldId id="313" r:id="rId16"/>
    <p:sldId id="268" r:id="rId17"/>
    <p:sldId id="269" r:id="rId18"/>
    <p:sldId id="258" r:id="rId19"/>
    <p:sldId id="271" r:id="rId20"/>
    <p:sldId id="272" r:id="rId21"/>
    <p:sldId id="314" r:id="rId22"/>
    <p:sldId id="315" r:id="rId23"/>
    <p:sldId id="316" r:id="rId24"/>
    <p:sldId id="317" r:id="rId25"/>
    <p:sldId id="312" r:id="rId26"/>
    <p:sldId id="276" r:id="rId27"/>
    <p:sldId id="277" r:id="rId28"/>
    <p:sldId id="278" r:id="rId29"/>
    <p:sldId id="280" r:id="rId30"/>
    <p:sldId id="281" r:id="rId31"/>
    <p:sldId id="282" r:id="rId32"/>
    <p:sldId id="318" r:id="rId33"/>
    <p:sldId id="283" r:id="rId34"/>
    <p:sldId id="274" r:id="rId35"/>
    <p:sldId id="284" r:id="rId36"/>
    <p:sldId id="285" r:id="rId37"/>
    <p:sldId id="286" r:id="rId38"/>
    <p:sldId id="287" r:id="rId39"/>
    <p:sldId id="288" r:id="rId40"/>
    <p:sldId id="290" r:id="rId41"/>
    <p:sldId id="319" r:id="rId42"/>
    <p:sldId id="320" r:id="rId43"/>
    <p:sldId id="291" r:id="rId44"/>
    <p:sldId id="293" r:id="rId45"/>
    <p:sldId id="322" r:id="rId46"/>
    <p:sldId id="323" r:id="rId47"/>
    <p:sldId id="321" r:id="rId48"/>
    <p:sldId id="324" r:id="rId49"/>
    <p:sldId id="310" r:id="rId50"/>
    <p:sldId id="311" r:id="rId51"/>
    <p:sldId id="292" r:id="rId52"/>
    <p:sldId id="299" r:id="rId53"/>
    <p:sldId id="300" r:id="rId54"/>
  </p:sldIdLst>
  <p:sldSz cx="9144000" cy="5143500" type="screen16x9"/>
  <p:notesSz cx="6858000" cy="9144000"/>
  <p:embeddedFontLst>
    <p:embeddedFont>
      <p:font typeface="Lato" panose="020F0502020204030203" pitchFamily="34" charset="0"/>
      <p:regular r:id="rId57"/>
      <p:bold r:id="rId58"/>
    </p:embeddedFont>
    <p:embeddedFont>
      <p:font typeface="Bebas Neue" panose="020B0606020202050201" pitchFamily="34" charset="0"/>
      <p:regular r:id="rId59"/>
    </p:embeddedFont>
    <p:embeddedFont>
      <p:font typeface="맑은 고딕" panose="020B0503020000020004" pitchFamily="34" charset="-127"/>
      <p:regular r:id="rId60"/>
      <p:bold r:id="rId61"/>
    </p:embeddedFont>
    <p:embeddedFont>
      <p:font typeface="Roboto" pitchFamily="2" charset="0"/>
      <p:regular r:id="rId62"/>
      <p:bold r:id="rId63"/>
      <p:italic r:id="rId64"/>
      <p:boldItalic r:id="rId65"/>
    </p:embeddedFont>
    <p:embeddedFont>
      <p:font typeface="FZShuTi" panose="020B0604020202020204" charset="-122"/>
      <p:regular r:id="rId66"/>
    </p:embeddedFont>
    <p:embeddedFont>
      <p:font typeface="Proxima Nova" panose="020B0604020202020204" charset="0"/>
      <p:regular r:id="rId67"/>
      <p:bold r:id="rId68"/>
      <p:italic r:id="rId69"/>
      <p:boldItalic r:id="rId70"/>
    </p:embeddedFont>
    <p:embeddedFont>
      <p:font typeface="Anton" panose="020B0604020202020204" charset="0"/>
      <p:regular r:id="rId71"/>
    </p:embeddedFont>
    <p:embeddedFont>
      <p:font typeface="Proxima Nova Semibold" panose="020B0604020202020204" charset="0"/>
      <p:regular r:id="rId72"/>
      <p:bold r:id="rId73"/>
      <p:boldItalic r:id="rId74"/>
    </p:embeddedFont>
    <p:embeddedFont>
      <p:font typeface="Open Sans" panose="020B0604020202020204" charset="0"/>
      <p:regular r:id="rId75"/>
    </p:embeddedFont>
    <p:embeddedFont>
      <p:font typeface="HY견명조" panose="020B0604020202020204" charset="-127"/>
      <p:regular r:id="rId76"/>
    </p:embeddedFont>
    <p:embeddedFont>
      <p:font typeface="Segoe UI" panose="020B0502040204020203" pitchFamily="34" charset="0"/>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7C00"/>
    <a:srgbClr val="343434"/>
    <a:srgbClr val="CF6107"/>
    <a:srgbClr val="000000"/>
    <a:srgbClr val="D67A00"/>
    <a:srgbClr val="EDB1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72B097C-2DDE-4998-8207-A7C4B54F62D2}">
  <a:tblStyle styleId="{972B097C-2DDE-4998-8207-A7C4B54F62D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3" d="100"/>
          <a:sy n="143" d="100"/>
        </p:scale>
        <p:origin x="684" y="102"/>
      </p:cViewPr>
      <p:guideLst/>
    </p:cSldViewPr>
  </p:slideViewPr>
  <p:notesTextViewPr>
    <p:cViewPr>
      <p:scale>
        <a:sx n="1" d="1"/>
        <a:sy n="1" d="1"/>
      </p:scale>
      <p:origin x="0" y="0"/>
    </p:cViewPr>
  </p:notesTextViewPr>
  <p:sorterViewPr>
    <p:cViewPr varScale="1">
      <p:scale>
        <a:sx n="1" d="1"/>
        <a:sy n="1" d="1"/>
      </p:scale>
      <p:origin x="0" y="-8160"/>
    </p:cViewPr>
  </p:sorterViewPr>
  <p:notesViewPr>
    <p:cSldViewPr snapToGrid="0">
      <p:cViewPr varScale="1">
        <p:scale>
          <a:sx n="70" d="100"/>
          <a:sy n="70" d="100"/>
        </p:scale>
        <p:origin x="276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63" Type="http://schemas.openxmlformats.org/officeDocument/2006/relationships/font" Target="fonts/font7.fntdata"/><Relationship Id="rId68" Type="http://schemas.openxmlformats.org/officeDocument/2006/relationships/font" Target="fonts/font12.fntdata"/><Relationship Id="rId76" Type="http://schemas.openxmlformats.org/officeDocument/2006/relationships/font" Target="fonts/font20.fntdata"/><Relationship Id="rId8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font" Target="fonts/font15.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2.fntdata"/><Relationship Id="rId66" Type="http://schemas.openxmlformats.org/officeDocument/2006/relationships/font" Target="fonts/font10.fntdata"/><Relationship Id="rId74" Type="http://schemas.openxmlformats.org/officeDocument/2006/relationships/font" Target="fonts/font18.fntdata"/><Relationship Id="rId79" Type="http://schemas.openxmlformats.org/officeDocument/2006/relationships/font" Target="fonts/font23.fntdata"/><Relationship Id="rId5" Type="http://schemas.openxmlformats.org/officeDocument/2006/relationships/slide" Target="slides/slide3.xml"/><Relationship Id="rId61" Type="http://schemas.openxmlformats.org/officeDocument/2006/relationships/font" Target="fonts/font5.fntdata"/><Relationship Id="rId82"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4.fntdata"/><Relationship Id="rId65" Type="http://schemas.openxmlformats.org/officeDocument/2006/relationships/font" Target="fonts/font9.fntdata"/><Relationship Id="rId73" Type="http://schemas.openxmlformats.org/officeDocument/2006/relationships/font" Target="fonts/font17.fntdata"/><Relationship Id="rId78" Type="http://schemas.openxmlformats.org/officeDocument/2006/relationships/font" Target="fonts/font22.fntdata"/><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handoutMaster" Target="handoutMasters/handoutMaster1.xml"/><Relationship Id="rId64" Type="http://schemas.openxmlformats.org/officeDocument/2006/relationships/font" Target="fonts/font8.fntdata"/><Relationship Id="rId69" Type="http://schemas.openxmlformats.org/officeDocument/2006/relationships/font" Target="fonts/font13.fntdata"/><Relationship Id="rId77" Type="http://schemas.openxmlformats.org/officeDocument/2006/relationships/font" Target="fonts/font21.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6.fntdata"/><Relationship Id="rId80" Type="http://schemas.openxmlformats.org/officeDocument/2006/relationships/font" Target="fonts/font24.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3.fntdata"/><Relationship Id="rId67" Type="http://schemas.openxmlformats.org/officeDocument/2006/relationships/font" Target="fonts/font11.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font" Target="fonts/font6.fntdata"/><Relationship Id="rId70" Type="http://schemas.openxmlformats.org/officeDocument/2006/relationships/font" Target="fonts/font14.fntdata"/><Relationship Id="rId75" Type="http://schemas.openxmlformats.org/officeDocument/2006/relationships/font" Target="fonts/font19.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1.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237FD5-C25C-49BD-8B53-C08CD93DA48B}" type="datetimeFigureOut">
              <a:rPr lang="es-PE" smtClean="0"/>
              <a:t>21/09/2025</a:t>
            </a:fld>
            <a:endParaRPr lang="es-PE"/>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664E37-B438-438C-8585-F2F1D33E2780}" type="slidenum">
              <a:rPr lang="es-PE" smtClean="0"/>
              <a:t>‹Nº›</a:t>
            </a:fld>
            <a:endParaRPr lang="es-PE"/>
          </a:p>
        </p:txBody>
      </p:sp>
    </p:spTree>
    <p:extLst>
      <p:ext uri="{BB962C8B-B14F-4D97-AF65-F5344CB8AC3E}">
        <p14:creationId xmlns:p14="http://schemas.microsoft.com/office/powerpoint/2010/main" val="269931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09117605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a62a012e11_0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a62a012e11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98276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a62a012e11_0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a62a012e11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511650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a62a012e11_0_5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a62a012e11_0_5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79350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3"/>
        <p:cNvGrpSpPr/>
        <p:nvPr/>
      </p:nvGrpSpPr>
      <p:grpSpPr>
        <a:xfrm>
          <a:off x="0" y="0"/>
          <a:ext cx="0" cy="0"/>
          <a:chOff x="0" y="0"/>
          <a:chExt cx="0" cy="0"/>
        </a:xfrm>
      </p:grpSpPr>
      <p:sp>
        <p:nvSpPr>
          <p:cNvPr id="924" name="Google Shape;924;ga62a012e11_0_6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5" name="Google Shape;925;ga62a012e11_0_6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70791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a62a012e11_0_7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2" name="Google Shape;932;ga62a012e11_0_7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5901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a62a012e11_0_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a62a012e11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5216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a564d5cb7a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a564d5cb7a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529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7"/>
        <p:cNvGrpSpPr/>
        <p:nvPr/>
      </p:nvGrpSpPr>
      <p:grpSpPr>
        <a:xfrm>
          <a:off x="0" y="0"/>
          <a:ext cx="0" cy="0"/>
          <a:chOff x="0" y="0"/>
          <a:chExt cx="0" cy="0"/>
        </a:xfrm>
      </p:grpSpPr>
      <p:sp>
        <p:nvSpPr>
          <p:cNvPr id="958" name="Google Shape;958;ga62a012e11_0_7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9" name="Google Shape;959;ga62a012e11_0_7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78697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ga6f3c8e6c1_2_1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5" name="Google Shape;995;ga6f3c8e6c1_2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76313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6"/>
        <p:cNvGrpSpPr/>
        <p:nvPr/>
      </p:nvGrpSpPr>
      <p:grpSpPr>
        <a:xfrm>
          <a:off x="0" y="0"/>
          <a:ext cx="0" cy="0"/>
          <a:chOff x="0" y="0"/>
          <a:chExt cx="0" cy="0"/>
        </a:xfrm>
      </p:grpSpPr>
      <p:sp>
        <p:nvSpPr>
          <p:cNvPr id="1107" name="Google Shape;1107;ga62a012e11_0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8" name="Google Shape;1108;ga62a012e11_0_8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0507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ga62a012e11_0_10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1" name="Google Shape;1141;ga62a012e11_0_10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4945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a62a012e11_0_5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a62a012e11_0_5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7831599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ga62a012e11_0_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4" name="Google Shape;1174;ga62a012e11_0_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912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1"/>
        <p:cNvGrpSpPr/>
        <p:nvPr/>
      </p:nvGrpSpPr>
      <p:grpSpPr>
        <a:xfrm>
          <a:off x="0" y="0"/>
          <a:ext cx="0" cy="0"/>
          <a:chOff x="0" y="0"/>
          <a:chExt cx="0" cy="0"/>
        </a:xfrm>
      </p:grpSpPr>
      <p:sp>
        <p:nvSpPr>
          <p:cNvPr id="2792" name="Google Shape;2792;ga62a012e11_0_165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3" name="Google Shape;2793;ga62a012e11_0_165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931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8"/>
        <p:cNvGrpSpPr/>
        <p:nvPr/>
      </p:nvGrpSpPr>
      <p:grpSpPr>
        <a:xfrm>
          <a:off x="0" y="0"/>
          <a:ext cx="0" cy="0"/>
          <a:chOff x="0" y="0"/>
          <a:chExt cx="0" cy="0"/>
        </a:xfrm>
      </p:grpSpPr>
      <p:sp>
        <p:nvSpPr>
          <p:cNvPr id="2829" name="Google Shape;2829;ga564d5cb7a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0" name="Google Shape;2830;ga564d5cb7a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91571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2"/>
        <p:cNvGrpSpPr/>
        <p:nvPr/>
      </p:nvGrpSpPr>
      <p:grpSpPr>
        <a:xfrm>
          <a:off x="0" y="0"/>
          <a:ext cx="0" cy="0"/>
          <a:chOff x="0" y="0"/>
          <a:chExt cx="0" cy="0"/>
        </a:xfrm>
      </p:grpSpPr>
      <p:sp>
        <p:nvSpPr>
          <p:cNvPr id="2843" name="Google Shape;2843;ga62a012e11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4" name="Google Shape;2844;ga62a012e11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840855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9"/>
        <p:cNvGrpSpPr/>
        <p:nvPr/>
      </p:nvGrpSpPr>
      <p:grpSpPr>
        <a:xfrm>
          <a:off x="0" y="0"/>
          <a:ext cx="0" cy="0"/>
          <a:chOff x="0" y="0"/>
          <a:chExt cx="0" cy="0"/>
        </a:xfrm>
      </p:grpSpPr>
      <p:sp>
        <p:nvSpPr>
          <p:cNvPr id="2890" name="Google Shape;2890;ga62a012e11_0_164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91" name="Google Shape;2891;ga62a012e11_0_164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713193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a62a012e11_0_164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4" name="Google Shape;1054;ga62a012e11_0_164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2678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4"/>
        <p:cNvGrpSpPr/>
        <p:nvPr/>
      </p:nvGrpSpPr>
      <p:grpSpPr>
        <a:xfrm>
          <a:off x="0" y="0"/>
          <a:ext cx="0" cy="0"/>
          <a:chOff x="0" y="0"/>
          <a:chExt cx="0" cy="0"/>
        </a:xfrm>
      </p:grpSpPr>
      <p:sp>
        <p:nvSpPr>
          <p:cNvPr id="3025" name="Google Shape;3025;ga62a012e11_0_9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6" name="Google Shape;3026;ga62a012e11_0_9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08655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9"/>
        <p:cNvGrpSpPr/>
        <p:nvPr/>
      </p:nvGrpSpPr>
      <p:grpSpPr>
        <a:xfrm>
          <a:off x="0" y="0"/>
          <a:ext cx="0" cy="0"/>
          <a:chOff x="0" y="0"/>
          <a:chExt cx="0" cy="0"/>
        </a:xfrm>
      </p:grpSpPr>
      <p:sp>
        <p:nvSpPr>
          <p:cNvPr id="3130" name="Google Shape;3130;ga62a012e11_0_165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1" name="Google Shape;3131;ga62a012e11_0_165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6216104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0"/>
        <p:cNvGrpSpPr/>
        <p:nvPr/>
      </p:nvGrpSpPr>
      <p:grpSpPr>
        <a:xfrm>
          <a:off x="0" y="0"/>
          <a:ext cx="0" cy="0"/>
          <a:chOff x="0" y="0"/>
          <a:chExt cx="0" cy="0"/>
        </a:xfrm>
      </p:grpSpPr>
      <p:sp>
        <p:nvSpPr>
          <p:cNvPr id="3151" name="Google Shape;3151;ga6f3c8e6c1_2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52" name="Google Shape;3152;ga6f3c8e6c1_2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48816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1"/>
        <p:cNvGrpSpPr/>
        <p:nvPr/>
      </p:nvGrpSpPr>
      <p:grpSpPr>
        <a:xfrm>
          <a:off x="0" y="0"/>
          <a:ext cx="0" cy="0"/>
          <a:chOff x="0" y="0"/>
          <a:chExt cx="0" cy="0"/>
        </a:xfrm>
      </p:grpSpPr>
      <p:sp>
        <p:nvSpPr>
          <p:cNvPr id="3162" name="Google Shape;3162;ga62a012e11_0_9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3" name="Google Shape;3163;ga62a012e11_0_9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6841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a62a012e11_0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8" name="Google Shape;498;ga62a012e11_0_5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3122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4"/>
        <p:cNvGrpSpPr/>
        <p:nvPr/>
      </p:nvGrpSpPr>
      <p:grpSpPr>
        <a:xfrm>
          <a:off x="0" y="0"/>
          <a:ext cx="0" cy="0"/>
          <a:chOff x="0" y="0"/>
          <a:chExt cx="0" cy="0"/>
        </a:xfrm>
      </p:grpSpPr>
      <p:sp>
        <p:nvSpPr>
          <p:cNvPr id="3175" name="Google Shape;3175;ga62a012e11_0_10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6" name="Google Shape;3176;ga62a012e11_0_1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73138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0"/>
        <p:cNvGrpSpPr/>
        <p:nvPr/>
      </p:nvGrpSpPr>
      <p:grpSpPr>
        <a:xfrm>
          <a:off x="0" y="0"/>
          <a:ext cx="0" cy="0"/>
          <a:chOff x="0" y="0"/>
          <a:chExt cx="0" cy="0"/>
        </a:xfrm>
      </p:grpSpPr>
      <p:sp>
        <p:nvSpPr>
          <p:cNvPr id="3201" name="Google Shape;3201;ga62a012e11_0_165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2" name="Google Shape;3202;ga62a012e11_0_165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37823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1"/>
        <p:cNvGrpSpPr/>
        <p:nvPr/>
      </p:nvGrpSpPr>
      <p:grpSpPr>
        <a:xfrm>
          <a:off x="0" y="0"/>
          <a:ext cx="0" cy="0"/>
          <a:chOff x="0" y="0"/>
          <a:chExt cx="0" cy="0"/>
        </a:xfrm>
      </p:grpSpPr>
      <p:sp>
        <p:nvSpPr>
          <p:cNvPr id="3392" name="Google Shape;3392;ga564d5cb7a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3" name="Google Shape;3393;ga564d5cb7a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31738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96329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649917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55136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26690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6076467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333913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0"/>
        <p:cNvGrpSpPr/>
        <p:nvPr/>
      </p:nvGrpSpPr>
      <p:grpSpPr>
        <a:xfrm>
          <a:off x="0" y="0"/>
          <a:ext cx="0" cy="0"/>
          <a:chOff x="0" y="0"/>
          <a:chExt cx="0" cy="0"/>
        </a:xfrm>
      </p:grpSpPr>
      <p:sp>
        <p:nvSpPr>
          <p:cNvPr id="4031" name="Google Shape;4031;g9fbb7c7957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2" name="Google Shape;4032;g9fbb7c7957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71862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a62a012e11_0_7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a62a012e11_0_7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26598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6"/>
        <p:cNvGrpSpPr/>
        <p:nvPr/>
      </p:nvGrpSpPr>
      <p:grpSpPr>
        <a:xfrm>
          <a:off x="0" y="0"/>
          <a:ext cx="0" cy="0"/>
          <a:chOff x="0" y="0"/>
          <a:chExt cx="0" cy="0"/>
        </a:xfrm>
      </p:grpSpPr>
      <p:sp>
        <p:nvSpPr>
          <p:cNvPr id="3437" name="Google Shape;3437;ga6f3c8e6c1_2_19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8" name="Google Shape;3438;ga6f3c8e6c1_2_19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544417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8"/>
        <p:cNvGrpSpPr/>
        <p:nvPr/>
      </p:nvGrpSpPr>
      <p:grpSpPr>
        <a:xfrm>
          <a:off x="0" y="0"/>
          <a:ext cx="0" cy="0"/>
          <a:chOff x="0" y="0"/>
          <a:chExt cx="0" cy="0"/>
        </a:xfrm>
      </p:grpSpPr>
      <p:sp>
        <p:nvSpPr>
          <p:cNvPr id="4099" name="Google Shape;4099;ga62a012e11_0_87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00" name="Google Shape;4100;ga62a012e11_0_87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4775013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5"/>
        <p:cNvGrpSpPr/>
        <p:nvPr/>
      </p:nvGrpSpPr>
      <p:grpSpPr>
        <a:xfrm>
          <a:off x="0" y="0"/>
          <a:ext cx="0" cy="0"/>
          <a:chOff x="0" y="0"/>
          <a:chExt cx="0" cy="0"/>
        </a:xfrm>
      </p:grpSpPr>
      <p:sp>
        <p:nvSpPr>
          <p:cNvPr id="4436" name="Google Shape;4436;ga62a012e11_0_9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7" name="Google Shape;4437;ga62a012e11_0_9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8245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a6f3c8e6c1_2_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a6f3c8e6c1_2_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4770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ga6f3c8e6c1_2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3" name="Google Shape;1203;ga6f3c8e6c1_2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918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a62a012e11_0_5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a62a012e11_0_5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5628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a564d5cb7a_0_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a564d5cb7a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6171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a62a012e11_0_5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a62a012e11_0_5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138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94875" y="540000"/>
            <a:ext cx="4068900" cy="2715000"/>
          </a:xfrm>
          <a:prstGeom prst="rect">
            <a:avLst/>
          </a:prstGeom>
        </p:spPr>
        <p:txBody>
          <a:bodyPr spcFirstLastPara="1" wrap="square" lIns="91425" tIns="91425" rIns="91425" bIns="91425" anchor="ctr" anchorCtr="0">
            <a:noAutofit/>
          </a:bodyPr>
          <a:lstStyle>
            <a:lvl1pPr lvl="0" algn="l">
              <a:spcBef>
                <a:spcPts val="0"/>
              </a:spcBef>
              <a:spcAft>
                <a:spcPts val="0"/>
              </a:spcAft>
              <a:buSzPts val="5200"/>
              <a:buNone/>
              <a:defRPr sz="5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694875" y="3100850"/>
            <a:ext cx="4484400" cy="396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rot="10800000" flipH="1">
            <a:off x="0" y="4251588"/>
            <a:ext cx="2133247" cy="891912"/>
          </a:xfrm>
          <a:custGeom>
            <a:avLst/>
            <a:gdLst/>
            <a:ahLst/>
            <a:cxnLst/>
            <a:rect l="l" t="t" r="r" b="b"/>
            <a:pathLst>
              <a:path w="27851" h="31673" extrusionOk="0">
                <a:moveTo>
                  <a:pt x="1" y="1"/>
                </a:moveTo>
                <a:lnTo>
                  <a:pt x="1" y="31551"/>
                </a:lnTo>
                <a:cubicBezTo>
                  <a:pt x="690" y="31632"/>
                  <a:pt x="1383" y="31673"/>
                  <a:pt x="2077" y="31673"/>
                </a:cubicBezTo>
                <a:cubicBezTo>
                  <a:pt x="6200" y="31673"/>
                  <a:pt x="10308" y="30235"/>
                  <a:pt x="13272" y="27360"/>
                </a:cubicBezTo>
                <a:cubicBezTo>
                  <a:pt x="15665" y="25042"/>
                  <a:pt x="17270" y="22055"/>
                  <a:pt x="18548" y="18978"/>
                </a:cubicBezTo>
                <a:cubicBezTo>
                  <a:pt x="20792" y="13524"/>
                  <a:pt x="22129" y="7595"/>
                  <a:pt x="25532" y="2765"/>
                </a:cubicBezTo>
                <a:cubicBezTo>
                  <a:pt x="26231" y="1784"/>
                  <a:pt x="27004" y="863"/>
                  <a:pt x="278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2"/>
        <p:cNvGrpSpPr/>
        <p:nvPr/>
      </p:nvGrpSpPr>
      <p:grpSpPr>
        <a:xfrm>
          <a:off x="0" y="0"/>
          <a:ext cx="0" cy="0"/>
          <a:chOff x="0" y="0"/>
          <a:chExt cx="0" cy="0"/>
        </a:xfrm>
      </p:grpSpPr>
      <p:sp>
        <p:nvSpPr>
          <p:cNvPr id="2" name="Rectángulo 1"/>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45" name="Google Shape;45;p9"/>
          <p:cNvSpPr txBox="1">
            <a:spLocks noGrp="1"/>
          </p:cNvSpPr>
          <p:nvPr>
            <p:ph type="subTitle" idx="1"/>
          </p:nvPr>
        </p:nvSpPr>
        <p:spPr>
          <a:xfrm>
            <a:off x="2392650" y="3232825"/>
            <a:ext cx="4358700" cy="4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6"/>
              </a:buClr>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4" name="Google Shape;44;p9"/>
          <p:cNvSpPr txBox="1">
            <a:spLocks noGrp="1"/>
          </p:cNvSpPr>
          <p:nvPr>
            <p:ph type="title"/>
          </p:nvPr>
        </p:nvSpPr>
        <p:spPr>
          <a:xfrm>
            <a:off x="2121950" y="1813513"/>
            <a:ext cx="4817400" cy="1165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10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dirty="0"/>
          </a:p>
        </p:txBody>
      </p:sp>
      <p:pic>
        <p:nvPicPr>
          <p:cNvPr id="3" name="Imagen 2"/>
          <p:cNvPicPr>
            <a:picLocks noChangeAspect="1"/>
          </p:cNvPicPr>
          <p:nvPr userDrawn="1"/>
        </p:nvPicPr>
        <p:blipFill>
          <a:blip r:embed="rId2"/>
          <a:stretch>
            <a:fillRect/>
          </a:stretch>
        </p:blipFill>
        <p:spPr>
          <a:xfrm>
            <a:off x="8064500" y="279335"/>
            <a:ext cx="737746" cy="1231965"/>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3"/>
        <p:cNvGrpSpPr/>
        <p:nvPr/>
      </p:nvGrpSpPr>
      <p:grpSpPr>
        <a:xfrm>
          <a:off x="0" y="0"/>
          <a:ext cx="0" cy="0"/>
          <a:chOff x="0" y="0"/>
          <a:chExt cx="0" cy="0"/>
        </a:xfrm>
      </p:grpSpPr>
      <p:sp>
        <p:nvSpPr>
          <p:cNvPr id="64" name="Google Shape;64;p10"/>
          <p:cNvSpPr txBox="1">
            <a:spLocks noGrp="1"/>
          </p:cNvSpPr>
          <p:nvPr>
            <p:ph type="body" idx="1"/>
          </p:nvPr>
        </p:nvSpPr>
        <p:spPr>
          <a:xfrm>
            <a:off x="540000" y="3153225"/>
            <a:ext cx="4159200" cy="1265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dk1"/>
              </a:buClr>
              <a:buSzPts val="4500"/>
              <a:buFont typeface="Bebas Neue"/>
              <a:buNone/>
              <a:defRPr sz="4500">
                <a:solidFill>
                  <a:schemeClr val="bg1"/>
                </a:solidFill>
                <a:latin typeface="Bebas Neue"/>
                <a:ea typeface="Bebas Neue"/>
                <a:cs typeface="Bebas Neue"/>
                <a:sym typeface="Bebas Neue"/>
              </a:defRPr>
            </a:lvl1pPr>
          </a:lstStyle>
          <a:p>
            <a:endParaRPr dirty="0"/>
          </a:p>
        </p:txBody>
      </p:sp>
      <p:sp>
        <p:nvSpPr>
          <p:cNvPr id="4" name="Rectángulo 3"/>
          <p:cNvSpPr/>
          <p:nvPr userDrawn="1"/>
        </p:nvSpPr>
        <p:spPr>
          <a:xfrm>
            <a:off x="228600" y="228600"/>
            <a:ext cx="8674100" cy="1282700"/>
          </a:xfrm>
          <a:prstGeom prst="rect">
            <a:avLst/>
          </a:pr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aption" preserve="1">
  <p:cSld name="1_Caption">
    <p:spTree>
      <p:nvGrpSpPr>
        <p:cNvPr id="1" name="Shape 63"/>
        <p:cNvGrpSpPr/>
        <p:nvPr/>
      </p:nvGrpSpPr>
      <p:grpSpPr>
        <a:xfrm>
          <a:off x="0" y="0"/>
          <a:ext cx="0" cy="0"/>
          <a:chOff x="0" y="0"/>
          <a:chExt cx="0" cy="0"/>
        </a:xfrm>
      </p:grpSpPr>
      <p:sp>
        <p:nvSpPr>
          <p:cNvPr id="64" name="Google Shape;64;p10"/>
          <p:cNvSpPr txBox="1">
            <a:spLocks noGrp="1"/>
          </p:cNvSpPr>
          <p:nvPr>
            <p:ph type="body" idx="1"/>
          </p:nvPr>
        </p:nvSpPr>
        <p:spPr>
          <a:xfrm>
            <a:off x="4572000" y="3653557"/>
            <a:ext cx="4159200" cy="12657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Clr>
                <a:schemeClr val="dk1"/>
              </a:buClr>
              <a:buSzPts val="4500"/>
              <a:buFont typeface="Bebas Neue"/>
              <a:buNone/>
              <a:defRPr sz="4500">
                <a:solidFill>
                  <a:schemeClr val="bg1"/>
                </a:solidFill>
                <a:latin typeface="Bebas Neue"/>
                <a:ea typeface="Bebas Neue"/>
                <a:cs typeface="Bebas Neue"/>
                <a:sym typeface="Bebas Neue"/>
              </a:defRPr>
            </a:lvl1pPr>
          </a:lstStyle>
          <a:p>
            <a:endParaRPr dirty="0"/>
          </a:p>
        </p:txBody>
      </p:sp>
      <p:sp>
        <p:nvSpPr>
          <p:cNvPr id="4" name="Rectángulo 3"/>
          <p:cNvSpPr/>
          <p:nvPr userDrawn="1"/>
        </p:nvSpPr>
        <p:spPr>
          <a:xfrm>
            <a:off x="228600" y="228600"/>
            <a:ext cx="8674100" cy="12827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Tree>
    <p:extLst>
      <p:ext uri="{BB962C8B-B14F-4D97-AF65-F5344CB8AC3E}">
        <p14:creationId xmlns:p14="http://schemas.microsoft.com/office/powerpoint/2010/main" val="347440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1"/>
        <p:cNvGrpSpPr/>
        <p:nvPr/>
      </p:nvGrpSpPr>
      <p:grpSpPr>
        <a:xfrm>
          <a:off x="0" y="0"/>
          <a:ext cx="0" cy="0"/>
          <a:chOff x="0" y="0"/>
          <a:chExt cx="0" cy="0"/>
        </a:xfrm>
      </p:grpSpPr>
      <p:sp>
        <p:nvSpPr>
          <p:cNvPr id="82" name="Google Shape;82;p11"/>
          <p:cNvSpPr txBox="1">
            <a:spLocks noGrp="1"/>
          </p:cNvSpPr>
          <p:nvPr>
            <p:ph type="title" hasCustomPrompt="1"/>
          </p:nvPr>
        </p:nvSpPr>
        <p:spPr>
          <a:xfrm>
            <a:off x="2557425" y="1690625"/>
            <a:ext cx="5576400" cy="1379100"/>
          </a:xfrm>
          <a:prstGeom prst="rect">
            <a:avLst/>
          </a:prstGeom>
        </p:spPr>
        <p:txBody>
          <a:bodyPr spcFirstLastPara="1" wrap="square" lIns="91425" tIns="91425" rIns="91425" bIns="91425" anchor="ctr" anchorCtr="0">
            <a:noAutofit/>
          </a:bodyPr>
          <a:lstStyle>
            <a:lvl1pPr lvl="0" algn="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3" name="Google Shape;83;p11"/>
          <p:cNvSpPr txBox="1">
            <a:spLocks noGrp="1"/>
          </p:cNvSpPr>
          <p:nvPr>
            <p:ph type="body" idx="1"/>
          </p:nvPr>
        </p:nvSpPr>
        <p:spPr>
          <a:xfrm>
            <a:off x="3947025" y="3152225"/>
            <a:ext cx="4186800" cy="400800"/>
          </a:xfrm>
          <a:prstGeom prst="rect">
            <a:avLst/>
          </a:prstGeom>
        </p:spPr>
        <p:txBody>
          <a:bodyPr spcFirstLastPara="1" wrap="square" lIns="91425" tIns="91425" rIns="91425" bIns="91425" anchor="t" anchorCtr="0">
            <a:noAutofit/>
          </a:bodyPr>
          <a:lstStyle>
            <a:lvl1pPr marL="457200" lvl="0" indent="-317500" algn="r">
              <a:spcBef>
                <a:spcPts val="0"/>
              </a:spcBef>
              <a:spcAft>
                <a:spcPts val="0"/>
              </a:spcAft>
              <a:buSzPts val="14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88"/>
        <p:cNvGrpSpPr/>
        <p:nvPr/>
      </p:nvGrpSpPr>
      <p:grpSpPr>
        <a:xfrm>
          <a:off x="0" y="0"/>
          <a:ext cx="0" cy="0"/>
          <a:chOff x="0" y="0"/>
          <a:chExt cx="0" cy="0"/>
        </a:xfrm>
      </p:grpSpPr>
      <p:sp>
        <p:nvSpPr>
          <p:cNvPr id="2" name="Rectángulo 1"/>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89"/>
        <p:cNvGrpSpPr/>
        <p:nvPr/>
      </p:nvGrpSpPr>
      <p:grpSpPr>
        <a:xfrm>
          <a:off x="0" y="0"/>
          <a:ext cx="0" cy="0"/>
          <a:chOff x="0" y="0"/>
          <a:chExt cx="0" cy="0"/>
        </a:xfrm>
      </p:grpSpPr>
      <p:sp>
        <p:nvSpPr>
          <p:cNvPr id="90" name="Google Shape;90;p13"/>
          <p:cNvSpPr txBox="1">
            <a:spLocks noGrp="1"/>
          </p:cNvSpPr>
          <p:nvPr>
            <p:ph type="subTitle" idx="1"/>
          </p:nvPr>
        </p:nvSpPr>
        <p:spPr>
          <a:xfrm>
            <a:off x="5142550" y="184777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91" name="Google Shape;91;p13"/>
          <p:cNvSpPr txBox="1">
            <a:spLocks noGrp="1"/>
          </p:cNvSpPr>
          <p:nvPr>
            <p:ph type="subTitle" idx="2"/>
          </p:nvPr>
        </p:nvSpPr>
        <p:spPr>
          <a:xfrm>
            <a:off x="4761400" y="2257900"/>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2" name="Google Shape;92;p13"/>
          <p:cNvSpPr txBox="1">
            <a:spLocks noGrp="1"/>
          </p:cNvSpPr>
          <p:nvPr>
            <p:ph type="subTitle" idx="3"/>
          </p:nvPr>
        </p:nvSpPr>
        <p:spPr>
          <a:xfrm>
            <a:off x="2277650" y="184777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93" name="Google Shape;93;p13"/>
          <p:cNvSpPr txBox="1">
            <a:spLocks noGrp="1"/>
          </p:cNvSpPr>
          <p:nvPr>
            <p:ph type="subTitle" idx="4"/>
          </p:nvPr>
        </p:nvSpPr>
        <p:spPr>
          <a:xfrm>
            <a:off x="1896500" y="2257900"/>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4" name="Google Shape;94;p13"/>
          <p:cNvSpPr txBox="1">
            <a:spLocks noGrp="1"/>
          </p:cNvSpPr>
          <p:nvPr>
            <p:ph type="subTitle" idx="5"/>
          </p:nvPr>
        </p:nvSpPr>
        <p:spPr>
          <a:xfrm>
            <a:off x="5142550" y="370500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95" name="Google Shape;95;p13"/>
          <p:cNvSpPr txBox="1">
            <a:spLocks noGrp="1"/>
          </p:cNvSpPr>
          <p:nvPr>
            <p:ph type="subTitle" idx="6"/>
          </p:nvPr>
        </p:nvSpPr>
        <p:spPr>
          <a:xfrm>
            <a:off x="4761400" y="411512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6" name="Google Shape;96;p13"/>
          <p:cNvSpPr txBox="1">
            <a:spLocks noGrp="1"/>
          </p:cNvSpPr>
          <p:nvPr>
            <p:ph type="subTitle" idx="7"/>
          </p:nvPr>
        </p:nvSpPr>
        <p:spPr>
          <a:xfrm>
            <a:off x="2277650" y="370500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97" name="Google Shape;97;p13"/>
          <p:cNvSpPr txBox="1">
            <a:spLocks noGrp="1"/>
          </p:cNvSpPr>
          <p:nvPr>
            <p:ph type="subTitle" idx="8"/>
          </p:nvPr>
        </p:nvSpPr>
        <p:spPr>
          <a:xfrm>
            <a:off x="1896500" y="4115125"/>
            <a:ext cx="24861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98" name="Google Shape;98;p13"/>
          <p:cNvSpPr txBox="1">
            <a:spLocks noGrp="1"/>
          </p:cNvSpPr>
          <p:nvPr>
            <p:ph type="title" hasCustomPrompt="1"/>
          </p:nvPr>
        </p:nvSpPr>
        <p:spPr>
          <a:xfrm>
            <a:off x="2619950" y="128587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4800">
                <a:solidFill>
                  <a:schemeClr val="accent5"/>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99" name="Google Shape;99;p13"/>
          <p:cNvSpPr txBox="1">
            <a:spLocks noGrp="1"/>
          </p:cNvSpPr>
          <p:nvPr>
            <p:ph type="title" idx="9" hasCustomPrompt="1"/>
          </p:nvPr>
        </p:nvSpPr>
        <p:spPr>
          <a:xfrm>
            <a:off x="5484850" y="128587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4800">
                <a:solidFill>
                  <a:schemeClr val="accent5"/>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00" name="Google Shape;100;p13"/>
          <p:cNvSpPr txBox="1">
            <a:spLocks noGrp="1"/>
          </p:cNvSpPr>
          <p:nvPr>
            <p:ph type="title" idx="13" hasCustomPrompt="1"/>
          </p:nvPr>
        </p:nvSpPr>
        <p:spPr>
          <a:xfrm>
            <a:off x="2619950" y="314122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4800">
                <a:solidFill>
                  <a:schemeClr val="accent5"/>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01" name="Google Shape;101;p13"/>
          <p:cNvSpPr txBox="1">
            <a:spLocks noGrp="1"/>
          </p:cNvSpPr>
          <p:nvPr>
            <p:ph type="title" idx="14" hasCustomPrompt="1"/>
          </p:nvPr>
        </p:nvSpPr>
        <p:spPr>
          <a:xfrm>
            <a:off x="5484850" y="3141225"/>
            <a:ext cx="1039200" cy="6675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2"/>
              </a:buClr>
              <a:buSzPts val="4000"/>
              <a:buNone/>
              <a:defRPr sz="4800">
                <a:solidFill>
                  <a:schemeClr val="accent5"/>
                </a:solidFill>
              </a:defRPr>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r>
              <a:t>xx%</a:t>
            </a:r>
          </a:p>
        </p:txBody>
      </p:sp>
      <p:sp>
        <p:nvSpPr>
          <p:cNvPr id="102" name="Google Shape;102;p13"/>
          <p:cNvSpPr txBox="1">
            <a:spLocks noGrp="1"/>
          </p:cNvSpPr>
          <p:nvPr>
            <p:ph type="title" idx="15"/>
          </p:nvPr>
        </p:nvSpPr>
        <p:spPr>
          <a:xfrm>
            <a:off x="2693525" y="375925"/>
            <a:ext cx="37569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4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17" name="Freeform 5"/>
          <p:cNvSpPr>
            <a:spLocks/>
          </p:cNvSpPr>
          <p:nvPr userDrawn="1"/>
        </p:nvSpPr>
        <p:spPr bwMode="auto">
          <a:xfrm>
            <a:off x="1" y="0"/>
            <a:ext cx="9144000" cy="1847775"/>
          </a:xfrm>
          <a:custGeom>
            <a:avLst/>
            <a:gdLst>
              <a:gd name="T0" fmla="*/ 0 w 3746"/>
              <a:gd name="T1" fmla="*/ 0 h 522"/>
              <a:gd name="T2" fmla="*/ 0 w 3746"/>
              <a:gd name="T3" fmla="*/ 522 h 522"/>
              <a:gd name="T4" fmla="*/ 3 w 3746"/>
              <a:gd name="T5" fmla="*/ 522 h 522"/>
              <a:gd name="T6" fmla="*/ 1873 w 3746"/>
              <a:gd name="T7" fmla="*/ 107 h 522"/>
              <a:gd name="T8" fmla="*/ 3744 w 3746"/>
              <a:gd name="T9" fmla="*/ 522 h 522"/>
              <a:gd name="T10" fmla="*/ 3746 w 3746"/>
              <a:gd name="T11" fmla="*/ 522 h 522"/>
              <a:gd name="T12" fmla="*/ 3746 w 3746"/>
              <a:gd name="T13" fmla="*/ 0 h 522"/>
              <a:gd name="T14" fmla="*/ 0 w 3746"/>
              <a:gd name="T15" fmla="*/ 0 h 5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6" h="522">
                <a:moveTo>
                  <a:pt x="0" y="0"/>
                </a:moveTo>
                <a:cubicBezTo>
                  <a:pt x="0" y="522"/>
                  <a:pt x="0" y="522"/>
                  <a:pt x="0" y="522"/>
                </a:cubicBezTo>
                <a:cubicBezTo>
                  <a:pt x="3" y="522"/>
                  <a:pt x="3" y="522"/>
                  <a:pt x="3" y="522"/>
                </a:cubicBezTo>
                <a:cubicBezTo>
                  <a:pt x="53" y="291"/>
                  <a:pt x="871" y="107"/>
                  <a:pt x="1873" y="107"/>
                </a:cubicBezTo>
                <a:cubicBezTo>
                  <a:pt x="2875" y="107"/>
                  <a:pt x="3693" y="291"/>
                  <a:pt x="3744" y="522"/>
                </a:cubicBezTo>
                <a:cubicBezTo>
                  <a:pt x="3746" y="522"/>
                  <a:pt x="3746" y="522"/>
                  <a:pt x="3746" y="522"/>
                </a:cubicBezTo>
                <a:cubicBezTo>
                  <a:pt x="3746" y="0"/>
                  <a:pt x="3746" y="0"/>
                  <a:pt x="3746" y="0"/>
                </a:cubicBezTo>
                <a:lnTo>
                  <a:pt x="0" y="0"/>
                </a:lnTo>
                <a:close/>
              </a:path>
            </a:pathLst>
          </a:custGeom>
          <a:solidFill>
            <a:schemeClr val="tx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 1">
  <p:cSld name="CUSTOM_2">
    <p:spTree>
      <p:nvGrpSpPr>
        <p:cNvPr id="1" name="Shape 105"/>
        <p:cNvGrpSpPr/>
        <p:nvPr/>
      </p:nvGrpSpPr>
      <p:grpSpPr>
        <a:xfrm>
          <a:off x="0" y="0"/>
          <a:ext cx="0" cy="0"/>
          <a:chOff x="0" y="0"/>
          <a:chExt cx="0" cy="0"/>
        </a:xfrm>
      </p:grpSpPr>
      <p:sp>
        <p:nvSpPr>
          <p:cNvPr id="106" name="Google Shape;106;p14"/>
          <p:cNvSpPr txBox="1">
            <a:spLocks noGrp="1"/>
          </p:cNvSpPr>
          <p:nvPr>
            <p:ph type="title"/>
          </p:nvPr>
        </p:nvSpPr>
        <p:spPr>
          <a:xfrm>
            <a:off x="2918550" y="3069688"/>
            <a:ext cx="3306900" cy="4977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2700"/>
            </a:lvl1pPr>
            <a:lvl2pPr lvl="1" rtl="0">
              <a:spcBef>
                <a:spcPts val="160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107" name="Google Shape;107;p14"/>
          <p:cNvSpPr txBox="1">
            <a:spLocks noGrp="1"/>
          </p:cNvSpPr>
          <p:nvPr>
            <p:ph type="subTitle" idx="1"/>
          </p:nvPr>
        </p:nvSpPr>
        <p:spPr>
          <a:xfrm>
            <a:off x="1729600" y="1576100"/>
            <a:ext cx="5690700" cy="1008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4"/>
              </a:buClr>
              <a:buSzPts val="1400"/>
              <a:buNone/>
              <a:defRPr sz="20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4" name="Rectángulo 3"/>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ext 1">
  <p:cSld name="CUSTOM_3">
    <p:spTree>
      <p:nvGrpSpPr>
        <p:cNvPr id="1" name="Shape 112"/>
        <p:cNvGrpSpPr/>
        <p:nvPr/>
      </p:nvGrpSpPr>
      <p:grpSpPr>
        <a:xfrm>
          <a:off x="0" y="0"/>
          <a:ext cx="0" cy="0"/>
          <a:chOff x="0" y="0"/>
          <a:chExt cx="0" cy="0"/>
        </a:xfrm>
      </p:grpSpPr>
      <p:sp>
        <p:nvSpPr>
          <p:cNvPr id="113" name="Google Shape;113;p15"/>
          <p:cNvSpPr txBox="1">
            <a:spLocks noGrp="1"/>
          </p:cNvSpPr>
          <p:nvPr>
            <p:ph type="title"/>
          </p:nvPr>
        </p:nvSpPr>
        <p:spPr>
          <a:xfrm>
            <a:off x="1809075" y="368825"/>
            <a:ext cx="5526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b="1"/>
            </a:lvl2pPr>
            <a:lvl3pPr lvl="2" rtl="0">
              <a:spcBef>
                <a:spcPts val="0"/>
              </a:spcBef>
              <a:spcAft>
                <a:spcPts val="0"/>
              </a:spcAft>
              <a:buSzPts val="3500"/>
              <a:buNone/>
              <a:defRPr b="1"/>
            </a:lvl3pPr>
            <a:lvl4pPr lvl="3" rtl="0">
              <a:spcBef>
                <a:spcPts val="0"/>
              </a:spcBef>
              <a:spcAft>
                <a:spcPts val="0"/>
              </a:spcAft>
              <a:buSzPts val="3500"/>
              <a:buNone/>
              <a:defRPr b="1"/>
            </a:lvl4pPr>
            <a:lvl5pPr lvl="4" rtl="0">
              <a:spcBef>
                <a:spcPts val="0"/>
              </a:spcBef>
              <a:spcAft>
                <a:spcPts val="0"/>
              </a:spcAft>
              <a:buSzPts val="3500"/>
              <a:buNone/>
              <a:defRPr b="1"/>
            </a:lvl5pPr>
            <a:lvl6pPr lvl="5" rtl="0">
              <a:spcBef>
                <a:spcPts val="0"/>
              </a:spcBef>
              <a:spcAft>
                <a:spcPts val="0"/>
              </a:spcAft>
              <a:buSzPts val="3500"/>
              <a:buNone/>
              <a:defRPr b="1"/>
            </a:lvl6pPr>
            <a:lvl7pPr lvl="6" rtl="0">
              <a:spcBef>
                <a:spcPts val="0"/>
              </a:spcBef>
              <a:spcAft>
                <a:spcPts val="0"/>
              </a:spcAft>
              <a:buSzPts val="3500"/>
              <a:buNone/>
              <a:defRPr b="1"/>
            </a:lvl7pPr>
            <a:lvl8pPr lvl="7" rtl="0">
              <a:spcBef>
                <a:spcPts val="0"/>
              </a:spcBef>
              <a:spcAft>
                <a:spcPts val="0"/>
              </a:spcAft>
              <a:buSzPts val="3500"/>
              <a:buNone/>
              <a:defRPr b="1"/>
            </a:lvl8pPr>
            <a:lvl9pPr lvl="8" rtl="0">
              <a:spcBef>
                <a:spcPts val="0"/>
              </a:spcBef>
              <a:spcAft>
                <a:spcPts val="0"/>
              </a:spcAft>
              <a:buSzPts val="3500"/>
              <a:buNone/>
              <a:defRPr b="1"/>
            </a:lvl9pPr>
          </a:lstStyle>
          <a:p>
            <a:endParaRPr/>
          </a:p>
        </p:txBody>
      </p:sp>
      <p:sp>
        <p:nvSpPr>
          <p:cNvPr id="114" name="Google Shape;114;p15"/>
          <p:cNvSpPr txBox="1">
            <a:spLocks noGrp="1"/>
          </p:cNvSpPr>
          <p:nvPr>
            <p:ph type="subTitle" idx="1"/>
          </p:nvPr>
        </p:nvSpPr>
        <p:spPr>
          <a:xfrm>
            <a:off x="756413" y="1620750"/>
            <a:ext cx="4647300" cy="2537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sz="1400"/>
            </a:lvl1pPr>
            <a:lvl2pPr lvl="1" algn="ctr" rtl="0">
              <a:spcBef>
                <a:spcPts val="1000"/>
              </a:spcBef>
              <a:spcAft>
                <a:spcPts val="0"/>
              </a:spcAft>
              <a:buSzPts val="1400"/>
              <a:buChar char="○"/>
              <a:defRPr/>
            </a:lvl2pPr>
            <a:lvl3pPr lvl="2" algn="ctr" rtl="0">
              <a:spcBef>
                <a:spcPts val="1600"/>
              </a:spcBef>
              <a:spcAft>
                <a:spcPts val="0"/>
              </a:spcAft>
              <a:buSzPts val="1400"/>
              <a:buChar char="■"/>
              <a:defRPr/>
            </a:lvl3pPr>
            <a:lvl4pPr lvl="3" algn="ctr" rtl="0">
              <a:spcBef>
                <a:spcPts val="1600"/>
              </a:spcBef>
              <a:spcAft>
                <a:spcPts val="0"/>
              </a:spcAft>
              <a:buSzPts val="1400"/>
              <a:buChar char="●"/>
              <a:defRPr/>
            </a:lvl4pPr>
            <a:lvl5pPr lvl="4" algn="ctr" rtl="0">
              <a:spcBef>
                <a:spcPts val="1600"/>
              </a:spcBef>
              <a:spcAft>
                <a:spcPts val="0"/>
              </a:spcAft>
              <a:buSzPts val="1400"/>
              <a:buChar char="○"/>
              <a:defRPr/>
            </a:lvl5pPr>
            <a:lvl6pPr lvl="5" algn="ctr" rtl="0">
              <a:spcBef>
                <a:spcPts val="1600"/>
              </a:spcBef>
              <a:spcAft>
                <a:spcPts val="0"/>
              </a:spcAft>
              <a:buSzPts val="1400"/>
              <a:buChar char="■"/>
              <a:defRPr/>
            </a:lvl6pPr>
            <a:lvl7pPr lvl="6" algn="ctr" rtl="0">
              <a:spcBef>
                <a:spcPts val="1600"/>
              </a:spcBef>
              <a:spcAft>
                <a:spcPts val="0"/>
              </a:spcAft>
              <a:buSzPts val="1400"/>
              <a:buChar char="●"/>
              <a:defRPr/>
            </a:lvl7pPr>
            <a:lvl8pPr lvl="7" algn="ctr" rtl="0">
              <a:spcBef>
                <a:spcPts val="1600"/>
              </a:spcBef>
              <a:spcAft>
                <a:spcPts val="0"/>
              </a:spcAft>
              <a:buSzPts val="1400"/>
              <a:buChar char="○"/>
              <a:defRPr/>
            </a:lvl8pPr>
            <a:lvl9pPr lvl="8" algn="ctr" rtl="0">
              <a:spcBef>
                <a:spcPts val="1600"/>
              </a:spcBef>
              <a:spcAft>
                <a:spcPts val="1600"/>
              </a:spcAft>
              <a:buSzPts val="14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CUSTOM_4_2">
    <p:spTree>
      <p:nvGrpSpPr>
        <p:cNvPr id="1" name="Shape 127"/>
        <p:cNvGrpSpPr/>
        <p:nvPr/>
      </p:nvGrpSpPr>
      <p:grpSpPr>
        <a:xfrm>
          <a:off x="0" y="0"/>
          <a:ext cx="0" cy="0"/>
          <a:chOff x="0" y="0"/>
          <a:chExt cx="0" cy="0"/>
        </a:xfrm>
      </p:grpSpPr>
      <p:sp>
        <p:nvSpPr>
          <p:cNvPr id="11" name="Rectángulo 10"/>
          <p:cNvSpPr/>
          <p:nvPr userDrawn="1"/>
        </p:nvSpPr>
        <p:spPr>
          <a:xfrm>
            <a:off x="228600" y="228600"/>
            <a:ext cx="8674100" cy="1282700"/>
          </a:xfrm>
          <a:prstGeom prst="rect">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28" name="Google Shape;128;p17"/>
          <p:cNvSpPr txBox="1">
            <a:spLocks noGrp="1"/>
          </p:cNvSpPr>
          <p:nvPr>
            <p:ph type="subTitle" idx="1"/>
          </p:nvPr>
        </p:nvSpPr>
        <p:spPr>
          <a:xfrm>
            <a:off x="2430050" y="154212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29" name="Google Shape;129;p17"/>
          <p:cNvSpPr txBox="1">
            <a:spLocks noGrp="1"/>
          </p:cNvSpPr>
          <p:nvPr>
            <p:ph type="subTitle" idx="2"/>
          </p:nvPr>
        </p:nvSpPr>
        <p:spPr>
          <a:xfrm>
            <a:off x="2267400" y="1952250"/>
            <a:ext cx="2049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30" name="Google Shape;130;p17"/>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131" name="Google Shape;131;p17"/>
          <p:cNvSpPr txBox="1">
            <a:spLocks noGrp="1"/>
          </p:cNvSpPr>
          <p:nvPr>
            <p:ph type="subTitle" idx="3"/>
          </p:nvPr>
        </p:nvSpPr>
        <p:spPr>
          <a:xfrm>
            <a:off x="4990150" y="154212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32" name="Google Shape;132;p17"/>
          <p:cNvSpPr txBox="1">
            <a:spLocks noGrp="1"/>
          </p:cNvSpPr>
          <p:nvPr>
            <p:ph type="subTitle" idx="4"/>
          </p:nvPr>
        </p:nvSpPr>
        <p:spPr>
          <a:xfrm>
            <a:off x="4827550" y="1952250"/>
            <a:ext cx="2049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33" name="Google Shape;133;p17"/>
          <p:cNvSpPr txBox="1">
            <a:spLocks noGrp="1"/>
          </p:cNvSpPr>
          <p:nvPr>
            <p:ph type="subTitle" idx="5"/>
          </p:nvPr>
        </p:nvSpPr>
        <p:spPr>
          <a:xfrm>
            <a:off x="2430050" y="325910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34" name="Google Shape;134;p17"/>
          <p:cNvSpPr txBox="1">
            <a:spLocks noGrp="1"/>
          </p:cNvSpPr>
          <p:nvPr>
            <p:ph type="subTitle" idx="6"/>
          </p:nvPr>
        </p:nvSpPr>
        <p:spPr>
          <a:xfrm>
            <a:off x="2267400" y="3669225"/>
            <a:ext cx="2049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35" name="Google Shape;135;p17"/>
          <p:cNvSpPr txBox="1">
            <a:spLocks noGrp="1"/>
          </p:cNvSpPr>
          <p:nvPr>
            <p:ph type="subTitle" idx="7"/>
          </p:nvPr>
        </p:nvSpPr>
        <p:spPr>
          <a:xfrm>
            <a:off x="4990150" y="325910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36" name="Google Shape;136;p17"/>
          <p:cNvSpPr txBox="1">
            <a:spLocks noGrp="1"/>
          </p:cNvSpPr>
          <p:nvPr>
            <p:ph type="subTitle" idx="8"/>
          </p:nvPr>
        </p:nvSpPr>
        <p:spPr>
          <a:xfrm>
            <a:off x="4827550" y="3669225"/>
            <a:ext cx="2049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2">
  <p:cSld name="CUSTOM_4_1">
    <p:spTree>
      <p:nvGrpSpPr>
        <p:cNvPr id="1" name="Shape 137"/>
        <p:cNvGrpSpPr/>
        <p:nvPr/>
      </p:nvGrpSpPr>
      <p:grpSpPr>
        <a:xfrm>
          <a:off x="0" y="0"/>
          <a:ext cx="0" cy="0"/>
          <a:chOff x="0" y="0"/>
          <a:chExt cx="0" cy="0"/>
        </a:xfrm>
      </p:grpSpPr>
      <p:sp>
        <p:nvSpPr>
          <p:cNvPr id="138" name="Google Shape;138;p18"/>
          <p:cNvSpPr txBox="1">
            <a:spLocks noGrp="1"/>
          </p:cNvSpPr>
          <p:nvPr>
            <p:ph type="subTitle" idx="1"/>
          </p:nvPr>
        </p:nvSpPr>
        <p:spPr>
          <a:xfrm>
            <a:off x="1150000" y="2806050"/>
            <a:ext cx="2916000" cy="733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39" name="Google Shape;139;p18"/>
          <p:cNvSpPr txBox="1">
            <a:spLocks noGrp="1"/>
          </p:cNvSpPr>
          <p:nvPr>
            <p:ph type="title"/>
          </p:nvPr>
        </p:nvSpPr>
        <p:spPr>
          <a:xfrm>
            <a:off x="1150000" y="1612950"/>
            <a:ext cx="4156500" cy="1193100"/>
          </a:xfrm>
          <a:prstGeom prst="rect">
            <a:avLst/>
          </a:prstGeom>
        </p:spPr>
        <p:txBody>
          <a:bodyPr spcFirstLastPara="1" wrap="square" lIns="91425" tIns="91425" rIns="91425" bIns="91425" anchor="t" anchorCtr="0">
            <a:noAutofit/>
          </a:bodyPr>
          <a:lstStyle>
            <a:lvl1pPr lvl="0" algn="l"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l" rtl="0">
              <a:spcBef>
                <a:spcPts val="0"/>
              </a:spcBef>
              <a:spcAft>
                <a:spcPts val="0"/>
              </a:spcAft>
              <a:buClr>
                <a:schemeClr val="dk1"/>
              </a:buClr>
              <a:buSzPts val="3500"/>
              <a:buNone/>
              <a:defRPr sz="3500">
                <a:solidFill>
                  <a:schemeClr val="dk1"/>
                </a:solidFill>
              </a:defRPr>
            </a:lvl2pPr>
            <a:lvl3pPr lvl="2" algn="l" rtl="0">
              <a:spcBef>
                <a:spcPts val="0"/>
              </a:spcBef>
              <a:spcAft>
                <a:spcPts val="0"/>
              </a:spcAft>
              <a:buClr>
                <a:schemeClr val="dk1"/>
              </a:buClr>
              <a:buSzPts val="3500"/>
              <a:buNone/>
              <a:defRPr sz="3500">
                <a:solidFill>
                  <a:schemeClr val="dk1"/>
                </a:solidFill>
              </a:defRPr>
            </a:lvl3pPr>
            <a:lvl4pPr lvl="3" algn="l" rtl="0">
              <a:spcBef>
                <a:spcPts val="0"/>
              </a:spcBef>
              <a:spcAft>
                <a:spcPts val="0"/>
              </a:spcAft>
              <a:buClr>
                <a:schemeClr val="dk1"/>
              </a:buClr>
              <a:buSzPts val="3500"/>
              <a:buNone/>
              <a:defRPr sz="3500">
                <a:solidFill>
                  <a:schemeClr val="dk1"/>
                </a:solidFill>
              </a:defRPr>
            </a:lvl4pPr>
            <a:lvl5pPr lvl="4" algn="l" rtl="0">
              <a:spcBef>
                <a:spcPts val="0"/>
              </a:spcBef>
              <a:spcAft>
                <a:spcPts val="0"/>
              </a:spcAft>
              <a:buClr>
                <a:schemeClr val="dk1"/>
              </a:buClr>
              <a:buSzPts val="3500"/>
              <a:buNone/>
              <a:defRPr sz="3500">
                <a:solidFill>
                  <a:schemeClr val="dk1"/>
                </a:solidFill>
              </a:defRPr>
            </a:lvl5pPr>
            <a:lvl6pPr lvl="5" algn="l" rtl="0">
              <a:spcBef>
                <a:spcPts val="0"/>
              </a:spcBef>
              <a:spcAft>
                <a:spcPts val="0"/>
              </a:spcAft>
              <a:buClr>
                <a:schemeClr val="dk1"/>
              </a:buClr>
              <a:buSzPts val="3500"/>
              <a:buNone/>
              <a:defRPr sz="3500">
                <a:solidFill>
                  <a:schemeClr val="dk1"/>
                </a:solidFill>
              </a:defRPr>
            </a:lvl6pPr>
            <a:lvl7pPr lvl="6" algn="l" rtl="0">
              <a:spcBef>
                <a:spcPts val="0"/>
              </a:spcBef>
              <a:spcAft>
                <a:spcPts val="0"/>
              </a:spcAft>
              <a:buClr>
                <a:schemeClr val="dk1"/>
              </a:buClr>
              <a:buSzPts val="3500"/>
              <a:buNone/>
              <a:defRPr sz="3500">
                <a:solidFill>
                  <a:schemeClr val="dk1"/>
                </a:solidFill>
              </a:defRPr>
            </a:lvl7pPr>
            <a:lvl8pPr lvl="7" algn="l" rtl="0">
              <a:spcBef>
                <a:spcPts val="0"/>
              </a:spcBef>
              <a:spcAft>
                <a:spcPts val="0"/>
              </a:spcAft>
              <a:buClr>
                <a:schemeClr val="dk1"/>
              </a:buClr>
              <a:buSzPts val="3500"/>
              <a:buNone/>
              <a:defRPr sz="3500">
                <a:solidFill>
                  <a:schemeClr val="dk1"/>
                </a:solidFill>
              </a:defRPr>
            </a:lvl8pPr>
            <a:lvl9pPr lvl="8" algn="l" rtl="0">
              <a:spcBef>
                <a:spcPts val="0"/>
              </a:spcBef>
              <a:spcAft>
                <a:spcPts val="0"/>
              </a:spcAft>
              <a:buClr>
                <a:schemeClr val="dk1"/>
              </a:buClr>
              <a:buSzPts val="3500"/>
              <a:buNone/>
              <a:defRPr sz="3500">
                <a:solidFill>
                  <a:schemeClr val="dk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5" name="Rectángulo 4"/>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5" name="Google Shape;15;p3"/>
          <p:cNvSpPr txBox="1">
            <a:spLocks noGrp="1"/>
          </p:cNvSpPr>
          <p:nvPr>
            <p:ph type="title"/>
          </p:nvPr>
        </p:nvSpPr>
        <p:spPr>
          <a:xfrm>
            <a:off x="4824975" y="1594200"/>
            <a:ext cx="4384200" cy="841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4824975" y="983475"/>
            <a:ext cx="1239900" cy="681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 name="Google Shape;17;p3"/>
          <p:cNvSpPr txBox="1">
            <a:spLocks noGrp="1"/>
          </p:cNvSpPr>
          <p:nvPr>
            <p:ph type="subTitle" idx="1"/>
          </p:nvPr>
        </p:nvSpPr>
        <p:spPr>
          <a:xfrm>
            <a:off x="4824975" y="2435988"/>
            <a:ext cx="2521800" cy="4893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1">
  <p:cSld name="CUSTOM_5">
    <p:spTree>
      <p:nvGrpSpPr>
        <p:cNvPr id="1" name="Shape 142"/>
        <p:cNvGrpSpPr/>
        <p:nvPr/>
      </p:nvGrpSpPr>
      <p:grpSpPr>
        <a:xfrm>
          <a:off x="0" y="0"/>
          <a:ext cx="0" cy="0"/>
          <a:chOff x="0" y="0"/>
          <a:chExt cx="0" cy="0"/>
        </a:xfrm>
      </p:grpSpPr>
      <p:sp>
        <p:nvSpPr>
          <p:cNvPr id="143" name="Google Shape;143;p19"/>
          <p:cNvSpPr txBox="1">
            <a:spLocks noGrp="1"/>
          </p:cNvSpPr>
          <p:nvPr>
            <p:ph type="title"/>
          </p:nvPr>
        </p:nvSpPr>
        <p:spPr>
          <a:xfrm>
            <a:off x="801575" y="1641600"/>
            <a:ext cx="7458000" cy="1165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100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144" name="Google Shape;144;p19"/>
          <p:cNvSpPr txBox="1">
            <a:spLocks noGrp="1"/>
          </p:cNvSpPr>
          <p:nvPr>
            <p:ph type="subTitle" idx="1"/>
          </p:nvPr>
        </p:nvSpPr>
        <p:spPr>
          <a:xfrm>
            <a:off x="2693525" y="3060900"/>
            <a:ext cx="3756900" cy="4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6"/>
              </a:buClr>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title and description 1" preserve="1">
  <p:cSld name="1_Section title and description 1">
    <p:spTree>
      <p:nvGrpSpPr>
        <p:cNvPr id="1" name="Shape 142"/>
        <p:cNvGrpSpPr/>
        <p:nvPr/>
      </p:nvGrpSpPr>
      <p:grpSpPr>
        <a:xfrm>
          <a:off x="0" y="0"/>
          <a:ext cx="0" cy="0"/>
          <a:chOff x="0" y="0"/>
          <a:chExt cx="0" cy="0"/>
        </a:xfrm>
      </p:grpSpPr>
      <p:sp>
        <p:nvSpPr>
          <p:cNvPr id="143" name="Google Shape;143;p19"/>
          <p:cNvSpPr txBox="1">
            <a:spLocks noGrp="1"/>
          </p:cNvSpPr>
          <p:nvPr>
            <p:ph type="title"/>
          </p:nvPr>
        </p:nvSpPr>
        <p:spPr>
          <a:xfrm>
            <a:off x="801575" y="1641600"/>
            <a:ext cx="7458000" cy="1165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10000">
                <a:solidFill>
                  <a:schemeClr val="bg1"/>
                </a:solidFill>
              </a:defRPr>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dirty="0"/>
          </a:p>
        </p:txBody>
      </p:sp>
      <p:sp>
        <p:nvSpPr>
          <p:cNvPr id="144" name="Google Shape;144;p19"/>
          <p:cNvSpPr txBox="1">
            <a:spLocks noGrp="1"/>
          </p:cNvSpPr>
          <p:nvPr>
            <p:ph type="subTitle" idx="1"/>
          </p:nvPr>
        </p:nvSpPr>
        <p:spPr>
          <a:xfrm>
            <a:off x="2693525" y="3060900"/>
            <a:ext cx="3756900" cy="44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accent6"/>
              </a:buClr>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5" name="Rectángulo 4"/>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pic>
        <p:nvPicPr>
          <p:cNvPr id="3" name="Imagen 2"/>
          <p:cNvPicPr>
            <a:picLocks noChangeAspect="1"/>
          </p:cNvPicPr>
          <p:nvPr userDrawn="1"/>
        </p:nvPicPr>
        <p:blipFill>
          <a:blip r:embed="rId2"/>
          <a:stretch>
            <a:fillRect/>
          </a:stretch>
        </p:blipFill>
        <p:spPr>
          <a:xfrm>
            <a:off x="7236700" y="358681"/>
            <a:ext cx="1475500" cy="1029419"/>
          </a:xfrm>
          <a:prstGeom prst="rect">
            <a:avLst/>
          </a:prstGeom>
        </p:spPr>
      </p:pic>
    </p:spTree>
    <p:extLst>
      <p:ext uri="{BB962C8B-B14F-4D97-AF65-F5344CB8AC3E}">
        <p14:creationId xmlns:p14="http://schemas.microsoft.com/office/powerpoint/2010/main" val="951091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1">
  <p:cSld name="CUSTOM_5_1">
    <p:spTree>
      <p:nvGrpSpPr>
        <p:cNvPr id="1" name="Shape 149"/>
        <p:cNvGrpSpPr/>
        <p:nvPr/>
      </p:nvGrpSpPr>
      <p:grpSpPr>
        <a:xfrm>
          <a:off x="0" y="0"/>
          <a:ext cx="0" cy="0"/>
          <a:chOff x="0" y="0"/>
          <a:chExt cx="0" cy="0"/>
        </a:xfrm>
      </p:grpSpPr>
      <p:sp>
        <p:nvSpPr>
          <p:cNvPr id="15" name="Rectángulo 14"/>
          <p:cNvSpPr/>
          <p:nvPr userDrawn="1"/>
        </p:nvSpPr>
        <p:spPr>
          <a:xfrm>
            <a:off x="228600" y="228600"/>
            <a:ext cx="8674100" cy="10023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50" name="Google Shape;150;p20"/>
          <p:cNvSpPr txBox="1">
            <a:spLocks noGrp="1"/>
          </p:cNvSpPr>
          <p:nvPr>
            <p:ph type="subTitle" idx="1"/>
          </p:nvPr>
        </p:nvSpPr>
        <p:spPr>
          <a:xfrm>
            <a:off x="3710075" y="190705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51" name="Google Shape;151;p20"/>
          <p:cNvSpPr txBox="1">
            <a:spLocks noGrp="1"/>
          </p:cNvSpPr>
          <p:nvPr>
            <p:ph type="subTitle" idx="2"/>
          </p:nvPr>
        </p:nvSpPr>
        <p:spPr>
          <a:xfrm>
            <a:off x="3586475" y="2317175"/>
            <a:ext cx="1971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52" name="Google Shape;152;p20"/>
          <p:cNvSpPr txBox="1">
            <a:spLocks noGrp="1"/>
          </p:cNvSpPr>
          <p:nvPr>
            <p:ph type="subTitle" idx="3"/>
          </p:nvPr>
        </p:nvSpPr>
        <p:spPr>
          <a:xfrm>
            <a:off x="997575" y="190705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53" name="Google Shape;153;p20"/>
          <p:cNvSpPr txBox="1">
            <a:spLocks noGrp="1"/>
          </p:cNvSpPr>
          <p:nvPr>
            <p:ph type="subTitle" idx="4"/>
          </p:nvPr>
        </p:nvSpPr>
        <p:spPr>
          <a:xfrm>
            <a:off x="873975" y="2317175"/>
            <a:ext cx="1971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54" name="Google Shape;154;p20"/>
          <p:cNvSpPr txBox="1">
            <a:spLocks noGrp="1"/>
          </p:cNvSpPr>
          <p:nvPr>
            <p:ph type="subTitle" idx="5"/>
          </p:nvPr>
        </p:nvSpPr>
        <p:spPr>
          <a:xfrm>
            <a:off x="3710075" y="361187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55" name="Google Shape;155;p20"/>
          <p:cNvSpPr txBox="1">
            <a:spLocks noGrp="1"/>
          </p:cNvSpPr>
          <p:nvPr>
            <p:ph type="subTitle" idx="6"/>
          </p:nvPr>
        </p:nvSpPr>
        <p:spPr>
          <a:xfrm>
            <a:off x="3586475" y="4022000"/>
            <a:ext cx="1971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56" name="Google Shape;156;p20"/>
          <p:cNvSpPr txBox="1">
            <a:spLocks noGrp="1"/>
          </p:cNvSpPr>
          <p:nvPr>
            <p:ph type="subTitle" idx="7"/>
          </p:nvPr>
        </p:nvSpPr>
        <p:spPr>
          <a:xfrm>
            <a:off x="997575" y="361187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57" name="Google Shape;157;p20"/>
          <p:cNvSpPr txBox="1">
            <a:spLocks noGrp="1"/>
          </p:cNvSpPr>
          <p:nvPr>
            <p:ph type="subTitle" idx="8"/>
          </p:nvPr>
        </p:nvSpPr>
        <p:spPr>
          <a:xfrm>
            <a:off x="873975" y="4022000"/>
            <a:ext cx="1971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58" name="Google Shape;158;p20"/>
          <p:cNvSpPr txBox="1">
            <a:spLocks noGrp="1"/>
          </p:cNvSpPr>
          <p:nvPr>
            <p:ph type="title"/>
          </p:nvPr>
        </p:nvSpPr>
        <p:spPr>
          <a:xfrm>
            <a:off x="1034700" y="361350"/>
            <a:ext cx="7074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accent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dirty="0"/>
          </a:p>
        </p:txBody>
      </p:sp>
      <p:sp>
        <p:nvSpPr>
          <p:cNvPr id="159" name="Google Shape;159;p20"/>
          <p:cNvSpPr txBox="1">
            <a:spLocks noGrp="1"/>
          </p:cNvSpPr>
          <p:nvPr>
            <p:ph type="subTitle" idx="9"/>
          </p:nvPr>
        </p:nvSpPr>
        <p:spPr>
          <a:xfrm>
            <a:off x="6422575" y="190705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60" name="Google Shape;160;p20"/>
          <p:cNvSpPr txBox="1">
            <a:spLocks noGrp="1"/>
          </p:cNvSpPr>
          <p:nvPr>
            <p:ph type="subTitle" idx="13"/>
          </p:nvPr>
        </p:nvSpPr>
        <p:spPr>
          <a:xfrm>
            <a:off x="6298975" y="2317175"/>
            <a:ext cx="1971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61" name="Google Shape;161;p20"/>
          <p:cNvSpPr txBox="1">
            <a:spLocks noGrp="1"/>
          </p:cNvSpPr>
          <p:nvPr>
            <p:ph type="subTitle" idx="14"/>
          </p:nvPr>
        </p:nvSpPr>
        <p:spPr>
          <a:xfrm>
            <a:off x="6422575" y="361187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62" name="Google Shape;162;p20"/>
          <p:cNvSpPr txBox="1">
            <a:spLocks noGrp="1"/>
          </p:cNvSpPr>
          <p:nvPr>
            <p:ph type="subTitle" idx="15"/>
          </p:nvPr>
        </p:nvSpPr>
        <p:spPr>
          <a:xfrm>
            <a:off x="6298975" y="4022000"/>
            <a:ext cx="19710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65"/>
        <p:cNvGrpSpPr/>
        <p:nvPr/>
      </p:nvGrpSpPr>
      <p:grpSpPr>
        <a:xfrm>
          <a:off x="0" y="0"/>
          <a:ext cx="0" cy="0"/>
          <a:chOff x="0" y="0"/>
          <a:chExt cx="0" cy="0"/>
        </a:xfrm>
      </p:grpSpPr>
      <p:sp>
        <p:nvSpPr>
          <p:cNvPr id="7" name="Rectángulo 6"/>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66" name="Google Shape;166;p21"/>
          <p:cNvSpPr txBox="1">
            <a:spLocks noGrp="1"/>
          </p:cNvSpPr>
          <p:nvPr>
            <p:ph type="title"/>
          </p:nvPr>
        </p:nvSpPr>
        <p:spPr>
          <a:xfrm>
            <a:off x="2349425" y="361350"/>
            <a:ext cx="44451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dirty="0"/>
          </a:p>
        </p:txBody>
      </p:sp>
      <p:sp>
        <p:nvSpPr>
          <p:cNvPr id="167" name="Google Shape;167;p21"/>
          <p:cNvSpPr txBox="1">
            <a:spLocks noGrp="1"/>
          </p:cNvSpPr>
          <p:nvPr>
            <p:ph type="subTitle" idx="1"/>
          </p:nvPr>
        </p:nvSpPr>
        <p:spPr>
          <a:xfrm>
            <a:off x="3710088" y="1819563"/>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68" name="Google Shape;168;p21"/>
          <p:cNvSpPr txBox="1">
            <a:spLocks noGrp="1"/>
          </p:cNvSpPr>
          <p:nvPr>
            <p:ph type="subTitle" idx="2"/>
          </p:nvPr>
        </p:nvSpPr>
        <p:spPr>
          <a:xfrm>
            <a:off x="3230238" y="2229688"/>
            <a:ext cx="26835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169" name="Google Shape;169;p21"/>
          <p:cNvSpPr txBox="1">
            <a:spLocks noGrp="1"/>
          </p:cNvSpPr>
          <p:nvPr>
            <p:ph type="subTitle" idx="3"/>
          </p:nvPr>
        </p:nvSpPr>
        <p:spPr>
          <a:xfrm>
            <a:off x="3710088" y="3214488"/>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0" name="Google Shape;170;p21"/>
          <p:cNvSpPr txBox="1">
            <a:spLocks noGrp="1"/>
          </p:cNvSpPr>
          <p:nvPr>
            <p:ph type="subTitle" idx="4"/>
          </p:nvPr>
        </p:nvSpPr>
        <p:spPr>
          <a:xfrm>
            <a:off x="3230250" y="3624613"/>
            <a:ext cx="26835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2">
  <p:cSld name="CUSTOM_4_2_1">
    <p:spTree>
      <p:nvGrpSpPr>
        <p:cNvPr id="1" name="Shape 171"/>
        <p:cNvGrpSpPr/>
        <p:nvPr/>
      </p:nvGrpSpPr>
      <p:grpSpPr>
        <a:xfrm>
          <a:off x="0" y="0"/>
          <a:ext cx="0" cy="0"/>
          <a:chOff x="0" y="0"/>
          <a:chExt cx="0" cy="0"/>
        </a:xfrm>
      </p:grpSpPr>
      <p:sp>
        <p:nvSpPr>
          <p:cNvPr id="13" name="Rectángulo 12"/>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72" name="Google Shape;172;p22"/>
          <p:cNvSpPr txBox="1">
            <a:spLocks noGrp="1"/>
          </p:cNvSpPr>
          <p:nvPr>
            <p:ph type="subTitle" idx="1"/>
          </p:nvPr>
        </p:nvSpPr>
        <p:spPr>
          <a:xfrm>
            <a:off x="2430050" y="17212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3" name="Google Shape;173;p22"/>
          <p:cNvSpPr txBox="1">
            <a:spLocks noGrp="1"/>
          </p:cNvSpPr>
          <p:nvPr>
            <p:ph type="subTitle" idx="2"/>
          </p:nvPr>
        </p:nvSpPr>
        <p:spPr>
          <a:xfrm>
            <a:off x="2430050" y="2131325"/>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74" name="Google Shape;174;p22"/>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175" name="Google Shape;175;p22"/>
          <p:cNvSpPr txBox="1">
            <a:spLocks noGrp="1"/>
          </p:cNvSpPr>
          <p:nvPr>
            <p:ph type="subTitle" idx="3"/>
          </p:nvPr>
        </p:nvSpPr>
        <p:spPr>
          <a:xfrm>
            <a:off x="4990150" y="17212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6" name="Google Shape;176;p22"/>
          <p:cNvSpPr txBox="1">
            <a:spLocks noGrp="1"/>
          </p:cNvSpPr>
          <p:nvPr>
            <p:ph type="subTitle" idx="4"/>
          </p:nvPr>
        </p:nvSpPr>
        <p:spPr>
          <a:xfrm>
            <a:off x="4990150" y="2131325"/>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77" name="Google Shape;177;p22"/>
          <p:cNvSpPr txBox="1">
            <a:spLocks noGrp="1"/>
          </p:cNvSpPr>
          <p:nvPr>
            <p:ph type="subTitle" idx="5"/>
          </p:nvPr>
        </p:nvSpPr>
        <p:spPr>
          <a:xfrm>
            <a:off x="2430050" y="3438175"/>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8" name="Google Shape;178;p22"/>
          <p:cNvSpPr txBox="1">
            <a:spLocks noGrp="1"/>
          </p:cNvSpPr>
          <p:nvPr>
            <p:ph type="subTitle" idx="6"/>
          </p:nvPr>
        </p:nvSpPr>
        <p:spPr>
          <a:xfrm>
            <a:off x="2430050" y="3848300"/>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79" name="Google Shape;179;p22"/>
          <p:cNvSpPr txBox="1">
            <a:spLocks noGrp="1"/>
          </p:cNvSpPr>
          <p:nvPr>
            <p:ph type="subTitle" idx="7"/>
          </p:nvPr>
        </p:nvSpPr>
        <p:spPr>
          <a:xfrm>
            <a:off x="4990150" y="3438175"/>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80" name="Google Shape;180;p22"/>
          <p:cNvSpPr txBox="1">
            <a:spLocks noGrp="1"/>
          </p:cNvSpPr>
          <p:nvPr>
            <p:ph type="subTitle" idx="8"/>
          </p:nvPr>
        </p:nvSpPr>
        <p:spPr>
          <a:xfrm>
            <a:off x="4990150" y="3848300"/>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81" name="Google Shape;181;p22"/>
          <p:cNvSpPr/>
          <p:nvPr/>
        </p:nvSpPr>
        <p:spPr>
          <a:xfrm rot="10800000">
            <a:off x="6058675" y="2634100"/>
            <a:ext cx="4054105" cy="3875200"/>
          </a:xfrm>
          <a:custGeom>
            <a:avLst/>
            <a:gdLst/>
            <a:ahLst/>
            <a:cxnLst/>
            <a:rect l="l" t="t" r="r" b="b"/>
            <a:pathLst>
              <a:path w="137883" h="147318" extrusionOk="0">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2" preserve="1">
  <p:cSld name="1_Title and four columns 2">
    <p:spTree>
      <p:nvGrpSpPr>
        <p:cNvPr id="1" name="Shape 171"/>
        <p:cNvGrpSpPr/>
        <p:nvPr/>
      </p:nvGrpSpPr>
      <p:grpSpPr>
        <a:xfrm>
          <a:off x="0" y="0"/>
          <a:ext cx="0" cy="0"/>
          <a:chOff x="0" y="0"/>
          <a:chExt cx="0" cy="0"/>
        </a:xfrm>
      </p:grpSpPr>
      <p:sp>
        <p:nvSpPr>
          <p:cNvPr id="2" name="Rectángulo 1"/>
          <p:cNvSpPr/>
          <p:nvPr userDrawn="1"/>
        </p:nvSpPr>
        <p:spPr>
          <a:xfrm>
            <a:off x="0" y="0"/>
            <a:ext cx="9144000" cy="5143500"/>
          </a:xfrm>
          <a:prstGeom prst="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2" name="Google Shape;172;p22"/>
          <p:cNvSpPr txBox="1">
            <a:spLocks noGrp="1"/>
          </p:cNvSpPr>
          <p:nvPr>
            <p:ph type="subTitle" idx="1"/>
          </p:nvPr>
        </p:nvSpPr>
        <p:spPr>
          <a:xfrm>
            <a:off x="2430050" y="17212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3" name="Google Shape;173;p22"/>
          <p:cNvSpPr txBox="1">
            <a:spLocks noGrp="1"/>
          </p:cNvSpPr>
          <p:nvPr>
            <p:ph type="subTitle" idx="2"/>
          </p:nvPr>
        </p:nvSpPr>
        <p:spPr>
          <a:xfrm>
            <a:off x="2430050" y="2131325"/>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74" name="Google Shape;174;p22"/>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175" name="Google Shape;175;p22"/>
          <p:cNvSpPr txBox="1">
            <a:spLocks noGrp="1"/>
          </p:cNvSpPr>
          <p:nvPr>
            <p:ph type="subTitle" idx="3"/>
          </p:nvPr>
        </p:nvSpPr>
        <p:spPr>
          <a:xfrm>
            <a:off x="4990150" y="17212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6" name="Google Shape;176;p22"/>
          <p:cNvSpPr txBox="1">
            <a:spLocks noGrp="1"/>
          </p:cNvSpPr>
          <p:nvPr>
            <p:ph type="subTitle" idx="4"/>
          </p:nvPr>
        </p:nvSpPr>
        <p:spPr>
          <a:xfrm>
            <a:off x="4990150" y="2131325"/>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77" name="Google Shape;177;p22"/>
          <p:cNvSpPr txBox="1">
            <a:spLocks noGrp="1"/>
          </p:cNvSpPr>
          <p:nvPr>
            <p:ph type="subTitle" idx="5"/>
          </p:nvPr>
        </p:nvSpPr>
        <p:spPr>
          <a:xfrm>
            <a:off x="2430050" y="3438175"/>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78" name="Google Shape;178;p22"/>
          <p:cNvSpPr txBox="1">
            <a:spLocks noGrp="1"/>
          </p:cNvSpPr>
          <p:nvPr>
            <p:ph type="subTitle" idx="6"/>
          </p:nvPr>
        </p:nvSpPr>
        <p:spPr>
          <a:xfrm>
            <a:off x="2430050" y="3848300"/>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79" name="Google Shape;179;p22"/>
          <p:cNvSpPr txBox="1">
            <a:spLocks noGrp="1"/>
          </p:cNvSpPr>
          <p:nvPr>
            <p:ph type="subTitle" idx="7"/>
          </p:nvPr>
        </p:nvSpPr>
        <p:spPr>
          <a:xfrm>
            <a:off x="4990150" y="3438175"/>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80" name="Google Shape;180;p22"/>
          <p:cNvSpPr txBox="1">
            <a:spLocks noGrp="1"/>
          </p:cNvSpPr>
          <p:nvPr>
            <p:ph type="subTitle" idx="8"/>
          </p:nvPr>
        </p:nvSpPr>
        <p:spPr>
          <a:xfrm>
            <a:off x="4990150" y="3848300"/>
            <a:ext cx="18597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extLst>
      <p:ext uri="{BB962C8B-B14F-4D97-AF65-F5344CB8AC3E}">
        <p14:creationId xmlns:p14="http://schemas.microsoft.com/office/powerpoint/2010/main" val="762176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1">
  <p:cSld name="CUSTOM_9">
    <p:spTree>
      <p:nvGrpSpPr>
        <p:cNvPr id="1" name="Shape 183"/>
        <p:cNvGrpSpPr/>
        <p:nvPr/>
      </p:nvGrpSpPr>
      <p:grpSpPr>
        <a:xfrm>
          <a:off x="0" y="0"/>
          <a:ext cx="0" cy="0"/>
          <a:chOff x="0" y="0"/>
          <a:chExt cx="0" cy="0"/>
        </a:xfrm>
      </p:grpSpPr>
      <p:sp>
        <p:nvSpPr>
          <p:cNvPr id="3" name="Rectángulo 2"/>
          <p:cNvSpPr/>
          <p:nvPr userDrawn="1"/>
        </p:nvSpPr>
        <p:spPr>
          <a:xfrm>
            <a:off x="228600" y="228600"/>
            <a:ext cx="8674100" cy="12827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84" name="Google Shape;184;p23"/>
          <p:cNvSpPr txBox="1">
            <a:spLocks noGrp="1"/>
          </p:cNvSpPr>
          <p:nvPr>
            <p:ph type="title"/>
          </p:nvPr>
        </p:nvSpPr>
        <p:spPr>
          <a:xfrm>
            <a:off x="540000" y="361350"/>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atin typeface="Roboto"/>
                <a:ea typeface="Roboto"/>
                <a:cs typeface="Roboto"/>
                <a:sym typeface="Roboto"/>
              </a:defRPr>
            </a:lvl2pPr>
            <a:lvl3pPr lvl="2">
              <a:spcBef>
                <a:spcPts val="0"/>
              </a:spcBef>
              <a:spcAft>
                <a:spcPts val="0"/>
              </a:spcAft>
              <a:buSzPts val="3500"/>
              <a:buNone/>
              <a:defRPr>
                <a:latin typeface="Roboto"/>
                <a:ea typeface="Roboto"/>
                <a:cs typeface="Roboto"/>
                <a:sym typeface="Roboto"/>
              </a:defRPr>
            </a:lvl3pPr>
            <a:lvl4pPr lvl="3">
              <a:spcBef>
                <a:spcPts val="0"/>
              </a:spcBef>
              <a:spcAft>
                <a:spcPts val="0"/>
              </a:spcAft>
              <a:buSzPts val="3500"/>
              <a:buNone/>
              <a:defRPr>
                <a:latin typeface="Roboto"/>
                <a:ea typeface="Roboto"/>
                <a:cs typeface="Roboto"/>
                <a:sym typeface="Roboto"/>
              </a:defRPr>
            </a:lvl4pPr>
            <a:lvl5pPr lvl="4">
              <a:spcBef>
                <a:spcPts val="0"/>
              </a:spcBef>
              <a:spcAft>
                <a:spcPts val="0"/>
              </a:spcAft>
              <a:buSzPts val="3500"/>
              <a:buNone/>
              <a:defRPr>
                <a:latin typeface="Roboto"/>
                <a:ea typeface="Roboto"/>
                <a:cs typeface="Roboto"/>
                <a:sym typeface="Roboto"/>
              </a:defRPr>
            </a:lvl5pPr>
            <a:lvl6pPr lvl="5">
              <a:spcBef>
                <a:spcPts val="0"/>
              </a:spcBef>
              <a:spcAft>
                <a:spcPts val="0"/>
              </a:spcAft>
              <a:buSzPts val="3500"/>
              <a:buNone/>
              <a:defRPr>
                <a:latin typeface="Roboto"/>
                <a:ea typeface="Roboto"/>
                <a:cs typeface="Roboto"/>
                <a:sym typeface="Roboto"/>
              </a:defRPr>
            </a:lvl6pPr>
            <a:lvl7pPr lvl="6">
              <a:spcBef>
                <a:spcPts val="0"/>
              </a:spcBef>
              <a:spcAft>
                <a:spcPts val="0"/>
              </a:spcAft>
              <a:buSzPts val="3500"/>
              <a:buNone/>
              <a:defRPr>
                <a:latin typeface="Roboto"/>
                <a:ea typeface="Roboto"/>
                <a:cs typeface="Roboto"/>
                <a:sym typeface="Roboto"/>
              </a:defRPr>
            </a:lvl7pPr>
            <a:lvl8pPr lvl="7">
              <a:spcBef>
                <a:spcPts val="0"/>
              </a:spcBef>
              <a:spcAft>
                <a:spcPts val="0"/>
              </a:spcAft>
              <a:buSzPts val="3500"/>
              <a:buNone/>
              <a:defRPr>
                <a:latin typeface="Roboto"/>
                <a:ea typeface="Roboto"/>
                <a:cs typeface="Roboto"/>
                <a:sym typeface="Roboto"/>
              </a:defRPr>
            </a:lvl8pPr>
            <a:lvl9pPr lvl="8">
              <a:spcBef>
                <a:spcPts val="0"/>
              </a:spcBef>
              <a:spcAft>
                <a:spcPts val="0"/>
              </a:spcAft>
              <a:buSzPts val="3500"/>
              <a:buNone/>
              <a:defRPr>
                <a:latin typeface="Roboto"/>
                <a:ea typeface="Roboto"/>
                <a:cs typeface="Roboto"/>
                <a:sym typeface="Roboto"/>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hree columns 2">
  <p:cSld name="CUSTOM_4_2_1_1">
    <p:spTree>
      <p:nvGrpSpPr>
        <p:cNvPr id="1" name="Shape 187"/>
        <p:cNvGrpSpPr/>
        <p:nvPr/>
      </p:nvGrpSpPr>
      <p:grpSpPr>
        <a:xfrm>
          <a:off x="0" y="0"/>
          <a:ext cx="0" cy="0"/>
          <a:chOff x="0" y="0"/>
          <a:chExt cx="0" cy="0"/>
        </a:xfrm>
      </p:grpSpPr>
      <p:sp>
        <p:nvSpPr>
          <p:cNvPr id="9" name="Rectángulo 8"/>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188" name="Google Shape;188;p24"/>
          <p:cNvSpPr txBox="1">
            <a:spLocks noGrp="1"/>
          </p:cNvSpPr>
          <p:nvPr>
            <p:ph type="subTitle" idx="1"/>
          </p:nvPr>
        </p:nvSpPr>
        <p:spPr>
          <a:xfrm>
            <a:off x="1917175" y="13714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89" name="Google Shape;189;p24"/>
          <p:cNvSpPr txBox="1">
            <a:spLocks noGrp="1"/>
          </p:cNvSpPr>
          <p:nvPr>
            <p:ph type="subTitle" idx="2"/>
          </p:nvPr>
        </p:nvSpPr>
        <p:spPr>
          <a:xfrm>
            <a:off x="1917175" y="1781525"/>
            <a:ext cx="21948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90" name="Google Shape;190;p24"/>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191" name="Google Shape;191;p24"/>
          <p:cNvSpPr txBox="1">
            <a:spLocks noGrp="1"/>
          </p:cNvSpPr>
          <p:nvPr>
            <p:ph type="subTitle" idx="3"/>
          </p:nvPr>
        </p:nvSpPr>
        <p:spPr>
          <a:xfrm>
            <a:off x="1917175" y="25235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92" name="Google Shape;192;p24"/>
          <p:cNvSpPr txBox="1">
            <a:spLocks noGrp="1"/>
          </p:cNvSpPr>
          <p:nvPr>
            <p:ph type="subTitle" idx="4"/>
          </p:nvPr>
        </p:nvSpPr>
        <p:spPr>
          <a:xfrm>
            <a:off x="1917175" y="2933625"/>
            <a:ext cx="21948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193" name="Google Shape;193;p24"/>
          <p:cNvSpPr txBox="1">
            <a:spLocks noGrp="1"/>
          </p:cNvSpPr>
          <p:nvPr>
            <p:ph type="subTitle" idx="5"/>
          </p:nvPr>
        </p:nvSpPr>
        <p:spPr>
          <a:xfrm>
            <a:off x="1917175" y="3675600"/>
            <a:ext cx="1723800" cy="357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194" name="Google Shape;194;p24"/>
          <p:cNvSpPr txBox="1">
            <a:spLocks noGrp="1"/>
          </p:cNvSpPr>
          <p:nvPr>
            <p:ph type="subTitle" idx="6"/>
          </p:nvPr>
        </p:nvSpPr>
        <p:spPr>
          <a:xfrm>
            <a:off x="1917175" y="4085725"/>
            <a:ext cx="2194800" cy="61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Numbers and text 1">
  <p:cSld name="CUSTOM_6">
    <p:spTree>
      <p:nvGrpSpPr>
        <p:cNvPr id="1" name="Shape 199"/>
        <p:cNvGrpSpPr/>
        <p:nvPr/>
      </p:nvGrpSpPr>
      <p:grpSpPr>
        <a:xfrm>
          <a:off x="0" y="0"/>
          <a:ext cx="0" cy="0"/>
          <a:chOff x="0" y="0"/>
          <a:chExt cx="0" cy="0"/>
        </a:xfrm>
      </p:grpSpPr>
      <p:sp>
        <p:nvSpPr>
          <p:cNvPr id="200" name="Google Shape;200;p25"/>
          <p:cNvSpPr txBox="1">
            <a:spLocks noGrp="1"/>
          </p:cNvSpPr>
          <p:nvPr>
            <p:ph type="title" hasCustomPrompt="1"/>
          </p:nvPr>
        </p:nvSpPr>
        <p:spPr>
          <a:xfrm>
            <a:off x="2592888" y="819788"/>
            <a:ext cx="39582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01" name="Google Shape;201;p25"/>
          <p:cNvSpPr txBox="1">
            <a:spLocks noGrp="1"/>
          </p:cNvSpPr>
          <p:nvPr>
            <p:ph type="subTitle" idx="1"/>
          </p:nvPr>
        </p:nvSpPr>
        <p:spPr>
          <a:xfrm>
            <a:off x="2394438" y="1349188"/>
            <a:ext cx="4355100" cy="37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02" name="Google Shape;202;p25"/>
          <p:cNvSpPr txBox="1">
            <a:spLocks noGrp="1"/>
          </p:cNvSpPr>
          <p:nvPr>
            <p:ph type="title" idx="2" hasCustomPrompt="1"/>
          </p:nvPr>
        </p:nvSpPr>
        <p:spPr>
          <a:xfrm>
            <a:off x="2592888" y="2118200"/>
            <a:ext cx="39582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03" name="Google Shape;203;p25"/>
          <p:cNvSpPr txBox="1">
            <a:spLocks noGrp="1"/>
          </p:cNvSpPr>
          <p:nvPr>
            <p:ph type="subTitle" idx="3"/>
          </p:nvPr>
        </p:nvSpPr>
        <p:spPr>
          <a:xfrm>
            <a:off x="2394438" y="2647600"/>
            <a:ext cx="4355100" cy="37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04" name="Google Shape;204;p25"/>
          <p:cNvSpPr txBox="1">
            <a:spLocks noGrp="1"/>
          </p:cNvSpPr>
          <p:nvPr>
            <p:ph type="title" idx="4" hasCustomPrompt="1"/>
          </p:nvPr>
        </p:nvSpPr>
        <p:spPr>
          <a:xfrm>
            <a:off x="2592888" y="3416613"/>
            <a:ext cx="3958200" cy="615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000"/>
              <a:buNone/>
              <a:defRPr sz="45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05" name="Google Shape;205;p25"/>
          <p:cNvSpPr txBox="1">
            <a:spLocks noGrp="1"/>
          </p:cNvSpPr>
          <p:nvPr>
            <p:ph type="subTitle" idx="5"/>
          </p:nvPr>
        </p:nvSpPr>
        <p:spPr>
          <a:xfrm>
            <a:off x="2394438" y="3946013"/>
            <a:ext cx="4355100" cy="37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500"/>
              <a:buNone/>
              <a:defRPr sz="1400"/>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and three columns 3">
  <p:cSld name="CUSTOM_4_2_1_2">
    <p:spTree>
      <p:nvGrpSpPr>
        <p:cNvPr id="1" name="Shape 210"/>
        <p:cNvGrpSpPr/>
        <p:nvPr/>
      </p:nvGrpSpPr>
      <p:grpSpPr>
        <a:xfrm>
          <a:off x="0" y="0"/>
          <a:ext cx="0" cy="0"/>
          <a:chOff x="0" y="0"/>
          <a:chExt cx="0" cy="0"/>
        </a:xfrm>
      </p:grpSpPr>
      <p:sp>
        <p:nvSpPr>
          <p:cNvPr id="11" name="Freeform 5"/>
          <p:cNvSpPr>
            <a:spLocks/>
          </p:cNvSpPr>
          <p:nvPr userDrawn="1"/>
        </p:nvSpPr>
        <p:spPr bwMode="auto">
          <a:xfrm>
            <a:off x="-2743" y="-8606"/>
            <a:ext cx="9146743" cy="1078281"/>
          </a:xfrm>
          <a:custGeom>
            <a:avLst/>
            <a:gdLst>
              <a:gd name="T0" fmla="*/ 7901 w 7901"/>
              <a:gd name="T1" fmla="*/ 0 h 566"/>
              <a:gd name="T2" fmla="*/ 7901 w 7901"/>
              <a:gd name="T3" fmla="*/ 303 h 566"/>
              <a:gd name="T4" fmla="*/ 3915 w 7901"/>
              <a:gd name="T5" fmla="*/ 303 h 566"/>
              <a:gd name="T6" fmla="*/ 2967 w 7901"/>
              <a:gd name="T7" fmla="*/ 566 h 566"/>
              <a:gd name="T8" fmla="*/ 589 w 7901"/>
              <a:gd name="T9" fmla="*/ 566 h 566"/>
              <a:gd name="T10" fmla="*/ 0 w 7901"/>
              <a:gd name="T11" fmla="*/ 303 h 566"/>
              <a:gd name="T12" fmla="*/ 0 w 7901"/>
              <a:gd name="T13" fmla="*/ 0 h 566"/>
              <a:gd name="T14" fmla="*/ 7901 w 7901"/>
              <a:gd name="T15" fmla="*/ 0 h 566"/>
              <a:gd name="connsiteX0" fmla="*/ 10003 w 10003"/>
              <a:gd name="connsiteY0" fmla="*/ 0 h 10000"/>
              <a:gd name="connsiteX1" fmla="*/ 10003 w 10003"/>
              <a:gd name="connsiteY1" fmla="*/ 5353 h 10000"/>
              <a:gd name="connsiteX2" fmla="*/ 4958 w 10003"/>
              <a:gd name="connsiteY2" fmla="*/ 5353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 name="connsiteX0" fmla="*/ 10003 w 10003"/>
              <a:gd name="connsiteY0" fmla="*/ 0 h 10000"/>
              <a:gd name="connsiteX1" fmla="*/ 10003 w 10003"/>
              <a:gd name="connsiteY1" fmla="*/ 5353 h 10000"/>
              <a:gd name="connsiteX2" fmla="*/ 4933 w 10003"/>
              <a:gd name="connsiteY2" fmla="*/ 8820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3" h="10000">
                <a:moveTo>
                  <a:pt x="10003" y="0"/>
                </a:moveTo>
                <a:lnTo>
                  <a:pt x="10003" y="5353"/>
                </a:lnTo>
                <a:lnTo>
                  <a:pt x="4933" y="8820"/>
                </a:lnTo>
                <a:lnTo>
                  <a:pt x="3758" y="10000"/>
                </a:lnTo>
                <a:lnTo>
                  <a:pt x="0" y="9947"/>
                </a:lnTo>
                <a:cubicBezTo>
                  <a:pt x="1" y="8416"/>
                  <a:pt x="2" y="6884"/>
                  <a:pt x="3" y="5353"/>
                </a:cubicBezTo>
                <a:lnTo>
                  <a:pt x="3" y="0"/>
                </a:lnTo>
                <a:lnTo>
                  <a:pt x="10003" y="0"/>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11" name="Google Shape;211;p26"/>
          <p:cNvSpPr txBox="1">
            <a:spLocks noGrp="1"/>
          </p:cNvSpPr>
          <p:nvPr>
            <p:ph type="subTitle" idx="1"/>
          </p:nvPr>
        </p:nvSpPr>
        <p:spPr>
          <a:xfrm>
            <a:off x="3710088" y="1326550"/>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12" name="Google Shape;212;p26"/>
          <p:cNvSpPr txBox="1">
            <a:spLocks noGrp="1"/>
          </p:cNvSpPr>
          <p:nvPr>
            <p:ph type="subTitle" idx="2"/>
          </p:nvPr>
        </p:nvSpPr>
        <p:spPr>
          <a:xfrm>
            <a:off x="2997575" y="1736675"/>
            <a:ext cx="31488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13" name="Google Shape;213;p26"/>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214" name="Google Shape;214;p26"/>
          <p:cNvSpPr txBox="1">
            <a:spLocks noGrp="1"/>
          </p:cNvSpPr>
          <p:nvPr>
            <p:ph type="subTitle" idx="3"/>
          </p:nvPr>
        </p:nvSpPr>
        <p:spPr>
          <a:xfrm flipH="1">
            <a:off x="3710088" y="2461913"/>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15" name="Google Shape;215;p26"/>
          <p:cNvSpPr txBox="1">
            <a:spLocks noGrp="1"/>
          </p:cNvSpPr>
          <p:nvPr>
            <p:ph type="subTitle" idx="4"/>
          </p:nvPr>
        </p:nvSpPr>
        <p:spPr>
          <a:xfrm flipH="1">
            <a:off x="2997588" y="2872050"/>
            <a:ext cx="31488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16" name="Google Shape;216;p26"/>
          <p:cNvSpPr txBox="1">
            <a:spLocks noGrp="1"/>
          </p:cNvSpPr>
          <p:nvPr>
            <p:ph type="subTitle" idx="5"/>
          </p:nvPr>
        </p:nvSpPr>
        <p:spPr>
          <a:xfrm flipH="1">
            <a:off x="3710088" y="357477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17" name="Google Shape;217;p26"/>
          <p:cNvSpPr txBox="1">
            <a:spLocks noGrp="1"/>
          </p:cNvSpPr>
          <p:nvPr>
            <p:ph type="subTitle" idx="6"/>
          </p:nvPr>
        </p:nvSpPr>
        <p:spPr>
          <a:xfrm flipH="1">
            <a:off x="2997600" y="3984900"/>
            <a:ext cx="31488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reserve="1">
  <p:cSld name="1_Section 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824975" y="1594200"/>
            <a:ext cx="4384200" cy="841800"/>
          </a:xfrm>
          <a:prstGeom prst="rect">
            <a:avLst/>
          </a:prstGeom>
        </p:spPr>
        <p:txBody>
          <a:bodyPr spcFirstLastPara="1" wrap="square" lIns="91425" tIns="91425" rIns="91425" bIns="91425" anchor="ctr" anchorCtr="0">
            <a:noAutofit/>
          </a:bodyPr>
          <a:lstStyle>
            <a:lvl1pPr lvl="0" algn="l">
              <a:spcBef>
                <a:spcPts val="0"/>
              </a:spcBef>
              <a:spcAft>
                <a:spcPts val="0"/>
              </a:spcAft>
              <a:buSzPts val="3600"/>
              <a:buNone/>
              <a:defRPr sz="48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 name="Google Shape;16;p3"/>
          <p:cNvSpPr txBox="1">
            <a:spLocks noGrp="1"/>
          </p:cNvSpPr>
          <p:nvPr>
            <p:ph type="title" idx="2" hasCustomPrompt="1"/>
          </p:nvPr>
        </p:nvSpPr>
        <p:spPr>
          <a:xfrm>
            <a:off x="4824975" y="983475"/>
            <a:ext cx="1239900" cy="6810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 name="Google Shape;17;p3"/>
          <p:cNvSpPr txBox="1">
            <a:spLocks noGrp="1"/>
          </p:cNvSpPr>
          <p:nvPr>
            <p:ph type="subTitle" idx="1"/>
          </p:nvPr>
        </p:nvSpPr>
        <p:spPr>
          <a:xfrm>
            <a:off x="4824975" y="2435988"/>
            <a:ext cx="2521800" cy="4893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SzPts val="14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extLst>
      <p:ext uri="{BB962C8B-B14F-4D97-AF65-F5344CB8AC3E}">
        <p14:creationId xmlns:p14="http://schemas.microsoft.com/office/powerpoint/2010/main" val="31983352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three columns 3" preserve="1" userDrawn="1">
  <p:cSld name="1_Title and three columns 3">
    <p:spTree>
      <p:nvGrpSpPr>
        <p:cNvPr id="1" name="Shape 210"/>
        <p:cNvGrpSpPr/>
        <p:nvPr/>
      </p:nvGrpSpPr>
      <p:grpSpPr>
        <a:xfrm>
          <a:off x="0" y="0"/>
          <a:ext cx="0" cy="0"/>
          <a:chOff x="0" y="0"/>
          <a:chExt cx="0" cy="0"/>
        </a:xfrm>
      </p:grpSpPr>
      <p:sp>
        <p:nvSpPr>
          <p:cNvPr id="4" name="Freeform 5"/>
          <p:cNvSpPr>
            <a:spLocks/>
          </p:cNvSpPr>
          <p:nvPr userDrawn="1"/>
        </p:nvSpPr>
        <p:spPr bwMode="auto">
          <a:xfrm>
            <a:off x="-2743" y="-8606"/>
            <a:ext cx="9146743" cy="1078281"/>
          </a:xfrm>
          <a:custGeom>
            <a:avLst/>
            <a:gdLst>
              <a:gd name="T0" fmla="*/ 7901 w 7901"/>
              <a:gd name="T1" fmla="*/ 0 h 566"/>
              <a:gd name="T2" fmla="*/ 7901 w 7901"/>
              <a:gd name="T3" fmla="*/ 303 h 566"/>
              <a:gd name="T4" fmla="*/ 3915 w 7901"/>
              <a:gd name="T5" fmla="*/ 303 h 566"/>
              <a:gd name="T6" fmla="*/ 2967 w 7901"/>
              <a:gd name="T7" fmla="*/ 566 h 566"/>
              <a:gd name="T8" fmla="*/ 589 w 7901"/>
              <a:gd name="T9" fmla="*/ 566 h 566"/>
              <a:gd name="T10" fmla="*/ 0 w 7901"/>
              <a:gd name="T11" fmla="*/ 303 h 566"/>
              <a:gd name="T12" fmla="*/ 0 w 7901"/>
              <a:gd name="T13" fmla="*/ 0 h 566"/>
              <a:gd name="T14" fmla="*/ 7901 w 7901"/>
              <a:gd name="T15" fmla="*/ 0 h 566"/>
              <a:gd name="connsiteX0" fmla="*/ 10003 w 10003"/>
              <a:gd name="connsiteY0" fmla="*/ 0 h 10000"/>
              <a:gd name="connsiteX1" fmla="*/ 10003 w 10003"/>
              <a:gd name="connsiteY1" fmla="*/ 5353 h 10000"/>
              <a:gd name="connsiteX2" fmla="*/ 4958 w 10003"/>
              <a:gd name="connsiteY2" fmla="*/ 5353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 name="connsiteX0" fmla="*/ 10003 w 10003"/>
              <a:gd name="connsiteY0" fmla="*/ 0 h 10000"/>
              <a:gd name="connsiteX1" fmla="*/ 10003 w 10003"/>
              <a:gd name="connsiteY1" fmla="*/ 5353 h 10000"/>
              <a:gd name="connsiteX2" fmla="*/ 4933 w 10003"/>
              <a:gd name="connsiteY2" fmla="*/ 8820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3" h="10000">
                <a:moveTo>
                  <a:pt x="10003" y="0"/>
                </a:moveTo>
                <a:lnTo>
                  <a:pt x="10003" y="5353"/>
                </a:lnTo>
                <a:lnTo>
                  <a:pt x="4933" y="8820"/>
                </a:lnTo>
                <a:lnTo>
                  <a:pt x="3758" y="10000"/>
                </a:lnTo>
                <a:lnTo>
                  <a:pt x="0" y="9947"/>
                </a:lnTo>
                <a:cubicBezTo>
                  <a:pt x="1" y="8416"/>
                  <a:pt x="2" y="6884"/>
                  <a:pt x="3" y="5353"/>
                </a:cubicBezTo>
                <a:lnTo>
                  <a:pt x="3" y="0"/>
                </a:lnTo>
                <a:lnTo>
                  <a:pt x="10003"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13" name="Google Shape;213;p26"/>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Tree>
    <p:extLst>
      <p:ext uri="{BB962C8B-B14F-4D97-AF65-F5344CB8AC3E}">
        <p14:creationId xmlns:p14="http://schemas.microsoft.com/office/powerpoint/2010/main" val="19238092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hree columns 3" preserve="1" userDrawn="1">
  <p:cSld name="1_Title and three columns 3">
    <p:spTree>
      <p:nvGrpSpPr>
        <p:cNvPr id="1" name="Shape 210"/>
        <p:cNvGrpSpPr/>
        <p:nvPr/>
      </p:nvGrpSpPr>
      <p:grpSpPr>
        <a:xfrm>
          <a:off x="0" y="0"/>
          <a:ext cx="0" cy="0"/>
          <a:chOff x="0" y="0"/>
          <a:chExt cx="0" cy="0"/>
        </a:xfrm>
      </p:grpSpPr>
      <p:sp>
        <p:nvSpPr>
          <p:cNvPr id="3" name="Freeform 5"/>
          <p:cNvSpPr>
            <a:spLocks/>
          </p:cNvSpPr>
          <p:nvPr userDrawn="1"/>
        </p:nvSpPr>
        <p:spPr bwMode="auto">
          <a:xfrm>
            <a:off x="-2743" y="-8606"/>
            <a:ext cx="9146743" cy="1078281"/>
          </a:xfrm>
          <a:custGeom>
            <a:avLst/>
            <a:gdLst>
              <a:gd name="T0" fmla="*/ 7901 w 7901"/>
              <a:gd name="T1" fmla="*/ 0 h 566"/>
              <a:gd name="T2" fmla="*/ 7901 w 7901"/>
              <a:gd name="T3" fmla="*/ 303 h 566"/>
              <a:gd name="T4" fmla="*/ 3915 w 7901"/>
              <a:gd name="T5" fmla="*/ 303 h 566"/>
              <a:gd name="T6" fmla="*/ 2967 w 7901"/>
              <a:gd name="T7" fmla="*/ 566 h 566"/>
              <a:gd name="T8" fmla="*/ 589 w 7901"/>
              <a:gd name="T9" fmla="*/ 566 h 566"/>
              <a:gd name="T10" fmla="*/ 0 w 7901"/>
              <a:gd name="T11" fmla="*/ 303 h 566"/>
              <a:gd name="T12" fmla="*/ 0 w 7901"/>
              <a:gd name="T13" fmla="*/ 0 h 566"/>
              <a:gd name="T14" fmla="*/ 7901 w 7901"/>
              <a:gd name="T15" fmla="*/ 0 h 566"/>
              <a:gd name="connsiteX0" fmla="*/ 10003 w 10003"/>
              <a:gd name="connsiteY0" fmla="*/ 0 h 10000"/>
              <a:gd name="connsiteX1" fmla="*/ 10003 w 10003"/>
              <a:gd name="connsiteY1" fmla="*/ 5353 h 10000"/>
              <a:gd name="connsiteX2" fmla="*/ 4958 w 10003"/>
              <a:gd name="connsiteY2" fmla="*/ 5353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 name="connsiteX0" fmla="*/ 10003 w 10003"/>
              <a:gd name="connsiteY0" fmla="*/ 0 h 10000"/>
              <a:gd name="connsiteX1" fmla="*/ 10003 w 10003"/>
              <a:gd name="connsiteY1" fmla="*/ 5353 h 10000"/>
              <a:gd name="connsiteX2" fmla="*/ 4933 w 10003"/>
              <a:gd name="connsiteY2" fmla="*/ 8820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3" h="10000">
                <a:moveTo>
                  <a:pt x="10003" y="0"/>
                </a:moveTo>
                <a:lnTo>
                  <a:pt x="10003" y="5353"/>
                </a:lnTo>
                <a:lnTo>
                  <a:pt x="4933" y="8820"/>
                </a:lnTo>
                <a:lnTo>
                  <a:pt x="3758" y="10000"/>
                </a:lnTo>
                <a:lnTo>
                  <a:pt x="0" y="9947"/>
                </a:lnTo>
                <a:cubicBezTo>
                  <a:pt x="1" y="8416"/>
                  <a:pt x="2" y="6884"/>
                  <a:pt x="3" y="5353"/>
                </a:cubicBezTo>
                <a:lnTo>
                  <a:pt x="3" y="0"/>
                </a:lnTo>
                <a:lnTo>
                  <a:pt x="10003" y="0"/>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Tree>
    <p:extLst>
      <p:ext uri="{BB962C8B-B14F-4D97-AF65-F5344CB8AC3E}">
        <p14:creationId xmlns:p14="http://schemas.microsoft.com/office/powerpoint/2010/main" val="84057954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3">
  <p:cSld name="CUSTOM_7">
    <p:spTree>
      <p:nvGrpSpPr>
        <p:cNvPr id="1" name="Shape 220"/>
        <p:cNvGrpSpPr/>
        <p:nvPr/>
      </p:nvGrpSpPr>
      <p:grpSpPr>
        <a:xfrm>
          <a:off x="0" y="0"/>
          <a:ext cx="0" cy="0"/>
          <a:chOff x="0" y="0"/>
          <a:chExt cx="0" cy="0"/>
        </a:xfrm>
      </p:grpSpPr>
      <p:sp>
        <p:nvSpPr>
          <p:cNvPr id="4" name="Freeform 5"/>
          <p:cNvSpPr>
            <a:spLocks/>
          </p:cNvSpPr>
          <p:nvPr userDrawn="1"/>
        </p:nvSpPr>
        <p:spPr bwMode="auto">
          <a:xfrm>
            <a:off x="-2743" y="-8606"/>
            <a:ext cx="9146743" cy="1078281"/>
          </a:xfrm>
          <a:custGeom>
            <a:avLst/>
            <a:gdLst>
              <a:gd name="T0" fmla="*/ 7901 w 7901"/>
              <a:gd name="T1" fmla="*/ 0 h 566"/>
              <a:gd name="T2" fmla="*/ 7901 w 7901"/>
              <a:gd name="T3" fmla="*/ 303 h 566"/>
              <a:gd name="T4" fmla="*/ 3915 w 7901"/>
              <a:gd name="T5" fmla="*/ 303 h 566"/>
              <a:gd name="T6" fmla="*/ 2967 w 7901"/>
              <a:gd name="T7" fmla="*/ 566 h 566"/>
              <a:gd name="T8" fmla="*/ 589 w 7901"/>
              <a:gd name="T9" fmla="*/ 566 h 566"/>
              <a:gd name="T10" fmla="*/ 0 w 7901"/>
              <a:gd name="T11" fmla="*/ 303 h 566"/>
              <a:gd name="T12" fmla="*/ 0 w 7901"/>
              <a:gd name="T13" fmla="*/ 0 h 566"/>
              <a:gd name="T14" fmla="*/ 7901 w 7901"/>
              <a:gd name="T15" fmla="*/ 0 h 566"/>
              <a:gd name="connsiteX0" fmla="*/ 10003 w 10003"/>
              <a:gd name="connsiteY0" fmla="*/ 0 h 10000"/>
              <a:gd name="connsiteX1" fmla="*/ 10003 w 10003"/>
              <a:gd name="connsiteY1" fmla="*/ 5353 h 10000"/>
              <a:gd name="connsiteX2" fmla="*/ 4958 w 10003"/>
              <a:gd name="connsiteY2" fmla="*/ 5353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 name="connsiteX0" fmla="*/ 10003 w 10003"/>
              <a:gd name="connsiteY0" fmla="*/ 0 h 10000"/>
              <a:gd name="connsiteX1" fmla="*/ 10003 w 10003"/>
              <a:gd name="connsiteY1" fmla="*/ 5353 h 10000"/>
              <a:gd name="connsiteX2" fmla="*/ 4933 w 10003"/>
              <a:gd name="connsiteY2" fmla="*/ 8820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3" h="10000">
                <a:moveTo>
                  <a:pt x="10003" y="0"/>
                </a:moveTo>
                <a:lnTo>
                  <a:pt x="10003" y="5353"/>
                </a:lnTo>
                <a:lnTo>
                  <a:pt x="4933" y="8820"/>
                </a:lnTo>
                <a:lnTo>
                  <a:pt x="3758" y="10000"/>
                </a:lnTo>
                <a:lnTo>
                  <a:pt x="0" y="9947"/>
                </a:lnTo>
                <a:cubicBezTo>
                  <a:pt x="1" y="8416"/>
                  <a:pt x="2" y="6884"/>
                  <a:pt x="3" y="5353"/>
                </a:cubicBezTo>
                <a:lnTo>
                  <a:pt x="3" y="0"/>
                </a:lnTo>
                <a:lnTo>
                  <a:pt x="10003" y="0"/>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21" name="Google Shape;221;p27"/>
          <p:cNvSpPr txBox="1">
            <a:spLocks noGrp="1"/>
          </p:cNvSpPr>
          <p:nvPr>
            <p:ph type="subTitle" idx="1"/>
          </p:nvPr>
        </p:nvSpPr>
        <p:spPr>
          <a:xfrm>
            <a:off x="1150000" y="2803850"/>
            <a:ext cx="2639700" cy="583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22" name="Google Shape;222;p27"/>
          <p:cNvSpPr txBox="1">
            <a:spLocks noGrp="1"/>
          </p:cNvSpPr>
          <p:nvPr>
            <p:ph type="title"/>
          </p:nvPr>
        </p:nvSpPr>
        <p:spPr>
          <a:xfrm>
            <a:off x="1150000" y="1610750"/>
            <a:ext cx="1643700" cy="1193100"/>
          </a:xfrm>
          <a:prstGeom prst="rect">
            <a:avLst/>
          </a:prstGeom>
        </p:spPr>
        <p:txBody>
          <a:bodyPr spcFirstLastPara="1" wrap="square" lIns="91425" tIns="91425" rIns="91425" bIns="91425" anchor="t" anchorCtr="0">
            <a:noAutofit/>
          </a:bodyPr>
          <a:lstStyle>
            <a:lvl1pPr lvl="0" algn="l"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l" rtl="0">
              <a:spcBef>
                <a:spcPts val="0"/>
              </a:spcBef>
              <a:spcAft>
                <a:spcPts val="0"/>
              </a:spcAft>
              <a:buClr>
                <a:schemeClr val="dk1"/>
              </a:buClr>
              <a:buSzPts val="3500"/>
              <a:buNone/>
              <a:defRPr sz="3500">
                <a:solidFill>
                  <a:schemeClr val="dk1"/>
                </a:solidFill>
              </a:defRPr>
            </a:lvl2pPr>
            <a:lvl3pPr lvl="2" algn="l" rtl="0">
              <a:spcBef>
                <a:spcPts val="0"/>
              </a:spcBef>
              <a:spcAft>
                <a:spcPts val="0"/>
              </a:spcAft>
              <a:buClr>
                <a:schemeClr val="dk1"/>
              </a:buClr>
              <a:buSzPts val="3500"/>
              <a:buNone/>
              <a:defRPr sz="3500">
                <a:solidFill>
                  <a:schemeClr val="dk1"/>
                </a:solidFill>
              </a:defRPr>
            </a:lvl3pPr>
            <a:lvl4pPr lvl="3" algn="l" rtl="0">
              <a:spcBef>
                <a:spcPts val="0"/>
              </a:spcBef>
              <a:spcAft>
                <a:spcPts val="0"/>
              </a:spcAft>
              <a:buClr>
                <a:schemeClr val="dk1"/>
              </a:buClr>
              <a:buSzPts val="3500"/>
              <a:buNone/>
              <a:defRPr sz="3500">
                <a:solidFill>
                  <a:schemeClr val="dk1"/>
                </a:solidFill>
              </a:defRPr>
            </a:lvl4pPr>
            <a:lvl5pPr lvl="4" algn="l" rtl="0">
              <a:spcBef>
                <a:spcPts val="0"/>
              </a:spcBef>
              <a:spcAft>
                <a:spcPts val="0"/>
              </a:spcAft>
              <a:buClr>
                <a:schemeClr val="dk1"/>
              </a:buClr>
              <a:buSzPts val="3500"/>
              <a:buNone/>
              <a:defRPr sz="3500">
                <a:solidFill>
                  <a:schemeClr val="dk1"/>
                </a:solidFill>
              </a:defRPr>
            </a:lvl5pPr>
            <a:lvl6pPr lvl="5" algn="l" rtl="0">
              <a:spcBef>
                <a:spcPts val="0"/>
              </a:spcBef>
              <a:spcAft>
                <a:spcPts val="0"/>
              </a:spcAft>
              <a:buClr>
                <a:schemeClr val="dk1"/>
              </a:buClr>
              <a:buSzPts val="3500"/>
              <a:buNone/>
              <a:defRPr sz="3500">
                <a:solidFill>
                  <a:schemeClr val="dk1"/>
                </a:solidFill>
              </a:defRPr>
            </a:lvl6pPr>
            <a:lvl7pPr lvl="6" algn="l" rtl="0">
              <a:spcBef>
                <a:spcPts val="0"/>
              </a:spcBef>
              <a:spcAft>
                <a:spcPts val="0"/>
              </a:spcAft>
              <a:buClr>
                <a:schemeClr val="dk1"/>
              </a:buClr>
              <a:buSzPts val="3500"/>
              <a:buNone/>
              <a:defRPr sz="3500">
                <a:solidFill>
                  <a:schemeClr val="dk1"/>
                </a:solidFill>
              </a:defRPr>
            </a:lvl7pPr>
            <a:lvl8pPr lvl="7" algn="l" rtl="0">
              <a:spcBef>
                <a:spcPts val="0"/>
              </a:spcBef>
              <a:spcAft>
                <a:spcPts val="0"/>
              </a:spcAft>
              <a:buClr>
                <a:schemeClr val="dk1"/>
              </a:buClr>
              <a:buSzPts val="3500"/>
              <a:buNone/>
              <a:defRPr sz="3500">
                <a:solidFill>
                  <a:schemeClr val="dk1"/>
                </a:solidFill>
              </a:defRPr>
            </a:lvl8pPr>
            <a:lvl9pPr lvl="8" algn="l" rtl="0">
              <a:spcBef>
                <a:spcPts val="0"/>
              </a:spcBef>
              <a:spcAft>
                <a:spcPts val="0"/>
              </a:spcAft>
              <a:buClr>
                <a:schemeClr val="dk1"/>
              </a:buClr>
              <a:buSzPts val="3500"/>
              <a:buNone/>
              <a:defRPr sz="3500">
                <a:solidFill>
                  <a:schemeClr val="dk1"/>
                </a:solidFil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4">
  <p:cSld name="CUSTOM_7_1">
    <p:spTree>
      <p:nvGrpSpPr>
        <p:cNvPr id="1" name="Shape 225"/>
        <p:cNvGrpSpPr/>
        <p:nvPr/>
      </p:nvGrpSpPr>
      <p:grpSpPr>
        <a:xfrm>
          <a:off x="0" y="0"/>
          <a:ext cx="0" cy="0"/>
          <a:chOff x="0" y="0"/>
          <a:chExt cx="0" cy="0"/>
        </a:xfrm>
      </p:grpSpPr>
      <p:sp>
        <p:nvSpPr>
          <p:cNvPr id="6" name="Freeform 5"/>
          <p:cNvSpPr>
            <a:spLocks/>
          </p:cNvSpPr>
          <p:nvPr userDrawn="1"/>
        </p:nvSpPr>
        <p:spPr bwMode="auto">
          <a:xfrm rot="10800000">
            <a:off x="125506" y="3996248"/>
            <a:ext cx="8892988" cy="1078281"/>
          </a:xfrm>
          <a:custGeom>
            <a:avLst/>
            <a:gdLst>
              <a:gd name="T0" fmla="*/ 7901 w 7901"/>
              <a:gd name="T1" fmla="*/ 0 h 566"/>
              <a:gd name="T2" fmla="*/ 7901 w 7901"/>
              <a:gd name="T3" fmla="*/ 303 h 566"/>
              <a:gd name="T4" fmla="*/ 3915 w 7901"/>
              <a:gd name="T5" fmla="*/ 303 h 566"/>
              <a:gd name="T6" fmla="*/ 2967 w 7901"/>
              <a:gd name="T7" fmla="*/ 566 h 566"/>
              <a:gd name="T8" fmla="*/ 589 w 7901"/>
              <a:gd name="T9" fmla="*/ 566 h 566"/>
              <a:gd name="T10" fmla="*/ 0 w 7901"/>
              <a:gd name="T11" fmla="*/ 303 h 566"/>
              <a:gd name="T12" fmla="*/ 0 w 7901"/>
              <a:gd name="T13" fmla="*/ 0 h 566"/>
              <a:gd name="T14" fmla="*/ 7901 w 7901"/>
              <a:gd name="T15" fmla="*/ 0 h 566"/>
              <a:gd name="connsiteX0" fmla="*/ 10003 w 10003"/>
              <a:gd name="connsiteY0" fmla="*/ 0 h 10000"/>
              <a:gd name="connsiteX1" fmla="*/ 10003 w 10003"/>
              <a:gd name="connsiteY1" fmla="*/ 5353 h 10000"/>
              <a:gd name="connsiteX2" fmla="*/ 4958 w 10003"/>
              <a:gd name="connsiteY2" fmla="*/ 5353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 name="connsiteX0" fmla="*/ 10003 w 10003"/>
              <a:gd name="connsiteY0" fmla="*/ 0 h 10000"/>
              <a:gd name="connsiteX1" fmla="*/ 10003 w 10003"/>
              <a:gd name="connsiteY1" fmla="*/ 5353 h 10000"/>
              <a:gd name="connsiteX2" fmla="*/ 4933 w 10003"/>
              <a:gd name="connsiteY2" fmla="*/ 8820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3" h="10000">
                <a:moveTo>
                  <a:pt x="10003" y="0"/>
                </a:moveTo>
                <a:lnTo>
                  <a:pt x="10003" y="5353"/>
                </a:lnTo>
                <a:lnTo>
                  <a:pt x="4933" y="8820"/>
                </a:lnTo>
                <a:lnTo>
                  <a:pt x="3758" y="10000"/>
                </a:lnTo>
                <a:lnTo>
                  <a:pt x="0" y="9947"/>
                </a:lnTo>
                <a:cubicBezTo>
                  <a:pt x="1" y="8416"/>
                  <a:pt x="2" y="6884"/>
                  <a:pt x="3" y="5353"/>
                </a:cubicBezTo>
                <a:lnTo>
                  <a:pt x="3" y="0"/>
                </a:lnTo>
                <a:lnTo>
                  <a:pt x="10003" y="0"/>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26" name="Google Shape;226;p28"/>
          <p:cNvSpPr txBox="1">
            <a:spLocks noGrp="1"/>
          </p:cNvSpPr>
          <p:nvPr>
            <p:ph type="subTitle" idx="1"/>
          </p:nvPr>
        </p:nvSpPr>
        <p:spPr>
          <a:xfrm flipH="1">
            <a:off x="5066325" y="2803150"/>
            <a:ext cx="2916000" cy="733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lvl1pPr>
            <a:lvl2pPr lvl="1" algn="r" rtl="0">
              <a:spcBef>
                <a:spcPts val="0"/>
              </a:spcBef>
              <a:spcAft>
                <a:spcPts val="0"/>
              </a:spcAft>
              <a:buSzPts val="1400"/>
              <a:buNone/>
              <a:defRPr/>
            </a:lvl2pPr>
            <a:lvl3pPr lvl="2" algn="r" rtl="0">
              <a:spcBef>
                <a:spcPts val="1600"/>
              </a:spcBef>
              <a:spcAft>
                <a:spcPts val="0"/>
              </a:spcAft>
              <a:buSzPts val="1400"/>
              <a:buNone/>
              <a:defRPr/>
            </a:lvl3pPr>
            <a:lvl4pPr lvl="3" algn="r" rtl="0">
              <a:spcBef>
                <a:spcPts val="1600"/>
              </a:spcBef>
              <a:spcAft>
                <a:spcPts val="0"/>
              </a:spcAft>
              <a:buSzPts val="1400"/>
              <a:buNone/>
              <a:defRPr/>
            </a:lvl4pPr>
            <a:lvl5pPr lvl="4" algn="r" rtl="0">
              <a:spcBef>
                <a:spcPts val="1600"/>
              </a:spcBef>
              <a:spcAft>
                <a:spcPts val="0"/>
              </a:spcAft>
              <a:buSzPts val="1400"/>
              <a:buNone/>
              <a:defRPr/>
            </a:lvl5pPr>
            <a:lvl6pPr lvl="5" algn="r" rtl="0">
              <a:spcBef>
                <a:spcPts val="1600"/>
              </a:spcBef>
              <a:spcAft>
                <a:spcPts val="0"/>
              </a:spcAft>
              <a:buSzPts val="1400"/>
              <a:buNone/>
              <a:defRPr/>
            </a:lvl6pPr>
            <a:lvl7pPr lvl="6" algn="r" rtl="0">
              <a:spcBef>
                <a:spcPts val="1600"/>
              </a:spcBef>
              <a:spcAft>
                <a:spcPts val="0"/>
              </a:spcAft>
              <a:buSzPts val="1400"/>
              <a:buNone/>
              <a:defRPr/>
            </a:lvl7pPr>
            <a:lvl8pPr lvl="7" algn="r" rtl="0">
              <a:spcBef>
                <a:spcPts val="1600"/>
              </a:spcBef>
              <a:spcAft>
                <a:spcPts val="0"/>
              </a:spcAft>
              <a:buSzPts val="1400"/>
              <a:buNone/>
              <a:defRPr/>
            </a:lvl8pPr>
            <a:lvl9pPr lvl="8" algn="r" rtl="0">
              <a:spcBef>
                <a:spcPts val="1600"/>
              </a:spcBef>
              <a:spcAft>
                <a:spcPts val="1600"/>
              </a:spcAft>
              <a:buSzPts val="1400"/>
              <a:buNone/>
              <a:defRPr/>
            </a:lvl9pPr>
          </a:lstStyle>
          <a:p>
            <a:endParaRPr/>
          </a:p>
        </p:txBody>
      </p:sp>
      <p:sp>
        <p:nvSpPr>
          <p:cNvPr id="227" name="Google Shape;227;p28"/>
          <p:cNvSpPr txBox="1">
            <a:spLocks noGrp="1"/>
          </p:cNvSpPr>
          <p:nvPr>
            <p:ph type="title"/>
          </p:nvPr>
        </p:nvSpPr>
        <p:spPr>
          <a:xfrm flipH="1">
            <a:off x="6432825" y="1610050"/>
            <a:ext cx="1549500" cy="11931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r" rtl="0">
              <a:spcBef>
                <a:spcPts val="0"/>
              </a:spcBef>
              <a:spcAft>
                <a:spcPts val="0"/>
              </a:spcAft>
              <a:buClr>
                <a:schemeClr val="dk1"/>
              </a:buClr>
              <a:buSzPts val="3500"/>
              <a:buNone/>
              <a:defRPr sz="3500">
                <a:solidFill>
                  <a:schemeClr val="dk1"/>
                </a:solidFill>
              </a:defRPr>
            </a:lvl2pPr>
            <a:lvl3pPr lvl="2" algn="r" rtl="0">
              <a:spcBef>
                <a:spcPts val="0"/>
              </a:spcBef>
              <a:spcAft>
                <a:spcPts val="0"/>
              </a:spcAft>
              <a:buClr>
                <a:schemeClr val="dk1"/>
              </a:buClr>
              <a:buSzPts val="3500"/>
              <a:buNone/>
              <a:defRPr sz="3500">
                <a:solidFill>
                  <a:schemeClr val="dk1"/>
                </a:solidFill>
              </a:defRPr>
            </a:lvl3pPr>
            <a:lvl4pPr lvl="3" algn="r" rtl="0">
              <a:spcBef>
                <a:spcPts val="0"/>
              </a:spcBef>
              <a:spcAft>
                <a:spcPts val="0"/>
              </a:spcAft>
              <a:buClr>
                <a:schemeClr val="dk1"/>
              </a:buClr>
              <a:buSzPts val="3500"/>
              <a:buNone/>
              <a:defRPr sz="3500">
                <a:solidFill>
                  <a:schemeClr val="dk1"/>
                </a:solidFill>
              </a:defRPr>
            </a:lvl4pPr>
            <a:lvl5pPr lvl="4" algn="r" rtl="0">
              <a:spcBef>
                <a:spcPts val="0"/>
              </a:spcBef>
              <a:spcAft>
                <a:spcPts val="0"/>
              </a:spcAft>
              <a:buClr>
                <a:schemeClr val="dk1"/>
              </a:buClr>
              <a:buSzPts val="3500"/>
              <a:buNone/>
              <a:defRPr sz="3500">
                <a:solidFill>
                  <a:schemeClr val="dk1"/>
                </a:solidFill>
              </a:defRPr>
            </a:lvl5pPr>
            <a:lvl6pPr lvl="5" algn="r" rtl="0">
              <a:spcBef>
                <a:spcPts val="0"/>
              </a:spcBef>
              <a:spcAft>
                <a:spcPts val="0"/>
              </a:spcAft>
              <a:buClr>
                <a:schemeClr val="dk1"/>
              </a:buClr>
              <a:buSzPts val="3500"/>
              <a:buNone/>
              <a:defRPr sz="3500">
                <a:solidFill>
                  <a:schemeClr val="dk1"/>
                </a:solidFill>
              </a:defRPr>
            </a:lvl6pPr>
            <a:lvl7pPr lvl="6" algn="r" rtl="0">
              <a:spcBef>
                <a:spcPts val="0"/>
              </a:spcBef>
              <a:spcAft>
                <a:spcPts val="0"/>
              </a:spcAft>
              <a:buClr>
                <a:schemeClr val="dk1"/>
              </a:buClr>
              <a:buSzPts val="3500"/>
              <a:buNone/>
              <a:defRPr sz="3500">
                <a:solidFill>
                  <a:schemeClr val="dk1"/>
                </a:solidFill>
              </a:defRPr>
            </a:lvl7pPr>
            <a:lvl8pPr lvl="7" algn="r" rtl="0">
              <a:spcBef>
                <a:spcPts val="0"/>
              </a:spcBef>
              <a:spcAft>
                <a:spcPts val="0"/>
              </a:spcAft>
              <a:buClr>
                <a:schemeClr val="dk1"/>
              </a:buClr>
              <a:buSzPts val="3500"/>
              <a:buNone/>
              <a:defRPr sz="3500">
                <a:solidFill>
                  <a:schemeClr val="dk1"/>
                </a:solidFill>
              </a:defRPr>
            </a:lvl8pPr>
            <a:lvl9pPr lvl="8" algn="r" rtl="0">
              <a:spcBef>
                <a:spcPts val="0"/>
              </a:spcBef>
              <a:spcAft>
                <a:spcPts val="0"/>
              </a:spcAft>
              <a:buClr>
                <a:schemeClr val="dk1"/>
              </a:buClr>
              <a:buSzPts val="3500"/>
              <a:buNone/>
              <a:defRPr sz="3500">
                <a:solidFill>
                  <a:schemeClr val="dk1"/>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2">
  <p:cSld name="CUSTOM_8">
    <p:spTree>
      <p:nvGrpSpPr>
        <p:cNvPr id="1" name="Shape 230"/>
        <p:cNvGrpSpPr/>
        <p:nvPr/>
      </p:nvGrpSpPr>
      <p:grpSpPr>
        <a:xfrm>
          <a:off x="0" y="0"/>
          <a:ext cx="0" cy="0"/>
          <a:chOff x="0" y="0"/>
          <a:chExt cx="0" cy="0"/>
        </a:xfrm>
      </p:grpSpPr>
      <p:sp>
        <p:nvSpPr>
          <p:cNvPr id="7" name="Freeform 5"/>
          <p:cNvSpPr>
            <a:spLocks/>
          </p:cNvSpPr>
          <p:nvPr userDrawn="1"/>
        </p:nvSpPr>
        <p:spPr bwMode="auto">
          <a:xfrm rot="10800000">
            <a:off x="125506" y="3996248"/>
            <a:ext cx="8892988" cy="1078281"/>
          </a:xfrm>
          <a:custGeom>
            <a:avLst/>
            <a:gdLst>
              <a:gd name="T0" fmla="*/ 7901 w 7901"/>
              <a:gd name="T1" fmla="*/ 0 h 566"/>
              <a:gd name="T2" fmla="*/ 7901 w 7901"/>
              <a:gd name="T3" fmla="*/ 303 h 566"/>
              <a:gd name="T4" fmla="*/ 3915 w 7901"/>
              <a:gd name="T5" fmla="*/ 303 h 566"/>
              <a:gd name="T6" fmla="*/ 2967 w 7901"/>
              <a:gd name="T7" fmla="*/ 566 h 566"/>
              <a:gd name="T8" fmla="*/ 589 w 7901"/>
              <a:gd name="T9" fmla="*/ 566 h 566"/>
              <a:gd name="T10" fmla="*/ 0 w 7901"/>
              <a:gd name="T11" fmla="*/ 303 h 566"/>
              <a:gd name="T12" fmla="*/ 0 w 7901"/>
              <a:gd name="T13" fmla="*/ 0 h 566"/>
              <a:gd name="T14" fmla="*/ 7901 w 7901"/>
              <a:gd name="T15" fmla="*/ 0 h 566"/>
              <a:gd name="connsiteX0" fmla="*/ 10003 w 10003"/>
              <a:gd name="connsiteY0" fmla="*/ 0 h 10000"/>
              <a:gd name="connsiteX1" fmla="*/ 10003 w 10003"/>
              <a:gd name="connsiteY1" fmla="*/ 5353 h 10000"/>
              <a:gd name="connsiteX2" fmla="*/ 4958 w 10003"/>
              <a:gd name="connsiteY2" fmla="*/ 5353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 name="connsiteX0" fmla="*/ 10003 w 10003"/>
              <a:gd name="connsiteY0" fmla="*/ 0 h 10000"/>
              <a:gd name="connsiteX1" fmla="*/ 10003 w 10003"/>
              <a:gd name="connsiteY1" fmla="*/ 5353 h 10000"/>
              <a:gd name="connsiteX2" fmla="*/ 4933 w 10003"/>
              <a:gd name="connsiteY2" fmla="*/ 8820 h 10000"/>
              <a:gd name="connsiteX3" fmla="*/ 3758 w 10003"/>
              <a:gd name="connsiteY3" fmla="*/ 10000 h 10000"/>
              <a:gd name="connsiteX4" fmla="*/ 0 w 10003"/>
              <a:gd name="connsiteY4" fmla="*/ 9947 h 10000"/>
              <a:gd name="connsiteX5" fmla="*/ 3 w 10003"/>
              <a:gd name="connsiteY5" fmla="*/ 5353 h 10000"/>
              <a:gd name="connsiteX6" fmla="*/ 3 w 10003"/>
              <a:gd name="connsiteY6" fmla="*/ 0 h 10000"/>
              <a:gd name="connsiteX7" fmla="*/ 10003 w 10003"/>
              <a:gd name="connsiteY7" fmla="*/ 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003" h="10000">
                <a:moveTo>
                  <a:pt x="10003" y="0"/>
                </a:moveTo>
                <a:lnTo>
                  <a:pt x="10003" y="5353"/>
                </a:lnTo>
                <a:lnTo>
                  <a:pt x="4933" y="8820"/>
                </a:lnTo>
                <a:lnTo>
                  <a:pt x="3758" y="10000"/>
                </a:lnTo>
                <a:lnTo>
                  <a:pt x="0" y="9947"/>
                </a:lnTo>
                <a:cubicBezTo>
                  <a:pt x="1" y="8416"/>
                  <a:pt x="2" y="6884"/>
                  <a:pt x="3" y="5353"/>
                </a:cubicBezTo>
                <a:lnTo>
                  <a:pt x="3" y="0"/>
                </a:lnTo>
                <a:lnTo>
                  <a:pt x="10003" y="0"/>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31" name="Google Shape;231;p29"/>
          <p:cNvSpPr txBox="1">
            <a:spLocks noGrp="1"/>
          </p:cNvSpPr>
          <p:nvPr>
            <p:ph type="subTitle" idx="1"/>
          </p:nvPr>
        </p:nvSpPr>
        <p:spPr>
          <a:xfrm>
            <a:off x="1829313" y="3574775"/>
            <a:ext cx="23901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32" name="Google Shape;232;p29"/>
          <p:cNvSpPr txBox="1">
            <a:spLocks noGrp="1"/>
          </p:cNvSpPr>
          <p:nvPr>
            <p:ph type="subTitle" idx="2"/>
          </p:nvPr>
        </p:nvSpPr>
        <p:spPr>
          <a:xfrm>
            <a:off x="1647225" y="3984900"/>
            <a:ext cx="2754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33" name="Google Shape;233;p29"/>
          <p:cNvSpPr txBox="1">
            <a:spLocks noGrp="1"/>
          </p:cNvSpPr>
          <p:nvPr>
            <p:ph type="title"/>
          </p:nvPr>
        </p:nvSpPr>
        <p:spPr>
          <a:xfrm>
            <a:off x="1446900" y="361350"/>
            <a:ext cx="62502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rtl="0">
              <a:spcBef>
                <a:spcPts val="0"/>
              </a:spcBef>
              <a:spcAft>
                <a:spcPts val="0"/>
              </a:spcAft>
              <a:buClr>
                <a:schemeClr val="dk1"/>
              </a:buClr>
              <a:buSzPts val="3500"/>
              <a:buNone/>
              <a:defRPr sz="3500">
                <a:solidFill>
                  <a:schemeClr val="dk1"/>
                </a:solidFill>
              </a:defRPr>
            </a:lvl2pPr>
            <a:lvl3pPr lvl="2" algn="ctr" rtl="0">
              <a:spcBef>
                <a:spcPts val="0"/>
              </a:spcBef>
              <a:spcAft>
                <a:spcPts val="0"/>
              </a:spcAft>
              <a:buClr>
                <a:schemeClr val="dk1"/>
              </a:buClr>
              <a:buSzPts val="3500"/>
              <a:buNone/>
              <a:defRPr sz="3500">
                <a:solidFill>
                  <a:schemeClr val="dk1"/>
                </a:solidFill>
              </a:defRPr>
            </a:lvl3pPr>
            <a:lvl4pPr lvl="3" algn="ctr" rtl="0">
              <a:spcBef>
                <a:spcPts val="0"/>
              </a:spcBef>
              <a:spcAft>
                <a:spcPts val="0"/>
              </a:spcAft>
              <a:buClr>
                <a:schemeClr val="dk1"/>
              </a:buClr>
              <a:buSzPts val="3500"/>
              <a:buNone/>
              <a:defRPr sz="3500">
                <a:solidFill>
                  <a:schemeClr val="dk1"/>
                </a:solidFill>
              </a:defRPr>
            </a:lvl4pPr>
            <a:lvl5pPr lvl="4" algn="ctr" rtl="0">
              <a:spcBef>
                <a:spcPts val="0"/>
              </a:spcBef>
              <a:spcAft>
                <a:spcPts val="0"/>
              </a:spcAft>
              <a:buClr>
                <a:schemeClr val="dk1"/>
              </a:buClr>
              <a:buSzPts val="3500"/>
              <a:buNone/>
              <a:defRPr sz="3500">
                <a:solidFill>
                  <a:schemeClr val="dk1"/>
                </a:solidFill>
              </a:defRPr>
            </a:lvl5pPr>
            <a:lvl6pPr lvl="5" algn="ctr" rtl="0">
              <a:spcBef>
                <a:spcPts val="0"/>
              </a:spcBef>
              <a:spcAft>
                <a:spcPts val="0"/>
              </a:spcAft>
              <a:buClr>
                <a:schemeClr val="dk1"/>
              </a:buClr>
              <a:buSzPts val="3500"/>
              <a:buNone/>
              <a:defRPr sz="3500">
                <a:solidFill>
                  <a:schemeClr val="dk1"/>
                </a:solidFill>
              </a:defRPr>
            </a:lvl6pPr>
            <a:lvl7pPr lvl="6" algn="ctr" rtl="0">
              <a:spcBef>
                <a:spcPts val="0"/>
              </a:spcBef>
              <a:spcAft>
                <a:spcPts val="0"/>
              </a:spcAft>
              <a:buClr>
                <a:schemeClr val="dk1"/>
              </a:buClr>
              <a:buSzPts val="3500"/>
              <a:buNone/>
              <a:defRPr sz="3500">
                <a:solidFill>
                  <a:schemeClr val="dk1"/>
                </a:solidFill>
              </a:defRPr>
            </a:lvl7pPr>
            <a:lvl8pPr lvl="7" algn="ctr" rtl="0">
              <a:spcBef>
                <a:spcPts val="0"/>
              </a:spcBef>
              <a:spcAft>
                <a:spcPts val="0"/>
              </a:spcAft>
              <a:buClr>
                <a:schemeClr val="dk1"/>
              </a:buClr>
              <a:buSzPts val="3500"/>
              <a:buNone/>
              <a:defRPr sz="3500">
                <a:solidFill>
                  <a:schemeClr val="dk1"/>
                </a:solidFill>
              </a:defRPr>
            </a:lvl8pPr>
            <a:lvl9pPr lvl="8" algn="ctr" rtl="0">
              <a:spcBef>
                <a:spcPts val="0"/>
              </a:spcBef>
              <a:spcAft>
                <a:spcPts val="0"/>
              </a:spcAft>
              <a:buClr>
                <a:schemeClr val="dk1"/>
              </a:buClr>
              <a:buSzPts val="3500"/>
              <a:buNone/>
              <a:defRPr sz="3500">
                <a:solidFill>
                  <a:schemeClr val="dk1"/>
                </a:solidFill>
              </a:defRPr>
            </a:lvl9pPr>
          </a:lstStyle>
          <a:p>
            <a:endParaRPr/>
          </a:p>
        </p:txBody>
      </p:sp>
      <p:sp>
        <p:nvSpPr>
          <p:cNvPr id="234" name="Google Shape;234;p29"/>
          <p:cNvSpPr txBox="1">
            <a:spLocks noGrp="1"/>
          </p:cNvSpPr>
          <p:nvPr>
            <p:ph type="subTitle" idx="3"/>
          </p:nvPr>
        </p:nvSpPr>
        <p:spPr>
          <a:xfrm>
            <a:off x="4924588" y="3574775"/>
            <a:ext cx="23901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35" name="Google Shape;235;p29"/>
          <p:cNvSpPr txBox="1">
            <a:spLocks noGrp="1"/>
          </p:cNvSpPr>
          <p:nvPr>
            <p:ph type="subTitle" idx="4"/>
          </p:nvPr>
        </p:nvSpPr>
        <p:spPr>
          <a:xfrm>
            <a:off x="4742550" y="3984900"/>
            <a:ext cx="27543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hanks" userDrawn="1">
  <p:cSld name="CUSTOM_1_1">
    <p:spTree>
      <p:nvGrpSpPr>
        <p:cNvPr id="1" name="Shape 240"/>
        <p:cNvGrpSpPr/>
        <p:nvPr/>
      </p:nvGrpSpPr>
      <p:grpSpPr>
        <a:xfrm>
          <a:off x="0" y="0"/>
          <a:ext cx="0" cy="0"/>
          <a:chOff x="0" y="0"/>
          <a:chExt cx="0" cy="0"/>
        </a:xfrm>
      </p:grpSpPr>
      <p:sp>
        <p:nvSpPr>
          <p:cNvPr id="4" name="Rectángulo 3"/>
          <p:cNvSpPr/>
          <p:nvPr userDrawn="1"/>
        </p:nvSpPr>
        <p:spPr>
          <a:xfrm>
            <a:off x="228600" y="228600"/>
            <a:ext cx="8674100" cy="12827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solidFill>
                <a:srgbClr val="EF7C00"/>
              </a:solidFill>
            </a:endParaRPr>
          </a:p>
        </p:txBody>
      </p:sp>
      <p:sp>
        <p:nvSpPr>
          <p:cNvPr id="244" name="Google Shape;244;p30"/>
          <p:cNvSpPr txBox="1">
            <a:spLocks noGrp="1"/>
          </p:cNvSpPr>
          <p:nvPr>
            <p:ph type="title"/>
          </p:nvPr>
        </p:nvSpPr>
        <p:spPr>
          <a:xfrm>
            <a:off x="2938205" y="997975"/>
            <a:ext cx="3267600" cy="7167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lvl1pPr>
            <a:lvl2pPr lvl="1" rtl="0">
              <a:spcBef>
                <a:spcPts val="0"/>
              </a:spcBef>
              <a:spcAft>
                <a:spcPts val="0"/>
              </a:spcAft>
              <a:buSzPts val="3500"/>
              <a:buNone/>
              <a:defRPr>
                <a:latin typeface="Open Sans"/>
                <a:ea typeface="Open Sans"/>
                <a:cs typeface="Open Sans"/>
                <a:sym typeface="Open Sans"/>
              </a:defRPr>
            </a:lvl2pPr>
            <a:lvl3pPr lvl="2" rtl="0">
              <a:spcBef>
                <a:spcPts val="0"/>
              </a:spcBef>
              <a:spcAft>
                <a:spcPts val="0"/>
              </a:spcAft>
              <a:buSzPts val="3500"/>
              <a:buNone/>
              <a:defRPr>
                <a:latin typeface="Open Sans"/>
                <a:ea typeface="Open Sans"/>
                <a:cs typeface="Open Sans"/>
                <a:sym typeface="Open Sans"/>
              </a:defRPr>
            </a:lvl3pPr>
            <a:lvl4pPr lvl="3" rtl="0">
              <a:spcBef>
                <a:spcPts val="0"/>
              </a:spcBef>
              <a:spcAft>
                <a:spcPts val="0"/>
              </a:spcAft>
              <a:buSzPts val="3500"/>
              <a:buNone/>
              <a:defRPr>
                <a:latin typeface="Open Sans"/>
                <a:ea typeface="Open Sans"/>
                <a:cs typeface="Open Sans"/>
                <a:sym typeface="Open Sans"/>
              </a:defRPr>
            </a:lvl4pPr>
            <a:lvl5pPr lvl="4" rtl="0">
              <a:spcBef>
                <a:spcPts val="0"/>
              </a:spcBef>
              <a:spcAft>
                <a:spcPts val="0"/>
              </a:spcAft>
              <a:buSzPts val="3500"/>
              <a:buNone/>
              <a:defRPr>
                <a:latin typeface="Open Sans"/>
                <a:ea typeface="Open Sans"/>
                <a:cs typeface="Open Sans"/>
                <a:sym typeface="Open Sans"/>
              </a:defRPr>
            </a:lvl5pPr>
            <a:lvl6pPr lvl="5" rtl="0">
              <a:spcBef>
                <a:spcPts val="0"/>
              </a:spcBef>
              <a:spcAft>
                <a:spcPts val="0"/>
              </a:spcAft>
              <a:buSzPts val="3500"/>
              <a:buNone/>
              <a:defRPr>
                <a:latin typeface="Open Sans"/>
                <a:ea typeface="Open Sans"/>
                <a:cs typeface="Open Sans"/>
                <a:sym typeface="Open Sans"/>
              </a:defRPr>
            </a:lvl6pPr>
            <a:lvl7pPr lvl="6" rtl="0">
              <a:spcBef>
                <a:spcPts val="0"/>
              </a:spcBef>
              <a:spcAft>
                <a:spcPts val="0"/>
              </a:spcAft>
              <a:buSzPts val="3500"/>
              <a:buNone/>
              <a:defRPr>
                <a:latin typeface="Open Sans"/>
                <a:ea typeface="Open Sans"/>
                <a:cs typeface="Open Sans"/>
                <a:sym typeface="Open Sans"/>
              </a:defRPr>
            </a:lvl7pPr>
            <a:lvl8pPr lvl="7" rtl="0">
              <a:spcBef>
                <a:spcPts val="0"/>
              </a:spcBef>
              <a:spcAft>
                <a:spcPts val="0"/>
              </a:spcAft>
              <a:buSzPts val="3500"/>
              <a:buNone/>
              <a:defRPr>
                <a:latin typeface="Open Sans"/>
                <a:ea typeface="Open Sans"/>
                <a:cs typeface="Open Sans"/>
                <a:sym typeface="Open Sans"/>
              </a:defRPr>
            </a:lvl8pPr>
            <a:lvl9pPr lvl="8" rtl="0">
              <a:spcBef>
                <a:spcPts val="0"/>
              </a:spcBef>
              <a:spcAft>
                <a:spcPts val="0"/>
              </a:spcAft>
              <a:buSzPts val="3500"/>
              <a:buNone/>
              <a:defRPr>
                <a:latin typeface="Open Sans"/>
                <a:ea typeface="Open Sans"/>
                <a:cs typeface="Open Sans"/>
                <a:sym typeface="Open Sans"/>
              </a:defRPr>
            </a:lvl9pPr>
          </a:lstStyle>
          <a:p>
            <a:endParaRPr/>
          </a:p>
        </p:txBody>
      </p:sp>
      <p:sp>
        <p:nvSpPr>
          <p:cNvPr id="245" name="Google Shape;245;p30"/>
          <p:cNvSpPr txBox="1">
            <a:spLocks noGrp="1"/>
          </p:cNvSpPr>
          <p:nvPr>
            <p:ph type="subTitle" idx="1"/>
          </p:nvPr>
        </p:nvSpPr>
        <p:spPr>
          <a:xfrm>
            <a:off x="2983301" y="1622325"/>
            <a:ext cx="3177300" cy="1090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Background 1">
  <p:cSld name="CUSTOM_11">
    <p:spTree>
      <p:nvGrpSpPr>
        <p:cNvPr id="1" name="Shape 290"/>
        <p:cNvGrpSpPr/>
        <p:nvPr/>
      </p:nvGrpSpPr>
      <p:grpSpPr>
        <a:xfrm>
          <a:off x="0" y="0"/>
          <a:ext cx="0" cy="0"/>
          <a:chOff x="0" y="0"/>
          <a:chExt cx="0" cy="0"/>
        </a:xfrm>
      </p:grpSpPr>
      <p:sp>
        <p:nvSpPr>
          <p:cNvPr id="291" name="Google Shape;291;p33"/>
          <p:cNvSpPr/>
          <p:nvPr/>
        </p:nvSpPr>
        <p:spPr>
          <a:xfrm rot="10800000">
            <a:off x="5312875" y="1159100"/>
            <a:ext cx="5148207" cy="5500486"/>
          </a:xfrm>
          <a:custGeom>
            <a:avLst/>
            <a:gdLst/>
            <a:ahLst/>
            <a:cxnLst/>
            <a:rect l="l" t="t" r="r" b="b"/>
            <a:pathLst>
              <a:path w="137883" h="147318" extrusionOk="0">
                <a:moveTo>
                  <a:pt x="87089" y="0"/>
                </a:moveTo>
                <a:cubicBezTo>
                  <a:pt x="84951" y="0"/>
                  <a:pt x="82829" y="143"/>
                  <a:pt x="80742" y="438"/>
                </a:cubicBezTo>
                <a:cubicBezTo>
                  <a:pt x="77847" y="827"/>
                  <a:pt x="61509" y="3451"/>
                  <a:pt x="51385" y="17131"/>
                </a:cubicBezTo>
                <a:cubicBezTo>
                  <a:pt x="38077" y="35129"/>
                  <a:pt x="20791" y="62624"/>
                  <a:pt x="6807" y="98398"/>
                </a:cubicBezTo>
                <a:cubicBezTo>
                  <a:pt x="1931" y="110842"/>
                  <a:pt x="1" y="134240"/>
                  <a:pt x="16914" y="143857"/>
                </a:cubicBezTo>
                <a:cubicBezTo>
                  <a:pt x="21066" y="146223"/>
                  <a:pt x="26002" y="147318"/>
                  <a:pt x="31121" y="147318"/>
                </a:cubicBezTo>
                <a:cubicBezTo>
                  <a:pt x="42263" y="147318"/>
                  <a:pt x="54269" y="142130"/>
                  <a:pt x="60917" y="133580"/>
                </a:cubicBezTo>
                <a:cubicBezTo>
                  <a:pt x="72429" y="118834"/>
                  <a:pt x="62220" y="101734"/>
                  <a:pt x="75206" y="89984"/>
                </a:cubicBezTo>
                <a:cubicBezTo>
                  <a:pt x="81860" y="83973"/>
                  <a:pt x="86499" y="86699"/>
                  <a:pt x="98079" y="81993"/>
                </a:cubicBezTo>
                <a:cubicBezTo>
                  <a:pt x="114586" y="75322"/>
                  <a:pt x="137883" y="56512"/>
                  <a:pt x="135614" y="35433"/>
                </a:cubicBezTo>
                <a:cubicBezTo>
                  <a:pt x="133497" y="15636"/>
                  <a:pt x="109471" y="0"/>
                  <a:pt x="87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ackground 2">
  <p:cSld name="CUSTOM_11_1">
    <p:spTree>
      <p:nvGrpSpPr>
        <p:cNvPr id="1" name="Shape 292"/>
        <p:cNvGrpSpPr/>
        <p:nvPr/>
      </p:nvGrpSpPr>
      <p:grpSpPr>
        <a:xfrm>
          <a:off x="0" y="0"/>
          <a:ext cx="0" cy="0"/>
          <a:chOff x="0" y="0"/>
          <a:chExt cx="0" cy="0"/>
        </a:xfrm>
      </p:grpSpPr>
      <p:sp>
        <p:nvSpPr>
          <p:cNvPr id="293" name="Google Shape;293;p34"/>
          <p:cNvSpPr/>
          <p:nvPr/>
        </p:nvSpPr>
        <p:spPr>
          <a:xfrm rot="-5400000" flipH="1">
            <a:off x="8061800" y="385695"/>
            <a:ext cx="1643749" cy="697195"/>
          </a:xfrm>
          <a:custGeom>
            <a:avLst/>
            <a:gdLst/>
            <a:ahLst/>
            <a:cxnLst/>
            <a:rect l="l" t="t" r="r" b="b"/>
            <a:pathLst>
              <a:path w="91561" h="24418" extrusionOk="0">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4"/>
          <p:cNvSpPr/>
          <p:nvPr/>
        </p:nvSpPr>
        <p:spPr>
          <a:xfrm rot="5400000">
            <a:off x="-561548" y="385695"/>
            <a:ext cx="1643749" cy="697195"/>
          </a:xfrm>
          <a:custGeom>
            <a:avLst/>
            <a:gdLst/>
            <a:ahLst/>
            <a:cxnLst/>
            <a:rect l="l" t="t" r="r" b="b"/>
            <a:pathLst>
              <a:path w="91561" h="24418" extrusionOk="0">
                <a:moveTo>
                  <a:pt x="38485" y="1"/>
                </a:moveTo>
                <a:cubicBezTo>
                  <a:pt x="31264" y="1"/>
                  <a:pt x="24814" y="3471"/>
                  <a:pt x="18146" y="9586"/>
                </a:cubicBezTo>
                <a:cubicBezTo>
                  <a:pt x="5574" y="21119"/>
                  <a:pt x="1" y="24418"/>
                  <a:pt x="1" y="24418"/>
                </a:cubicBezTo>
                <a:lnTo>
                  <a:pt x="91560" y="22486"/>
                </a:lnTo>
                <a:cubicBezTo>
                  <a:pt x="91560" y="22486"/>
                  <a:pt x="77814" y="21535"/>
                  <a:pt x="60173" y="8739"/>
                </a:cubicBezTo>
                <a:cubicBezTo>
                  <a:pt x="51881" y="2723"/>
                  <a:pt x="44881" y="1"/>
                  <a:pt x="384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4"/>
          <p:cNvSpPr/>
          <p:nvPr/>
        </p:nvSpPr>
        <p:spPr>
          <a:xfrm rot="-5400000" flipH="1">
            <a:off x="-983393" y="3058136"/>
            <a:ext cx="2988857" cy="1127022"/>
          </a:xfrm>
          <a:custGeom>
            <a:avLst/>
            <a:gdLst/>
            <a:ahLst/>
            <a:cxnLst/>
            <a:rect l="l" t="t" r="r" b="b"/>
            <a:pathLst>
              <a:path w="75362" h="17277" extrusionOk="0">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4"/>
          <p:cNvSpPr/>
          <p:nvPr/>
        </p:nvSpPr>
        <p:spPr>
          <a:xfrm rot="5400000">
            <a:off x="7138536" y="3058136"/>
            <a:ext cx="2988857" cy="1127022"/>
          </a:xfrm>
          <a:custGeom>
            <a:avLst/>
            <a:gdLst/>
            <a:ahLst/>
            <a:cxnLst/>
            <a:rect l="l" t="t" r="r" b="b"/>
            <a:pathLst>
              <a:path w="75362" h="17277" extrusionOk="0">
                <a:moveTo>
                  <a:pt x="0" y="0"/>
                </a:moveTo>
                <a:cubicBezTo>
                  <a:pt x="1457" y="2571"/>
                  <a:pt x="3314" y="4830"/>
                  <a:pt x="5826" y="6450"/>
                </a:cubicBezTo>
                <a:cubicBezTo>
                  <a:pt x="8652" y="8278"/>
                  <a:pt x="12000" y="9062"/>
                  <a:pt x="15385" y="9062"/>
                </a:cubicBezTo>
                <a:cubicBezTo>
                  <a:pt x="17448" y="9062"/>
                  <a:pt x="19524" y="8771"/>
                  <a:pt x="21505" y="8248"/>
                </a:cubicBezTo>
                <a:cubicBezTo>
                  <a:pt x="22396" y="8010"/>
                  <a:pt x="23273" y="7728"/>
                  <a:pt x="24150" y="7445"/>
                </a:cubicBezTo>
                <a:cubicBezTo>
                  <a:pt x="26616" y="6661"/>
                  <a:pt x="29082" y="5834"/>
                  <a:pt x="31604" y="5834"/>
                </a:cubicBezTo>
                <a:cubicBezTo>
                  <a:pt x="32045" y="5834"/>
                  <a:pt x="32488" y="5859"/>
                  <a:pt x="32933" y="5915"/>
                </a:cubicBezTo>
                <a:cubicBezTo>
                  <a:pt x="37659" y="6494"/>
                  <a:pt x="41255" y="10269"/>
                  <a:pt x="45193" y="12974"/>
                </a:cubicBezTo>
                <a:cubicBezTo>
                  <a:pt x="48834" y="15456"/>
                  <a:pt x="53099" y="17135"/>
                  <a:pt x="57513" y="17269"/>
                </a:cubicBezTo>
                <a:cubicBezTo>
                  <a:pt x="57695" y="17274"/>
                  <a:pt x="57877" y="17277"/>
                  <a:pt x="58059" y="17277"/>
                </a:cubicBezTo>
                <a:cubicBezTo>
                  <a:pt x="62283" y="17277"/>
                  <a:pt x="66560" y="15789"/>
                  <a:pt x="69580" y="12840"/>
                </a:cubicBezTo>
                <a:cubicBezTo>
                  <a:pt x="72538" y="9927"/>
                  <a:pt x="74054" y="5974"/>
                  <a:pt x="75361" y="1977"/>
                </a:cubicBezTo>
                <a:lnTo>
                  <a:pt x="7536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ackground 3">
  <p:cSld name="CUSTOM_11_1_1">
    <p:spTree>
      <p:nvGrpSpPr>
        <p:cNvPr id="1" name="Shape 297"/>
        <p:cNvGrpSpPr/>
        <p:nvPr/>
      </p:nvGrpSpPr>
      <p:grpSpPr>
        <a:xfrm>
          <a:off x="0" y="0"/>
          <a:ext cx="0" cy="0"/>
          <a:chOff x="0" y="0"/>
          <a:chExt cx="0" cy="0"/>
        </a:xfrm>
      </p:grpSpPr>
      <p:sp>
        <p:nvSpPr>
          <p:cNvPr id="298" name="Google Shape;298;p35"/>
          <p:cNvSpPr/>
          <p:nvPr/>
        </p:nvSpPr>
        <p:spPr>
          <a:xfrm flipH="1">
            <a:off x="-2799954" y="2891287"/>
            <a:ext cx="7492636" cy="4468172"/>
          </a:xfrm>
          <a:custGeom>
            <a:avLst/>
            <a:gdLst/>
            <a:ahLst/>
            <a:cxnLst/>
            <a:rect l="l" t="t" r="r" b="b"/>
            <a:pathLst>
              <a:path w="142182" h="87637" extrusionOk="0">
                <a:moveTo>
                  <a:pt x="82703" y="1"/>
                </a:moveTo>
                <a:cubicBezTo>
                  <a:pt x="64021" y="1"/>
                  <a:pt x="56921" y="17348"/>
                  <a:pt x="48510" y="25223"/>
                </a:cubicBezTo>
                <a:cubicBezTo>
                  <a:pt x="38756" y="34328"/>
                  <a:pt x="17718" y="25404"/>
                  <a:pt x="8872" y="42396"/>
                </a:cubicBezTo>
                <a:cubicBezTo>
                  <a:pt x="0" y="59387"/>
                  <a:pt x="19508" y="87403"/>
                  <a:pt x="19508" y="87403"/>
                </a:cubicBezTo>
                <a:lnTo>
                  <a:pt x="129808" y="87636"/>
                </a:lnTo>
                <a:cubicBezTo>
                  <a:pt x="129808" y="87636"/>
                  <a:pt x="142182" y="71086"/>
                  <a:pt x="141974" y="58116"/>
                </a:cubicBezTo>
                <a:cubicBezTo>
                  <a:pt x="141741" y="45145"/>
                  <a:pt x="128900" y="31137"/>
                  <a:pt x="122467" y="28180"/>
                </a:cubicBezTo>
                <a:cubicBezTo>
                  <a:pt x="116059" y="25197"/>
                  <a:pt x="118913" y="8647"/>
                  <a:pt x="92583" y="1435"/>
                </a:cubicBezTo>
                <a:cubicBezTo>
                  <a:pt x="88960" y="443"/>
                  <a:pt x="85684" y="1"/>
                  <a:pt x="827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5"/>
          <p:cNvSpPr/>
          <p:nvPr/>
        </p:nvSpPr>
        <p:spPr>
          <a:xfrm>
            <a:off x="7513157" y="-141200"/>
            <a:ext cx="1975504" cy="1342964"/>
          </a:xfrm>
          <a:custGeom>
            <a:avLst/>
            <a:gdLst/>
            <a:ahLst/>
            <a:cxnLst/>
            <a:rect l="l" t="t" r="r" b="b"/>
            <a:pathLst>
              <a:path w="71215" h="47963" extrusionOk="0">
                <a:moveTo>
                  <a:pt x="21118" y="0"/>
                </a:moveTo>
                <a:lnTo>
                  <a:pt x="0" y="1635"/>
                </a:lnTo>
                <a:cubicBezTo>
                  <a:pt x="0" y="1635"/>
                  <a:pt x="0" y="4667"/>
                  <a:pt x="2081" y="14980"/>
                </a:cubicBezTo>
                <a:cubicBezTo>
                  <a:pt x="4176" y="25294"/>
                  <a:pt x="13271" y="26171"/>
                  <a:pt x="25799" y="29143"/>
                </a:cubicBezTo>
                <a:cubicBezTo>
                  <a:pt x="38327" y="32115"/>
                  <a:pt x="38253" y="47169"/>
                  <a:pt x="52861" y="47927"/>
                </a:cubicBezTo>
                <a:cubicBezTo>
                  <a:pt x="53317" y="47951"/>
                  <a:pt x="53763" y="47963"/>
                  <a:pt x="54198" y="47963"/>
                </a:cubicBezTo>
                <a:cubicBezTo>
                  <a:pt x="67700" y="47963"/>
                  <a:pt x="71215" y="36930"/>
                  <a:pt x="71215" y="36930"/>
                </a:cubicBezTo>
                <a:lnTo>
                  <a:pt x="70382" y="11562"/>
                </a:lnTo>
                <a:lnTo>
                  <a:pt x="68807" y="5558"/>
                </a:lnTo>
                <a:cubicBezTo>
                  <a:pt x="68807" y="5558"/>
                  <a:pt x="59874" y="3476"/>
                  <a:pt x="59275" y="3476"/>
                </a:cubicBezTo>
                <a:cubicBezTo>
                  <a:pt x="59265" y="3476"/>
                  <a:pt x="59257" y="3477"/>
                  <a:pt x="59251" y="3478"/>
                </a:cubicBezTo>
                <a:cubicBezTo>
                  <a:pt x="59249" y="3478"/>
                  <a:pt x="59244" y="3479"/>
                  <a:pt x="59236" y="3479"/>
                </a:cubicBezTo>
                <a:cubicBezTo>
                  <a:pt x="58312" y="3479"/>
                  <a:pt x="21118" y="0"/>
                  <a:pt x="211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Image slide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10EF407B-6750-446C-AC39-259EEAD3D42E}"/>
              </a:ext>
            </a:extLst>
          </p:cNvPr>
          <p:cNvSpPr>
            <a:spLocks noGrp="1"/>
          </p:cNvSpPr>
          <p:nvPr>
            <p:ph type="pic" sz="quarter" idx="10" hasCustomPrompt="1"/>
          </p:nvPr>
        </p:nvSpPr>
        <p:spPr>
          <a:xfrm>
            <a:off x="503751" y="172756"/>
            <a:ext cx="8121179" cy="2669537"/>
          </a:xfrm>
          <a:custGeom>
            <a:avLst/>
            <a:gdLst>
              <a:gd name="connsiteX0" fmla="*/ 9870595 w 10828239"/>
              <a:gd name="connsiteY0" fmla="*/ 3188488 h 3559383"/>
              <a:gd name="connsiteX1" fmla="*/ 9875185 w 10828239"/>
              <a:gd name="connsiteY1" fmla="*/ 3191539 h 3559383"/>
              <a:gd name="connsiteX2" fmla="*/ 9869779 w 10828239"/>
              <a:gd name="connsiteY2" fmla="*/ 3191539 h 3559383"/>
              <a:gd name="connsiteX3" fmla="*/ 64249 w 10828239"/>
              <a:gd name="connsiteY3" fmla="*/ 2546756 h 3559383"/>
              <a:gd name="connsiteX4" fmla="*/ 63935 w 10828239"/>
              <a:gd name="connsiteY4" fmla="*/ 2555235 h 3559383"/>
              <a:gd name="connsiteX5" fmla="*/ 63592 w 10828239"/>
              <a:gd name="connsiteY5" fmla="*/ 2549209 h 3559383"/>
              <a:gd name="connsiteX6" fmla="*/ 6822884 w 10828239"/>
              <a:gd name="connsiteY6" fmla="*/ 0 h 3559383"/>
              <a:gd name="connsiteX7" fmla="*/ 6871541 w 10828239"/>
              <a:gd name="connsiteY7" fmla="*/ 156601 h 3559383"/>
              <a:gd name="connsiteX8" fmla="*/ 6903978 w 10828239"/>
              <a:gd name="connsiteY8" fmla="*/ 121240 h 3559383"/>
              <a:gd name="connsiteX9" fmla="*/ 6979667 w 10828239"/>
              <a:gd name="connsiteY9" fmla="*/ 116188 h 3559383"/>
              <a:gd name="connsiteX10" fmla="*/ 7055355 w 10828239"/>
              <a:gd name="connsiteY10" fmla="*/ 156601 h 3559383"/>
              <a:gd name="connsiteX11" fmla="*/ 7098606 w 10828239"/>
              <a:gd name="connsiteY11" fmla="*/ 60620 h 3559383"/>
              <a:gd name="connsiteX12" fmla="*/ 7179701 w 10828239"/>
              <a:gd name="connsiteY12" fmla="*/ 60620 h 3559383"/>
              <a:gd name="connsiteX13" fmla="*/ 7206732 w 10828239"/>
              <a:gd name="connsiteY13" fmla="*/ 25258 h 3559383"/>
              <a:gd name="connsiteX14" fmla="*/ 7255389 w 10828239"/>
              <a:gd name="connsiteY14" fmla="*/ 40413 h 3559383"/>
              <a:gd name="connsiteX15" fmla="*/ 7287827 w 10828239"/>
              <a:gd name="connsiteY15" fmla="*/ 146498 h 3559383"/>
              <a:gd name="connsiteX16" fmla="*/ 7347297 w 10828239"/>
              <a:gd name="connsiteY16" fmla="*/ 95981 h 3559383"/>
              <a:gd name="connsiteX17" fmla="*/ 7331078 w 10828239"/>
              <a:gd name="connsiteY17" fmla="*/ 272789 h 3559383"/>
              <a:gd name="connsiteX18" fmla="*/ 7444610 w 10828239"/>
              <a:gd name="connsiteY18" fmla="*/ 197014 h 3559383"/>
              <a:gd name="connsiteX19" fmla="*/ 7460829 w 10828239"/>
              <a:gd name="connsiteY19" fmla="*/ 161653 h 3559383"/>
              <a:gd name="connsiteX20" fmla="*/ 7498673 w 10828239"/>
              <a:gd name="connsiteY20" fmla="*/ 121240 h 3559383"/>
              <a:gd name="connsiteX21" fmla="*/ 7531111 w 10828239"/>
              <a:gd name="connsiteY21" fmla="*/ 136395 h 3559383"/>
              <a:gd name="connsiteX22" fmla="*/ 7531111 w 10828239"/>
              <a:gd name="connsiteY22" fmla="*/ 232376 h 3559383"/>
              <a:gd name="connsiteX23" fmla="*/ 7487861 w 10828239"/>
              <a:gd name="connsiteY23" fmla="*/ 242479 h 3559383"/>
              <a:gd name="connsiteX24" fmla="*/ 7568956 w 10828239"/>
              <a:gd name="connsiteY24" fmla="*/ 338461 h 3559383"/>
              <a:gd name="connsiteX25" fmla="*/ 7574362 w 10828239"/>
              <a:gd name="connsiteY25" fmla="*/ 207118 h 3559383"/>
              <a:gd name="connsiteX26" fmla="*/ 7671675 w 10828239"/>
              <a:gd name="connsiteY26" fmla="*/ 197014 h 3559383"/>
              <a:gd name="connsiteX27" fmla="*/ 7736551 w 10828239"/>
              <a:gd name="connsiteY27" fmla="*/ 181859 h 3559383"/>
              <a:gd name="connsiteX28" fmla="*/ 7785208 w 10828239"/>
              <a:gd name="connsiteY28" fmla="*/ 116188 h 3559383"/>
              <a:gd name="connsiteX29" fmla="*/ 7839271 w 10828239"/>
              <a:gd name="connsiteY29" fmla="*/ 50516 h 3559383"/>
              <a:gd name="connsiteX30" fmla="*/ 7877115 w 10828239"/>
              <a:gd name="connsiteY30" fmla="*/ 40413 h 3559383"/>
              <a:gd name="connsiteX31" fmla="*/ 8012273 w 10828239"/>
              <a:gd name="connsiteY31" fmla="*/ 106085 h 3559383"/>
              <a:gd name="connsiteX32" fmla="*/ 8044711 w 10828239"/>
              <a:gd name="connsiteY32" fmla="*/ 121240 h 3559383"/>
              <a:gd name="connsiteX33" fmla="*/ 8077149 w 10828239"/>
              <a:gd name="connsiteY33" fmla="*/ 126291 h 3559383"/>
              <a:gd name="connsiteX34" fmla="*/ 8201495 w 10828239"/>
              <a:gd name="connsiteY34" fmla="*/ 242479 h 3559383"/>
              <a:gd name="connsiteX35" fmla="*/ 8255558 w 10828239"/>
              <a:gd name="connsiteY35" fmla="*/ 217221 h 3559383"/>
              <a:gd name="connsiteX36" fmla="*/ 8287995 w 10828239"/>
              <a:gd name="connsiteY36" fmla="*/ 272789 h 3559383"/>
              <a:gd name="connsiteX37" fmla="*/ 8331246 w 10828239"/>
              <a:gd name="connsiteY37" fmla="*/ 298048 h 3559383"/>
              <a:gd name="connsiteX38" fmla="*/ 8336653 w 10828239"/>
              <a:gd name="connsiteY38" fmla="*/ 247531 h 3559383"/>
              <a:gd name="connsiteX39" fmla="*/ 8320433 w 10828239"/>
              <a:gd name="connsiteY39" fmla="*/ 222273 h 3559383"/>
              <a:gd name="connsiteX40" fmla="*/ 8374497 w 10828239"/>
              <a:gd name="connsiteY40" fmla="*/ 277841 h 3559383"/>
              <a:gd name="connsiteX41" fmla="*/ 8498842 w 10828239"/>
              <a:gd name="connsiteY41" fmla="*/ 237428 h 3559383"/>
              <a:gd name="connsiteX42" fmla="*/ 8606968 w 10828239"/>
              <a:gd name="connsiteY42" fmla="*/ 186911 h 3559383"/>
              <a:gd name="connsiteX43" fmla="*/ 8725907 w 10828239"/>
              <a:gd name="connsiteY43" fmla="*/ 186911 h 3559383"/>
              <a:gd name="connsiteX44" fmla="*/ 8758345 w 10828239"/>
              <a:gd name="connsiteY44" fmla="*/ 207118 h 3559383"/>
              <a:gd name="connsiteX45" fmla="*/ 8774564 w 10828239"/>
              <a:gd name="connsiteY45" fmla="*/ 232376 h 3559383"/>
              <a:gd name="connsiteX46" fmla="*/ 8779971 w 10828239"/>
              <a:gd name="connsiteY46" fmla="*/ 333409 h 3559383"/>
              <a:gd name="connsiteX47" fmla="*/ 8882691 w 10828239"/>
              <a:gd name="connsiteY47" fmla="*/ 388977 h 3559383"/>
              <a:gd name="connsiteX48" fmla="*/ 8882691 w 10828239"/>
              <a:gd name="connsiteY48" fmla="*/ 399081 h 3559383"/>
              <a:gd name="connsiteX49" fmla="*/ 8888097 w 10828239"/>
              <a:gd name="connsiteY49" fmla="*/ 394029 h 3559383"/>
              <a:gd name="connsiteX50" fmla="*/ 8942160 w 10828239"/>
              <a:gd name="connsiteY50" fmla="*/ 303099 h 3559383"/>
              <a:gd name="connsiteX51" fmla="*/ 8969192 w 10828239"/>
              <a:gd name="connsiteY51" fmla="*/ 171756 h 3559383"/>
              <a:gd name="connsiteX52" fmla="*/ 9050287 w 10828239"/>
              <a:gd name="connsiteY52" fmla="*/ 313203 h 3559383"/>
              <a:gd name="connsiteX53" fmla="*/ 9153007 w 10828239"/>
              <a:gd name="connsiteY53" fmla="*/ 237428 h 3559383"/>
              <a:gd name="connsiteX54" fmla="*/ 9180038 w 10828239"/>
              <a:gd name="connsiteY54" fmla="*/ 257634 h 3559383"/>
              <a:gd name="connsiteX55" fmla="*/ 9169226 w 10828239"/>
              <a:gd name="connsiteY55" fmla="*/ 313203 h 3559383"/>
              <a:gd name="connsiteX56" fmla="*/ 9098943 w 10828239"/>
              <a:gd name="connsiteY56" fmla="*/ 414236 h 3559383"/>
              <a:gd name="connsiteX57" fmla="*/ 9109756 w 10828239"/>
              <a:gd name="connsiteY57" fmla="*/ 459701 h 3559383"/>
              <a:gd name="connsiteX58" fmla="*/ 9153007 w 10828239"/>
              <a:gd name="connsiteY58" fmla="*/ 424339 h 3559383"/>
              <a:gd name="connsiteX59" fmla="*/ 9234101 w 10828239"/>
              <a:gd name="connsiteY59" fmla="*/ 404132 h 3559383"/>
              <a:gd name="connsiteX60" fmla="*/ 9250320 w 10828239"/>
              <a:gd name="connsiteY60" fmla="*/ 424339 h 3559383"/>
              <a:gd name="connsiteX61" fmla="*/ 9293571 w 10828239"/>
              <a:gd name="connsiteY61" fmla="*/ 449597 h 3559383"/>
              <a:gd name="connsiteX62" fmla="*/ 9320602 w 10828239"/>
              <a:gd name="connsiteY62" fmla="*/ 343513 h 3559383"/>
              <a:gd name="connsiteX63" fmla="*/ 9353040 w 10828239"/>
              <a:gd name="connsiteY63" fmla="*/ 348564 h 3559383"/>
              <a:gd name="connsiteX64" fmla="*/ 9417916 w 10828239"/>
              <a:gd name="connsiteY64" fmla="*/ 313203 h 3559383"/>
              <a:gd name="connsiteX65" fmla="*/ 9428729 w 10828239"/>
              <a:gd name="connsiteY65" fmla="*/ 308151 h 3559383"/>
              <a:gd name="connsiteX66" fmla="*/ 9477386 w 10828239"/>
              <a:gd name="connsiteY66" fmla="*/ 247531 h 3559383"/>
              <a:gd name="connsiteX67" fmla="*/ 9515230 w 10828239"/>
              <a:gd name="connsiteY67" fmla="*/ 247531 h 3559383"/>
              <a:gd name="connsiteX68" fmla="*/ 9580106 w 10828239"/>
              <a:gd name="connsiteY68" fmla="*/ 242479 h 3559383"/>
              <a:gd name="connsiteX69" fmla="*/ 9596325 w 10828239"/>
              <a:gd name="connsiteY69" fmla="*/ 227324 h 3559383"/>
              <a:gd name="connsiteX70" fmla="*/ 9623356 w 10828239"/>
              <a:gd name="connsiteY70" fmla="*/ 287944 h 3559383"/>
              <a:gd name="connsiteX71" fmla="*/ 9709857 w 10828239"/>
              <a:gd name="connsiteY71" fmla="*/ 282893 h 3559383"/>
              <a:gd name="connsiteX72" fmla="*/ 9720670 w 10828239"/>
              <a:gd name="connsiteY72" fmla="*/ 247531 h 3559383"/>
              <a:gd name="connsiteX73" fmla="*/ 9726076 w 10828239"/>
              <a:gd name="connsiteY73" fmla="*/ 212169 h 3559383"/>
              <a:gd name="connsiteX74" fmla="*/ 9801765 w 10828239"/>
              <a:gd name="connsiteY74" fmla="*/ 202066 h 3559383"/>
              <a:gd name="connsiteX75" fmla="*/ 9796358 w 10828239"/>
              <a:gd name="connsiteY75" fmla="*/ 242479 h 3559383"/>
              <a:gd name="connsiteX76" fmla="*/ 9812577 w 10828239"/>
              <a:gd name="connsiteY76" fmla="*/ 378874 h 3559383"/>
              <a:gd name="connsiteX77" fmla="*/ 9861234 w 10828239"/>
              <a:gd name="connsiteY77" fmla="*/ 383926 h 3559383"/>
              <a:gd name="connsiteX78" fmla="*/ 9877453 w 10828239"/>
              <a:gd name="connsiteY78" fmla="*/ 242479 h 3559383"/>
              <a:gd name="connsiteX79" fmla="*/ 10088300 w 10828239"/>
              <a:gd name="connsiteY79" fmla="*/ 424339 h 3559383"/>
              <a:gd name="connsiteX80" fmla="*/ 10072081 w 10828239"/>
              <a:gd name="connsiteY80" fmla="*/ 353616 h 3559383"/>
              <a:gd name="connsiteX81" fmla="*/ 10115331 w 10828239"/>
              <a:gd name="connsiteY81" fmla="*/ 399081 h 3559383"/>
              <a:gd name="connsiteX82" fmla="*/ 10120738 w 10828239"/>
              <a:gd name="connsiteY82" fmla="*/ 348564 h 3559383"/>
              <a:gd name="connsiteX83" fmla="*/ 10120738 w 10828239"/>
              <a:gd name="connsiteY83" fmla="*/ 328358 h 3559383"/>
              <a:gd name="connsiteX84" fmla="*/ 10158582 w 10828239"/>
              <a:gd name="connsiteY84" fmla="*/ 308151 h 3559383"/>
              <a:gd name="connsiteX85" fmla="*/ 10142363 w 10828239"/>
              <a:gd name="connsiteY85" fmla="*/ 252583 h 3559383"/>
              <a:gd name="connsiteX86" fmla="*/ 10169394 w 10828239"/>
              <a:gd name="connsiteY86" fmla="*/ 247531 h 3559383"/>
              <a:gd name="connsiteX87" fmla="*/ 10185613 w 10828239"/>
              <a:gd name="connsiteY87" fmla="*/ 292996 h 3559383"/>
              <a:gd name="connsiteX88" fmla="*/ 10239677 w 10828239"/>
              <a:gd name="connsiteY88" fmla="*/ 383926 h 3559383"/>
              <a:gd name="connsiteX89" fmla="*/ 10428898 w 10828239"/>
              <a:gd name="connsiteY89" fmla="*/ 464752 h 3559383"/>
              <a:gd name="connsiteX90" fmla="*/ 10472148 w 10828239"/>
              <a:gd name="connsiteY90" fmla="*/ 484959 h 3559383"/>
              <a:gd name="connsiteX91" fmla="*/ 10531618 w 10828239"/>
              <a:gd name="connsiteY91" fmla="*/ 479907 h 3559383"/>
              <a:gd name="connsiteX92" fmla="*/ 10601900 w 10828239"/>
              <a:gd name="connsiteY92" fmla="*/ 479907 h 3559383"/>
              <a:gd name="connsiteX93" fmla="*/ 10650557 w 10828239"/>
              <a:gd name="connsiteY93" fmla="*/ 560734 h 3559383"/>
              <a:gd name="connsiteX94" fmla="*/ 10737734 w 10828239"/>
              <a:gd name="connsiteY94" fmla="*/ 838575 h 3559383"/>
              <a:gd name="connsiteX95" fmla="*/ 10726467 w 10828239"/>
              <a:gd name="connsiteY95" fmla="*/ 1048496 h 3559383"/>
              <a:gd name="connsiteX96" fmla="*/ 10737452 w 10828239"/>
              <a:gd name="connsiteY96" fmla="*/ 1237210 h 3559383"/>
              <a:gd name="connsiteX97" fmla="*/ 10769214 w 10828239"/>
              <a:gd name="connsiteY97" fmla="*/ 1713214 h 3559383"/>
              <a:gd name="connsiteX98" fmla="*/ 10780026 w 10828239"/>
              <a:gd name="connsiteY98" fmla="*/ 1924771 h 3559383"/>
              <a:gd name="connsiteX99" fmla="*/ 10758401 w 10828239"/>
              <a:gd name="connsiteY99" fmla="*/ 2030551 h 3559383"/>
              <a:gd name="connsiteX100" fmla="*/ 10749636 w 10828239"/>
              <a:gd name="connsiteY100" fmla="*/ 2210309 h 3559383"/>
              <a:gd name="connsiteX101" fmla="*/ 10756374 w 10828239"/>
              <a:gd name="connsiteY101" fmla="*/ 2518454 h 3559383"/>
              <a:gd name="connsiteX102" fmla="*/ 10756499 w 10828239"/>
              <a:gd name="connsiteY102" fmla="*/ 2542678 h 3559383"/>
              <a:gd name="connsiteX103" fmla="*/ 10790674 w 10828239"/>
              <a:gd name="connsiteY103" fmla="*/ 2622645 h 3559383"/>
              <a:gd name="connsiteX104" fmla="*/ 10789763 w 10828239"/>
              <a:gd name="connsiteY104" fmla="*/ 2735305 h 3559383"/>
              <a:gd name="connsiteX105" fmla="*/ 10792836 w 10828239"/>
              <a:gd name="connsiteY105" fmla="*/ 2833170 h 3559383"/>
              <a:gd name="connsiteX106" fmla="*/ 10810478 w 10828239"/>
              <a:gd name="connsiteY106" fmla="*/ 3130919 h 3559383"/>
              <a:gd name="connsiteX107" fmla="*/ 10815884 w 10828239"/>
              <a:gd name="connsiteY107" fmla="*/ 3156178 h 3559383"/>
              <a:gd name="connsiteX108" fmla="*/ 10788853 w 10828239"/>
              <a:gd name="connsiteY108" fmla="*/ 3211746 h 3559383"/>
              <a:gd name="connsiteX109" fmla="*/ 10723977 w 10828239"/>
              <a:gd name="connsiteY109" fmla="*/ 3277418 h 3559383"/>
              <a:gd name="connsiteX110" fmla="*/ 10626663 w 10828239"/>
              <a:gd name="connsiteY110" fmla="*/ 3151126 h 3559383"/>
              <a:gd name="connsiteX111" fmla="*/ 10578006 w 10828239"/>
              <a:gd name="connsiteY111" fmla="*/ 3332986 h 3559383"/>
              <a:gd name="connsiteX112" fmla="*/ 10529350 w 10828239"/>
              <a:gd name="connsiteY112" fmla="*/ 3262263 h 3559383"/>
              <a:gd name="connsiteX113" fmla="*/ 10259034 w 10828239"/>
              <a:gd name="connsiteY113" fmla="*/ 3181436 h 3559383"/>
              <a:gd name="connsiteX114" fmla="*/ 10080625 w 10828239"/>
              <a:gd name="connsiteY114" fmla="*/ 3196591 h 3559383"/>
              <a:gd name="connsiteX115" fmla="*/ 9891404 w 10828239"/>
              <a:gd name="connsiteY115" fmla="*/ 3125868 h 3559383"/>
              <a:gd name="connsiteX116" fmla="*/ 9878564 w 10828239"/>
              <a:gd name="connsiteY116" fmla="*/ 3158704 h 3559383"/>
              <a:gd name="connsiteX117" fmla="*/ 9870595 w 10828239"/>
              <a:gd name="connsiteY117" fmla="*/ 3188488 h 3559383"/>
              <a:gd name="connsiteX118" fmla="*/ 9862599 w 10828239"/>
              <a:gd name="connsiteY118" fmla="*/ 3183173 h 3559383"/>
              <a:gd name="connsiteX119" fmla="*/ 9848153 w 10828239"/>
              <a:gd name="connsiteY119" fmla="*/ 3201643 h 3559383"/>
              <a:gd name="connsiteX120" fmla="*/ 9821122 w 10828239"/>
              <a:gd name="connsiteY120" fmla="*/ 3317831 h 3559383"/>
              <a:gd name="connsiteX121" fmla="*/ 9761652 w 10828239"/>
              <a:gd name="connsiteY121" fmla="*/ 3115765 h 3559383"/>
              <a:gd name="connsiteX122" fmla="*/ 9750840 w 10828239"/>
              <a:gd name="connsiteY122" fmla="*/ 3221849 h 3559383"/>
              <a:gd name="connsiteX123" fmla="*/ 9696777 w 10828239"/>
              <a:gd name="connsiteY123" fmla="*/ 3267314 h 3559383"/>
              <a:gd name="connsiteX124" fmla="*/ 9583244 w 10828239"/>
              <a:gd name="connsiteY124" fmla="*/ 3221849 h 3559383"/>
              <a:gd name="connsiteX125" fmla="*/ 9426461 w 10828239"/>
              <a:gd name="connsiteY125" fmla="*/ 3206694 h 3559383"/>
              <a:gd name="connsiteX126" fmla="*/ 9388616 w 10828239"/>
              <a:gd name="connsiteY126" fmla="*/ 3151126 h 3559383"/>
              <a:gd name="connsiteX127" fmla="*/ 9291303 w 10828239"/>
              <a:gd name="connsiteY127" fmla="*/ 3221849 h 3559383"/>
              <a:gd name="connsiteX128" fmla="*/ 9166957 w 10828239"/>
              <a:gd name="connsiteY128" fmla="*/ 2913698 h 3559383"/>
              <a:gd name="connsiteX129" fmla="*/ 9134519 w 10828239"/>
              <a:gd name="connsiteY129" fmla="*/ 3019783 h 3559383"/>
              <a:gd name="connsiteX130" fmla="*/ 9091269 w 10828239"/>
              <a:gd name="connsiteY130" fmla="*/ 3070300 h 3559383"/>
              <a:gd name="connsiteX131" fmla="*/ 9042612 w 10828239"/>
              <a:gd name="connsiteY131" fmla="*/ 3085455 h 3559383"/>
              <a:gd name="connsiteX132" fmla="*/ 8961517 w 10828239"/>
              <a:gd name="connsiteY132" fmla="*/ 3130919 h 3559383"/>
              <a:gd name="connsiteX133" fmla="*/ 8837172 w 10828239"/>
              <a:gd name="connsiteY133" fmla="*/ 3130919 h 3559383"/>
              <a:gd name="connsiteX134" fmla="*/ 8723639 w 10828239"/>
              <a:gd name="connsiteY134" fmla="*/ 3080403 h 3559383"/>
              <a:gd name="connsiteX135" fmla="*/ 8696608 w 10828239"/>
              <a:gd name="connsiteY135" fmla="*/ 3080403 h 3559383"/>
              <a:gd name="connsiteX136" fmla="*/ 8647951 w 10828239"/>
              <a:gd name="connsiteY136" fmla="*/ 3156178 h 3559383"/>
              <a:gd name="connsiteX137" fmla="*/ 8674982 w 10828239"/>
              <a:gd name="connsiteY137" fmla="*/ 3262263 h 3559383"/>
              <a:gd name="connsiteX138" fmla="*/ 8572262 w 10828239"/>
              <a:gd name="connsiteY138" fmla="*/ 3186488 h 3559383"/>
              <a:gd name="connsiteX139" fmla="*/ 8545231 w 10828239"/>
              <a:gd name="connsiteY139" fmla="*/ 3135971 h 3559383"/>
              <a:gd name="connsiteX140" fmla="*/ 8485761 w 10828239"/>
              <a:gd name="connsiteY140" fmla="*/ 3211746 h 3559383"/>
              <a:gd name="connsiteX141" fmla="*/ 8453323 w 10828239"/>
              <a:gd name="connsiteY141" fmla="*/ 3105661 h 3559383"/>
              <a:gd name="connsiteX142" fmla="*/ 8415479 w 10828239"/>
              <a:gd name="connsiteY142" fmla="*/ 3221849 h 3559383"/>
              <a:gd name="connsiteX143" fmla="*/ 8345197 w 10828239"/>
              <a:gd name="connsiteY143" fmla="*/ 3090506 h 3559383"/>
              <a:gd name="connsiteX144" fmla="*/ 8356010 w 10828239"/>
              <a:gd name="connsiteY144" fmla="*/ 3201643 h 3559383"/>
              <a:gd name="connsiteX145" fmla="*/ 8301946 w 10828239"/>
              <a:gd name="connsiteY145" fmla="*/ 3242056 h 3559383"/>
              <a:gd name="connsiteX146" fmla="*/ 7977568 w 10828239"/>
              <a:gd name="connsiteY146" fmla="*/ 3151126 h 3559383"/>
              <a:gd name="connsiteX147" fmla="*/ 7891066 w 10828239"/>
              <a:gd name="connsiteY147" fmla="*/ 3191539 h 3559383"/>
              <a:gd name="connsiteX148" fmla="*/ 7815378 w 10828239"/>
              <a:gd name="connsiteY148" fmla="*/ 3070300 h 3559383"/>
              <a:gd name="connsiteX149" fmla="*/ 7745096 w 10828239"/>
              <a:gd name="connsiteY149" fmla="*/ 3039990 h 3559383"/>
              <a:gd name="connsiteX150" fmla="*/ 7761314 w 10828239"/>
              <a:gd name="connsiteY150" fmla="*/ 3363296 h 3559383"/>
              <a:gd name="connsiteX151" fmla="*/ 7701845 w 10828239"/>
              <a:gd name="connsiteY151" fmla="*/ 3216798 h 3559383"/>
              <a:gd name="connsiteX152" fmla="*/ 7674814 w 10828239"/>
              <a:gd name="connsiteY152" fmla="*/ 3186488 h 3559383"/>
              <a:gd name="connsiteX153" fmla="*/ 7642376 w 10828239"/>
              <a:gd name="connsiteY153" fmla="*/ 3216798 h 3559383"/>
              <a:gd name="connsiteX154" fmla="*/ 7604532 w 10828239"/>
              <a:gd name="connsiteY154" fmla="*/ 3277418 h 3559383"/>
              <a:gd name="connsiteX155" fmla="*/ 7496405 w 10828239"/>
              <a:gd name="connsiteY155" fmla="*/ 3282469 h 3559383"/>
              <a:gd name="connsiteX156" fmla="*/ 7436936 w 10828239"/>
              <a:gd name="connsiteY156" fmla="*/ 3469381 h 3559383"/>
              <a:gd name="connsiteX157" fmla="*/ 7361247 w 10828239"/>
              <a:gd name="connsiteY157" fmla="*/ 3444122 h 3559383"/>
              <a:gd name="connsiteX158" fmla="*/ 7350435 w 10828239"/>
              <a:gd name="connsiteY158" fmla="*/ 3393606 h 3559383"/>
              <a:gd name="connsiteX159" fmla="*/ 7334216 w 10828239"/>
              <a:gd name="connsiteY159" fmla="*/ 3307728 h 3559383"/>
              <a:gd name="connsiteX160" fmla="*/ 7328809 w 10828239"/>
              <a:gd name="connsiteY160" fmla="*/ 3282469 h 3559383"/>
              <a:gd name="connsiteX161" fmla="*/ 7247715 w 10828239"/>
              <a:gd name="connsiteY161" fmla="*/ 3206694 h 3559383"/>
              <a:gd name="connsiteX162" fmla="*/ 7128776 w 10828239"/>
              <a:gd name="connsiteY162" fmla="*/ 3120816 h 3559383"/>
              <a:gd name="connsiteX163" fmla="*/ 7112557 w 10828239"/>
              <a:gd name="connsiteY163" fmla="*/ 3242056 h 3559383"/>
              <a:gd name="connsiteX164" fmla="*/ 7009837 w 10828239"/>
              <a:gd name="connsiteY164" fmla="*/ 3191539 h 3559383"/>
              <a:gd name="connsiteX165" fmla="*/ 6982805 w 10828239"/>
              <a:gd name="connsiteY165" fmla="*/ 3176384 h 3559383"/>
              <a:gd name="connsiteX166" fmla="*/ 6923336 w 10828239"/>
              <a:gd name="connsiteY166" fmla="*/ 3156178 h 3559383"/>
              <a:gd name="connsiteX167" fmla="*/ 6912523 w 10828239"/>
              <a:gd name="connsiteY167" fmla="*/ 3156178 h 3559383"/>
              <a:gd name="connsiteX168" fmla="*/ 6820616 w 10828239"/>
              <a:gd name="connsiteY168" fmla="*/ 3221849 h 3559383"/>
              <a:gd name="connsiteX169" fmla="*/ 6750333 w 10828239"/>
              <a:gd name="connsiteY169" fmla="*/ 3231953 h 3559383"/>
              <a:gd name="connsiteX170" fmla="*/ 6690864 w 10828239"/>
              <a:gd name="connsiteY170" fmla="*/ 3242056 h 3559383"/>
              <a:gd name="connsiteX171" fmla="*/ 6674645 w 10828239"/>
              <a:gd name="connsiteY171" fmla="*/ 3095558 h 3559383"/>
              <a:gd name="connsiteX172" fmla="*/ 6669239 w 10828239"/>
              <a:gd name="connsiteY172" fmla="*/ 3095558 h 3559383"/>
              <a:gd name="connsiteX173" fmla="*/ 6658426 w 10828239"/>
              <a:gd name="connsiteY173" fmla="*/ 3105661 h 3559383"/>
              <a:gd name="connsiteX174" fmla="*/ 6647613 w 10828239"/>
              <a:gd name="connsiteY174" fmla="*/ 3105661 h 3559383"/>
              <a:gd name="connsiteX175" fmla="*/ 6615175 w 10828239"/>
              <a:gd name="connsiteY175" fmla="*/ 3085455 h 3559383"/>
              <a:gd name="connsiteX176" fmla="*/ 6598956 w 10828239"/>
              <a:gd name="connsiteY176" fmla="*/ 3100610 h 3559383"/>
              <a:gd name="connsiteX177" fmla="*/ 6447580 w 10828239"/>
              <a:gd name="connsiteY177" fmla="*/ 3156178 h 3559383"/>
              <a:gd name="connsiteX178" fmla="*/ 6317828 w 10828239"/>
              <a:gd name="connsiteY178" fmla="*/ 3206694 h 3559383"/>
              <a:gd name="connsiteX179" fmla="*/ 6231327 w 10828239"/>
              <a:gd name="connsiteY179" fmla="*/ 3196591 h 3559383"/>
              <a:gd name="connsiteX180" fmla="*/ 6188076 w 10828239"/>
              <a:gd name="connsiteY180" fmla="*/ 3120816 h 3559383"/>
              <a:gd name="connsiteX181" fmla="*/ 6166452 w 10828239"/>
              <a:gd name="connsiteY181" fmla="*/ 3221849 h 3559383"/>
              <a:gd name="connsiteX182" fmla="*/ 6155638 w 10828239"/>
              <a:gd name="connsiteY182" fmla="*/ 3257211 h 3559383"/>
              <a:gd name="connsiteX183" fmla="*/ 6052918 w 10828239"/>
              <a:gd name="connsiteY183" fmla="*/ 3322883 h 3559383"/>
              <a:gd name="connsiteX184" fmla="*/ 5988043 w 10828239"/>
              <a:gd name="connsiteY184" fmla="*/ 3393606 h 3559383"/>
              <a:gd name="connsiteX185" fmla="*/ 5961011 w 10828239"/>
              <a:gd name="connsiteY185" fmla="*/ 3297624 h 3559383"/>
              <a:gd name="connsiteX186" fmla="*/ 5961011 w 10828239"/>
              <a:gd name="connsiteY186" fmla="*/ 3191539 h 3559383"/>
              <a:gd name="connsiteX187" fmla="*/ 5906948 w 10828239"/>
              <a:gd name="connsiteY187" fmla="*/ 3393606 h 3559383"/>
              <a:gd name="connsiteX188" fmla="*/ 5733946 w 10828239"/>
              <a:gd name="connsiteY188" fmla="*/ 2984421 h 3559383"/>
              <a:gd name="connsiteX189" fmla="*/ 5723133 w 10828239"/>
              <a:gd name="connsiteY189" fmla="*/ 3095558 h 3559383"/>
              <a:gd name="connsiteX190" fmla="*/ 5679882 w 10828239"/>
              <a:gd name="connsiteY190" fmla="*/ 3050093 h 3559383"/>
              <a:gd name="connsiteX191" fmla="*/ 5555537 w 10828239"/>
              <a:gd name="connsiteY191" fmla="*/ 3267314 h 3559383"/>
              <a:gd name="connsiteX192" fmla="*/ 5550131 w 10828239"/>
              <a:gd name="connsiteY192" fmla="*/ 3166281 h 3559383"/>
              <a:gd name="connsiteX193" fmla="*/ 5474442 w 10828239"/>
              <a:gd name="connsiteY193" fmla="*/ 3146074 h 3559383"/>
              <a:gd name="connsiteX194" fmla="*/ 5420379 w 10828239"/>
              <a:gd name="connsiteY194" fmla="*/ 3075351 h 3559383"/>
              <a:gd name="connsiteX195" fmla="*/ 5371723 w 10828239"/>
              <a:gd name="connsiteY195" fmla="*/ 3171333 h 3559383"/>
              <a:gd name="connsiteX196" fmla="*/ 5355503 w 10828239"/>
              <a:gd name="connsiteY196" fmla="*/ 3231953 h 3559383"/>
              <a:gd name="connsiteX197" fmla="*/ 5306846 w 10828239"/>
              <a:gd name="connsiteY197" fmla="*/ 3201643 h 3559383"/>
              <a:gd name="connsiteX198" fmla="*/ 5231158 w 10828239"/>
              <a:gd name="connsiteY198" fmla="*/ 3292573 h 3559383"/>
              <a:gd name="connsiteX199" fmla="*/ 5171689 w 10828239"/>
              <a:gd name="connsiteY199" fmla="*/ 3312779 h 3559383"/>
              <a:gd name="connsiteX200" fmla="*/ 5112220 w 10828239"/>
              <a:gd name="connsiteY200" fmla="*/ 3368347 h 3559383"/>
              <a:gd name="connsiteX201" fmla="*/ 5128438 w 10828239"/>
              <a:gd name="connsiteY201" fmla="*/ 3469381 h 3559383"/>
              <a:gd name="connsiteX202" fmla="*/ 5112220 w 10828239"/>
              <a:gd name="connsiteY202" fmla="*/ 3509794 h 3559383"/>
              <a:gd name="connsiteX203" fmla="*/ 5052750 w 10828239"/>
              <a:gd name="connsiteY203" fmla="*/ 3277418 h 3559383"/>
              <a:gd name="connsiteX204" fmla="*/ 4998686 w 10828239"/>
              <a:gd name="connsiteY204" fmla="*/ 3454226 h 3559383"/>
              <a:gd name="connsiteX205" fmla="*/ 4987874 w 10828239"/>
              <a:gd name="connsiteY205" fmla="*/ 3368347 h 3559383"/>
              <a:gd name="connsiteX206" fmla="*/ 4928404 w 10828239"/>
              <a:gd name="connsiteY206" fmla="*/ 3317831 h 3559383"/>
              <a:gd name="connsiteX207" fmla="*/ 4874341 w 10828239"/>
              <a:gd name="connsiteY207" fmla="*/ 3297624 h 3559383"/>
              <a:gd name="connsiteX208" fmla="*/ 4814872 w 10828239"/>
              <a:gd name="connsiteY208" fmla="*/ 3257211 h 3559383"/>
              <a:gd name="connsiteX209" fmla="*/ 4814872 w 10828239"/>
              <a:gd name="connsiteY209" fmla="*/ 3312779 h 3559383"/>
              <a:gd name="connsiteX210" fmla="*/ 4733777 w 10828239"/>
              <a:gd name="connsiteY210" fmla="*/ 3383502 h 3559383"/>
              <a:gd name="connsiteX211" fmla="*/ 4728370 w 10828239"/>
              <a:gd name="connsiteY211" fmla="*/ 3247108 h 3559383"/>
              <a:gd name="connsiteX212" fmla="*/ 4701339 w 10828239"/>
              <a:gd name="connsiteY212" fmla="*/ 3206694 h 3559383"/>
              <a:gd name="connsiteX213" fmla="*/ 4674307 w 10828239"/>
              <a:gd name="connsiteY213" fmla="*/ 3221849 h 3559383"/>
              <a:gd name="connsiteX214" fmla="*/ 4587807 w 10828239"/>
              <a:gd name="connsiteY214" fmla="*/ 3242056 h 3559383"/>
              <a:gd name="connsiteX215" fmla="*/ 4533743 w 10828239"/>
              <a:gd name="connsiteY215" fmla="*/ 3272366 h 3559383"/>
              <a:gd name="connsiteX216" fmla="*/ 4533743 w 10828239"/>
              <a:gd name="connsiteY216" fmla="*/ 3267314 h 3559383"/>
              <a:gd name="connsiteX217" fmla="*/ 4485086 w 10828239"/>
              <a:gd name="connsiteY217" fmla="*/ 3201643 h 3559383"/>
              <a:gd name="connsiteX218" fmla="*/ 4441836 w 10828239"/>
              <a:gd name="connsiteY218" fmla="*/ 3267314 h 3559383"/>
              <a:gd name="connsiteX219" fmla="*/ 4420211 w 10828239"/>
              <a:gd name="connsiteY219" fmla="*/ 3373399 h 3559383"/>
              <a:gd name="connsiteX220" fmla="*/ 4398585 w 10828239"/>
              <a:gd name="connsiteY220" fmla="*/ 3403709 h 3559383"/>
              <a:gd name="connsiteX221" fmla="*/ 4387772 w 10828239"/>
              <a:gd name="connsiteY221" fmla="*/ 3368347 h 3559383"/>
              <a:gd name="connsiteX222" fmla="*/ 4376960 w 10828239"/>
              <a:gd name="connsiteY222" fmla="*/ 3317831 h 3559383"/>
              <a:gd name="connsiteX223" fmla="*/ 4360741 w 10828239"/>
              <a:gd name="connsiteY223" fmla="*/ 3358244 h 3559383"/>
              <a:gd name="connsiteX224" fmla="*/ 4247208 w 10828239"/>
              <a:gd name="connsiteY224" fmla="*/ 3484536 h 3559383"/>
              <a:gd name="connsiteX225" fmla="*/ 4220176 w 10828239"/>
              <a:gd name="connsiteY225" fmla="*/ 3499691 h 3559383"/>
              <a:gd name="connsiteX226" fmla="*/ 4209364 w 10828239"/>
              <a:gd name="connsiteY226" fmla="*/ 3499691 h 3559383"/>
              <a:gd name="connsiteX227" fmla="*/ 4203957 w 10828239"/>
              <a:gd name="connsiteY227" fmla="*/ 3358244 h 3559383"/>
              <a:gd name="connsiteX228" fmla="*/ 4214770 w 10828239"/>
              <a:gd name="connsiteY228" fmla="*/ 3332986 h 3559383"/>
              <a:gd name="connsiteX229" fmla="*/ 4236395 w 10828239"/>
              <a:gd name="connsiteY229" fmla="*/ 3302676 h 3559383"/>
              <a:gd name="connsiteX230" fmla="*/ 4203957 w 10828239"/>
              <a:gd name="connsiteY230" fmla="*/ 3262263 h 3559383"/>
              <a:gd name="connsiteX231" fmla="*/ 4160707 w 10828239"/>
              <a:gd name="connsiteY231" fmla="*/ 3287521 h 3559383"/>
              <a:gd name="connsiteX232" fmla="*/ 4101238 w 10828239"/>
              <a:gd name="connsiteY232" fmla="*/ 3413812 h 3559383"/>
              <a:gd name="connsiteX233" fmla="*/ 4090426 w 10828239"/>
              <a:gd name="connsiteY233" fmla="*/ 3277418 h 3559383"/>
              <a:gd name="connsiteX234" fmla="*/ 4074206 w 10828239"/>
              <a:gd name="connsiteY234" fmla="*/ 3237004 h 3559383"/>
              <a:gd name="connsiteX235" fmla="*/ 4030956 w 10828239"/>
              <a:gd name="connsiteY235" fmla="*/ 3267314 h 3559383"/>
              <a:gd name="connsiteX236" fmla="*/ 4020143 w 10828239"/>
              <a:gd name="connsiteY236" fmla="*/ 3383502 h 3559383"/>
              <a:gd name="connsiteX237" fmla="*/ 4025550 w 10828239"/>
              <a:gd name="connsiteY237" fmla="*/ 3509794 h 3559383"/>
              <a:gd name="connsiteX238" fmla="*/ 3971486 w 10828239"/>
              <a:gd name="connsiteY238" fmla="*/ 3358244 h 3559383"/>
              <a:gd name="connsiteX239" fmla="*/ 3830921 w 10828239"/>
              <a:gd name="connsiteY239" fmla="*/ 3368347 h 3559383"/>
              <a:gd name="connsiteX240" fmla="*/ 3793078 w 10828239"/>
              <a:gd name="connsiteY240" fmla="*/ 3353192 h 3559383"/>
              <a:gd name="connsiteX241" fmla="*/ 3739014 w 10828239"/>
              <a:gd name="connsiteY241" fmla="*/ 3413812 h 3559383"/>
              <a:gd name="connsiteX242" fmla="*/ 3739014 w 10828239"/>
              <a:gd name="connsiteY242" fmla="*/ 3494639 h 3559383"/>
              <a:gd name="connsiteX243" fmla="*/ 3701170 w 10828239"/>
              <a:gd name="connsiteY243" fmla="*/ 3408761 h 3559383"/>
              <a:gd name="connsiteX244" fmla="*/ 3641700 w 10828239"/>
              <a:gd name="connsiteY244" fmla="*/ 3479484 h 3559383"/>
              <a:gd name="connsiteX245" fmla="*/ 3609262 w 10828239"/>
              <a:gd name="connsiteY245" fmla="*/ 3499691 h 3559383"/>
              <a:gd name="connsiteX246" fmla="*/ 3593043 w 10828239"/>
              <a:gd name="connsiteY246" fmla="*/ 3469381 h 3559383"/>
              <a:gd name="connsiteX247" fmla="*/ 3560606 w 10828239"/>
              <a:gd name="connsiteY247" fmla="*/ 3363296 h 3559383"/>
              <a:gd name="connsiteX248" fmla="*/ 3501136 w 10828239"/>
              <a:gd name="connsiteY248" fmla="*/ 3393606 h 3559383"/>
              <a:gd name="connsiteX249" fmla="*/ 3506542 w 10828239"/>
              <a:gd name="connsiteY249" fmla="*/ 3302676 h 3559383"/>
              <a:gd name="connsiteX250" fmla="*/ 3376791 w 10828239"/>
              <a:gd name="connsiteY250" fmla="*/ 3383502 h 3559383"/>
              <a:gd name="connsiteX251" fmla="*/ 3322729 w 10828239"/>
              <a:gd name="connsiteY251" fmla="*/ 3383502 h 3559383"/>
              <a:gd name="connsiteX252" fmla="*/ 3306509 w 10828239"/>
              <a:gd name="connsiteY252" fmla="*/ 3327934 h 3559383"/>
              <a:gd name="connsiteX253" fmla="*/ 3274072 w 10828239"/>
              <a:gd name="connsiteY253" fmla="*/ 3231953 h 3559383"/>
              <a:gd name="connsiteX254" fmla="*/ 3274072 w 10828239"/>
              <a:gd name="connsiteY254" fmla="*/ 3302676 h 3559383"/>
              <a:gd name="connsiteX255" fmla="*/ 3247040 w 10828239"/>
              <a:gd name="connsiteY255" fmla="*/ 3292573 h 3559383"/>
              <a:gd name="connsiteX256" fmla="*/ 3203789 w 10828239"/>
              <a:gd name="connsiteY256" fmla="*/ 3302676 h 3559383"/>
              <a:gd name="connsiteX257" fmla="*/ 3106475 w 10828239"/>
              <a:gd name="connsiteY257" fmla="*/ 3398657 h 3559383"/>
              <a:gd name="connsiteX258" fmla="*/ 3063226 w 10828239"/>
              <a:gd name="connsiteY258" fmla="*/ 3459277 h 3559383"/>
              <a:gd name="connsiteX259" fmla="*/ 3003756 w 10828239"/>
              <a:gd name="connsiteY259" fmla="*/ 3535052 h 3559383"/>
              <a:gd name="connsiteX260" fmla="*/ 2944286 w 10828239"/>
              <a:gd name="connsiteY260" fmla="*/ 3555259 h 3559383"/>
              <a:gd name="connsiteX261" fmla="*/ 2868597 w 10828239"/>
              <a:gd name="connsiteY261" fmla="*/ 3540104 h 3559383"/>
              <a:gd name="connsiteX262" fmla="*/ 2749658 w 10828239"/>
              <a:gd name="connsiteY262" fmla="*/ 3454226 h 3559383"/>
              <a:gd name="connsiteX263" fmla="*/ 2706409 w 10828239"/>
              <a:gd name="connsiteY263" fmla="*/ 3408761 h 3559383"/>
              <a:gd name="connsiteX264" fmla="*/ 2609094 w 10828239"/>
              <a:gd name="connsiteY264" fmla="*/ 3373399 h 3559383"/>
              <a:gd name="connsiteX265" fmla="*/ 2598282 w 10828239"/>
              <a:gd name="connsiteY265" fmla="*/ 3368347 h 3559383"/>
              <a:gd name="connsiteX266" fmla="*/ 2419874 w 10828239"/>
              <a:gd name="connsiteY266" fmla="*/ 3343089 h 3559383"/>
              <a:gd name="connsiteX267" fmla="*/ 2333372 w 10828239"/>
              <a:gd name="connsiteY267" fmla="*/ 3363296 h 3559383"/>
              <a:gd name="connsiteX268" fmla="*/ 2241464 w 10828239"/>
              <a:gd name="connsiteY268" fmla="*/ 3428967 h 3559383"/>
              <a:gd name="connsiteX269" fmla="*/ 2122525 w 10828239"/>
              <a:gd name="connsiteY269" fmla="*/ 3434019 h 3559383"/>
              <a:gd name="connsiteX270" fmla="*/ 2079274 w 10828239"/>
              <a:gd name="connsiteY270" fmla="*/ 3312779 h 3559383"/>
              <a:gd name="connsiteX271" fmla="*/ 2073868 w 10828239"/>
              <a:gd name="connsiteY271" fmla="*/ 3292573 h 3559383"/>
              <a:gd name="connsiteX272" fmla="*/ 2046837 w 10828239"/>
              <a:gd name="connsiteY272" fmla="*/ 3226901 h 3559383"/>
              <a:gd name="connsiteX273" fmla="*/ 1954929 w 10828239"/>
              <a:gd name="connsiteY273" fmla="*/ 3221849 h 3559383"/>
              <a:gd name="connsiteX274" fmla="*/ 1911680 w 10828239"/>
              <a:gd name="connsiteY274" fmla="*/ 3302676 h 3559383"/>
              <a:gd name="connsiteX275" fmla="*/ 1884647 w 10828239"/>
              <a:gd name="connsiteY275" fmla="*/ 3464329 h 3559383"/>
              <a:gd name="connsiteX276" fmla="*/ 1798147 w 10828239"/>
              <a:gd name="connsiteY276" fmla="*/ 3343089 h 3559383"/>
              <a:gd name="connsiteX277" fmla="*/ 1700833 w 10828239"/>
              <a:gd name="connsiteY277" fmla="*/ 3413812 h 3559383"/>
              <a:gd name="connsiteX278" fmla="*/ 1700833 w 10828239"/>
              <a:gd name="connsiteY278" fmla="*/ 3312779 h 3559383"/>
              <a:gd name="connsiteX279" fmla="*/ 1738678 w 10828239"/>
              <a:gd name="connsiteY279" fmla="*/ 3100610 h 3559383"/>
              <a:gd name="connsiteX280" fmla="*/ 1592706 w 10828239"/>
              <a:gd name="connsiteY280" fmla="*/ 3125868 h 3559383"/>
              <a:gd name="connsiteX281" fmla="*/ 1544049 w 10828239"/>
              <a:gd name="connsiteY281" fmla="*/ 3110713 h 3559383"/>
              <a:gd name="connsiteX282" fmla="*/ 1527831 w 10828239"/>
              <a:gd name="connsiteY282" fmla="*/ 3151126 h 3559383"/>
              <a:gd name="connsiteX283" fmla="*/ 1517017 w 10828239"/>
              <a:gd name="connsiteY283" fmla="*/ 3312779 h 3559383"/>
              <a:gd name="connsiteX284" fmla="*/ 1500800 w 10828239"/>
              <a:gd name="connsiteY284" fmla="*/ 3211746 h 3559383"/>
              <a:gd name="connsiteX285" fmla="*/ 1360234 w 10828239"/>
              <a:gd name="connsiteY285" fmla="*/ 3322883 h 3559383"/>
              <a:gd name="connsiteX286" fmla="*/ 1344015 w 10828239"/>
              <a:gd name="connsiteY286" fmla="*/ 3322883 h 3559383"/>
              <a:gd name="connsiteX287" fmla="*/ 1284546 w 10828239"/>
              <a:gd name="connsiteY287" fmla="*/ 3282469 h 3559383"/>
              <a:gd name="connsiteX288" fmla="*/ 1176419 w 10828239"/>
              <a:gd name="connsiteY288" fmla="*/ 3307728 h 3559383"/>
              <a:gd name="connsiteX289" fmla="*/ 1143981 w 10828239"/>
              <a:gd name="connsiteY289" fmla="*/ 3353192 h 3559383"/>
              <a:gd name="connsiteX290" fmla="*/ 1127762 w 10828239"/>
              <a:gd name="connsiteY290" fmla="*/ 3373399 h 3559383"/>
              <a:gd name="connsiteX291" fmla="*/ 1089918 w 10828239"/>
              <a:gd name="connsiteY291" fmla="*/ 3459277 h 3559383"/>
              <a:gd name="connsiteX292" fmla="*/ 1052074 w 10828239"/>
              <a:gd name="connsiteY292" fmla="*/ 3242056 h 3559383"/>
              <a:gd name="connsiteX293" fmla="*/ 1025043 w 10828239"/>
              <a:gd name="connsiteY293" fmla="*/ 3201643 h 3559383"/>
              <a:gd name="connsiteX294" fmla="*/ 1008824 w 10828239"/>
              <a:gd name="connsiteY294" fmla="*/ 3226901 h 3559383"/>
              <a:gd name="connsiteX295" fmla="*/ 981792 w 10828239"/>
              <a:gd name="connsiteY295" fmla="*/ 3282469 h 3559383"/>
              <a:gd name="connsiteX296" fmla="*/ 965573 w 10828239"/>
              <a:gd name="connsiteY296" fmla="*/ 3338038 h 3559383"/>
              <a:gd name="connsiteX297" fmla="*/ 954760 w 10828239"/>
              <a:gd name="connsiteY297" fmla="*/ 3292573 h 3559383"/>
              <a:gd name="connsiteX298" fmla="*/ 852040 w 10828239"/>
              <a:gd name="connsiteY298" fmla="*/ 3206694 h 3559383"/>
              <a:gd name="connsiteX299" fmla="*/ 727695 w 10828239"/>
              <a:gd name="connsiteY299" fmla="*/ 3110713 h 3559383"/>
              <a:gd name="connsiteX300" fmla="*/ 760133 w 10828239"/>
              <a:gd name="connsiteY300" fmla="*/ 3196591 h 3559383"/>
              <a:gd name="connsiteX301" fmla="*/ 781758 w 10828239"/>
              <a:gd name="connsiteY301" fmla="*/ 3262263 h 3559383"/>
              <a:gd name="connsiteX302" fmla="*/ 738508 w 10828239"/>
              <a:gd name="connsiteY302" fmla="*/ 3221849 h 3559383"/>
              <a:gd name="connsiteX303" fmla="*/ 733101 w 10828239"/>
              <a:gd name="connsiteY303" fmla="*/ 3216798 h 3559383"/>
              <a:gd name="connsiteX304" fmla="*/ 733101 w 10828239"/>
              <a:gd name="connsiteY304" fmla="*/ 3221849 h 3559383"/>
              <a:gd name="connsiteX305" fmla="*/ 738508 w 10828239"/>
              <a:gd name="connsiteY305" fmla="*/ 3221849 h 3559383"/>
              <a:gd name="connsiteX306" fmla="*/ 733101 w 10828239"/>
              <a:gd name="connsiteY306" fmla="*/ 3312779 h 3559383"/>
              <a:gd name="connsiteX307" fmla="*/ 387097 w 10828239"/>
              <a:gd name="connsiteY307" fmla="*/ 3247108 h 3559383"/>
              <a:gd name="connsiteX308" fmla="*/ 376284 w 10828239"/>
              <a:gd name="connsiteY308" fmla="*/ 3176384 h 3559383"/>
              <a:gd name="connsiteX309" fmla="*/ 349253 w 10828239"/>
              <a:gd name="connsiteY309" fmla="*/ 3211746 h 3559383"/>
              <a:gd name="connsiteX310" fmla="*/ 343846 w 10828239"/>
              <a:gd name="connsiteY310" fmla="*/ 3166281 h 3559383"/>
              <a:gd name="connsiteX311" fmla="*/ 327627 w 10828239"/>
              <a:gd name="connsiteY311" fmla="*/ 3186488 h 3559383"/>
              <a:gd name="connsiteX312" fmla="*/ 251939 w 10828239"/>
              <a:gd name="connsiteY312" fmla="*/ 3191539 h 3559383"/>
              <a:gd name="connsiteX313" fmla="*/ 214095 w 10828239"/>
              <a:gd name="connsiteY313" fmla="*/ 3130919 h 3559383"/>
              <a:gd name="connsiteX314" fmla="*/ 160032 w 10828239"/>
              <a:gd name="connsiteY314" fmla="*/ 3095558 h 3559383"/>
              <a:gd name="connsiteX315" fmla="*/ 143813 w 10828239"/>
              <a:gd name="connsiteY315" fmla="*/ 3080403 h 3559383"/>
              <a:gd name="connsiteX316" fmla="*/ 73531 w 10828239"/>
              <a:gd name="connsiteY316" fmla="*/ 2585340 h 3559383"/>
              <a:gd name="connsiteX317" fmla="*/ 64537 w 10828239"/>
              <a:gd name="connsiteY317" fmla="*/ 2545682 h 3559383"/>
              <a:gd name="connsiteX318" fmla="*/ 64249 w 10828239"/>
              <a:gd name="connsiteY318" fmla="*/ 2546756 h 3559383"/>
              <a:gd name="connsiteX319" fmla="*/ 64400 w 10828239"/>
              <a:gd name="connsiteY319" fmla="*/ 2542678 h 3559383"/>
              <a:gd name="connsiteX320" fmla="*/ 80104 w 10828239"/>
              <a:gd name="connsiteY320" fmla="*/ 2284418 h 3559383"/>
              <a:gd name="connsiteX321" fmla="*/ 21453 w 10828239"/>
              <a:gd name="connsiteY321" fmla="*/ 1766103 h 3559383"/>
              <a:gd name="connsiteX322" fmla="*/ 39721 w 10828239"/>
              <a:gd name="connsiteY322" fmla="*/ 1649369 h 3559383"/>
              <a:gd name="connsiteX323" fmla="*/ 37672 w 10828239"/>
              <a:gd name="connsiteY323" fmla="*/ 1554546 h 3559383"/>
              <a:gd name="connsiteX324" fmla="*/ 37558 w 10828239"/>
              <a:gd name="connsiteY324" fmla="*/ 1424653 h 3559383"/>
              <a:gd name="connsiteX325" fmla="*/ 26860 w 10828239"/>
              <a:gd name="connsiteY325" fmla="*/ 1120853 h 3559383"/>
              <a:gd name="connsiteX326" fmla="*/ 12605 w 10828239"/>
              <a:gd name="connsiteY326" fmla="*/ 1048496 h 3559383"/>
              <a:gd name="connsiteX327" fmla="*/ 20102 w 10828239"/>
              <a:gd name="connsiteY327" fmla="*/ 930451 h 3559383"/>
              <a:gd name="connsiteX328" fmla="*/ 20887 w 10828239"/>
              <a:gd name="connsiteY328" fmla="*/ 819896 h 3559383"/>
              <a:gd name="connsiteX329" fmla="*/ 27142 w 10828239"/>
              <a:gd name="connsiteY329" fmla="*/ 783007 h 3559383"/>
              <a:gd name="connsiteX330" fmla="*/ 21736 w 10828239"/>
              <a:gd name="connsiteY330" fmla="*/ 601147 h 3559383"/>
              <a:gd name="connsiteX331" fmla="*/ 5516 w 10828239"/>
              <a:gd name="connsiteY331" fmla="*/ 545579 h 3559383"/>
              <a:gd name="connsiteX332" fmla="*/ 43361 w 10828239"/>
              <a:gd name="connsiteY332" fmla="*/ 490011 h 3559383"/>
              <a:gd name="connsiteX333" fmla="*/ 113643 w 10828239"/>
              <a:gd name="connsiteY333" fmla="*/ 409184 h 3559383"/>
              <a:gd name="connsiteX334" fmla="*/ 210957 w 10828239"/>
              <a:gd name="connsiteY334" fmla="*/ 535476 h 3559383"/>
              <a:gd name="connsiteX335" fmla="*/ 254207 w 10828239"/>
              <a:gd name="connsiteY335" fmla="*/ 338461 h 3559383"/>
              <a:gd name="connsiteX336" fmla="*/ 665087 w 10828239"/>
              <a:gd name="connsiteY336" fmla="*/ 439494 h 3559383"/>
              <a:gd name="connsiteX337" fmla="*/ 951622 w 10828239"/>
              <a:gd name="connsiteY337" fmla="*/ 469804 h 3559383"/>
              <a:gd name="connsiteX338" fmla="*/ 962435 w 10828239"/>
              <a:gd name="connsiteY338" fmla="*/ 419287 h 3559383"/>
              <a:gd name="connsiteX339" fmla="*/ 994873 w 10828239"/>
              <a:gd name="connsiteY339" fmla="*/ 373822 h 3559383"/>
              <a:gd name="connsiteX340" fmla="*/ 1011092 w 10828239"/>
              <a:gd name="connsiteY340" fmla="*/ 287944 h 3559383"/>
              <a:gd name="connsiteX341" fmla="*/ 1054342 w 10828239"/>
              <a:gd name="connsiteY341" fmla="*/ 378874 h 3559383"/>
              <a:gd name="connsiteX342" fmla="*/ 1092186 w 10828239"/>
              <a:gd name="connsiteY342" fmla="*/ 474856 h 3559383"/>
              <a:gd name="connsiteX343" fmla="*/ 1092186 w 10828239"/>
              <a:gd name="connsiteY343" fmla="*/ 353616 h 3559383"/>
              <a:gd name="connsiteX344" fmla="*/ 1135437 w 10828239"/>
              <a:gd name="connsiteY344" fmla="*/ 313203 h 3559383"/>
              <a:gd name="connsiteX345" fmla="*/ 1259782 w 10828239"/>
              <a:gd name="connsiteY345" fmla="*/ 353616 h 3559383"/>
              <a:gd name="connsiteX346" fmla="*/ 1421972 w 10828239"/>
              <a:gd name="connsiteY346" fmla="*/ 348564 h 3559383"/>
              <a:gd name="connsiteX347" fmla="*/ 1557130 w 10828239"/>
              <a:gd name="connsiteY347" fmla="*/ 333409 h 3559383"/>
              <a:gd name="connsiteX348" fmla="*/ 1659850 w 10828239"/>
              <a:gd name="connsiteY348" fmla="*/ 469804 h 3559383"/>
              <a:gd name="connsiteX349" fmla="*/ 1676069 w 10828239"/>
              <a:gd name="connsiteY349" fmla="*/ 636509 h 3559383"/>
              <a:gd name="connsiteX350" fmla="*/ 1708507 w 10828239"/>
              <a:gd name="connsiteY350" fmla="*/ 555682 h 3559383"/>
              <a:gd name="connsiteX351" fmla="*/ 1767976 w 10828239"/>
              <a:gd name="connsiteY351" fmla="*/ 474856 h 3559383"/>
              <a:gd name="connsiteX352" fmla="*/ 1816633 w 10828239"/>
              <a:gd name="connsiteY352" fmla="*/ 449597 h 3559383"/>
              <a:gd name="connsiteX353" fmla="*/ 1865290 w 10828239"/>
              <a:gd name="connsiteY353" fmla="*/ 399081 h 3559383"/>
              <a:gd name="connsiteX354" fmla="*/ 2124793 w 10828239"/>
              <a:gd name="connsiteY354" fmla="*/ 464752 h 3559383"/>
              <a:gd name="connsiteX355" fmla="*/ 2168044 w 10828239"/>
              <a:gd name="connsiteY355" fmla="*/ 257634 h 3559383"/>
              <a:gd name="connsiteX356" fmla="*/ 2276170 w 10828239"/>
              <a:gd name="connsiteY356" fmla="*/ 353616 h 3559383"/>
              <a:gd name="connsiteX357" fmla="*/ 2303202 w 10828239"/>
              <a:gd name="connsiteY357" fmla="*/ 383926 h 3559383"/>
              <a:gd name="connsiteX358" fmla="*/ 2335640 w 10828239"/>
              <a:gd name="connsiteY358" fmla="*/ 363719 h 3559383"/>
              <a:gd name="connsiteX359" fmla="*/ 2351859 w 10828239"/>
              <a:gd name="connsiteY359" fmla="*/ 323306 h 3559383"/>
              <a:gd name="connsiteX360" fmla="*/ 2357265 w 10828239"/>
              <a:gd name="connsiteY360" fmla="*/ 323306 h 3559383"/>
              <a:gd name="connsiteX361" fmla="*/ 2362671 w 10828239"/>
              <a:gd name="connsiteY361" fmla="*/ 323306 h 3559383"/>
              <a:gd name="connsiteX362" fmla="*/ 2378890 w 10828239"/>
              <a:gd name="connsiteY362" fmla="*/ 404132 h 3559383"/>
              <a:gd name="connsiteX363" fmla="*/ 2411328 w 10828239"/>
              <a:gd name="connsiteY363" fmla="*/ 348564 h 3559383"/>
              <a:gd name="connsiteX364" fmla="*/ 2432954 w 10828239"/>
              <a:gd name="connsiteY364" fmla="*/ 348564 h 3559383"/>
              <a:gd name="connsiteX365" fmla="*/ 2438360 w 10828239"/>
              <a:gd name="connsiteY365" fmla="*/ 409184 h 3559383"/>
              <a:gd name="connsiteX366" fmla="*/ 2481610 w 10828239"/>
              <a:gd name="connsiteY366" fmla="*/ 439494 h 3559383"/>
              <a:gd name="connsiteX367" fmla="*/ 2497829 w 10828239"/>
              <a:gd name="connsiteY367" fmla="*/ 404132 h 3559383"/>
              <a:gd name="connsiteX368" fmla="*/ 2492423 w 10828239"/>
              <a:gd name="connsiteY368" fmla="*/ 348564 h 3559383"/>
              <a:gd name="connsiteX369" fmla="*/ 2568111 w 10828239"/>
              <a:gd name="connsiteY369" fmla="*/ 287944 h 3559383"/>
              <a:gd name="connsiteX370" fmla="*/ 2908709 w 10828239"/>
              <a:gd name="connsiteY370" fmla="*/ 373822 h 3559383"/>
              <a:gd name="connsiteX371" fmla="*/ 2962773 w 10828239"/>
              <a:gd name="connsiteY371" fmla="*/ 378874 h 3559383"/>
              <a:gd name="connsiteX372" fmla="*/ 3022242 w 10828239"/>
              <a:gd name="connsiteY372" fmla="*/ 424339 h 3559383"/>
              <a:gd name="connsiteX373" fmla="*/ 3097931 w 10828239"/>
              <a:gd name="connsiteY373" fmla="*/ 474856 h 3559383"/>
              <a:gd name="connsiteX374" fmla="*/ 3087118 w 10828239"/>
              <a:gd name="connsiteY374" fmla="*/ 227324 h 3559383"/>
              <a:gd name="connsiteX375" fmla="*/ 3146587 w 10828239"/>
              <a:gd name="connsiteY375" fmla="*/ 363719 h 3559383"/>
              <a:gd name="connsiteX376" fmla="*/ 3200651 w 10828239"/>
              <a:gd name="connsiteY376" fmla="*/ 358668 h 3559383"/>
              <a:gd name="connsiteX377" fmla="*/ 3233089 w 10828239"/>
              <a:gd name="connsiteY377" fmla="*/ 287944 h 3559383"/>
              <a:gd name="connsiteX378" fmla="*/ 3368247 w 10828239"/>
              <a:gd name="connsiteY378" fmla="*/ 237428 h 3559383"/>
              <a:gd name="connsiteX379" fmla="*/ 3411497 w 10828239"/>
              <a:gd name="connsiteY379" fmla="*/ 95981 h 3559383"/>
              <a:gd name="connsiteX380" fmla="*/ 3514217 w 10828239"/>
              <a:gd name="connsiteY380" fmla="*/ 141446 h 3559383"/>
              <a:gd name="connsiteX381" fmla="*/ 3481779 w 10828239"/>
              <a:gd name="connsiteY381" fmla="*/ 242479 h 3559383"/>
              <a:gd name="connsiteX382" fmla="*/ 3622343 w 10828239"/>
              <a:gd name="connsiteY382" fmla="*/ 298048 h 3559383"/>
              <a:gd name="connsiteX383" fmla="*/ 3654782 w 10828239"/>
              <a:gd name="connsiteY383" fmla="*/ 161653 h 3559383"/>
              <a:gd name="connsiteX384" fmla="*/ 3676406 w 10828239"/>
              <a:gd name="connsiteY384" fmla="*/ 166704 h 3559383"/>
              <a:gd name="connsiteX385" fmla="*/ 3671000 w 10828239"/>
              <a:gd name="connsiteY385" fmla="*/ 298048 h 3559383"/>
              <a:gd name="connsiteX386" fmla="*/ 3730470 w 10828239"/>
              <a:gd name="connsiteY386" fmla="*/ 383926 h 3559383"/>
              <a:gd name="connsiteX387" fmla="*/ 3741283 w 10828239"/>
              <a:gd name="connsiteY387" fmla="*/ 313203 h 3559383"/>
              <a:gd name="connsiteX388" fmla="*/ 3968348 w 10828239"/>
              <a:gd name="connsiteY388" fmla="*/ 373822 h 3559383"/>
              <a:gd name="connsiteX389" fmla="*/ 4065661 w 10828239"/>
              <a:gd name="connsiteY389" fmla="*/ 298048 h 3559383"/>
              <a:gd name="connsiteX390" fmla="*/ 4157569 w 10828239"/>
              <a:gd name="connsiteY390" fmla="*/ 328358 h 3559383"/>
              <a:gd name="connsiteX391" fmla="*/ 4173788 w 10828239"/>
              <a:gd name="connsiteY391" fmla="*/ 424339 h 3559383"/>
              <a:gd name="connsiteX392" fmla="*/ 4206226 w 10828239"/>
              <a:gd name="connsiteY392" fmla="*/ 368771 h 3559383"/>
              <a:gd name="connsiteX393" fmla="*/ 4206226 w 10828239"/>
              <a:gd name="connsiteY393" fmla="*/ 434442 h 3559383"/>
              <a:gd name="connsiteX394" fmla="*/ 4287321 w 10828239"/>
              <a:gd name="connsiteY394" fmla="*/ 363719 h 3559383"/>
              <a:gd name="connsiteX395" fmla="*/ 4352196 w 10828239"/>
              <a:gd name="connsiteY395" fmla="*/ 368771 h 3559383"/>
              <a:gd name="connsiteX396" fmla="*/ 4438697 w 10828239"/>
              <a:gd name="connsiteY396" fmla="*/ 368771 h 3559383"/>
              <a:gd name="connsiteX397" fmla="*/ 4503573 w 10828239"/>
              <a:gd name="connsiteY397" fmla="*/ 318254 h 3559383"/>
              <a:gd name="connsiteX398" fmla="*/ 4611700 w 10828239"/>
              <a:gd name="connsiteY398" fmla="*/ 323306 h 3559383"/>
              <a:gd name="connsiteX399" fmla="*/ 4665763 w 10828239"/>
              <a:gd name="connsiteY399" fmla="*/ 378874 h 3559383"/>
              <a:gd name="connsiteX400" fmla="*/ 4676575 w 10828239"/>
              <a:gd name="connsiteY400" fmla="*/ 333409 h 3559383"/>
              <a:gd name="connsiteX401" fmla="*/ 4736045 w 10828239"/>
              <a:gd name="connsiteY401" fmla="*/ 252583 h 3559383"/>
              <a:gd name="connsiteX402" fmla="*/ 4773890 w 10828239"/>
              <a:gd name="connsiteY402" fmla="*/ 217221 h 3559383"/>
              <a:gd name="connsiteX403" fmla="*/ 4854984 w 10828239"/>
              <a:gd name="connsiteY403" fmla="*/ 106085 h 3559383"/>
              <a:gd name="connsiteX404" fmla="*/ 4887422 w 10828239"/>
              <a:gd name="connsiteY404" fmla="*/ 207118 h 3559383"/>
              <a:gd name="connsiteX405" fmla="*/ 4892828 w 10828239"/>
              <a:gd name="connsiteY405" fmla="*/ 318254 h 3559383"/>
              <a:gd name="connsiteX406" fmla="*/ 4925267 w 10828239"/>
              <a:gd name="connsiteY406" fmla="*/ 126291 h 3559383"/>
              <a:gd name="connsiteX407" fmla="*/ 4957704 w 10828239"/>
              <a:gd name="connsiteY407" fmla="*/ 156601 h 3559383"/>
              <a:gd name="connsiteX408" fmla="*/ 5022580 w 10828239"/>
              <a:gd name="connsiteY408" fmla="*/ 368771 h 3559383"/>
              <a:gd name="connsiteX409" fmla="*/ 5027986 w 10828239"/>
              <a:gd name="connsiteY409" fmla="*/ 383926 h 3559383"/>
              <a:gd name="connsiteX410" fmla="*/ 5114487 w 10828239"/>
              <a:gd name="connsiteY410" fmla="*/ 530424 h 3559383"/>
              <a:gd name="connsiteX411" fmla="*/ 5119894 w 10828239"/>
              <a:gd name="connsiteY411" fmla="*/ 434442 h 3559383"/>
              <a:gd name="connsiteX412" fmla="*/ 5168551 w 10828239"/>
              <a:gd name="connsiteY412" fmla="*/ 484959 h 3559383"/>
              <a:gd name="connsiteX413" fmla="*/ 5292896 w 10828239"/>
              <a:gd name="connsiteY413" fmla="*/ 247531 h 3559383"/>
              <a:gd name="connsiteX414" fmla="*/ 5292896 w 10828239"/>
              <a:gd name="connsiteY414" fmla="*/ 363719 h 3559383"/>
              <a:gd name="connsiteX415" fmla="*/ 5373990 w 10828239"/>
              <a:gd name="connsiteY415" fmla="*/ 373822 h 3559383"/>
              <a:gd name="connsiteX416" fmla="*/ 5395616 w 10828239"/>
              <a:gd name="connsiteY416" fmla="*/ 424339 h 3559383"/>
              <a:gd name="connsiteX417" fmla="*/ 5428054 w 10828239"/>
              <a:gd name="connsiteY417" fmla="*/ 454649 h 3559383"/>
              <a:gd name="connsiteX418" fmla="*/ 5460492 w 10828239"/>
              <a:gd name="connsiteY418" fmla="*/ 419287 h 3559383"/>
              <a:gd name="connsiteX419" fmla="*/ 5476711 w 10828239"/>
              <a:gd name="connsiteY419" fmla="*/ 318254 h 3559383"/>
              <a:gd name="connsiteX420" fmla="*/ 5519961 w 10828239"/>
              <a:gd name="connsiteY420" fmla="*/ 292996 h 3559383"/>
              <a:gd name="connsiteX421" fmla="*/ 5574024 w 10828239"/>
              <a:gd name="connsiteY421" fmla="*/ 272789 h 3559383"/>
              <a:gd name="connsiteX422" fmla="*/ 5622681 w 10828239"/>
              <a:gd name="connsiteY422" fmla="*/ 217221 h 3559383"/>
              <a:gd name="connsiteX423" fmla="*/ 5665932 w 10828239"/>
              <a:gd name="connsiteY423" fmla="*/ 202066 h 3559383"/>
              <a:gd name="connsiteX424" fmla="*/ 5730807 w 10828239"/>
              <a:gd name="connsiteY424" fmla="*/ 146498 h 3559383"/>
              <a:gd name="connsiteX425" fmla="*/ 5714589 w 10828239"/>
              <a:gd name="connsiteY425" fmla="*/ 55568 h 3559383"/>
              <a:gd name="connsiteX426" fmla="*/ 5730807 w 10828239"/>
              <a:gd name="connsiteY426" fmla="*/ 10103 h 3559383"/>
              <a:gd name="connsiteX427" fmla="*/ 5747026 w 10828239"/>
              <a:gd name="connsiteY427" fmla="*/ 121240 h 3559383"/>
              <a:gd name="connsiteX428" fmla="*/ 5790277 w 10828239"/>
              <a:gd name="connsiteY428" fmla="*/ 232376 h 3559383"/>
              <a:gd name="connsiteX429" fmla="*/ 5849746 w 10828239"/>
              <a:gd name="connsiteY429" fmla="*/ 65671 h 3559383"/>
              <a:gd name="connsiteX430" fmla="*/ 5860559 w 10828239"/>
              <a:gd name="connsiteY430" fmla="*/ 166704 h 3559383"/>
              <a:gd name="connsiteX431" fmla="*/ 5930841 w 10828239"/>
              <a:gd name="connsiteY431" fmla="*/ 217221 h 3559383"/>
              <a:gd name="connsiteX432" fmla="*/ 6109250 w 10828239"/>
              <a:gd name="connsiteY432" fmla="*/ 136395 h 3559383"/>
              <a:gd name="connsiteX433" fmla="*/ 6103843 w 10828239"/>
              <a:gd name="connsiteY433" fmla="*/ 282893 h 3559383"/>
              <a:gd name="connsiteX434" fmla="*/ 6098437 w 10828239"/>
              <a:gd name="connsiteY434" fmla="*/ 378874 h 3559383"/>
              <a:gd name="connsiteX435" fmla="*/ 6109250 w 10828239"/>
              <a:gd name="connsiteY435" fmla="*/ 313203 h 3559383"/>
              <a:gd name="connsiteX436" fmla="*/ 6168719 w 10828239"/>
              <a:gd name="connsiteY436" fmla="*/ 298048 h 3559383"/>
              <a:gd name="connsiteX437" fmla="*/ 6249814 w 10828239"/>
              <a:gd name="connsiteY437" fmla="*/ 237428 h 3559383"/>
              <a:gd name="connsiteX438" fmla="*/ 6266033 w 10828239"/>
              <a:gd name="connsiteY438" fmla="*/ 282893 h 3559383"/>
              <a:gd name="connsiteX439" fmla="*/ 6303877 w 10828239"/>
              <a:gd name="connsiteY439" fmla="*/ 227324 h 3559383"/>
              <a:gd name="connsiteX440" fmla="*/ 6314690 w 10828239"/>
              <a:gd name="connsiteY440" fmla="*/ 232376 h 3559383"/>
              <a:gd name="connsiteX441" fmla="*/ 6357940 w 10828239"/>
              <a:gd name="connsiteY441" fmla="*/ 313203 h 3559383"/>
              <a:gd name="connsiteX442" fmla="*/ 6401191 w 10828239"/>
              <a:gd name="connsiteY442" fmla="*/ 232376 h 3559383"/>
              <a:gd name="connsiteX443" fmla="*/ 6439035 w 10828239"/>
              <a:gd name="connsiteY443" fmla="*/ 90930 h 3559383"/>
              <a:gd name="connsiteX444" fmla="*/ 6471473 w 10828239"/>
              <a:gd name="connsiteY444" fmla="*/ 181859 h 3559383"/>
              <a:gd name="connsiteX445" fmla="*/ 6482286 w 10828239"/>
              <a:gd name="connsiteY445" fmla="*/ 166704 h 3559383"/>
              <a:gd name="connsiteX446" fmla="*/ 6601225 w 10828239"/>
              <a:gd name="connsiteY446" fmla="*/ 25258 h 3559383"/>
              <a:gd name="connsiteX447" fmla="*/ 6633663 w 10828239"/>
              <a:gd name="connsiteY447" fmla="*/ 10103 h 3559383"/>
              <a:gd name="connsiteX448" fmla="*/ 6639069 w 10828239"/>
              <a:gd name="connsiteY448" fmla="*/ 15155 h 3559383"/>
              <a:gd name="connsiteX449" fmla="*/ 6639069 w 10828239"/>
              <a:gd name="connsiteY449" fmla="*/ 151549 h 3559383"/>
              <a:gd name="connsiteX450" fmla="*/ 6628256 w 10828239"/>
              <a:gd name="connsiteY450" fmla="*/ 181859 h 3559383"/>
              <a:gd name="connsiteX451" fmla="*/ 6606631 w 10828239"/>
              <a:gd name="connsiteY451" fmla="*/ 207118 h 3559383"/>
              <a:gd name="connsiteX452" fmla="*/ 6639069 w 10828239"/>
              <a:gd name="connsiteY452" fmla="*/ 237428 h 3559383"/>
              <a:gd name="connsiteX453" fmla="*/ 6676913 w 10828239"/>
              <a:gd name="connsiteY453" fmla="*/ 222273 h 3559383"/>
              <a:gd name="connsiteX454" fmla="*/ 6758008 w 10828239"/>
              <a:gd name="connsiteY454" fmla="*/ 95981 h 3559383"/>
              <a:gd name="connsiteX455" fmla="*/ 6758008 w 10828239"/>
              <a:gd name="connsiteY455" fmla="*/ 186911 h 3559383"/>
              <a:gd name="connsiteX456" fmla="*/ 6774227 w 10828239"/>
              <a:gd name="connsiteY456" fmla="*/ 277841 h 3559383"/>
              <a:gd name="connsiteX457" fmla="*/ 6822884 w 10828239"/>
              <a:gd name="connsiteY457" fmla="*/ 0 h 3559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Lst>
            <a:rect l="l" t="t" r="r" b="b"/>
            <a:pathLst>
              <a:path w="10828239" h="3559383">
                <a:moveTo>
                  <a:pt x="9870595" y="3188488"/>
                </a:moveTo>
                <a:lnTo>
                  <a:pt x="9875185" y="3191539"/>
                </a:lnTo>
                <a:lnTo>
                  <a:pt x="9869779" y="3191539"/>
                </a:lnTo>
                <a:close/>
                <a:moveTo>
                  <a:pt x="64249" y="2546756"/>
                </a:moveTo>
                <a:lnTo>
                  <a:pt x="63935" y="2555235"/>
                </a:lnTo>
                <a:cubicBezTo>
                  <a:pt x="63451" y="2562194"/>
                  <a:pt x="63018" y="2554314"/>
                  <a:pt x="63592" y="2549209"/>
                </a:cubicBezTo>
                <a:close/>
                <a:moveTo>
                  <a:pt x="6822884" y="0"/>
                </a:moveTo>
                <a:cubicBezTo>
                  <a:pt x="6855322" y="55568"/>
                  <a:pt x="6855322" y="106085"/>
                  <a:pt x="6871541" y="156601"/>
                </a:cubicBezTo>
                <a:cubicBezTo>
                  <a:pt x="6882353" y="141446"/>
                  <a:pt x="6893166" y="131343"/>
                  <a:pt x="6903978" y="121240"/>
                </a:cubicBezTo>
                <a:cubicBezTo>
                  <a:pt x="6925604" y="85878"/>
                  <a:pt x="6952635" y="90930"/>
                  <a:pt x="6979667" y="116188"/>
                </a:cubicBezTo>
                <a:cubicBezTo>
                  <a:pt x="7001292" y="136395"/>
                  <a:pt x="7028324" y="171756"/>
                  <a:pt x="7055355" y="156601"/>
                </a:cubicBezTo>
                <a:cubicBezTo>
                  <a:pt x="7082387" y="141446"/>
                  <a:pt x="7136450" y="121240"/>
                  <a:pt x="7098606" y="60620"/>
                </a:cubicBezTo>
                <a:cubicBezTo>
                  <a:pt x="7136450" y="111136"/>
                  <a:pt x="7158075" y="95981"/>
                  <a:pt x="7179701" y="60620"/>
                </a:cubicBezTo>
                <a:cubicBezTo>
                  <a:pt x="7185107" y="50516"/>
                  <a:pt x="7195920" y="35361"/>
                  <a:pt x="7206732" y="25258"/>
                </a:cubicBezTo>
                <a:cubicBezTo>
                  <a:pt x="7228358" y="5051"/>
                  <a:pt x="7249983" y="-5052"/>
                  <a:pt x="7255389" y="40413"/>
                </a:cubicBezTo>
                <a:cubicBezTo>
                  <a:pt x="7260795" y="75775"/>
                  <a:pt x="7277014" y="111136"/>
                  <a:pt x="7287827" y="146498"/>
                </a:cubicBezTo>
                <a:cubicBezTo>
                  <a:pt x="7320265" y="141446"/>
                  <a:pt x="7314859" y="106085"/>
                  <a:pt x="7347297" y="95981"/>
                </a:cubicBezTo>
                <a:cubicBezTo>
                  <a:pt x="7341890" y="156601"/>
                  <a:pt x="7336484" y="217221"/>
                  <a:pt x="7331078" y="272789"/>
                </a:cubicBezTo>
                <a:cubicBezTo>
                  <a:pt x="7358109" y="237428"/>
                  <a:pt x="7390547" y="207118"/>
                  <a:pt x="7444610" y="197014"/>
                </a:cubicBezTo>
                <a:cubicBezTo>
                  <a:pt x="7455423" y="191963"/>
                  <a:pt x="7471642" y="176808"/>
                  <a:pt x="7460829" y="161653"/>
                </a:cubicBezTo>
                <a:cubicBezTo>
                  <a:pt x="7444610" y="121240"/>
                  <a:pt x="7482455" y="131343"/>
                  <a:pt x="7498673" y="121240"/>
                </a:cubicBezTo>
                <a:cubicBezTo>
                  <a:pt x="7509486" y="106085"/>
                  <a:pt x="7525705" y="126291"/>
                  <a:pt x="7531111" y="136395"/>
                </a:cubicBezTo>
                <a:cubicBezTo>
                  <a:pt x="7563549" y="166704"/>
                  <a:pt x="7536518" y="202066"/>
                  <a:pt x="7531111" y="232376"/>
                </a:cubicBezTo>
                <a:cubicBezTo>
                  <a:pt x="7514892" y="222273"/>
                  <a:pt x="7498673" y="207118"/>
                  <a:pt x="7487861" y="242479"/>
                </a:cubicBezTo>
                <a:cubicBezTo>
                  <a:pt x="7471642" y="303099"/>
                  <a:pt x="7531111" y="303099"/>
                  <a:pt x="7568956" y="338461"/>
                </a:cubicBezTo>
                <a:cubicBezTo>
                  <a:pt x="7568956" y="287944"/>
                  <a:pt x="7568956" y="252583"/>
                  <a:pt x="7574362" y="207118"/>
                </a:cubicBezTo>
                <a:cubicBezTo>
                  <a:pt x="7606800" y="222273"/>
                  <a:pt x="7644644" y="242479"/>
                  <a:pt x="7671675" y="197014"/>
                </a:cubicBezTo>
                <a:cubicBezTo>
                  <a:pt x="7671675" y="197014"/>
                  <a:pt x="7714926" y="181859"/>
                  <a:pt x="7736551" y="181859"/>
                </a:cubicBezTo>
                <a:cubicBezTo>
                  <a:pt x="7779802" y="171756"/>
                  <a:pt x="7790615" y="151549"/>
                  <a:pt x="7785208" y="116188"/>
                </a:cubicBezTo>
                <a:cubicBezTo>
                  <a:pt x="7779802" y="80826"/>
                  <a:pt x="7790615" y="50516"/>
                  <a:pt x="7839271" y="50516"/>
                </a:cubicBezTo>
                <a:cubicBezTo>
                  <a:pt x="7850084" y="50516"/>
                  <a:pt x="7866303" y="45465"/>
                  <a:pt x="7877115" y="40413"/>
                </a:cubicBezTo>
                <a:cubicBezTo>
                  <a:pt x="7958211" y="15155"/>
                  <a:pt x="7990648" y="30310"/>
                  <a:pt x="8012273" y="106085"/>
                </a:cubicBezTo>
                <a:cubicBezTo>
                  <a:pt x="8017680" y="131343"/>
                  <a:pt x="8017680" y="141446"/>
                  <a:pt x="8044711" y="121240"/>
                </a:cubicBezTo>
                <a:cubicBezTo>
                  <a:pt x="8050117" y="121240"/>
                  <a:pt x="8066337" y="126291"/>
                  <a:pt x="8077149" y="126291"/>
                </a:cubicBezTo>
                <a:cubicBezTo>
                  <a:pt x="8120400" y="136395"/>
                  <a:pt x="8196089" y="207118"/>
                  <a:pt x="8201495" y="242479"/>
                </a:cubicBezTo>
                <a:cubicBezTo>
                  <a:pt x="8223120" y="247531"/>
                  <a:pt x="8233933" y="222273"/>
                  <a:pt x="8255558" y="217221"/>
                </a:cubicBezTo>
                <a:cubicBezTo>
                  <a:pt x="8266371" y="237428"/>
                  <a:pt x="8271777" y="257634"/>
                  <a:pt x="8287995" y="272789"/>
                </a:cubicBezTo>
                <a:cubicBezTo>
                  <a:pt x="8298809" y="287944"/>
                  <a:pt x="8309621" y="303099"/>
                  <a:pt x="8331246" y="298048"/>
                </a:cubicBezTo>
                <a:cubicBezTo>
                  <a:pt x="8352871" y="287944"/>
                  <a:pt x="8342059" y="262686"/>
                  <a:pt x="8336653" y="247531"/>
                </a:cubicBezTo>
                <a:cubicBezTo>
                  <a:pt x="8331246" y="237428"/>
                  <a:pt x="8325840" y="232376"/>
                  <a:pt x="8320433" y="222273"/>
                </a:cubicBezTo>
                <a:cubicBezTo>
                  <a:pt x="8369091" y="217221"/>
                  <a:pt x="8363684" y="252583"/>
                  <a:pt x="8374497" y="277841"/>
                </a:cubicBezTo>
                <a:cubicBezTo>
                  <a:pt x="8401528" y="222273"/>
                  <a:pt x="8466404" y="232376"/>
                  <a:pt x="8498842" y="237428"/>
                </a:cubicBezTo>
                <a:cubicBezTo>
                  <a:pt x="8552905" y="242479"/>
                  <a:pt x="8579937" y="212169"/>
                  <a:pt x="8606968" y="186911"/>
                </a:cubicBezTo>
                <a:cubicBezTo>
                  <a:pt x="8661032" y="136395"/>
                  <a:pt x="8671844" y="136395"/>
                  <a:pt x="8725907" y="186911"/>
                </a:cubicBezTo>
                <a:cubicBezTo>
                  <a:pt x="8736720" y="197014"/>
                  <a:pt x="8742126" y="207118"/>
                  <a:pt x="8758345" y="207118"/>
                </a:cubicBezTo>
                <a:cubicBezTo>
                  <a:pt x="8774564" y="207118"/>
                  <a:pt x="8779971" y="212169"/>
                  <a:pt x="8774564" y="232376"/>
                </a:cubicBezTo>
                <a:cubicBezTo>
                  <a:pt x="8758345" y="277841"/>
                  <a:pt x="8763752" y="282893"/>
                  <a:pt x="8779971" y="333409"/>
                </a:cubicBezTo>
                <a:cubicBezTo>
                  <a:pt x="8850253" y="308151"/>
                  <a:pt x="8877284" y="323306"/>
                  <a:pt x="8882691" y="388977"/>
                </a:cubicBezTo>
                <a:cubicBezTo>
                  <a:pt x="8882691" y="394029"/>
                  <a:pt x="8877284" y="399081"/>
                  <a:pt x="8882691" y="399081"/>
                </a:cubicBezTo>
                <a:cubicBezTo>
                  <a:pt x="8888097" y="404132"/>
                  <a:pt x="8888097" y="399081"/>
                  <a:pt x="8888097" y="394029"/>
                </a:cubicBezTo>
                <a:cubicBezTo>
                  <a:pt x="8925941" y="373822"/>
                  <a:pt x="8942160" y="343513"/>
                  <a:pt x="8942160" y="303099"/>
                </a:cubicBezTo>
                <a:cubicBezTo>
                  <a:pt x="8936754" y="257634"/>
                  <a:pt x="8893503" y="202066"/>
                  <a:pt x="8969192" y="171756"/>
                </a:cubicBezTo>
                <a:cubicBezTo>
                  <a:pt x="8985411" y="212169"/>
                  <a:pt x="9039474" y="242479"/>
                  <a:pt x="9050287" y="313203"/>
                </a:cubicBezTo>
                <a:cubicBezTo>
                  <a:pt x="9066506" y="247531"/>
                  <a:pt x="9125975" y="267738"/>
                  <a:pt x="9153007" y="237428"/>
                </a:cubicBezTo>
                <a:cubicBezTo>
                  <a:pt x="9158413" y="227324"/>
                  <a:pt x="9180038" y="247531"/>
                  <a:pt x="9180038" y="257634"/>
                </a:cubicBezTo>
                <a:cubicBezTo>
                  <a:pt x="9174632" y="272789"/>
                  <a:pt x="9207070" y="298048"/>
                  <a:pt x="9169226" y="313203"/>
                </a:cubicBezTo>
                <a:cubicBezTo>
                  <a:pt x="9125975" y="328358"/>
                  <a:pt x="9098943" y="368771"/>
                  <a:pt x="9098943" y="414236"/>
                </a:cubicBezTo>
                <a:cubicBezTo>
                  <a:pt x="9098943" y="429391"/>
                  <a:pt x="9082724" y="454649"/>
                  <a:pt x="9109756" y="459701"/>
                </a:cubicBezTo>
                <a:cubicBezTo>
                  <a:pt x="9131381" y="464752"/>
                  <a:pt x="9147600" y="444546"/>
                  <a:pt x="9153007" y="424339"/>
                </a:cubicBezTo>
                <a:cubicBezTo>
                  <a:pt x="9169226" y="378874"/>
                  <a:pt x="9201663" y="388977"/>
                  <a:pt x="9234101" y="404132"/>
                </a:cubicBezTo>
                <a:cubicBezTo>
                  <a:pt x="9239508" y="409184"/>
                  <a:pt x="9244914" y="419287"/>
                  <a:pt x="9250320" y="424339"/>
                </a:cubicBezTo>
                <a:cubicBezTo>
                  <a:pt x="9255727" y="434442"/>
                  <a:pt x="9266539" y="449597"/>
                  <a:pt x="9293571" y="449597"/>
                </a:cubicBezTo>
                <a:cubicBezTo>
                  <a:pt x="9277352" y="409184"/>
                  <a:pt x="9315196" y="378874"/>
                  <a:pt x="9320602" y="343513"/>
                </a:cubicBezTo>
                <a:cubicBezTo>
                  <a:pt x="9331415" y="318254"/>
                  <a:pt x="9336821" y="363719"/>
                  <a:pt x="9353040" y="348564"/>
                </a:cubicBezTo>
                <a:cubicBezTo>
                  <a:pt x="9374666" y="333409"/>
                  <a:pt x="9390885" y="318254"/>
                  <a:pt x="9417916" y="313203"/>
                </a:cubicBezTo>
                <a:cubicBezTo>
                  <a:pt x="9423323" y="313203"/>
                  <a:pt x="9428729" y="313203"/>
                  <a:pt x="9428729" y="308151"/>
                </a:cubicBezTo>
                <a:cubicBezTo>
                  <a:pt x="9428729" y="277841"/>
                  <a:pt x="9455760" y="262686"/>
                  <a:pt x="9477386" y="247531"/>
                </a:cubicBezTo>
                <a:cubicBezTo>
                  <a:pt x="9493605" y="237428"/>
                  <a:pt x="9509824" y="237428"/>
                  <a:pt x="9515230" y="247531"/>
                </a:cubicBezTo>
                <a:cubicBezTo>
                  <a:pt x="9542262" y="313203"/>
                  <a:pt x="9558480" y="267738"/>
                  <a:pt x="9580106" y="242479"/>
                </a:cubicBezTo>
                <a:lnTo>
                  <a:pt x="9596325" y="227324"/>
                </a:lnTo>
                <a:cubicBezTo>
                  <a:pt x="9628763" y="242479"/>
                  <a:pt x="9590918" y="282893"/>
                  <a:pt x="9623356" y="287944"/>
                </a:cubicBezTo>
                <a:cubicBezTo>
                  <a:pt x="9650388" y="292996"/>
                  <a:pt x="9682826" y="287944"/>
                  <a:pt x="9709857" y="282893"/>
                </a:cubicBezTo>
                <a:cubicBezTo>
                  <a:pt x="9731483" y="272789"/>
                  <a:pt x="9736889" y="262686"/>
                  <a:pt x="9720670" y="247531"/>
                </a:cubicBezTo>
                <a:cubicBezTo>
                  <a:pt x="9709857" y="237428"/>
                  <a:pt x="9693638" y="227324"/>
                  <a:pt x="9726076" y="212169"/>
                </a:cubicBezTo>
                <a:cubicBezTo>
                  <a:pt x="9747702" y="202066"/>
                  <a:pt x="9769327" y="181859"/>
                  <a:pt x="9801765" y="202066"/>
                </a:cubicBezTo>
                <a:cubicBezTo>
                  <a:pt x="9823390" y="217221"/>
                  <a:pt x="9801765" y="227324"/>
                  <a:pt x="9796358" y="242479"/>
                </a:cubicBezTo>
                <a:cubicBezTo>
                  <a:pt x="9774733" y="287944"/>
                  <a:pt x="9796358" y="328358"/>
                  <a:pt x="9812577" y="378874"/>
                </a:cubicBezTo>
                <a:cubicBezTo>
                  <a:pt x="9839609" y="328358"/>
                  <a:pt x="9855828" y="343513"/>
                  <a:pt x="9861234" y="383926"/>
                </a:cubicBezTo>
                <a:cubicBezTo>
                  <a:pt x="9899079" y="338461"/>
                  <a:pt x="9834203" y="282893"/>
                  <a:pt x="9877453" y="242479"/>
                </a:cubicBezTo>
                <a:cubicBezTo>
                  <a:pt x="9920704" y="383926"/>
                  <a:pt x="9980173" y="429391"/>
                  <a:pt x="10088300" y="424339"/>
                </a:cubicBezTo>
                <a:cubicBezTo>
                  <a:pt x="10055862" y="404132"/>
                  <a:pt x="10072081" y="378874"/>
                  <a:pt x="10072081" y="353616"/>
                </a:cubicBezTo>
                <a:cubicBezTo>
                  <a:pt x="10099112" y="358668"/>
                  <a:pt x="10093706" y="388977"/>
                  <a:pt x="10115331" y="399081"/>
                </a:cubicBezTo>
                <a:cubicBezTo>
                  <a:pt x="10126144" y="383926"/>
                  <a:pt x="10115331" y="363719"/>
                  <a:pt x="10120738" y="348564"/>
                </a:cubicBezTo>
                <a:lnTo>
                  <a:pt x="10120738" y="328358"/>
                </a:lnTo>
                <a:cubicBezTo>
                  <a:pt x="10115331" y="292996"/>
                  <a:pt x="10163988" y="343513"/>
                  <a:pt x="10158582" y="308151"/>
                </a:cubicBezTo>
                <a:cubicBezTo>
                  <a:pt x="10153175" y="287944"/>
                  <a:pt x="10142363" y="272789"/>
                  <a:pt x="10142363" y="252583"/>
                </a:cubicBezTo>
                <a:cubicBezTo>
                  <a:pt x="10142363" y="237428"/>
                  <a:pt x="10158582" y="242479"/>
                  <a:pt x="10169394" y="247531"/>
                </a:cubicBezTo>
                <a:cubicBezTo>
                  <a:pt x="10185613" y="257634"/>
                  <a:pt x="10185613" y="277841"/>
                  <a:pt x="10185613" y="292996"/>
                </a:cubicBezTo>
                <a:cubicBezTo>
                  <a:pt x="10169394" y="343513"/>
                  <a:pt x="10207239" y="358668"/>
                  <a:pt x="10239677" y="383926"/>
                </a:cubicBezTo>
                <a:cubicBezTo>
                  <a:pt x="10299146" y="429391"/>
                  <a:pt x="10353209" y="464752"/>
                  <a:pt x="10428898" y="464752"/>
                </a:cubicBezTo>
                <a:cubicBezTo>
                  <a:pt x="10445117" y="464752"/>
                  <a:pt x="10482961" y="429391"/>
                  <a:pt x="10472148" y="484959"/>
                </a:cubicBezTo>
                <a:cubicBezTo>
                  <a:pt x="10493774" y="484959"/>
                  <a:pt x="10515399" y="510217"/>
                  <a:pt x="10531618" y="479907"/>
                </a:cubicBezTo>
                <a:cubicBezTo>
                  <a:pt x="10553243" y="439494"/>
                  <a:pt x="10580275" y="449597"/>
                  <a:pt x="10601900" y="479907"/>
                </a:cubicBezTo>
                <a:cubicBezTo>
                  <a:pt x="10618119" y="505166"/>
                  <a:pt x="10628931" y="535476"/>
                  <a:pt x="10650557" y="560734"/>
                </a:cubicBezTo>
                <a:cubicBezTo>
                  <a:pt x="10673196" y="620512"/>
                  <a:pt x="10733960" y="683300"/>
                  <a:pt x="10737734" y="838575"/>
                </a:cubicBezTo>
                <a:lnTo>
                  <a:pt x="10726467" y="1048496"/>
                </a:lnTo>
                <a:lnTo>
                  <a:pt x="10737452" y="1237210"/>
                </a:lnTo>
                <a:cubicBezTo>
                  <a:pt x="10750292" y="1395878"/>
                  <a:pt x="10763807" y="1554546"/>
                  <a:pt x="10769214" y="1713214"/>
                </a:cubicBezTo>
                <a:cubicBezTo>
                  <a:pt x="10769214" y="1776682"/>
                  <a:pt x="10736776" y="1850726"/>
                  <a:pt x="10780026" y="1924771"/>
                </a:cubicBezTo>
                <a:cubicBezTo>
                  <a:pt x="10790839" y="1935350"/>
                  <a:pt x="10780026" y="2019971"/>
                  <a:pt x="10758401" y="2030551"/>
                </a:cubicBezTo>
                <a:cubicBezTo>
                  <a:pt x="10715151" y="2041128"/>
                  <a:pt x="10744230" y="2157419"/>
                  <a:pt x="10749636" y="2210309"/>
                </a:cubicBezTo>
                <a:cubicBezTo>
                  <a:pt x="10757745" y="2337243"/>
                  <a:pt x="10747588" y="2390198"/>
                  <a:pt x="10756374" y="2518454"/>
                </a:cubicBezTo>
                <a:cubicBezTo>
                  <a:pt x="10756416" y="2526529"/>
                  <a:pt x="10756457" y="2534603"/>
                  <a:pt x="10756499" y="2542678"/>
                </a:cubicBezTo>
                <a:lnTo>
                  <a:pt x="10790674" y="2622645"/>
                </a:lnTo>
                <a:cubicBezTo>
                  <a:pt x="10801487" y="2627697"/>
                  <a:pt x="10808429" y="2671069"/>
                  <a:pt x="10789763" y="2735305"/>
                </a:cubicBezTo>
                <a:cubicBezTo>
                  <a:pt x="10779064" y="2772907"/>
                  <a:pt x="10787430" y="2807912"/>
                  <a:pt x="10792836" y="2833170"/>
                </a:cubicBezTo>
                <a:cubicBezTo>
                  <a:pt x="10809055" y="2954410"/>
                  <a:pt x="10832103" y="3004628"/>
                  <a:pt x="10810478" y="3130919"/>
                </a:cubicBezTo>
                <a:cubicBezTo>
                  <a:pt x="10810478" y="3141023"/>
                  <a:pt x="10810478" y="3146074"/>
                  <a:pt x="10815884" y="3156178"/>
                </a:cubicBezTo>
                <a:cubicBezTo>
                  <a:pt x="10837510" y="3191539"/>
                  <a:pt x="10832103" y="3206694"/>
                  <a:pt x="10788853" y="3211746"/>
                </a:cubicBezTo>
                <a:cubicBezTo>
                  <a:pt x="10745602" y="3211746"/>
                  <a:pt x="10723977" y="3231953"/>
                  <a:pt x="10723977" y="3277418"/>
                </a:cubicBezTo>
                <a:cubicBezTo>
                  <a:pt x="10680726" y="3237004"/>
                  <a:pt x="10664508" y="3191539"/>
                  <a:pt x="10626663" y="3151126"/>
                </a:cubicBezTo>
                <a:cubicBezTo>
                  <a:pt x="10605038" y="3211746"/>
                  <a:pt x="10632070" y="3282469"/>
                  <a:pt x="10578006" y="3332986"/>
                </a:cubicBezTo>
                <a:cubicBezTo>
                  <a:pt x="10550975" y="3317831"/>
                  <a:pt x="10550975" y="3282469"/>
                  <a:pt x="10529350" y="3262263"/>
                </a:cubicBezTo>
                <a:cubicBezTo>
                  <a:pt x="10453661" y="3191539"/>
                  <a:pt x="10361754" y="3171333"/>
                  <a:pt x="10259034" y="3181436"/>
                </a:cubicBezTo>
                <a:cubicBezTo>
                  <a:pt x="10199564" y="3186488"/>
                  <a:pt x="10140095" y="3196591"/>
                  <a:pt x="10080625" y="3196591"/>
                </a:cubicBezTo>
                <a:cubicBezTo>
                  <a:pt x="10004937" y="3196591"/>
                  <a:pt x="9940061" y="3181436"/>
                  <a:pt x="9891404" y="3125868"/>
                </a:cubicBezTo>
                <a:cubicBezTo>
                  <a:pt x="9880592" y="3135971"/>
                  <a:pt x="9879240" y="3147337"/>
                  <a:pt x="9878564" y="3158704"/>
                </a:cubicBezTo>
                <a:lnTo>
                  <a:pt x="9870595" y="3188488"/>
                </a:lnTo>
                <a:lnTo>
                  <a:pt x="9862599" y="3183173"/>
                </a:lnTo>
                <a:cubicBezTo>
                  <a:pt x="9853222" y="3180805"/>
                  <a:pt x="9852208" y="3194065"/>
                  <a:pt x="9848153" y="3201643"/>
                </a:cubicBezTo>
                <a:cubicBezTo>
                  <a:pt x="9842747" y="3237004"/>
                  <a:pt x="9831935" y="3272366"/>
                  <a:pt x="9821122" y="3317831"/>
                </a:cubicBezTo>
                <a:cubicBezTo>
                  <a:pt x="9799497" y="3247108"/>
                  <a:pt x="9783278" y="3186488"/>
                  <a:pt x="9761652" y="3115765"/>
                </a:cubicBezTo>
                <a:cubicBezTo>
                  <a:pt x="9740027" y="3156178"/>
                  <a:pt x="9740027" y="3191539"/>
                  <a:pt x="9750840" y="3221849"/>
                </a:cubicBezTo>
                <a:cubicBezTo>
                  <a:pt x="9756246" y="3267314"/>
                  <a:pt x="9734621" y="3277418"/>
                  <a:pt x="9696777" y="3267314"/>
                </a:cubicBezTo>
                <a:cubicBezTo>
                  <a:pt x="9653526" y="3262263"/>
                  <a:pt x="9621088" y="3237004"/>
                  <a:pt x="9583244" y="3221849"/>
                </a:cubicBezTo>
                <a:cubicBezTo>
                  <a:pt x="9534587" y="3196591"/>
                  <a:pt x="9491336" y="3176384"/>
                  <a:pt x="9426461" y="3206694"/>
                </a:cubicBezTo>
                <a:cubicBezTo>
                  <a:pt x="9399429" y="3221849"/>
                  <a:pt x="9404835" y="3176384"/>
                  <a:pt x="9388616" y="3151126"/>
                </a:cubicBezTo>
                <a:cubicBezTo>
                  <a:pt x="9361585" y="3186488"/>
                  <a:pt x="9307522" y="3186488"/>
                  <a:pt x="9291303" y="3221849"/>
                </a:cubicBezTo>
                <a:cubicBezTo>
                  <a:pt x="9215614" y="3135971"/>
                  <a:pt x="9134519" y="3050093"/>
                  <a:pt x="9166957" y="2913698"/>
                </a:cubicBezTo>
                <a:cubicBezTo>
                  <a:pt x="9118301" y="2944008"/>
                  <a:pt x="9134519" y="2984421"/>
                  <a:pt x="9134519" y="3019783"/>
                </a:cubicBezTo>
                <a:cubicBezTo>
                  <a:pt x="9139926" y="3055145"/>
                  <a:pt x="9139926" y="3080403"/>
                  <a:pt x="9091269" y="3070300"/>
                </a:cubicBezTo>
                <a:cubicBezTo>
                  <a:pt x="9075050" y="3070300"/>
                  <a:pt x="9058831" y="3085455"/>
                  <a:pt x="9042612" y="3085455"/>
                </a:cubicBezTo>
                <a:cubicBezTo>
                  <a:pt x="9004768" y="3085455"/>
                  <a:pt x="9031799" y="3166281"/>
                  <a:pt x="8961517" y="3130919"/>
                </a:cubicBezTo>
                <a:cubicBezTo>
                  <a:pt x="8929079" y="3115765"/>
                  <a:pt x="8880423" y="3130919"/>
                  <a:pt x="8837172" y="3130919"/>
                </a:cubicBezTo>
                <a:cubicBezTo>
                  <a:pt x="8788515" y="3130919"/>
                  <a:pt x="8750671" y="3115765"/>
                  <a:pt x="8723639" y="3080403"/>
                </a:cubicBezTo>
                <a:cubicBezTo>
                  <a:pt x="8712827" y="3075351"/>
                  <a:pt x="8702014" y="3065248"/>
                  <a:pt x="8696608" y="3080403"/>
                </a:cubicBezTo>
                <a:cubicBezTo>
                  <a:pt x="8691201" y="3110713"/>
                  <a:pt x="8637138" y="3115765"/>
                  <a:pt x="8647951" y="3156178"/>
                </a:cubicBezTo>
                <a:cubicBezTo>
                  <a:pt x="8658763" y="3191539"/>
                  <a:pt x="8664170" y="3226901"/>
                  <a:pt x="8674982" y="3262263"/>
                </a:cubicBezTo>
                <a:cubicBezTo>
                  <a:pt x="8610107" y="3262263"/>
                  <a:pt x="8561450" y="3262263"/>
                  <a:pt x="8572262" y="3186488"/>
                </a:cubicBezTo>
                <a:cubicBezTo>
                  <a:pt x="8572262" y="3166281"/>
                  <a:pt x="8556043" y="3151126"/>
                  <a:pt x="8545231" y="3135971"/>
                </a:cubicBezTo>
                <a:cubicBezTo>
                  <a:pt x="8512793" y="3156178"/>
                  <a:pt x="8501980" y="3186488"/>
                  <a:pt x="8485761" y="3211746"/>
                </a:cubicBezTo>
                <a:cubicBezTo>
                  <a:pt x="8480355" y="3176384"/>
                  <a:pt x="8485761" y="3135971"/>
                  <a:pt x="8453323" y="3105661"/>
                </a:cubicBezTo>
                <a:cubicBezTo>
                  <a:pt x="8442511" y="3146074"/>
                  <a:pt x="8442511" y="3181436"/>
                  <a:pt x="8415479" y="3221849"/>
                </a:cubicBezTo>
                <a:cubicBezTo>
                  <a:pt x="8399260" y="3166281"/>
                  <a:pt x="8442511" y="3095558"/>
                  <a:pt x="8345197" y="3090506"/>
                </a:cubicBezTo>
                <a:cubicBezTo>
                  <a:pt x="8345197" y="3125868"/>
                  <a:pt x="8345197" y="3166281"/>
                  <a:pt x="8356010" y="3201643"/>
                </a:cubicBezTo>
                <a:cubicBezTo>
                  <a:pt x="8366822" y="3252159"/>
                  <a:pt x="8345197" y="3257211"/>
                  <a:pt x="8301946" y="3242056"/>
                </a:cubicBezTo>
                <a:cubicBezTo>
                  <a:pt x="8193820" y="3216798"/>
                  <a:pt x="8085694" y="3181436"/>
                  <a:pt x="7977568" y="3151126"/>
                </a:cubicBezTo>
                <a:cubicBezTo>
                  <a:pt x="7918098" y="3135971"/>
                  <a:pt x="7918098" y="3135971"/>
                  <a:pt x="7891066" y="3191539"/>
                </a:cubicBezTo>
                <a:cubicBezTo>
                  <a:pt x="7896472" y="3135971"/>
                  <a:pt x="7820784" y="3125868"/>
                  <a:pt x="7815378" y="3070300"/>
                </a:cubicBezTo>
                <a:cubicBezTo>
                  <a:pt x="7815378" y="3050093"/>
                  <a:pt x="7772128" y="3045041"/>
                  <a:pt x="7745096" y="3039990"/>
                </a:cubicBezTo>
                <a:cubicBezTo>
                  <a:pt x="7739690" y="3141023"/>
                  <a:pt x="7750502" y="3247108"/>
                  <a:pt x="7761314" y="3363296"/>
                </a:cubicBezTo>
                <a:cubicBezTo>
                  <a:pt x="7723470" y="3307728"/>
                  <a:pt x="7728876" y="3257211"/>
                  <a:pt x="7701845" y="3216798"/>
                </a:cubicBezTo>
                <a:cubicBezTo>
                  <a:pt x="7691033" y="3206694"/>
                  <a:pt x="7691033" y="3191539"/>
                  <a:pt x="7674814" y="3186488"/>
                </a:cubicBezTo>
                <a:cubicBezTo>
                  <a:pt x="7653189" y="3186488"/>
                  <a:pt x="7647782" y="3206694"/>
                  <a:pt x="7642376" y="3216798"/>
                </a:cubicBezTo>
                <a:cubicBezTo>
                  <a:pt x="7631563" y="3237004"/>
                  <a:pt x="7620751" y="3257211"/>
                  <a:pt x="7604532" y="3277418"/>
                </a:cubicBezTo>
                <a:cubicBezTo>
                  <a:pt x="7572094" y="3327934"/>
                  <a:pt x="7545062" y="3327934"/>
                  <a:pt x="7496405" y="3282469"/>
                </a:cubicBezTo>
                <a:cubicBezTo>
                  <a:pt x="7463967" y="3343089"/>
                  <a:pt x="7426123" y="3398657"/>
                  <a:pt x="7436936" y="3469381"/>
                </a:cubicBezTo>
                <a:cubicBezTo>
                  <a:pt x="7404498" y="3469381"/>
                  <a:pt x="7382873" y="3459277"/>
                  <a:pt x="7361247" y="3444122"/>
                </a:cubicBezTo>
                <a:cubicBezTo>
                  <a:pt x="7345028" y="3439071"/>
                  <a:pt x="7323403" y="3423916"/>
                  <a:pt x="7350435" y="3393606"/>
                </a:cubicBezTo>
                <a:cubicBezTo>
                  <a:pt x="7366654" y="3373399"/>
                  <a:pt x="7388279" y="3332986"/>
                  <a:pt x="7334216" y="3307728"/>
                </a:cubicBezTo>
                <a:cubicBezTo>
                  <a:pt x="7328809" y="3307728"/>
                  <a:pt x="7328809" y="3292573"/>
                  <a:pt x="7328809" y="3282469"/>
                </a:cubicBezTo>
                <a:cubicBezTo>
                  <a:pt x="7317997" y="3242056"/>
                  <a:pt x="7307184" y="3211746"/>
                  <a:pt x="7247715" y="3206694"/>
                </a:cubicBezTo>
                <a:cubicBezTo>
                  <a:pt x="7199058" y="3206694"/>
                  <a:pt x="7166620" y="3166281"/>
                  <a:pt x="7128776" y="3120816"/>
                </a:cubicBezTo>
                <a:cubicBezTo>
                  <a:pt x="7134182" y="3171333"/>
                  <a:pt x="7053087" y="3186488"/>
                  <a:pt x="7112557" y="3242056"/>
                </a:cubicBezTo>
                <a:cubicBezTo>
                  <a:pt x="7058494" y="3242056"/>
                  <a:pt x="7009837" y="3257211"/>
                  <a:pt x="7009837" y="3191539"/>
                </a:cubicBezTo>
                <a:cubicBezTo>
                  <a:pt x="7009837" y="3176384"/>
                  <a:pt x="6999024" y="3176384"/>
                  <a:pt x="6982805" y="3176384"/>
                </a:cubicBezTo>
                <a:cubicBezTo>
                  <a:pt x="6961180" y="3176384"/>
                  <a:pt x="6934148" y="3186488"/>
                  <a:pt x="6923336" y="3156178"/>
                </a:cubicBezTo>
                <a:cubicBezTo>
                  <a:pt x="6923336" y="3156178"/>
                  <a:pt x="6917929" y="3151126"/>
                  <a:pt x="6912523" y="3156178"/>
                </a:cubicBezTo>
                <a:cubicBezTo>
                  <a:pt x="6885491" y="3176384"/>
                  <a:pt x="6836834" y="3176384"/>
                  <a:pt x="6820616" y="3221849"/>
                </a:cubicBezTo>
                <a:cubicBezTo>
                  <a:pt x="6804397" y="3267314"/>
                  <a:pt x="6788178" y="3272366"/>
                  <a:pt x="6750333" y="3231953"/>
                </a:cubicBezTo>
                <a:cubicBezTo>
                  <a:pt x="6723302" y="3206694"/>
                  <a:pt x="6723302" y="3206694"/>
                  <a:pt x="6690864" y="3242056"/>
                </a:cubicBezTo>
                <a:cubicBezTo>
                  <a:pt x="6685458" y="3196591"/>
                  <a:pt x="6680051" y="3146074"/>
                  <a:pt x="6674645" y="3095558"/>
                </a:cubicBezTo>
                <a:lnTo>
                  <a:pt x="6669239" y="3095558"/>
                </a:lnTo>
                <a:lnTo>
                  <a:pt x="6658426" y="3105661"/>
                </a:lnTo>
                <a:lnTo>
                  <a:pt x="6647613" y="3105661"/>
                </a:lnTo>
                <a:cubicBezTo>
                  <a:pt x="6636801" y="3095558"/>
                  <a:pt x="6658426" y="3055145"/>
                  <a:pt x="6615175" y="3085455"/>
                </a:cubicBezTo>
                <a:lnTo>
                  <a:pt x="6598956" y="3100610"/>
                </a:lnTo>
                <a:cubicBezTo>
                  <a:pt x="6566519" y="3161229"/>
                  <a:pt x="6512455" y="3171333"/>
                  <a:pt x="6447580" y="3156178"/>
                </a:cubicBezTo>
                <a:cubicBezTo>
                  <a:pt x="6388110" y="3135971"/>
                  <a:pt x="6355672" y="3186488"/>
                  <a:pt x="6317828" y="3206694"/>
                </a:cubicBezTo>
                <a:cubicBezTo>
                  <a:pt x="6279984" y="3226901"/>
                  <a:pt x="6252952" y="3231953"/>
                  <a:pt x="6231327" y="3196591"/>
                </a:cubicBezTo>
                <a:cubicBezTo>
                  <a:pt x="6220514" y="3171333"/>
                  <a:pt x="6204295" y="3151126"/>
                  <a:pt x="6188076" y="3120816"/>
                </a:cubicBezTo>
                <a:cubicBezTo>
                  <a:pt x="6166452" y="3156178"/>
                  <a:pt x="6166452" y="3191539"/>
                  <a:pt x="6166452" y="3221849"/>
                </a:cubicBezTo>
                <a:cubicBezTo>
                  <a:pt x="6166452" y="3237004"/>
                  <a:pt x="6171858" y="3262263"/>
                  <a:pt x="6155638" y="3257211"/>
                </a:cubicBezTo>
                <a:cubicBezTo>
                  <a:pt x="6085357" y="3231953"/>
                  <a:pt x="6079950" y="3292573"/>
                  <a:pt x="6052918" y="3322883"/>
                </a:cubicBezTo>
                <a:cubicBezTo>
                  <a:pt x="6031293" y="3348141"/>
                  <a:pt x="6025887" y="3403709"/>
                  <a:pt x="5988043" y="3393606"/>
                </a:cubicBezTo>
                <a:cubicBezTo>
                  <a:pt x="5944792" y="3383502"/>
                  <a:pt x="5961011" y="3332986"/>
                  <a:pt x="5961011" y="3297624"/>
                </a:cubicBezTo>
                <a:cubicBezTo>
                  <a:pt x="5955605" y="3262263"/>
                  <a:pt x="5961011" y="3231953"/>
                  <a:pt x="5961011" y="3191539"/>
                </a:cubicBezTo>
                <a:cubicBezTo>
                  <a:pt x="5906948" y="3257211"/>
                  <a:pt x="5939386" y="3327934"/>
                  <a:pt x="5906948" y="3393606"/>
                </a:cubicBezTo>
                <a:cubicBezTo>
                  <a:pt x="5917760" y="3237004"/>
                  <a:pt x="5804228" y="3125868"/>
                  <a:pt x="5733946" y="2984421"/>
                </a:cubicBezTo>
                <a:cubicBezTo>
                  <a:pt x="5717727" y="3029886"/>
                  <a:pt x="5723133" y="3060196"/>
                  <a:pt x="5723133" y="3095558"/>
                </a:cubicBezTo>
                <a:cubicBezTo>
                  <a:pt x="5701508" y="3085455"/>
                  <a:pt x="5701508" y="3060196"/>
                  <a:pt x="5679882" y="3050093"/>
                </a:cubicBezTo>
                <a:cubicBezTo>
                  <a:pt x="5642038" y="3120816"/>
                  <a:pt x="5620413" y="3201643"/>
                  <a:pt x="5555537" y="3267314"/>
                </a:cubicBezTo>
                <a:cubicBezTo>
                  <a:pt x="5539319" y="3231953"/>
                  <a:pt x="5560943" y="3201643"/>
                  <a:pt x="5550131" y="3166281"/>
                </a:cubicBezTo>
                <a:cubicBezTo>
                  <a:pt x="5512287" y="3211746"/>
                  <a:pt x="5490661" y="3181436"/>
                  <a:pt x="5474442" y="3146074"/>
                </a:cubicBezTo>
                <a:cubicBezTo>
                  <a:pt x="5458224" y="3120816"/>
                  <a:pt x="5452818" y="3070300"/>
                  <a:pt x="5420379" y="3075351"/>
                </a:cubicBezTo>
                <a:cubicBezTo>
                  <a:pt x="5371723" y="3080403"/>
                  <a:pt x="5377129" y="3130919"/>
                  <a:pt x="5371723" y="3171333"/>
                </a:cubicBezTo>
                <a:cubicBezTo>
                  <a:pt x="5366316" y="3191539"/>
                  <a:pt x="5377129" y="3211746"/>
                  <a:pt x="5355503" y="3231953"/>
                </a:cubicBezTo>
                <a:cubicBezTo>
                  <a:pt x="5323065" y="3257211"/>
                  <a:pt x="5317659" y="3226901"/>
                  <a:pt x="5306846" y="3201643"/>
                </a:cubicBezTo>
                <a:cubicBezTo>
                  <a:pt x="5279815" y="3237004"/>
                  <a:pt x="5252783" y="3262263"/>
                  <a:pt x="5231158" y="3292573"/>
                </a:cubicBezTo>
                <a:cubicBezTo>
                  <a:pt x="5214940" y="3312779"/>
                  <a:pt x="5193314" y="3322883"/>
                  <a:pt x="5171689" y="3312779"/>
                </a:cubicBezTo>
                <a:cubicBezTo>
                  <a:pt x="5101406" y="3287521"/>
                  <a:pt x="5112220" y="3338038"/>
                  <a:pt x="5112220" y="3368347"/>
                </a:cubicBezTo>
                <a:cubicBezTo>
                  <a:pt x="5112220" y="3403709"/>
                  <a:pt x="5123032" y="3434019"/>
                  <a:pt x="5128438" y="3469381"/>
                </a:cubicBezTo>
                <a:cubicBezTo>
                  <a:pt x="5133845" y="3484536"/>
                  <a:pt x="5133845" y="3494639"/>
                  <a:pt x="5112220" y="3509794"/>
                </a:cubicBezTo>
                <a:cubicBezTo>
                  <a:pt x="5090594" y="3434019"/>
                  <a:pt x="5106813" y="3348141"/>
                  <a:pt x="5052750" y="3277418"/>
                </a:cubicBezTo>
                <a:cubicBezTo>
                  <a:pt x="5025718" y="3332986"/>
                  <a:pt x="5025718" y="3398657"/>
                  <a:pt x="4998686" y="3454226"/>
                </a:cubicBezTo>
                <a:cubicBezTo>
                  <a:pt x="4982468" y="3423916"/>
                  <a:pt x="4982468" y="3398657"/>
                  <a:pt x="4987874" y="3368347"/>
                </a:cubicBezTo>
                <a:cubicBezTo>
                  <a:pt x="4998686" y="3327934"/>
                  <a:pt x="4950029" y="3322883"/>
                  <a:pt x="4928404" y="3317831"/>
                </a:cubicBezTo>
                <a:cubicBezTo>
                  <a:pt x="4912185" y="3307728"/>
                  <a:pt x="4890560" y="3307728"/>
                  <a:pt x="4874341" y="3297624"/>
                </a:cubicBezTo>
                <a:cubicBezTo>
                  <a:pt x="4874341" y="3262263"/>
                  <a:pt x="4820279" y="3287521"/>
                  <a:pt x="4814872" y="3257211"/>
                </a:cubicBezTo>
                <a:lnTo>
                  <a:pt x="4814872" y="3312779"/>
                </a:lnTo>
                <a:cubicBezTo>
                  <a:pt x="4771622" y="3307728"/>
                  <a:pt x="4766215" y="3348141"/>
                  <a:pt x="4733777" y="3383502"/>
                </a:cubicBezTo>
                <a:cubicBezTo>
                  <a:pt x="4722964" y="3332986"/>
                  <a:pt x="4695933" y="3292573"/>
                  <a:pt x="4728370" y="3247108"/>
                </a:cubicBezTo>
                <a:cubicBezTo>
                  <a:pt x="4744590" y="3221849"/>
                  <a:pt x="4717558" y="3211746"/>
                  <a:pt x="4701339" y="3206694"/>
                </a:cubicBezTo>
                <a:cubicBezTo>
                  <a:pt x="4679714" y="3191539"/>
                  <a:pt x="4679714" y="3211746"/>
                  <a:pt x="4674307" y="3221849"/>
                </a:cubicBezTo>
                <a:cubicBezTo>
                  <a:pt x="4652682" y="3267314"/>
                  <a:pt x="4631057" y="3267314"/>
                  <a:pt x="4587807" y="3242056"/>
                </a:cubicBezTo>
                <a:cubicBezTo>
                  <a:pt x="4555368" y="3221849"/>
                  <a:pt x="4560775" y="3267314"/>
                  <a:pt x="4533743" y="3272366"/>
                </a:cubicBezTo>
                <a:lnTo>
                  <a:pt x="4533743" y="3267314"/>
                </a:lnTo>
                <a:cubicBezTo>
                  <a:pt x="4522930" y="3242056"/>
                  <a:pt x="4522930" y="3196591"/>
                  <a:pt x="4485086" y="3201643"/>
                </a:cubicBezTo>
                <a:cubicBezTo>
                  <a:pt x="4447242" y="3201643"/>
                  <a:pt x="4447242" y="3242056"/>
                  <a:pt x="4441836" y="3267314"/>
                </a:cubicBezTo>
                <a:cubicBezTo>
                  <a:pt x="4436429" y="3302676"/>
                  <a:pt x="4431024" y="3338038"/>
                  <a:pt x="4420211" y="3373399"/>
                </a:cubicBezTo>
                <a:cubicBezTo>
                  <a:pt x="4420211" y="3388554"/>
                  <a:pt x="4420211" y="3408761"/>
                  <a:pt x="4398585" y="3403709"/>
                </a:cubicBezTo>
                <a:cubicBezTo>
                  <a:pt x="4382366" y="3403709"/>
                  <a:pt x="4382366" y="3383502"/>
                  <a:pt x="4387772" y="3368347"/>
                </a:cubicBezTo>
                <a:cubicBezTo>
                  <a:pt x="4398585" y="3353192"/>
                  <a:pt x="4382366" y="3343089"/>
                  <a:pt x="4376960" y="3317831"/>
                </a:cubicBezTo>
                <a:cubicBezTo>
                  <a:pt x="4366147" y="3338038"/>
                  <a:pt x="4366147" y="3348141"/>
                  <a:pt x="4360741" y="3358244"/>
                </a:cubicBezTo>
                <a:cubicBezTo>
                  <a:pt x="4355334" y="3423916"/>
                  <a:pt x="4333709" y="3479484"/>
                  <a:pt x="4247208" y="3484536"/>
                </a:cubicBezTo>
                <a:cubicBezTo>
                  <a:pt x="4236395" y="3484536"/>
                  <a:pt x="4230989" y="3494639"/>
                  <a:pt x="4220176" y="3499691"/>
                </a:cubicBezTo>
                <a:lnTo>
                  <a:pt x="4209364" y="3499691"/>
                </a:lnTo>
                <a:cubicBezTo>
                  <a:pt x="4230989" y="3449174"/>
                  <a:pt x="4247208" y="3403709"/>
                  <a:pt x="4203957" y="3358244"/>
                </a:cubicBezTo>
                <a:cubicBezTo>
                  <a:pt x="4198551" y="3348141"/>
                  <a:pt x="4193146" y="3332986"/>
                  <a:pt x="4214770" y="3332986"/>
                </a:cubicBezTo>
                <a:cubicBezTo>
                  <a:pt x="4236395" y="3332986"/>
                  <a:pt x="4241802" y="3322883"/>
                  <a:pt x="4236395" y="3302676"/>
                </a:cubicBezTo>
                <a:cubicBezTo>
                  <a:pt x="4230989" y="3282469"/>
                  <a:pt x="4225583" y="3267314"/>
                  <a:pt x="4203957" y="3262263"/>
                </a:cubicBezTo>
                <a:cubicBezTo>
                  <a:pt x="4182333" y="3257211"/>
                  <a:pt x="4171520" y="3272366"/>
                  <a:pt x="4160707" y="3287521"/>
                </a:cubicBezTo>
                <a:cubicBezTo>
                  <a:pt x="4144488" y="3327934"/>
                  <a:pt x="4122863" y="3368347"/>
                  <a:pt x="4101238" y="3413812"/>
                </a:cubicBezTo>
                <a:cubicBezTo>
                  <a:pt x="4079612" y="3363296"/>
                  <a:pt x="4095831" y="3322883"/>
                  <a:pt x="4090426" y="3277418"/>
                </a:cubicBezTo>
                <a:cubicBezTo>
                  <a:pt x="4085019" y="3262263"/>
                  <a:pt x="4090426" y="3242056"/>
                  <a:pt x="4074206" y="3237004"/>
                </a:cubicBezTo>
                <a:cubicBezTo>
                  <a:pt x="4052581" y="3231953"/>
                  <a:pt x="4036362" y="3252159"/>
                  <a:pt x="4030956" y="3267314"/>
                </a:cubicBezTo>
                <a:cubicBezTo>
                  <a:pt x="4009330" y="3302676"/>
                  <a:pt x="4009330" y="3343089"/>
                  <a:pt x="4020143" y="3383502"/>
                </a:cubicBezTo>
                <a:cubicBezTo>
                  <a:pt x="4025550" y="3423916"/>
                  <a:pt x="4030956" y="3464329"/>
                  <a:pt x="4025550" y="3509794"/>
                </a:cubicBezTo>
                <a:cubicBezTo>
                  <a:pt x="3987705" y="3464329"/>
                  <a:pt x="3998517" y="3408761"/>
                  <a:pt x="3971486" y="3358244"/>
                </a:cubicBezTo>
                <a:cubicBezTo>
                  <a:pt x="3928235" y="3428967"/>
                  <a:pt x="3879578" y="3408761"/>
                  <a:pt x="3830921" y="3368347"/>
                </a:cubicBezTo>
                <a:cubicBezTo>
                  <a:pt x="3820109" y="3358244"/>
                  <a:pt x="3798485" y="3338038"/>
                  <a:pt x="3793078" y="3353192"/>
                </a:cubicBezTo>
                <a:cubicBezTo>
                  <a:pt x="3782265" y="3378451"/>
                  <a:pt x="3728201" y="3373399"/>
                  <a:pt x="3739014" y="3413812"/>
                </a:cubicBezTo>
                <a:cubicBezTo>
                  <a:pt x="3744421" y="3439071"/>
                  <a:pt x="3739014" y="3464329"/>
                  <a:pt x="3739014" y="3494639"/>
                </a:cubicBezTo>
                <a:cubicBezTo>
                  <a:pt x="3711983" y="3474432"/>
                  <a:pt x="3722796" y="3434019"/>
                  <a:pt x="3701170" y="3408761"/>
                </a:cubicBezTo>
                <a:cubicBezTo>
                  <a:pt x="3668732" y="3423916"/>
                  <a:pt x="3668732" y="3464329"/>
                  <a:pt x="3641700" y="3479484"/>
                </a:cubicBezTo>
                <a:cubicBezTo>
                  <a:pt x="3630888" y="3489587"/>
                  <a:pt x="3625482" y="3504742"/>
                  <a:pt x="3609262" y="3499691"/>
                </a:cubicBezTo>
                <a:cubicBezTo>
                  <a:pt x="3587637" y="3499691"/>
                  <a:pt x="3598450" y="3479484"/>
                  <a:pt x="3593043" y="3469381"/>
                </a:cubicBezTo>
                <a:lnTo>
                  <a:pt x="3560606" y="3363296"/>
                </a:lnTo>
                <a:cubicBezTo>
                  <a:pt x="3533574" y="3368347"/>
                  <a:pt x="3533574" y="3403709"/>
                  <a:pt x="3501136" y="3393606"/>
                </a:cubicBezTo>
                <a:cubicBezTo>
                  <a:pt x="3506542" y="3368347"/>
                  <a:pt x="3511950" y="3338038"/>
                  <a:pt x="3506542" y="3302676"/>
                </a:cubicBezTo>
                <a:cubicBezTo>
                  <a:pt x="3468699" y="3343089"/>
                  <a:pt x="3430854" y="3373399"/>
                  <a:pt x="3376791" y="3383502"/>
                </a:cubicBezTo>
                <a:cubicBezTo>
                  <a:pt x="3360573" y="3388554"/>
                  <a:pt x="3338948" y="3398657"/>
                  <a:pt x="3322729" y="3383502"/>
                </a:cubicBezTo>
                <a:cubicBezTo>
                  <a:pt x="3301103" y="3368347"/>
                  <a:pt x="3301103" y="3353192"/>
                  <a:pt x="3306509" y="3327934"/>
                </a:cubicBezTo>
                <a:cubicBezTo>
                  <a:pt x="3311916" y="3297624"/>
                  <a:pt x="3333540" y="3257211"/>
                  <a:pt x="3274072" y="3231953"/>
                </a:cubicBezTo>
                <a:lnTo>
                  <a:pt x="3274072" y="3302676"/>
                </a:lnTo>
                <a:cubicBezTo>
                  <a:pt x="3257852" y="3307728"/>
                  <a:pt x="3252446" y="3297624"/>
                  <a:pt x="3247040" y="3292573"/>
                </a:cubicBezTo>
                <a:cubicBezTo>
                  <a:pt x="3225415" y="3272366"/>
                  <a:pt x="3203789" y="3267314"/>
                  <a:pt x="3203789" y="3302676"/>
                </a:cubicBezTo>
                <a:cubicBezTo>
                  <a:pt x="3203789" y="3363296"/>
                  <a:pt x="3149726" y="3383502"/>
                  <a:pt x="3106475" y="3398657"/>
                </a:cubicBezTo>
                <a:cubicBezTo>
                  <a:pt x="3068632" y="3413812"/>
                  <a:pt x="3063226" y="3428967"/>
                  <a:pt x="3063226" y="3459277"/>
                </a:cubicBezTo>
                <a:cubicBezTo>
                  <a:pt x="3074038" y="3504742"/>
                  <a:pt x="3057818" y="3530001"/>
                  <a:pt x="3003756" y="3535052"/>
                </a:cubicBezTo>
                <a:cubicBezTo>
                  <a:pt x="2982131" y="3535052"/>
                  <a:pt x="2965911" y="3550207"/>
                  <a:pt x="2944286" y="3555259"/>
                </a:cubicBezTo>
                <a:cubicBezTo>
                  <a:pt x="2917254" y="3560311"/>
                  <a:pt x="2879411" y="3565362"/>
                  <a:pt x="2868597" y="3540104"/>
                </a:cubicBezTo>
                <a:cubicBezTo>
                  <a:pt x="2852378" y="3484536"/>
                  <a:pt x="2803721" y="3469381"/>
                  <a:pt x="2749658" y="3454226"/>
                </a:cubicBezTo>
                <a:cubicBezTo>
                  <a:pt x="2728034" y="3444122"/>
                  <a:pt x="2711815" y="3439071"/>
                  <a:pt x="2706409" y="3408761"/>
                </a:cubicBezTo>
                <a:cubicBezTo>
                  <a:pt x="2695595" y="3332986"/>
                  <a:pt x="2679376" y="3327934"/>
                  <a:pt x="2609094" y="3373399"/>
                </a:cubicBezTo>
                <a:cubicBezTo>
                  <a:pt x="2603688" y="3373399"/>
                  <a:pt x="2598282" y="3373399"/>
                  <a:pt x="2598282" y="3368347"/>
                </a:cubicBezTo>
                <a:cubicBezTo>
                  <a:pt x="2527999" y="3292573"/>
                  <a:pt x="2511780" y="3292573"/>
                  <a:pt x="2419874" y="3343089"/>
                </a:cubicBezTo>
                <a:cubicBezTo>
                  <a:pt x="2392842" y="3358244"/>
                  <a:pt x="2371217" y="3378451"/>
                  <a:pt x="2333372" y="3363296"/>
                </a:cubicBezTo>
                <a:cubicBezTo>
                  <a:pt x="2306341" y="3353192"/>
                  <a:pt x="2263090" y="3393606"/>
                  <a:pt x="2241464" y="3428967"/>
                </a:cubicBezTo>
                <a:cubicBezTo>
                  <a:pt x="2192807" y="3489587"/>
                  <a:pt x="2181995" y="3474432"/>
                  <a:pt x="2122525" y="3434019"/>
                </a:cubicBezTo>
                <a:cubicBezTo>
                  <a:pt x="2068462" y="3393606"/>
                  <a:pt x="2090087" y="3353192"/>
                  <a:pt x="2079274" y="3312779"/>
                </a:cubicBezTo>
                <a:cubicBezTo>
                  <a:pt x="2079274" y="3307728"/>
                  <a:pt x="2079274" y="3297624"/>
                  <a:pt x="2073868" y="3292573"/>
                </a:cubicBezTo>
                <a:cubicBezTo>
                  <a:pt x="2063057" y="3267314"/>
                  <a:pt x="2063057" y="3211746"/>
                  <a:pt x="2046837" y="3226901"/>
                </a:cubicBezTo>
                <a:cubicBezTo>
                  <a:pt x="2003586" y="3252159"/>
                  <a:pt x="1987368" y="3176384"/>
                  <a:pt x="1954929" y="3221849"/>
                </a:cubicBezTo>
                <a:cubicBezTo>
                  <a:pt x="1933304" y="3247108"/>
                  <a:pt x="1911680" y="3272366"/>
                  <a:pt x="1911680" y="3302676"/>
                </a:cubicBezTo>
                <a:cubicBezTo>
                  <a:pt x="1906272" y="3358244"/>
                  <a:pt x="1954929" y="3418864"/>
                  <a:pt x="1884647" y="3464329"/>
                </a:cubicBezTo>
                <a:cubicBezTo>
                  <a:pt x="1873835" y="3418864"/>
                  <a:pt x="1825178" y="3388554"/>
                  <a:pt x="1798147" y="3343089"/>
                </a:cubicBezTo>
                <a:cubicBezTo>
                  <a:pt x="1781927" y="3388554"/>
                  <a:pt x="1700833" y="3343089"/>
                  <a:pt x="1700833" y="3413812"/>
                </a:cubicBezTo>
                <a:cubicBezTo>
                  <a:pt x="1668394" y="3373399"/>
                  <a:pt x="1652176" y="3353192"/>
                  <a:pt x="1700833" y="3312779"/>
                </a:cubicBezTo>
                <a:cubicBezTo>
                  <a:pt x="1765709" y="3262263"/>
                  <a:pt x="1781927" y="3176384"/>
                  <a:pt x="1738678" y="3100610"/>
                </a:cubicBezTo>
                <a:cubicBezTo>
                  <a:pt x="1706239" y="3181436"/>
                  <a:pt x="1662988" y="3191539"/>
                  <a:pt x="1592706" y="3125868"/>
                </a:cubicBezTo>
                <a:cubicBezTo>
                  <a:pt x="1576488" y="3110713"/>
                  <a:pt x="1565674" y="3100610"/>
                  <a:pt x="1544049" y="3110713"/>
                </a:cubicBezTo>
                <a:cubicBezTo>
                  <a:pt x="1522425" y="3120816"/>
                  <a:pt x="1517017" y="3135971"/>
                  <a:pt x="1527831" y="3151126"/>
                </a:cubicBezTo>
                <a:cubicBezTo>
                  <a:pt x="1581894" y="3206694"/>
                  <a:pt x="1538643" y="3257211"/>
                  <a:pt x="1517017" y="3312779"/>
                </a:cubicBezTo>
                <a:cubicBezTo>
                  <a:pt x="1511611" y="3282469"/>
                  <a:pt x="1506206" y="3252159"/>
                  <a:pt x="1500800" y="3211746"/>
                </a:cubicBezTo>
                <a:cubicBezTo>
                  <a:pt x="1462954" y="3267314"/>
                  <a:pt x="1365640" y="3242056"/>
                  <a:pt x="1360234" y="3322883"/>
                </a:cubicBezTo>
                <a:lnTo>
                  <a:pt x="1344015" y="3322883"/>
                </a:lnTo>
                <a:cubicBezTo>
                  <a:pt x="1344015" y="3282469"/>
                  <a:pt x="1322390" y="3277418"/>
                  <a:pt x="1284546" y="3282469"/>
                </a:cubicBezTo>
                <a:cubicBezTo>
                  <a:pt x="1246702" y="3287521"/>
                  <a:pt x="1214264" y="3302676"/>
                  <a:pt x="1176419" y="3307728"/>
                </a:cubicBezTo>
                <a:cubicBezTo>
                  <a:pt x="1165607" y="3307728"/>
                  <a:pt x="1100731" y="3297624"/>
                  <a:pt x="1143981" y="3353192"/>
                </a:cubicBezTo>
                <a:cubicBezTo>
                  <a:pt x="1149388" y="3358244"/>
                  <a:pt x="1138575" y="3368347"/>
                  <a:pt x="1127762" y="3373399"/>
                </a:cubicBezTo>
                <a:cubicBezTo>
                  <a:pt x="1095325" y="3388554"/>
                  <a:pt x="1068293" y="3403709"/>
                  <a:pt x="1089918" y="3459277"/>
                </a:cubicBezTo>
                <a:cubicBezTo>
                  <a:pt x="1030449" y="3383502"/>
                  <a:pt x="1079106" y="3307728"/>
                  <a:pt x="1052074" y="3242056"/>
                </a:cubicBezTo>
                <a:cubicBezTo>
                  <a:pt x="1046668" y="3226901"/>
                  <a:pt x="1041262" y="3206694"/>
                  <a:pt x="1025043" y="3201643"/>
                </a:cubicBezTo>
                <a:cubicBezTo>
                  <a:pt x="1003417" y="3191539"/>
                  <a:pt x="1014230" y="3216798"/>
                  <a:pt x="1008824" y="3226901"/>
                </a:cubicBezTo>
                <a:cubicBezTo>
                  <a:pt x="981792" y="3257211"/>
                  <a:pt x="981792" y="3252159"/>
                  <a:pt x="981792" y="3282469"/>
                </a:cubicBezTo>
                <a:cubicBezTo>
                  <a:pt x="981792" y="3302676"/>
                  <a:pt x="992604" y="3317831"/>
                  <a:pt x="965573" y="3338038"/>
                </a:cubicBezTo>
                <a:cubicBezTo>
                  <a:pt x="965573" y="3322883"/>
                  <a:pt x="960167" y="3307728"/>
                  <a:pt x="954760" y="3292573"/>
                </a:cubicBezTo>
                <a:cubicBezTo>
                  <a:pt x="949354" y="3237004"/>
                  <a:pt x="911510" y="3201643"/>
                  <a:pt x="852040" y="3206694"/>
                </a:cubicBezTo>
                <a:cubicBezTo>
                  <a:pt x="781758" y="3206694"/>
                  <a:pt x="738508" y="3181436"/>
                  <a:pt x="727695" y="3110713"/>
                </a:cubicBezTo>
                <a:cubicBezTo>
                  <a:pt x="722289" y="3151126"/>
                  <a:pt x="711476" y="3181436"/>
                  <a:pt x="760133" y="3196591"/>
                </a:cubicBezTo>
                <a:cubicBezTo>
                  <a:pt x="803384" y="3206694"/>
                  <a:pt x="787165" y="3237004"/>
                  <a:pt x="781758" y="3262263"/>
                </a:cubicBezTo>
                <a:cubicBezTo>
                  <a:pt x="754726" y="3257211"/>
                  <a:pt x="765539" y="3221849"/>
                  <a:pt x="738508" y="3221849"/>
                </a:cubicBezTo>
                <a:lnTo>
                  <a:pt x="733101" y="3216798"/>
                </a:lnTo>
                <a:cubicBezTo>
                  <a:pt x="733101" y="3216798"/>
                  <a:pt x="727695" y="3216798"/>
                  <a:pt x="733101" y="3221849"/>
                </a:cubicBezTo>
                <a:cubicBezTo>
                  <a:pt x="733101" y="3226901"/>
                  <a:pt x="733101" y="3226901"/>
                  <a:pt x="738508" y="3221849"/>
                </a:cubicBezTo>
                <a:cubicBezTo>
                  <a:pt x="722289" y="3252159"/>
                  <a:pt x="749320" y="3282469"/>
                  <a:pt x="733101" y="3312779"/>
                </a:cubicBezTo>
                <a:cubicBezTo>
                  <a:pt x="619569" y="3277418"/>
                  <a:pt x="533068" y="3120816"/>
                  <a:pt x="387097" y="3247108"/>
                </a:cubicBezTo>
                <a:cubicBezTo>
                  <a:pt x="370878" y="3221849"/>
                  <a:pt x="387097" y="3196591"/>
                  <a:pt x="376284" y="3176384"/>
                </a:cubicBezTo>
                <a:cubicBezTo>
                  <a:pt x="360065" y="3176384"/>
                  <a:pt x="360065" y="3196591"/>
                  <a:pt x="349253" y="3211746"/>
                </a:cubicBezTo>
                <a:cubicBezTo>
                  <a:pt x="333034" y="3196591"/>
                  <a:pt x="360065" y="3181436"/>
                  <a:pt x="343846" y="3166281"/>
                </a:cubicBezTo>
                <a:cubicBezTo>
                  <a:pt x="327627" y="3171333"/>
                  <a:pt x="333034" y="3181436"/>
                  <a:pt x="327627" y="3186488"/>
                </a:cubicBezTo>
                <a:cubicBezTo>
                  <a:pt x="300596" y="3231953"/>
                  <a:pt x="284377" y="3237004"/>
                  <a:pt x="251939" y="3191539"/>
                </a:cubicBezTo>
                <a:cubicBezTo>
                  <a:pt x="235720" y="3171333"/>
                  <a:pt x="224907" y="3151126"/>
                  <a:pt x="214095" y="3130919"/>
                </a:cubicBezTo>
                <a:cubicBezTo>
                  <a:pt x="203282" y="3115765"/>
                  <a:pt x="197876" y="3075351"/>
                  <a:pt x="160032" y="3095558"/>
                </a:cubicBezTo>
                <a:cubicBezTo>
                  <a:pt x="138406" y="3100610"/>
                  <a:pt x="143813" y="3085455"/>
                  <a:pt x="143813" y="3080403"/>
                </a:cubicBezTo>
                <a:cubicBezTo>
                  <a:pt x="133000" y="2913698"/>
                  <a:pt x="68124" y="2752045"/>
                  <a:pt x="73531" y="2585340"/>
                </a:cubicBezTo>
                <a:cubicBezTo>
                  <a:pt x="68568" y="2551732"/>
                  <a:pt x="65889" y="2544384"/>
                  <a:pt x="64537" y="2545682"/>
                </a:cubicBezTo>
                <a:lnTo>
                  <a:pt x="64249" y="2546756"/>
                </a:lnTo>
                <a:lnTo>
                  <a:pt x="64400" y="2542678"/>
                </a:lnTo>
                <a:lnTo>
                  <a:pt x="80104" y="2284418"/>
                </a:lnTo>
                <a:cubicBezTo>
                  <a:pt x="63210" y="2112528"/>
                  <a:pt x="18750" y="1940637"/>
                  <a:pt x="21453" y="1766103"/>
                </a:cubicBezTo>
                <a:cubicBezTo>
                  <a:pt x="21453" y="1744948"/>
                  <a:pt x="50534" y="1670526"/>
                  <a:pt x="39721" y="1649369"/>
                </a:cubicBezTo>
                <a:cubicBezTo>
                  <a:pt x="7283" y="1575325"/>
                  <a:pt x="5234" y="1575701"/>
                  <a:pt x="37672" y="1554546"/>
                </a:cubicBezTo>
                <a:cubicBezTo>
                  <a:pt x="80923" y="1533390"/>
                  <a:pt x="42965" y="1488120"/>
                  <a:pt x="37558" y="1424653"/>
                </a:cubicBezTo>
                <a:cubicBezTo>
                  <a:pt x="21339" y="1318875"/>
                  <a:pt x="32266" y="1216054"/>
                  <a:pt x="26860" y="1120853"/>
                </a:cubicBezTo>
                <a:lnTo>
                  <a:pt x="12605" y="1048496"/>
                </a:lnTo>
                <a:lnTo>
                  <a:pt x="20102" y="930451"/>
                </a:lnTo>
                <a:cubicBezTo>
                  <a:pt x="20364" y="893599"/>
                  <a:pt x="20625" y="856748"/>
                  <a:pt x="20887" y="819896"/>
                </a:cubicBezTo>
                <a:lnTo>
                  <a:pt x="27142" y="783007"/>
                </a:lnTo>
                <a:cubicBezTo>
                  <a:pt x="27142" y="722387"/>
                  <a:pt x="10923" y="661767"/>
                  <a:pt x="21736" y="601147"/>
                </a:cubicBezTo>
                <a:cubicBezTo>
                  <a:pt x="21736" y="585992"/>
                  <a:pt x="32548" y="565786"/>
                  <a:pt x="5516" y="545579"/>
                </a:cubicBezTo>
                <a:cubicBezTo>
                  <a:pt x="-10703" y="535476"/>
                  <a:pt x="10923" y="500114"/>
                  <a:pt x="43361" y="490011"/>
                </a:cubicBezTo>
                <a:cubicBezTo>
                  <a:pt x="102830" y="469804"/>
                  <a:pt x="102830" y="469804"/>
                  <a:pt x="113643" y="409184"/>
                </a:cubicBezTo>
                <a:cubicBezTo>
                  <a:pt x="146081" y="449597"/>
                  <a:pt x="178519" y="490011"/>
                  <a:pt x="210957" y="535476"/>
                </a:cubicBezTo>
                <a:cubicBezTo>
                  <a:pt x="227175" y="464752"/>
                  <a:pt x="200144" y="394029"/>
                  <a:pt x="254207" y="338461"/>
                </a:cubicBezTo>
                <a:cubicBezTo>
                  <a:pt x="351521" y="490011"/>
                  <a:pt x="502898" y="474856"/>
                  <a:pt x="665087" y="439494"/>
                </a:cubicBezTo>
                <a:cubicBezTo>
                  <a:pt x="800245" y="409184"/>
                  <a:pt x="843496" y="419287"/>
                  <a:pt x="951622" y="469804"/>
                </a:cubicBezTo>
                <a:cubicBezTo>
                  <a:pt x="967841" y="454649"/>
                  <a:pt x="951622" y="419287"/>
                  <a:pt x="962435" y="419287"/>
                </a:cubicBezTo>
                <a:cubicBezTo>
                  <a:pt x="989467" y="409184"/>
                  <a:pt x="989467" y="394029"/>
                  <a:pt x="994873" y="373822"/>
                </a:cubicBezTo>
                <a:cubicBezTo>
                  <a:pt x="1000279" y="348564"/>
                  <a:pt x="1005685" y="323306"/>
                  <a:pt x="1011092" y="287944"/>
                </a:cubicBezTo>
                <a:cubicBezTo>
                  <a:pt x="1038123" y="318254"/>
                  <a:pt x="1038123" y="353616"/>
                  <a:pt x="1054342" y="378874"/>
                </a:cubicBezTo>
                <a:cubicBezTo>
                  <a:pt x="1065155" y="404132"/>
                  <a:pt x="1059749" y="439494"/>
                  <a:pt x="1092186" y="474856"/>
                </a:cubicBezTo>
                <a:cubicBezTo>
                  <a:pt x="1092186" y="424339"/>
                  <a:pt x="1097593" y="388977"/>
                  <a:pt x="1092186" y="353616"/>
                </a:cubicBezTo>
                <a:cubicBezTo>
                  <a:pt x="1086780" y="318254"/>
                  <a:pt x="1102999" y="308151"/>
                  <a:pt x="1135437" y="313203"/>
                </a:cubicBezTo>
                <a:cubicBezTo>
                  <a:pt x="1184094" y="313203"/>
                  <a:pt x="1221938" y="338461"/>
                  <a:pt x="1259782" y="353616"/>
                </a:cubicBezTo>
                <a:cubicBezTo>
                  <a:pt x="1319252" y="378874"/>
                  <a:pt x="1373315" y="399081"/>
                  <a:pt x="1421972" y="348564"/>
                </a:cubicBezTo>
                <a:cubicBezTo>
                  <a:pt x="1449004" y="419287"/>
                  <a:pt x="1481441" y="414236"/>
                  <a:pt x="1557130" y="333409"/>
                </a:cubicBezTo>
                <a:cubicBezTo>
                  <a:pt x="1573349" y="388977"/>
                  <a:pt x="1632818" y="419287"/>
                  <a:pt x="1659850" y="469804"/>
                </a:cubicBezTo>
                <a:cubicBezTo>
                  <a:pt x="1686882" y="520321"/>
                  <a:pt x="1670663" y="575889"/>
                  <a:pt x="1676069" y="636509"/>
                </a:cubicBezTo>
                <a:cubicBezTo>
                  <a:pt x="1724726" y="621354"/>
                  <a:pt x="1708507" y="580941"/>
                  <a:pt x="1708507" y="555682"/>
                </a:cubicBezTo>
                <a:cubicBezTo>
                  <a:pt x="1708507" y="510217"/>
                  <a:pt x="1697694" y="469804"/>
                  <a:pt x="1767976" y="474856"/>
                </a:cubicBezTo>
                <a:cubicBezTo>
                  <a:pt x="1789601" y="479907"/>
                  <a:pt x="1800414" y="459701"/>
                  <a:pt x="1816633" y="449597"/>
                </a:cubicBezTo>
                <a:cubicBezTo>
                  <a:pt x="1838258" y="439494"/>
                  <a:pt x="1822039" y="388977"/>
                  <a:pt x="1865290" y="399081"/>
                </a:cubicBezTo>
                <a:cubicBezTo>
                  <a:pt x="1951791" y="419287"/>
                  <a:pt x="2070730" y="353616"/>
                  <a:pt x="2124793" y="464752"/>
                </a:cubicBezTo>
                <a:cubicBezTo>
                  <a:pt x="2238326" y="414236"/>
                  <a:pt x="2173450" y="333409"/>
                  <a:pt x="2168044" y="257634"/>
                </a:cubicBezTo>
                <a:cubicBezTo>
                  <a:pt x="2227513" y="272789"/>
                  <a:pt x="2286983" y="277841"/>
                  <a:pt x="2276170" y="353616"/>
                </a:cubicBezTo>
                <a:cubicBezTo>
                  <a:pt x="2270764" y="363719"/>
                  <a:pt x="2281577" y="383926"/>
                  <a:pt x="2303202" y="383926"/>
                </a:cubicBezTo>
                <a:cubicBezTo>
                  <a:pt x="2319421" y="383926"/>
                  <a:pt x="2330233" y="373822"/>
                  <a:pt x="2335640" y="363719"/>
                </a:cubicBezTo>
                <a:cubicBezTo>
                  <a:pt x="2341046" y="348564"/>
                  <a:pt x="2346452" y="338461"/>
                  <a:pt x="2351859" y="323306"/>
                </a:cubicBezTo>
                <a:lnTo>
                  <a:pt x="2357265" y="323306"/>
                </a:lnTo>
                <a:lnTo>
                  <a:pt x="2362671" y="323306"/>
                </a:lnTo>
                <a:cubicBezTo>
                  <a:pt x="2362671" y="348564"/>
                  <a:pt x="2357265" y="378874"/>
                  <a:pt x="2378890" y="404132"/>
                </a:cubicBezTo>
                <a:cubicBezTo>
                  <a:pt x="2405922" y="394029"/>
                  <a:pt x="2400516" y="363719"/>
                  <a:pt x="2411328" y="348564"/>
                </a:cubicBezTo>
                <a:lnTo>
                  <a:pt x="2432954" y="348564"/>
                </a:lnTo>
                <a:cubicBezTo>
                  <a:pt x="2432954" y="368771"/>
                  <a:pt x="2438360" y="388977"/>
                  <a:pt x="2438360" y="409184"/>
                </a:cubicBezTo>
                <a:cubicBezTo>
                  <a:pt x="2438360" y="439494"/>
                  <a:pt x="2459985" y="439494"/>
                  <a:pt x="2481610" y="439494"/>
                </a:cubicBezTo>
                <a:cubicBezTo>
                  <a:pt x="2508642" y="439494"/>
                  <a:pt x="2497829" y="419287"/>
                  <a:pt x="2497829" y="404132"/>
                </a:cubicBezTo>
                <a:cubicBezTo>
                  <a:pt x="2497829" y="388977"/>
                  <a:pt x="2497829" y="368771"/>
                  <a:pt x="2492423" y="348564"/>
                </a:cubicBezTo>
                <a:cubicBezTo>
                  <a:pt x="2481610" y="272789"/>
                  <a:pt x="2481610" y="272789"/>
                  <a:pt x="2568111" y="287944"/>
                </a:cubicBezTo>
                <a:cubicBezTo>
                  <a:pt x="2681644" y="308151"/>
                  <a:pt x="2789770" y="358668"/>
                  <a:pt x="2908709" y="373822"/>
                </a:cubicBezTo>
                <a:cubicBezTo>
                  <a:pt x="2924928" y="378874"/>
                  <a:pt x="2946554" y="383926"/>
                  <a:pt x="2962773" y="378874"/>
                </a:cubicBezTo>
                <a:cubicBezTo>
                  <a:pt x="3000617" y="378874"/>
                  <a:pt x="3016836" y="383926"/>
                  <a:pt x="3022242" y="424339"/>
                </a:cubicBezTo>
                <a:cubicBezTo>
                  <a:pt x="3022242" y="464752"/>
                  <a:pt x="3060086" y="474856"/>
                  <a:pt x="3097931" y="474856"/>
                </a:cubicBezTo>
                <a:cubicBezTo>
                  <a:pt x="3103337" y="394029"/>
                  <a:pt x="3081712" y="313203"/>
                  <a:pt x="3087118" y="227324"/>
                </a:cubicBezTo>
                <a:cubicBezTo>
                  <a:pt x="3114150" y="272789"/>
                  <a:pt x="3119556" y="318254"/>
                  <a:pt x="3146587" y="363719"/>
                </a:cubicBezTo>
                <a:cubicBezTo>
                  <a:pt x="3168213" y="399081"/>
                  <a:pt x="3184432" y="394029"/>
                  <a:pt x="3200651" y="358668"/>
                </a:cubicBezTo>
                <a:cubicBezTo>
                  <a:pt x="3211463" y="338461"/>
                  <a:pt x="3227682" y="313203"/>
                  <a:pt x="3233089" y="287944"/>
                </a:cubicBezTo>
                <a:cubicBezTo>
                  <a:pt x="3260120" y="181859"/>
                  <a:pt x="3270933" y="176808"/>
                  <a:pt x="3368247" y="237428"/>
                </a:cubicBezTo>
                <a:cubicBezTo>
                  <a:pt x="3400684" y="191963"/>
                  <a:pt x="3406091" y="186911"/>
                  <a:pt x="3411497" y="95981"/>
                </a:cubicBezTo>
                <a:cubicBezTo>
                  <a:pt x="3454747" y="95981"/>
                  <a:pt x="3476373" y="136395"/>
                  <a:pt x="3514217" y="141446"/>
                </a:cubicBezTo>
                <a:cubicBezTo>
                  <a:pt x="3487185" y="171756"/>
                  <a:pt x="3465560" y="207118"/>
                  <a:pt x="3481779" y="242479"/>
                </a:cubicBezTo>
                <a:cubicBezTo>
                  <a:pt x="3514217" y="287944"/>
                  <a:pt x="3562874" y="313203"/>
                  <a:pt x="3622343" y="298048"/>
                </a:cubicBezTo>
                <a:cubicBezTo>
                  <a:pt x="3600718" y="247531"/>
                  <a:pt x="3654782" y="207118"/>
                  <a:pt x="3654782" y="161653"/>
                </a:cubicBezTo>
                <a:cubicBezTo>
                  <a:pt x="3654782" y="146498"/>
                  <a:pt x="3676406" y="151549"/>
                  <a:pt x="3676406" y="166704"/>
                </a:cubicBezTo>
                <a:cubicBezTo>
                  <a:pt x="3681813" y="212169"/>
                  <a:pt x="3692625" y="252583"/>
                  <a:pt x="3671000" y="298048"/>
                </a:cubicBezTo>
                <a:cubicBezTo>
                  <a:pt x="3660188" y="328358"/>
                  <a:pt x="3692625" y="383926"/>
                  <a:pt x="3730470" y="383926"/>
                </a:cubicBezTo>
                <a:cubicBezTo>
                  <a:pt x="3789940" y="373822"/>
                  <a:pt x="3741283" y="343513"/>
                  <a:pt x="3741283" y="313203"/>
                </a:cubicBezTo>
                <a:cubicBezTo>
                  <a:pt x="3822379" y="313203"/>
                  <a:pt x="3898066" y="343513"/>
                  <a:pt x="3968348" y="373822"/>
                </a:cubicBezTo>
                <a:cubicBezTo>
                  <a:pt x="3984567" y="333409"/>
                  <a:pt x="4011598" y="292996"/>
                  <a:pt x="4065661" y="298048"/>
                </a:cubicBezTo>
                <a:cubicBezTo>
                  <a:pt x="4092693" y="298048"/>
                  <a:pt x="4119725" y="338461"/>
                  <a:pt x="4157569" y="328358"/>
                </a:cubicBezTo>
                <a:cubicBezTo>
                  <a:pt x="4162975" y="358668"/>
                  <a:pt x="4168381" y="388977"/>
                  <a:pt x="4173788" y="424339"/>
                </a:cubicBezTo>
                <a:cubicBezTo>
                  <a:pt x="4200819" y="414236"/>
                  <a:pt x="4190007" y="388977"/>
                  <a:pt x="4206226" y="368771"/>
                </a:cubicBezTo>
                <a:lnTo>
                  <a:pt x="4206226" y="434442"/>
                </a:lnTo>
                <a:cubicBezTo>
                  <a:pt x="4233257" y="409184"/>
                  <a:pt x="4260289" y="383926"/>
                  <a:pt x="4287321" y="363719"/>
                </a:cubicBezTo>
                <a:cubicBezTo>
                  <a:pt x="4308946" y="348564"/>
                  <a:pt x="4330571" y="338461"/>
                  <a:pt x="4352196" y="368771"/>
                </a:cubicBezTo>
                <a:cubicBezTo>
                  <a:pt x="4379228" y="399081"/>
                  <a:pt x="4411666" y="388977"/>
                  <a:pt x="4438697" y="368771"/>
                </a:cubicBezTo>
                <a:cubicBezTo>
                  <a:pt x="4460323" y="353616"/>
                  <a:pt x="4481948" y="338461"/>
                  <a:pt x="4503573" y="318254"/>
                </a:cubicBezTo>
                <a:cubicBezTo>
                  <a:pt x="4563043" y="272789"/>
                  <a:pt x="4563043" y="272789"/>
                  <a:pt x="4611700" y="323306"/>
                </a:cubicBezTo>
                <a:cubicBezTo>
                  <a:pt x="4627919" y="343513"/>
                  <a:pt x="4638731" y="368771"/>
                  <a:pt x="4665763" y="378874"/>
                </a:cubicBezTo>
                <a:cubicBezTo>
                  <a:pt x="4681982" y="368771"/>
                  <a:pt x="4671169" y="348564"/>
                  <a:pt x="4676575" y="333409"/>
                </a:cubicBezTo>
                <a:cubicBezTo>
                  <a:pt x="4681982" y="298048"/>
                  <a:pt x="4665763" y="247531"/>
                  <a:pt x="4736045" y="252583"/>
                </a:cubicBezTo>
                <a:cubicBezTo>
                  <a:pt x="4746858" y="252583"/>
                  <a:pt x="4763077" y="232376"/>
                  <a:pt x="4773890" y="217221"/>
                </a:cubicBezTo>
                <a:cubicBezTo>
                  <a:pt x="4800921" y="181859"/>
                  <a:pt x="4827952" y="146498"/>
                  <a:pt x="4854984" y="106085"/>
                </a:cubicBezTo>
                <a:cubicBezTo>
                  <a:pt x="4887422" y="136395"/>
                  <a:pt x="4887422" y="171756"/>
                  <a:pt x="4887422" y="207118"/>
                </a:cubicBezTo>
                <a:cubicBezTo>
                  <a:pt x="4887422" y="247531"/>
                  <a:pt x="4887422" y="282893"/>
                  <a:pt x="4892828" y="318254"/>
                </a:cubicBezTo>
                <a:cubicBezTo>
                  <a:pt x="4936079" y="257634"/>
                  <a:pt x="4909047" y="186911"/>
                  <a:pt x="4925267" y="126291"/>
                </a:cubicBezTo>
                <a:cubicBezTo>
                  <a:pt x="4946891" y="126291"/>
                  <a:pt x="4963110" y="141446"/>
                  <a:pt x="4957704" y="156601"/>
                </a:cubicBezTo>
                <a:cubicBezTo>
                  <a:pt x="4946891" y="237428"/>
                  <a:pt x="4963110" y="308151"/>
                  <a:pt x="5022580" y="368771"/>
                </a:cubicBezTo>
                <a:cubicBezTo>
                  <a:pt x="5027986" y="373822"/>
                  <a:pt x="5027986" y="378874"/>
                  <a:pt x="5027986" y="383926"/>
                </a:cubicBezTo>
                <a:cubicBezTo>
                  <a:pt x="5027986" y="444546"/>
                  <a:pt x="5076643" y="479907"/>
                  <a:pt x="5114487" y="530424"/>
                </a:cubicBezTo>
                <a:cubicBezTo>
                  <a:pt x="5125300" y="495062"/>
                  <a:pt x="5119894" y="464752"/>
                  <a:pt x="5119894" y="434442"/>
                </a:cubicBezTo>
                <a:cubicBezTo>
                  <a:pt x="5146925" y="444546"/>
                  <a:pt x="5146925" y="469804"/>
                  <a:pt x="5168551" y="484959"/>
                </a:cubicBezTo>
                <a:cubicBezTo>
                  <a:pt x="5195582" y="399081"/>
                  <a:pt x="5233426" y="323306"/>
                  <a:pt x="5292896" y="247531"/>
                </a:cubicBezTo>
                <a:lnTo>
                  <a:pt x="5292896" y="363719"/>
                </a:lnTo>
                <a:cubicBezTo>
                  <a:pt x="5336146" y="308151"/>
                  <a:pt x="5352365" y="343513"/>
                  <a:pt x="5373990" y="373822"/>
                </a:cubicBezTo>
                <a:cubicBezTo>
                  <a:pt x="5384803" y="388977"/>
                  <a:pt x="5384803" y="409184"/>
                  <a:pt x="5395616" y="424339"/>
                </a:cubicBezTo>
                <a:cubicBezTo>
                  <a:pt x="5401023" y="434442"/>
                  <a:pt x="5406429" y="454649"/>
                  <a:pt x="5428054" y="454649"/>
                </a:cubicBezTo>
                <a:cubicBezTo>
                  <a:pt x="5444273" y="449597"/>
                  <a:pt x="5455085" y="434442"/>
                  <a:pt x="5460492" y="419287"/>
                </a:cubicBezTo>
                <a:cubicBezTo>
                  <a:pt x="5471304" y="388977"/>
                  <a:pt x="5482117" y="353616"/>
                  <a:pt x="5476711" y="318254"/>
                </a:cubicBezTo>
                <a:cubicBezTo>
                  <a:pt x="5476711" y="287944"/>
                  <a:pt x="5509148" y="282893"/>
                  <a:pt x="5519961" y="292996"/>
                </a:cubicBezTo>
                <a:cubicBezTo>
                  <a:pt x="5557806" y="338461"/>
                  <a:pt x="5568618" y="287944"/>
                  <a:pt x="5574024" y="272789"/>
                </a:cubicBezTo>
                <a:cubicBezTo>
                  <a:pt x="5584837" y="252583"/>
                  <a:pt x="5601056" y="232376"/>
                  <a:pt x="5622681" y="217221"/>
                </a:cubicBezTo>
                <a:cubicBezTo>
                  <a:pt x="5633494" y="207118"/>
                  <a:pt x="5649713" y="202066"/>
                  <a:pt x="5665932" y="202066"/>
                </a:cubicBezTo>
                <a:cubicBezTo>
                  <a:pt x="5725402" y="212169"/>
                  <a:pt x="5736214" y="202066"/>
                  <a:pt x="5730807" y="146498"/>
                </a:cubicBezTo>
                <a:lnTo>
                  <a:pt x="5714589" y="55568"/>
                </a:lnTo>
                <a:cubicBezTo>
                  <a:pt x="5714589" y="40413"/>
                  <a:pt x="5703776" y="25258"/>
                  <a:pt x="5730807" y="10103"/>
                </a:cubicBezTo>
                <a:cubicBezTo>
                  <a:pt x="5736214" y="50516"/>
                  <a:pt x="5741620" y="85878"/>
                  <a:pt x="5747026" y="121240"/>
                </a:cubicBezTo>
                <a:cubicBezTo>
                  <a:pt x="5752433" y="161653"/>
                  <a:pt x="5757839" y="202066"/>
                  <a:pt x="5790277" y="232376"/>
                </a:cubicBezTo>
                <a:cubicBezTo>
                  <a:pt x="5828121" y="181859"/>
                  <a:pt x="5806496" y="116188"/>
                  <a:pt x="5849746" y="65671"/>
                </a:cubicBezTo>
                <a:cubicBezTo>
                  <a:pt x="5860559" y="101033"/>
                  <a:pt x="5871372" y="131343"/>
                  <a:pt x="5860559" y="166704"/>
                </a:cubicBezTo>
                <a:cubicBezTo>
                  <a:pt x="5849746" y="207118"/>
                  <a:pt x="5909216" y="207118"/>
                  <a:pt x="5930841" y="217221"/>
                </a:cubicBezTo>
                <a:cubicBezTo>
                  <a:pt x="6022749" y="247531"/>
                  <a:pt x="6033562" y="242479"/>
                  <a:pt x="6109250" y="136395"/>
                </a:cubicBezTo>
                <a:cubicBezTo>
                  <a:pt x="6130875" y="191963"/>
                  <a:pt x="6147094" y="232376"/>
                  <a:pt x="6103843" y="282893"/>
                </a:cubicBezTo>
                <a:cubicBezTo>
                  <a:pt x="6082218" y="308151"/>
                  <a:pt x="6065999" y="343513"/>
                  <a:pt x="6098437" y="378874"/>
                </a:cubicBezTo>
                <a:cubicBezTo>
                  <a:pt x="6120063" y="358668"/>
                  <a:pt x="6109250" y="338461"/>
                  <a:pt x="6109250" y="313203"/>
                </a:cubicBezTo>
                <a:cubicBezTo>
                  <a:pt x="6130875" y="323306"/>
                  <a:pt x="6163313" y="348564"/>
                  <a:pt x="6168719" y="298048"/>
                </a:cubicBezTo>
                <a:cubicBezTo>
                  <a:pt x="6168719" y="252583"/>
                  <a:pt x="6201157" y="237428"/>
                  <a:pt x="6249814" y="237428"/>
                </a:cubicBezTo>
                <a:cubicBezTo>
                  <a:pt x="6266033" y="247531"/>
                  <a:pt x="6244408" y="267738"/>
                  <a:pt x="6266033" y="282893"/>
                </a:cubicBezTo>
                <a:cubicBezTo>
                  <a:pt x="6276846" y="262686"/>
                  <a:pt x="6293065" y="247531"/>
                  <a:pt x="6303877" y="227324"/>
                </a:cubicBezTo>
                <a:cubicBezTo>
                  <a:pt x="6309283" y="232376"/>
                  <a:pt x="6314690" y="232376"/>
                  <a:pt x="6314690" y="232376"/>
                </a:cubicBezTo>
                <a:cubicBezTo>
                  <a:pt x="6325502" y="262686"/>
                  <a:pt x="6320096" y="313203"/>
                  <a:pt x="6357940" y="313203"/>
                </a:cubicBezTo>
                <a:cubicBezTo>
                  <a:pt x="6406597" y="313203"/>
                  <a:pt x="6395785" y="262686"/>
                  <a:pt x="6401191" y="232376"/>
                </a:cubicBezTo>
                <a:cubicBezTo>
                  <a:pt x="6417410" y="186911"/>
                  <a:pt x="6417410" y="136395"/>
                  <a:pt x="6439035" y="90930"/>
                </a:cubicBezTo>
                <a:cubicBezTo>
                  <a:pt x="6487692" y="111136"/>
                  <a:pt x="6428222" y="161653"/>
                  <a:pt x="6471473" y="181859"/>
                </a:cubicBezTo>
                <a:cubicBezTo>
                  <a:pt x="6482286" y="181859"/>
                  <a:pt x="6482286" y="171756"/>
                  <a:pt x="6482286" y="166704"/>
                </a:cubicBezTo>
                <a:cubicBezTo>
                  <a:pt x="6482286" y="90930"/>
                  <a:pt x="6509317" y="35361"/>
                  <a:pt x="6601225" y="25258"/>
                </a:cubicBezTo>
                <a:cubicBezTo>
                  <a:pt x="6612037" y="25258"/>
                  <a:pt x="6622850" y="15155"/>
                  <a:pt x="6633663" y="10103"/>
                </a:cubicBezTo>
                <a:cubicBezTo>
                  <a:pt x="6633663" y="15155"/>
                  <a:pt x="6633663" y="15155"/>
                  <a:pt x="6639069" y="15155"/>
                </a:cubicBezTo>
                <a:cubicBezTo>
                  <a:pt x="6606631" y="60620"/>
                  <a:pt x="6612037" y="106085"/>
                  <a:pt x="6639069" y="151549"/>
                </a:cubicBezTo>
                <a:cubicBezTo>
                  <a:pt x="6649882" y="166704"/>
                  <a:pt x="6655288" y="181859"/>
                  <a:pt x="6628256" y="181859"/>
                </a:cubicBezTo>
                <a:cubicBezTo>
                  <a:pt x="6612037" y="181859"/>
                  <a:pt x="6601225" y="186911"/>
                  <a:pt x="6606631" y="207118"/>
                </a:cubicBezTo>
                <a:cubicBezTo>
                  <a:pt x="6612037" y="222273"/>
                  <a:pt x="6622850" y="232376"/>
                  <a:pt x="6639069" y="237428"/>
                </a:cubicBezTo>
                <a:cubicBezTo>
                  <a:pt x="6655288" y="242479"/>
                  <a:pt x="6666100" y="232376"/>
                  <a:pt x="6676913" y="222273"/>
                </a:cubicBezTo>
                <a:cubicBezTo>
                  <a:pt x="6709351" y="186911"/>
                  <a:pt x="6725570" y="136395"/>
                  <a:pt x="6758008" y="95981"/>
                </a:cubicBezTo>
                <a:lnTo>
                  <a:pt x="6758008" y="186911"/>
                </a:lnTo>
                <a:cubicBezTo>
                  <a:pt x="6758008" y="217221"/>
                  <a:pt x="6752602" y="247531"/>
                  <a:pt x="6774227" y="277841"/>
                </a:cubicBezTo>
                <a:cubicBezTo>
                  <a:pt x="6882353" y="202066"/>
                  <a:pt x="6795852" y="95981"/>
                  <a:pt x="6822884" y="0"/>
                </a:cubicBezTo>
                <a:close/>
              </a:path>
            </a:pathLst>
          </a:custGeom>
          <a:solidFill>
            <a:schemeClr val="bg1">
              <a:lumMod val="95000"/>
            </a:schemeClr>
          </a:solidFill>
          <a:effectLst/>
        </p:spPr>
        <p:txBody>
          <a:bodyPr wrap="square" anchor="ctr">
            <a:noAutofit/>
          </a:bodyPr>
          <a:lstStyle>
            <a:lvl1pPr marL="0" marR="0" indent="0" algn="ctr" defTabSz="685800" rtl="0" eaLnBrk="1" fontAlgn="auto" latinLnBrk="1" hangingPunct="1">
              <a:lnSpc>
                <a:spcPct val="90000"/>
              </a:lnSpc>
              <a:spcBef>
                <a:spcPts val="750"/>
              </a:spcBef>
              <a:spcAft>
                <a:spcPts val="0"/>
              </a:spcAft>
              <a:buClrTx/>
              <a:buSzTx/>
              <a:buFontTx/>
              <a:buNone/>
              <a:tabLst/>
              <a:defRPr sz="1350"/>
            </a:lvl1pPr>
          </a:lstStyle>
          <a:p>
            <a:r>
              <a:rPr lang="en-US" altLang="ko-KR" dirty="0"/>
              <a:t>Your Picture Here</a:t>
            </a:r>
            <a:endParaRPr lang="ko-KR" altLang="en-US" dirty="0"/>
          </a:p>
        </p:txBody>
      </p:sp>
    </p:spTree>
    <p:extLst>
      <p:ext uri="{BB962C8B-B14F-4D97-AF65-F5344CB8AC3E}">
        <p14:creationId xmlns:p14="http://schemas.microsoft.com/office/powerpoint/2010/main" val="151470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userDrawn="1">
  <p:cSld name="TITLE_AND_BODY">
    <p:spTree>
      <p:nvGrpSpPr>
        <p:cNvPr id="1" name="Shape 20"/>
        <p:cNvGrpSpPr/>
        <p:nvPr/>
      </p:nvGrpSpPr>
      <p:grpSpPr>
        <a:xfrm>
          <a:off x="0" y="0"/>
          <a:ext cx="0" cy="0"/>
          <a:chOff x="0" y="0"/>
          <a:chExt cx="0" cy="0"/>
        </a:xfrm>
      </p:grpSpPr>
      <p:sp>
        <p:nvSpPr>
          <p:cNvPr id="5" name="Freeform 5"/>
          <p:cNvSpPr>
            <a:spLocks/>
          </p:cNvSpPr>
          <p:nvPr userDrawn="1"/>
        </p:nvSpPr>
        <p:spPr bwMode="auto">
          <a:xfrm rot="10800000">
            <a:off x="0" y="0"/>
            <a:ext cx="9144000" cy="5143500"/>
          </a:xfrm>
          <a:custGeom>
            <a:avLst/>
            <a:gdLst>
              <a:gd name="T0" fmla="*/ 5913 w 6017"/>
              <a:gd name="T1" fmla="*/ 0 h 1695"/>
              <a:gd name="T2" fmla="*/ 105 w 6017"/>
              <a:gd name="T3" fmla="*/ 0 h 1695"/>
              <a:gd name="T4" fmla="*/ 0 w 6017"/>
              <a:gd name="T5" fmla="*/ 0 h 1695"/>
              <a:gd name="T6" fmla="*/ 0 w 6017"/>
              <a:gd name="T7" fmla="*/ 1695 h 1695"/>
              <a:gd name="T8" fmla="*/ 105 w 6017"/>
              <a:gd name="T9" fmla="*/ 1695 h 1695"/>
              <a:gd name="T10" fmla="*/ 105 w 6017"/>
              <a:gd name="T11" fmla="*/ 527 h 1695"/>
              <a:gd name="T12" fmla="*/ 5913 w 6017"/>
              <a:gd name="T13" fmla="*/ 527 h 1695"/>
              <a:gd name="T14" fmla="*/ 5913 w 6017"/>
              <a:gd name="T15" fmla="*/ 1695 h 1695"/>
              <a:gd name="T16" fmla="*/ 6017 w 6017"/>
              <a:gd name="T17" fmla="*/ 1695 h 1695"/>
              <a:gd name="T18" fmla="*/ 6017 w 6017"/>
              <a:gd name="T19" fmla="*/ 0 h 1695"/>
              <a:gd name="T20" fmla="*/ 5913 w 6017"/>
              <a:gd name="T21" fmla="*/ 0 h 1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017" h="1695">
                <a:moveTo>
                  <a:pt x="5913" y="0"/>
                </a:moveTo>
                <a:lnTo>
                  <a:pt x="105" y="0"/>
                </a:lnTo>
                <a:lnTo>
                  <a:pt x="0" y="0"/>
                </a:lnTo>
                <a:lnTo>
                  <a:pt x="0" y="1695"/>
                </a:lnTo>
                <a:lnTo>
                  <a:pt x="105" y="1695"/>
                </a:lnTo>
                <a:lnTo>
                  <a:pt x="105" y="527"/>
                </a:lnTo>
                <a:lnTo>
                  <a:pt x="5913" y="527"/>
                </a:lnTo>
                <a:lnTo>
                  <a:pt x="5913" y="1695"/>
                </a:lnTo>
                <a:lnTo>
                  <a:pt x="6017" y="1695"/>
                </a:lnTo>
                <a:lnTo>
                  <a:pt x="6017" y="0"/>
                </a:lnTo>
                <a:lnTo>
                  <a:pt x="5913" y="0"/>
                </a:lnTo>
                <a:close/>
              </a:path>
            </a:pathLst>
          </a:custGeom>
          <a:solidFill>
            <a:schemeClr val="tx2">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
        <p:nvSpPr>
          <p:cNvPr id="21" name="Google Shape;21;p4"/>
          <p:cNvSpPr txBox="1">
            <a:spLocks noGrp="1"/>
          </p:cNvSpPr>
          <p:nvPr>
            <p:ph type="title"/>
          </p:nvPr>
        </p:nvSpPr>
        <p:spPr>
          <a:xfrm>
            <a:off x="540000" y="127403"/>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solidFill>
                  <a:schemeClr val="bg1"/>
                </a:solidFill>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32052" y="254632"/>
            <a:ext cx="8679898" cy="543185"/>
          </a:xfrm>
          <a:prstGeom prst="rect">
            <a:avLst/>
          </a:prstGeom>
        </p:spPr>
        <p:txBody>
          <a:bodyPr anchor="ctr"/>
          <a:lstStyle>
            <a:lvl1pPr marL="0" indent="0" algn="ctr">
              <a:buNone/>
              <a:defRPr sz="4050" b="0" baseline="0">
                <a:solidFill>
                  <a:schemeClr val="accent2"/>
                </a:solidFill>
                <a:latin typeface="+mj-lt"/>
                <a:cs typeface="Arial" pitchFamily="34" charset="0"/>
              </a:defRPr>
            </a:lvl1pPr>
          </a:lstStyle>
          <a:p>
            <a:pPr lvl="0"/>
            <a:r>
              <a:rPr lang="en-US" altLang="ko-KR" dirty="0"/>
              <a:t>BASIC LAYOUT</a:t>
            </a:r>
          </a:p>
        </p:txBody>
      </p:sp>
      <p:sp>
        <p:nvSpPr>
          <p:cNvPr id="3" name="Rectángulo 2"/>
          <p:cNvSpPr/>
          <p:nvPr userDrawn="1"/>
        </p:nvSpPr>
        <p:spPr>
          <a:xfrm>
            <a:off x="0" y="4535374"/>
            <a:ext cx="9160656" cy="608126"/>
          </a:xfrm>
          <a:prstGeom prst="rect">
            <a:avLst/>
          </a:pr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p>
        </p:txBody>
      </p:sp>
    </p:spTree>
    <p:extLst>
      <p:ext uri="{BB962C8B-B14F-4D97-AF65-F5344CB8AC3E}">
        <p14:creationId xmlns:p14="http://schemas.microsoft.com/office/powerpoint/2010/main" val="18692353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9_Image slide layou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2E5EA7C7-8ABC-4BB8-83D4-FDCD6EF0024B}"/>
              </a:ext>
            </a:extLst>
          </p:cNvPr>
          <p:cNvSpPr>
            <a:spLocks noGrp="1"/>
          </p:cNvSpPr>
          <p:nvPr>
            <p:ph type="pic" sz="quarter" idx="10" hasCustomPrompt="1"/>
          </p:nvPr>
        </p:nvSpPr>
        <p:spPr>
          <a:xfrm>
            <a:off x="4633247" y="735029"/>
            <a:ext cx="3673443" cy="3673443"/>
          </a:xfrm>
          <a:custGeom>
            <a:avLst/>
            <a:gdLst>
              <a:gd name="connsiteX0" fmla="*/ 2448962 w 4897924"/>
              <a:gd name="connsiteY0" fmla="*/ 0 h 4897924"/>
              <a:gd name="connsiteX1" fmla="*/ 4897924 w 4897924"/>
              <a:gd name="connsiteY1" fmla="*/ 2448962 h 4897924"/>
              <a:gd name="connsiteX2" fmla="*/ 2448962 w 4897924"/>
              <a:gd name="connsiteY2" fmla="*/ 4897924 h 4897924"/>
              <a:gd name="connsiteX3" fmla="*/ 0 w 4897924"/>
              <a:gd name="connsiteY3" fmla="*/ 2448962 h 4897924"/>
            </a:gdLst>
            <a:ahLst/>
            <a:cxnLst>
              <a:cxn ang="0">
                <a:pos x="connsiteX0" y="connsiteY0"/>
              </a:cxn>
              <a:cxn ang="0">
                <a:pos x="connsiteX1" y="connsiteY1"/>
              </a:cxn>
              <a:cxn ang="0">
                <a:pos x="connsiteX2" y="connsiteY2"/>
              </a:cxn>
              <a:cxn ang="0">
                <a:pos x="connsiteX3" y="connsiteY3"/>
              </a:cxn>
            </a:cxnLst>
            <a:rect l="l" t="t" r="r" b="b"/>
            <a:pathLst>
              <a:path w="4897924" h="4897924">
                <a:moveTo>
                  <a:pt x="2448962" y="0"/>
                </a:moveTo>
                <a:lnTo>
                  <a:pt x="4897924" y="2448962"/>
                </a:lnTo>
                <a:lnTo>
                  <a:pt x="2448962" y="4897924"/>
                </a:lnTo>
                <a:lnTo>
                  <a:pt x="0" y="2448962"/>
                </a:lnTo>
                <a:close/>
              </a:path>
            </a:pathLst>
          </a:custGeom>
          <a:solidFill>
            <a:schemeClr val="bg1">
              <a:lumMod val="95000"/>
            </a:schemeClr>
          </a:solidFill>
          <a:effectLst/>
        </p:spPr>
        <p:txBody>
          <a:bodyPr wrap="square" anchor="ctr">
            <a:noAutofit/>
          </a:bodyPr>
          <a:lstStyle>
            <a:lvl1pPr marL="0" marR="0" indent="0" algn="ctr" defTabSz="685800" rtl="0" eaLnBrk="1" fontAlgn="auto" latinLnBrk="1" hangingPunct="1">
              <a:lnSpc>
                <a:spcPct val="90000"/>
              </a:lnSpc>
              <a:spcBef>
                <a:spcPts val="750"/>
              </a:spcBef>
              <a:spcAft>
                <a:spcPts val="0"/>
              </a:spcAft>
              <a:buClrTx/>
              <a:buSzTx/>
              <a:buFontTx/>
              <a:buNone/>
              <a:tabLst/>
              <a:defRPr sz="135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16347509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MAGE AND CONTENTS LAYOUT_04">
    <p:bg>
      <p:bgPr>
        <a:solidFill>
          <a:schemeClr val="accent1"/>
        </a:solidFill>
        <a:effectLst/>
      </p:bgPr>
    </p:bg>
    <p:spTree>
      <p:nvGrpSpPr>
        <p:cNvPr id="1" name=""/>
        <p:cNvGrpSpPr/>
        <p:nvPr/>
      </p:nvGrpSpPr>
      <p:grpSpPr>
        <a:xfrm>
          <a:off x="0" y="0"/>
          <a:ext cx="0" cy="0"/>
          <a:chOff x="0" y="0"/>
          <a:chExt cx="0" cy="0"/>
        </a:xfrm>
      </p:grpSpPr>
      <p:sp>
        <p:nvSpPr>
          <p:cNvPr id="8" name="그림 개체 틀 2"/>
          <p:cNvSpPr>
            <a:spLocks noGrp="1"/>
          </p:cNvSpPr>
          <p:nvPr>
            <p:ph type="pic" sz="quarter" idx="14" hasCustomPrompt="1"/>
          </p:nvPr>
        </p:nvSpPr>
        <p:spPr>
          <a:xfrm>
            <a:off x="0" y="1"/>
            <a:ext cx="9144000" cy="2913017"/>
          </a:xfrm>
          <a:custGeom>
            <a:avLst/>
            <a:gdLst>
              <a:gd name="connsiteX0" fmla="*/ 0 w 9144000"/>
              <a:gd name="connsiteY0" fmla="*/ 0 h 1556792"/>
              <a:gd name="connsiteX1" fmla="*/ 9144000 w 9144000"/>
              <a:gd name="connsiteY1" fmla="*/ 0 h 1556792"/>
              <a:gd name="connsiteX2" fmla="*/ 9144000 w 9144000"/>
              <a:gd name="connsiteY2" fmla="*/ 1556792 h 1556792"/>
              <a:gd name="connsiteX3" fmla="*/ 0 w 9144000"/>
              <a:gd name="connsiteY3" fmla="*/ 1556792 h 1556792"/>
              <a:gd name="connsiteX4" fmla="*/ 0 w 9144000"/>
              <a:gd name="connsiteY4" fmla="*/ 0 h 1556792"/>
              <a:gd name="connsiteX0" fmla="*/ 0 w 9144000"/>
              <a:gd name="connsiteY0" fmla="*/ 0 h 3176042"/>
              <a:gd name="connsiteX1" fmla="*/ 9144000 w 9144000"/>
              <a:gd name="connsiteY1" fmla="*/ 0 h 3176042"/>
              <a:gd name="connsiteX2" fmla="*/ 9144000 w 9144000"/>
              <a:gd name="connsiteY2" fmla="*/ 3176042 h 3176042"/>
              <a:gd name="connsiteX3" fmla="*/ 0 w 9144000"/>
              <a:gd name="connsiteY3" fmla="*/ 1556792 h 3176042"/>
              <a:gd name="connsiteX4" fmla="*/ 0 w 9144000"/>
              <a:gd name="connsiteY4" fmla="*/ 0 h 31760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3176042">
                <a:moveTo>
                  <a:pt x="0" y="0"/>
                </a:moveTo>
                <a:lnTo>
                  <a:pt x="9144000" y="0"/>
                </a:lnTo>
                <a:lnTo>
                  <a:pt x="9144000" y="3176042"/>
                </a:lnTo>
                <a:lnTo>
                  <a:pt x="0" y="1556792"/>
                </a:lnTo>
                <a:lnTo>
                  <a:pt x="0" y="0"/>
                </a:lnTo>
                <a:close/>
              </a:path>
            </a:pathLst>
          </a:custGeom>
          <a:solidFill>
            <a:schemeClr val="bg1">
              <a:lumMod val="95000"/>
            </a:schemeClr>
          </a:solidFill>
        </p:spPr>
        <p:txBody>
          <a:bodyPr anchor="ctr"/>
          <a:lstStyle>
            <a:lvl1pPr marL="0" indent="0" algn="ctr">
              <a:buNone/>
              <a:defRPr sz="135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673666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74455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6067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153470" y="262288"/>
            <a:ext cx="8679898" cy="543185"/>
          </a:xfrm>
          <a:prstGeom prst="rect">
            <a:avLst/>
          </a:prstGeom>
        </p:spPr>
        <p:txBody>
          <a:bodyPr anchor="ctr"/>
          <a:lstStyle>
            <a:lvl1pPr marL="0" indent="0" algn="ctr">
              <a:buNone/>
              <a:defRPr sz="4050" b="0" baseline="0">
                <a:solidFill>
                  <a:schemeClr val="accent2"/>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4492404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153470" y="262288"/>
            <a:ext cx="8679898" cy="543185"/>
          </a:xfrm>
          <a:prstGeom prst="rect">
            <a:avLst/>
          </a:prstGeom>
        </p:spPr>
        <p:txBody>
          <a:bodyPr anchor="ctr"/>
          <a:lstStyle>
            <a:lvl1pPr marL="0" indent="0" algn="ctr">
              <a:buNone/>
              <a:defRPr sz="4050" b="0" baseline="0">
                <a:solidFill>
                  <a:schemeClr val="accent2"/>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73988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303"/>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540000" y="361350"/>
            <a:ext cx="8064000" cy="5727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a:p>
        </p:txBody>
      </p:sp>
      <p:sp>
        <p:nvSpPr>
          <p:cNvPr id="27" name="Google Shape;27;p5"/>
          <p:cNvSpPr txBox="1">
            <a:spLocks noGrp="1"/>
          </p:cNvSpPr>
          <p:nvPr>
            <p:ph type="subTitle" idx="1"/>
          </p:nvPr>
        </p:nvSpPr>
        <p:spPr>
          <a:xfrm>
            <a:off x="5482138" y="156962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28" name="Google Shape;28;p5"/>
          <p:cNvSpPr txBox="1">
            <a:spLocks noGrp="1"/>
          </p:cNvSpPr>
          <p:nvPr>
            <p:ph type="subTitle" idx="2"/>
          </p:nvPr>
        </p:nvSpPr>
        <p:spPr>
          <a:xfrm>
            <a:off x="5002288" y="1979750"/>
            <a:ext cx="26835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
        <p:nvSpPr>
          <p:cNvPr id="29" name="Google Shape;29;p5"/>
          <p:cNvSpPr txBox="1">
            <a:spLocks noGrp="1"/>
          </p:cNvSpPr>
          <p:nvPr>
            <p:ph type="subTitle" idx="3"/>
          </p:nvPr>
        </p:nvSpPr>
        <p:spPr>
          <a:xfrm>
            <a:off x="1938063" y="1569625"/>
            <a:ext cx="1723800" cy="357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2000"/>
              <a:buFont typeface="Open Sans"/>
              <a:buNone/>
              <a:defRPr sz="2500">
                <a:solidFill>
                  <a:schemeClr val="dk1"/>
                </a:solidFill>
                <a:latin typeface="Bebas Neue"/>
                <a:ea typeface="Bebas Neue"/>
                <a:cs typeface="Bebas Neue"/>
                <a:sym typeface="Bebas Neue"/>
              </a:defRPr>
            </a:lvl1pPr>
            <a:lvl2pPr lvl="1"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2pPr>
            <a:lvl3pPr lvl="2"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3pPr>
            <a:lvl4pPr lvl="3"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4pPr>
            <a:lvl5pPr lvl="4"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5pPr>
            <a:lvl6pPr lvl="5"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6pPr>
            <a:lvl7pPr lvl="6"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7pPr>
            <a:lvl8pPr lvl="7" algn="ctr" rtl="0">
              <a:spcBef>
                <a:spcPts val="1600"/>
              </a:spcBef>
              <a:spcAft>
                <a:spcPts val="0"/>
              </a:spcAft>
              <a:buClr>
                <a:schemeClr val="dk1"/>
              </a:buClr>
              <a:buSzPts val="1400"/>
              <a:buFont typeface="Open Sans"/>
              <a:buNone/>
              <a:defRPr b="1">
                <a:solidFill>
                  <a:schemeClr val="dk1"/>
                </a:solidFill>
                <a:latin typeface="Open Sans"/>
                <a:ea typeface="Open Sans"/>
                <a:cs typeface="Open Sans"/>
                <a:sym typeface="Open Sans"/>
              </a:defRPr>
            </a:lvl8pPr>
            <a:lvl9pPr lvl="8" algn="ctr" rtl="0">
              <a:spcBef>
                <a:spcPts val="1600"/>
              </a:spcBef>
              <a:spcAft>
                <a:spcPts val="1600"/>
              </a:spcAft>
              <a:buClr>
                <a:schemeClr val="dk1"/>
              </a:buClr>
              <a:buSzPts val="1400"/>
              <a:buFont typeface="Open Sans"/>
              <a:buNone/>
              <a:defRPr b="1">
                <a:solidFill>
                  <a:schemeClr val="dk1"/>
                </a:solidFill>
                <a:latin typeface="Open Sans"/>
                <a:ea typeface="Open Sans"/>
                <a:cs typeface="Open Sans"/>
                <a:sym typeface="Open Sans"/>
              </a:defRPr>
            </a:lvl9pPr>
          </a:lstStyle>
          <a:p>
            <a:endParaRPr/>
          </a:p>
        </p:txBody>
      </p:sp>
      <p:sp>
        <p:nvSpPr>
          <p:cNvPr id="30" name="Google Shape;30;p5"/>
          <p:cNvSpPr txBox="1">
            <a:spLocks noGrp="1"/>
          </p:cNvSpPr>
          <p:nvPr>
            <p:ph type="subTitle" idx="4"/>
          </p:nvPr>
        </p:nvSpPr>
        <p:spPr>
          <a:xfrm>
            <a:off x="1458225" y="1979750"/>
            <a:ext cx="2683500" cy="61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1600"/>
              </a:spcBef>
              <a:spcAft>
                <a:spcPts val="0"/>
              </a:spcAft>
              <a:buSzPts val="1400"/>
              <a:buNone/>
              <a:defRPr/>
            </a:lvl3pPr>
            <a:lvl4pPr lvl="3" algn="ctr" rtl="0">
              <a:spcBef>
                <a:spcPts val="1600"/>
              </a:spcBef>
              <a:spcAft>
                <a:spcPts val="0"/>
              </a:spcAft>
              <a:buSzPts val="1400"/>
              <a:buNone/>
              <a:defRPr/>
            </a:lvl4pPr>
            <a:lvl5pPr lvl="4" algn="ctr" rtl="0">
              <a:spcBef>
                <a:spcPts val="1600"/>
              </a:spcBef>
              <a:spcAft>
                <a:spcPts val="0"/>
              </a:spcAft>
              <a:buSzPts val="1400"/>
              <a:buNone/>
              <a:defRPr/>
            </a:lvl5pPr>
            <a:lvl6pPr lvl="5" algn="ctr" rtl="0">
              <a:spcBef>
                <a:spcPts val="1600"/>
              </a:spcBef>
              <a:spcAft>
                <a:spcPts val="0"/>
              </a:spcAft>
              <a:buSzPts val="1400"/>
              <a:buNone/>
              <a:defRPr/>
            </a:lvl6pPr>
            <a:lvl7pPr lvl="6" algn="ctr" rtl="0">
              <a:spcBef>
                <a:spcPts val="1600"/>
              </a:spcBef>
              <a:spcAft>
                <a:spcPts val="0"/>
              </a:spcAft>
              <a:buSzPts val="1400"/>
              <a:buNone/>
              <a:defRPr/>
            </a:lvl7pPr>
            <a:lvl8pPr lvl="7" algn="ctr" rtl="0">
              <a:spcBef>
                <a:spcPts val="1600"/>
              </a:spcBef>
              <a:spcAft>
                <a:spcPts val="0"/>
              </a:spcAft>
              <a:buSzPts val="1400"/>
              <a:buNone/>
              <a:defRPr/>
            </a:lvl8pPr>
            <a:lvl9pPr lvl="8" algn="ctr" rtl="0">
              <a:spcBef>
                <a:spcPts val="1600"/>
              </a:spcBef>
              <a:spcAft>
                <a:spcPts val="160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7" name="Rectángulo 6"/>
          <p:cNvSpPr/>
          <p:nvPr userDrawn="1"/>
        </p:nvSpPr>
        <p:spPr>
          <a:xfrm>
            <a:off x="124691" y="83127"/>
            <a:ext cx="4172602" cy="498548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2" name="Google Shape;32;p6"/>
          <p:cNvSpPr txBox="1">
            <a:spLocks noGrp="1"/>
          </p:cNvSpPr>
          <p:nvPr>
            <p:ph type="title"/>
          </p:nvPr>
        </p:nvSpPr>
        <p:spPr>
          <a:xfrm>
            <a:off x="733975" y="361350"/>
            <a:ext cx="7676100" cy="5727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reserve="1">
  <p:cSld name="1_Title only">
    <p:spTree>
      <p:nvGrpSpPr>
        <p:cNvPr id="1" name="Shape 31"/>
        <p:cNvGrpSpPr/>
        <p:nvPr/>
      </p:nvGrpSpPr>
      <p:grpSpPr>
        <a:xfrm>
          <a:off x="0" y="0"/>
          <a:ext cx="0" cy="0"/>
          <a:chOff x="0" y="0"/>
          <a:chExt cx="0" cy="0"/>
        </a:xfrm>
      </p:grpSpPr>
      <p:sp>
        <p:nvSpPr>
          <p:cNvPr id="7" name="Rectángulo 6"/>
          <p:cNvSpPr/>
          <p:nvPr userDrawn="1"/>
        </p:nvSpPr>
        <p:spPr>
          <a:xfrm>
            <a:off x="124690" y="101600"/>
            <a:ext cx="8917709" cy="23368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32" name="Google Shape;32;p6"/>
          <p:cNvSpPr txBox="1">
            <a:spLocks noGrp="1"/>
          </p:cNvSpPr>
          <p:nvPr>
            <p:ph type="title"/>
          </p:nvPr>
        </p:nvSpPr>
        <p:spPr>
          <a:xfrm>
            <a:off x="733975" y="361350"/>
            <a:ext cx="7676100" cy="572700"/>
          </a:xfrm>
          <a:prstGeom prst="rect">
            <a:avLst/>
          </a:prstGeom>
        </p:spPr>
        <p:txBody>
          <a:bodyPr spcFirstLastPara="1" wrap="square" lIns="91425" tIns="91425" rIns="91425" bIns="91425" anchor="t" anchorCtr="0">
            <a:noAutofit/>
          </a:bodyPr>
          <a:lstStyle>
            <a:lvl1pPr lvl="0">
              <a:spcBef>
                <a:spcPts val="0"/>
              </a:spcBef>
              <a:spcAft>
                <a:spcPts val="0"/>
              </a:spcAft>
              <a:buSzPts val="3500"/>
              <a:buNone/>
              <a:defRPr/>
            </a:lvl1pPr>
            <a:lvl2pPr lvl="1">
              <a:spcBef>
                <a:spcPts val="0"/>
              </a:spcBef>
              <a:spcAft>
                <a:spcPts val="0"/>
              </a:spcAft>
              <a:buSzPts val="3500"/>
              <a:buNone/>
              <a:defRPr/>
            </a:lvl2pPr>
            <a:lvl3pPr lvl="2">
              <a:spcBef>
                <a:spcPts val="0"/>
              </a:spcBef>
              <a:spcAft>
                <a:spcPts val="0"/>
              </a:spcAft>
              <a:buSzPts val="3500"/>
              <a:buNone/>
              <a:defRPr/>
            </a:lvl3pPr>
            <a:lvl4pPr lvl="3">
              <a:spcBef>
                <a:spcPts val="0"/>
              </a:spcBef>
              <a:spcAft>
                <a:spcPts val="0"/>
              </a:spcAft>
              <a:buSzPts val="3500"/>
              <a:buNone/>
              <a:defRPr/>
            </a:lvl4pPr>
            <a:lvl5pPr lvl="4">
              <a:spcBef>
                <a:spcPts val="0"/>
              </a:spcBef>
              <a:spcAft>
                <a:spcPts val="0"/>
              </a:spcAft>
              <a:buSzPts val="3500"/>
              <a:buNone/>
              <a:defRPr/>
            </a:lvl5pPr>
            <a:lvl6pPr lvl="5">
              <a:spcBef>
                <a:spcPts val="0"/>
              </a:spcBef>
              <a:spcAft>
                <a:spcPts val="0"/>
              </a:spcAft>
              <a:buSzPts val="3500"/>
              <a:buNone/>
              <a:defRPr/>
            </a:lvl6pPr>
            <a:lvl7pPr lvl="6">
              <a:spcBef>
                <a:spcPts val="0"/>
              </a:spcBef>
              <a:spcAft>
                <a:spcPts val="0"/>
              </a:spcAft>
              <a:buSzPts val="3500"/>
              <a:buNone/>
              <a:defRPr/>
            </a:lvl7pPr>
            <a:lvl8pPr lvl="7">
              <a:spcBef>
                <a:spcPts val="0"/>
              </a:spcBef>
              <a:spcAft>
                <a:spcPts val="0"/>
              </a:spcAft>
              <a:buSzPts val="3500"/>
              <a:buNone/>
              <a:defRPr/>
            </a:lvl8pPr>
            <a:lvl9pPr lvl="8">
              <a:spcBef>
                <a:spcPts val="0"/>
              </a:spcBef>
              <a:spcAft>
                <a:spcPts val="0"/>
              </a:spcAft>
              <a:buSzPts val="3500"/>
              <a:buNone/>
              <a:defRPr/>
            </a:lvl9pPr>
          </a:lstStyle>
          <a:p>
            <a:endParaRPr dirty="0"/>
          </a:p>
        </p:txBody>
      </p:sp>
    </p:spTree>
    <p:extLst>
      <p:ext uri="{BB962C8B-B14F-4D97-AF65-F5344CB8AC3E}">
        <p14:creationId xmlns:p14="http://schemas.microsoft.com/office/powerpoint/2010/main" val="2727356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5"/>
        <p:cNvGrpSpPr/>
        <p:nvPr/>
      </p:nvGrpSpPr>
      <p:grpSpPr>
        <a:xfrm>
          <a:off x="0" y="0"/>
          <a:ext cx="0" cy="0"/>
          <a:chOff x="0" y="0"/>
          <a:chExt cx="0" cy="0"/>
        </a:xfrm>
      </p:grpSpPr>
      <p:sp>
        <p:nvSpPr>
          <p:cNvPr id="37" name="Google Shape;37;p7"/>
          <p:cNvSpPr txBox="1">
            <a:spLocks noGrp="1"/>
          </p:cNvSpPr>
          <p:nvPr>
            <p:ph type="title"/>
          </p:nvPr>
        </p:nvSpPr>
        <p:spPr>
          <a:xfrm>
            <a:off x="3400050" y="1759150"/>
            <a:ext cx="23439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38" name="Google Shape;38;p7"/>
          <p:cNvSpPr txBox="1">
            <a:spLocks noGrp="1"/>
          </p:cNvSpPr>
          <p:nvPr>
            <p:ph type="subTitle" idx="1"/>
          </p:nvPr>
        </p:nvSpPr>
        <p:spPr>
          <a:xfrm>
            <a:off x="3137850" y="2700275"/>
            <a:ext cx="2868300" cy="489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6" name="Freeform 5"/>
          <p:cNvSpPr>
            <a:spLocks/>
          </p:cNvSpPr>
          <p:nvPr userDrawn="1"/>
        </p:nvSpPr>
        <p:spPr bwMode="auto">
          <a:xfrm rot="10800000">
            <a:off x="0" y="2700275"/>
            <a:ext cx="9144000" cy="2443224"/>
          </a:xfrm>
          <a:custGeom>
            <a:avLst/>
            <a:gdLst>
              <a:gd name="T0" fmla="*/ 5240 w 5333"/>
              <a:gd name="T1" fmla="*/ 0 h 1503"/>
              <a:gd name="T2" fmla="*/ 93 w 5333"/>
              <a:gd name="T3" fmla="*/ 0 h 1503"/>
              <a:gd name="T4" fmla="*/ 0 w 5333"/>
              <a:gd name="T5" fmla="*/ 0 h 1503"/>
              <a:gd name="T6" fmla="*/ 0 w 5333"/>
              <a:gd name="T7" fmla="*/ 1503 h 1503"/>
              <a:gd name="T8" fmla="*/ 93 w 5333"/>
              <a:gd name="T9" fmla="*/ 1503 h 1503"/>
              <a:gd name="T10" fmla="*/ 93 w 5333"/>
              <a:gd name="T11" fmla="*/ 468 h 1503"/>
              <a:gd name="T12" fmla="*/ 5240 w 5333"/>
              <a:gd name="T13" fmla="*/ 468 h 1503"/>
              <a:gd name="T14" fmla="*/ 5240 w 5333"/>
              <a:gd name="T15" fmla="*/ 1503 h 1503"/>
              <a:gd name="T16" fmla="*/ 5333 w 5333"/>
              <a:gd name="T17" fmla="*/ 1503 h 1503"/>
              <a:gd name="T18" fmla="*/ 5333 w 5333"/>
              <a:gd name="T19" fmla="*/ 0 h 1503"/>
              <a:gd name="T20" fmla="*/ 5240 w 5333"/>
              <a:gd name="T21" fmla="*/ 0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33" h="1503">
                <a:moveTo>
                  <a:pt x="5240" y="0"/>
                </a:moveTo>
                <a:lnTo>
                  <a:pt x="93" y="0"/>
                </a:lnTo>
                <a:lnTo>
                  <a:pt x="0" y="0"/>
                </a:lnTo>
                <a:lnTo>
                  <a:pt x="0" y="1503"/>
                </a:lnTo>
                <a:lnTo>
                  <a:pt x="93" y="1503"/>
                </a:lnTo>
                <a:lnTo>
                  <a:pt x="93" y="468"/>
                </a:lnTo>
                <a:lnTo>
                  <a:pt x="5240" y="468"/>
                </a:lnTo>
                <a:lnTo>
                  <a:pt x="5240" y="1503"/>
                </a:lnTo>
                <a:lnTo>
                  <a:pt x="5333" y="1503"/>
                </a:lnTo>
                <a:lnTo>
                  <a:pt x="5333" y="0"/>
                </a:lnTo>
                <a:lnTo>
                  <a:pt x="5240" y="0"/>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s-P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40000" y="361350"/>
            <a:ext cx="80640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lgn="ctr">
              <a:spcBef>
                <a:spcPts val="0"/>
              </a:spcBef>
              <a:spcAft>
                <a:spcPts val="0"/>
              </a:spcAft>
              <a:buClr>
                <a:schemeClr val="dk1"/>
              </a:buClr>
              <a:buSzPts val="3500"/>
              <a:buNone/>
              <a:defRPr sz="3500">
                <a:solidFill>
                  <a:schemeClr val="dk1"/>
                </a:solidFill>
              </a:defRPr>
            </a:lvl2pPr>
            <a:lvl3pPr lvl="2" algn="ctr">
              <a:spcBef>
                <a:spcPts val="0"/>
              </a:spcBef>
              <a:spcAft>
                <a:spcPts val="0"/>
              </a:spcAft>
              <a:buClr>
                <a:schemeClr val="dk1"/>
              </a:buClr>
              <a:buSzPts val="3500"/>
              <a:buNone/>
              <a:defRPr sz="3500">
                <a:solidFill>
                  <a:schemeClr val="dk1"/>
                </a:solidFill>
              </a:defRPr>
            </a:lvl3pPr>
            <a:lvl4pPr lvl="3" algn="ctr">
              <a:spcBef>
                <a:spcPts val="0"/>
              </a:spcBef>
              <a:spcAft>
                <a:spcPts val="0"/>
              </a:spcAft>
              <a:buClr>
                <a:schemeClr val="dk1"/>
              </a:buClr>
              <a:buSzPts val="3500"/>
              <a:buNone/>
              <a:defRPr sz="3500">
                <a:solidFill>
                  <a:schemeClr val="dk1"/>
                </a:solidFill>
              </a:defRPr>
            </a:lvl4pPr>
            <a:lvl5pPr lvl="4" algn="ctr">
              <a:spcBef>
                <a:spcPts val="0"/>
              </a:spcBef>
              <a:spcAft>
                <a:spcPts val="0"/>
              </a:spcAft>
              <a:buClr>
                <a:schemeClr val="dk1"/>
              </a:buClr>
              <a:buSzPts val="3500"/>
              <a:buNone/>
              <a:defRPr sz="3500">
                <a:solidFill>
                  <a:schemeClr val="dk1"/>
                </a:solidFill>
              </a:defRPr>
            </a:lvl5pPr>
            <a:lvl6pPr lvl="5" algn="ctr">
              <a:spcBef>
                <a:spcPts val="0"/>
              </a:spcBef>
              <a:spcAft>
                <a:spcPts val="0"/>
              </a:spcAft>
              <a:buClr>
                <a:schemeClr val="dk1"/>
              </a:buClr>
              <a:buSzPts val="3500"/>
              <a:buNone/>
              <a:defRPr sz="3500">
                <a:solidFill>
                  <a:schemeClr val="dk1"/>
                </a:solidFill>
              </a:defRPr>
            </a:lvl6pPr>
            <a:lvl7pPr lvl="6" algn="ctr">
              <a:spcBef>
                <a:spcPts val="0"/>
              </a:spcBef>
              <a:spcAft>
                <a:spcPts val="0"/>
              </a:spcAft>
              <a:buClr>
                <a:schemeClr val="dk1"/>
              </a:buClr>
              <a:buSzPts val="3500"/>
              <a:buNone/>
              <a:defRPr sz="3500">
                <a:solidFill>
                  <a:schemeClr val="dk1"/>
                </a:solidFill>
              </a:defRPr>
            </a:lvl7pPr>
            <a:lvl8pPr lvl="7" algn="ctr">
              <a:spcBef>
                <a:spcPts val="0"/>
              </a:spcBef>
              <a:spcAft>
                <a:spcPts val="0"/>
              </a:spcAft>
              <a:buClr>
                <a:schemeClr val="dk1"/>
              </a:buClr>
              <a:buSzPts val="3500"/>
              <a:buNone/>
              <a:defRPr sz="3500">
                <a:solidFill>
                  <a:schemeClr val="dk1"/>
                </a:solidFill>
              </a:defRPr>
            </a:lvl8pPr>
            <a:lvl9pPr lvl="8" algn="ctr">
              <a:spcBef>
                <a:spcPts val="0"/>
              </a:spcBef>
              <a:spcAft>
                <a:spcPts val="0"/>
              </a:spcAft>
              <a:buClr>
                <a:schemeClr val="dk1"/>
              </a:buClr>
              <a:buSzPts val="3500"/>
              <a:buNone/>
              <a:defRPr sz="3500">
                <a:solidFill>
                  <a:schemeClr val="dk1"/>
                </a:solidFill>
              </a:defRPr>
            </a:lvl9pPr>
          </a:lstStyle>
          <a:p>
            <a:endParaRPr/>
          </a:p>
        </p:txBody>
      </p:sp>
      <p:sp>
        <p:nvSpPr>
          <p:cNvPr id="7" name="Google Shape;7;p1"/>
          <p:cNvSpPr txBox="1">
            <a:spLocks noGrp="1"/>
          </p:cNvSpPr>
          <p:nvPr>
            <p:ph type="body" idx="1"/>
          </p:nvPr>
        </p:nvSpPr>
        <p:spPr>
          <a:xfrm>
            <a:off x="540000" y="1152475"/>
            <a:ext cx="80640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2" name="Rectángulo 1"/>
          <p:cNvSpPr/>
          <p:nvPr userDrawn="1"/>
        </p:nvSpPr>
        <p:spPr>
          <a:xfrm>
            <a:off x="118241" y="94592"/>
            <a:ext cx="8923283" cy="497402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87" r:id="rId3"/>
    <p:sldLayoutId id="2147483650" r:id="rId4"/>
    <p:sldLayoutId id="2147483651" r:id="rId5"/>
    <p:sldLayoutId id="2147483652" r:id="rId6"/>
    <p:sldLayoutId id="2147483691" r:id="rId7"/>
    <p:sldLayoutId id="2147483653" r:id="rId8"/>
    <p:sldLayoutId id="2147483654" r:id="rId9"/>
    <p:sldLayoutId id="2147483655" r:id="rId10"/>
    <p:sldLayoutId id="2147483656" r:id="rId11"/>
    <p:sldLayoutId id="2147483685" r:id="rId12"/>
    <p:sldLayoutId id="2147483657" r:id="rId13"/>
    <p:sldLayoutId id="2147483658" r:id="rId14"/>
    <p:sldLayoutId id="2147483659" r:id="rId15"/>
    <p:sldLayoutId id="2147483660" r:id="rId16"/>
    <p:sldLayoutId id="2147483661" r:id="rId17"/>
    <p:sldLayoutId id="2147483663" r:id="rId18"/>
    <p:sldLayoutId id="2147483664" r:id="rId19"/>
    <p:sldLayoutId id="2147483665" r:id="rId20"/>
    <p:sldLayoutId id="2147483686" r:id="rId21"/>
    <p:sldLayoutId id="2147483666" r:id="rId22"/>
    <p:sldLayoutId id="2147483667" r:id="rId23"/>
    <p:sldLayoutId id="2147483668" r:id="rId24"/>
    <p:sldLayoutId id="2147483688" r:id="rId25"/>
    <p:sldLayoutId id="2147483669" r:id="rId26"/>
    <p:sldLayoutId id="2147483670" r:id="rId27"/>
    <p:sldLayoutId id="2147483671" r:id="rId28"/>
    <p:sldLayoutId id="2147483672" r:id="rId29"/>
    <p:sldLayoutId id="2147483689" r:id="rId30"/>
    <p:sldLayoutId id="2147483690" r:id="rId31"/>
    <p:sldLayoutId id="2147483673" r:id="rId32"/>
    <p:sldLayoutId id="2147483674" r:id="rId33"/>
    <p:sldLayoutId id="2147483675" r:id="rId34"/>
    <p:sldLayoutId id="2147483676" r:id="rId35"/>
    <p:sldLayoutId id="2147483679" r:id="rId36"/>
    <p:sldLayoutId id="2147483680" r:id="rId37"/>
    <p:sldLayoutId id="2147483681" r:id="rId38"/>
    <p:sldLayoutId id="2147483692" r:id="rId39"/>
    <p:sldLayoutId id="2147483693" r:id="rId40"/>
    <p:sldLayoutId id="2147483694" r:id="rId41"/>
    <p:sldLayoutId id="2147483695" r:id="rId42"/>
    <p:sldLayoutId id="2147483696" r:id="rId43"/>
    <p:sldLayoutId id="2147483697" r:id="rId44"/>
    <p:sldLayoutId id="2147483698" r:id="rId45"/>
    <p:sldLayoutId id="2147483699" r:id="rId4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40">
          <p15:clr>
            <a:srgbClr val="EA4335"/>
          </p15:clr>
        </p15:guide>
        <p15:guide id="2" pos="340">
          <p15:clr>
            <a:srgbClr val="EA4335"/>
          </p15:clr>
        </p15:guide>
        <p15:guide id="3" orient="horz" pos="2900">
          <p15:clr>
            <a:srgbClr val="EA4335"/>
          </p15:clr>
        </p15:guide>
        <p15:guide id="4" pos="5420">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300"/>
        <p:cNvGrpSpPr/>
        <p:nvPr/>
      </p:nvGrpSpPr>
      <p:grpSpPr>
        <a:xfrm>
          <a:off x="0" y="0"/>
          <a:ext cx="0" cy="0"/>
          <a:chOff x="0" y="0"/>
          <a:chExt cx="0" cy="0"/>
        </a:xfrm>
      </p:grpSpPr>
      <p:sp>
        <p:nvSpPr>
          <p:cNvPr id="301" name="Google Shape;301;p36"/>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302" name="Google Shape;302;p36"/>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2" name="Rectángulo 1"/>
          <p:cNvSpPr/>
          <p:nvPr userDrawn="1"/>
        </p:nvSpPr>
        <p:spPr>
          <a:xfrm>
            <a:off x="0" y="0"/>
            <a:ext cx="9144000" cy="5143500"/>
          </a:xfrm>
          <a:prstGeom prst="rect">
            <a:avLst/>
          </a:pr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 bg1="lt1" tx1="dk1" bg2="dk2" tx2="lt2" accent1="accent1" accent2="accent2" accent3="accent3" accent4="accent4" accent5="accent5" accent6="accent6" hlink="hlink" folHlink="folHlink"/>
  <p:sldLayoutIdLst>
    <p:sldLayoutId id="2147483682"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47.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1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8.emf"/></Relationships>
</file>

<file path=ppt/slides/_rels/slide1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41.xml"/></Relationships>
</file>

<file path=ppt/slides/_rels/slide21.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3.xml"/></Relationships>
</file>

<file path=ppt/slides/_rels/slide23.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19.xml"/><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3.xml"/><Relationship Id="rId1" Type="http://schemas.openxmlformats.org/officeDocument/2006/relationships/slideLayout" Target="../slideLayouts/slideLayout26.xml"/><Relationship Id="rId4" Type="http://schemas.openxmlformats.org/officeDocument/2006/relationships/image" Target="../media/image36.emf"/></Relationships>
</file>

<file path=ppt/slides/_rels/slide31.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26.xml"/><Relationship Id="rId1" Type="http://schemas.openxmlformats.org/officeDocument/2006/relationships/slideLayout" Target="../slideLayouts/slideLayout28.xml"/></Relationships>
</file>

<file path=ppt/slides/_rels/slide3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28.xml"/><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9.xml"/><Relationship Id="rId1" Type="http://schemas.openxmlformats.org/officeDocument/2006/relationships/slideLayout" Target="../slideLayouts/slideLayout30.xml"/><Relationship Id="rId4" Type="http://schemas.openxmlformats.org/officeDocument/2006/relationships/image" Target="../media/image43.emf"/></Relationships>
</file>

<file path=ppt/slides/_rels/slide3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31.xml"/><Relationship Id="rId1" Type="http://schemas.openxmlformats.org/officeDocument/2006/relationships/slideLayout" Target="../slideLayouts/slideLayout10.xml"/><Relationship Id="rId4" Type="http://schemas.openxmlformats.org/officeDocument/2006/relationships/image" Target="../media/image46.emf"/></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8.emf"/><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45.xml"/></Relationships>
</file>

<file path=ppt/slides/_rels/slide41.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32.xml"/><Relationship Id="rId1" Type="http://schemas.openxmlformats.org/officeDocument/2006/relationships/slideLayout" Target="../slideLayouts/slideLayout35.xml"/><Relationship Id="rId4" Type="http://schemas.openxmlformats.org/officeDocument/2006/relationships/image" Target="../media/image16.emf"/></Relationships>
</file>

<file path=ppt/slides/_rels/slide43.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notesSlide" Target="../notesSlides/notesSlide33.xml"/><Relationship Id="rId1" Type="http://schemas.openxmlformats.org/officeDocument/2006/relationships/slideLayout" Target="../slideLayouts/slideLayout30.xml"/><Relationship Id="rId4" Type="http://schemas.openxmlformats.org/officeDocument/2006/relationships/image" Target="../media/image34.emf"/></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53.emf"/><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image" Target="../media/image52.emf"/><Relationship Id="rId5" Type="http://schemas.openxmlformats.org/officeDocument/2006/relationships/image" Target="../media/image4.emf"/><Relationship Id="rId4" Type="http://schemas.openxmlformats.org/officeDocument/2006/relationships/image" Target="../media/image51.emf"/></Relationships>
</file>

<file path=ppt/slides/_rels/slide46.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36.xml"/><Relationship Id="rId1" Type="http://schemas.openxmlformats.org/officeDocument/2006/relationships/slideLayout" Target="../slideLayouts/slideLayout30.xml"/><Relationship Id="rId4" Type="http://schemas.openxmlformats.org/officeDocument/2006/relationships/image" Target="../media/image55.emf"/></Relationships>
</file>

<file path=ppt/slides/_rels/slide47.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7.xml"/><Relationship Id="rId1" Type="http://schemas.openxmlformats.org/officeDocument/2006/relationships/slideLayout" Target="../slideLayouts/slideLayout30.xml"/><Relationship Id="rId6" Type="http://schemas.openxmlformats.org/officeDocument/2006/relationships/image" Target="../media/image58.emf"/><Relationship Id="rId5" Type="http://schemas.openxmlformats.org/officeDocument/2006/relationships/image" Target="../media/image18.emf"/><Relationship Id="rId4" Type="http://schemas.openxmlformats.org/officeDocument/2006/relationships/image" Target="../media/image57.emf"/></Relationships>
</file>

<file path=ppt/slides/_rels/slide48.xml.rels><?xml version="1.0" encoding="UTF-8" standalone="yes"?>
<Relationships xmlns="http://schemas.openxmlformats.org/package/2006/relationships"><Relationship Id="rId8" Type="http://schemas.openxmlformats.org/officeDocument/2006/relationships/image" Target="../media/image62.emf"/><Relationship Id="rId3" Type="http://schemas.openxmlformats.org/officeDocument/2006/relationships/image" Target="../media/image59.emf"/><Relationship Id="rId7" Type="http://schemas.openxmlformats.org/officeDocument/2006/relationships/image" Target="../media/image34.emf"/><Relationship Id="rId2" Type="http://schemas.openxmlformats.org/officeDocument/2006/relationships/notesSlide" Target="../notesSlides/notesSlide38.xml"/><Relationship Id="rId1" Type="http://schemas.openxmlformats.org/officeDocument/2006/relationships/slideLayout" Target="../slideLayouts/slideLayout10.xml"/><Relationship Id="rId6" Type="http://schemas.openxmlformats.org/officeDocument/2006/relationships/image" Target="../media/image61.emf"/><Relationship Id="rId5" Type="http://schemas.openxmlformats.org/officeDocument/2006/relationships/image" Target="../media/image60.emf"/><Relationship Id="rId4" Type="http://schemas.openxmlformats.org/officeDocument/2006/relationships/image" Target="../media/image40.emf"/></Relationships>
</file>

<file path=ppt/slides/_rels/slide49.xml.rels><?xml version="1.0" encoding="UTF-8" standalone="yes"?>
<Relationships xmlns="http://schemas.openxmlformats.org/package/2006/relationships"><Relationship Id="rId8" Type="http://schemas.openxmlformats.org/officeDocument/2006/relationships/image" Target="../media/image68.emf"/><Relationship Id="rId3" Type="http://schemas.openxmlformats.org/officeDocument/2006/relationships/image" Target="../media/image63.emf"/><Relationship Id="rId7" Type="http://schemas.openxmlformats.org/officeDocument/2006/relationships/image" Target="../media/image67.emf"/><Relationship Id="rId2" Type="http://schemas.openxmlformats.org/officeDocument/2006/relationships/notesSlide" Target="../notesSlides/notesSlide39.xml"/><Relationship Id="rId1" Type="http://schemas.openxmlformats.org/officeDocument/2006/relationships/slideLayout" Target="../slideLayouts/slideLayout30.xml"/><Relationship Id="rId6" Type="http://schemas.openxmlformats.org/officeDocument/2006/relationships/image" Target="../media/image66.emf"/><Relationship Id="rId5" Type="http://schemas.openxmlformats.org/officeDocument/2006/relationships/image" Target="../media/image65.emf"/><Relationship Id="rId4" Type="http://schemas.openxmlformats.org/officeDocument/2006/relationships/image" Target="../media/image64.emf"/></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4.xml"/><Relationship Id="rId1" Type="http://schemas.openxmlformats.org/officeDocument/2006/relationships/slideLayout" Target="../slideLayouts/slideLayout21.xml"/><Relationship Id="rId4" Type="http://schemas.openxmlformats.org/officeDocument/2006/relationships/image" Target="../media/image10.emf"/></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矩形 3">
            <a:extLst>
              <a:ext uri="{FF2B5EF4-FFF2-40B4-BE49-F238E27FC236}">
                <a16:creationId xmlns:a16="http://schemas.microsoft.com/office/drawing/2014/main" id="{5E1A5753-46A2-18F4-A9ED-E0EB369A9C1D}"/>
              </a:ext>
            </a:extLst>
          </p:cNvPr>
          <p:cNvSpPr/>
          <p:nvPr/>
        </p:nvSpPr>
        <p:spPr>
          <a:xfrm>
            <a:off x="-29780" y="-6606"/>
            <a:ext cx="9173780" cy="1848854"/>
          </a:xfrm>
          <a:custGeom>
            <a:avLst/>
            <a:gdLst>
              <a:gd name="connsiteX0" fmla="*/ 0 w 5276007"/>
              <a:gd name="connsiteY0" fmla="*/ 0 h 1634591"/>
              <a:gd name="connsiteX1" fmla="*/ 5276007 w 5276007"/>
              <a:gd name="connsiteY1" fmla="*/ 0 h 1634591"/>
              <a:gd name="connsiteX2" fmla="*/ 5276007 w 5276007"/>
              <a:gd name="connsiteY2" fmla="*/ 1634591 h 1634591"/>
              <a:gd name="connsiteX3" fmla="*/ 0 w 5276007"/>
              <a:gd name="connsiteY3" fmla="*/ 1634591 h 1634591"/>
              <a:gd name="connsiteX4" fmla="*/ 0 w 5276007"/>
              <a:gd name="connsiteY4" fmla="*/ 0 h 1634591"/>
              <a:gd name="connsiteX0" fmla="*/ 0 w 5276007"/>
              <a:gd name="connsiteY0" fmla="*/ 0 h 1691235"/>
              <a:gd name="connsiteX1" fmla="*/ 5276007 w 5276007"/>
              <a:gd name="connsiteY1" fmla="*/ 0 h 1691235"/>
              <a:gd name="connsiteX2" fmla="*/ 5276007 w 5276007"/>
              <a:gd name="connsiteY2" fmla="*/ 1634591 h 1691235"/>
              <a:gd name="connsiteX3" fmla="*/ 2589451 w 5276007"/>
              <a:gd name="connsiteY3" fmla="*/ 1691235 h 1691235"/>
              <a:gd name="connsiteX4" fmla="*/ 0 w 5276007"/>
              <a:gd name="connsiteY4" fmla="*/ 1634591 h 1691235"/>
              <a:gd name="connsiteX5" fmla="*/ 0 w 5276007"/>
              <a:gd name="connsiteY5" fmla="*/ 0 h 1691235"/>
              <a:gd name="connsiteX0" fmla="*/ 0 w 5276007"/>
              <a:gd name="connsiteY0" fmla="*/ 0 h 1691235"/>
              <a:gd name="connsiteX1" fmla="*/ 5276007 w 5276007"/>
              <a:gd name="connsiteY1" fmla="*/ 0 h 1691235"/>
              <a:gd name="connsiteX2" fmla="*/ 2589451 w 5276007"/>
              <a:gd name="connsiteY2" fmla="*/ 1691235 h 1691235"/>
              <a:gd name="connsiteX3" fmla="*/ 0 w 5276007"/>
              <a:gd name="connsiteY3" fmla="*/ 1634591 h 1691235"/>
              <a:gd name="connsiteX4" fmla="*/ 0 w 5276007"/>
              <a:gd name="connsiteY4" fmla="*/ 0 h 1691235"/>
              <a:gd name="connsiteX0" fmla="*/ 0 w 5276007"/>
              <a:gd name="connsiteY0" fmla="*/ 0 h 1691235"/>
              <a:gd name="connsiteX1" fmla="*/ 5276007 w 5276007"/>
              <a:gd name="connsiteY1" fmla="*/ 0 h 1691235"/>
              <a:gd name="connsiteX2" fmla="*/ 2589451 w 5276007"/>
              <a:gd name="connsiteY2" fmla="*/ 1691235 h 1691235"/>
              <a:gd name="connsiteX3" fmla="*/ 0 w 5276007"/>
              <a:gd name="connsiteY3" fmla="*/ 0 h 1691235"/>
              <a:gd name="connsiteX0" fmla="*/ 0 w 5276007"/>
              <a:gd name="connsiteY0" fmla="*/ 0 h 1691699"/>
              <a:gd name="connsiteX1" fmla="*/ 5276007 w 5276007"/>
              <a:gd name="connsiteY1" fmla="*/ 0 h 1691699"/>
              <a:gd name="connsiteX2" fmla="*/ 2589451 w 5276007"/>
              <a:gd name="connsiteY2" fmla="*/ 1691235 h 1691699"/>
              <a:gd name="connsiteX3" fmla="*/ 0 w 5276007"/>
              <a:gd name="connsiteY3" fmla="*/ 0 h 1691699"/>
              <a:gd name="connsiteX0" fmla="*/ 0 w 5276007"/>
              <a:gd name="connsiteY0" fmla="*/ 0 h 1691254"/>
              <a:gd name="connsiteX1" fmla="*/ 5276007 w 5276007"/>
              <a:gd name="connsiteY1" fmla="*/ 0 h 1691254"/>
              <a:gd name="connsiteX2" fmla="*/ 2589451 w 5276007"/>
              <a:gd name="connsiteY2" fmla="*/ 1691235 h 1691254"/>
              <a:gd name="connsiteX3" fmla="*/ 0 w 5276007"/>
              <a:gd name="connsiteY3" fmla="*/ 0 h 1691254"/>
              <a:gd name="connsiteX0" fmla="*/ 0 w 5276007"/>
              <a:gd name="connsiteY0" fmla="*/ 0 h 1738636"/>
              <a:gd name="connsiteX1" fmla="*/ 5276007 w 5276007"/>
              <a:gd name="connsiteY1" fmla="*/ 0 h 1738636"/>
              <a:gd name="connsiteX2" fmla="*/ 543941 w 5276007"/>
              <a:gd name="connsiteY2" fmla="*/ 1738619 h 1738636"/>
              <a:gd name="connsiteX3" fmla="*/ 0 w 5276007"/>
              <a:gd name="connsiteY3" fmla="*/ 0 h 1738636"/>
              <a:gd name="connsiteX0" fmla="*/ 0 w 5395119"/>
              <a:gd name="connsiteY0" fmla="*/ 0 h 1747245"/>
              <a:gd name="connsiteX1" fmla="*/ 5276007 w 5395119"/>
              <a:gd name="connsiteY1" fmla="*/ 0 h 1747245"/>
              <a:gd name="connsiteX2" fmla="*/ 3364512 w 5395119"/>
              <a:gd name="connsiteY2" fmla="*/ 640851 h 1747245"/>
              <a:gd name="connsiteX3" fmla="*/ 543941 w 5395119"/>
              <a:gd name="connsiteY3" fmla="*/ 1738619 h 1747245"/>
              <a:gd name="connsiteX4" fmla="*/ 0 w 5395119"/>
              <a:gd name="connsiteY4" fmla="*/ 0 h 1747245"/>
              <a:gd name="connsiteX0" fmla="*/ 0 w 5276007"/>
              <a:gd name="connsiteY0" fmla="*/ 0 h 1747245"/>
              <a:gd name="connsiteX1" fmla="*/ 5276007 w 5276007"/>
              <a:gd name="connsiteY1" fmla="*/ 0 h 1747245"/>
              <a:gd name="connsiteX2" fmla="*/ 3364512 w 5276007"/>
              <a:gd name="connsiteY2" fmla="*/ 640851 h 1747245"/>
              <a:gd name="connsiteX3" fmla="*/ 543941 w 5276007"/>
              <a:gd name="connsiteY3" fmla="*/ 1738619 h 1747245"/>
              <a:gd name="connsiteX4" fmla="*/ 0 w 5276007"/>
              <a:gd name="connsiteY4" fmla="*/ 0 h 1747245"/>
              <a:gd name="connsiteX0" fmla="*/ 0 w 5276007"/>
              <a:gd name="connsiteY0" fmla="*/ 0 h 1794237"/>
              <a:gd name="connsiteX1" fmla="*/ 5276007 w 5276007"/>
              <a:gd name="connsiteY1" fmla="*/ 0 h 1794237"/>
              <a:gd name="connsiteX2" fmla="*/ 3364512 w 5276007"/>
              <a:gd name="connsiteY2" fmla="*/ 640851 h 1794237"/>
              <a:gd name="connsiteX3" fmla="*/ 1009470 w 5276007"/>
              <a:gd name="connsiteY3" fmla="*/ 1786002 h 1794237"/>
              <a:gd name="connsiteX4" fmla="*/ 0 w 5276007"/>
              <a:gd name="connsiteY4" fmla="*/ 0 h 1794237"/>
              <a:gd name="connsiteX0" fmla="*/ 379361 w 5655368"/>
              <a:gd name="connsiteY0" fmla="*/ 0 h 1797761"/>
              <a:gd name="connsiteX1" fmla="*/ 5655368 w 5655368"/>
              <a:gd name="connsiteY1" fmla="*/ 0 h 1797761"/>
              <a:gd name="connsiteX2" fmla="*/ 3743873 w 5655368"/>
              <a:gd name="connsiteY2" fmla="*/ 640851 h 1797761"/>
              <a:gd name="connsiteX3" fmla="*/ 1388831 w 5655368"/>
              <a:gd name="connsiteY3" fmla="*/ 1786002 h 1797761"/>
              <a:gd name="connsiteX4" fmla="*/ 407574 w 5655368"/>
              <a:gd name="connsiteY4" fmla="*/ 1162072 h 1797761"/>
              <a:gd name="connsiteX5" fmla="*/ 379361 w 5655368"/>
              <a:gd name="connsiteY5" fmla="*/ 0 h 1797761"/>
              <a:gd name="connsiteX0" fmla="*/ 340061 w 5616068"/>
              <a:gd name="connsiteY0" fmla="*/ 0 h 1797761"/>
              <a:gd name="connsiteX1" fmla="*/ 5616068 w 5616068"/>
              <a:gd name="connsiteY1" fmla="*/ 0 h 1797761"/>
              <a:gd name="connsiteX2" fmla="*/ 3704573 w 5616068"/>
              <a:gd name="connsiteY2" fmla="*/ 640851 h 1797761"/>
              <a:gd name="connsiteX3" fmla="*/ 1349531 w 5616068"/>
              <a:gd name="connsiteY3" fmla="*/ 1786002 h 1797761"/>
              <a:gd name="connsiteX4" fmla="*/ 368274 w 5616068"/>
              <a:gd name="connsiteY4" fmla="*/ 1162072 h 1797761"/>
              <a:gd name="connsiteX5" fmla="*/ 340061 w 5616068"/>
              <a:gd name="connsiteY5" fmla="*/ 0 h 1797761"/>
              <a:gd name="connsiteX0" fmla="*/ 0 w 5276007"/>
              <a:gd name="connsiteY0" fmla="*/ 0 h 1797761"/>
              <a:gd name="connsiteX1" fmla="*/ 5276007 w 5276007"/>
              <a:gd name="connsiteY1" fmla="*/ 0 h 1797761"/>
              <a:gd name="connsiteX2" fmla="*/ 3364512 w 5276007"/>
              <a:gd name="connsiteY2" fmla="*/ 640851 h 1797761"/>
              <a:gd name="connsiteX3" fmla="*/ 1009470 w 5276007"/>
              <a:gd name="connsiteY3" fmla="*/ 1786002 h 1797761"/>
              <a:gd name="connsiteX4" fmla="*/ 28213 w 5276007"/>
              <a:gd name="connsiteY4" fmla="*/ 1162072 h 1797761"/>
              <a:gd name="connsiteX5" fmla="*/ 0 w 5276007"/>
              <a:gd name="connsiteY5" fmla="*/ 0 h 1797761"/>
              <a:gd name="connsiteX0" fmla="*/ 35269 w 5311276"/>
              <a:gd name="connsiteY0" fmla="*/ 0 h 1798359"/>
              <a:gd name="connsiteX1" fmla="*/ 5311276 w 5311276"/>
              <a:gd name="connsiteY1" fmla="*/ 0 h 1798359"/>
              <a:gd name="connsiteX2" fmla="*/ 3399781 w 5311276"/>
              <a:gd name="connsiteY2" fmla="*/ 640851 h 1798359"/>
              <a:gd name="connsiteX3" fmla="*/ 1044739 w 5311276"/>
              <a:gd name="connsiteY3" fmla="*/ 1786002 h 1798359"/>
              <a:gd name="connsiteX4" fmla="*/ 0 w 5311276"/>
              <a:gd name="connsiteY4" fmla="*/ 1171549 h 1798359"/>
              <a:gd name="connsiteX5" fmla="*/ 35269 w 5311276"/>
              <a:gd name="connsiteY5" fmla="*/ 0 h 1798359"/>
              <a:gd name="connsiteX0" fmla="*/ 0 w 5320287"/>
              <a:gd name="connsiteY0" fmla="*/ 0 h 1798359"/>
              <a:gd name="connsiteX1" fmla="*/ 5320287 w 5320287"/>
              <a:gd name="connsiteY1" fmla="*/ 0 h 1798359"/>
              <a:gd name="connsiteX2" fmla="*/ 3408792 w 5320287"/>
              <a:gd name="connsiteY2" fmla="*/ 640851 h 1798359"/>
              <a:gd name="connsiteX3" fmla="*/ 1053750 w 5320287"/>
              <a:gd name="connsiteY3" fmla="*/ 1786002 h 1798359"/>
              <a:gd name="connsiteX4" fmla="*/ 9011 w 5320287"/>
              <a:gd name="connsiteY4" fmla="*/ 1171549 h 1798359"/>
              <a:gd name="connsiteX5" fmla="*/ 0 w 5320287"/>
              <a:gd name="connsiteY5" fmla="*/ 0 h 1798359"/>
              <a:gd name="connsiteX0" fmla="*/ 577 w 5320864"/>
              <a:gd name="connsiteY0" fmla="*/ 0 h 1798359"/>
              <a:gd name="connsiteX1" fmla="*/ 5320864 w 5320864"/>
              <a:gd name="connsiteY1" fmla="*/ 0 h 1798359"/>
              <a:gd name="connsiteX2" fmla="*/ 3409369 w 5320864"/>
              <a:gd name="connsiteY2" fmla="*/ 640851 h 1798359"/>
              <a:gd name="connsiteX3" fmla="*/ 1054327 w 5320864"/>
              <a:gd name="connsiteY3" fmla="*/ 1786002 h 1798359"/>
              <a:gd name="connsiteX4" fmla="*/ 9588 w 5320864"/>
              <a:gd name="connsiteY4" fmla="*/ 1171549 h 1798359"/>
              <a:gd name="connsiteX5" fmla="*/ 577 w 5320864"/>
              <a:gd name="connsiteY5" fmla="*/ 0 h 1798359"/>
              <a:gd name="connsiteX0" fmla="*/ 0 w 5320287"/>
              <a:gd name="connsiteY0" fmla="*/ 0 h 1798359"/>
              <a:gd name="connsiteX1" fmla="*/ 5320287 w 5320287"/>
              <a:gd name="connsiteY1" fmla="*/ 0 h 1798359"/>
              <a:gd name="connsiteX2" fmla="*/ 3408792 w 5320287"/>
              <a:gd name="connsiteY2" fmla="*/ 640851 h 1798359"/>
              <a:gd name="connsiteX3" fmla="*/ 1053750 w 5320287"/>
              <a:gd name="connsiteY3" fmla="*/ 1786002 h 1798359"/>
              <a:gd name="connsiteX4" fmla="*/ 9011 w 5320287"/>
              <a:gd name="connsiteY4" fmla="*/ 1171549 h 1798359"/>
              <a:gd name="connsiteX5" fmla="*/ 0 w 5320287"/>
              <a:gd name="connsiteY5" fmla="*/ 0 h 1798359"/>
              <a:gd name="connsiteX0" fmla="*/ 0 w 5320287"/>
              <a:gd name="connsiteY0" fmla="*/ 0 h 1799010"/>
              <a:gd name="connsiteX1" fmla="*/ 5320287 w 5320287"/>
              <a:gd name="connsiteY1" fmla="*/ 0 h 1799010"/>
              <a:gd name="connsiteX2" fmla="*/ 3408792 w 5320287"/>
              <a:gd name="connsiteY2" fmla="*/ 640851 h 1799010"/>
              <a:gd name="connsiteX3" fmla="*/ 1053750 w 5320287"/>
              <a:gd name="connsiteY3" fmla="*/ 1786002 h 1799010"/>
              <a:gd name="connsiteX4" fmla="*/ 1631 w 5320287"/>
              <a:gd name="connsiteY4" fmla="*/ 1181464 h 1799010"/>
              <a:gd name="connsiteX5" fmla="*/ 0 w 5320287"/>
              <a:gd name="connsiteY5" fmla="*/ 0 h 1799010"/>
              <a:gd name="connsiteX0" fmla="*/ 0 w 5320287"/>
              <a:gd name="connsiteY0" fmla="*/ 0 h 1799141"/>
              <a:gd name="connsiteX1" fmla="*/ 5320287 w 5320287"/>
              <a:gd name="connsiteY1" fmla="*/ 0 h 1799141"/>
              <a:gd name="connsiteX2" fmla="*/ 3408792 w 5320287"/>
              <a:gd name="connsiteY2" fmla="*/ 640851 h 1799141"/>
              <a:gd name="connsiteX3" fmla="*/ 1053750 w 5320287"/>
              <a:gd name="connsiteY3" fmla="*/ 1786002 h 1799141"/>
              <a:gd name="connsiteX4" fmla="*/ 1631 w 5320287"/>
              <a:gd name="connsiteY4" fmla="*/ 1181464 h 1799141"/>
              <a:gd name="connsiteX5" fmla="*/ 0 w 5320287"/>
              <a:gd name="connsiteY5" fmla="*/ 0 h 1799141"/>
              <a:gd name="connsiteX0" fmla="*/ 0 w 5320287"/>
              <a:gd name="connsiteY0" fmla="*/ 0 h 1799141"/>
              <a:gd name="connsiteX1" fmla="*/ 5320287 w 5320287"/>
              <a:gd name="connsiteY1" fmla="*/ 0 h 1799141"/>
              <a:gd name="connsiteX2" fmla="*/ 3408792 w 5320287"/>
              <a:gd name="connsiteY2" fmla="*/ 640851 h 1799141"/>
              <a:gd name="connsiteX3" fmla="*/ 1053750 w 5320287"/>
              <a:gd name="connsiteY3" fmla="*/ 1786002 h 1799141"/>
              <a:gd name="connsiteX4" fmla="*/ 1631 w 5320287"/>
              <a:gd name="connsiteY4" fmla="*/ 1181464 h 1799141"/>
              <a:gd name="connsiteX5" fmla="*/ 0 w 5320287"/>
              <a:gd name="connsiteY5" fmla="*/ 0 h 1799141"/>
              <a:gd name="connsiteX0" fmla="*/ 0 w 5320287"/>
              <a:gd name="connsiteY0" fmla="*/ 0 h 1798546"/>
              <a:gd name="connsiteX1" fmla="*/ 5320287 w 5320287"/>
              <a:gd name="connsiteY1" fmla="*/ 0 h 1798546"/>
              <a:gd name="connsiteX2" fmla="*/ 3028721 w 5320287"/>
              <a:gd name="connsiteY2" fmla="*/ 655724 h 1798546"/>
              <a:gd name="connsiteX3" fmla="*/ 1053750 w 5320287"/>
              <a:gd name="connsiteY3" fmla="*/ 1786002 h 1798546"/>
              <a:gd name="connsiteX4" fmla="*/ 1631 w 5320287"/>
              <a:gd name="connsiteY4" fmla="*/ 1181464 h 1798546"/>
              <a:gd name="connsiteX5" fmla="*/ 0 w 5320287"/>
              <a:gd name="connsiteY5" fmla="*/ 0 h 1798546"/>
              <a:gd name="connsiteX0" fmla="*/ 0 w 5320287"/>
              <a:gd name="connsiteY0" fmla="*/ 0 h 1797575"/>
              <a:gd name="connsiteX1" fmla="*/ 5320287 w 5320287"/>
              <a:gd name="connsiteY1" fmla="*/ 0 h 1797575"/>
              <a:gd name="connsiteX2" fmla="*/ 3047172 w 5320287"/>
              <a:gd name="connsiteY2" fmla="*/ 680513 h 1797575"/>
              <a:gd name="connsiteX3" fmla="*/ 1053750 w 5320287"/>
              <a:gd name="connsiteY3" fmla="*/ 1786002 h 1797575"/>
              <a:gd name="connsiteX4" fmla="*/ 1631 w 5320287"/>
              <a:gd name="connsiteY4" fmla="*/ 1181464 h 1797575"/>
              <a:gd name="connsiteX5" fmla="*/ 0 w 5320287"/>
              <a:gd name="connsiteY5" fmla="*/ 0 h 1797575"/>
              <a:gd name="connsiteX0" fmla="*/ 0 w 5320287"/>
              <a:gd name="connsiteY0" fmla="*/ 0 h 1796630"/>
              <a:gd name="connsiteX1" fmla="*/ 5320287 w 5320287"/>
              <a:gd name="connsiteY1" fmla="*/ 0 h 1796630"/>
              <a:gd name="connsiteX2" fmla="*/ 3065621 w 5320287"/>
              <a:gd name="connsiteY2" fmla="*/ 705302 h 1796630"/>
              <a:gd name="connsiteX3" fmla="*/ 1053750 w 5320287"/>
              <a:gd name="connsiteY3" fmla="*/ 1786002 h 1796630"/>
              <a:gd name="connsiteX4" fmla="*/ 1631 w 5320287"/>
              <a:gd name="connsiteY4" fmla="*/ 1181464 h 1796630"/>
              <a:gd name="connsiteX5" fmla="*/ 0 w 5320287"/>
              <a:gd name="connsiteY5" fmla="*/ 0 h 1796630"/>
              <a:gd name="connsiteX0" fmla="*/ 1399 w 5321686"/>
              <a:gd name="connsiteY0" fmla="*/ 0 h 1796630"/>
              <a:gd name="connsiteX1" fmla="*/ 5321686 w 5321686"/>
              <a:gd name="connsiteY1" fmla="*/ 0 h 1796630"/>
              <a:gd name="connsiteX2" fmla="*/ 3067020 w 5321686"/>
              <a:gd name="connsiteY2" fmla="*/ 705302 h 1796630"/>
              <a:gd name="connsiteX3" fmla="*/ 1055149 w 5321686"/>
              <a:gd name="connsiteY3" fmla="*/ 1786002 h 1796630"/>
              <a:gd name="connsiteX4" fmla="*/ 3030 w 5321686"/>
              <a:gd name="connsiteY4" fmla="*/ 1181464 h 1796630"/>
              <a:gd name="connsiteX5" fmla="*/ 1399 w 5321686"/>
              <a:gd name="connsiteY5" fmla="*/ 0 h 1796630"/>
              <a:gd name="connsiteX0" fmla="*/ 1399 w 5321686"/>
              <a:gd name="connsiteY0" fmla="*/ 0 h 1437098"/>
              <a:gd name="connsiteX1" fmla="*/ 5321686 w 5321686"/>
              <a:gd name="connsiteY1" fmla="*/ 0 h 1437098"/>
              <a:gd name="connsiteX2" fmla="*/ 3067020 w 5321686"/>
              <a:gd name="connsiteY2" fmla="*/ 705302 h 1437098"/>
              <a:gd name="connsiteX3" fmla="*/ 1047642 w 5321686"/>
              <a:gd name="connsiteY3" fmla="*/ 1387591 h 1437098"/>
              <a:gd name="connsiteX4" fmla="*/ 3030 w 5321686"/>
              <a:gd name="connsiteY4" fmla="*/ 1181464 h 1437098"/>
              <a:gd name="connsiteX5" fmla="*/ 1399 w 5321686"/>
              <a:gd name="connsiteY5" fmla="*/ 0 h 1437098"/>
              <a:gd name="connsiteX0" fmla="*/ 1399 w 5321686"/>
              <a:gd name="connsiteY0" fmla="*/ 0 h 1425971"/>
              <a:gd name="connsiteX1" fmla="*/ 5321686 w 5321686"/>
              <a:gd name="connsiteY1" fmla="*/ 0 h 1425971"/>
              <a:gd name="connsiteX2" fmla="*/ 3067020 w 5321686"/>
              <a:gd name="connsiteY2" fmla="*/ 705302 h 1425971"/>
              <a:gd name="connsiteX3" fmla="*/ 1047642 w 5321686"/>
              <a:gd name="connsiteY3" fmla="*/ 1387591 h 1425971"/>
              <a:gd name="connsiteX4" fmla="*/ 3030 w 5321686"/>
              <a:gd name="connsiteY4" fmla="*/ 1181464 h 1425971"/>
              <a:gd name="connsiteX5" fmla="*/ 1399 w 5321686"/>
              <a:gd name="connsiteY5" fmla="*/ 0 h 1425971"/>
              <a:gd name="connsiteX0" fmla="*/ 1399 w 5321686"/>
              <a:gd name="connsiteY0" fmla="*/ 0 h 1463776"/>
              <a:gd name="connsiteX1" fmla="*/ 5321686 w 5321686"/>
              <a:gd name="connsiteY1" fmla="*/ 0 h 1463776"/>
              <a:gd name="connsiteX2" fmla="*/ 3067020 w 5321686"/>
              <a:gd name="connsiteY2" fmla="*/ 705302 h 1463776"/>
              <a:gd name="connsiteX3" fmla="*/ 867469 w 5321686"/>
              <a:gd name="connsiteY3" fmla="*/ 1438023 h 1463776"/>
              <a:gd name="connsiteX4" fmla="*/ 3030 w 5321686"/>
              <a:gd name="connsiteY4" fmla="*/ 1181464 h 1463776"/>
              <a:gd name="connsiteX5" fmla="*/ 1399 w 5321686"/>
              <a:gd name="connsiteY5" fmla="*/ 0 h 1463776"/>
              <a:gd name="connsiteX0" fmla="*/ 1399 w 5321686"/>
              <a:gd name="connsiteY0" fmla="*/ 0 h 1454904"/>
              <a:gd name="connsiteX1" fmla="*/ 5321686 w 5321686"/>
              <a:gd name="connsiteY1" fmla="*/ 0 h 1454904"/>
              <a:gd name="connsiteX2" fmla="*/ 3067020 w 5321686"/>
              <a:gd name="connsiteY2" fmla="*/ 705302 h 1454904"/>
              <a:gd name="connsiteX3" fmla="*/ 867469 w 5321686"/>
              <a:gd name="connsiteY3" fmla="*/ 1438023 h 1454904"/>
              <a:gd name="connsiteX4" fmla="*/ 3030 w 5321686"/>
              <a:gd name="connsiteY4" fmla="*/ 1181464 h 1454904"/>
              <a:gd name="connsiteX5" fmla="*/ 1399 w 5321686"/>
              <a:gd name="connsiteY5" fmla="*/ 0 h 1454904"/>
              <a:gd name="connsiteX0" fmla="*/ 1399 w 5321686"/>
              <a:gd name="connsiteY0" fmla="*/ 0 h 1484262"/>
              <a:gd name="connsiteX1" fmla="*/ 5321686 w 5321686"/>
              <a:gd name="connsiteY1" fmla="*/ 0 h 1484262"/>
              <a:gd name="connsiteX2" fmla="*/ 2793008 w 5321686"/>
              <a:gd name="connsiteY2" fmla="*/ 427927 h 1484262"/>
              <a:gd name="connsiteX3" fmla="*/ 867469 w 5321686"/>
              <a:gd name="connsiteY3" fmla="*/ 1438023 h 1484262"/>
              <a:gd name="connsiteX4" fmla="*/ 3030 w 5321686"/>
              <a:gd name="connsiteY4" fmla="*/ 1181464 h 1484262"/>
              <a:gd name="connsiteX5" fmla="*/ 1399 w 5321686"/>
              <a:gd name="connsiteY5" fmla="*/ 0 h 1484262"/>
              <a:gd name="connsiteX0" fmla="*/ 1399 w 5321686"/>
              <a:gd name="connsiteY0" fmla="*/ 0 h 1476470"/>
              <a:gd name="connsiteX1" fmla="*/ 5321686 w 5321686"/>
              <a:gd name="connsiteY1" fmla="*/ 0 h 1476470"/>
              <a:gd name="connsiteX2" fmla="*/ 2853066 w 5321686"/>
              <a:gd name="connsiteY2" fmla="*/ 538877 h 1476470"/>
              <a:gd name="connsiteX3" fmla="*/ 867469 w 5321686"/>
              <a:gd name="connsiteY3" fmla="*/ 1438023 h 1476470"/>
              <a:gd name="connsiteX4" fmla="*/ 3030 w 5321686"/>
              <a:gd name="connsiteY4" fmla="*/ 1181464 h 1476470"/>
              <a:gd name="connsiteX5" fmla="*/ 1399 w 5321686"/>
              <a:gd name="connsiteY5" fmla="*/ 0 h 1476470"/>
              <a:gd name="connsiteX0" fmla="*/ 1399 w 5321686"/>
              <a:gd name="connsiteY0" fmla="*/ 0 h 1476470"/>
              <a:gd name="connsiteX1" fmla="*/ 5321686 w 5321686"/>
              <a:gd name="connsiteY1" fmla="*/ 0 h 1476470"/>
              <a:gd name="connsiteX2" fmla="*/ 2853066 w 5321686"/>
              <a:gd name="connsiteY2" fmla="*/ 538877 h 1476470"/>
              <a:gd name="connsiteX3" fmla="*/ 867469 w 5321686"/>
              <a:gd name="connsiteY3" fmla="*/ 1438023 h 1476470"/>
              <a:gd name="connsiteX4" fmla="*/ 3030 w 5321686"/>
              <a:gd name="connsiteY4" fmla="*/ 1181464 h 1476470"/>
              <a:gd name="connsiteX5" fmla="*/ 1399 w 5321686"/>
              <a:gd name="connsiteY5" fmla="*/ 0 h 1476470"/>
              <a:gd name="connsiteX0" fmla="*/ 1399 w 5786909"/>
              <a:gd name="connsiteY0" fmla="*/ 0 h 1476470"/>
              <a:gd name="connsiteX1" fmla="*/ 5321686 w 5786909"/>
              <a:gd name="connsiteY1" fmla="*/ 0 h 1476470"/>
              <a:gd name="connsiteX2" fmla="*/ 5308196 w 5786909"/>
              <a:gd name="connsiteY2" fmla="*/ 630398 h 1476470"/>
              <a:gd name="connsiteX3" fmla="*/ 2853066 w 5786909"/>
              <a:gd name="connsiteY3" fmla="*/ 538877 h 1476470"/>
              <a:gd name="connsiteX4" fmla="*/ 867469 w 5786909"/>
              <a:gd name="connsiteY4" fmla="*/ 1438023 h 1476470"/>
              <a:gd name="connsiteX5" fmla="*/ 3030 w 5786909"/>
              <a:gd name="connsiteY5" fmla="*/ 1181464 h 1476470"/>
              <a:gd name="connsiteX6" fmla="*/ 1399 w 5786909"/>
              <a:gd name="connsiteY6" fmla="*/ 0 h 1476470"/>
              <a:gd name="connsiteX0" fmla="*/ 1399 w 5679488"/>
              <a:gd name="connsiteY0" fmla="*/ 0 h 1476470"/>
              <a:gd name="connsiteX1" fmla="*/ 5321686 w 5679488"/>
              <a:gd name="connsiteY1" fmla="*/ 0 h 1476470"/>
              <a:gd name="connsiteX2" fmla="*/ 5308196 w 5679488"/>
              <a:gd name="connsiteY2" fmla="*/ 630398 h 1476470"/>
              <a:gd name="connsiteX3" fmla="*/ 2853066 w 5679488"/>
              <a:gd name="connsiteY3" fmla="*/ 538877 h 1476470"/>
              <a:gd name="connsiteX4" fmla="*/ 867469 w 5679488"/>
              <a:gd name="connsiteY4" fmla="*/ 1438023 h 1476470"/>
              <a:gd name="connsiteX5" fmla="*/ 3030 w 5679488"/>
              <a:gd name="connsiteY5" fmla="*/ 1181464 h 1476470"/>
              <a:gd name="connsiteX6" fmla="*/ 1399 w 5679488"/>
              <a:gd name="connsiteY6" fmla="*/ 0 h 1476470"/>
              <a:gd name="connsiteX0" fmla="*/ 1399 w 5321946"/>
              <a:gd name="connsiteY0" fmla="*/ 0 h 1476470"/>
              <a:gd name="connsiteX1" fmla="*/ 5321686 w 5321946"/>
              <a:gd name="connsiteY1" fmla="*/ 0 h 1476470"/>
              <a:gd name="connsiteX2" fmla="*/ 5308196 w 5321946"/>
              <a:gd name="connsiteY2" fmla="*/ 630398 h 1476470"/>
              <a:gd name="connsiteX3" fmla="*/ 2853066 w 5321946"/>
              <a:gd name="connsiteY3" fmla="*/ 538877 h 1476470"/>
              <a:gd name="connsiteX4" fmla="*/ 867469 w 5321946"/>
              <a:gd name="connsiteY4" fmla="*/ 1438023 h 1476470"/>
              <a:gd name="connsiteX5" fmla="*/ 3030 w 5321946"/>
              <a:gd name="connsiteY5" fmla="*/ 1181464 h 1476470"/>
              <a:gd name="connsiteX6" fmla="*/ 1399 w 5321946"/>
              <a:gd name="connsiteY6" fmla="*/ 0 h 1476470"/>
              <a:gd name="connsiteX0" fmla="*/ 1399 w 5335422"/>
              <a:gd name="connsiteY0" fmla="*/ 0 h 1476470"/>
              <a:gd name="connsiteX1" fmla="*/ 5321686 w 5335422"/>
              <a:gd name="connsiteY1" fmla="*/ 0 h 1476470"/>
              <a:gd name="connsiteX2" fmla="*/ 5335178 w 5335422"/>
              <a:gd name="connsiteY2" fmla="*/ 635441 h 1476470"/>
              <a:gd name="connsiteX3" fmla="*/ 2853066 w 5335422"/>
              <a:gd name="connsiteY3" fmla="*/ 538877 h 1476470"/>
              <a:gd name="connsiteX4" fmla="*/ 867469 w 5335422"/>
              <a:gd name="connsiteY4" fmla="*/ 1438023 h 1476470"/>
              <a:gd name="connsiteX5" fmla="*/ 3030 w 5335422"/>
              <a:gd name="connsiteY5" fmla="*/ 1181464 h 1476470"/>
              <a:gd name="connsiteX6" fmla="*/ 1399 w 5335422"/>
              <a:gd name="connsiteY6" fmla="*/ 0 h 1476470"/>
              <a:gd name="connsiteX0" fmla="*/ 1399 w 5335422"/>
              <a:gd name="connsiteY0" fmla="*/ 0 h 1476470"/>
              <a:gd name="connsiteX1" fmla="*/ 5321686 w 5335422"/>
              <a:gd name="connsiteY1" fmla="*/ 0 h 1476470"/>
              <a:gd name="connsiteX2" fmla="*/ 5335178 w 5335422"/>
              <a:gd name="connsiteY2" fmla="*/ 716132 h 1476470"/>
              <a:gd name="connsiteX3" fmla="*/ 2853066 w 5335422"/>
              <a:gd name="connsiteY3" fmla="*/ 538877 h 1476470"/>
              <a:gd name="connsiteX4" fmla="*/ 867469 w 5335422"/>
              <a:gd name="connsiteY4" fmla="*/ 1438023 h 1476470"/>
              <a:gd name="connsiteX5" fmla="*/ 3030 w 5335422"/>
              <a:gd name="connsiteY5" fmla="*/ 1181464 h 1476470"/>
              <a:gd name="connsiteX6" fmla="*/ 1399 w 5335422"/>
              <a:gd name="connsiteY6" fmla="*/ 0 h 1476470"/>
              <a:gd name="connsiteX0" fmla="*/ 1399 w 5335422"/>
              <a:gd name="connsiteY0" fmla="*/ 0 h 1477880"/>
              <a:gd name="connsiteX1" fmla="*/ 5321686 w 5335422"/>
              <a:gd name="connsiteY1" fmla="*/ 0 h 1477880"/>
              <a:gd name="connsiteX2" fmla="*/ 5335178 w 5335422"/>
              <a:gd name="connsiteY2" fmla="*/ 716132 h 1477880"/>
              <a:gd name="connsiteX3" fmla="*/ 4014236 w 5335422"/>
              <a:gd name="connsiteY3" fmla="*/ 518704 h 1477880"/>
              <a:gd name="connsiteX4" fmla="*/ 867469 w 5335422"/>
              <a:gd name="connsiteY4" fmla="*/ 1438023 h 1477880"/>
              <a:gd name="connsiteX5" fmla="*/ 3030 w 5335422"/>
              <a:gd name="connsiteY5" fmla="*/ 1181464 h 1477880"/>
              <a:gd name="connsiteX6" fmla="*/ 1399 w 5335422"/>
              <a:gd name="connsiteY6" fmla="*/ 0 h 1477880"/>
              <a:gd name="connsiteX0" fmla="*/ 1399 w 5335422"/>
              <a:gd name="connsiteY0" fmla="*/ 0 h 1477527"/>
              <a:gd name="connsiteX1" fmla="*/ 5321686 w 5335422"/>
              <a:gd name="connsiteY1" fmla="*/ 0 h 1477527"/>
              <a:gd name="connsiteX2" fmla="*/ 5335178 w 5335422"/>
              <a:gd name="connsiteY2" fmla="*/ 716132 h 1477527"/>
              <a:gd name="connsiteX3" fmla="*/ 3968291 w 5335422"/>
              <a:gd name="connsiteY3" fmla="*/ 523748 h 1477527"/>
              <a:gd name="connsiteX4" fmla="*/ 867469 w 5335422"/>
              <a:gd name="connsiteY4" fmla="*/ 1438023 h 1477527"/>
              <a:gd name="connsiteX5" fmla="*/ 3030 w 5335422"/>
              <a:gd name="connsiteY5" fmla="*/ 1181464 h 1477527"/>
              <a:gd name="connsiteX6" fmla="*/ 1399 w 5335422"/>
              <a:gd name="connsiteY6" fmla="*/ 0 h 1477527"/>
              <a:gd name="connsiteX0" fmla="*/ 1399 w 5335422"/>
              <a:gd name="connsiteY0" fmla="*/ 0 h 1477527"/>
              <a:gd name="connsiteX1" fmla="*/ 5321686 w 5335422"/>
              <a:gd name="connsiteY1" fmla="*/ 0 h 1477527"/>
              <a:gd name="connsiteX2" fmla="*/ 5335178 w 5335422"/>
              <a:gd name="connsiteY2" fmla="*/ 716132 h 1477527"/>
              <a:gd name="connsiteX3" fmla="*/ 3968291 w 5335422"/>
              <a:gd name="connsiteY3" fmla="*/ 523748 h 1477527"/>
              <a:gd name="connsiteX4" fmla="*/ 867469 w 5335422"/>
              <a:gd name="connsiteY4" fmla="*/ 1438023 h 1477527"/>
              <a:gd name="connsiteX5" fmla="*/ 3030 w 5335422"/>
              <a:gd name="connsiteY5" fmla="*/ 1181464 h 1477527"/>
              <a:gd name="connsiteX6" fmla="*/ 1399 w 5335422"/>
              <a:gd name="connsiteY6" fmla="*/ 0 h 1477527"/>
              <a:gd name="connsiteX0" fmla="*/ 1399 w 5335422"/>
              <a:gd name="connsiteY0" fmla="*/ 0 h 1464816"/>
              <a:gd name="connsiteX1" fmla="*/ 5321686 w 5335422"/>
              <a:gd name="connsiteY1" fmla="*/ 0 h 1464816"/>
              <a:gd name="connsiteX2" fmla="*/ 5335178 w 5335422"/>
              <a:gd name="connsiteY2" fmla="*/ 716132 h 1464816"/>
              <a:gd name="connsiteX3" fmla="*/ 3968291 w 5335422"/>
              <a:gd name="connsiteY3" fmla="*/ 523748 h 1464816"/>
              <a:gd name="connsiteX4" fmla="*/ 1072135 w 5335422"/>
              <a:gd name="connsiteY4" fmla="*/ 1422894 h 1464816"/>
              <a:gd name="connsiteX5" fmla="*/ 3030 w 5335422"/>
              <a:gd name="connsiteY5" fmla="*/ 1181464 h 1464816"/>
              <a:gd name="connsiteX6" fmla="*/ 1399 w 5335422"/>
              <a:gd name="connsiteY6" fmla="*/ 0 h 1464816"/>
              <a:gd name="connsiteX0" fmla="*/ 1399 w 5335422"/>
              <a:gd name="connsiteY0" fmla="*/ 0 h 1411085"/>
              <a:gd name="connsiteX1" fmla="*/ 5321686 w 5335422"/>
              <a:gd name="connsiteY1" fmla="*/ 0 h 1411085"/>
              <a:gd name="connsiteX2" fmla="*/ 5335178 w 5335422"/>
              <a:gd name="connsiteY2" fmla="*/ 716132 h 1411085"/>
              <a:gd name="connsiteX3" fmla="*/ 3968291 w 5335422"/>
              <a:gd name="connsiteY3" fmla="*/ 523748 h 1411085"/>
              <a:gd name="connsiteX4" fmla="*/ 1372870 w 5335422"/>
              <a:gd name="connsiteY4" fmla="*/ 1354536 h 1411085"/>
              <a:gd name="connsiteX5" fmla="*/ 3030 w 5335422"/>
              <a:gd name="connsiteY5" fmla="*/ 1181464 h 1411085"/>
              <a:gd name="connsiteX6" fmla="*/ 1399 w 5335422"/>
              <a:gd name="connsiteY6" fmla="*/ 0 h 1411085"/>
              <a:gd name="connsiteX0" fmla="*/ 1399 w 5335422"/>
              <a:gd name="connsiteY0" fmla="*/ 0 h 1367709"/>
              <a:gd name="connsiteX1" fmla="*/ 5321686 w 5335422"/>
              <a:gd name="connsiteY1" fmla="*/ 0 h 1367709"/>
              <a:gd name="connsiteX2" fmla="*/ 5335178 w 5335422"/>
              <a:gd name="connsiteY2" fmla="*/ 716132 h 1367709"/>
              <a:gd name="connsiteX3" fmla="*/ 3968291 w 5335422"/>
              <a:gd name="connsiteY3" fmla="*/ 523748 h 1367709"/>
              <a:gd name="connsiteX4" fmla="*/ 1372870 w 5335422"/>
              <a:gd name="connsiteY4" fmla="*/ 1354536 h 1367709"/>
              <a:gd name="connsiteX5" fmla="*/ 3030 w 5335422"/>
              <a:gd name="connsiteY5" fmla="*/ 1181464 h 1367709"/>
              <a:gd name="connsiteX6" fmla="*/ 1399 w 5335422"/>
              <a:gd name="connsiteY6" fmla="*/ 0 h 1367709"/>
              <a:gd name="connsiteX0" fmla="*/ 12924 w 5346947"/>
              <a:gd name="connsiteY0" fmla="*/ 0 h 1370312"/>
              <a:gd name="connsiteX1" fmla="*/ 5333211 w 5346947"/>
              <a:gd name="connsiteY1" fmla="*/ 0 h 1370312"/>
              <a:gd name="connsiteX2" fmla="*/ 5346703 w 5346947"/>
              <a:gd name="connsiteY2" fmla="*/ 716132 h 1370312"/>
              <a:gd name="connsiteX3" fmla="*/ 3979816 w 5346947"/>
              <a:gd name="connsiteY3" fmla="*/ 523748 h 1370312"/>
              <a:gd name="connsiteX4" fmla="*/ 1384395 w 5346947"/>
              <a:gd name="connsiteY4" fmla="*/ 1354536 h 1370312"/>
              <a:gd name="connsiteX5" fmla="*/ 2024 w 5346947"/>
              <a:gd name="connsiteY5" fmla="*/ 981273 h 1370312"/>
              <a:gd name="connsiteX6" fmla="*/ 12924 w 5346947"/>
              <a:gd name="connsiteY6" fmla="*/ 0 h 1370312"/>
              <a:gd name="connsiteX0" fmla="*/ 12924 w 5346947"/>
              <a:gd name="connsiteY0" fmla="*/ 0 h 1361467"/>
              <a:gd name="connsiteX1" fmla="*/ 5333211 w 5346947"/>
              <a:gd name="connsiteY1" fmla="*/ 0 h 1361467"/>
              <a:gd name="connsiteX2" fmla="*/ 5346703 w 5346947"/>
              <a:gd name="connsiteY2" fmla="*/ 716132 h 1361467"/>
              <a:gd name="connsiteX3" fmla="*/ 3965974 w 5346947"/>
              <a:gd name="connsiteY3" fmla="*/ 710310 h 1361467"/>
              <a:gd name="connsiteX4" fmla="*/ 1384395 w 5346947"/>
              <a:gd name="connsiteY4" fmla="*/ 1354536 h 1361467"/>
              <a:gd name="connsiteX5" fmla="*/ 2024 w 5346947"/>
              <a:gd name="connsiteY5" fmla="*/ 981273 h 1361467"/>
              <a:gd name="connsiteX6" fmla="*/ 12924 w 5346947"/>
              <a:gd name="connsiteY6" fmla="*/ 0 h 1361467"/>
              <a:gd name="connsiteX0" fmla="*/ 12924 w 5333403"/>
              <a:gd name="connsiteY0" fmla="*/ 0 h 1361467"/>
              <a:gd name="connsiteX1" fmla="*/ 5333211 w 5333403"/>
              <a:gd name="connsiteY1" fmla="*/ 0 h 1361467"/>
              <a:gd name="connsiteX2" fmla="*/ 5314405 w 5333403"/>
              <a:gd name="connsiteY2" fmla="*/ 741246 h 1361467"/>
              <a:gd name="connsiteX3" fmla="*/ 3965974 w 5333403"/>
              <a:gd name="connsiteY3" fmla="*/ 710310 h 1361467"/>
              <a:gd name="connsiteX4" fmla="*/ 1384395 w 5333403"/>
              <a:gd name="connsiteY4" fmla="*/ 1354536 h 1361467"/>
              <a:gd name="connsiteX5" fmla="*/ 2024 w 5333403"/>
              <a:gd name="connsiteY5" fmla="*/ 981273 h 1361467"/>
              <a:gd name="connsiteX6" fmla="*/ 12924 w 5333403"/>
              <a:gd name="connsiteY6" fmla="*/ 0 h 1361467"/>
              <a:gd name="connsiteX0" fmla="*/ 12924 w 5333403"/>
              <a:gd name="connsiteY0" fmla="*/ 0 h 1344112"/>
              <a:gd name="connsiteX1" fmla="*/ 5333211 w 5333403"/>
              <a:gd name="connsiteY1" fmla="*/ 0 h 1344112"/>
              <a:gd name="connsiteX2" fmla="*/ 5314405 w 5333403"/>
              <a:gd name="connsiteY2" fmla="*/ 741246 h 1344112"/>
              <a:gd name="connsiteX3" fmla="*/ 3965974 w 5333403"/>
              <a:gd name="connsiteY3" fmla="*/ 710310 h 1344112"/>
              <a:gd name="connsiteX4" fmla="*/ 1587410 w 5333403"/>
              <a:gd name="connsiteY4" fmla="*/ 1336598 h 1344112"/>
              <a:gd name="connsiteX5" fmla="*/ 2024 w 5333403"/>
              <a:gd name="connsiteY5" fmla="*/ 981273 h 1344112"/>
              <a:gd name="connsiteX6" fmla="*/ 12924 w 5333403"/>
              <a:gd name="connsiteY6" fmla="*/ 0 h 1344112"/>
              <a:gd name="connsiteX0" fmla="*/ 12924 w 5333403"/>
              <a:gd name="connsiteY0" fmla="*/ 0 h 1336701"/>
              <a:gd name="connsiteX1" fmla="*/ 5333211 w 5333403"/>
              <a:gd name="connsiteY1" fmla="*/ 0 h 1336701"/>
              <a:gd name="connsiteX2" fmla="*/ 5314405 w 5333403"/>
              <a:gd name="connsiteY2" fmla="*/ 741246 h 1336701"/>
              <a:gd name="connsiteX3" fmla="*/ 3965974 w 5333403"/>
              <a:gd name="connsiteY3" fmla="*/ 710310 h 1336701"/>
              <a:gd name="connsiteX4" fmla="*/ 1587410 w 5333403"/>
              <a:gd name="connsiteY4" fmla="*/ 1336598 h 1336701"/>
              <a:gd name="connsiteX5" fmla="*/ 2024 w 5333403"/>
              <a:gd name="connsiteY5" fmla="*/ 981273 h 1336701"/>
              <a:gd name="connsiteX6" fmla="*/ 12924 w 5333403"/>
              <a:gd name="connsiteY6" fmla="*/ 0 h 1336701"/>
              <a:gd name="connsiteX0" fmla="*/ 8590 w 5329069"/>
              <a:gd name="connsiteY0" fmla="*/ 0 h 1338041"/>
              <a:gd name="connsiteX1" fmla="*/ 5328877 w 5329069"/>
              <a:gd name="connsiteY1" fmla="*/ 0 h 1338041"/>
              <a:gd name="connsiteX2" fmla="*/ 5310071 w 5329069"/>
              <a:gd name="connsiteY2" fmla="*/ 741246 h 1338041"/>
              <a:gd name="connsiteX3" fmla="*/ 3961640 w 5329069"/>
              <a:gd name="connsiteY3" fmla="*/ 710310 h 1338041"/>
              <a:gd name="connsiteX4" fmla="*/ 1583076 w 5329069"/>
              <a:gd name="connsiteY4" fmla="*/ 1336598 h 1338041"/>
              <a:gd name="connsiteX5" fmla="*/ 2304 w 5329069"/>
              <a:gd name="connsiteY5" fmla="*/ 852115 h 1338041"/>
              <a:gd name="connsiteX6" fmla="*/ 8590 w 5329069"/>
              <a:gd name="connsiteY6" fmla="*/ 0 h 1338041"/>
              <a:gd name="connsiteX0" fmla="*/ 4349 w 5324828"/>
              <a:gd name="connsiteY0" fmla="*/ 0 h 1438768"/>
              <a:gd name="connsiteX1" fmla="*/ 5324636 w 5324828"/>
              <a:gd name="connsiteY1" fmla="*/ 0 h 1438768"/>
              <a:gd name="connsiteX2" fmla="*/ 5305830 w 5324828"/>
              <a:gd name="connsiteY2" fmla="*/ 741246 h 1438768"/>
              <a:gd name="connsiteX3" fmla="*/ 3957399 w 5324828"/>
              <a:gd name="connsiteY3" fmla="*/ 710310 h 1438768"/>
              <a:gd name="connsiteX4" fmla="*/ 1578835 w 5324828"/>
              <a:gd name="connsiteY4" fmla="*/ 1336598 h 1438768"/>
              <a:gd name="connsiteX5" fmla="*/ 2677 w 5324828"/>
              <a:gd name="connsiteY5" fmla="*/ 1289551 h 1438768"/>
              <a:gd name="connsiteX6" fmla="*/ 4349 w 5324828"/>
              <a:gd name="connsiteY6" fmla="*/ 0 h 1438768"/>
              <a:gd name="connsiteX0" fmla="*/ 4349 w 5324828"/>
              <a:gd name="connsiteY0" fmla="*/ 0 h 1440062"/>
              <a:gd name="connsiteX1" fmla="*/ 5324636 w 5324828"/>
              <a:gd name="connsiteY1" fmla="*/ 0 h 1440062"/>
              <a:gd name="connsiteX2" fmla="*/ 5305830 w 5324828"/>
              <a:gd name="connsiteY2" fmla="*/ 741246 h 1440062"/>
              <a:gd name="connsiteX3" fmla="*/ 3957399 w 5324828"/>
              <a:gd name="connsiteY3" fmla="*/ 710310 h 1440062"/>
              <a:gd name="connsiteX4" fmla="*/ 1574221 w 5324828"/>
              <a:gd name="connsiteY4" fmla="*/ 1339457 h 1440062"/>
              <a:gd name="connsiteX5" fmla="*/ 2677 w 5324828"/>
              <a:gd name="connsiteY5" fmla="*/ 1289551 h 1440062"/>
              <a:gd name="connsiteX6" fmla="*/ 4349 w 5324828"/>
              <a:gd name="connsiteY6" fmla="*/ 0 h 1440062"/>
              <a:gd name="connsiteX0" fmla="*/ 4349 w 5324828"/>
              <a:gd name="connsiteY0" fmla="*/ 0 h 1351854"/>
              <a:gd name="connsiteX1" fmla="*/ 5324636 w 5324828"/>
              <a:gd name="connsiteY1" fmla="*/ 0 h 1351854"/>
              <a:gd name="connsiteX2" fmla="*/ 5305830 w 5324828"/>
              <a:gd name="connsiteY2" fmla="*/ 741246 h 1351854"/>
              <a:gd name="connsiteX3" fmla="*/ 3957399 w 5324828"/>
              <a:gd name="connsiteY3" fmla="*/ 710310 h 1351854"/>
              <a:gd name="connsiteX4" fmla="*/ 1574221 w 5324828"/>
              <a:gd name="connsiteY4" fmla="*/ 1339457 h 1351854"/>
              <a:gd name="connsiteX5" fmla="*/ 2677 w 5324828"/>
              <a:gd name="connsiteY5" fmla="*/ 1032236 h 1351854"/>
              <a:gd name="connsiteX6" fmla="*/ 4349 w 5324828"/>
              <a:gd name="connsiteY6" fmla="*/ 0 h 1351854"/>
              <a:gd name="connsiteX0" fmla="*/ 4349 w 5324828"/>
              <a:gd name="connsiteY0" fmla="*/ 0 h 1304772"/>
              <a:gd name="connsiteX1" fmla="*/ 5324636 w 5324828"/>
              <a:gd name="connsiteY1" fmla="*/ 0 h 1304772"/>
              <a:gd name="connsiteX2" fmla="*/ 5305830 w 5324828"/>
              <a:gd name="connsiteY2" fmla="*/ 741246 h 1304772"/>
              <a:gd name="connsiteX3" fmla="*/ 3957399 w 5324828"/>
              <a:gd name="connsiteY3" fmla="*/ 710310 h 1304772"/>
              <a:gd name="connsiteX4" fmla="*/ 1140506 w 5324828"/>
              <a:gd name="connsiteY4" fmla="*/ 1287994 h 1304772"/>
              <a:gd name="connsiteX5" fmla="*/ 2677 w 5324828"/>
              <a:gd name="connsiteY5" fmla="*/ 1032236 h 1304772"/>
              <a:gd name="connsiteX6" fmla="*/ 4349 w 5324828"/>
              <a:gd name="connsiteY6" fmla="*/ 0 h 1304772"/>
              <a:gd name="connsiteX0" fmla="*/ 4349 w 5324828"/>
              <a:gd name="connsiteY0" fmla="*/ 0 h 1325931"/>
              <a:gd name="connsiteX1" fmla="*/ 5324636 w 5324828"/>
              <a:gd name="connsiteY1" fmla="*/ 0 h 1325931"/>
              <a:gd name="connsiteX2" fmla="*/ 5305830 w 5324828"/>
              <a:gd name="connsiteY2" fmla="*/ 741246 h 1325931"/>
              <a:gd name="connsiteX3" fmla="*/ 3980469 w 5324828"/>
              <a:gd name="connsiteY3" fmla="*/ 398673 h 1325931"/>
              <a:gd name="connsiteX4" fmla="*/ 1140506 w 5324828"/>
              <a:gd name="connsiteY4" fmla="*/ 1287994 h 1325931"/>
              <a:gd name="connsiteX5" fmla="*/ 2677 w 5324828"/>
              <a:gd name="connsiteY5" fmla="*/ 1032236 h 1325931"/>
              <a:gd name="connsiteX6" fmla="*/ 4349 w 5324828"/>
              <a:gd name="connsiteY6" fmla="*/ 0 h 1325931"/>
              <a:gd name="connsiteX0" fmla="*/ 4349 w 5324985"/>
              <a:gd name="connsiteY0" fmla="*/ 0 h 1325931"/>
              <a:gd name="connsiteX1" fmla="*/ 5324636 w 5324985"/>
              <a:gd name="connsiteY1" fmla="*/ 0 h 1325931"/>
              <a:gd name="connsiteX2" fmla="*/ 5315058 w 5324985"/>
              <a:gd name="connsiteY2" fmla="*/ 352414 h 1325931"/>
              <a:gd name="connsiteX3" fmla="*/ 3980469 w 5324985"/>
              <a:gd name="connsiteY3" fmla="*/ 398673 h 1325931"/>
              <a:gd name="connsiteX4" fmla="*/ 1140506 w 5324985"/>
              <a:gd name="connsiteY4" fmla="*/ 1287994 h 1325931"/>
              <a:gd name="connsiteX5" fmla="*/ 2677 w 5324985"/>
              <a:gd name="connsiteY5" fmla="*/ 1032236 h 1325931"/>
              <a:gd name="connsiteX6" fmla="*/ 4349 w 5324985"/>
              <a:gd name="connsiteY6" fmla="*/ 0 h 1325931"/>
              <a:gd name="connsiteX0" fmla="*/ 4349 w 5329524"/>
              <a:gd name="connsiteY0" fmla="*/ 0 h 1325931"/>
              <a:gd name="connsiteX1" fmla="*/ 5324636 w 5329524"/>
              <a:gd name="connsiteY1" fmla="*/ 0 h 1325931"/>
              <a:gd name="connsiteX2" fmla="*/ 5328900 w 5329524"/>
              <a:gd name="connsiteY2" fmla="*/ 352414 h 1325931"/>
              <a:gd name="connsiteX3" fmla="*/ 3980469 w 5329524"/>
              <a:gd name="connsiteY3" fmla="*/ 398673 h 1325931"/>
              <a:gd name="connsiteX4" fmla="*/ 1140506 w 5329524"/>
              <a:gd name="connsiteY4" fmla="*/ 1287994 h 1325931"/>
              <a:gd name="connsiteX5" fmla="*/ 2677 w 5329524"/>
              <a:gd name="connsiteY5" fmla="*/ 1032236 h 1325931"/>
              <a:gd name="connsiteX6" fmla="*/ 4349 w 5329524"/>
              <a:gd name="connsiteY6" fmla="*/ 0 h 1325931"/>
              <a:gd name="connsiteX0" fmla="*/ 4349 w 5329524"/>
              <a:gd name="connsiteY0" fmla="*/ 0 h 1288003"/>
              <a:gd name="connsiteX1" fmla="*/ 5324636 w 5329524"/>
              <a:gd name="connsiteY1" fmla="*/ 0 h 1288003"/>
              <a:gd name="connsiteX2" fmla="*/ 5328900 w 5329524"/>
              <a:gd name="connsiteY2" fmla="*/ 352414 h 1288003"/>
              <a:gd name="connsiteX3" fmla="*/ 3980469 w 5329524"/>
              <a:gd name="connsiteY3" fmla="*/ 398673 h 1288003"/>
              <a:gd name="connsiteX4" fmla="*/ 1140506 w 5329524"/>
              <a:gd name="connsiteY4" fmla="*/ 1287994 h 1288003"/>
              <a:gd name="connsiteX5" fmla="*/ 2677 w 5329524"/>
              <a:gd name="connsiteY5" fmla="*/ 1032236 h 1288003"/>
              <a:gd name="connsiteX6" fmla="*/ 4349 w 5329524"/>
              <a:gd name="connsiteY6" fmla="*/ 0 h 1288003"/>
              <a:gd name="connsiteX0" fmla="*/ 4349 w 5329524"/>
              <a:gd name="connsiteY0" fmla="*/ 0 h 1288003"/>
              <a:gd name="connsiteX1" fmla="*/ 5324636 w 5329524"/>
              <a:gd name="connsiteY1" fmla="*/ 0 h 1288003"/>
              <a:gd name="connsiteX2" fmla="*/ 5328900 w 5329524"/>
              <a:gd name="connsiteY2" fmla="*/ 352414 h 1288003"/>
              <a:gd name="connsiteX3" fmla="*/ 3980469 w 5329524"/>
              <a:gd name="connsiteY3" fmla="*/ 398673 h 1288003"/>
              <a:gd name="connsiteX4" fmla="*/ 1140506 w 5329524"/>
              <a:gd name="connsiteY4" fmla="*/ 1287994 h 1288003"/>
              <a:gd name="connsiteX5" fmla="*/ 2677 w 5329524"/>
              <a:gd name="connsiteY5" fmla="*/ 1032236 h 1288003"/>
              <a:gd name="connsiteX6" fmla="*/ 4349 w 5329524"/>
              <a:gd name="connsiteY6" fmla="*/ 0 h 1288003"/>
              <a:gd name="connsiteX0" fmla="*/ 4349 w 5329524"/>
              <a:gd name="connsiteY0" fmla="*/ 0 h 1288002"/>
              <a:gd name="connsiteX1" fmla="*/ 5324636 w 5329524"/>
              <a:gd name="connsiteY1" fmla="*/ 0 h 1288002"/>
              <a:gd name="connsiteX2" fmla="*/ 5328900 w 5329524"/>
              <a:gd name="connsiteY2" fmla="*/ 352414 h 1288002"/>
              <a:gd name="connsiteX3" fmla="*/ 3980469 w 5329524"/>
              <a:gd name="connsiteY3" fmla="*/ 398673 h 1288002"/>
              <a:gd name="connsiteX4" fmla="*/ 1140506 w 5329524"/>
              <a:gd name="connsiteY4" fmla="*/ 1287994 h 1288002"/>
              <a:gd name="connsiteX5" fmla="*/ 2677 w 5329524"/>
              <a:gd name="connsiteY5" fmla="*/ 1032236 h 1288002"/>
              <a:gd name="connsiteX6" fmla="*/ 4349 w 5329524"/>
              <a:gd name="connsiteY6" fmla="*/ 0 h 1288002"/>
              <a:gd name="connsiteX0" fmla="*/ 4349 w 5329524"/>
              <a:gd name="connsiteY0" fmla="*/ 0 h 1321994"/>
              <a:gd name="connsiteX1" fmla="*/ 5324636 w 5329524"/>
              <a:gd name="connsiteY1" fmla="*/ 0 h 1321994"/>
              <a:gd name="connsiteX2" fmla="*/ 5328900 w 5329524"/>
              <a:gd name="connsiteY2" fmla="*/ 352414 h 1321994"/>
              <a:gd name="connsiteX3" fmla="*/ 4298834 w 5329524"/>
              <a:gd name="connsiteY3" fmla="*/ 232848 h 1321994"/>
              <a:gd name="connsiteX4" fmla="*/ 1140506 w 5329524"/>
              <a:gd name="connsiteY4" fmla="*/ 1287994 h 1321994"/>
              <a:gd name="connsiteX5" fmla="*/ 2677 w 5329524"/>
              <a:gd name="connsiteY5" fmla="*/ 1032236 h 1321994"/>
              <a:gd name="connsiteX6" fmla="*/ 4349 w 5329524"/>
              <a:gd name="connsiteY6" fmla="*/ 0 h 1321994"/>
              <a:gd name="connsiteX0" fmla="*/ 4349 w 5329524"/>
              <a:gd name="connsiteY0" fmla="*/ 0 h 1321994"/>
              <a:gd name="connsiteX1" fmla="*/ 5324636 w 5329524"/>
              <a:gd name="connsiteY1" fmla="*/ 0 h 1321994"/>
              <a:gd name="connsiteX2" fmla="*/ 5328900 w 5329524"/>
              <a:gd name="connsiteY2" fmla="*/ 352414 h 1321994"/>
              <a:gd name="connsiteX3" fmla="*/ 4298834 w 5329524"/>
              <a:gd name="connsiteY3" fmla="*/ 232848 h 1321994"/>
              <a:gd name="connsiteX4" fmla="*/ 1140506 w 5329524"/>
              <a:gd name="connsiteY4" fmla="*/ 1287994 h 1321994"/>
              <a:gd name="connsiteX5" fmla="*/ 2677 w 5329524"/>
              <a:gd name="connsiteY5" fmla="*/ 1032236 h 1321994"/>
              <a:gd name="connsiteX6" fmla="*/ 4349 w 5329524"/>
              <a:gd name="connsiteY6" fmla="*/ 0 h 1321994"/>
              <a:gd name="connsiteX0" fmla="*/ 4349 w 5329524"/>
              <a:gd name="connsiteY0" fmla="*/ 0 h 1260350"/>
              <a:gd name="connsiteX1" fmla="*/ 5324636 w 5329524"/>
              <a:gd name="connsiteY1" fmla="*/ 0 h 1260350"/>
              <a:gd name="connsiteX2" fmla="*/ 5328900 w 5329524"/>
              <a:gd name="connsiteY2" fmla="*/ 352414 h 1260350"/>
              <a:gd name="connsiteX3" fmla="*/ 4298834 w 5329524"/>
              <a:gd name="connsiteY3" fmla="*/ 232848 h 1260350"/>
              <a:gd name="connsiteX4" fmla="*/ 919035 w 5329524"/>
              <a:gd name="connsiteY4" fmla="*/ 1219377 h 1260350"/>
              <a:gd name="connsiteX5" fmla="*/ 2677 w 5329524"/>
              <a:gd name="connsiteY5" fmla="*/ 1032236 h 1260350"/>
              <a:gd name="connsiteX6" fmla="*/ 4349 w 5329524"/>
              <a:gd name="connsiteY6" fmla="*/ 0 h 1260350"/>
              <a:gd name="connsiteX0" fmla="*/ 4349 w 5329524"/>
              <a:gd name="connsiteY0" fmla="*/ 0 h 1256278"/>
              <a:gd name="connsiteX1" fmla="*/ 5324636 w 5329524"/>
              <a:gd name="connsiteY1" fmla="*/ 0 h 1256278"/>
              <a:gd name="connsiteX2" fmla="*/ 5328900 w 5329524"/>
              <a:gd name="connsiteY2" fmla="*/ 352414 h 1256278"/>
              <a:gd name="connsiteX3" fmla="*/ 4298834 w 5329524"/>
              <a:gd name="connsiteY3" fmla="*/ 232848 h 1256278"/>
              <a:gd name="connsiteX4" fmla="*/ 919035 w 5329524"/>
              <a:gd name="connsiteY4" fmla="*/ 1219377 h 1256278"/>
              <a:gd name="connsiteX5" fmla="*/ 2677 w 5329524"/>
              <a:gd name="connsiteY5" fmla="*/ 1032236 h 1256278"/>
              <a:gd name="connsiteX6" fmla="*/ 4349 w 5329524"/>
              <a:gd name="connsiteY6" fmla="*/ 0 h 1256278"/>
              <a:gd name="connsiteX0" fmla="*/ 4349 w 5329524"/>
              <a:gd name="connsiteY0" fmla="*/ 0 h 1219418"/>
              <a:gd name="connsiteX1" fmla="*/ 5324636 w 5329524"/>
              <a:gd name="connsiteY1" fmla="*/ 0 h 1219418"/>
              <a:gd name="connsiteX2" fmla="*/ 5328900 w 5329524"/>
              <a:gd name="connsiteY2" fmla="*/ 352414 h 1219418"/>
              <a:gd name="connsiteX3" fmla="*/ 4298834 w 5329524"/>
              <a:gd name="connsiteY3" fmla="*/ 232848 h 1219418"/>
              <a:gd name="connsiteX4" fmla="*/ 919035 w 5329524"/>
              <a:gd name="connsiteY4" fmla="*/ 1219377 h 1219418"/>
              <a:gd name="connsiteX5" fmla="*/ 2677 w 5329524"/>
              <a:gd name="connsiteY5" fmla="*/ 1032236 h 1219418"/>
              <a:gd name="connsiteX6" fmla="*/ 4349 w 5329524"/>
              <a:gd name="connsiteY6" fmla="*/ 0 h 1219418"/>
              <a:gd name="connsiteX0" fmla="*/ 4349 w 5329524"/>
              <a:gd name="connsiteY0" fmla="*/ 0 h 1219660"/>
              <a:gd name="connsiteX1" fmla="*/ 5324636 w 5329524"/>
              <a:gd name="connsiteY1" fmla="*/ 0 h 1219660"/>
              <a:gd name="connsiteX2" fmla="*/ 5328900 w 5329524"/>
              <a:gd name="connsiteY2" fmla="*/ 352414 h 1219660"/>
              <a:gd name="connsiteX3" fmla="*/ 4298834 w 5329524"/>
              <a:gd name="connsiteY3" fmla="*/ 232848 h 1219660"/>
              <a:gd name="connsiteX4" fmla="*/ 919035 w 5329524"/>
              <a:gd name="connsiteY4" fmla="*/ 1219377 h 1219660"/>
              <a:gd name="connsiteX5" fmla="*/ 2677 w 5329524"/>
              <a:gd name="connsiteY5" fmla="*/ 1032236 h 1219660"/>
              <a:gd name="connsiteX6" fmla="*/ 4349 w 5329524"/>
              <a:gd name="connsiteY6" fmla="*/ 0 h 1219660"/>
              <a:gd name="connsiteX0" fmla="*/ 4349 w 5329524"/>
              <a:gd name="connsiteY0" fmla="*/ 0 h 1219660"/>
              <a:gd name="connsiteX1" fmla="*/ 5324636 w 5329524"/>
              <a:gd name="connsiteY1" fmla="*/ 0 h 1219660"/>
              <a:gd name="connsiteX2" fmla="*/ 5328900 w 5329524"/>
              <a:gd name="connsiteY2" fmla="*/ 352414 h 1219660"/>
              <a:gd name="connsiteX3" fmla="*/ 4298834 w 5329524"/>
              <a:gd name="connsiteY3" fmla="*/ 232848 h 1219660"/>
              <a:gd name="connsiteX4" fmla="*/ 919035 w 5329524"/>
              <a:gd name="connsiteY4" fmla="*/ 1219377 h 1219660"/>
              <a:gd name="connsiteX5" fmla="*/ 2677 w 5329524"/>
              <a:gd name="connsiteY5" fmla="*/ 1032236 h 1219660"/>
              <a:gd name="connsiteX6" fmla="*/ 4349 w 5329524"/>
              <a:gd name="connsiteY6" fmla="*/ 0 h 1219660"/>
              <a:gd name="connsiteX0" fmla="*/ 4349 w 5329524"/>
              <a:gd name="connsiteY0" fmla="*/ 0 h 1219660"/>
              <a:gd name="connsiteX1" fmla="*/ 5324636 w 5329524"/>
              <a:gd name="connsiteY1" fmla="*/ 0 h 1219660"/>
              <a:gd name="connsiteX2" fmla="*/ 5328900 w 5329524"/>
              <a:gd name="connsiteY2" fmla="*/ 352414 h 1219660"/>
              <a:gd name="connsiteX3" fmla="*/ 4298834 w 5329524"/>
              <a:gd name="connsiteY3" fmla="*/ 232848 h 1219660"/>
              <a:gd name="connsiteX4" fmla="*/ 919035 w 5329524"/>
              <a:gd name="connsiteY4" fmla="*/ 1219377 h 1219660"/>
              <a:gd name="connsiteX5" fmla="*/ 2677 w 5329524"/>
              <a:gd name="connsiteY5" fmla="*/ 1032236 h 1219660"/>
              <a:gd name="connsiteX6" fmla="*/ 4349 w 5329524"/>
              <a:gd name="connsiteY6" fmla="*/ 0 h 1219660"/>
              <a:gd name="connsiteX0" fmla="*/ 4349 w 5329524"/>
              <a:gd name="connsiteY0" fmla="*/ 0 h 1219660"/>
              <a:gd name="connsiteX1" fmla="*/ 5324636 w 5329524"/>
              <a:gd name="connsiteY1" fmla="*/ 0 h 1219660"/>
              <a:gd name="connsiteX2" fmla="*/ 5328900 w 5329524"/>
              <a:gd name="connsiteY2" fmla="*/ 352414 h 1219660"/>
              <a:gd name="connsiteX3" fmla="*/ 4298834 w 5329524"/>
              <a:gd name="connsiteY3" fmla="*/ 232848 h 1219660"/>
              <a:gd name="connsiteX4" fmla="*/ 919035 w 5329524"/>
              <a:gd name="connsiteY4" fmla="*/ 1219377 h 1219660"/>
              <a:gd name="connsiteX5" fmla="*/ 2677 w 5329524"/>
              <a:gd name="connsiteY5" fmla="*/ 1032236 h 1219660"/>
              <a:gd name="connsiteX6" fmla="*/ 4349 w 5329524"/>
              <a:gd name="connsiteY6" fmla="*/ 0 h 1219660"/>
              <a:gd name="connsiteX0" fmla="*/ 4349 w 5329524"/>
              <a:gd name="connsiteY0" fmla="*/ 0 h 1219660"/>
              <a:gd name="connsiteX1" fmla="*/ 5324636 w 5329524"/>
              <a:gd name="connsiteY1" fmla="*/ 0 h 1219660"/>
              <a:gd name="connsiteX2" fmla="*/ 5328900 w 5329524"/>
              <a:gd name="connsiteY2" fmla="*/ 352414 h 1219660"/>
              <a:gd name="connsiteX3" fmla="*/ 4298834 w 5329524"/>
              <a:gd name="connsiteY3" fmla="*/ 232848 h 1219660"/>
              <a:gd name="connsiteX4" fmla="*/ 919035 w 5329524"/>
              <a:gd name="connsiteY4" fmla="*/ 1219377 h 1219660"/>
              <a:gd name="connsiteX5" fmla="*/ 2677 w 5329524"/>
              <a:gd name="connsiteY5" fmla="*/ 1032236 h 1219660"/>
              <a:gd name="connsiteX6" fmla="*/ 4349 w 5329524"/>
              <a:gd name="connsiteY6" fmla="*/ 0 h 1219660"/>
              <a:gd name="connsiteX0" fmla="*/ 4349 w 5365897"/>
              <a:gd name="connsiteY0" fmla="*/ 0 h 1219660"/>
              <a:gd name="connsiteX1" fmla="*/ 5324636 w 5365897"/>
              <a:gd name="connsiteY1" fmla="*/ 0 h 1219660"/>
              <a:gd name="connsiteX2" fmla="*/ 5365812 w 5365897"/>
              <a:gd name="connsiteY2" fmla="*/ 352414 h 1219660"/>
              <a:gd name="connsiteX3" fmla="*/ 4298834 w 5365897"/>
              <a:gd name="connsiteY3" fmla="*/ 232848 h 1219660"/>
              <a:gd name="connsiteX4" fmla="*/ 919035 w 5365897"/>
              <a:gd name="connsiteY4" fmla="*/ 1219377 h 1219660"/>
              <a:gd name="connsiteX5" fmla="*/ 2677 w 5365897"/>
              <a:gd name="connsiteY5" fmla="*/ 1032236 h 1219660"/>
              <a:gd name="connsiteX6" fmla="*/ 4349 w 5365897"/>
              <a:gd name="connsiteY6" fmla="*/ 0 h 1219660"/>
              <a:gd name="connsiteX0" fmla="*/ 4349 w 5365812"/>
              <a:gd name="connsiteY0" fmla="*/ 0 h 1219660"/>
              <a:gd name="connsiteX1" fmla="*/ 5324636 w 5365812"/>
              <a:gd name="connsiteY1" fmla="*/ 0 h 1219660"/>
              <a:gd name="connsiteX2" fmla="*/ 5365812 w 5365812"/>
              <a:gd name="connsiteY2" fmla="*/ 352414 h 1219660"/>
              <a:gd name="connsiteX3" fmla="*/ 4298834 w 5365812"/>
              <a:gd name="connsiteY3" fmla="*/ 232848 h 1219660"/>
              <a:gd name="connsiteX4" fmla="*/ 919035 w 5365812"/>
              <a:gd name="connsiteY4" fmla="*/ 1219377 h 1219660"/>
              <a:gd name="connsiteX5" fmla="*/ 2677 w 5365812"/>
              <a:gd name="connsiteY5" fmla="*/ 1032236 h 1219660"/>
              <a:gd name="connsiteX6" fmla="*/ 4349 w 5365812"/>
              <a:gd name="connsiteY6" fmla="*/ 0 h 1219660"/>
              <a:gd name="connsiteX0" fmla="*/ 4349 w 5365812"/>
              <a:gd name="connsiteY0" fmla="*/ 0 h 1219660"/>
              <a:gd name="connsiteX1" fmla="*/ 5324636 w 5365812"/>
              <a:gd name="connsiteY1" fmla="*/ 0 h 1219660"/>
              <a:gd name="connsiteX2" fmla="*/ 5365812 w 5365812"/>
              <a:gd name="connsiteY2" fmla="*/ 352414 h 1219660"/>
              <a:gd name="connsiteX3" fmla="*/ 4298834 w 5365812"/>
              <a:gd name="connsiteY3" fmla="*/ 232848 h 1219660"/>
              <a:gd name="connsiteX4" fmla="*/ 919035 w 5365812"/>
              <a:gd name="connsiteY4" fmla="*/ 1219377 h 1219660"/>
              <a:gd name="connsiteX5" fmla="*/ 2677 w 5365812"/>
              <a:gd name="connsiteY5" fmla="*/ 1032236 h 1219660"/>
              <a:gd name="connsiteX6" fmla="*/ 4349 w 5365812"/>
              <a:gd name="connsiteY6" fmla="*/ 0 h 1219660"/>
              <a:gd name="connsiteX0" fmla="*/ 4349 w 5365812"/>
              <a:gd name="connsiteY0" fmla="*/ 0 h 1219660"/>
              <a:gd name="connsiteX1" fmla="*/ 5324636 w 5365812"/>
              <a:gd name="connsiteY1" fmla="*/ 0 h 1219660"/>
              <a:gd name="connsiteX2" fmla="*/ 5365812 w 5365812"/>
              <a:gd name="connsiteY2" fmla="*/ 352414 h 1219660"/>
              <a:gd name="connsiteX3" fmla="*/ 4298834 w 5365812"/>
              <a:gd name="connsiteY3" fmla="*/ 232848 h 1219660"/>
              <a:gd name="connsiteX4" fmla="*/ 919035 w 5365812"/>
              <a:gd name="connsiteY4" fmla="*/ 1219377 h 1219660"/>
              <a:gd name="connsiteX5" fmla="*/ 2677 w 5365812"/>
              <a:gd name="connsiteY5" fmla="*/ 1032236 h 1219660"/>
              <a:gd name="connsiteX6" fmla="*/ 4349 w 5365812"/>
              <a:gd name="connsiteY6" fmla="*/ 0 h 1219660"/>
              <a:gd name="connsiteX0" fmla="*/ 4349 w 5365812"/>
              <a:gd name="connsiteY0" fmla="*/ 0 h 1219660"/>
              <a:gd name="connsiteX1" fmla="*/ 5324636 w 5365812"/>
              <a:gd name="connsiteY1" fmla="*/ 0 h 1219660"/>
              <a:gd name="connsiteX2" fmla="*/ 5365812 w 5365812"/>
              <a:gd name="connsiteY2" fmla="*/ 352414 h 1219660"/>
              <a:gd name="connsiteX3" fmla="*/ 4298834 w 5365812"/>
              <a:gd name="connsiteY3" fmla="*/ 232848 h 1219660"/>
              <a:gd name="connsiteX4" fmla="*/ 919035 w 5365812"/>
              <a:gd name="connsiteY4" fmla="*/ 1219377 h 1219660"/>
              <a:gd name="connsiteX5" fmla="*/ 2677 w 5365812"/>
              <a:gd name="connsiteY5" fmla="*/ 1032236 h 1219660"/>
              <a:gd name="connsiteX6" fmla="*/ 4349 w 5365812"/>
              <a:gd name="connsiteY6" fmla="*/ 0 h 1219660"/>
              <a:gd name="connsiteX0" fmla="*/ 4349 w 5365812"/>
              <a:gd name="connsiteY0" fmla="*/ 0 h 1219660"/>
              <a:gd name="connsiteX1" fmla="*/ 5324636 w 5365812"/>
              <a:gd name="connsiteY1" fmla="*/ 0 h 1219660"/>
              <a:gd name="connsiteX2" fmla="*/ 5365812 w 5365812"/>
              <a:gd name="connsiteY2" fmla="*/ 352414 h 1219660"/>
              <a:gd name="connsiteX3" fmla="*/ 4298834 w 5365812"/>
              <a:gd name="connsiteY3" fmla="*/ 232848 h 1219660"/>
              <a:gd name="connsiteX4" fmla="*/ 919035 w 5365812"/>
              <a:gd name="connsiteY4" fmla="*/ 1219377 h 1219660"/>
              <a:gd name="connsiteX5" fmla="*/ 2677 w 5365812"/>
              <a:gd name="connsiteY5" fmla="*/ 1032236 h 1219660"/>
              <a:gd name="connsiteX6" fmla="*/ 4349 w 5365812"/>
              <a:gd name="connsiteY6" fmla="*/ 0 h 1219660"/>
              <a:gd name="connsiteX0" fmla="*/ 4349 w 5326015"/>
              <a:gd name="connsiteY0" fmla="*/ 0 h 1219660"/>
              <a:gd name="connsiteX1" fmla="*/ 5324636 w 5326015"/>
              <a:gd name="connsiteY1" fmla="*/ 0 h 1219660"/>
              <a:gd name="connsiteX2" fmla="*/ 5291988 w 5326015"/>
              <a:gd name="connsiteY2" fmla="*/ 352414 h 1219660"/>
              <a:gd name="connsiteX3" fmla="*/ 4298834 w 5326015"/>
              <a:gd name="connsiteY3" fmla="*/ 232848 h 1219660"/>
              <a:gd name="connsiteX4" fmla="*/ 919035 w 5326015"/>
              <a:gd name="connsiteY4" fmla="*/ 1219377 h 1219660"/>
              <a:gd name="connsiteX5" fmla="*/ 2677 w 5326015"/>
              <a:gd name="connsiteY5" fmla="*/ 1032236 h 1219660"/>
              <a:gd name="connsiteX6" fmla="*/ 4349 w 5326015"/>
              <a:gd name="connsiteY6" fmla="*/ 0 h 1219660"/>
              <a:gd name="connsiteX0" fmla="*/ 4349 w 5312505"/>
              <a:gd name="connsiteY0" fmla="*/ 0 h 1219660"/>
              <a:gd name="connsiteX1" fmla="*/ 5310794 w 5312505"/>
              <a:gd name="connsiteY1" fmla="*/ 0 h 1219660"/>
              <a:gd name="connsiteX2" fmla="*/ 5291988 w 5312505"/>
              <a:gd name="connsiteY2" fmla="*/ 352414 h 1219660"/>
              <a:gd name="connsiteX3" fmla="*/ 4298834 w 5312505"/>
              <a:gd name="connsiteY3" fmla="*/ 232848 h 1219660"/>
              <a:gd name="connsiteX4" fmla="*/ 919035 w 5312505"/>
              <a:gd name="connsiteY4" fmla="*/ 1219377 h 1219660"/>
              <a:gd name="connsiteX5" fmla="*/ 2677 w 5312505"/>
              <a:gd name="connsiteY5" fmla="*/ 1032236 h 1219660"/>
              <a:gd name="connsiteX6" fmla="*/ 4349 w 5312505"/>
              <a:gd name="connsiteY6" fmla="*/ 0 h 1219660"/>
              <a:gd name="connsiteX0" fmla="*/ 4349 w 5312592"/>
              <a:gd name="connsiteY0" fmla="*/ 0 h 1219660"/>
              <a:gd name="connsiteX1" fmla="*/ 5310794 w 5312592"/>
              <a:gd name="connsiteY1" fmla="*/ 0 h 1219660"/>
              <a:gd name="connsiteX2" fmla="*/ 5294743 w 5312592"/>
              <a:gd name="connsiteY2" fmla="*/ 352983 h 1219660"/>
              <a:gd name="connsiteX3" fmla="*/ 4298834 w 5312592"/>
              <a:gd name="connsiteY3" fmla="*/ 232848 h 1219660"/>
              <a:gd name="connsiteX4" fmla="*/ 919035 w 5312592"/>
              <a:gd name="connsiteY4" fmla="*/ 1219377 h 1219660"/>
              <a:gd name="connsiteX5" fmla="*/ 2677 w 5312592"/>
              <a:gd name="connsiteY5" fmla="*/ 1032236 h 1219660"/>
              <a:gd name="connsiteX6" fmla="*/ 4349 w 5312592"/>
              <a:gd name="connsiteY6" fmla="*/ 0 h 1219660"/>
              <a:gd name="connsiteX0" fmla="*/ 4349 w 5313773"/>
              <a:gd name="connsiteY0" fmla="*/ 0 h 1219660"/>
              <a:gd name="connsiteX1" fmla="*/ 5310794 w 5313773"/>
              <a:gd name="connsiteY1" fmla="*/ 0 h 1219660"/>
              <a:gd name="connsiteX2" fmla="*/ 5294743 w 5313773"/>
              <a:gd name="connsiteY2" fmla="*/ 352983 h 1219660"/>
              <a:gd name="connsiteX3" fmla="*/ 4298834 w 5313773"/>
              <a:gd name="connsiteY3" fmla="*/ 232848 h 1219660"/>
              <a:gd name="connsiteX4" fmla="*/ 919035 w 5313773"/>
              <a:gd name="connsiteY4" fmla="*/ 1219377 h 1219660"/>
              <a:gd name="connsiteX5" fmla="*/ 2677 w 5313773"/>
              <a:gd name="connsiteY5" fmla="*/ 1032236 h 1219660"/>
              <a:gd name="connsiteX6" fmla="*/ 4349 w 5313773"/>
              <a:gd name="connsiteY6" fmla="*/ 0 h 1219660"/>
              <a:gd name="connsiteX0" fmla="*/ 4349 w 5302020"/>
              <a:gd name="connsiteY0" fmla="*/ 0 h 1219660"/>
              <a:gd name="connsiteX1" fmla="*/ 5297016 w 5302020"/>
              <a:gd name="connsiteY1" fmla="*/ 0 h 1219660"/>
              <a:gd name="connsiteX2" fmla="*/ 5294743 w 5302020"/>
              <a:gd name="connsiteY2" fmla="*/ 352983 h 1219660"/>
              <a:gd name="connsiteX3" fmla="*/ 4298834 w 5302020"/>
              <a:gd name="connsiteY3" fmla="*/ 232848 h 1219660"/>
              <a:gd name="connsiteX4" fmla="*/ 919035 w 5302020"/>
              <a:gd name="connsiteY4" fmla="*/ 1219377 h 1219660"/>
              <a:gd name="connsiteX5" fmla="*/ 2677 w 5302020"/>
              <a:gd name="connsiteY5" fmla="*/ 1032236 h 1219660"/>
              <a:gd name="connsiteX6" fmla="*/ 4349 w 5302020"/>
              <a:gd name="connsiteY6" fmla="*/ 0 h 1219660"/>
              <a:gd name="connsiteX0" fmla="*/ 4349 w 5297173"/>
              <a:gd name="connsiteY0" fmla="*/ 0 h 1219660"/>
              <a:gd name="connsiteX1" fmla="*/ 5297016 w 5297173"/>
              <a:gd name="connsiteY1" fmla="*/ 0 h 1219660"/>
              <a:gd name="connsiteX2" fmla="*/ 5294743 w 5297173"/>
              <a:gd name="connsiteY2" fmla="*/ 352983 h 1219660"/>
              <a:gd name="connsiteX3" fmla="*/ 4298834 w 5297173"/>
              <a:gd name="connsiteY3" fmla="*/ 232848 h 1219660"/>
              <a:gd name="connsiteX4" fmla="*/ 919035 w 5297173"/>
              <a:gd name="connsiteY4" fmla="*/ 1219377 h 1219660"/>
              <a:gd name="connsiteX5" fmla="*/ 2677 w 5297173"/>
              <a:gd name="connsiteY5" fmla="*/ 1032236 h 1219660"/>
              <a:gd name="connsiteX6" fmla="*/ 4349 w 5297173"/>
              <a:gd name="connsiteY6" fmla="*/ 0 h 1219660"/>
              <a:gd name="connsiteX0" fmla="*/ 4349 w 5297173"/>
              <a:gd name="connsiteY0" fmla="*/ 0 h 1219660"/>
              <a:gd name="connsiteX1" fmla="*/ 5297016 w 5297173"/>
              <a:gd name="connsiteY1" fmla="*/ 0 h 1219660"/>
              <a:gd name="connsiteX2" fmla="*/ 5294743 w 5297173"/>
              <a:gd name="connsiteY2" fmla="*/ 352983 h 1219660"/>
              <a:gd name="connsiteX3" fmla="*/ 4298834 w 5297173"/>
              <a:gd name="connsiteY3" fmla="*/ 232848 h 1219660"/>
              <a:gd name="connsiteX4" fmla="*/ 919035 w 5297173"/>
              <a:gd name="connsiteY4" fmla="*/ 1219377 h 1219660"/>
              <a:gd name="connsiteX5" fmla="*/ 2677 w 5297173"/>
              <a:gd name="connsiteY5" fmla="*/ 1032236 h 1219660"/>
              <a:gd name="connsiteX6" fmla="*/ 4349 w 5297173"/>
              <a:gd name="connsiteY6" fmla="*/ 0 h 1219660"/>
              <a:gd name="connsiteX0" fmla="*/ 4349 w 5297173"/>
              <a:gd name="connsiteY0" fmla="*/ 0 h 1219660"/>
              <a:gd name="connsiteX1" fmla="*/ 5297016 w 5297173"/>
              <a:gd name="connsiteY1" fmla="*/ 0 h 1219660"/>
              <a:gd name="connsiteX2" fmla="*/ 5294743 w 5297173"/>
              <a:gd name="connsiteY2" fmla="*/ 352983 h 1219660"/>
              <a:gd name="connsiteX3" fmla="*/ 4298834 w 5297173"/>
              <a:gd name="connsiteY3" fmla="*/ 232848 h 1219660"/>
              <a:gd name="connsiteX4" fmla="*/ 919035 w 5297173"/>
              <a:gd name="connsiteY4" fmla="*/ 1219377 h 1219660"/>
              <a:gd name="connsiteX5" fmla="*/ 2677 w 5297173"/>
              <a:gd name="connsiteY5" fmla="*/ 1032236 h 1219660"/>
              <a:gd name="connsiteX6" fmla="*/ 4349 w 5297173"/>
              <a:gd name="connsiteY6" fmla="*/ 0 h 1219660"/>
              <a:gd name="connsiteX0" fmla="*/ 4349 w 5297173"/>
              <a:gd name="connsiteY0" fmla="*/ 0 h 1219660"/>
              <a:gd name="connsiteX1" fmla="*/ 5297016 w 5297173"/>
              <a:gd name="connsiteY1" fmla="*/ 0 h 1219660"/>
              <a:gd name="connsiteX2" fmla="*/ 5294743 w 5297173"/>
              <a:gd name="connsiteY2" fmla="*/ 352983 h 1219660"/>
              <a:gd name="connsiteX3" fmla="*/ 4298834 w 5297173"/>
              <a:gd name="connsiteY3" fmla="*/ 232848 h 1219660"/>
              <a:gd name="connsiteX4" fmla="*/ 919035 w 5297173"/>
              <a:gd name="connsiteY4" fmla="*/ 1219377 h 1219660"/>
              <a:gd name="connsiteX5" fmla="*/ 2677 w 5297173"/>
              <a:gd name="connsiteY5" fmla="*/ 1032236 h 1219660"/>
              <a:gd name="connsiteX6" fmla="*/ 4349 w 5297173"/>
              <a:gd name="connsiteY6" fmla="*/ 0 h 1219660"/>
              <a:gd name="connsiteX0" fmla="*/ 4349 w 5297173"/>
              <a:gd name="connsiteY0" fmla="*/ 0 h 1219660"/>
              <a:gd name="connsiteX1" fmla="*/ 5297016 w 5297173"/>
              <a:gd name="connsiteY1" fmla="*/ 0 h 1219660"/>
              <a:gd name="connsiteX2" fmla="*/ 5294743 w 5297173"/>
              <a:gd name="connsiteY2" fmla="*/ 352983 h 1219660"/>
              <a:gd name="connsiteX3" fmla="*/ 4298834 w 5297173"/>
              <a:gd name="connsiteY3" fmla="*/ 232848 h 1219660"/>
              <a:gd name="connsiteX4" fmla="*/ 919035 w 5297173"/>
              <a:gd name="connsiteY4" fmla="*/ 1219377 h 1219660"/>
              <a:gd name="connsiteX5" fmla="*/ 2677 w 5297173"/>
              <a:gd name="connsiteY5" fmla="*/ 1032236 h 1219660"/>
              <a:gd name="connsiteX6" fmla="*/ 4349 w 5297173"/>
              <a:gd name="connsiteY6" fmla="*/ 0 h 1219660"/>
              <a:gd name="connsiteX0" fmla="*/ 4349 w 5297173"/>
              <a:gd name="connsiteY0" fmla="*/ 0 h 1256712"/>
              <a:gd name="connsiteX1" fmla="*/ 5297016 w 5297173"/>
              <a:gd name="connsiteY1" fmla="*/ 0 h 1256712"/>
              <a:gd name="connsiteX2" fmla="*/ 5294743 w 5297173"/>
              <a:gd name="connsiteY2" fmla="*/ 352983 h 1256712"/>
              <a:gd name="connsiteX3" fmla="*/ 4447635 w 5297173"/>
              <a:gd name="connsiteY3" fmla="*/ 226018 h 1256712"/>
              <a:gd name="connsiteX4" fmla="*/ 919035 w 5297173"/>
              <a:gd name="connsiteY4" fmla="*/ 1219377 h 1256712"/>
              <a:gd name="connsiteX5" fmla="*/ 2677 w 5297173"/>
              <a:gd name="connsiteY5" fmla="*/ 1032236 h 1256712"/>
              <a:gd name="connsiteX6" fmla="*/ 4349 w 5297173"/>
              <a:gd name="connsiteY6" fmla="*/ 0 h 1256712"/>
              <a:gd name="connsiteX0" fmla="*/ 4349 w 5297173"/>
              <a:gd name="connsiteY0" fmla="*/ 0 h 1256712"/>
              <a:gd name="connsiteX1" fmla="*/ 5297016 w 5297173"/>
              <a:gd name="connsiteY1" fmla="*/ 0 h 1256712"/>
              <a:gd name="connsiteX2" fmla="*/ 5294743 w 5297173"/>
              <a:gd name="connsiteY2" fmla="*/ 352983 h 1256712"/>
              <a:gd name="connsiteX3" fmla="*/ 4243722 w 5297173"/>
              <a:gd name="connsiteY3" fmla="*/ 226018 h 1256712"/>
              <a:gd name="connsiteX4" fmla="*/ 919035 w 5297173"/>
              <a:gd name="connsiteY4" fmla="*/ 1219377 h 1256712"/>
              <a:gd name="connsiteX5" fmla="*/ 2677 w 5297173"/>
              <a:gd name="connsiteY5" fmla="*/ 1032236 h 1256712"/>
              <a:gd name="connsiteX6" fmla="*/ 4349 w 5297173"/>
              <a:gd name="connsiteY6" fmla="*/ 0 h 1256712"/>
              <a:gd name="connsiteX0" fmla="*/ 4349 w 5297173"/>
              <a:gd name="connsiteY0" fmla="*/ 0 h 1256712"/>
              <a:gd name="connsiteX1" fmla="*/ 5297016 w 5297173"/>
              <a:gd name="connsiteY1" fmla="*/ 0 h 1256712"/>
              <a:gd name="connsiteX2" fmla="*/ 5294743 w 5297173"/>
              <a:gd name="connsiteY2" fmla="*/ 352983 h 1256712"/>
              <a:gd name="connsiteX3" fmla="*/ 4243722 w 5297173"/>
              <a:gd name="connsiteY3" fmla="*/ 226018 h 1256712"/>
              <a:gd name="connsiteX4" fmla="*/ 919035 w 5297173"/>
              <a:gd name="connsiteY4" fmla="*/ 1219377 h 1256712"/>
              <a:gd name="connsiteX5" fmla="*/ 2677 w 5297173"/>
              <a:gd name="connsiteY5" fmla="*/ 1032236 h 1256712"/>
              <a:gd name="connsiteX6" fmla="*/ 4349 w 5297173"/>
              <a:gd name="connsiteY6" fmla="*/ 0 h 1256712"/>
              <a:gd name="connsiteX0" fmla="*/ 4349 w 5297173"/>
              <a:gd name="connsiteY0" fmla="*/ 0 h 1256712"/>
              <a:gd name="connsiteX1" fmla="*/ 5297016 w 5297173"/>
              <a:gd name="connsiteY1" fmla="*/ 0 h 1256712"/>
              <a:gd name="connsiteX2" fmla="*/ 5294743 w 5297173"/>
              <a:gd name="connsiteY2" fmla="*/ 352983 h 1256712"/>
              <a:gd name="connsiteX3" fmla="*/ 4458657 w 5297173"/>
              <a:gd name="connsiteY3" fmla="*/ 226018 h 1256712"/>
              <a:gd name="connsiteX4" fmla="*/ 919035 w 5297173"/>
              <a:gd name="connsiteY4" fmla="*/ 1219377 h 1256712"/>
              <a:gd name="connsiteX5" fmla="*/ 2677 w 5297173"/>
              <a:gd name="connsiteY5" fmla="*/ 1032236 h 1256712"/>
              <a:gd name="connsiteX6" fmla="*/ 4349 w 5297173"/>
              <a:gd name="connsiteY6" fmla="*/ 0 h 1256712"/>
              <a:gd name="connsiteX0" fmla="*/ 4349 w 5297173"/>
              <a:gd name="connsiteY0" fmla="*/ 0 h 1219438"/>
              <a:gd name="connsiteX1" fmla="*/ 5297016 w 5297173"/>
              <a:gd name="connsiteY1" fmla="*/ 0 h 1219438"/>
              <a:gd name="connsiteX2" fmla="*/ 5294743 w 5297173"/>
              <a:gd name="connsiteY2" fmla="*/ 352983 h 1219438"/>
              <a:gd name="connsiteX3" fmla="*/ 4458657 w 5297173"/>
              <a:gd name="connsiteY3" fmla="*/ 226018 h 1219438"/>
              <a:gd name="connsiteX4" fmla="*/ 919035 w 5297173"/>
              <a:gd name="connsiteY4" fmla="*/ 1219377 h 1219438"/>
              <a:gd name="connsiteX5" fmla="*/ 2677 w 5297173"/>
              <a:gd name="connsiteY5" fmla="*/ 1032236 h 1219438"/>
              <a:gd name="connsiteX6" fmla="*/ 4349 w 5297173"/>
              <a:gd name="connsiteY6" fmla="*/ 0 h 1219438"/>
              <a:gd name="connsiteX0" fmla="*/ 4349 w 5297173"/>
              <a:gd name="connsiteY0" fmla="*/ 0 h 1219438"/>
              <a:gd name="connsiteX1" fmla="*/ 5297016 w 5297173"/>
              <a:gd name="connsiteY1" fmla="*/ 0 h 1219438"/>
              <a:gd name="connsiteX2" fmla="*/ 5294743 w 5297173"/>
              <a:gd name="connsiteY2" fmla="*/ 352983 h 1219438"/>
              <a:gd name="connsiteX3" fmla="*/ 4458657 w 5297173"/>
              <a:gd name="connsiteY3" fmla="*/ 226018 h 1219438"/>
              <a:gd name="connsiteX4" fmla="*/ 919035 w 5297173"/>
              <a:gd name="connsiteY4" fmla="*/ 1219377 h 1219438"/>
              <a:gd name="connsiteX5" fmla="*/ 2677 w 5297173"/>
              <a:gd name="connsiteY5" fmla="*/ 1032236 h 1219438"/>
              <a:gd name="connsiteX6" fmla="*/ 4349 w 5297173"/>
              <a:gd name="connsiteY6" fmla="*/ 0 h 1219438"/>
              <a:gd name="connsiteX0" fmla="*/ 10803 w 5303627"/>
              <a:gd name="connsiteY0" fmla="*/ 0 h 1219438"/>
              <a:gd name="connsiteX1" fmla="*/ 5303470 w 5303627"/>
              <a:gd name="connsiteY1" fmla="*/ 0 h 1219438"/>
              <a:gd name="connsiteX2" fmla="*/ 5301197 w 5303627"/>
              <a:gd name="connsiteY2" fmla="*/ 352983 h 1219438"/>
              <a:gd name="connsiteX3" fmla="*/ 4465111 w 5303627"/>
              <a:gd name="connsiteY3" fmla="*/ 226018 h 1219438"/>
              <a:gd name="connsiteX4" fmla="*/ 925489 w 5303627"/>
              <a:gd name="connsiteY4" fmla="*/ 1219377 h 1219438"/>
              <a:gd name="connsiteX5" fmla="*/ 9131 w 5303627"/>
              <a:gd name="connsiteY5" fmla="*/ 1032236 h 1219438"/>
              <a:gd name="connsiteX6" fmla="*/ 10803 w 5303627"/>
              <a:gd name="connsiteY6" fmla="*/ 0 h 1219438"/>
              <a:gd name="connsiteX0" fmla="*/ 10803 w 5303627"/>
              <a:gd name="connsiteY0" fmla="*/ 0 h 1219438"/>
              <a:gd name="connsiteX1" fmla="*/ 5303470 w 5303627"/>
              <a:gd name="connsiteY1" fmla="*/ 0 h 1219438"/>
              <a:gd name="connsiteX2" fmla="*/ 5301197 w 5303627"/>
              <a:gd name="connsiteY2" fmla="*/ 352983 h 1219438"/>
              <a:gd name="connsiteX3" fmla="*/ 4465111 w 5303627"/>
              <a:gd name="connsiteY3" fmla="*/ 226018 h 1219438"/>
              <a:gd name="connsiteX4" fmla="*/ 925489 w 5303627"/>
              <a:gd name="connsiteY4" fmla="*/ 1219377 h 1219438"/>
              <a:gd name="connsiteX5" fmla="*/ 9131 w 5303627"/>
              <a:gd name="connsiteY5" fmla="*/ 1032236 h 1219438"/>
              <a:gd name="connsiteX6" fmla="*/ 10803 w 5303627"/>
              <a:gd name="connsiteY6" fmla="*/ 0 h 1219438"/>
              <a:gd name="connsiteX0" fmla="*/ 10803 w 5303627"/>
              <a:gd name="connsiteY0" fmla="*/ 0 h 1219400"/>
              <a:gd name="connsiteX1" fmla="*/ 5303470 w 5303627"/>
              <a:gd name="connsiteY1" fmla="*/ 0 h 1219400"/>
              <a:gd name="connsiteX2" fmla="*/ 5301197 w 5303627"/>
              <a:gd name="connsiteY2" fmla="*/ 352983 h 1219400"/>
              <a:gd name="connsiteX3" fmla="*/ 4465111 w 5303627"/>
              <a:gd name="connsiteY3" fmla="*/ 226018 h 1219400"/>
              <a:gd name="connsiteX4" fmla="*/ 925489 w 5303627"/>
              <a:gd name="connsiteY4" fmla="*/ 1219377 h 1219400"/>
              <a:gd name="connsiteX5" fmla="*/ 9131 w 5303627"/>
              <a:gd name="connsiteY5" fmla="*/ 1032236 h 1219400"/>
              <a:gd name="connsiteX6" fmla="*/ 10803 w 5303627"/>
              <a:gd name="connsiteY6" fmla="*/ 0 h 1219400"/>
              <a:gd name="connsiteX0" fmla="*/ 10803 w 5303627"/>
              <a:gd name="connsiteY0" fmla="*/ 0 h 1219400"/>
              <a:gd name="connsiteX1" fmla="*/ 5303470 w 5303627"/>
              <a:gd name="connsiteY1" fmla="*/ 0 h 1219400"/>
              <a:gd name="connsiteX2" fmla="*/ 5301197 w 5303627"/>
              <a:gd name="connsiteY2" fmla="*/ 352983 h 1219400"/>
              <a:gd name="connsiteX3" fmla="*/ 4465111 w 5303627"/>
              <a:gd name="connsiteY3" fmla="*/ 226018 h 1219400"/>
              <a:gd name="connsiteX4" fmla="*/ 925489 w 5303627"/>
              <a:gd name="connsiteY4" fmla="*/ 1219377 h 1219400"/>
              <a:gd name="connsiteX5" fmla="*/ 9131 w 5303627"/>
              <a:gd name="connsiteY5" fmla="*/ 1032236 h 1219400"/>
              <a:gd name="connsiteX6" fmla="*/ 10803 w 5303627"/>
              <a:gd name="connsiteY6" fmla="*/ 0 h 1219400"/>
              <a:gd name="connsiteX0" fmla="*/ 10803 w 5303627"/>
              <a:gd name="connsiteY0" fmla="*/ 0 h 1219400"/>
              <a:gd name="connsiteX1" fmla="*/ 5303470 w 5303627"/>
              <a:gd name="connsiteY1" fmla="*/ 0 h 1219400"/>
              <a:gd name="connsiteX2" fmla="*/ 5301197 w 5303627"/>
              <a:gd name="connsiteY2" fmla="*/ 352983 h 1219400"/>
              <a:gd name="connsiteX3" fmla="*/ 4465111 w 5303627"/>
              <a:gd name="connsiteY3" fmla="*/ 226018 h 1219400"/>
              <a:gd name="connsiteX4" fmla="*/ 925489 w 5303627"/>
              <a:gd name="connsiteY4" fmla="*/ 1219377 h 1219400"/>
              <a:gd name="connsiteX5" fmla="*/ 9131 w 5303627"/>
              <a:gd name="connsiteY5" fmla="*/ 1032236 h 1219400"/>
              <a:gd name="connsiteX6" fmla="*/ 10803 w 5303627"/>
              <a:gd name="connsiteY6" fmla="*/ 0 h 1219400"/>
              <a:gd name="connsiteX0" fmla="*/ 10803 w 5303627"/>
              <a:gd name="connsiteY0" fmla="*/ 0 h 1219401"/>
              <a:gd name="connsiteX1" fmla="*/ 5303470 w 5303627"/>
              <a:gd name="connsiteY1" fmla="*/ 0 h 1219401"/>
              <a:gd name="connsiteX2" fmla="*/ 5301197 w 5303627"/>
              <a:gd name="connsiteY2" fmla="*/ 352983 h 1219401"/>
              <a:gd name="connsiteX3" fmla="*/ 4465111 w 5303627"/>
              <a:gd name="connsiteY3" fmla="*/ 226018 h 1219401"/>
              <a:gd name="connsiteX4" fmla="*/ 925489 w 5303627"/>
              <a:gd name="connsiteY4" fmla="*/ 1219377 h 1219401"/>
              <a:gd name="connsiteX5" fmla="*/ 9131 w 5303627"/>
              <a:gd name="connsiteY5" fmla="*/ 1032236 h 1219401"/>
              <a:gd name="connsiteX6" fmla="*/ 10803 w 5303627"/>
              <a:gd name="connsiteY6" fmla="*/ 0 h 1219401"/>
              <a:gd name="connsiteX0" fmla="*/ 10803 w 5303627"/>
              <a:gd name="connsiteY0" fmla="*/ 0 h 1219380"/>
              <a:gd name="connsiteX1" fmla="*/ 5303470 w 5303627"/>
              <a:gd name="connsiteY1" fmla="*/ 0 h 1219380"/>
              <a:gd name="connsiteX2" fmla="*/ 5301197 w 5303627"/>
              <a:gd name="connsiteY2" fmla="*/ 352983 h 1219380"/>
              <a:gd name="connsiteX3" fmla="*/ 4465111 w 5303627"/>
              <a:gd name="connsiteY3" fmla="*/ 226018 h 1219380"/>
              <a:gd name="connsiteX4" fmla="*/ 925489 w 5303627"/>
              <a:gd name="connsiteY4" fmla="*/ 1219377 h 1219380"/>
              <a:gd name="connsiteX5" fmla="*/ 9131 w 5303627"/>
              <a:gd name="connsiteY5" fmla="*/ 1032236 h 1219380"/>
              <a:gd name="connsiteX6" fmla="*/ 10803 w 5303627"/>
              <a:gd name="connsiteY6" fmla="*/ 0 h 1219380"/>
              <a:gd name="connsiteX0" fmla="*/ 10803 w 5303627"/>
              <a:gd name="connsiteY0" fmla="*/ 0 h 1219380"/>
              <a:gd name="connsiteX1" fmla="*/ 5303470 w 5303627"/>
              <a:gd name="connsiteY1" fmla="*/ 0 h 1219380"/>
              <a:gd name="connsiteX2" fmla="*/ 5301197 w 5303627"/>
              <a:gd name="connsiteY2" fmla="*/ 352983 h 1219380"/>
              <a:gd name="connsiteX3" fmla="*/ 4465111 w 5303627"/>
              <a:gd name="connsiteY3" fmla="*/ 226018 h 1219380"/>
              <a:gd name="connsiteX4" fmla="*/ 925489 w 5303627"/>
              <a:gd name="connsiteY4" fmla="*/ 1219377 h 1219380"/>
              <a:gd name="connsiteX5" fmla="*/ 9131 w 5303627"/>
              <a:gd name="connsiteY5" fmla="*/ 1032236 h 1219380"/>
              <a:gd name="connsiteX6" fmla="*/ 10803 w 5303627"/>
              <a:gd name="connsiteY6" fmla="*/ 0 h 1219380"/>
              <a:gd name="connsiteX0" fmla="*/ 10803 w 5303627"/>
              <a:gd name="connsiteY0" fmla="*/ 0 h 1219493"/>
              <a:gd name="connsiteX1" fmla="*/ 5303470 w 5303627"/>
              <a:gd name="connsiteY1" fmla="*/ 0 h 1219493"/>
              <a:gd name="connsiteX2" fmla="*/ 5301197 w 5303627"/>
              <a:gd name="connsiteY2" fmla="*/ 352983 h 1219493"/>
              <a:gd name="connsiteX3" fmla="*/ 4465111 w 5303627"/>
              <a:gd name="connsiteY3" fmla="*/ 226018 h 1219493"/>
              <a:gd name="connsiteX4" fmla="*/ 925489 w 5303627"/>
              <a:gd name="connsiteY4" fmla="*/ 1219377 h 1219493"/>
              <a:gd name="connsiteX5" fmla="*/ 9131 w 5303627"/>
              <a:gd name="connsiteY5" fmla="*/ 1032236 h 1219493"/>
              <a:gd name="connsiteX6" fmla="*/ 10803 w 5303627"/>
              <a:gd name="connsiteY6" fmla="*/ 0 h 1219493"/>
              <a:gd name="connsiteX0" fmla="*/ 10803 w 5303627"/>
              <a:gd name="connsiteY0" fmla="*/ 0 h 1219386"/>
              <a:gd name="connsiteX1" fmla="*/ 5303470 w 5303627"/>
              <a:gd name="connsiteY1" fmla="*/ 0 h 1219386"/>
              <a:gd name="connsiteX2" fmla="*/ 5301197 w 5303627"/>
              <a:gd name="connsiteY2" fmla="*/ 352983 h 1219386"/>
              <a:gd name="connsiteX3" fmla="*/ 4465111 w 5303627"/>
              <a:gd name="connsiteY3" fmla="*/ 226018 h 1219386"/>
              <a:gd name="connsiteX4" fmla="*/ 925489 w 5303627"/>
              <a:gd name="connsiteY4" fmla="*/ 1219377 h 1219386"/>
              <a:gd name="connsiteX5" fmla="*/ 9131 w 5303627"/>
              <a:gd name="connsiteY5" fmla="*/ 1032236 h 1219386"/>
              <a:gd name="connsiteX6" fmla="*/ 10803 w 5303627"/>
              <a:gd name="connsiteY6" fmla="*/ 0 h 1219386"/>
              <a:gd name="connsiteX0" fmla="*/ 10803 w 5303627"/>
              <a:gd name="connsiteY0" fmla="*/ 0 h 1206447"/>
              <a:gd name="connsiteX1" fmla="*/ 5303470 w 5303627"/>
              <a:gd name="connsiteY1" fmla="*/ 0 h 1206447"/>
              <a:gd name="connsiteX2" fmla="*/ 5301197 w 5303627"/>
              <a:gd name="connsiteY2" fmla="*/ 352983 h 1206447"/>
              <a:gd name="connsiteX3" fmla="*/ 4465111 w 5303627"/>
              <a:gd name="connsiteY3" fmla="*/ 226018 h 1206447"/>
              <a:gd name="connsiteX4" fmla="*/ 1313938 w 5303627"/>
              <a:gd name="connsiteY4" fmla="*/ 1206436 h 1206447"/>
              <a:gd name="connsiteX5" fmla="*/ 9131 w 5303627"/>
              <a:gd name="connsiteY5" fmla="*/ 1032236 h 1206447"/>
              <a:gd name="connsiteX6" fmla="*/ 10803 w 5303627"/>
              <a:gd name="connsiteY6" fmla="*/ 0 h 1206447"/>
              <a:gd name="connsiteX0" fmla="*/ 10803 w 5303627"/>
              <a:gd name="connsiteY0" fmla="*/ 0 h 1206446"/>
              <a:gd name="connsiteX1" fmla="*/ 5303470 w 5303627"/>
              <a:gd name="connsiteY1" fmla="*/ 0 h 1206446"/>
              <a:gd name="connsiteX2" fmla="*/ 5301197 w 5303627"/>
              <a:gd name="connsiteY2" fmla="*/ 352983 h 1206446"/>
              <a:gd name="connsiteX3" fmla="*/ 4465111 w 5303627"/>
              <a:gd name="connsiteY3" fmla="*/ 226018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5"/>
              <a:gd name="connsiteX1" fmla="*/ 5303470 w 5303627"/>
              <a:gd name="connsiteY1" fmla="*/ 0 h 1206445"/>
              <a:gd name="connsiteX2" fmla="*/ 5301197 w 5303627"/>
              <a:gd name="connsiteY2" fmla="*/ 352983 h 1206445"/>
              <a:gd name="connsiteX3" fmla="*/ 4465111 w 5303627"/>
              <a:gd name="connsiteY3" fmla="*/ 226018 h 1206445"/>
              <a:gd name="connsiteX4" fmla="*/ 1313938 w 5303627"/>
              <a:gd name="connsiteY4" fmla="*/ 1206436 h 1206445"/>
              <a:gd name="connsiteX5" fmla="*/ 9131 w 5303627"/>
              <a:gd name="connsiteY5" fmla="*/ 1032236 h 1206445"/>
              <a:gd name="connsiteX6" fmla="*/ 10803 w 5303627"/>
              <a:gd name="connsiteY6" fmla="*/ 0 h 1206445"/>
              <a:gd name="connsiteX0" fmla="*/ 10803 w 5303627"/>
              <a:gd name="connsiteY0" fmla="*/ 0 h 1206445"/>
              <a:gd name="connsiteX1" fmla="*/ 5303470 w 5303627"/>
              <a:gd name="connsiteY1" fmla="*/ 0 h 1206445"/>
              <a:gd name="connsiteX2" fmla="*/ 5301197 w 5303627"/>
              <a:gd name="connsiteY2" fmla="*/ 352983 h 1206445"/>
              <a:gd name="connsiteX3" fmla="*/ 4465111 w 5303627"/>
              <a:gd name="connsiteY3" fmla="*/ 226018 h 1206445"/>
              <a:gd name="connsiteX4" fmla="*/ 1313938 w 5303627"/>
              <a:gd name="connsiteY4" fmla="*/ 1206436 h 1206445"/>
              <a:gd name="connsiteX5" fmla="*/ 9131 w 5303627"/>
              <a:gd name="connsiteY5" fmla="*/ 1032236 h 1206445"/>
              <a:gd name="connsiteX6" fmla="*/ 10803 w 5303627"/>
              <a:gd name="connsiteY6" fmla="*/ 0 h 1206445"/>
              <a:gd name="connsiteX0" fmla="*/ 10803 w 5303627"/>
              <a:gd name="connsiteY0" fmla="*/ 0 h 1206445"/>
              <a:gd name="connsiteX1" fmla="*/ 5303470 w 5303627"/>
              <a:gd name="connsiteY1" fmla="*/ 0 h 1206445"/>
              <a:gd name="connsiteX2" fmla="*/ 5301197 w 5303627"/>
              <a:gd name="connsiteY2" fmla="*/ 352983 h 1206445"/>
              <a:gd name="connsiteX3" fmla="*/ 4465111 w 5303627"/>
              <a:gd name="connsiteY3" fmla="*/ 226018 h 1206445"/>
              <a:gd name="connsiteX4" fmla="*/ 1313938 w 5303627"/>
              <a:gd name="connsiteY4" fmla="*/ 1206436 h 1206445"/>
              <a:gd name="connsiteX5" fmla="*/ 9131 w 5303627"/>
              <a:gd name="connsiteY5" fmla="*/ 1032236 h 1206445"/>
              <a:gd name="connsiteX6" fmla="*/ 10803 w 5303627"/>
              <a:gd name="connsiteY6" fmla="*/ 0 h 1206445"/>
              <a:gd name="connsiteX0" fmla="*/ 10803 w 5303627"/>
              <a:gd name="connsiteY0" fmla="*/ 0 h 1206446"/>
              <a:gd name="connsiteX1" fmla="*/ 5303470 w 5303627"/>
              <a:gd name="connsiteY1" fmla="*/ 0 h 1206446"/>
              <a:gd name="connsiteX2" fmla="*/ 5301197 w 5303627"/>
              <a:gd name="connsiteY2" fmla="*/ 352983 h 1206446"/>
              <a:gd name="connsiteX3" fmla="*/ 4465111 w 5303627"/>
              <a:gd name="connsiteY3" fmla="*/ 262253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465111 w 5303627"/>
              <a:gd name="connsiteY3" fmla="*/ 262253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465111 w 5303627"/>
              <a:gd name="connsiteY3" fmla="*/ 262253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465111 w 5303627"/>
              <a:gd name="connsiteY3" fmla="*/ 262253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465111 w 5303627"/>
              <a:gd name="connsiteY3" fmla="*/ 262253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582063 w 5303627"/>
              <a:gd name="connsiteY3" fmla="*/ 259665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557002 w 5303627"/>
              <a:gd name="connsiteY3" fmla="*/ 259665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206446"/>
              <a:gd name="connsiteX1" fmla="*/ 5303470 w 5303627"/>
              <a:gd name="connsiteY1" fmla="*/ 0 h 1206446"/>
              <a:gd name="connsiteX2" fmla="*/ 5301197 w 5303627"/>
              <a:gd name="connsiteY2" fmla="*/ 352983 h 1206446"/>
              <a:gd name="connsiteX3" fmla="*/ 4557002 w 5303627"/>
              <a:gd name="connsiteY3" fmla="*/ 259665 h 1206446"/>
              <a:gd name="connsiteX4" fmla="*/ 1313938 w 5303627"/>
              <a:gd name="connsiteY4" fmla="*/ 1206436 h 1206446"/>
              <a:gd name="connsiteX5" fmla="*/ 9131 w 5303627"/>
              <a:gd name="connsiteY5" fmla="*/ 1032236 h 1206446"/>
              <a:gd name="connsiteX6" fmla="*/ 10803 w 5303627"/>
              <a:gd name="connsiteY6" fmla="*/ 0 h 1206446"/>
              <a:gd name="connsiteX0" fmla="*/ 10803 w 5303627"/>
              <a:gd name="connsiteY0" fmla="*/ 0 h 1180566"/>
              <a:gd name="connsiteX1" fmla="*/ 5303470 w 5303627"/>
              <a:gd name="connsiteY1" fmla="*/ 0 h 1180566"/>
              <a:gd name="connsiteX2" fmla="*/ 5301197 w 5303627"/>
              <a:gd name="connsiteY2" fmla="*/ 352983 h 1180566"/>
              <a:gd name="connsiteX3" fmla="*/ 4557002 w 5303627"/>
              <a:gd name="connsiteY3" fmla="*/ 259665 h 1180566"/>
              <a:gd name="connsiteX4" fmla="*/ 762591 w 5303627"/>
              <a:gd name="connsiteY4" fmla="*/ 1180554 h 1180566"/>
              <a:gd name="connsiteX5" fmla="*/ 9131 w 5303627"/>
              <a:gd name="connsiteY5" fmla="*/ 1032236 h 1180566"/>
              <a:gd name="connsiteX6" fmla="*/ 10803 w 5303627"/>
              <a:gd name="connsiteY6" fmla="*/ 0 h 1180566"/>
              <a:gd name="connsiteX0" fmla="*/ 10803 w 5303627"/>
              <a:gd name="connsiteY0" fmla="*/ 0 h 1180564"/>
              <a:gd name="connsiteX1" fmla="*/ 5303470 w 5303627"/>
              <a:gd name="connsiteY1" fmla="*/ 0 h 1180564"/>
              <a:gd name="connsiteX2" fmla="*/ 5301197 w 5303627"/>
              <a:gd name="connsiteY2" fmla="*/ 352983 h 1180564"/>
              <a:gd name="connsiteX3" fmla="*/ 4557002 w 5303627"/>
              <a:gd name="connsiteY3" fmla="*/ 259665 h 1180564"/>
              <a:gd name="connsiteX4" fmla="*/ 762591 w 5303627"/>
              <a:gd name="connsiteY4" fmla="*/ 1180554 h 1180564"/>
              <a:gd name="connsiteX5" fmla="*/ 9131 w 5303627"/>
              <a:gd name="connsiteY5" fmla="*/ 1032236 h 1180564"/>
              <a:gd name="connsiteX6" fmla="*/ 10803 w 5303627"/>
              <a:gd name="connsiteY6" fmla="*/ 0 h 1180564"/>
              <a:gd name="connsiteX0" fmla="*/ 10803 w 5303627"/>
              <a:gd name="connsiteY0" fmla="*/ 0 h 1180564"/>
              <a:gd name="connsiteX1" fmla="*/ 5303470 w 5303627"/>
              <a:gd name="connsiteY1" fmla="*/ 0 h 1180564"/>
              <a:gd name="connsiteX2" fmla="*/ 5301197 w 5303627"/>
              <a:gd name="connsiteY2" fmla="*/ 352983 h 1180564"/>
              <a:gd name="connsiteX3" fmla="*/ 4557002 w 5303627"/>
              <a:gd name="connsiteY3" fmla="*/ 259665 h 1180564"/>
              <a:gd name="connsiteX4" fmla="*/ 762591 w 5303627"/>
              <a:gd name="connsiteY4" fmla="*/ 1180554 h 1180564"/>
              <a:gd name="connsiteX5" fmla="*/ 9131 w 5303627"/>
              <a:gd name="connsiteY5" fmla="*/ 1032236 h 1180564"/>
              <a:gd name="connsiteX6" fmla="*/ 10803 w 5303627"/>
              <a:gd name="connsiteY6" fmla="*/ 0 h 1180564"/>
              <a:gd name="connsiteX0" fmla="*/ 10803 w 5303627"/>
              <a:gd name="connsiteY0" fmla="*/ 0 h 1180564"/>
              <a:gd name="connsiteX1" fmla="*/ 5303470 w 5303627"/>
              <a:gd name="connsiteY1" fmla="*/ 0 h 1180564"/>
              <a:gd name="connsiteX2" fmla="*/ 5301197 w 5303627"/>
              <a:gd name="connsiteY2" fmla="*/ 352983 h 1180564"/>
              <a:gd name="connsiteX3" fmla="*/ 4557002 w 5303627"/>
              <a:gd name="connsiteY3" fmla="*/ 259665 h 1180564"/>
              <a:gd name="connsiteX4" fmla="*/ 762591 w 5303627"/>
              <a:gd name="connsiteY4" fmla="*/ 1180554 h 1180564"/>
              <a:gd name="connsiteX5" fmla="*/ 9131 w 5303627"/>
              <a:gd name="connsiteY5" fmla="*/ 1032236 h 1180564"/>
              <a:gd name="connsiteX6" fmla="*/ 10803 w 5303627"/>
              <a:gd name="connsiteY6" fmla="*/ 0 h 1180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627" h="1180564">
                <a:moveTo>
                  <a:pt x="10803" y="0"/>
                </a:moveTo>
                <a:lnTo>
                  <a:pt x="5303470" y="0"/>
                </a:lnTo>
                <a:cubicBezTo>
                  <a:pt x="5303971" y="213839"/>
                  <a:pt x="5303296" y="232427"/>
                  <a:pt x="5301197" y="352983"/>
                </a:cubicBezTo>
                <a:cubicBezTo>
                  <a:pt x="5049837" y="282213"/>
                  <a:pt x="4803929" y="259278"/>
                  <a:pt x="4557002" y="259665"/>
                </a:cubicBezTo>
                <a:cubicBezTo>
                  <a:pt x="2681447" y="262604"/>
                  <a:pt x="1731206" y="1184165"/>
                  <a:pt x="762591" y="1180554"/>
                </a:cubicBezTo>
                <a:cubicBezTo>
                  <a:pt x="389150" y="1179162"/>
                  <a:pt x="197746" y="1099979"/>
                  <a:pt x="9131" y="1032236"/>
                </a:cubicBezTo>
                <a:cubicBezTo>
                  <a:pt x="-1091" y="630326"/>
                  <a:pt x="-5486" y="318069"/>
                  <a:pt x="10803" y="0"/>
                </a:cubicBezTo>
                <a:close/>
              </a:path>
            </a:pathLst>
          </a:custGeom>
          <a:solidFill>
            <a:srgbClr val="CF6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13" name="矩形 3">
            <a:extLst>
              <a:ext uri="{FF2B5EF4-FFF2-40B4-BE49-F238E27FC236}">
                <a16:creationId xmlns:a16="http://schemas.microsoft.com/office/drawing/2014/main" id="{579D9A24-1171-5099-C54E-C318F91A4DCE}"/>
              </a:ext>
            </a:extLst>
          </p:cNvPr>
          <p:cNvSpPr/>
          <p:nvPr/>
        </p:nvSpPr>
        <p:spPr>
          <a:xfrm>
            <a:off x="-29780" y="-7335"/>
            <a:ext cx="6484077" cy="1007948"/>
          </a:xfrm>
          <a:custGeom>
            <a:avLst/>
            <a:gdLst>
              <a:gd name="connsiteX0" fmla="*/ 0 w 5276007"/>
              <a:gd name="connsiteY0" fmla="*/ 0 h 1634591"/>
              <a:gd name="connsiteX1" fmla="*/ 5276007 w 5276007"/>
              <a:gd name="connsiteY1" fmla="*/ 0 h 1634591"/>
              <a:gd name="connsiteX2" fmla="*/ 5276007 w 5276007"/>
              <a:gd name="connsiteY2" fmla="*/ 1634591 h 1634591"/>
              <a:gd name="connsiteX3" fmla="*/ 0 w 5276007"/>
              <a:gd name="connsiteY3" fmla="*/ 1634591 h 1634591"/>
              <a:gd name="connsiteX4" fmla="*/ 0 w 5276007"/>
              <a:gd name="connsiteY4" fmla="*/ 0 h 1634591"/>
              <a:gd name="connsiteX0" fmla="*/ 0 w 5276007"/>
              <a:gd name="connsiteY0" fmla="*/ 0 h 1691235"/>
              <a:gd name="connsiteX1" fmla="*/ 5276007 w 5276007"/>
              <a:gd name="connsiteY1" fmla="*/ 0 h 1691235"/>
              <a:gd name="connsiteX2" fmla="*/ 5276007 w 5276007"/>
              <a:gd name="connsiteY2" fmla="*/ 1634591 h 1691235"/>
              <a:gd name="connsiteX3" fmla="*/ 2589451 w 5276007"/>
              <a:gd name="connsiteY3" fmla="*/ 1691235 h 1691235"/>
              <a:gd name="connsiteX4" fmla="*/ 0 w 5276007"/>
              <a:gd name="connsiteY4" fmla="*/ 1634591 h 1691235"/>
              <a:gd name="connsiteX5" fmla="*/ 0 w 5276007"/>
              <a:gd name="connsiteY5" fmla="*/ 0 h 1691235"/>
              <a:gd name="connsiteX0" fmla="*/ 0 w 5276007"/>
              <a:gd name="connsiteY0" fmla="*/ 0 h 1691235"/>
              <a:gd name="connsiteX1" fmla="*/ 5276007 w 5276007"/>
              <a:gd name="connsiteY1" fmla="*/ 0 h 1691235"/>
              <a:gd name="connsiteX2" fmla="*/ 2589451 w 5276007"/>
              <a:gd name="connsiteY2" fmla="*/ 1691235 h 1691235"/>
              <a:gd name="connsiteX3" fmla="*/ 0 w 5276007"/>
              <a:gd name="connsiteY3" fmla="*/ 1634591 h 1691235"/>
              <a:gd name="connsiteX4" fmla="*/ 0 w 5276007"/>
              <a:gd name="connsiteY4" fmla="*/ 0 h 1691235"/>
              <a:gd name="connsiteX0" fmla="*/ 0 w 5276007"/>
              <a:gd name="connsiteY0" fmla="*/ 0 h 1691235"/>
              <a:gd name="connsiteX1" fmla="*/ 5276007 w 5276007"/>
              <a:gd name="connsiteY1" fmla="*/ 0 h 1691235"/>
              <a:gd name="connsiteX2" fmla="*/ 2589451 w 5276007"/>
              <a:gd name="connsiteY2" fmla="*/ 1691235 h 1691235"/>
              <a:gd name="connsiteX3" fmla="*/ 0 w 5276007"/>
              <a:gd name="connsiteY3" fmla="*/ 0 h 1691235"/>
              <a:gd name="connsiteX0" fmla="*/ 0 w 5276007"/>
              <a:gd name="connsiteY0" fmla="*/ 0 h 1691699"/>
              <a:gd name="connsiteX1" fmla="*/ 5276007 w 5276007"/>
              <a:gd name="connsiteY1" fmla="*/ 0 h 1691699"/>
              <a:gd name="connsiteX2" fmla="*/ 2589451 w 5276007"/>
              <a:gd name="connsiteY2" fmla="*/ 1691235 h 1691699"/>
              <a:gd name="connsiteX3" fmla="*/ 0 w 5276007"/>
              <a:gd name="connsiteY3" fmla="*/ 0 h 1691699"/>
              <a:gd name="connsiteX0" fmla="*/ 0 w 5276007"/>
              <a:gd name="connsiteY0" fmla="*/ 0 h 1691254"/>
              <a:gd name="connsiteX1" fmla="*/ 5276007 w 5276007"/>
              <a:gd name="connsiteY1" fmla="*/ 0 h 1691254"/>
              <a:gd name="connsiteX2" fmla="*/ 2589451 w 5276007"/>
              <a:gd name="connsiteY2" fmla="*/ 1691235 h 1691254"/>
              <a:gd name="connsiteX3" fmla="*/ 0 w 5276007"/>
              <a:gd name="connsiteY3" fmla="*/ 0 h 1691254"/>
            </a:gdLst>
            <a:ahLst/>
            <a:cxnLst>
              <a:cxn ang="0">
                <a:pos x="connsiteX0" y="connsiteY0"/>
              </a:cxn>
              <a:cxn ang="0">
                <a:pos x="connsiteX1" y="connsiteY1"/>
              </a:cxn>
              <a:cxn ang="0">
                <a:pos x="connsiteX2" y="connsiteY2"/>
              </a:cxn>
              <a:cxn ang="0">
                <a:pos x="connsiteX3" y="connsiteY3"/>
              </a:cxn>
            </a:cxnLst>
            <a:rect l="l" t="t" r="r" b="b"/>
            <a:pathLst>
              <a:path w="5276007" h="1691254">
                <a:moveTo>
                  <a:pt x="0" y="0"/>
                </a:moveTo>
                <a:lnTo>
                  <a:pt x="5276007" y="0"/>
                </a:lnTo>
                <a:cubicBezTo>
                  <a:pt x="4380488" y="563745"/>
                  <a:pt x="3849111" y="1685841"/>
                  <a:pt x="2589451" y="1691235"/>
                </a:cubicBezTo>
                <a:cubicBezTo>
                  <a:pt x="1329791" y="1696629"/>
                  <a:pt x="863150" y="563745"/>
                  <a:pt x="0" y="0"/>
                </a:cubicBezTo>
                <a:close/>
              </a:path>
            </a:pathLst>
          </a:cu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105号-简雅黑" panose="00000500000000000000" pitchFamily="2" charset="-122"/>
              <a:ea typeface="字魂105号-简雅黑" panose="00000500000000000000" pitchFamily="2" charset="-122"/>
            </a:endParaRPr>
          </a:p>
        </p:txBody>
      </p:sp>
      <p:sp>
        <p:nvSpPr>
          <p:cNvPr id="2" name="Rectángulo 1">
            <a:extLst>
              <a:ext uri="{FF2B5EF4-FFF2-40B4-BE49-F238E27FC236}">
                <a16:creationId xmlns:a16="http://schemas.microsoft.com/office/drawing/2014/main" id="{07F178D2-1EA1-3926-DB4F-DE9CD505CEC2}"/>
              </a:ext>
            </a:extLst>
          </p:cNvPr>
          <p:cNvSpPr/>
          <p:nvPr/>
        </p:nvSpPr>
        <p:spPr>
          <a:xfrm>
            <a:off x="0" y="3268132"/>
            <a:ext cx="9144000" cy="187536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Google Shape;308;p38">
            <a:extLst>
              <a:ext uri="{FF2B5EF4-FFF2-40B4-BE49-F238E27FC236}">
                <a16:creationId xmlns:a16="http://schemas.microsoft.com/office/drawing/2014/main" id="{60AB3A25-07EA-C734-F4F2-5EB27C4357A3}"/>
              </a:ext>
            </a:extLst>
          </p:cNvPr>
          <p:cNvSpPr txBox="1">
            <a:spLocks/>
          </p:cNvSpPr>
          <p:nvPr/>
        </p:nvSpPr>
        <p:spPr>
          <a:xfrm>
            <a:off x="3995143" y="1573921"/>
            <a:ext cx="5182723" cy="1147097"/>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5200"/>
              <a:buFont typeface="Bebas Neue"/>
              <a:buNone/>
              <a:defRPr sz="5400" b="0" i="0" u="none" strike="noStrike" cap="none">
                <a:solidFill>
                  <a:schemeClr val="dk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5E142A"/>
              </a:buClr>
              <a:buSzPts val="5200"/>
              <a:buFont typeface="Bebas Neue"/>
              <a:buNone/>
              <a:tabLst/>
              <a:defRPr/>
            </a:pPr>
            <a:r>
              <a:rPr kumimoji="0" lang="en-US" sz="11500" b="0" i="0" u="none" strike="noStrike" kern="0" cap="none" spc="0" normalizeH="0" baseline="0" noProof="0" dirty="0">
                <a:ln>
                  <a:noFill/>
                </a:ln>
                <a:solidFill>
                  <a:schemeClr val="accent1">
                    <a:lumMod val="20000"/>
                    <a:lumOff val="80000"/>
                  </a:schemeClr>
                </a:solidFill>
                <a:effectLst/>
                <a:uLnTx/>
                <a:uFillTx/>
                <a:latin typeface="Bebas Neue"/>
                <a:sym typeface="Bebas Neue"/>
              </a:rPr>
              <a:t>DISABILITY</a:t>
            </a:r>
          </a:p>
        </p:txBody>
      </p:sp>
      <p:pic>
        <p:nvPicPr>
          <p:cNvPr id="8" name="Imagen 7">
            <a:extLst>
              <a:ext uri="{FF2B5EF4-FFF2-40B4-BE49-F238E27FC236}">
                <a16:creationId xmlns:a16="http://schemas.microsoft.com/office/drawing/2014/main" id="{3276FDE8-89ED-7A4C-C98D-D73067550875}"/>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contrast="20000"/>
                    </a14:imgEffect>
                  </a14:imgLayer>
                </a14:imgProps>
              </a:ext>
            </a:extLst>
          </a:blip>
          <a:srcRect l="17526" t="18115" r="26794"/>
          <a:stretch/>
        </p:blipFill>
        <p:spPr>
          <a:xfrm flipH="1">
            <a:off x="0" y="0"/>
            <a:ext cx="5454888" cy="5346700"/>
          </a:xfrm>
          <a:prstGeom prst="rect">
            <a:avLst/>
          </a:prstGeom>
        </p:spPr>
      </p:pic>
      <p:sp>
        <p:nvSpPr>
          <p:cNvPr id="9" name="TextBox 15">
            <a:extLst>
              <a:ext uri="{FF2B5EF4-FFF2-40B4-BE49-F238E27FC236}">
                <a16:creationId xmlns:a16="http://schemas.microsoft.com/office/drawing/2014/main" id="{8DFE7537-1A3C-634D-FF62-7191E97E77C5}"/>
              </a:ext>
            </a:extLst>
          </p:cNvPr>
          <p:cNvSpPr txBox="1"/>
          <p:nvPr/>
        </p:nvSpPr>
        <p:spPr>
          <a:xfrm>
            <a:off x="4096741" y="2682619"/>
            <a:ext cx="4674724" cy="461729"/>
          </a:xfrm>
          <a:prstGeom prst="rect">
            <a:avLst/>
          </a:prstGeom>
          <a:noFill/>
        </p:spPr>
        <p:txBody>
          <a:bodyPr wrap="square" rtlCol="0">
            <a:spAutoFit/>
          </a:bodyPr>
          <a:lstStyle/>
          <a:p>
            <a:pPr>
              <a:lnSpc>
                <a:spcPts val="1500"/>
              </a:lnSpc>
            </a:pPr>
            <a:r>
              <a:rPr lang="en-US" sz="1200" dirty="0">
                <a:solidFill>
                  <a:prstClr val="black">
                    <a:lumMod val="85000"/>
                    <a:lumOff val="15000"/>
                  </a:prstClr>
                </a:solidFill>
                <a:latin typeface="Lato" panose="020F0502020204030203" pitchFamily="34" charset="0"/>
                <a:ea typeface="Lato" panose="020F0502020204030203" pitchFamily="34" charset="0"/>
                <a:cs typeface="Lato" panose="020F0502020204030203" pitchFamily="34" charset="0"/>
              </a:rPr>
              <a:t>Lorem ipsum dolor sit amet, consectetur adipiscing elit, sed do eiusmod tempor incididunt ut labore et dolore magna aliqua. </a:t>
            </a:r>
          </a:p>
        </p:txBody>
      </p:sp>
      <p:sp>
        <p:nvSpPr>
          <p:cNvPr id="10" name="Rectángulo 9">
            <a:extLst>
              <a:ext uri="{FF2B5EF4-FFF2-40B4-BE49-F238E27FC236}">
                <a16:creationId xmlns:a16="http://schemas.microsoft.com/office/drawing/2014/main" id="{175B7774-FDF0-1A30-0D44-B0A20E89039A}"/>
              </a:ext>
            </a:extLst>
          </p:cNvPr>
          <p:cNvSpPr/>
          <p:nvPr/>
        </p:nvSpPr>
        <p:spPr>
          <a:xfrm>
            <a:off x="4154864" y="3394458"/>
            <a:ext cx="2566181" cy="492409"/>
          </a:xfrm>
          <a:prstGeom prst="rect">
            <a:avLst/>
          </a:prstGeom>
          <a:noFill/>
          <a:ln w="25400" cap="flat" cmpd="sng" algn="ctr">
            <a:solidFill>
              <a:srgbClr val="EF7C00"/>
            </a:solidFill>
            <a:prstDash val="solid"/>
          </a:ln>
          <a:effectLst/>
        </p:spPr>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200" b="1" i="0" u="none" strike="noStrike" kern="1200" cap="none" spc="600" normalizeH="0" baseline="0" noProof="0" dirty="0">
                <a:ln>
                  <a:noFill/>
                </a:ln>
                <a:solidFill>
                  <a:srgbClr val="EF7C00"/>
                </a:solidFill>
                <a:effectLst/>
                <a:uLnTx/>
                <a:uFillTx/>
                <a:latin typeface="Open Sans" panose="020B0606030504020204" pitchFamily="34" charset="0"/>
                <a:ea typeface="Open Sans" panose="020B0606030504020204" pitchFamily="34" charset="0"/>
                <a:cs typeface="Open Sans" panose="020B0606030504020204" pitchFamily="34" charset="0"/>
              </a:rPr>
              <a:t>FREE TEMPLATE</a:t>
            </a:r>
            <a:endParaRPr kumimoji="0" lang="es-PE" sz="1200" b="1" i="0" u="none" strike="noStrike" kern="1200" cap="none" spc="600" normalizeH="0" baseline="0" noProof="0" dirty="0">
              <a:ln>
                <a:noFill/>
              </a:ln>
              <a:solidFill>
                <a:srgbClr val="EF7C00"/>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59">
            <a:extLst>
              <a:ext uri="{FF2B5EF4-FFF2-40B4-BE49-F238E27FC236}">
                <a16:creationId xmlns:a16="http://schemas.microsoft.com/office/drawing/2014/main" id="{F1620AA1-6CAC-C2C4-7D6D-C2FACBC7DA33}"/>
              </a:ext>
            </a:extLst>
          </p:cNvPr>
          <p:cNvSpPr txBox="1"/>
          <p:nvPr/>
        </p:nvSpPr>
        <p:spPr>
          <a:xfrm>
            <a:off x="3446146" y="4146902"/>
            <a:ext cx="3870231" cy="400110"/>
          </a:xfrm>
          <a:prstGeom prst="rect">
            <a:avLst/>
          </a:prstGeom>
          <a:noFill/>
          <a:ln cap="flat">
            <a:noFill/>
          </a:ln>
        </p:spPr>
        <p:txBody>
          <a:bodyPr vert="horz" wrap="square" lIns="91440" tIns="45720" rIns="91440" bIns="45720" anchor="ctr" anchorCtr="1" compatLnSpc="1">
            <a:spAutoFit/>
          </a:bodyPr>
          <a:lstStyle>
            <a:defPPr/>
          </a:lstStyle>
          <a:p>
            <a:pPr algn="just">
              <a:spcBef>
                <a:spcPct val="0"/>
              </a:spcBef>
              <a:spcAft>
                <a:spcPct val="0"/>
              </a:spcAft>
              <a:defRPr sz="1800" b="0" i="0" u="none" strike="noStrike" kern="0" cap="none" spc="0" baseline="0">
                <a:solidFill>
                  <a:srgbClr val="000000"/>
                </a:solidFill>
                <a:uFillTx/>
              </a:defRPr>
            </a:pPr>
            <a:r>
              <a:rPr lang="en-US" sz="2000" kern="0" dirty="0" smtClean="0">
                <a:solidFill>
                  <a:schemeClr val="bg1">
                    <a:lumMod val="75000"/>
                  </a:schemeClr>
                </a:solidFill>
                <a:latin typeface="Anton" pitchFamily="2" charset="0"/>
                <a:cs typeface="Segoe UI" panose="020B0502040204020203" pitchFamily="34" charset="0"/>
              </a:rPr>
              <a:t>Plantillaspowerpoint.org</a:t>
            </a:r>
            <a:endParaRPr lang="en-US" sz="2000" kern="0" dirty="0">
              <a:solidFill>
                <a:schemeClr val="bg1">
                  <a:lumMod val="75000"/>
                </a:schemeClr>
              </a:solidFill>
              <a:latin typeface="Anton" pitchFamily="2" charset="0"/>
              <a:cs typeface="Segoe UI" panose="020B0502040204020203" pitchFamily="34" charset="0"/>
            </a:endParaRPr>
          </a:p>
        </p:txBody>
      </p:sp>
    </p:spTree>
    <p:extLst>
      <p:ext uri="{BB962C8B-B14F-4D97-AF65-F5344CB8AC3E}">
        <p14:creationId xmlns:p14="http://schemas.microsoft.com/office/powerpoint/2010/main" val="2031014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45"/>
          <p:cNvSpPr txBox="1">
            <a:spLocks noGrp="1"/>
          </p:cNvSpPr>
          <p:nvPr>
            <p:ph type="title"/>
          </p:nvPr>
        </p:nvSpPr>
        <p:spPr>
          <a:xfrm>
            <a:off x="372160" y="368825"/>
            <a:ext cx="5526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AND HERE COMES THE SLIDE TITLE!</a:t>
            </a:r>
            <a:endParaRPr dirty="0"/>
          </a:p>
        </p:txBody>
      </p:sp>
      <p:sp>
        <p:nvSpPr>
          <p:cNvPr id="687" name="Google Shape;687;p45"/>
          <p:cNvSpPr txBox="1">
            <a:spLocks noGrp="1"/>
          </p:cNvSpPr>
          <p:nvPr>
            <p:ph type="subTitle" idx="1"/>
          </p:nvPr>
        </p:nvSpPr>
        <p:spPr>
          <a:xfrm>
            <a:off x="756413" y="1620750"/>
            <a:ext cx="4647300" cy="253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Do you know what helps you make your point clear? Lists like this one:</a:t>
            </a:r>
            <a:endParaRPr/>
          </a:p>
          <a:p>
            <a:pPr marL="457200" lvl="0" indent="-317500" algn="l" rtl="0">
              <a:spcBef>
                <a:spcPts val="1000"/>
              </a:spcBef>
              <a:spcAft>
                <a:spcPts val="0"/>
              </a:spcAft>
              <a:buSzPts val="1400"/>
              <a:buChar char="●"/>
            </a:pPr>
            <a:r>
              <a:rPr lang="en"/>
              <a:t> Because they’re simple</a:t>
            </a:r>
            <a:endParaRPr/>
          </a:p>
          <a:p>
            <a:pPr marL="457200" lvl="0" indent="-317500" algn="l" rtl="0">
              <a:spcBef>
                <a:spcPts val="1000"/>
              </a:spcBef>
              <a:spcAft>
                <a:spcPts val="0"/>
              </a:spcAft>
              <a:buSzPts val="1400"/>
              <a:buChar char="●"/>
            </a:pPr>
            <a:r>
              <a:rPr lang="en"/>
              <a:t>You can organize your ideas clearly</a:t>
            </a:r>
            <a:endParaRPr/>
          </a:p>
          <a:p>
            <a:pPr marL="457200" lvl="0" indent="-317500" algn="l" rtl="0">
              <a:spcBef>
                <a:spcPts val="1000"/>
              </a:spcBef>
              <a:spcAft>
                <a:spcPts val="0"/>
              </a:spcAft>
              <a:buSzPts val="1400"/>
              <a:buChar char="●"/>
            </a:pPr>
            <a:r>
              <a:rPr lang="en"/>
              <a:t>And because you’ll never forget to buy milk!</a:t>
            </a:r>
            <a:endParaRPr/>
          </a:p>
          <a:p>
            <a:pPr marL="0" lvl="0" indent="0" algn="l" rtl="0">
              <a:spcBef>
                <a:spcPts val="1000"/>
              </a:spcBef>
              <a:spcAft>
                <a:spcPts val="1000"/>
              </a:spcAft>
              <a:buNone/>
            </a:pPr>
            <a:r>
              <a:rPr lang="en"/>
              <a:t>And the most important thing: the audience won’t miss the point of your presentation</a:t>
            </a:r>
            <a:endParaRPr/>
          </a:p>
        </p:txBody>
      </p:sp>
      <p:sp>
        <p:nvSpPr>
          <p:cNvPr id="688" name="Google Shape;688;p45"/>
          <p:cNvSpPr/>
          <p:nvPr/>
        </p:nvSpPr>
        <p:spPr>
          <a:xfrm>
            <a:off x="5669067" y="4484990"/>
            <a:ext cx="2736600" cy="178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p:cNvPicPr>
            <a:picLocks noChangeAspect="1"/>
          </p:cNvPicPr>
          <p:nvPr/>
        </p:nvPicPr>
        <p:blipFill>
          <a:blip r:embed="rId3"/>
          <a:stretch>
            <a:fillRect/>
          </a:stretch>
        </p:blipFill>
        <p:spPr>
          <a:xfrm>
            <a:off x="5912367" y="1514893"/>
            <a:ext cx="2250000" cy="3116250"/>
          </a:xfrm>
          <a:prstGeom prst="rect">
            <a:avLst/>
          </a:prstGeom>
        </p:spPr>
      </p:pic>
      <p:sp>
        <p:nvSpPr>
          <p:cNvPr id="2" name="Rectángulo 1">
            <a:extLst>
              <a:ext uri="{FF2B5EF4-FFF2-40B4-BE49-F238E27FC236}">
                <a16:creationId xmlns:a16="http://schemas.microsoft.com/office/drawing/2014/main" id="{9611858F-E30F-A1B0-DBA7-38970DC979D4}"/>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429C18DA-AEC3-E881-2085-C13A19814E71}"/>
              </a:ext>
            </a:extLst>
          </p:cNvPr>
          <p:cNvSpPr/>
          <p:nvPr/>
        </p:nvSpPr>
        <p:spPr>
          <a:xfrm>
            <a:off x="3339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文本框 9">
            <a:extLst>
              <a:ext uri="{FF2B5EF4-FFF2-40B4-BE49-F238E27FC236}">
                <a16:creationId xmlns:a16="http://schemas.microsoft.com/office/drawing/2014/main" id="{49CDC9EA-72E9-FE08-AA67-E51B77420E3B}"/>
              </a:ext>
            </a:extLst>
          </p:cNvPr>
          <p:cNvSpPr txBox="1"/>
          <p:nvPr/>
        </p:nvSpPr>
        <p:spPr>
          <a:xfrm>
            <a:off x="779904" y="939621"/>
            <a:ext cx="3579435" cy="276999"/>
          </a:xfrm>
          <a:prstGeom prst="rect">
            <a:avLst/>
          </a:prstGeom>
          <a:noFill/>
        </p:spPr>
        <p:txBody>
          <a:bodyPr wrap="square">
            <a:spAutoFit/>
          </a:bodyPr>
          <a:lstStyle/>
          <a:p>
            <a:pPr algn="dist"/>
            <a:r>
              <a:rPr lang="zh-CN" altLang="en-US" sz="1200" dirty="0">
                <a:solidFill>
                  <a:schemeClr val="tx1">
                    <a:lumMod val="75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9"/>
          <p:cNvSpPr txBox="1">
            <a:spLocks noGrp="1"/>
          </p:cNvSpPr>
          <p:nvPr>
            <p:ph type="title"/>
          </p:nvPr>
        </p:nvSpPr>
        <p:spPr>
          <a:xfrm>
            <a:off x="540000" y="154316"/>
            <a:ext cx="806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CONTENTS OF THIS TEMPLATE</a:t>
            </a:r>
            <a:endParaRPr dirty="0"/>
          </a:p>
        </p:txBody>
      </p:sp>
      <p:grpSp>
        <p:nvGrpSpPr>
          <p:cNvPr id="11" name="Group 41">
            <a:extLst>
              <a:ext uri="{FF2B5EF4-FFF2-40B4-BE49-F238E27FC236}">
                <a16:creationId xmlns:a16="http://schemas.microsoft.com/office/drawing/2014/main" id="{7AB2F687-830D-4455-A008-C5E28D3DC6E2}"/>
              </a:ext>
            </a:extLst>
          </p:cNvPr>
          <p:cNvGrpSpPr/>
          <p:nvPr/>
        </p:nvGrpSpPr>
        <p:grpSpPr>
          <a:xfrm>
            <a:off x="729781" y="2542185"/>
            <a:ext cx="1597854" cy="1827377"/>
            <a:chOff x="302738" y="4334772"/>
            <a:chExt cx="1492734" cy="2913045"/>
          </a:xfrm>
        </p:grpSpPr>
        <p:sp>
          <p:nvSpPr>
            <p:cNvPr id="12" name="TextBox 42">
              <a:extLst>
                <a:ext uri="{FF2B5EF4-FFF2-40B4-BE49-F238E27FC236}">
                  <a16:creationId xmlns:a16="http://schemas.microsoft.com/office/drawing/2014/main" id="{A970D5E5-430C-4027-8596-E5973E2DFE46}"/>
                </a:ext>
              </a:extLst>
            </p:cNvPr>
            <p:cNvSpPr txBox="1"/>
            <p:nvPr/>
          </p:nvSpPr>
          <p:spPr>
            <a:xfrm>
              <a:off x="302738" y="4334772"/>
              <a:ext cx="1492734" cy="441568"/>
            </a:xfrm>
            <a:prstGeom prst="rect">
              <a:avLst/>
            </a:prstGeom>
            <a:noFill/>
          </p:spPr>
          <p:txBody>
            <a:bodyPr wrap="square" lIns="0" rtlCol="0" anchor="ctr">
              <a:spAutoFit/>
            </a:bodyPr>
            <a:lstStyle/>
            <a:p>
              <a:r>
                <a:rPr lang="en-US" altLang="ko-KR" sz="1200" b="1" dirty="0">
                  <a:solidFill>
                    <a:srgbClr val="C00000"/>
                  </a:solidFill>
                  <a:cs typeface="Arial" pitchFamily="34" charset="0"/>
                </a:rPr>
                <a:t>Content  Here</a:t>
              </a:r>
              <a:endParaRPr lang="ko-KR" altLang="en-US" sz="1200" b="1" dirty="0">
                <a:solidFill>
                  <a:srgbClr val="C00000"/>
                </a:solidFill>
                <a:cs typeface="Arial" pitchFamily="34" charset="0"/>
              </a:endParaRPr>
            </a:p>
          </p:txBody>
        </p:sp>
        <p:sp>
          <p:nvSpPr>
            <p:cNvPr id="13" name="TextBox 43">
              <a:extLst>
                <a:ext uri="{FF2B5EF4-FFF2-40B4-BE49-F238E27FC236}">
                  <a16:creationId xmlns:a16="http://schemas.microsoft.com/office/drawing/2014/main" id="{436FC640-A9FD-4E26-82F3-36465D475426}"/>
                </a:ext>
              </a:extLst>
            </p:cNvPr>
            <p:cNvSpPr txBox="1"/>
            <p:nvPr/>
          </p:nvSpPr>
          <p:spPr>
            <a:xfrm>
              <a:off x="302738" y="4672007"/>
              <a:ext cx="1492734" cy="2575810"/>
            </a:xfrm>
            <a:prstGeom prst="rect">
              <a:avLst/>
            </a:prstGeom>
            <a:noFill/>
          </p:spPr>
          <p:txBody>
            <a:bodyPr wrap="square" lIns="0" rtlCol="0">
              <a:spAutoFit/>
            </a:bodyPr>
            <a:lstStyle/>
            <a:p>
              <a:r>
                <a:rPr lang="en-US" altLang="ko-KR" sz="1100" dirty="0">
                  <a:solidFill>
                    <a:schemeClr val="bg2"/>
                  </a:solidFill>
                  <a:cs typeface="Arial" pitchFamily="34" charset="0"/>
                </a:rPr>
                <a:t>Get a modern PowerPoint  Presentation that is beautifully designed.</a:t>
              </a:r>
            </a:p>
            <a:p>
              <a:r>
                <a:rPr lang="en-US" altLang="ko-KR" sz="1100" dirty="0">
                  <a:solidFill>
                    <a:schemeClr val="bg2"/>
                  </a:solidFill>
                  <a:cs typeface="Arial" pitchFamily="34" charset="0"/>
                </a:rPr>
                <a:t> </a:t>
              </a:r>
            </a:p>
            <a:p>
              <a:r>
                <a:rPr lang="en-US" altLang="ko-KR" sz="1100" dirty="0">
                  <a:solidFill>
                    <a:schemeClr val="bg1"/>
                  </a:solidFill>
                  <a:cs typeface="Arial" pitchFamily="34" charset="0"/>
                </a:rPr>
                <a:t>I hope and I believe that this Template will your Time, Money and Reputation.</a:t>
              </a:r>
              <a:endParaRPr lang="ko-KR" altLang="en-US" sz="1100" dirty="0">
                <a:solidFill>
                  <a:schemeClr val="bg1"/>
                </a:solidFill>
                <a:cs typeface="Arial" pitchFamily="34" charset="0"/>
              </a:endParaRPr>
            </a:p>
          </p:txBody>
        </p:sp>
      </p:grpSp>
      <p:sp>
        <p:nvSpPr>
          <p:cNvPr id="23" name="Google Shape;793;p46"/>
          <p:cNvSpPr txBox="1">
            <a:spLocks/>
          </p:cNvSpPr>
          <p:nvPr/>
        </p:nvSpPr>
        <p:spPr>
          <a:xfrm>
            <a:off x="540000" y="361350"/>
            <a:ext cx="8064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Bebas Neue"/>
              <a:buNone/>
              <a:defRPr sz="3500" b="0" i="0" u="none" strike="noStrike" cap="none">
                <a:solidFill>
                  <a:schemeClr val="bg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9pPr>
          </a:lstStyle>
          <a:p>
            <a:r>
              <a:rPr lang="en-US">
                <a:solidFill>
                  <a:srgbClr val="C00000"/>
                </a:solidFill>
              </a:rPr>
              <a:t>MAYBE YOU NEED TO DIVIDE THE CONTENT</a:t>
            </a:r>
            <a:endParaRPr lang="en-US" dirty="0">
              <a:solidFill>
                <a:srgbClr val="C00000"/>
              </a:solidFill>
            </a:endParaRPr>
          </a:p>
        </p:txBody>
      </p:sp>
      <p:grpSp>
        <p:nvGrpSpPr>
          <p:cNvPr id="27" name="Group 41">
            <a:extLst>
              <a:ext uri="{FF2B5EF4-FFF2-40B4-BE49-F238E27FC236}">
                <a16:creationId xmlns:a16="http://schemas.microsoft.com/office/drawing/2014/main" id="{7AB2F687-830D-4455-A008-C5E28D3DC6E2}"/>
              </a:ext>
            </a:extLst>
          </p:cNvPr>
          <p:cNvGrpSpPr/>
          <p:nvPr/>
        </p:nvGrpSpPr>
        <p:grpSpPr>
          <a:xfrm>
            <a:off x="2424358" y="2542185"/>
            <a:ext cx="1597854" cy="1827377"/>
            <a:chOff x="302738" y="4334772"/>
            <a:chExt cx="1492734" cy="2913045"/>
          </a:xfrm>
        </p:grpSpPr>
        <p:sp>
          <p:nvSpPr>
            <p:cNvPr id="28" name="TextBox 42">
              <a:extLst>
                <a:ext uri="{FF2B5EF4-FFF2-40B4-BE49-F238E27FC236}">
                  <a16:creationId xmlns:a16="http://schemas.microsoft.com/office/drawing/2014/main" id="{A970D5E5-430C-4027-8596-E5973E2DFE46}"/>
                </a:ext>
              </a:extLst>
            </p:cNvPr>
            <p:cNvSpPr txBox="1"/>
            <p:nvPr/>
          </p:nvSpPr>
          <p:spPr>
            <a:xfrm>
              <a:off x="302738" y="4334772"/>
              <a:ext cx="1492734" cy="441568"/>
            </a:xfrm>
            <a:prstGeom prst="rect">
              <a:avLst/>
            </a:prstGeom>
            <a:noFill/>
          </p:spPr>
          <p:txBody>
            <a:bodyPr wrap="square" lIns="0" rtlCol="0" anchor="ctr">
              <a:spAutoFit/>
            </a:bodyPr>
            <a:lstStyle/>
            <a:p>
              <a:r>
                <a:rPr lang="en-US" altLang="ko-KR" sz="1200" b="1" dirty="0">
                  <a:solidFill>
                    <a:srgbClr val="C00000"/>
                  </a:solidFill>
                  <a:cs typeface="Arial" pitchFamily="34" charset="0"/>
                </a:rPr>
                <a:t>Content  Here</a:t>
              </a:r>
              <a:endParaRPr lang="ko-KR" altLang="en-US" sz="1200" b="1" dirty="0">
                <a:solidFill>
                  <a:srgbClr val="C00000"/>
                </a:solidFill>
                <a:cs typeface="Arial" pitchFamily="34" charset="0"/>
              </a:endParaRPr>
            </a:p>
          </p:txBody>
        </p:sp>
        <p:sp>
          <p:nvSpPr>
            <p:cNvPr id="29" name="TextBox 43">
              <a:extLst>
                <a:ext uri="{FF2B5EF4-FFF2-40B4-BE49-F238E27FC236}">
                  <a16:creationId xmlns:a16="http://schemas.microsoft.com/office/drawing/2014/main" id="{436FC640-A9FD-4E26-82F3-36465D475426}"/>
                </a:ext>
              </a:extLst>
            </p:cNvPr>
            <p:cNvSpPr txBox="1"/>
            <p:nvPr/>
          </p:nvSpPr>
          <p:spPr>
            <a:xfrm>
              <a:off x="302738" y="4672007"/>
              <a:ext cx="1492734" cy="2575810"/>
            </a:xfrm>
            <a:prstGeom prst="rect">
              <a:avLst/>
            </a:prstGeom>
            <a:noFill/>
          </p:spPr>
          <p:txBody>
            <a:bodyPr wrap="square" lIns="0" rtlCol="0">
              <a:spAutoFit/>
            </a:bodyPr>
            <a:lstStyle/>
            <a:p>
              <a:r>
                <a:rPr lang="en-US" altLang="ko-KR" sz="1100" dirty="0">
                  <a:solidFill>
                    <a:schemeClr val="bg2"/>
                  </a:solidFill>
                  <a:cs typeface="Arial" pitchFamily="34" charset="0"/>
                </a:rPr>
                <a:t>Get a modern PowerPoint  Presentation that is beautifully designed.</a:t>
              </a:r>
            </a:p>
            <a:p>
              <a:r>
                <a:rPr lang="en-US" altLang="ko-KR" sz="1100" dirty="0">
                  <a:solidFill>
                    <a:schemeClr val="bg2"/>
                  </a:solidFill>
                  <a:cs typeface="Arial" pitchFamily="34" charset="0"/>
                </a:rPr>
                <a:t> </a:t>
              </a:r>
            </a:p>
            <a:p>
              <a:r>
                <a:rPr lang="en-US" altLang="ko-KR" sz="1100" dirty="0">
                  <a:solidFill>
                    <a:schemeClr val="bg1"/>
                  </a:solidFill>
                  <a:cs typeface="Arial" pitchFamily="34" charset="0"/>
                </a:rPr>
                <a:t>I hope and I believe that this Template will your Time, Money and Reputation.</a:t>
              </a:r>
              <a:endParaRPr lang="ko-KR" altLang="en-US" sz="1100" dirty="0">
                <a:solidFill>
                  <a:schemeClr val="bg1"/>
                </a:solidFill>
                <a:cs typeface="Arial" pitchFamily="34" charset="0"/>
              </a:endParaRPr>
            </a:p>
          </p:txBody>
        </p:sp>
      </p:grpSp>
      <p:grpSp>
        <p:nvGrpSpPr>
          <p:cNvPr id="30" name="Group 41">
            <a:extLst>
              <a:ext uri="{FF2B5EF4-FFF2-40B4-BE49-F238E27FC236}">
                <a16:creationId xmlns:a16="http://schemas.microsoft.com/office/drawing/2014/main" id="{7AB2F687-830D-4455-A008-C5E28D3DC6E2}"/>
              </a:ext>
            </a:extLst>
          </p:cNvPr>
          <p:cNvGrpSpPr/>
          <p:nvPr/>
        </p:nvGrpSpPr>
        <p:grpSpPr>
          <a:xfrm>
            <a:off x="7006146" y="2542185"/>
            <a:ext cx="1597854" cy="1827377"/>
            <a:chOff x="302738" y="4334772"/>
            <a:chExt cx="1492734" cy="2913045"/>
          </a:xfrm>
        </p:grpSpPr>
        <p:sp>
          <p:nvSpPr>
            <p:cNvPr id="31" name="TextBox 42">
              <a:extLst>
                <a:ext uri="{FF2B5EF4-FFF2-40B4-BE49-F238E27FC236}">
                  <a16:creationId xmlns:a16="http://schemas.microsoft.com/office/drawing/2014/main" id="{A970D5E5-430C-4027-8596-E5973E2DFE46}"/>
                </a:ext>
              </a:extLst>
            </p:cNvPr>
            <p:cNvSpPr txBox="1"/>
            <p:nvPr/>
          </p:nvSpPr>
          <p:spPr>
            <a:xfrm>
              <a:off x="302738" y="4334772"/>
              <a:ext cx="1492734" cy="441568"/>
            </a:xfrm>
            <a:prstGeom prst="rect">
              <a:avLst/>
            </a:prstGeom>
            <a:noFill/>
          </p:spPr>
          <p:txBody>
            <a:bodyPr wrap="square" lIns="0" rtlCol="0" anchor="ctr">
              <a:spAutoFit/>
            </a:bodyPr>
            <a:lstStyle/>
            <a:p>
              <a:pPr algn="r"/>
              <a:r>
                <a:rPr lang="en-US" altLang="ko-KR" sz="1200" b="1" dirty="0">
                  <a:solidFill>
                    <a:srgbClr val="C00000"/>
                  </a:solidFill>
                  <a:cs typeface="Arial" pitchFamily="34" charset="0"/>
                </a:rPr>
                <a:t>Content  Here</a:t>
              </a:r>
              <a:endParaRPr lang="ko-KR" altLang="en-US" sz="1200" b="1" dirty="0">
                <a:solidFill>
                  <a:srgbClr val="C00000"/>
                </a:solidFill>
                <a:cs typeface="Arial" pitchFamily="34" charset="0"/>
              </a:endParaRPr>
            </a:p>
          </p:txBody>
        </p:sp>
        <p:sp>
          <p:nvSpPr>
            <p:cNvPr id="32" name="TextBox 43">
              <a:extLst>
                <a:ext uri="{FF2B5EF4-FFF2-40B4-BE49-F238E27FC236}">
                  <a16:creationId xmlns:a16="http://schemas.microsoft.com/office/drawing/2014/main" id="{436FC640-A9FD-4E26-82F3-36465D475426}"/>
                </a:ext>
              </a:extLst>
            </p:cNvPr>
            <p:cNvSpPr txBox="1"/>
            <p:nvPr/>
          </p:nvSpPr>
          <p:spPr>
            <a:xfrm>
              <a:off x="302738" y="4672007"/>
              <a:ext cx="1492734" cy="2575810"/>
            </a:xfrm>
            <a:prstGeom prst="rect">
              <a:avLst/>
            </a:prstGeom>
            <a:noFill/>
          </p:spPr>
          <p:txBody>
            <a:bodyPr wrap="square" lIns="0" rtlCol="0">
              <a:spAutoFit/>
            </a:bodyPr>
            <a:lstStyle/>
            <a:p>
              <a:pPr algn="r"/>
              <a:r>
                <a:rPr lang="en-US" altLang="ko-KR" sz="1100" dirty="0">
                  <a:solidFill>
                    <a:schemeClr val="bg2"/>
                  </a:solidFill>
                  <a:cs typeface="Arial" pitchFamily="34" charset="0"/>
                </a:rPr>
                <a:t>Get a modern PowerPoint  Presentation that is beautifully designed.</a:t>
              </a:r>
            </a:p>
            <a:p>
              <a:pPr algn="r"/>
              <a:r>
                <a:rPr lang="en-US" altLang="ko-KR" sz="1100" dirty="0">
                  <a:solidFill>
                    <a:schemeClr val="bg2"/>
                  </a:solidFill>
                  <a:cs typeface="Arial" pitchFamily="34" charset="0"/>
                </a:rPr>
                <a:t> </a:t>
              </a:r>
            </a:p>
            <a:p>
              <a:pPr algn="r"/>
              <a:r>
                <a:rPr lang="en-US" altLang="ko-KR" sz="1100" dirty="0">
                  <a:solidFill>
                    <a:schemeClr val="bg1"/>
                  </a:solidFill>
                  <a:cs typeface="Arial" pitchFamily="34" charset="0"/>
                </a:rPr>
                <a:t>I hope and I believe that this Template will your Time, Money and Reputation.</a:t>
              </a:r>
              <a:endParaRPr lang="ko-KR" altLang="en-US" sz="1100" dirty="0">
                <a:solidFill>
                  <a:schemeClr val="bg1"/>
                </a:solidFill>
                <a:cs typeface="Arial" pitchFamily="34" charset="0"/>
              </a:endParaRPr>
            </a:p>
          </p:txBody>
        </p:sp>
      </p:grpSp>
      <p:grpSp>
        <p:nvGrpSpPr>
          <p:cNvPr id="33" name="Group 41">
            <a:extLst>
              <a:ext uri="{FF2B5EF4-FFF2-40B4-BE49-F238E27FC236}">
                <a16:creationId xmlns:a16="http://schemas.microsoft.com/office/drawing/2014/main" id="{7AB2F687-830D-4455-A008-C5E28D3DC6E2}"/>
              </a:ext>
            </a:extLst>
          </p:cNvPr>
          <p:cNvGrpSpPr/>
          <p:nvPr/>
        </p:nvGrpSpPr>
        <p:grpSpPr>
          <a:xfrm>
            <a:off x="5311569" y="2513698"/>
            <a:ext cx="1597854" cy="1827377"/>
            <a:chOff x="302738" y="4334772"/>
            <a:chExt cx="1492734" cy="2913045"/>
          </a:xfrm>
        </p:grpSpPr>
        <p:sp>
          <p:nvSpPr>
            <p:cNvPr id="34" name="TextBox 42">
              <a:extLst>
                <a:ext uri="{FF2B5EF4-FFF2-40B4-BE49-F238E27FC236}">
                  <a16:creationId xmlns:a16="http://schemas.microsoft.com/office/drawing/2014/main" id="{A970D5E5-430C-4027-8596-E5973E2DFE46}"/>
                </a:ext>
              </a:extLst>
            </p:cNvPr>
            <p:cNvSpPr txBox="1"/>
            <p:nvPr/>
          </p:nvSpPr>
          <p:spPr>
            <a:xfrm>
              <a:off x="302738" y="4334772"/>
              <a:ext cx="1492734" cy="441568"/>
            </a:xfrm>
            <a:prstGeom prst="rect">
              <a:avLst/>
            </a:prstGeom>
            <a:noFill/>
          </p:spPr>
          <p:txBody>
            <a:bodyPr wrap="square" lIns="0" rtlCol="0" anchor="ctr">
              <a:spAutoFit/>
            </a:bodyPr>
            <a:lstStyle/>
            <a:p>
              <a:pPr algn="r"/>
              <a:r>
                <a:rPr lang="en-US" altLang="ko-KR" sz="1200" b="1" dirty="0">
                  <a:solidFill>
                    <a:srgbClr val="C00000"/>
                  </a:solidFill>
                  <a:cs typeface="Arial" pitchFamily="34" charset="0"/>
                </a:rPr>
                <a:t>Content  Here</a:t>
              </a:r>
              <a:endParaRPr lang="ko-KR" altLang="en-US" sz="1200" b="1" dirty="0">
                <a:solidFill>
                  <a:srgbClr val="C00000"/>
                </a:solidFill>
                <a:cs typeface="Arial" pitchFamily="34" charset="0"/>
              </a:endParaRPr>
            </a:p>
          </p:txBody>
        </p:sp>
        <p:sp>
          <p:nvSpPr>
            <p:cNvPr id="35" name="TextBox 43">
              <a:extLst>
                <a:ext uri="{FF2B5EF4-FFF2-40B4-BE49-F238E27FC236}">
                  <a16:creationId xmlns:a16="http://schemas.microsoft.com/office/drawing/2014/main" id="{436FC640-A9FD-4E26-82F3-36465D475426}"/>
                </a:ext>
              </a:extLst>
            </p:cNvPr>
            <p:cNvSpPr txBox="1"/>
            <p:nvPr/>
          </p:nvSpPr>
          <p:spPr>
            <a:xfrm>
              <a:off x="302738" y="4672007"/>
              <a:ext cx="1492734" cy="2575810"/>
            </a:xfrm>
            <a:prstGeom prst="rect">
              <a:avLst/>
            </a:prstGeom>
            <a:noFill/>
          </p:spPr>
          <p:txBody>
            <a:bodyPr wrap="square" lIns="0" rtlCol="0">
              <a:spAutoFit/>
            </a:bodyPr>
            <a:lstStyle/>
            <a:p>
              <a:pPr algn="r"/>
              <a:r>
                <a:rPr lang="en-US" altLang="ko-KR" sz="1100" dirty="0">
                  <a:solidFill>
                    <a:schemeClr val="bg2"/>
                  </a:solidFill>
                  <a:cs typeface="Arial" pitchFamily="34" charset="0"/>
                </a:rPr>
                <a:t>Get a modern PowerPoint  Presentation that is beautifully designed.</a:t>
              </a:r>
            </a:p>
            <a:p>
              <a:pPr algn="r"/>
              <a:r>
                <a:rPr lang="en-US" altLang="ko-KR" sz="1100" dirty="0">
                  <a:solidFill>
                    <a:schemeClr val="bg2"/>
                  </a:solidFill>
                  <a:cs typeface="Arial" pitchFamily="34" charset="0"/>
                </a:rPr>
                <a:t> </a:t>
              </a:r>
            </a:p>
            <a:p>
              <a:pPr algn="r"/>
              <a:r>
                <a:rPr lang="en-US" altLang="ko-KR" sz="1100" dirty="0">
                  <a:solidFill>
                    <a:schemeClr val="bg1"/>
                  </a:solidFill>
                  <a:cs typeface="Arial" pitchFamily="34" charset="0"/>
                </a:rPr>
                <a:t>I hope and I believe that this Template will your Time, Money and Reputation.</a:t>
              </a:r>
              <a:endParaRPr lang="ko-KR" altLang="en-US" sz="1100" dirty="0">
                <a:solidFill>
                  <a:schemeClr val="bg1"/>
                </a:solidFill>
                <a:cs typeface="Arial" pitchFamily="34" charset="0"/>
              </a:endParaRPr>
            </a:p>
          </p:txBody>
        </p:sp>
      </p:grpSp>
      <p:pic>
        <p:nvPicPr>
          <p:cNvPr id="2" name="Imagen 1"/>
          <p:cNvPicPr>
            <a:picLocks noChangeAspect="1"/>
          </p:cNvPicPr>
          <p:nvPr/>
        </p:nvPicPr>
        <p:blipFill>
          <a:blip r:embed="rId3"/>
          <a:stretch>
            <a:fillRect/>
          </a:stretch>
        </p:blipFill>
        <p:spPr>
          <a:xfrm>
            <a:off x="842458" y="1423910"/>
            <a:ext cx="686250" cy="1012500"/>
          </a:xfrm>
          <a:prstGeom prst="rect">
            <a:avLst/>
          </a:prstGeom>
        </p:spPr>
      </p:pic>
      <p:pic>
        <p:nvPicPr>
          <p:cNvPr id="3" name="Imagen 2"/>
          <p:cNvPicPr>
            <a:picLocks noChangeAspect="1"/>
          </p:cNvPicPr>
          <p:nvPr/>
        </p:nvPicPr>
        <p:blipFill>
          <a:blip r:embed="rId4"/>
          <a:stretch>
            <a:fillRect/>
          </a:stretch>
        </p:blipFill>
        <p:spPr>
          <a:xfrm>
            <a:off x="2694535" y="1492106"/>
            <a:ext cx="528750" cy="990000"/>
          </a:xfrm>
          <a:prstGeom prst="rect">
            <a:avLst/>
          </a:prstGeom>
        </p:spPr>
      </p:pic>
      <p:pic>
        <p:nvPicPr>
          <p:cNvPr id="4" name="Imagen 3"/>
          <p:cNvPicPr>
            <a:picLocks noChangeAspect="1"/>
          </p:cNvPicPr>
          <p:nvPr/>
        </p:nvPicPr>
        <p:blipFill>
          <a:blip r:embed="rId5"/>
          <a:stretch>
            <a:fillRect/>
          </a:stretch>
        </p:blipFill>
        <p:spPr>
          <a:xfrm>
            <a:off x="5890332" y="1440785"/>
            <a:ext cx="877500" cy="978750"/>
          </a:xfrm>
          <a:prstGeom prst="rect">
            <a:avLst/>
          </a:prstGeom>
        </p:spPr>
      </p:pic>
      <p:pic>
        <p:nvPicPr>
          <p:cNvPr id="5" name="Imagen 4"/>
          <p:cNvPicPr>
            <a:picLocks noChangeAspect="1"/>
          </p:cNvPicPr>
          <p:nvPr/>
        </p:nvPicPr>
        <p:blipFill>
          <a:blip r:embed="rId6"/>
          <a:stretch>
            <a:fillRect/>
          </a:stretch>
        </p:blipFill>
        <p:spPr>
          <a:xfrm>
            <a:off x="7805073" y="1492494"/>
            <a:ext cx="675000" cy="1001250"/>
          </a:xfrm>
          <a:prstGeom prst="rect">
            <a:avLst/>
          </a:prstGeom>
        </p:spPr>
      </p:pic>
      <p:sp>
        <p:nvSpPr>
          <p:cNvPr id="6" name="Rectángulo 5">
            <a:extLst>
              <a:ext uri="{FF2B5EF4-FFF2-40B4-BE49-F238E27FC236}">
                <a16:creationId xmlns:a16="http://schemas.microsoft.com/office/drawing/2014/main" id="{DA88123B-8A13-2665-17FE-6B8F2C0B2B59}"/>
              </a:ext>
            </a:extLst>
          </p:cNvPr>
          <p:cNvSpPr/>
          <p:nvPr/>
        </p:nvSpPr>
        <p:spPr>
          <a:xfrm>
            <a:off x="8752112" y="4299618"/>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a:extLst>
              <a:ext uri="{FF2B5EF4-FFF2-40B4-BE49-F238E27FC236}">
                <a16:creationId xmlns:a16="http://schemas.microsoft.com/office/drawing/2014/main" id="{450A8544-8156-C7B0-4326-8B3C92ED6704}"/>
              </a:ext>
            </a:extLst>
          </p:cNvPr>
          <p:cNvSpPr/>
          <p:nvPr/>
        </p:nvSpPr>
        <p:spPr>
          <a:xfrm>
            <a:off x="0" y="4272919"/>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54956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46"/>
          <p:cNvSpPr txBox="1">
            <a:spLocks noGrp="1"/>
          </p:cNvSpPr>
          <p:nvPr>
            <p:ph type="title"/>
          </p:nvPr>
        </p:nvSpPr>
        <p:spPr>
          <a:xfrm>
            <a:off x="540000" y="361350"/>
            <a:ext cx="806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MAYBE YOU NEED TO DIVIDE THE CONTENT</a:t>
            </a:r>
            <a:endParaRPr dirty="0"/>
          </a:p>
        </p:txBody>
      </p:sp>
      <p:sp>
        <p:nvSpPr>
          <p:cNvPr id="794" name="Google Shape;794;p46"/>
          <p:cNvSpPr txBox="1">
            <a:spLocks noGrp="1"/>
          </p:cNvSpPr>
          <p:nvPr>
            <p:ph type="subTitle" idx="1"/>
          </p:nvPr>
        </p:nvSpPr>
        <p:spPr>
          <a:xfrm>
            <a:off x="5607643" y="3434283"/>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a:t>
            </a:r>
            <a:endParaRPr/>
          </a:p>
        </p:txBody>
      </p:sp>
      <p:sp>
        <p:nvSpPr>
          <p:cNvPr id="795" name="Google Shape;795;p46"/>
          <p:cNvSpPr txBox="1">
            <a:spLocks noGrp="1"/>
          </p:cNvSpPr>
          <p:nvPr>
            <p:ph type="subTitle" idx="2"/>
          </p:nvPr>
        </p:nvSpPr>
        <p:spPr>
          <a:xfrm>
            <a:off x="5127793" y="3844408"/>
            <a:ext cx="26835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Solar System</a:t>
            </a:r>
            <a:endParaRPr/>
          </a:p>
        </p:txBody>
      </p:sp>
      <p:sp>
        <p:nvSpPr>
          <p:cNvPr id="796" name="Google Shape;796;p46"/>
          <p:cNvSpPr txBox="1">
            <a:spLocks noGrp="1"/>
          </p:cNvSpPr>
          <p:nvPr>
            <p:ph type="subTitle" idx="3"/>
          </p:nvPr>
        </p:nvSpPr>
        <p:spPr>
          <a:xfrm>
            <a:off x="2063568" y="3434283"/>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MERCURY</a:t>
            </a:r>
            <a:endParaRPr/>
          </a:p>
        </p:txBody>
      </p:sp>
      <p:sp>
        <p:nvSpPr>
          <p:cNvPr id="797" name="Google Shape;797;p46"/>
          <p:cNvSpPr txBox="1">
            <a:spLocks noGrp="1"/>
          </p:cNvSpPr>
          <p:nvPr>
            <p:ph type="subTitle" idx="4"/>
          </p:nvPr>
        </p:nvSpPr>
        <p:spPr>
          <a:xfrm>
            <a:off x="1583730" y="3844408"/>
            <a:ext cx="26835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a:t>
            </a:r>
            <a:endParaRPr/>
          </a:p>
        </p:txBody>
      </p:sp>
      <p:pic>
        <p:nvPicPr>
          <p:cNvPr id="2" name="Imagen 1"/>
          <p:cNvPicPr>
            <a:picLocks noChangeAspect="1"/>
          </p:cNvPicPr>
          <p:nvPr/>
        </p:nvPicPr>
        <p:blipFill>
          <a:blip r:embed="rId3"/>
          <a:stretch>
            <a:fillRect/>
          </a:stretch>
        </p:blipFill>
        <p:spPr>
          <a:xfrm>
            <a:off x="2596610" y="1397634"/>
            <a:ext cx="657716" cy="1983190"/>
          </a:xfrm>
          <a:prstGeom prst="rect">
            <a:avLst/>
          </a:prstGeom>
        </p:spPr>
      </p:pic>
      <p:pic>
        <p:nvPicPr>
          <p:cNvPr id="3" name="Imagen 2"/>
          <p:cNvPicPr>
            <a:picLocks noChangeAspect="1"/>
          </p:cNvPicPr>
          <p:nvPr/>
        </p:nvPicPr>
        <p:blipFill>
          <a:blip r:embed="rId4"/>
          <a:stretch>
            <a:fillRect/>
          </a:stretch>
        </p:blipFill>
        <p:spPr>
          <a:xfrm>
            <a:off x="6018398" y="1297825"/>
            <a:ext cx="902289" cy="2082999"/>
          </a:xfrm>
          <a:prstGeom prst="rect">
            <a:avLst/>
          </a:prstGeom>
        </p:spPr>
      </p:pic>
      <p:sp>
        <p:nvSpPr>
          <p:cNvPr id="4" name="Rectángulo 3">
            <a:extLst>
              <a:ext uri="{FF2B5EF4-FFF2-40B4-BE49-F238E27FC236}">
                <a16:creationId xmlns:a16="http://schemas.microsoft.com/office/drawing/2014/main" id="{E427D75B-BAA5-7A7E-E9F2-AD5B1F481AE4}"/>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B5A30E1F-EB40-8D06-A77C-CA0BFEA23611}"/>
              </a:ext>
            </a:extLst>
          </p:cNvPr>
          <p:cNvSpPr/>
          <p:nvPr/>
        </p:nvSpPr>
        <p:spPr>
          <a:xfrm>
            <a:off x="3339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文本框 9">
            <a:extLst>
              <a:ext uri="{FF2B5EF4-FFF2-40B4-BE49-F238E27FC236}">
                <a16:creationId xmlns:a16="http://schemas.microsoft.com/office/drawing/2014/main" id="{A089A21D-A59B-E142-5678-77D9ABBC940E}"/>
              </a:ext>
            </a:extLst>
          </p:cNvPr>
          <p:cNvSpPr txBox="1"/>
          <p:nvPr/>
        </p:nvSpPr>
        <p:spPr>
          <a:xfrm>
            <a:off x="2537692" y="913895"/>
            <a:ext cx="3579435" cy="246221"/>
          </a:xfrm>
          <a:prstGeom prst="rect">
            <a:avLst/>
          </a:prstGeom>
          <a:noFill/>
        </p:spPr>
        <p:txBody>
          <a:bodyPr wrap="square">
            <a:spAutoFit/>
          </a:bodyPr>
          <a:lstStyle/>
          <a:p>
            <a:pPr algn="dist"/>
            <a:r>
              <a:rPr lang="zh-CN" altLang="en-US" sz="1000" dirty="0">
                <a:solidFill>
                  <a:schemeClr val="tx1">
                    <a:lumMod val="75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3" name="Elipse 2"/>
          <p:cNvSpPr/>
          <p:nvPr/>
        </p:nvSpPr>
        <p:spPr>
          <a:xfrm>
            <a:off x="4638502" y="4222865"/>
            <a:ext cx="4222865" cy="698270"/>
          </a:xfrm>
          <a:prstGeom prst="ellipse">
            <a:avLst/>
          </a:pr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929" name="Google Shape;929;p49"/>
          <p:cNvSpPr txBox="1">
            <a:spLocks noGrp="1"/>
          </p:cNvSpPr>
          <p:nvPr>
            <p:ph type="title"/>
          </p:nvPr>
        </p:nvSpPr>
        <p:spPr>
          <a:xfrm>
            <a:off x="593584" y="1687788"/>
            <a:ext cx="7676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A PICTURE ALWAYS</a:t>
            </a:r>
            <a:endParaRPr dirty="0">
              <a:solidFill>
                <a:schemeClr val="bg1"/>
              </a:solidFill>
            </a:endParaRPr>
          </a:p>
          <a:p>
            <a:pPr marL="0" lvl="0" indent="0" algn="l" rtl="0">
              <a:spcBef>
                <a:spcPts val="0"/>
              </a:spcBef>
              <a:spcAft>
                <a:spcPts val="0"/>
              </a:spcAft>
              <a:buNone/>
            </a:pPr>
            <a:r>
              <a:rPr lang="en" dirty="0">
                <a:solidFill>
                  <a:schemeClr val="bg1"/>
                </a:solidFill>
              </a:rPr>
              <a:t>REINFORCES THE CONCEPt</a:t>
            </a:r>
            <a:endParaRPr dirty="0">
              <a:solidFill>
                <a:schemeClr val="bg1"/>
              </a:solidFill>
            </a:endParaRPr>
          </a:p>
        </p:txBody>
      </p:sp>
      <p:sp>
        <p:nvSpPr>
          <p:cNvPr id="928" name="Google Shape;928;p49"/>
          <p:cNvSpPr txBox="1">
            <a:spLocks noGrp="1"/>
          </p:cNvSpPr>
          <p:nvPr>
            <p:ph type="subTitle" idx="4294967295"/>
          </p:nvPr>
        </p:nvSpPr>
        <p:spPr>
          <a:xfrm>
            <a:off x="1311215" y="2910217"/>
            <a:ext cx="2916238" cy="7334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Images reveal large amounts of data, so remember: use an image instead of long texts.</a:t>
            </a:r>
            <a:endParaRPr dirty="0"/>
          </a:p>
        </p:txBody>
      </p:sp>
      <p:pic>
        <p:nvPicPr>
          <p:cNvPr id="2" name="Imagen 1"/>
          <p:cNvPicPr>
            <a:picLocks noChangeAspect="1"/>
          </p:cNvPicPr>
          <p:nvPr/>
        </p:nvPicPr>
        <p:blipFill>
          <a:blip r:embed="rId3"/>
          <a:stretch>
            <a:fillRect/>
          </a:stretch>
        </p:blipFill>
        <p:spPr>
          <a:xfrm>
            <a:off x="6097045" y="505995"/>
            <a:ext cx="1428706" cy="4245299"/>
          </a:xfrm>
          <a:prstGeom prst="rect">
            <a:avLst/>
          </a:prstGeom>
        </p:spPr>
      </p:pic>
      <p:sp>
        <p:nvSpPr>
          <p:cNvPr id="6" name="Google Shape;1041;p55"/>
          <p:cNvSpPr txBox="1"/>
          <p:nvPr/>
        </p:nvSpPr>
        <p:spPr>
          <a:xfrm flipH="1">
            <a:off x="769968" y="2962166"/>
            <a:ext cx="3240900" cy="39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100" b="1" dirty="0">
                <a:latin typeface="Roboto"/>
                <a:ea typeface="Roboto"/>
                <a:cs typeface="Roboto"/>
                <a:sym typeface="Roboto"/>
              </a:rPr>
              <a:t>If you want to modify this graph, click on it, follow the link, change the data and replace it</a:t>
            </a:r>
            <a:endParaRPr sz="1100" b="1" dirty="0">
              <a:latin typeface="Roboto"/>
              <a:ea typeface="Roboto"/>
              <a:cs typeface="Roboto"/>
              <a:sym typeface="Roboto"/>
            </a:endParaRPr>
          </a:p>
        </p:txBody>
      </p:sp>
      <p:sp>
        <p:nvSpPr>
          <p:cNvPr id="7" name="Google Shape;1041;p55"/>
          <p:cNvSpPr txBox="1"/>
          <p:nvPr/>
        </p:nvSpPr>
        <p:spPr>
          <a:xfrm flipH="1">
            <a:off x="769968" y="3491267"/>
            <a:ext cx="3240900" cy="39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100" b="1" dirty="0">
                <a:latin typeface="Roboto"/>
                <a:ea typeface="Roboto"/>
                <a:cs typeface="Roboto"/>
                <a:sym typeface="Roboto"/>
              </a:rPr>
              <a:t>If you want to modify this graph, click on it, follow the link, change the data and replace it</a:t>
            </a:r>
            <a:endParaRPr sz="1100" b="1" dirty="0">
              <a:latin typeface="Roboto"/>
              <a:ea typeface="Roboto"/>
              <a:cs typeface="Roboto"/>
              <a:sym typeface="Roboto"/>
            </a:endParaRPr>
          </a:p>
        </p:txBody>
      </p:sp>
      <p:sp>
        <p:nvSpPr>
          <p:cNvPr id="8" name="Google Shape;1041;p55"/>
          <p:cNvSpPr txBox="1"/>
          <p:nvPr/>
        </p:nvSpPr>
        <p:spPr>
          <a:xfrm flipH="1">
            <a:off x="769968" y="4146270"/>
            <a:ext cx="3240900" cy="39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100" b="1" dirty="0">
                <a:latin typeface="Roboto"/>
                <a:ea typeface="Roboto"/>
                <a:cs typeface="Roboto"/>
                <a:sym typeface="Roboto"/>
              </a:rPr>
              <a:t>If you want to modify this graph, click on it, follow the link, change the data and replace it</a:t>
            </a:r>
            <a:endParaRPr sz="1100" b="1" dirty="0">
              <a:latin typeface="Roboto"/>
              <a:ea typeface="Roboto"/>
              <a:cs typeface="Roboto"/>
              <a:sym typeface="Roboto"/>
            </a:endParaRPr>
          </a:p>
        </p:txBody>
      </p:sp>
      <p:pic>
        <p:nvPicPr>
          <p:cNvPr id="4" name="Imagen 3"/>
          <p:cNvPicPr>
            <a:picLocks noChangeAspect="1"/>
          </p:cNvPicPr>
          <p:nvPr/>
        </p:nvPicPr>
        <p:blipFill>
          <a:blip r:embed="rId4"/>
          <a:stretch>
            <a:fillRect/>
          </a:stretch>
        </p:blipFill>
        <p:spPr>
          <a:xfrm>
            <a:off x="1311215" y="408552"/>
            <a:ext cx="1655665" cy="1155115"/>
          </a:xfrm>
          <a:prstGeom prst="rect">
            <a:avLst/>
          </a:prstGeom>
        </p:spPr>
      </p:pic>
      <p:sp>
        <p:nvSpPr>
          <p:cNvPr id="5" name="Rectángulo 4">
            <a:extLst>
              <a:ext uri="{FF2B5EF4-FFF2-40B4-BE49-F238E27FC236}">
                <a16:creationId xmlns:a16="http://schemas.microsoft.com/office/drawing/2014/main" id="{DB3566C7-C1C7-91B4-8F34-075D9D3AC960}"/>
              </a:ext>
            </a:extLst>
          </p:cNvPr>
          <p:cNvSpPr/>
          <p:nvPr/>
        </p:nvSpPr>
        <p:spPr>
          <a:xfrm>
            <a:off x="8788351" y="-13389"/>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a:extLst>
              <a:ext uri="{FF2B5EF4-FFF2-40B4-BE49-F238E27FC236}">
                <a16:creationId xmlns:a16="http://schemas.microsoft.com/office/drawing/2014/main" id="{89C2C618-7002-5D85-D1C1-35CC33366939}"/>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solidFill>
                  <a:schemeClr val="accent1">
                    <a:lumMod val="50000"/>
                  </a:schemeClr>
                </a:solidFill>
              </a:rPr>
              <a:t>Infographic </a:t>
            </a:r>
            <a:r>
              <a:rPr lang="en-US" dirty="0">
                <a:solidFill>
                  <a:srgbClr val="EF7C00"/>
                </a:solidFill>
              </a:rPr>
              <a:t>Style</a:t>
            </a:r>
          </a:p>
        </p:txBody>
      </p:sp>
      <p:grpSp>
        <p:nvGrpSpPr>
          <p:cNvPr id="3" name="Group 2">
            <a:extLst>
              <a:ext uri="{FF2B5EF4-FFF2-40B4-BE49-F238E27FC236}">
                <a16:creationId xmlns:a16="http://schemas.microsoft.com/office/drawing/2014/main" id="{8AE113E9-8B7B-4E99-BA7F-558DEDA315DF}"/>
              </a:ext>
            </a:extLst>
          </p:cNvPr>
          <p:cNvGrpSpPr/>
          <p:nvPr/>
        </p:nvGrpSpPr>
        <p:grpSpPr>
          <a:xfrm>
            <a:off x="6304070" y="2385057"/>
            <a:ext cx="2511000" cy="828890"/>
            <a:chOff x="5076057" y="1240057"/>
            <a:chExt cx="2137127" cy="477916"/>
          </a:xfrm>
        </p:grpSpPr>
        <p:sp>
          <p:nvSpPr>
            <p:cNvPr id="4" name="TextBox 3">
              <a:extLst>
                <a:ext uri="{FF2B5EF4-FFF2-40B4-BE49-F238E27FC236}">
                  <a16:creationId xmlns:a16="http://schemas.microsoft.com/office/drawing/2014/main" id="{66925377-93CC-40B1-920D-AF9A5DBE614B}"/>
                </a:ext>
              </a:extLst>
            </p:cNvPr>
            <p:cNvSpPr txBox="1"/>
            <p:nvPr/>
          </p:nvSpPr>
          <p:spPr>
            <a:xfrm>
              <a:off x="5076057" y="1240057"/>
              <a:ext cx="2137127" cy="133092"/>
            </a:xfrm>
            <a:prstGeom prst="rect">
              <a:avLst/>
            </a:prstGeom>
            <a:noFill/>
          </p:spPr>
          <p:txBody>
            <a:bodyPr wrap="square" lIns="67500" rIns="81000" rtlCol="0">
              <a:spAutoFit/>
            </a:bodyPr>
            <a:lstStyle/>
            <a:p>
              <a:r>
                <a:rPr lang="en-US" altLang="ko-KR" sz="900" b="1" dirty="0">
                  <a:cs typeface="Arial" pitchFamily="34" charset="0"/>
                </a:rPr>
                <a:t>Contents Here</a:t>
              </a:r>
              <a:endParaRPr lang="ko-KR" altLang="en-US" sz="900" b="1" dirty="0">
                <a:cs typeface="Arial" pitchFamily="34" charset="0"/>
              </a:endParaRPr>
            </a:p>
          </p:txBody>
        </p:sp>
        <p:sp>
          <p:nvSpPr>
            <p:cNvPr id="5" name="TextBox 4">
              <a:extLst>
                <a:ext uri="{FF2B5EF4-FFF2-40B4-BE49-F238E27FC236}">
                  <a16:creationId xmlns:a16="http://schemas.microsoft.com/office/drawing/2014/main" id="{F2E3089D-EA2E-403C-B235-4CF26D7D55D5}"/>
                </a:ext>
              </a:extLst>
            </p:cNvPr>
            <p:cNvSpPr txBox="1"/>
            <p:nvPr/>
          </p:nvSpPr>
          <p:spPr>
            <a:xfrm>
              <a:off x="5076059" y="1345316"/>
              <a:ext cx="2137125" cy="372657"/>
            </a:xfrm>
            <a:prstGeom prst="rect">
              <a:avLst/>
            </a:prstGeom>
            <a:noFill/>
          </p:spPr>
          <p:txBody>
            <a:bodyPr wrap="square" lIns="54000" rIns="81000" rtlCol="0">
              <a:spAutoFit/>
            </a:bodyPr>
            <a:lstStyle/>
            <a:p>
              <a:r>
                <a:rPr lang="en-US" altLang="ko-KR" sz="900" dirty="0">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6" name="Group 5">
            <a:extLst>
              <a:ext uri="{FF2B5EF4-FFF2-40B4-BE49-F238E27FC236}">
                <a16:creationId xmlns:a16="http://schemas.microsoft.com/office/drawing/2014/main" id="{836E6BB9-5E13-4FCF-975C-49FF63029D2F}"/>
              </a:ext>
            </a:extLst>
          </p:cNvPr>
          <p:cNvGrpSpPr/>
          <p:nvPr/>
        </p:nvGrpSpPr>
        <p:grpSpPr>
          <a:xfrm>
            <a:off x="6363101" y="3594993"/>
            <a:ext cx="2511000" cy="828890"/>
            <a:chOff x="5076057" y="1240057"/>
            <a:chExt cx="2137127" cy="477916"/>
          </a:xfrm>
        </p:grpSpPr>
        <p:sp>
          <p:nvSpPr>
            <p:cNvPr id="7" name="TextBox 6">
              <a:extLst>
                <a:ext uri="{FF2B5EF4-FFF2-40B4-BE49-F238E27FC236}">
                  <a16:creationId xmlns:a16="http://schemas.microsoft.com/office/drawing/2014/main" id="{327E59A2-C3BF-45F0-853A-31987386EBB3}"/>
                </a:ext>
              </a:extLst>
            </p:cNvPr>
            <p:cNvSpPr txBox="1"/>
            <p:nvPr/>
          </p:nvSpPr>
          <p:spPr>
            <a:xfrm>
              <a:off x="5076057" y="1240057"/>
              <a:ext cx="2137127" cy="133092"/>
            </a:xfrm>
            <a:prstGeom prst="rect">
              <a:avLst/>
            </a:prstGeom>
            <a:noFill/>
          </p:spPr>
          <p:txBody>
            <a:bodyPr wrap="square" lIns="67500" rIns="81000" rtlCol="0">
              <a:spAutoFit/>
            </a:bodyPr>
            <a:lstStyle/>
            <a:p>
              <a:r>
                <a:rPr lang="en-US" altLang="ko-KR" sz="900" b="1" dirty="0">
                  <a:cs typeface="Arial" pitchFamily="34" charset="0"/>
                </a:rPr>
                <a:t>Contents Here</a:t>
              </a:r>
              <a:endParaRPr lang="ko-KR" altLang="en-US" sz="900" b="1" dirty="0">
                <a:cs typeface="Arial" pitchFamily="34" charset="0"/>
              </a:endParaRPr>
            </a:p>
          </p:txBody>
        </p:sp>
        <p:sp>
          <p:nvSpPr>
            <p:cNvPr id="8" name="TextBox 7">
              <a:extLst>
                <a:ext uri="{FF2B5EF4-FFF2-40B4-BE49-F238E27FC236}">
                  <a16:creationId xmlns:a16="http://schemas.microsoft.com/office/drawing/2014/main" id="{392B8976-1071-4A62-9B85-EB5F400FE571}"/>
                </a:ext>
              </a:extLst>
            </p:cNvPr>
            <p:cNvSpPr txBox="1"/>
            <p:nvPr/>
          </p:nvSpPr>
          <p:spPr>
            <a:xfrm>
              <a:off x="5076059" y="1345316"/>
              <a:ext cx="2137125" cy="372657"/>
            </a:xfrm>
            <a:prstGeom prst="rect">
              <a:avLst/>
            </a:prstGeom>
            <a:noFill/>
          </p:spPr>
          <p:txBody>
            <a:bodyPr wrap="square" lIns="54000" rIns="81000" rtlCol="0">
              <a:spAutoFit/>
            </a:bodyPr>
            <a:lstStyle/>
            <a:p>
              <a:r>
                <a:rPr lang="en-US" altLang="ko-KR" sz="900" dirty="0">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9" name="Group 8">
            <a:extLst>
              <a:ext uri="{FF2B5EF4-FFF2-40B4-BE49-F238E27FC236}">
                <a16:creationId xmlns:a16="http://schemas.microsoft.com/office/drawing/2014/main" id="{B5BD4201-F9F3-4B3D-879B-811FD91BB449}"/>
              </a:ext>
            </a:extLst>
          </p:cNvPr>
          <p:cNvGrpSpPr/>
          <p:nvPr/>
        </p:nvGrpSpPr>
        <p:grpSpPr>
          <a:xfrm>
            <a:off x="298148" y="3594993"/>
            <a:ext cx="2511000" cy="828890"/>
            <a:chOff x="5076057" y="1240057"/>
            <a:chExt cx="2137127" cy="477916"/>
          </a:xfrm>
        </p:grpSpPr>
        <p:sp>
          <p:nvSpPr>
            <p:cNvPr id="10" name="TextBox 9">
              <a:extLst>
                <a:ext uri="{FF2B5EF4-FFF2-40B4-BE49-F238E27FC236}">
                  <a16:creationId xmlns:a16="http://schemas.microsoft.com/office/drawing/2014/main" id="{475D6E25-8925-4D8E-9619-6F232FA855F4}"/>
                </a:ext>
              </a:extLst>
            </p:cNvPr>
            <p:cNvSpPr txBox="1"/>
            <p:nvPr/>
          </p:nvSpPr>
          <p:spPr>
            <a:xfrm>
              <a:off x="5076057" y="1240057"/>
              <a:ext cx="2137127" cy="133092"/>
            </a:xfrm>
            <a:prstGeom prst="rect">
              <a:avLst/>
            </a:prstGeom>
            <a:noFill/>
          </p:spPr>
          <p:txBody>
            <a:bodyPr wrap="square" lIns="67500" rIns="81000" rtlCol="0">
              <a:spAutoFit/>
            </a:bodyPr>
            <a:lstStyle/>
            <a:p>
              <a:pPr algn="r"/>
              <a:r>
                <a:rPr lang="en-US" altLang="ko-KR" sz="900" b="1" dirty="0">
                  <a:cs typeface="Arial" pitchFamily="34" charset="0"/>
                </a:rPr>
                <a:t>Contents Here</a:t>
              </a:r>
              <a:endParaRPr lang="ko-KR" altLang="en-US" sz="900" b="1" dirty="0">
                <a:cs typeface="Arial" pitchFamily="34" charset="0"/>
              </a:endParaRPr>
            </a:p>
          </p:txBody>
        </p:sp>
        <p:sp>
          <p:nvSpPr>
            <p:cNvPr id="11" name="TextBox 10">
              <a:extLst>
                <a:ext uri="{FF2B5EF4-FFF2-40B4-BE49-F238E27FC236}">
                  <a16:creationId xmlns:a16="http://schemas.microsoft.com/office/drawing/2014/main" id="{A655CF74-6015-440A-A6AB-E86A1D9363CA}"/>
                </a:ext>
              </a:extLst>
            </p:cNvPr>
            <p:cNvSpPr txBox="1"/>
            <p:nvPr/>
          </p:nvSpPr>
          <p:spPr>
            <a:xfrm>
              <a:off x="5076059" y="1345316"/>
              <a:ext cx="2137125" cy="372657"/>
            </a:xfrm>
            <a:prstGeom prst="rect">
              <a:avLst/>
            </a:prstGeom>
            <a:noFill/>
          </p:spPr>
          <p:txBody>
            <a:bodyPr wrap="square" lIns="54000" rIns="81000" rtlCol="0">
              <a:spAutoFit/>
            </a:bodyPr>
            <a:lstStyle/>
            <a:p>
              <a:pPr algn="r"/>
              <a:r>
                <a:rPr lang="en-US" altLang="ko-KR" sz="900" dirty="0">
                  <a:ea typeface="FZShuTi" pitchFamily="2" charset="-122"/>
                  <a:cs typeface="Arial" pitchFamily="34" charset="0"/>
                </a:rPr>
                <a:t>Get a modern PowerPoint  Presentation that is beautifully designed. I hope and I believe that this Template will your Time, Money and Reputation.  </a:t>
              </a:r>
            </a:p>
          </p:txBody>
        </p:sp>
      </p:grpSp>
      <p:grpSp>
        <p:nvGrpSpPr>
          <p:cNvPr id="12" name="Group 11">
            <a:extLst>
              <a:ext uri="{FF2B5EF4-FFF2-40B4-BE49-F238E27FC236}">
                <a16:creationId xmlns:a16="http://schemas.microsoft.com/office/drawing/2014/main" id="{B6954C91-B58F-4B4C-912B-E56B6876FF1E}"/>
              </a:ext>
            </a:extLst>
          </p:cNvPr>
          <p:cNvGrpSpPr/>
          <p:nvPr/>
        </p:nvGrpSpPr>
        <p:grpSpPr>
          <a:xfrm>
            <a:off x="258698" y="2385057"/>
            <a:ext cx="2511000" cy="828890"/>
            <a:chOff x="5076057" y="1240057"/>
            <a:chExt cx="2137127" cy="477916"/>
          </a:xfrm>
        </p:grpSpPr>
        <p:sp>
          <p:nvSpPr>
            <p:cNvPr id="13" name="TextBox 12">
              <a:extLst>
                <a:ext uri="{FF2B5EF4-FFF2-40B4-BE49-F238E27FC236}">
                  <a16:creationId xmlns:a16="http://schemas.microsoft.com/office/drawing/2014/main" id="{87B2A270-801C-4639-9EFD-61FBBDB2BEC8}"/>
                </a:ext>
              </a:extLst>
            </p:cNvPr>
            <p:cNvSpPr txBox="1"/>
            <p:nvPr/>
          </p:nvSpPr>
          <p:spPr>
            <a:xfrm>
              <a:off x="5076057" y="1240057"/>
              <a:ext cx="2137127" cy="133092"/>
            </a:xfrm>
            <a:prstGeom prst="rect">
              <a:avLst/>
            </a:prstGeom>
            <a:noFill/>
          </p:spPr>
          <p:txBody>
            <a:bodyPr wrap="square" lIns="67500" rIns="81000" rtlCol="0">
              <a:spAutoFit/>
            </a:bodyPr>
            <a:lstStyle/>
            <a:p>
              <a:pPr algn="r"/>
              <a:r>
                <a:rPr lang="en-US" altLang="ko-KR" sz="900" b="1" dirty="0">
                  <a:cs typeface="Arial" pitchFamily="34" charset="0"/>
                </a:rPr>
                <a:t>Contents Here</a:t>
              </a:r>
              <a:endParaRPr lang="ko-KR" altLang="en-US" sz="900" b="1" dirty="0">
                <a:cs typeface="Arial" pitchFamily="34" charset="0"/>
              </a:endParaRPr>
            </a:p>
          </p:txBody>
        </p:sp>
        <p:sp>
          <p:nvSpPr>
            <p:cNvPr id="14" name="TextBox 13">
              <a:extLst>
                <a:ext uri="{FF2B5EF4-FFF2-40B4-BE49-F238E27FC236}">
                  <a16:creationId xmlns:a16="http://schemas.microsoft.com/office/drawing/2014/main" id="{9820076B-D21E-4E2C-B278-ABB89BE19E58}"/>
                </a:ext>
              </a:extLst>
            </p:cNvPr>
            <p:cNvSpPr txBox="1"/>
            <p:nvPr/>
          </p:nvSpPr>
          <p:spPr>
            <a:xfrm>
              <a:off x="5076059" y="1345316"/>
              <a:ext cx="2137125" cy="372657"/>
            </a:xfrm>
            <a:prstGeom prst="rect">
              <a:avLst/>
            </a:prstGeom>
            <a:noFill/>
          </p:spPr>
          <p:txBody>
            <a:bodyPr wrap="square" lIns="54000" rIns="81000" rtlCol="0">
              <a:spAutoFit/>
            </a:bodyPr>
            <a:lstStyle/>
            <a:p>
              <a:pPr algn="r"/>
              <a:r>
                <a:rPr lang="en-US" altLang="ko-KR" sz="900" dirty="0">
                  <a:ea typeface="FZShuTi" pitchFamily="2" charset="-122"/>
                  <a:cs typeface="Arial" pitchFamily="34" charset="0"/>
                </a:rPr>
                <a:t>Get a modern PowerPoint  Presentation that is beautifully designed. I hope and I believe that this Template will your Time, Money and Reputation.  </a:t>
              </a:r>
            </a:p>
          </p:txBody>
        </p:sp>
      </p:grpSp>
      <p:sp>
        <p:nvSpPr>
          <p:cNvPr id="18" name="TextBox 17">
            <a:extLst>
              <a:ext uri="{FF2B5EF4-FFF2-40B4-BE49-F238E27FC236}">
                <a16:creationId xmlns:a16="http://schemas.microsoft.com/office/drawing/2014/main" id="{489B050C-BC53-4435-B89D-B3212CB42893}"/>
              </a:ext>
            </a:extLst>
          </p:cNvPr>
          <p:cNvSpPr txBox="1"/>
          <p:nvPr/>
        </p:nvSpPr>
        <p:spPr>
          <a:xfrm>
            <a:off x="616978" y="1262205"/>
            <a:ext cx="2854715" cy="553998"/>
          </a:xfrm>
          <a:prstGeom prst="rect">
            <a:avLst/>
          </a:prstGeom>
          <a:noFill/>
        </p:spPr>
        <p:txBody>
          <a:bodyPr wrap="square" lIns="54000" tIns="0" rIns="27000" bIns="0" rtlCol="0">
            <a:spAutoFit/>
          </a:bodyPr>
          <a:lstStyle/>
          <a:p>
            <a:r>
              <a:rPr lang="en-US" altLang="ko-KR" sz="1800" dirty="0">
                <a:cs typeface="Arial" pitchFamily="34" charset="0"/>
              </a:rPr>
              <a:t>We Create</a:t>
            </a:r>
          </a:p>
          <a:p>
            <a:r>
              <a:rPr lang="en-US" altLang="ko-KR" sz="1800" dirty="0">
                <a:solidFill>
                  <a:srgbClr val="EF7C00"/>
                </a:solidFill>
                <a:cs typeface="Arial" pitchFamily="34" charset="0"/>
              </a:rPr>
              <a:t>Professional Presentation</a:t>
            </a:r>
            <a:endParaRPr lang="ko-KR" altLang="en-US" sz="1800" dirty="0">
              <a:solidFill>
                <a:srgbClr val="EF7C00"/>
              </a:solidFill>
              <a:cs typeface="Arial" pitchFamily="34" charset="0"/>
            </a:endParaRPr>
          </a:p>
        </p:txBody>
      </p:sp>
      <p:grpSp>
        <p:nvGrpSpPr>
          <p:cNvPr id="19" name="Google Shape;3776;p74"/>
          <p:cNvGrpSpPr/>
          <p:nvPr/>
        </p:nvGrpSpPr>
        <p:grpSpPr>
          <a:xfrm flipH="1">
            <a:off x="3471693" y="2472142"/>
            <a:ext cx="2377107" cy="2118438"/>
            <a:chOff x="3668800" y="835150"/>
            <a:chExt cx="3706700" cy="3303350"/>
          </a:xfrm>
        </p:grpSpPr>
        <p:sp>
          <p:nvSpPr>
            <p:cNvPr id="20" name="Google Shape;3777;p74"/>
            <p:cNvSpPr/>
            <p:nvPr/>
          </p:nvSpPr>
          <p:spPr>
            <a:xfrm>
              <a:off x="6367975" y="980925"/>
              <a:ext cx="553875" cy="810775"/>
            </a:xfrm>
            <a:custGeom>
              <a:avLst/>
              <a:gdLst/>
              <a:ahLst/>
              <a:cxnLst/>
              <a:rect l="l" t="t" r="r" b="b"/>
              <a:pathLst>
                <a:path w="22155" h="32431" extrusionOk="0">
                  <a:moveTo>
                    <a:pt x="11405" y="0"/>
                  </a:moveTo>
                  <a:cubicBezTo>
                    <a:pt x="11405" y="0"/>
                    <a:pt x="10385" y="13482"/>
                    <a:pt x="9292" y="14357"/>
                  </a:cubicBezTo>
                  <a:cubicBezTo>
                    <a:pt x="8162" y="15231"/>
                    <a:pt x="0" y="20406"/>
                    <a:pt x="109" y="32430"/>
                  </a:cubicBezTo>
                  <a:lnTo>
                    <a:pt x="22155" y="32430"/>
                  </a:lnTo>
                  <a:lnTo>
                    <a:pt x="22155" y="1093"/>
                  </a:lnTo>
                  <a:lnTo>
                    <a:pt x="1140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778;p74"/>
            <p:cNvSpPr/>
            <p:nvPr/>
          </p:nvSpPr>
          <p:spPr>
            <a:xfrm>
              <a:off x="6804325" y="898025"/>
              <a:ext cx="499225" cy="941025"/>
            </a:xfrm>
            <a:custGeom>
              <a:avLst/>
              <a:gdLst/>
              <a:ahLst/>
              <a:cxnLst/>
              <a:rect l="l" t="t" r="r" b="b"/>
              <a:pathLst>
                <a:path w="19969" h="37641" extrusionOk="0">
                  <a:moveTo>
                    <a:pt x="6413" y="0"/>
                  </a:moveTo>
                  <a:lnTo>
                    <a:pt x="0" y="4847"/>
                  </a:lnTo>
                  <a:lnTo>
                    <a:pt x="0" y="37641"/>
                  </a:lnTo>
                  <a:lnTo>
                    <a:pt x="16871" y="37641"/>
                  </a:lnTo>
                  <a:cubicBezTo>
                    <a:pt x="16835" y="33961"/>
                    <a:pt x="16580" y="30280"/>
                    <a:pt x="16106" y="26637"/>
                  </a:cubicBezTo>
                  <a:lnTo>
                    <a:pt x="16106" y="26637"/>
                  </a:lnTo>
                  <a:cubicBezTo>
                    <a:pt x="17272" y="30171"/>
                    <a:pt x="17782" y="33888"/>
                    <a:pt x="17636" y="37641"/>
                  </a:cubicBezTo>
                  <a:lnTo>
                    <a:pt x="19458" y="37641"/>
                  </a:lnTo>
                  <a:cubicBezTo>
                    <a:pt x="19968" y="21645"/>
                    <a:pt x="11697" y="18001"/>
                    <a:pt x="10786" y="16835"/>
                  </a:cubicBezTo>
                  <a:cubicBezTo>
                    <a:pt x="9911" y="15632"/>
                    <a:pt x="10968" y="5976"/>
                    <a:pt x="6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779;p74"/>
            <p:cNvSpPr/>
            <p:nvPr/>
          </p:nvSpPr>
          <p:spPr>
            <a:xfrm>
              <a:off x="4270025" y="2525000"/>
              <a:ext cx="1164225" cy="604900"/>
            </a:xfrm>
            <a:custGeom>
              <a:avLst/>
              <a:gdLst/>
              <a:ahLst/>
              <a:cxnLst/>
              <a:rect l="l" t="t" r="r" b="b"/>
              <a:pathLst>
                <a:path w="46569" h="24196" extrusionOk="0">
                  <a:moveTo>
                    <a:pt x="0" y="0"/>
                  </a:moveTo>
                  <a:lnTo>
                    <a:pt x="0" y="24195"/>
                  </a:lnTo>
                  <a:lnTo>
                    <a:pt x="46569" y="24195"/>
                  </a:lnTo>
                  <a:lnTo>
                    <a:pt x="465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780;p74"/>
            <p:cNvSpPr/>
            <p:nvPr/>
          </p:nvSpPr>
          <p:spPr>
            <a:xfrm>
              <a:off x="4258175" y="1819900"/>
              <a:ext cx="1512225" cy="1323650"/>
            </a:xfrm>
            <a:custGeom>
              <a:avLst/>
              <a:gdLst/>
              <a:ahLst/>
              <a:cxnLst/>
              <a:rect l="l" t="t" r="r" b="b"/>
              <a:pathLst>
                <a:path w="60489" h="52946" extrusionOk="0">
                  <a:moveTo>
                    <a:pt x="46569" y="25799"/>
                  </a:moveTo>
                  <a:lnTo>
                    <a:pt x="46533" y="51889"/>
                  </a:lnTo>
                  <a:lnTo>
                    <a:pt x="1021" y="51889"/>
                  </a:lnTo>
                  <a:lnTo>
                    <a:pt x="1021" y="30573"/>
                  </a:lnTo>
                  <a:cubicBezTo>
                    <a:pt x="1021" y="27913"/>
                    <a:pt x="3134" y="25799"/>
                    <a:pt x="5758" y="25799"/>
                  </a:cubicBezTo>
                  <a:close/>
                  <a:moveTo>
                    <a:pt x="53602" y="1"/>
                  </a:moveTo>
                  <a:cubicBezTo>
                    <a:pt x="49703" y="1"/>
                    <a:pt x="46569" y="3134"/>
                    <a:pt x="46569" y="7033"/>
                  </a:cubicBezTo>
                  <a:lnTo>
                    <a:pt x="46569" y="24742"/>
                  </a:lnTo>
                  <a:lnTo>
                    <a:pt x="5794" y="24742"/>
                  </a:lnTo>
                  <a:cubicBezTo>
                    <a:pt x="2588" y="24742"/>
                    <a:pt x="1" y="27330"/>
                    <a:pt x="1" y="30573"/>
                  </a:cubicBezTo>
                  <a:lnTo>
                    <a:pt x="1" y="52946"/>
                  </a:lnTo>
                  <a:lnTo>
                    <a:pt x="47589" y="52946"/>
                  </a:lnTo>
                  <a:lnTo>
                    <a:pt x="47589" y="25799"/>
                  </a:lnTo>
                  <a:lnTo>
                    <a:pt x="47699" y="25799"/>
                  </a:lnTo>
                  <a:lnTo>
                    <a:pt x="47699" y="24742"/>
                  </a:lnTo>
                  <a:lnTo>
                    <a:pt x="47589" y="24742"/>
                  </a:lnTo>
                  <a:lnTo>
                    <a:pt x="47589" y="7033"/>
                  </a:lnTo>
                  <a:cubicBezTo>
                    <a:pt x="47589" y="3717"/>
                    <a:pt x="50249" y="1058"/>
                    <a:pt x="53565" y="1058"/>
                  </a:cubicBezTo>
                  <a:lnTo>
                    <a:pt x="60488" y="1058"/>
                  </a:lnTo>
                  <a:lnTo>
                    <a:pt x="604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781;p74"/>
            <p:cNvSpPr/>
            <p:nvPr/>
          </p:nvSpPr>
          <p:spPr>
            <a:xfrm>
              <a:off x="4257275" y="3129875"/>
              <a:ext cx="26425" cy="609450"/>
            </a:xfrm>
            <a:custGeom>
              <a:avLst/>
              <a:gdLst/>
              <a:ahLst/>
              <a:cxnLst/>
              <a:rect l="l" t="t" r="r" b="b"/>
              <a:pathLst>
                <a:path w="1057" h="24378" extrusionOk="0">
                  <a:moveTo>
                    <a:pt x="0" y="0"/>
                  </a:moveTo>
                  <a:lnTo>
                    <a:pt x="0" y="24377"/>
                  </a:lnTo>
                  <a:lnTo>
                    <a:pt x="1057" y="24377"/>
                  </a:lnTo>
                  <a:lnTo>
                    <a:pt x="1057" y="0"/>
                  </a:lnTo>
                  <a:close/>
                </a:path>
              </a:pathLst>
            </a:custGeom>
            <a:solidFill>
              <a:srgbClr val="DBA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782;p74"/>
            <p:cNvSpPr/>
            <p:nvPr/>
          </p:nvSpPr>
          <p:spPr>
            <a:xfrm>
              <a:off x="4037725" y="3670975"/>
              <a:ext cx="470075" cy="462800"/>
            </a:xfrm>
            <a:custGeom>
              <a:avLst/>
              <a:gdLst/>
              <a:ahLst/>
              <a:cxnLst/>
              <a:rect l="l" t="t" r="r" b="b"/>
              <a:pathLst>
                <a:path w="18803" h="18512" extrusionOk="0">
                  <a:moveTo>
                    <a:pt x="9402" y="0"/>
                  </a:moveTo>
                  <a:cubicBezTo>
                    <a:pt x="4227" y="0"/>
                    <a:pt x="1" y="4118"/>
                    <a:pt x="1" y="9256"/>
                  </a:cubicBezTo>
                  <a:cubicBezTo>
                    <a:pt x="1" y="14357"/>
                    <a:pt x="4227" y="18511"/>
                    <a:pt x="9402" y="18511"/>
                  </a:cubicBezTo>
                  <a:cubicBezTo>
                    <a:pt x="14576" y="18511"/>
                    <a:pt x="18803" y="14357"/>
                    <a:pt x="18803" y="9256"/>
                  </a:cubicBezTo>
                  <a:cubicBezTo>
                    <a:pt x="18803" y="4118"/>
                    <a:pt x="14576" y="0"/>
                    <a:pt x="9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783;p74"/>
            <p:cNvSpPr/>
            <p:nvPr/>
          </p:nvSpPr>
          <p:spPr>
            <a:xfrm>
              <a:off x="4071425" y="3750225"/>
              <a:ext cx="371700" cy="304575"/>
            </a:xfrm>
            <a:custGeom>
              <a:avLst/>
              <a:gdLst/>
              <a:ahLst/>
              <a:cxnLst/>
              <a:rect l="l" t="t" r="r" b="b"/>
              <a:pathLst>
                <a:path w="14868" h="12183" extrusionOk="0">
                  <a:moveTo>
                    <a:pt x="7987" y="911"/>
                  </a:moveTo>
                  <a:cubicBezTo>
                    <a:pt x="8009" y="911"/>
                    <a:pt x="8032" y="911"/>
                    <a:pt x="8054" y="911"/>
                  </a:cubicBezTo>
                  <a:cubicBezTo>
                    <a:pt x="12645" y="984"/>
                    <a:pt x="14868" y="6559"/>
                    <a:pt x="11625" y="9802"/>
                  </a:cubicBezTo>
                  <a:cubicBezTo>
                    <a:pt x="10576" y="10828"/>
                    <a:pt x="9297" y="11287"/>
                    <a:pt x="8041" y="11287"/>
                  </a:cubicBezTo>
                  <a:cubicBezTo>
                    <a:pt x="5370" y="11287"/>
                    <a:pt x="2807" y="9209"/>
                    <a:pt x="2807" y="6086"/>
                  </a:cubicBezTo>
                  <a:cubicBezTo>
                    <a:pt x="2807" y="3229"/>
                    <a:pt x="5139" y="911"/>
                    <a:pt x="7987" y="911"/>
                  </a:cubicBezTo>
                  <a:close/>
                  <a:moveTo>
                    <a:pt x="8121" y="0"/>
                  </a:moveTo>
                  <a:cubicBezTo>
                    <a:pt x="8098" y="0"/>
                    <a:pt x="8076" y="0"/>
                    <a:pt x="8054" y="1"/>
                  </a:cubicBezTo>
                  <a:cubicBezTo>
                    <a:pt x="2661" y="73"/>
                    <a:pt x="1" y="6632"/>
                    <a:pt x="3863" y="10422"/>
                  </a:cubicBezTo>
                  <a:cubicBezTo>
                    <a:pt x="5092" y="11638"/>
                    <a:pt x="6598" y="12183"/>
                    <a:pt x="8077" y="12183"/>
                  </a:cubicBezTo>
                  <a:cubicBezTo>
                    <a:pt x="11205" y="12183"/>
                    <a:pt x="14212" y="9747"/>
                    <a:pt x="14212" y="6086"/>
                  </a:cubicBezTo>
                  <a:cubicBezTo>
                    <a:pt x="14212" y="2719"/>
                    <a:pt x="11479" y="0"/>
                    <a:pt x="8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784;p74"/>
            <p:cNvSpPr/>
            <p:nvPr/>
          </p:nvSpPr>
          <p:spPr>
            <a:xfrm>
              <a:off x="5258425" y="3272875"/>
              <a:ext cx="409950" cy="337100"/>
            </a:xfrm>
            <a:custGeom>
              <a:avLst/>
              <a:gdLst/>
              <a:ahLst/>
              <a:cxnLst/>
              <a:rect l="l" t="t" r="r" b="b"/>
              <a:pathLst>
                <a:path w="16398" h="13484" extrusionOk="0">
                  <a:moveTo>
                    <a:pt x="15814" y="1"/>
                  </a:moveTo>
                  <a:lnTo>
                    <a:pt x="0" y="12791"/>
                  </a:lnTo>
                  <a:lnTo>
                    <a:pt x="583" y="13483"/>
                  </a:lnTo>
                  <a:lnTo>
                    <a:pt x="16397" y="693"/>
                  </a:lnTo>
                  <a:lnTo>
                    <a:pt x="158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785;p74"/>
            <p:cNvSpPr/>
            <p:nvPr/>
          </p:nvSpPr>
          <p:spPr>
            <a:xfrm>
              <a:off x="5265700" y="3589900"/>
              <a:ext cx="498325" cy="22800"/>
            </a:xfrm>
            <a:custGeom>
              <a:avLst/>
              <a:gdLst/>
              <a:ahLst/>
              <a:cxnLst/>
              <a:rect l="l" t="t" r="r" b="b"/>
              <a:pathLst>
                <a:path w="19933" h="912" extrusionOk="0">
                  <a:moveTo>
                    <a:pt x="1" y="0"/>
                  </a:moveTo>
                  <a:lnTo>
                    <a:pt x="1" y="911"/>
                  </a:lnTo>
                  <a:lnTo>
                    <a:pt x="19932" y="911"/>
                  </a:lnTo>
                  <a:lnTo>
                    <a:pt x="19932" y="0"/>
                  </a:lnTo>
                  <a:close/>
                </a:path>
              </a:pathLst>
            </a:custGeom>
            <a:solidFill>
              <a:srgbClr val="DBA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786;p74"/>
            <p:cNvSpPr/>
            <p:nvPr/>
          </p:nvSpPr>
          <p:spPr>
            <a:xfrm>
              <a:off x="5259325" y="3592625"/>
              <a:ext cx="409050" cy="337075"/>
            </a:xfrm>
            <a:custGeom>
              <a:avLst/>
              <a:gdLst/>
              <a:ahLst/>
              <a:cxnLst/>
              <a:rect l="l" t="t" r="r" b="b"/>
              <a:pathLst>
                <a:path w="16362" h="13483" extrusionOk="0">
                  <a:moveTo>
                    <a:pt x="547" y="1"/>
                  </a:moveTo>
                  <a:lnTo>
                    <a:pt x="1" y="693"/>
                  </a:lnTo>
                  <a:lnTo>
                    <a:pt x="15778" y="13483"/>
                  </a:lnTo>
                  <a:lnTo>
                    <a:pt x="16361" y="12791"/>
                  </a:lnTo>
                  <a:lnTo>
                    <a:pt x="54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787;p74"/>
            <p:cNvSpPr/>
            <p:nvPr/>
          </p:nvSpPr>
          <p:spPr>
            <a:xfrm>
              <a:off x="5254775" y="3601750"/>
              <a:ext cx="21875" cy="451850"/>
            </a:xfrm>
            <a:custGeom>
              <a:avLst/>
              <a:gdLst/>
              <a:ahLst/>
              <a:cxnLst/>
              <a:rect l="l" t="t" r="r" b="b"/>
              <a:pathLst>
                <a:path w="875" h="18074" extrusionOk="0">
                  <a:moveTo>
                    <a:pt x="0" y="0"/>
                  </a:moveTo>
                  <a:lnTo>
                    <a:pt x="0" y="18073"/>
                  </a:lnTo>
                  <a:lnTo>
                    <a:pt x="875" y="18073"/>
                  </a:lnTo>
                  <a:lnTo>
                    <a:pt x="875" y="0"/>
                  </a:lnTo>
                  <a:close/>
                </a:path>
              </a:pathLst>
            </a:custGeom>
            <a:solidFill>
              <a:srgbClr val="DBA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788;p74"/>
            <p:cNvSpPr/>
            <p:nvPr/>
          </p:nvSpPr>
          <p:spPr>
            <a:xfrm>
              <a:off x="4863050" y="3592625"/>
              <a:ext cx="409975" cy="337075"/>
            </a:xfrm>
            <a:custGeom>
              <a:avLst/>
              <a:gdLst/>
              <a:ahLst/>
              <a:cxnLst/>
              <a:rect l="l" t="t" r="r" b="b"/>
              <a:pathLst>
                <a:path w="16399" h="13483" extrusionOk="0">
                  <a:moveTo>
                    <a:pt x="15815" y="1"/>
                  </a:moveTo>
                  <a:lnTo>
                    <a:pt x="1" y="12791"/>
                  </a:lnTo>
                  <a:lnTo>
                    <a:pt x="584" y="13483"/>
                  </a:lnTo>
                  <a:lnTo>
                    <a:pt x="16398" y="693"/>
                  </a:lnTo>
                  <a:lnTo>
                    <a:pt x="158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789;p74"/>
            <p:cNvSpPr/>
            <p:nvPr/>
          </p:nvSpPr>
          <p:spPr>
            <a:xfrm>
              <a:off x="4768325" y="3589900"/>
              <a:ext cx="497400" cy="22800"/>
            </a:xfrm>
            <a:custGeom>
              <a:avLst/>
              <a:gdLst/>
              <a:ahLst/>
              <a:cxnLst/>
              <a:rect l="l" t="t" r="r" b="b"/>
              <a:pathLst>
                <a:path w="19896" h="912" extrusionOk="0">
                  <a:moveTo>
                    <a:pt x="0" y="0"/>
                  </a:moveTo>
                  <a:lnTo>
                    <a:pt x="0" y="911"/>
                  </a:lnTo>
                  <a:lnTo>
                    <a:pt x="19896" y="911"/>
                  </a:lnTo>
                  <a:lnTo>
                    <a:pt x="198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790;p74"/>
            <p:cNvSpPr/>
            <p:nvPr/>
          </p:nvSpPr>
          <p:spPr>
            <a:xfrm>
              <a:off x="4863050" y="3272875"/>
              <a:ext cx="409975" cy="337100"/>
            </a:xfrm>
            <a:custGeom>
              <a:avLst/>
              <a:gdLst/>
              <a:ahLst/>
              <a:cxnLst/>
              <a:rect l="l" t="t" r="r" b="b"/>
              <a:pathLst>
                <a:path w="16399" h="13484" extrusionOk="0">
                  <a:moveTo>
                    <a:pt x="584" y="1"/>
                  </a:moveTo>
                  <a:lnTo>
                    <a:pt x="1" y="693"/>
                  </a:lnTo>
                  <a:lnTo>
                    <a:pt x="15815" y="13483"/>
                  </a:lnTo>
                  <a:lnTo>
                    <a:pt x="16398" y="12791"/>
                  </a:lnTo>
                  <a:lnTo>
                    <a:pt x="5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791;p74"/>
            <p:cNvSpPr/>
            <p:nvPr/>
          </p:nvSpPr>
          <p:spPr>
            <a:xfrm>
              <a:off x="5254775" y="3149900"/>
              <a:ext cx="21875" cy="451875"/>
            </a:xfrm>
            <a:custGeom>
              <a:avLst/>
              <a:gdLst/>
              <a:ahLst/>
              <a:cxnLst/>
              <a:rect l="l" t="t" r="r" b="b"/>
              <a:pathLst>
                <a:path w="875" h="18075" extrusionOk="0">
                  <a:moveTo>
                    <a:pt x="0" y="1"/>
                  </a:moveTo>
                  <a:lnTo>
                    <a:pt x="0" y="18074"/>
                  </a:lnTo>
                  <a:lnTo>
                    <a:pt x="875" y="18074"/>
                  </a:lnTo>
                  <a:lnTo>
                    <a:pt x="8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792;p74"/>
            <p:cNvSpPr/>
            <p:nvPr/>
          </p:nvSpPr>
          <p:spPr>
            <a:xfrm>
              <a:off x="5107200" y="3480575"/>
              <a:ext cx="278200" cy="236800"/>
            </a:xfrm>
            <a:custGeom>
              <a:avLst/>
              <a:gdLst/>
              <a:ahLst/>
              <a:cxnLst/>
              <a:rect l="l" t="t" r="r" b="b"/>
              <a:pathLst>
                <a:path w="11128" h="9472" extrusionOk="0">
                  <a:moveTo>
                    <a:pt x="6407" y="0"/>
                  </a:moveTo>
                  <a:cubicBezTo>
                    <a:pt x="6385" y="0"/>
                    <a:pt x="6363" y="0"/>
                    <a:pt x="6341" y="1"/>
                  </a:cubicBezTo>
                  <a:cubicBezTo>
                    <a:pt x="2114" y="1"/>
                    <a:pt x="0" y="5139"/>
                    <a:pt x="3025" y="8090"/>
                  </a:cubicBezTo>
                  <a:cubicBezTo>
                    <a:pt x="3992" y="9045"/>
                    <a:pt x="5171" y="9472"/>
                    <a:pt x="6325" y="9472"/>
                  </a:cubicBezTo>
                  <a:cubicBezTo>
                    <a:pt x="8782" y="9472"/>
                    <a:pt x="11127" y="7541"/>
                    <a:pt x="11078" y="4665"/>
                  </a:cubicBezTo>
                  <a:cubicBezTo>
                    <a:pt x="11078" y="2100"/>
                    <a:pt x="9000" y="0"/>
                    <a:pt x="64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793;p74"/>
            <p:cNvSpPr/>
            <p:nvPr/>
          </p:nvSpPr>
          <p:spPr>
            <a:xfrm>
              <a:off x="4753750" y="3096150"/>
              <a:ext cx="1023925" cy="1010275"/>
            </a:xfrm>
            <a:custGeom>
              <a:avLst/>
              <a:gdLst/>
              <a:ahLst/>
              <a:cxnLst/>
              <a:rect l="l" t="t" r="r" b="b"/>
              <a:pathLst>
                <a:path w="40957" h="40411" extrusionOk="0">
                  <a:moveTo>
                    <a:pt x="20479" y="2770"/>
                  </a:moveTo>
                  <a:cubicBezTo>
                    <a:pt x="30244" y="2770"/>
                    <a:pt x="38188" y="10604"/>
                    <a:pt x="38188" y="20224"/>
                  </a:cubicBezTo>
                  <a:cubicBezTo>
                    <a:pt x="38188" y="29844"/>
                    <a:pt x="30244" y="37642"/>
                    <a:pt x="20479" y="37642"/>
                  </a:cubicBezTo>
                  <a:cubicBezTo>
                    <a:pt x="10750" y="37642"/>
                    <a:pt x="2806" y="29844"/>
                    <a:pt x="2806" y="20224"/>
                  </a:cubicBezTo>
                  <a:cubicBezTo>
                    <a:pt x="2806" y="10604"/>
                    <a:pt x="10713" y="2770"/>
                    <a:pt x="20479" y="2770"/>
                  </a:cubicBezTo>
                  <a:close/>
                  <a:moveTo>
                    <a:pt x="20479" y="1"/>
                  </a:moveTo>
                  <a:cubicBezTo>
                    <a:pt x="9183" y="1"/>
                    <a:pt x="0" y="9038"/>
                    <a:pt x="0" y="20224"/>
                  </a:cubicBezTo>
                  <a:cubicBezTo>
                    <a:pt x="0" y="31374"/>
                    <a:pt x="9146" y="40411"/>
                    <a:pt x="20479" y="40411"/>
                  </a:cubicBezTo>
                  <a:cubicBezTo>
                    <a:pt x="31811" y="40411"/>
                    <a:pt x="40957" y="31374"/>
                    <a:pt x="40957" y="20224"/>
                  </a:cubicBezTo>
                  <a:cubicBezTo>
                    <a:pt x="40957" y="9038"/>
                    <a:pt x="31811" y="1"/>
                    <a:pt x="204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94;p74"/>
            <p:cNvSpPr/>
            <p:nvPr/>
          </p:nvSpPr>
          <p:spPr>
            <a:xfrm>
              <a:off x="4726425" y="3068825"/>
              <a:ext cx="1078600" cy="1064950"/>
            </a:xfrm>
            <a:custGeom>
              <a:avLst/>
              <a:gdLst/>
              <a:ahLst/>
              <a:cxnLst/>
              <a:rect l="l" t="t" r="r" b="b"/>
              <a:pathLst>
                <a:path w="43144" h="42598" extrusionOk="0">
                  <a:moveTo>
                    <a:pt x="21572" y="1531"/>
                  </a:moveTo>
                  <a:cubicBezTo>
                    <a:pt x="32649" y="1531"/>
                    <a:pt x="41613" y="10386"/>
                    <a:pt x="41613" y="21317"/>
                  </a:cubicBezTo>
                  <a:cubicBezTo>
                    <a:pt x="41613" y="32212"/>
                    <a:pt x="32612" y="41103"/>
                    <a:pt x="21572" y="41103"/>
                  </a:cubicBezTo>
                  <a:cubicBezTo>
                    <a:pt x="10531" y="41103"/>
                    <a:pt x="1530" y="32212"/>
                    <a:pt x="1530" y="21317"/>
                  </a:cubicBezTo>
                  <a:cubicBezTo>
                    <a:pt x="1530" y="10386"/>
                    <a:pt x="10531" y="1531"/>
                    <a:pt x="21572" y="1531"/>
                  </a:cubicBezTo>
                  <a:close/>
                  <a:moveTo>
                    <a:pt x="21572" y="1"/>
                  </a:moveTo>
                  <a:cubicBezTo>
                    <a:pt x="9656" y="1"/>
                    <a:pt x="0" y="9548"/>
                    <a:pt x="0" y="21317"/>
                  </a:cubicBezTo>
                  <a:cubicBezTo>
                    <a:pt x="0" y="33050"/>
                    <a:pt x="9656" y="42597"/>
                    <a:pt x="21572" y="42597"/>
                  </a:cubicBezTo>
                  <a:cubicBezTo>
                    <a:pt x="33487" y="42597"/>
                    <a:pt x="43143" y="33050"/>
                    <a:pt x="43143" y="21317"/>
                  </a:cubicBezTo>
                  <a:cubicBezTo>
                    <a:pt x="43143" y="9548"/>
                    <a:pt x="33487" y="1"/>
                    <a:pt x="215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795;p74"/>
            <p:cNvSpPr/>
            <p:nvPr/>
          </p:nvSpPr>
          <p:spPr>
            <a:xfrm>
              <a:off x="5711150" y="1719700"/>
              <a:ext cx="126650" cy="194200"/>
            </a:xfrm>
            <a:custGeom>
              <a:avLst/>
              <a:gdLst/>
              <a:ahLst/>
              <a:cxnLst/>
              <a:rect l="l" t="t" r="r" b="b"/>
              <a:pathLst>
                <a:path w="5066" h="7768" extrusionOk="0">
                  <a:moveTo>
                    <a:pt x="766" y="1"/>
                  </a:moveTo>
                  <a:lnTo>
                    <a:pt x="1" y="4482"/>
                  </a:lnTo>
                  <a:lnTo>
                    <a:pt x="2114" y="7470"/>
                  </a:lnTo>
                  <a:cubicBezTo>
                    <a:pt x="2249" y="7659"/>
                    <a:pt x="2443" y="7768"/>
                    <a:pt x="2653" y="7768"/>
                  </a:cubicBezTo>
                  <a:cubicBezTo>
                    <a:pt x="2727" y="7768"/>
                    <a:pt x="2803" y="7754"/>
                    <a:pt x="2880" y="7725"/>
                  </a:cubicBezTo>
                  <a:cubicBezTo>
                    <a:pt x="3280" y="7616"/>
                    <a:pt x="3463" y="7215"/>
                    <a:pt x="3353" y="6851"/>
                  </a:cubicBezTo>
                  <a:lnTo>
                    <a:pt x="2588" y="4482"/>
                  </a:lnTo>
                  <a:lnTo>
                    <a:pt x="5066" y="1385"/>
                  </a:lnTo>
                  <a:lnTo>
                    <a:pt x="766"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796;p74"/>
            <p:cNvSpPr/>
            <p:nvPr/>
          </p:nvSpPr>
          <p:spPr>
            <a:xfrm>
              <a:off x="5753075" y="1736100"/>
              <a:ext cx="134850" cy="182375"/>
            </a:xfrm>
            <a:custGeom>
              <a:avLst/>
              <a:gdLst/>
              <a:ahLst/>
              <a:cxnLst/>
              <a:rect l="l" t="t" r="r" b="b"/>
              <a:pathLst>
                <a:path w="5394" h="7295" extrusionOk="0">
                  <a:moveTo>
                    <a:pt x="1603" y="0"/>
                  </a:moveTo>
                  <a:lnTo>
                    <a:pt x="0" y="3717"/>
                  </a:lnTo>
                  <a:lnTo>
                    <a:pt x="1786" y="6924"/>
                  </a:lnTo>
                  <a:cubicBezTo>
                    <a:pt x="1913" y="7179"/>
                    <a:pt x="2153" y="7295"/>
                    <a:pt x="2407" y="7295"/>
                  </a:cubicBezTo>
                  <a:cubicBezTo>
                    <a:pt x="2443" y="7295"/>
                    <a:pt x="2478" y="7293"/>
                    <a:pt x="2514" y="7288"/>
                  </a:cubicBezTo>
                  <a:cubicBezTo>
                    <a:pt x="2915" y="7179"/>
                    <a:pt x="3134" y="6814"/>
                    <a:pt x="3061" y="6450"/>
                  </a:cubicBezTo>
                  <a:lnTo>
                    <a:pt x="2551" y="4045"/>
                  </a:lnTo>
                  <a:lnTo>
                    <a:pt x="5393" y="1239"/>
                  </a:lnTo>
                  <a:lnTo>
                    <a:pt x="1603"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797;p74"/>
            <p:cNvSpPr/>
            <p:nvPr/>
          </p:nvSpPr>
          <p:spPr>
            <a:xfrm>
              <a:off x="5837775" y="1821500"/>
              <a:ext cx="65625" cy="60600"/>
            </a:xfrm>
            <a:custGeom>
              <a:avLst/>
              <a:gdLst/>
              <a:ahLst/>
              <a:cxnLst/>
              <a:rect l="l" t="t" r="r" b="b"/>
              <a:pathLst>
                <a:path w="2625" h="2424" extrusionOk="0">
                  <a:moveTo>
                    <a:pt x="1786" y="1"/>
                  </a:moveTo>
                  <a:cubicBezTo>
                    <a:pt x="1613" y="1"/>
                    <a:pt x="1440" y="64"/>
                    <a:pt x="1313" y="192"/>
                  </a:cubicBezTo>
                  <a:lnTo>
                    <a:pt x="292" y="1212"/>
                  </a:lnTo>
                  <a:cubicBezTo>
                    <a:pt x="37" y="1467"/>
                    <a:pt x="1" y="1868"/>
                    <a:pt x="292" y="2160"/>
                  </a:cubicBezTo>
                  <a:lnTo>
                    <a:pt x="365" y="2232"/>
                  </a:lnTo>
                  <a:cubicBezTo>
                    <a:pt x="493" y="2360"/>
                    <a:pt x="666" y="2424"/>
                    <a:pt x="839" y="2424"/>
                  </a:cubicBezTo>
                  <a:cubicBezTo>
                    <a:pt x="1012" y="2424"/>
                    <a:pt x="1185" y="2360"/>
                    <a:pt x="1313" y="2232"/>
                  </a:cubicBezTo>
                  <a:lnTo>
                    <a:pt x="2333" y="1249"/>
                  </a:lnTo>
                  <a:cubicBezTo>
                    <a:pt x="2588" y="957"/>
                    <a:pt x="2624" y="556"/>
                    <a:pt x="2333" y="265"/>
                  </a:cubicBezTo>
                  <a:lnTo>
                    <a:pt x="2260" y="192"/>
                  </a:lnTo>
                  <a:cubicBezTo>
                    <a:pt x="2133" y="64"/>
                    <a:pt x="1959" y="1"/>
                    <a:pt x="1786" y="1"/>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798;p74"/>
            <p:cNvSpPr/>
            <p:nvPr/>
          </p:nvSpPr>
          <p:spPr>
            <a:xfrm>
              <a:off x="5641925" y="1711500"/>
              <a:ext cx="103875" cy="91000"/>
            </a:xfrm>
            <a:custGeom>
              <a:avLst/>
              <a:gdLst/>
              <a:ahLst/>
              <a:cxnLst/>
              <a:rect l="l" t="t" r="r" b="b"/>
              <a:pathLst>
                <a:path w="4155" h="3640" extrusionOk="0">
                  <a:moveTo>
                    <a:pt x="3717" y="1"/>
                  </a:moveTo>
                  <a:lnTo>
                    <a:pt x="438" y="2260"/>
                  </a:lnTo>
                  <a:cubicBezTo>
                    <a:pt x="110" y="2478"/>
                    <a:pt x="1" y="2952"/>
                    <a:pt x="256" y="3317"/>
                  </a:cubicBezTo>
                  <a:cubicBezTo>
                    <a:pt x="392" y="3520"/>
                    <a:pt x="626" y="3640"/>
                    <a:pt x="862" y="3640"/>
                  </a:cubicBezTo>
                  <a:cubicBezTo>
                    <a:pt x="1007" y="3640"/>
                    <a:pt x="1152" y="3595"/>
                    <a:pt x="1276" y="3499"/>
                  </a:cubicBezTo>
                  <a:lnTo>
                    <a:pt x="4155" y="2333"/>
                  </a:lnTo>
                  <a:lnTo>
                    <a:pt x="3717"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799;p74"/>
            <p:cNvSpPr/>
            <p:nvPr/>
          </p:nvSpPr>
          <p:spPr>
            <a:xfrm>
              <a:off x="5641925" y="1764350"/>
              <a:ext cx="66525" cy="96000"/>
            </a:xfrm>
            <a:custGeom>
              <a:avLst/>
              <a:gdLst/>
              <a:ahLst/>
              <a:cxnLst/>
              <a:rect l="l" t="t" r="r" b="b"/>
              <a:pathLst>
                <a:path w="2661" h="3840" extrusionOk="0">
                  <a:moveTo>
                    <a:pt x="860" y="1"/>
                  </a:moveTo>
                  <a:cubicBezTo>
                    <a:pt x="780" y="1"/>
                    <a:pt x="699" y="13"/>
                    <a:pt x="620" y="36"/>
                  </a:cubicBezTo>
                  <a:lnTo>
                    <a:pt x="511" y="109"/>
                  </a:lnTo>
                  <a:cubicBezTo>
                    <a:pt x="183" y="255"/>
                    <a:pt x="1" y="656"/>
                    <a:pt x="146" y="984"/>
                  </a:cubicBezTo>
                  <a:lnTo>
                    <a:pt x="1130" y="3389"/>
                  </a:lnTo>
                  <a:cubicBezTo>
                    <a:pt x="1242" y="3668"/>
                    <a:pt x="1503" y="3840"/>
                    <a:pt x="1766" y="3840"/>
                  </a:cubicBezTo>
                  <a:cubicBezTo>
                    <a:pt x="1847" y="3840"/>
                    <a:pt x="1928" y="3824"/>
                    <a:pt x="2005" y="3790"/>
                  </a:cubicBezTo>
                  <a:lnTo>
                    <a:pt x="2114" y="3717"/>
                  </a:lnTo>
                  <a:cubicBezTo>
                    <a:pt x="2478" y="3607"/>
                    <a:pt x="2661" y="3207"/>
                    <a:pt x="2515" y="2842"/>
                  </a:cubicBezTo>
                  <a:lnTo>
                    <a:pt x="1531" y="437"/>
                  </a:lnTo>
                  <a:cubicBezTo>
                    <a:pt x="1417" y="152"/>
                    <a:pt x="1147" y="1"/>
                    <a:pt x="860" y="1"/>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00;p74"/>
            <p:cNvSpPr/>
            <p:nvPr/>
          </p:nvSpPr>
          <p:spPr>
            <a:xfrm>
              <a:off x="5815925" y="1822300"/>
              <a:ext cx="71075" cy="93025"/>
            </a:xfrm>
            <a:custGeom>
              <a:avLst/>
              <a:gdLst/>
              <a:ahLst/>
              <a:cxnLst/>
              <a:rect l="l" t="t" r="r" b="b"/>
              <a:pathLst>
                <a:path w="2843" h="3721" extrusionOk="0">
                  <a:moveTo>
                    <a:pt x="917" y="0"/>
                  </a:moveTo>
                  <a:cubicBezTo>
                    <a:pt x="804" y="0"/>
                    <a:pt x="688" y="29"/>
                    <a:pt x="583" y="87"/>
                  </a:cubicBezTo>
                  <a:lnTo>
                    <a:pt x="474" y="123"/>
                  </a:lnTo>
                  <a:cubicBezTo>
                    <a:pt x="146" y="306"/>
                    <a:pt x="0" y="706"/>
                    <a:pt x="183" y="1034"/>
                  </a:cubicBezTo>
                  <a:lnTo>
                    <a:pt x="1349" y="3330"/>
                  </a:lnTo>
                  <a:cubicBezTo>
                    <a:pt x="1479" y="3590"/>
                    <a:pt x="1720" y="3720"/>
                    <a:pt x="1967" y="3720"/>
                  </a:cubicBezTo>
                  <a:cubicBezTo>
                    <a:pt x="2066" y="3720"/>
                    <a:pt x="2166" y="3700"/>
                    <a:pt x="2260" y="3658"/>
                  </a:cubicBezTo>
                  <a:lnTo>
                    <a:pt x="2369" y="3585"/>
                  </a:lnTo>
                  <a:cubicBezTo>
                    <a:pt x="2733" y="3403"/>
                    <a:pt x="2843" y="3002"/>
                    <a:pt x="2660" y="2674"/>
                  </a:cubicBezTo>
                  <a:lnTo>
                    <a:pt x="1494" y="378"/>
                  </a:lnTo>
                  <a:cubicBezTo>
                    <a:pt x="1395" y="130"/>
                    <a:pt x="1161" y="0"/>
                    <a:pt x="917" y="0"/>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01;p74"/>
            <p:cNvSpPr/>
            <p:nvPr/>
          </p:nvSpPr>
          <p:spPr>
            <a:xfrm>
              <a:off x="5654675" y="1797075"/>
              <a:ext cx="308850" cy="91225"/>
            </a:xfrm>
            <a:custGeom>
              <a:avLst/>
              <a:gdLst/>
              <a:ahLst/>
              <a:cxnLst/>
              <a:rect l="l" t="t" r="r" b="b"/>
              <a:pathLst>
                <a:path w="12354" h="3649" extrusionOk="0">
                  <a:moveTo>
                    <a:pt x="1209" y="1"/>
                  </a:moveTo>
                  <a:cubicBezTo>
                    <a:pt x="618" y="1"/>
                    <a:pt x="109" y="464"/>
                    <a:pt x="74" y="1096"/>
                  </a:cubicBezTo>
                  <a:lnTo>
                    <a:pt x="37" y="1898"/>
                  </a:lnTo>
                  <a:cubicBezTo>
                    <a:pt x="1" y="2517"/>
                    <a:pt x="474" y="3064"/>
                    <a:pt x="1130" y="3100"/>
                  </a:cubicBezTo>
                  <a:lnTo>
                    <a:pt x="11078" y="3647"/>
                  </a:lnTo>
                  <a:cubicBezTo>
                    <a:pt x="11100" y="3648"/>
                    <a:pt x="11123" y="3649"/>
                    <a:pt x="11145" y="3649"/>
                  </a:cubicBezTo>
                  <a:cubicBezTo>
                    <a:pt x="11736" y="3649"/>
                    <a:pt x="12245" y="3186"/>
                    <a:pt x="12281" y="2554"/>
                  </a:cubicBezTo>
                  <a:lnTo>
                    <a:pt x="12317" y="1788"/>
                  </a:lnTo>
                  <a:cubicBezTo>
                    <a:pt x="12353" y="1132"/>
                    <a:pt x="11880" y="586"/>
                    <a:pt x="11224" y="549"/>
                  </a:cubicBezTo>
                  <a:lnTo>
                    <a:pt x="1276" y="3"/>
                  </a:lnTo>
                  <a:cubicBezTo>
                    <a:pt x="1254" y="2"/>
                    <a:pt x="1231" y="1"/>
                    <a:pt x="12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02;p74"/>
            <p:cNvSpPr/>
            <p:nvPr/>
          </p:nvSpPr>
          <p:spPr>
            <a:xfrm>
              <a:off x="5734850" y="1711500"/>
              <a:ext cx="239475" cy="147725"/>
            </a:xfrm>
            <a:custGeom>
              <a:avLst/>
              <a:gdLst/>
              <a:ahLst/>
              <a:cxnLst/>
              <a:rect l="l" t="t" r="r" b="b"/>
              <a:pathLst>
                <a:path w="9579" h="5909" extrusionOk="0">
                  <a:moveTo>
                    <a:pt x="0" y="1"/>
                  </a:moveTo>
                  <a:lnTo>
                    <a:pt x="802" y="5576"/>
                  </a:lnTo>
                  <a:lnTo>
                    <a:pt x="5903" y="5904"/>
                  </a:lnTo>
                  <a:cubicBezTo>
                    <a:pt x="5964" y="5907"/>
                    <a:pt x="6025" y="5909"/>
                    <a:pt x="6085" y="5909"/>
                  </a:cubicBezTo>
                  <a:cubicBezTo>
                    <a:pt x="8040" y="5909"/>
                    <a:pt x="9578" y="4204"/>
                    <a:pt x="9401" y="2260"/>
                  </a:cubicBezTo>
                  <a:lnTo>
                    <a:pt x="9401" y="2223"/>
                  </a:lnTo>
                  <a:lnTo>
                    <a:pt x="0"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03;p74"/>
            <p:cNvSpPr/>
            <p:nvPr/>
          </p:nvSpPr>
          <p:spPr>
            <a:xfrm>
              <a:off x="5918850" y="1767075"/>
              <a:ext cx="698750" cy="281900"/>
            </a:xfrm>
            <a:custGeom>
              <a:avLst/>
              <a:gdLst/>
              <a:ahLst/>
              <a:cxnLst/>
              <a:rect l="l" t="t" r="r" b="b"/>
              <a:pathLst>
                <a:path w="27950" h="11276" extrusionOk="0">
                  <a:moveTo>
                    <a:pt x="2041" y="0"/>
                  </a:moveTo>
                  <a:lnTo>
                    <a:pt x="1" y="2515"/>
                  </a:lnTo>
                  <a:cubicBezTo>
                    <a:pt x="5517" y="8491"/>
                    <a:pt x="12142" y="11275"/>
                    <a:pt x="17613" y="11275"/>
                  </a:cubicBezTo>
                  <a:cubicBezTo>
                    <a:pt x="22550" y="11275"/>
                    <a:pt x="26549" y="9008"/>
                    <a:pt x="27949" y="4774"/>
                  </a:cubicBezTo>
                  <a:lnTo>
                    <a:pt x="2041"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04;p74"/>
            <p:cNvSpPr/>
            <p:nvPr/>
          </p:nvSpPr>
          <p:spPr>
            <a:xfrm>
              <a:off x="5687475" y="1801700"/>
              <a:ext cx="113900" cy="109100"/>
            </a:xfrm>
            <a:custGeom>
              <a:avLst/>
              <a:gdLst/>
              <a:ahLst/>
              <a:cxnLst/>
              <a:rect l="l" t="t" r="r" b="b"/>
              <a:pathLst>
                <a:path w="4556" h="4364" extrusionOk="0">
                  <a:moveTo>
                    <a:pt x="2478" y="0"/>
                  </a:moveTo>
                  <a:lnTo>
                    <a:pt x="329" y="2660"/>
                  </a:lnTo>
                  <a:cubicBezTo>
                    <a:pt x="1" y="3061"/>
                    <a:pt x="37" y="3644"/>
                    <a:pt x="401" y="4045"/>
                  </a:cubicBezTo>
                  <a:cubicBezTo>
                    <a:pt x="607" y="4251"/>
                    <a:pt x="883" y="4363"/>
                    <a:pt x="1163" y="4363"/>
                  </a:cubicBezTo>
                  <a:cubicBezTo>
                    <a:pt x="1378" y="4363"/>
                    <a:pt x="1596" y="4297"/>
                    <a:pt x="1786" y="4154"/>
                  </a:cubicBezTo>
                  <a:lnTo>
                    <a:pt x="4555" y="2113"/>
                  </a:lnTo>
                  <a:lnTo>
                    <a:pt x="2478"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05;p74"/>
            <p:cNvSpPr/>
            <p:nvPr/>
          </p:nvSpPr>
          <p:spPr>
            <a:xfrm>
              <a:off x="6478200" y="2077700"/>
              <a:ext cx="486475" cy="867275"/>
            </a:xfrm>
            <a:custGeom>
              <a:avLst/>
              <a:gdLst/>
              <a:ahLst/>
              <a:cxnLst/>
              <a:rect l="l" t="t" r="r" b="b"/>
              <a:pathLst>
                <a:path w="19459" h="34691" extrusionOk="0">
                  <a:moveTo>
                    <a:pt x="5830" y="1"/>
                  </a:moveTo>
                  <a:cubicBezTo>
                    <a:pt x="5830" y="1"/>
                    <a:pt x="656" y="23831"/>
                    <a:pt x="0" y="34690"/>
                  </a:cubicBezTo>
                  <a:lnTo>
                    <a:pt x="11770" y="34690"/>
                  </a:lnTo>
                  <a:lnTo>
                    <a:pt x="19458" y="8017"/>
                  </a:lnTo>
                  <a:lnTo>
                    <a:pt x="5830"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806;p74"/>
            <p:cNvSpPr/>
            <p:nvPr/>
          </p:nvSpPr>
          <p:spPr>
            <a:xfrm>
              <a:off x="6478200" y="2944950"/>
              <a:ext cx="295175" cy="948325"/>
            </a:xfrm>
            <a:custGeom>
              <a:avLst/>
              <a:gdLst/>
              <a:ahLst/>
              <a:cxnLst/>
              <a:rect l="l" t="t" r="r" b="b"/>
              <a:pathLst>
                <a:path w="11807" h="37933" extrusionOk="0">
                  <a:moveTo>
                    <a:pt x="0" y="0"/>
                  </a:moveTo>
                  <a:lnTo>
                    <a:pt x="729" y="37932"/>
                  </a:lnTo>
                  <a:lnTo>
                    <a:pt x="11296" y="36038"/>
                  </a:lnTo>
                  <a:lnTo>
                    <a:pt x="11806"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807;p74"/>
            <p:cNvSpPr/>
            <p:nvPr/>
          </p:nvSpPr>
          <p:spPr>
            <a:xfrm>
              <a:off x="6484575" y="3485125"/>
              <a:ext cx="299725" cy="409050"/>
            </a:xfrm>
            <a:custGeom>
              <a:avLst/>
              <a:gdLst/>
              <a:ahLst/>
              <a:cxnLst/>
              <a:rect l="l" t="t" r="r" b="b"/>
              <a:pathLst>
                <a:path w="11989" h="16362" extrusionOk="0">
                  <a:moveTo>
                    <a:pt x="11660" y="1"/>
                  </a:moveTo>
                  <a:lnTo>
                    <a:pt x="0" y="511"/>
                  </a:lnTo>
                  <a:lnTo>
                    <a:pt x="109" y="16362"/>
                  </a:lnTo>
                  <a:lnTo>
                    <a:pt x="11988" y="14358"/>
                  </a:lnTo>
                  <a:lnTo>
                    <a:pt x="11660"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808;p74"/>
            <p:cNvSpPr/>
            <p:nvPr/>
          </p:nvSpPr>
          <p:spPr>
            <a:xfrm>
              <a:off x="6114725" y="3760250"/>
              <a:ext cx="689625" cy="340725"/>
            </a:xfrm>
            <a:custGeom>
              <a:avLst/>
              <a:gdLst/>
              <a:ahLst/>
              <a:cxnLst/>
              <a:rect l="l" t="t" r="r" b="b"/>
              <a:pathLst>
                <a:path w="27585" h="13629" extrusionOk="0">
                  <a:moveTo>
                    <a:pt x="12280" y="0"/>
                  </a:moveTo>
                  <a:cubicBezTo>
                    <a:pt x="11770" y="1312"/>
                    <a:pt x="11005" y="2478"/>
                    <a:pt x="9984" y="3462"/>
                  </a:cubicBezTo>
                  <a:cubicBezTo>
                    <a:pt x="9547" y="3899"/>
                    <a:pt x="9037" y="4300"/>
                    <a:pt x="8490" y="4664"/>
                  </a:cubicBezTo>
                  <a:cubicBezTo>
                    <a:pt x="7871" y="5065"/>
                    <a:pt x="7179" y="5393"/>
                    <a:pt x="6450" y="5648"/>
                  </a:cubicBezTo>
                  <a:lnTo>
                    <a:pt x="5721" y="5903"/>
                  </a:lnTo>
                  <a:cubicBezTo>
                    <a:pt x="4081" y="6486"/>
                    <a:pt x="2697" y="7580"/>
                    <a:pt x="1749" y="9001"/>
                  </a:cubicBezTo>
                  <a:cubicBezTo>
                    <a:pt x="1276" y="9693"/>
                    <a:pt x="948" y="10422"/>
                    <a:pt x="693" y="11223"/>
                  </a:cubicBezTo>
                  <a:lnTo>
                    <a:pt x="0" y="13628"/>
                  </a:lnTo>
                  <a:lnTo>
                    <a:pt x="27293" y="13628"/>
                  </a:lnTo>
                  <a:lnTo>
                    <a:pt x="27365" y="9001"/>
                  </a:lnTo>
                  <a:lnTo>
                    <a:pt x="27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809;p74"/>
            <p:cNvSpPr/>
            <p:nvPr/>
          </p:nvSpPr>
          <p:spPr>
            <a:xfrm>
              <a:off x="6399850" y="3789400"/>
              <a:ext cx="134850" cy="17325"/>
            </a:xfrm>
            <a:custGeom>
              <a:avLst/>
              <a:gdLst/>
              <a:ahLst/>
              <a:cxnLst/>
              <a:rect l="l" t="t" r="r" b="b"/>
              <a:pathLst>
                <a:path w="5394" h="693" extrusionOk="0">
                  <a:moveTo>
                    <a:pt x="0" y="0"/>
                  </a:moveTo>
                  <a:lnTo>
                    <a:pt x="0" y="693"/>
                  </a:lnTo>
                  <a:lnTo>
                    <a:pt x="5393" y="693"/>
                  </a:lnTo>
                  <a:lnTo>
                    <a:pt x="5393"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810;p74"/>
            <p:cNvSpPr/>
            <p:nvPr/>
          </p:nvSpPr>
          <p:spPr>
            <a:xfrm>
              <a:off x="6365225" y="3836775"/>
              <a:ext cx="134850" cy="17325"/>
            </a:xfrm>
            <a:custGeom>
              <a:avLst/>
              <a:gdLst/>
              <a:ahLst/>
              <a:cxnLst/>
              <a:rect l="l" t="t" r="r" b="b"/>
              <a:pathLst>
                <a:path w="5394" h="693" extrusionOk="0">
                  <a:moveTo>
                    <a:pt x="1" y="0"/>
                  </a:moveTo>
                  <a:lnTo>
                    <a:pt x="1" y="692"/>
                  </a:lnTo>
                  <a:lnTo>
                    <a:pt x="5394" y="692"/>
                  </a:lnTo>
                  <a:lnTo>
                    <a:pt x="5394"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811;p74"/>
            <p:cNvSpPr/>
            <p:nvPr/>
          </p:nvSpPr>
          <p:spPr>
            <a:xfrm>
              <a:off x="6625775" y="3912375"/>
              <a:ext cx="51950" cy="50125"/>
            </a:xfrm>
            <a:custGeom>
              <a:avLst/>
              <a:gdLst/>
              <a:ahLst/>
              <a:cxnLst/>
              <a:rect l="l" t="t" r="r" b="b"/>
              <a:pathLst>
                <a:path w="2078" h="2005" extrusionOk="0">
                  <a:moveTo>
                    <a:pt x="1020" y="693"/>
                  </a:moveTo>
                  <a:cubicBezTo>
                    <a:pt x="1203" y="693"/>
                    <a:pt x="1348" y="839"/>
                    <a:pt x="1348" y="1021"/>
                  </a:cubicBezTo>
                  <a:cubicBezTo>
                    <a:pt x="1385" y="1094"/>
                    <a:pt x="1348" y="1167"/>
                    <a:pt x="1275" y="1239"/>
                  </a:cubicBezTo>
                  <a:cubicBezTo>
                    <a:pt x="1210" y="1283"/>
                    <a:pt x="1138" y="1304"/>
                    <a:pt x="1069" y="1304"/>
                  </a:cubicBezTo>
                  <a:cubicBezTo>
                    <a:pt x="906" y="1304"/>
                    <a:pt x="754" y="1189"/>
                    <a:pt x="729" y="984"/>
                  </a:cubicBezTo>
                  <a:cubicBezTo>
                    <a:pt x="729" y="912"/>
                    <a:pt x="765" y="839"/>
                    <a:pt x="802" y="766"/>
                  </a:cubicBezTo>
                  <a:cubicBezTo>
                    <a:pt x="875" y="693"/>
                    <a:pt x="948" y="693"/>
                    <a:pt x="1020" y="693"/>
                  </a:cubicBezTo>
                  <a:close/>
                  <a:moveTo>
                    <a:pt x="1020" y="1"/>
                  </a:moveTo>
                  <a:cubicBezTo>
                    <a:pt x="474" y="1"/>
                    <a:pt x="0" y="438"/>
                    <a:pt x="37" y="1021"/>
                  </a:cubicBezTo>
                  <a:cubicBezTo>
                    <a:pt x="37" y="1567"/>
                    <a:pt x="510" y="2005"/>
                    <a:pt x="1057" y="2005"/>
                  </a:cubicBezTo>
                  <a:cubicBezTo>
                    <a:pt x="1640" y="2005"/>
                    <a:pt x="2077" y="1531"/>
                    <a:pt x="2041" y="984"/>
                  </a:cubicBezTo>
                  <a:cubicBezTo>
                    <a:pt x="2041" y="438"/>
                    <a:pt x="1567" y="1"/>
                    <a:pt x="1020"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812;p74"/>
            <p:cNvSpPr/>
            <p:nvPr/>
          </p:nvSpPr>
          <p:spPr>
            <a:xfrm>
              <a:off x="6544700" y="3912375"/>
              <a:ext cx="51025" cy="50125"/>
            </a:xfrm>
            <a:custGeom>
              <a:avLst/>
              <a:gdLst/>
              <a:ahLst/>
              <a:cxnLst/>
              <a:rect l="l" t="t" r="r" b="b"/>
              <a:pathLst>
                <a:path w="2041" h="2005" extrusionOk="0">
                  <a:moveTo>
                    <a:pt x="1020" y="693"/>
                  </a:moveTo>
                  <a:cubicBezTo>
                    <a:pt x="1203" y="693"/>
                    <a:pt x="1348" y="839"/>
                    <a:pt x="1348" y="1021"/>
                  </a:cubicBezTo>
                  <a:cubicBezTo>
                    <a:pt x="1348" y="1094"/>
                    <a:pt x="1312" y="1167"/>
                    <a:pt x="1275" y="1239"/>
                  </a:cubicBezTo>
                  <a:cubicBezTo>
                    <a:pt x="1210" y="1283"/>
                    <a:pt x="1135" y="1304"/>
                    <a:pt x="1062" y="1304"/>
                  </a:cubicBezTo>
                  <a:cubicBezTo>
                    <a:pt x="890" y="1304"/>
                    <a:pt x="729" y="1189"/>
                    <a:pt x="729" y="984"/>
                  </a:cubicBezTo>
                  <a:cubicBezTo>
                    <a:pt x="692" y="912"/>
                    <a:pt x="729" y="839"/>
                    <a:pt x="802" y="766"/>
                  </a:cubicBezTo>
                  <a:cubicBezTo>
                    <a:pt x="838" y="693"/>
                    <a:pt x="948" y="693"/>
                    <a:pt x="1020" y="693"/>
                  </a:cubicBezTo>
                  <a:close/>
                  <a:moveTo>
                    <a:pt x="1020" y="1"/>
                  </a:moveTo>
                  <a:cubicBezTo>
                    <a:pt x="729" y="1"/>
                    <a:pt x="474" y="110"/>
                    <a:pt x="292" y="292"/>
                  </a:cubicBezTo>
                  <a:cubicBezTo>
                    <a:pt x="109" y="474"/>
                    <a:pt x="0" y="729"/>
                    <a:pt x="37" y="1021"/>
                  </a:cubicBezTo>
                  <a:cubicBezTo>
                    <a:pt x="37" y="1567"/>
                    <a:pt x="510" y="2005"/>
                    <a:pt x="1057" y="2005"/>
                  </a:cubicBezTo>
                  <a:cubicBezTo>
                    <a:pt x="1312" y="2005"/>
                    <a:pt x="1567" y="1895"/>
                    <a:pt x="1786" y="1713"/>
                  </a:cubicBezTo>
                  <a:cubicBezTo>
                    <a:pt x="1968" y="1531"/>
                    <a:pt x="2041" y="1239"/>
                    <a:pt x="2041" y="984"/>
                  </a:cubicBezTo>
                  <a:cubicBezTo>
                    <a:pt x="2041" y="438"/>
                    <a:pt x="1567" y="1"/>
                    <a:pt x="1020"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813;p74"/>
            <p:cNvSpPr/>
            <p:nvPr/>
          </p:nvSpPr>
          <p:spPr>
            <a:xfrm>
              <a:off x="6114725" y="3985250"/>
              <a:ext cx="683225" cy="115725"/>
            </a:xfrm>
            <a:custGeom>
              <a:avLst/>
              <a:gdLst/>
              <a:ahLst/>
              <a:cxnLst/>
              <a:rect l="l" t="t" r="r" b="b"/>
              <a:pathLst>
                <a:path w="27329" h="4629" extrusionOk="0">
                  <a:moveTo>
                    <a:pt x="1749" y="1"/>
                  </a:moveTo>
                  <a:cubicBezTo>
                    <a:pt x="1276" y="693"/>
                    <a:pt x="948" y="1422"/>
                    <a:pt x="693" y="2223"/>
                  </a:cubicBezTo>
                  <a:lnTo>
                    <a:pt x="0" y="4628"/>
                  </a:lnTo>
                  <a:lnTo>
                    <a:pt x="27293" y="4628"/>
                  </a:lnTo>
                  <a:lnTo>
                    <a:pt x="27329"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814;p74"/>
            <p:cNvSpPr/>
            <p:nvPr/>
          </p:nvSpPr>
          <p:spPr>
            <a:xfrm>
              <a:off x="6114725" y="3876850"/>
              <a:ext cx="382625" cy="224125"/>
            </a:xfrm>
            <a:custGeom>
              <a:avLst/>
              <a:gdLst/>
              <a:ahLst/>
              <a:cxnLst/>
              <a:rect l="l" t="t" r="r" b="b"/>
              <a:pathLst>
                <a:path w="15305" h="8965" extrusionOk="0">
                  <a:moveTo>
                    <a:pt x="8490" y="0"/>
                  </a:moveTo>
                  <a:cubicBezTo>
                    <a:pt x="7871" y="401"/>
                    <a:pt x="7179" y="729"/>
                    <a:pt x="6450" y="984"/>
                  </a:cubicBezTo>
                  <a:lnTo>
                    <a:pt x="5721" y="1239"/>
                  </a:lnTo>
                  <a:cubicBezTo>
                    <a:pt x="4081" y="1822"/>
                    <a:pt x="2697" y="2916"/>
                    <a:pt x="1749" y="4337"/>
                  </a:cubicBezTo>
                  <a:cubicBezTo>
                    <a:pt x="1276" y="5029"/>
                    <a:pt x="948" y="5758"/>
                    <a:pt x="693" y="6559"/>
                  </a:cubicBezTo>
                  <a:lnTo>
                    <a:pt x="0" y="8964"/>
                  </a:lnTo>
                  <a:lnTo>
                    <a:pt x="15304" y="8964"/>
                  </a:lnTo>
                  <a:cubicBezTo>
                    <a:pt x="14685" y="5029"/>
                    <a:pt x="12134" y="1677"/>
                    <a:pt x="8490"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815;p74"/>
            <p:cNvSpPr/>
            <p:nvPr/>
          </p:nvSpPr>
          <p:spPr>
            <a:xfrm>
              <a:off x="6406225" y="3679175"/>
              <a:ext cx="174025" cy="81100"/>
            </a:xfrm>
            <a:custGeom>
              <a:avLst/>
              <a:gdLst/>
              <a:ahLst/>
              <a:cxnLst/>
              <a:rect l="l" t="t" r="r" b="b"/>
              <a:pathLst>
                <a:path w="6961" h="3244" extrusionOk="0">
                  <a:moveTo>
                    <a:pt x="1677" y="0"/>
                  </a:moveTo>
                  <a:cubicBezTo>
                    <a:pt x="693" y="0"/>
                    <a:pt x="0" y="911"/>
                    <a:pt x="256" y="1859"/>
                  </a:cubicBezTo>
                  <a:lnTo>
                    <a:pt x="620" y="3243"/>
                  </a:lnTo>
                  <a:lnTo>
                    <a:pt x="6960" y="3207"/>
                  </a:lnTo>
                  <a:lnTo>
                    <a:pt x="5794" y="1458"/>
                  </a:lnTo>
                  <a:cubicBezTo>
                    <a:pt x="5175" y="547"/>
                    <a:pt x="4154" y="0"/>
                    <a:pt x="30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816;p74"/>
            <p:cNvSpPr/>
            <p:nvPr/>
          </p:nvSpPr>
          <p:spPr>
            <a:xfrm>
              <a:off x="6534675" y="2077700"/>
              <a:ext cx="460050" cy="496500"/>
            </a:xfrm>
            <a:custGeom>
              <a:avLst/>
              <a:gdLst/>
              <a:ahLst/>
              <a:cxnLst/>
              <a:rect l="l" t="t" r="r" b="b"/>
              <a:pathLst>
                <a:path w="18402" h="19860" extrusionOk="0">
                  <a:moveTo>
                    <a:pt x="3571" y="1"/>
                  </a:moveTo>
                  <a:cubicBezTo>
                    <a:pt x="802" y="8054"/>
                    <a:pt x="0" y="18329"/>
                    <a:pt x="0" y="18329"/>
                  </a:cubicBezTo>
                  <a:lnTo>
                    <a:pt x="14612" y="19860"/>
                  </a:lnTo>
                  <a:lnTo>
                    <a:pt x="184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817;p74"/>
            <p:cNvSpPr/>
            <p:nvPr/>
          </p:nvSpPr>
          <p:spPr>
            <a:xfrm>
              <a:off x="6540125" y="2475800"/>
              <a:ext cx="332525" cy="41925"/>
            </a:xfrm>
            <a:custGeom>
              <a:avLst/>
              <a:gdLst/>
              <a:ahLst/>
              <a:cxnLst/>
              <a:rect l="l" t="t" r="r" b="b"/>
              <a:pathLst>
                <a:path w="13301" h="1677" extrusionOk="0">
                  <a:moveTo>
                    <a:pt x="37" y="0"/>
                  </a:moveTo>
                  <a:lnTo>
                    <a:pt x="1" y="474"/>
                  </a:lnTo>
                  <a:lnTo>
                    <a:pt x="13265" y="1677"/>
                  </a:lnTo>
                  <a:lnTo>
                    <a:pt x="13301" y="1203"/>
                  </a:lnTo>
                  <a:lnTo>
                    <a:pt x="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818;p74"/>
            <p:cNvSpPr/>
            <p:nvPr/>
          </p:nvSpPr>
          <p:spPr>
            <a:xfrm>
              <a:off x="4755575" y="1921725"/>
              <a:ext cx="738800" cy="546800"/>
            </a:xfrm>
            <a:custGeom>
              <a:avLst/>
              <a:gdLst/>
              <a:ahLst/>
              <a:cxnLst/>
              <a:rect l="l" t="t" r="r" b="b"/>
              <a:pathLst>
                <a:path w="29552" h="21872" extrusionOk="0">
                  <a:moveTo>
                    <a:pt x="21587" y="1"/>
                  </a:moveTo>
                  <a:cubicBezTo>
                    <a:pt x="20969" y="1"/>
                    <a:pt x="20400" y="139"/>
                    <a:pt x="19932" y="373"/>
                  </a:cubicBezTo>
                  <a:lnTo>
                    <a:pt x="0" y="16078"/>
                  </a:lnTo>
                  <a:lnTo>
                    <a:pt x="4846" y="21872"/>
                  </a:lnTo>
                  <a:cubicBezTo>
                    <a:pt x="20989" y="18155"/>
                    <a:pt x="29552" y="6641"/>
                    <a:pt x="29552" y="6641"/>
                  </a:cubicBezTo>
                  <a:lnTo>
                    <a:pt x="25398" y="1904"/>
                  </a:lnTo>
                  <a:cubicBezTo>
                    <a:pt x="24192" y="529"/>
                    <a:pt x="22795" y="1"/>
                    <a:pt x="21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819;p74"/>
            <p:cNvSpPr/>
            <p:nvPr/>
          </p:nvSpPr>
          <p:spPr>
            <a:xfrm>
              <a:off x="4564275" y="1941975"/>
              <a:ext cx="471900" cy="526550"/>
            </a:xfrm>
            <a:custGeom>
              <a:avLst/>
              <a:gdLst/>
              <a:ahLst/>
              <a:cxnLst/>
              <a:rect l="l" t="t" r="r" b="b"/>
              <a:pathLst>
                <a:path w="18876" h="21062" extrusionOk="0">
                  <a:moveTo>
                    <a:pt x="0" y="1"/>
                  </a:moveTo>
                  <a:cubicBezTo>
                    <a:pt x="146" y="1057"/>
                    <a:pt x="328" y="2114"/>
                    <a:pt x="547" y="3171"/>
                  </a:cubicBezTo>
                  <a:cubicBezTo>
                    <a:pt x="1239" y="6705"/>
                    <a:pt x="2369" y="10130"/>
                    <a:pt x="3935" y="13337"/>
                  </a:cubicBezTo>
                  <a:cubicBezTo>
                    <a:pt x="5976" y="17309"/>
                    <a:pt x="8745" y="20370"/>
                    <a:pt x="12535" y="21062"/>
                  </a:cubicBezTo>
                  <a:cubicBezTo>
                    <a:pt x="18875" y="10677"/>
                    <a:pt x="6195" y="6304"/>
                    <a:pt x="5247"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820;p74"/>
            <p:cNvSpPr/>
            <p:nvPr/>
          </p:nvSpPr>
          <p:spPr>
            <a:xfrm>
              <a:off x="4612550" y="1590175"/>
              <a:ext cx="102950" cy="109500"/>
            </a:xfrm>
            <a:custGeom>
              <a:avLst/>
              <a:gdLst/>
              <a:ahLst/>
              <a:cxnLst/>
              <a:rect l="l" t="t" r="r" b="b"/>
              <a:pathLst>
                <a:path w="4118" h="4380" extrusionOk="0">
                  <a:moveTo>
                    <a:pt x="714" y="0"/>
                  </a:moveTo>
                  <a:cubicBezTo>
                    <a:pt x="576" y="0"/>
                    <a:pt x="438" y="38"/>
                    <a:pt x="328" y="117"/>
                  </a:cubicBezTo>
                  <a:cubicBezTo>
                    <a:pt x="37" y="335"/>
                    <a:pt x="0" y="773"/>
                    <a:pt x="219" y="1028"/>
                  </a:cubicBezTo>
                  <a:lnTo>
                    <a:pt x="2624" y="4380"/>
                  </a:lnTo>
                  <a:lnTo>
                    <a:pt x="4118" y="3250"/>
                  </a:lnTo>
                  <a:lnTo>
                    <a:pt x="1203" y="190"/>
                  </a:lnTo>
                  <a:cubicBezTo>
                    <a:pt x="1079" y="65"/>
                    <a:pt x="896" y="0"/>
                    <a:pt x="714"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821;p74"/>
            <p:cNvSpPr/>
            <p:nvPr/>
          </p:nvSpPr>
          <p:spPr>
            <a:xfrm>
              <a:off x="4590675" y="1592625"/>
              <a:ext cx="128475" cy="226400"/>
            </a:xfrm>
            <a:custGeom>
              <a:avLst/>
              <a:gdLst/>
              <a:ahLst/>
              <a:cxnLst/>
              <a:rect l="l" t="t" r="r" b="b"/>
              <a:pathLst>
                <a:path w="5139" h="9056" extrusionOk="0">
                  <a:moveTo>
                    <a:pt x="637" y="1"/>
                  </a:moveTo>
                  <a:cubicBezTo>
                    <a:pt x="447" y="1"/>
                    <a:pt x="257" y="97"/>
                    <a:pt x="146" y="274"/>
                  </a:cubicBezTo>
                  <a:cubicBezTo>
                    <a:pt x="1" y="456"/>
                    <a:pt x="1" y="747"/>
                    <a:pt x="146" y="966"/>
                  </a:cubicBezTo>
                  <a:lnTo>
                    <a:pt x="1859" y="3590"/>
                  </a:lnTo>
                  <a:lnTo>
                    <a:pt x="1094" y="9055"/>
                  </a:lnTo>
                  <a:lnTo>
                    <a:pt x="5139" y="6650"/>
                  </a:lnTo>
                  <a:lnTo>
                    <a:pt x="4993" y="3152"/>
                  </a:lnTo>
                  <a:lnTo>
                    <a:pt x="985" y="128"/>
                  </a:lnTo>
                  <a:cubicBezTo>
                    <a:pt x="884" y="42"/>
                    <a:pt x="761" y="1"/>
                    <a:pt x="637"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822;p74"/>
            <p:cNvSpPr/>
            <p:nvPr/>
          </p:nvSpPr>
          <p:spPr>
            <a:xfrm>
              <a:off x="4687250" y="1601700"/>
              <a:ext cx="98400" cy="163575"/>
            </a:xfrm>
            <a:custGeom>
              <a:avLst/>
              <a:gdLst/>
              <a:ahLst/>
              <a:cxnLst/>
              <a:rect l="l" t="t" r="r" b="b"/>
              <a:pathLst>
                <a:path w="3936" h="6543" extrusionOk="0">
                  <a:moveTo>
                    <a:pt x="1439" y="0"/>
                  </a:moveTo>
                  <a:cubicBezTo>
                    <a:pt x="1351" y="0"/>
                    <a:pt x="1267" y="29"/>
                    <a:pt x="1203" y="93"/>
                  </a:cubicBezTo>
                  <a:cubicBezTo>
                    <a:pt x="1057" y="239"/>
                    <a:pt x="1020" y="421"/>
                    <a:pt x="1130" y="603"/>
                  </a:cubicBezTo>
                  <a:lnTo>
                    <a:pt x="2332" y="2789"/>
                  </a:lnTo>
                  <a:lnTo>
                    <a:pt x="0" y="6542"/>
                  </a:lnTo>
                  <a:lnTo>
                    <a:pt x="0" y="6542"/>
                  </a:lnTo>
                  <a:lnTo>
                    <a:pt x="3680" y="5632"/>
                  </a:lnTo>
                  <a:lnTo>
                    <a:pt x="3936" y="2607"/>
                  </a:lnTo>
                  <a:lnTo>
                    <a:pt x="1749" y="129"/>
                  </a:lnTo>
                  <a:cubicBezTo>
                    <a:pt x="1667" y="48"/>
                    <a:pt x="1551" y="0"/>
                    <a:pt x="1439"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823;p74"/>
            <p:cNvSpPr/>
            <p:nvPr/>
          </p:nvSpPr>
          <p:spPr>
            <a:xfrm>
              <a:off x="4526925" y="1741575"/>
              <a:ext cx="252350" cy="271475"/>
            </a:xfrm>
            <a:custGeom>
              <a:avLst/>
              <a:gdLst/>
              <a:ahLst/>
              <a:cxnLst/>
              <a:rect l="l" t="t" r="r" b="b"/>
              <a:pathLst>
                <a:path w="10094" h="10859" extrusionOk="0">
                  <a:moveTo>
                    <a:pt x="10093" y="0"/>
                  </a:moveTo>
                  <a:lnTo>
                    <a:pt x="1713" y="1166"/>
                  </a:lnTo>
                  <a:cubicBezTo>
                    <a:pt x="1603" y="3826"/>
                    <a:pt x="0" y="7142"/>
                    <a:pt x="2769" y="10859"/>
                  </a:cubicBezTo>
                  <a:lnTo>
                    <a:pt x="6632" y="10859"/>
                  </a:lnTo>
                  <a:lnTo>
                    <a:pt x="7324" y="8709"/>
                  </a:lnTo>
                  <a:lnTo>
                    <a:pt x="7433" y="8417"/>
                  </a:lnTo>
                  <a:lnTo>
                    <a:pt x="10093"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824;p74"/>
            <p:cNvSpPr/>
            <p:nvPr/>
          </p:nvSpPr>
          <p:spPr>
            <a:xfrm>
              <a:off x="4540575" y="1655000"/>
              <a:ext cx="95675" cy="136700"/>
            </a:xfrm>
            <a:custGeom>
              <a:avLst/>
              <a:gdLst/>
              <a:ahLst/>
              <a:cxnLst/>
              <a:rect l="l" t="t" r="r" b="b"/>
              <a:pathLst>
                <a:path w="3827" h="5468" extrusionOk="0">
                  <a:moveTo>
                    <a:pt x="416" y="0"/>
                  </a:moveTo>
                  <a:cubicBezTo>
                    <a:pt x="259" y="0"/>
                    <a:pt x="109" y="89"/>
                    <a:pt x="37" y="257"/>
                  </a:cubicBezTo>
                  <a:cubicBezTo>
                    <a:pt x="1" y="366"/>
                    <a:pt x="37" y="512"/>
                    <a:pt x="110" y="621"/>
                  </a:cubicBezTo>
                  <a:lnTo>
                    <a:pt x="1312" y="2261"/>
                  </a:lnTo>
                  <a:lnTo>
                    <a:pt x="1203" y="4629"/>
                  </a:lnTo>
                  <a:lnTo>
                    <a:pt x="3827" y="5467"/>
                  </a:lnTo>
                  <a:lnTo>
                    <a:pt x="2515" y="1495"/>
                  </a:lnTo>
                  <a:lnTo>
                    <a:pt x="657" y="74"/>
                  </a:lnTo>
                  <a:cubicBezTo>
                    <a:pt x="581" y="24"/>
                    <a:pt x="498" y="0"/>
                    <a:pt x="416"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825;p74"/>
            <p:cNvSpPr/>
            <p:nvPr/>
          </p:nvSpPr>
          <p:spPr>
            <a:xfrm>
              <a:off x="4692700" y="1747025"/>
              <a:ext cx="149425" cy="266025"/>
            </a:xfrm>
            <a:custGeom>
              <a:avLst/>
              <a:gdLst/>
              <a:ahLst/>
              <a:cxnLst/>
              <a:rect l="l" t="t" r="r" b="b"/>
              <a:pathLst>
                <a:path w="5977" h="10641" extrusionOk="0">
                  <a:moveTo>
                    <a:pt x="5394" y="1"/>
                  </a:moveTo>
                  <a:cubicBezTo>
                    <a:pt x="5212" y="1"/>
                    <a:pt x="5029" y="74"/>
                    <a:pt x="4920" y="219"/>
                  </a:cubicBezTo>
                  <a:lnTo>
                    <a:pt x="3280" y="2260"/>
                  </a:lnTo>
                  <a:lnTo>
                    <a:pt x="256" y="2879"/>
                  </a:lnTo>
                  <a:lnTo>
                    <a:pt x="1" y="10641"/>
                  </a:lnTo>
                  <a:lnTo>
                    <a:pt x="4629" y="3535"/>
                  </a:lnTo>
                  <a:lnTo>
                    <a:pt x="5831" y="729"/>
                  </a:lnTo>
                  <a:cubicBezTo>
                    <a:pt x="5977" y="402"/>
                    <a:pt x="5758" y="74"/>
                    <a:pt x="5430"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826;p74"/>
            <p:cNvSpPr/>
            <p:nvPr/>
          </p:nvSpPr>
          <p:spPr>
            <a:xfrm>
              <a:off x="5356800" y="1811150"/>
              <a:ext cx="157625" cy="105350"/>
            </a:xfrm>
            <a:custGeom>
              <a:avLst/>
              <a:gdLst/>
              <a:ahLst/>
              <a:cxnLst/>
              <a:rect l="l" t="t" r="r" b="b"/>
              <a:pathLst>
                <a:path w="6305" h="4214" extrusionOk="0">
                  <a:moveTo>
                    <a:pt x="4533" y="1"/>
                  </a:moveTo>
                  <a:cubicBezTo>
                    <a:pt x="1917" y="1"/>
                    <a:pt x="545" y="1060"/>
                    <a:pt x="0" y="3448"/>
                  </a:cubicBezTo>
                  <a:lnTo>
                    <a:pt x="5466" y="4213"/>
                  </a:lnTo>
                  <a:lnTo>
                    <a:pt x="6304" y="132"/>
                  </a:lnTo>
                  <a:cubicBezTo>
                    <a:pt x="5659" y="45"/>
                    <a:pt x="5070" y="1"/>
                    <a:pt x="45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827;p74"/>
            <p:cNvSpPr/>
            <p:nvPr/>
          </p:nvSpPr>
          <p:spPr>
            <a:xfrm>
              <a:off x="5412375" y="1646825"/>
              <a:ext cx="243250" cy="311575"/>
            </a:xfrm>
            <a:custGeom>
              <a:avLst/>
              <a:gdLst/>
              <a:ahLst/>
              <a:cxnLst/>
              <a:rect l="l" t="t" r="r" b="b"/>
              <a:pathLst>
                <a:path w="9730" h="12463" extrusionOk="0">
                  <a:moveTo>
                    <a:pt x="9729" y="1"/>
                  </a:moveTo>
                  <a:lnTo>
                    <a:pt x="2077" y="802"/>
                  </a:lnTo>
                  <a:lnTo>
                    <a:pt x="1895" y="1750"/>
                  </a:lnTo>
                  <a:lnTo>
                    <a:pt x="583" y="8673"/>
                  </a:lnTo>
                  <a:lnTo>
                    <a:pt x="0" y="11770"/>
                  </a:lnTo>
                  <a:lnTo>
                    <a:pt x="8053" y="12462"/>
                  </a:lnTo>
                  <a:lnTo>
                    <a:pt x="9729" y="1"/>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828;p74"/>
            <p:cNvSpPr/>
            <p:nvPr/>
          </p:nvSpPr>
          <p:spPr>
            <a:xfrm>
              <a:off x="5426950" y="1673250"/>
              <a:ext cx="189500" cy="190400"/>
            </a:xfrm>
            <a:custGeom>
              <a:avLst/>
              <a:gdLst/>
              <a:ahLst/>
              <a:cxnLst/>
              <a:rect l="l" t="t" r="r" b="b"/>
              <a:pathLst>
                <a:path w="7580" h="7616" extrusionOk="0">
                  <a:moveTo>
                    <a:pt x="7579" y="0"/>
                  </a:moveTo>
                  <a:lnTo>
                    <a:pt x="1312" y="693"/>
                  </a:lnTo>
                  <a:lnTo>
                    <a:pt x="0" y="7616"/>
                  </a:lnTo>
                  <a:lnTo>
                    <a:pt x="1895" y="7397"/>
                  </a:lnTo>
                  <a:cubicBezTo>
                    <a:pt x="4300" y="7142"/>
                    <a:pt x="6559" y="5357"/>
                    <a:pt x="6923" y="3389"/>
                  </a:cubicBezTo>
                  <a:lnTo>
                    <a:pt x="7579" y="0"/>
                  </a:lnTo>
                  <a:close/>
                </a:path>
              </a:pathLst>
            </a:custGeom>
            <a:solidFill>
              <a:srgbClr val="D68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829;p74"/>
            <p:cNvSpPr/>
            <p:nvPr/>
          </p:nvSpPr>
          <p:spPr>
            <a:xfrm>
              <a:off x="5307600" y="1396450"/>
              <a:ext cx="360775" cy="403450"/>
            </a:xfrm>
            <a:custGeom>
              <a:avLst/>
              <a:gdLst/>
              <a:ahLst/>
              <a:cxnLst/>
              <a:rect l="l" t="t" r="r" b="b"/>
              <a:pathLst>
                <a:path w="14431" h="16138" extrusionOk="0">
                  <a:moveTo>
                    <a:pt x="7999" y="1"/>
                  </a:moveTo>
                  <a:cubicBezTo>
                    <a:pt x="5826" y="1"/>
                    <a:pt x="2395" y="831"/>
                    <a:pt x="1495" y="4295"/>
                  </a:cubicBezTo>
                  <a:cubicBezTo>
                    <a:pt x="1422" y="4586"/>
                    <a:pt x="1313" y="4914"/>
                    <a:pt x="1240" y="5206"/>
                  </a:cubicBezTo>
                  <a:lnTo>
                    <a:pt x="584" y="8230"/>
                  </a:lnTo>
                  <a:cubicBezTo>
                    <a:pt x="1" y="11072"/>
                    <a:pt x="1823" y="13878"/>
                    <a:pt x="4665" y="14461"/>
                  </a:cubicBezTo>
                  <a:lnTo>
                    <a:pt x="12536" y="16137"/>
                  </a:lnTo>
                  <a:lnTo>
                    <a:pt x="14248" y="7939"/>
                  </a:lnTo>
                  <a:cubicBezTo>
                    <a:pt x="14321" y="7647"/>
                    <a:pt x="14357" y="7319"/>
                    <a:pt x="14394" y="7028"/>
                  </a:cubicBezTo>
                  <a:cubicBezTo>
                    <a:pt x="14430" y="6372"/>
                    <a:pt x="14394" y="5752"/>
                    <a:pt x="14248" y="5133"/>
                  </a:cubicBezTo>
                  <a:cubicBezTo>
                    <a:pt x="14030" y="4149"/>
                    <a:pt x="13592" y="3238"/>
                    <a:pt x="12936" y="2400"/>
                  </a:cubicBezTo>
                  <a:cubicBezTo>
                    <a:pt x="12025" y="1416"/>
                    <a:pt x="10896" y="651"/>
                    <a:pt x="9620" y="214"/>
                  </a:cubicBezTo>
                  <a:cubicBezTo>
                    <a:pt x="9318" y="94"/>
                    <a:pt x="8730" y="1"/>
                    <a:pt x="7999"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830;p74"/>
            <p:cNvSpPr/>
            <p:nvPr/>
          </p:nvSpPr>
          <p:spPr>
            <a:xfrm>
              <a:off x="5371375" y="1534525"/>
              <a:ext cx="34650" cy="44250"/>
            </a:xfrm>
            <a:custGeom>
              <a:avLst/>
              <a:gdLst/>
              <a:ahLst/>
              <a:cxnLst/>
              <a:rect l="l" t="t" r="r" b="b"/>
              <a:pathLst>
                <a:path w="1386" h="1770" extrusionOk="0">
                  <a:moveTo>
                    <a:pt x="783" y="0"/>
                  </a:moveTo>
                  <a:cubicBezTo>
                    <a:pt x="482" y="0"/>
                    <a:pt x="176" y="313"/>
                    <a:pt x="110" y="776"/>
                  </a:cubicBezTo>
                  <a:cubicBezTo>
                    <a:pt x="0" y="1250"/>
                    <a:pt x="183" y="1723"/>
                    <a:pt x="474" y="1760"/>
                  </a:cubicBezTo>
                  <a:cubicBezTo>
                    <a:pt x="505" y="1766"/>
                    <a:pt x="536" y="1770"/>
                    <a:pt x="567" y="1770"/>
                  </a:cubicBezTo>
                  <a:cubicBezTo>
                    <a:pt x="868" y="1770"/>
                    <a:pt x="1177" y="1460"/>
                    <a:pt x="1276" y="1031"/>
                  </a:cubicBezTo>
                  <a:cubicBezTo>
                    <a:pt x="1385" y="521"/>
                    <a:pt x="1203" y="83"/>
                    <a:pt x="875" y="11"/>
                  </a:cubicBezTo>
                  <a:cubicBezTo>
                    <a:pt x="844" y="4"/>
                    <a:pt x="813" y="0"/>
                    <a:pt x="783"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831;p74"/>
            <p:cNvSpPr/>
            <p:nvPr/>
          </p:nvSpPr>
          <p:spPr>
            <a:xfrm>
              <a:off x="5560850" y="1469150"/>
              <a:ext cx="191950" cy="188625"/>
            </a:xfrm>
            <a:custGeom>
              <a:avLst/>
              <a:gdLst/>
              <a:ahLst/>
              <a:cxnLst/>
              <a:rect l="l" t="t" r="r" b="b"/>
              <a:pathLst>
                <a:path w="7678" h="7545" extrusionOk="0">
                  <a:moveTo>
                    <a:pt x="4324" y="0"/>
                  </a:moveTo>
                  <a:cubicBezTo>
                    <a:pt x="4285" y="0"/>
                    <a:pt x="4264" y="2"/>
                    <a:pt x="4264" y="2"/>
                  </a:cubicBezTo>
                  <a:cubicBezTo>
                    <a:pt x="4264" y="2"/>
                    <a:pt x="1" y="6124"/>
                    <a:pt x="3025" y="7399"/>
                  </a:cubicBezTo>
                  <a:lnTo>
                    <a:pt x="5357" y="7545"/>
                  </a:lnTo>
                  <a:cubicBezTo>
                    <a:pt x="7678" y="280"/>
                    <a:pt x="4783" y="0"/>
                    <a:pt x="4324" y="0"/>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832;p74"/>
            <p:cNvSpPr/>
            <p:nvPr/>
          </p:nvSpPr>
          <p:spPr>
            <a:xfrm>
              <a:off x="5605500" y="1598975"/>
              <a:ext cx="149400" cy="136775"/>
            </a:xfrm>
            <a:custGeom>
              <a:avLst/>
              <a:gdLst/>
              <a:ahLst/>
              <a:cxnLst/>
              <a:rect l="l" t="t" r="r" b="b"/>
              <a:pathLst>
                <a:path w="5976" h="5471" extrusionOk="0">
                  <a:moveTo>
                    <a:pt x="3337" y="0"/>
                  </a:moveTo>
                  <a:cubicBezTo>
                    <a:pt x="2468" y="0"/>
                    <a:pt x="1382" y="575"/>
                    <a:pt x="0" y="2206"/>
                  </a:cubicBezTo>
                  <a:lnTo>
                    <a:pt x="0" y="2898"/>
                  </a:lnTo>
                  <a:cubicBezTo>
                    <a:pt x="29" y="4345"/>
                    <a:pt x="1230" y="5471"/>
                    <a:pt x="2545" y="5471"/>
                  </a:cubicBezTo>
                  <a:cubicBezTo>
                    <a:pt x="2886" y="5471"/>
                    <a:pt x="3234" y="5395"/>
                    <a:pt x="3571" y="5230"/>
                  </a:cubicBezTo>
                  <a:cubicBezTo>
                    <a:pt x="5466" y="4319"/>
                    <a:pt x="5976" y="1587"/>
                    <a:pt x="4701" y="530"/>
                  </a:cubicBezTo>
                  <a:cubicBezTo>
                    <a:pt x="4315" y="213"/>
                    <a:pt x="3866" y="0"/>
                    <a:pt x="3337"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833;p74"/>
            <p:cNvSpPr/>
            <p:nvPr/>
          </p:nvSpPr>
          <p:spPr>
            <a:xfrm>
              <a:off x="5364075" y="1529300"/>
              <a:ext cx="82025" cy="119375"/>
            </a:xfrm>
            <a:custGeom>
              <a:avLst/>
              <a:gdLst/>
              <a:ahLst/>
              <a:cxnLst/>
              <a:rect l="l" t="t" r="r" b="b"/>
              <a:pathLst>
                <a:path w="3281" h="4775" extrusionOk="0">
                  <a:moveTo>
                    <a:pt x="2807" y="1"/>
                  </a:moveTo>
                  <a:cubicBezTo>
                    <a:pt x="2369" y="693"/>
                    <a:pt x="1786" y="1276"/>
                    <a:pt x="1131" y="1750"/>
                  </a:cubicBezTo>
                  <a:cubicBezTo>
                    <a:pt x="1" y="2661"/>
                    <a:pt x="402" y="4446"/>
                    <a:pt x="1823" y="4738"/>
                  </a:cubicBezTo>
                  <a:lnTo>
                    <a:pt x="1786" y="4738"/>
                  </a:lnTo>
                  <a:cubicBezTo>
                    <a:pt x="1896" y="4774"/>
                    <a:pt x="2041" y="4774"/>
                    <a:pt x="2151" y="4774"/>
                  </a:cubicBezTo>
                  <a:lnTo>
                    <a:pt x="2151" y="4228"/>
                  </a:lnTo>
                  <a:cubicBezTo>
                    <a:pt x="1677" y="4228"/>
                    <a:pt x="1240" y="3936"/>
                    <a:pt x="1058" y="3463"/>
                  </a:cubicBezTo>
                  <a:cubicBezTo>
                    <a:pt x="912" y="2989"/>
                    <a:pt x="1058" y="2479"/>
                    <a:pt x="1458" y="2187"/>
                  </a:cubicBezTo>
                  <a:cubicBezTo>
                    <a:pt x="2151" y="1677"/>
                    <a:pt x="2770" y="1058"/>
                    <a:pt x="3280" y="329"/>
                  </a:cubicBezTo>
                  <a:lnTo>
                    <a:pt x="2807" y="1"/>
                  </a:lnTo>
                  <a:close/>
                </a:path>
              </a:pathLst>
            </a:custGeom>
            <a:solidFill>
              <a:srgbClr val="D68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834;p74"/>
            <p:cNvSpPr/>
            <p:nvPr/>
          </p:nvSpPr>
          <p:spPr>
            <a:xfrm>
              <a:off x="5643750" y="1659575"/>
              <a:ext cx="44650" cy="35550"/>
            </a:xfrm>
            <a:custGeom>
              <a:avLst/>
              <a:gdLst/>
              <a:ahLst/>
              <a:cxnLst/>
              <a:rect l="l" t="t" r="r" b="b"/>
              <a:pathLst>
                <a:path w="1786" h="1422" extrusionOk="0">
                  <a:moveTo>
                    <a:pt x="1494" y="1"/>
                  </a:moveTo>
                  <a:lnTo>
                    <a:pt x="1" y="948"/>
                  </a:lnTo>
                  <a:lnTo>
                    <a:pt x="292" y="1422"/>
                  </a:lnTo>
                  <a:lnTo>
                    <a:pt x="1786" y="438"/>
                  </a:lnTo>
                  <a:lnTo>
                    <a:pt x="1494" y="1"/>
                  </a:lnTo>
                  <a:close/>
                </a:path>
              </a:pathLst>
            </a:custGeom>
            <a:solidFill>
              <a:srgbClr val="DB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835;p74"/>
            <p:cNvSpPr/>
            <p:nvPr/>
          </p:nvSpPr>
          <p:spPr>
            <a:xfrm>
              <a:off x="5347750" y="1462500"/>
              <a:ext cx="82300" cy="25375"/>
            </a:xfrm>
            <a:custGeom>
              <a:avLst/>
              <a:gdLst/>
              <a:ahLst/>
              <a:cxnLst/>
              <a:rect l="l" t="t" r="r" b="b"/>
              <a:pathLst>
                <a:path w="3292" h="1015" extrusionOk="0">
                  <a:moveTo>
                    <a:pt x="1783" y="0"/>
                  </a:moveTo>
                  <a:cubicBezTo>
                    <a:pt x="715" y="0"/>
                    <a:pt x="1" y="868"/>
                    <a:pt x="1674" y="997"/>
                  </a:cubicBezTo>
                  <a:cubicBezTo>
                    <a:pt x="1800" y="1009"/>
                    <a:pt x="1916" y="1014"/>
                    <a:pt x="2024" y="1014"/>
                  </a:cubicBezTo>
                  <a:cubicBezTo>
                    <a:pt x="3225" y="1014"/>
                    <a:pt x="3291" y="317"/>
                    <a:pt x="2221" y="49"/>
                  </a:cubicBezTo>
                  <a:cubicBezTo>
                    <a:pt x="2072" y="15"/>
                    <a:pt x="1925" y="0"/>
                    <a:pt x="1783" y="0"/>
                  </a:cubicBezTo>
                  <a:close/>
                </a:path>
              </a:pathLst>
            </a:custGeom>
            <a:solidFill>
              <a:srgbClr val="8C2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836;p74"/>
            <p:cNvSpPr/>
            <p:nvPr/>
          </p:nvSpPr>
          <p:spPr>
            <a:xfrm>
              <a:off x="5502125" y="1489050"/>
              <a:ext cx="66225" cy="34350"/>
            </a:xfrm>
            <a:custGeom>
              <a:avLst/>
              <a:gdLst/>
              <a:ahLst/>
              <a:cxnLst/>
              <a:rect l="l" t="t" r="r" b="b"/>
              <a:pathLst>
                <a:path w="2649" h="1374" extrusionOk="0">
                  <a:moveTo>
                    <a:pt x="921" y="1"/>
                  </a:moveTo>
                  <a:cubicBezTo>
                    <a:pt x="297" y="1"/>
                    <a:pt x="0" y="437"/>
                    <a:pt x="1111" y="1064"/>
                  </a:cubicBezTo>
                  <a:cubicBezTo>
                    <a:pt x="1516" y="1283"/>
                    <a:pt x="1842" y="1374"/>
                    <a:pt x="2074" y="1374"/>
                  </a:cubicBezTo>
                  <a:cubicBezTo>
                    <a:pt x="2615" y="1374"/>
                    <a:pt x="2648" y="882"/>
                    <a:pt x="1985" y="372"/>
                  </a:cubicBezTo>
                  <a:cubicBezTo>
                    <a:pt x="1641" y="114"/>
                    <a:pt x="1239" y="1"/>
                    <a:pt x="921"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837;p74"/>
            <p:cNvSpPr/>
            <p:nvPr/>
          </p:nvSpPr>
          <p:spPr>
            <a:xfrm>
              <a:off x="5485250" y="1566400"/>
              <a:ext cx="34625" cy="45150"/>
            </a:xfrm>
            <a:custGeom>
              <a:avLst/>
              <a:gdLst/>
              <a:ahLst/>
              <a:cxnLst/>
              <a:rect l="l" t="t" r="r" b="b"/>
              <a:pathLst>
                <a:path w="1385" h="1806" extrusionOk="0">
                  <a:moveTo>
                    <a:pt x="783" y="1"/>
                  </a:moveTo>
                  <a:cubicBezTo>
                    <a:pt x="488" y="1"/>
                    <a:pt x="209" y="314"/>
                    <a:pt x="110" y="776"/>
                  </a:cubicBezTo>
                  <a:cubicBezTo>
                    <a:pt x="0" y="1250"/>
                    <a:pt x="182" y="1724"/>
                    <a:pt x="510" y="1796"/>
                  </a:cubicBezTo>
                  <a:cubicBezTo>
                    <a:pt x="535" y="1803"/>
                    <a:pt x="561" y="1806"/>
                    <a:pt x="587" y="1806"/>
                  </a:cubicBezTo>
                  <a:cubicBezTo>
                    <a:pt x="863" y="1806"/>
                    <a:pt x="1176" y="1464"/>
                    <a:pt x="1276" y="1031"/>
                  </a:cubicBezTo>
                  <a:cubicBezTo>
                    <a:pt x="1385" y="521"/>
                    <a:pt x="1203" y="84"/>
                    <a:pt x="875" y="11"/>
                  </a:cubicBezTo>
                  <a:cubicBezTo>
                    <a:pt x="844" y="4"/>
                    <a:pt x="814" y="1"/>
                    <a:pt x="783"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838;p74"/>
            <p:cNvSpPr/>
            <p:nvPr/>
          </p:nvSpPr>
          <p:spPr>
            <a:xfrm>
              <a:off x="5400525" y="1655700"/>
              <a:ext cx="74725" cy="40825"/>
            </a:xfrm>
            <a:custGeom>
              <a:avLst/>
              <a:gdLst/>
              <a:ahLst/>
              <a:cxnLst/>
              <a:rect l="l" t="t" r="r" b="b"/>
              <a:pathLst>
                <a:path w="2989" h="1633" extrusionOk="0">
                  <a:moveTo>
                    <a:pt x="829" y="1"/>
                  </a:moveTo>
                  <a:cubicBezTo>
                    <a:pt x="711" y="1"/>
                    <a:pt x="592" y="4"/>
                    <a:pt x="474" y="10"/>
                  </a:cubicBezTo>
                  <a:cubicBezTo>
                    <a:pt x="183" y="10"/>
                    <a:pt x="0" y="301"/>
                    <a:pt x="146" y="556"/>
                  </a:cubicBezTo>
                  <a:cubicBezTo>
                    <a:pt x="572" y="1360"/>
                    <a:pt x="1036" y="1632"/>
                    <a:pt x="1469" y="1632"/>
                  </a:cubicBezTo>
                  <a:cubicBezTo>
                    <a:pt x="1999" y="1632"/>
                    <a:pt x="2486" y="1225"/>
                    <a:pt x="2806" y="884"/>
                  </a:cubicBezTo>
                  <a:cubicBezTo>
                    <a:pt x="2988" y="666"/>
                    <a:pt x="2879" y="338"/>
                    <a:pt x="2624" y="265"/>
                  </a:cubicBezTo>
                  <a:cubicBezTo>
                    <a:pt x="2044" y="82"/>
                    <a:pt x="1439" y="1"/>
                    <a:pt x="829"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839;p74"/>
            <p:cNvSpPr/>
            <p:nvPr/>
          </p:nvSpPr>
          <p:spPr>
            <a:xfrm>
              <a:off x="5444250" y="1814550"/>
              <a:ext cx="218650" cy="122900"/>
            </a:xfrm>
            <a:custGeom>
              <a:avLst/>
              <a:gdLst/>
              <a:ahLst/>
              <a:cxnLst/>
              <a:rect l="l" t="t" r="r" b="b"/>
              <a:pathLst>
                <a:path w="8746" h="4916" extrusionOk="0">
                  <a:moveTo>
                    <a:pt x="7320" y="1"/>
                  </a:moveTo>
                  <a:cubicBezTo>
                    <a:pt x="5890" y="1"/>
                    <a:pt x="4455" y="206"/>
                    <a:pt x="3061" y="616"/>
                  </a:cubicBezTo>
                  <a:cubicBezTo>
                    <a:pt x="1567" y="1089"/>
                    <a:pt x="438" y="2292"/>
                    <a:pt x="1" y="3786"/>
                  </a:cubicBezTo>
                  <a:lnTo>
                    <a:pt x="8126" y="4915"/>
                  </a:lnTo>
                  <a:lnTo>
                    <a:pt x="8746" y="69"/>
                  </a:lnTo>
                  <a:cubicBezTo>
                    <a:pt x="8272" y="23"/>
                    <a:pt x="7796" y="1"/>
                    <a:pt x="7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840;p74"/>
            <p:cNvSpPr/>
            <p:nvPr/>
          </p:nvSpPr>
          <p:spPr>
            <a:xfrm>
              <a:off x="5568625" y="1380500"/>
              <a:ext cx="250975" cy="211550"/>
            </a:xfrm>
            <a:custGeom>
              <a:avLst/>
              <a:gdLst/>
              <a:ahLst/>
              <a:cxnLst/>
              <a:rect l="l" t="t" r="r" b="b"/>
              <a:pathLst>
                <a:path w="10039" h="8462" extrusionOk="0">
                  <a:moveTo>
                    <a:pt x="5390" y="1"/>
                  </a:moveTo>
                  <a:cubicBezTo>
                    <a:pt x="2164" y="1"/>
                    <a:pt x="1" y="3688"/>
                    <a:pt x="1912" y="6572"/>
                  </a:cubicBezTo>
                  <a:cubicBezTo>
                    <a:pt x="2783" y="7863"/>
                    <a:pt x="4111" y="8462"/>
                    <a:pt x="5423" y="8462"/>
                  </a:cubicBezTo>
                  <a:cubicBezTo>
                    <a:pt x="7296" y="8462"/>
                    <a:pt x="9136" y="7243"/>
                    <a:pt x="9564" y="5078"/>
                  </a:cubicBezTo>
                  <a:cubicBezTo>
                    <a:pt x="10038" y="2783"/>
                    <a:pt x="8544" y="560"/>
                    <a:pt x="6249" y="86"/>
                  </a:cubicBezTo>
                  <a:cubicBezTo>
                    <a:pt x="5956" y="28"/>
                    <a:pt x="5669" y="1"/>
                    <a:pt x="5390"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841;p74"/>
            <p:cNvSpPr/>
            <p:nvPr/>
          </p:nvSpPr>
          <p:spPr>
            <a:xfrm>
              <a:off x="5284825" y="1290650"/>
              <a:ext cx="240525" cy="211350"/>
            </a:xfrm>
            <a:custGeom>
              <a:avLst/>
              <a:gdLst/>
              <a:ahLst/>
              <a:cxnLst/>
              <a:rect l="l" t="t" r="r" b="b"/>
              <a:pathLst>
                <a:path w="9621" h="8454" extrusionOk="0">
                  <a:moveTo>
                    <a:pt x="4805" y="1"/>
                  </a:moveTo>
                  <a:cubicBezTo>
                    <a:pt x="3990" y="1"/>
                    <a:pt x="3167" y="236"/>
                    <a:pt x="2442" y="729"/>
                  </a:cubicBezTo>
                  <a:cubicBezTo>
                    <a:pt x="511" y="2041"/>
                    <a:pt x="1" y="4664"/>
                    <a:pt x="1313" y="6595"/>
                  </a:cubicBezTo>
                  <a:cubicBezTo>
                    <a:pt x="2132" y="7802"/>
                    <a:pt x="3463" y="8453"/>
                    <a:pt x="4817" y="8453"/>
                  </a:cubicBezTo>
                  <a:cubicBezTo>
                    <a:pt x="5631" y="8453"/>
                    <a:pt x="6454" y="8218"/>
                    <a:pt x="7179" y="7725"/>
                  </a:cubicBezTo>
                  <a:cubicBezTo>
                    <a:pt x="9110" y="6413"/>
                    <a:pt x="9621" y="3790"/>
                    <a:pt x="8309" y="1858"/>
                  </a:cubicBezTo>
                  <a:cubicBezTo>
                    <a:pt x="7490" y="652"/>
                    <a:pt x="6159" y="1"/>
                    <a:pt x="4805"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842;p74"/>
            <p:cNvSpPr/>
            <p:nvPr/>
          </p:nvSpPr>
          <p:spPr>
            <a:xfrm>
              <a:off x="5415325" y="1228025"/>
              <a:ext cx="284025" cy="239575"/>
            </a:xfrm>
            <a:custGeom>
              <a:avLst/>
              <a:gdLst/>
              <a:ahLst/>
              <a:cxnLst/>
              <a:rect l="l" t="t" r="r" b="b"/>
              <a:pathLst>
                <a:path w="11361" h="9583" extrusionOk="0">
                  <a:moveTo>
                    <a:pt x="6108" y="1"/>
                  </a:moveTo>
                  <a:cubicBezTo>
                    <a:pt x="2443" y="1"/>
                    <a:pt x="0" y="4177"/>
                    <a:pt x="2178" y="7461"/>
                  </a:cubicBezTo>
                  <a:cubicBezTo>
                    <a:pt x="3150" y="8911"/>
                    <a:pt x="4644" y="9582"/>
                    <a:pt x="6125" y="9582"/>
                  </a:cubicBezTo>
                  <a:cubicBezTo>
                    <a:pt x="8253" y="9582"/>
                    <a:pt x="10356" y="8197"/>
                    <a:pt x="10850" y="5748"/>
                  </a:cubicBezTo>
                  <a:cubicBezTo>
                    <a:pt x="11360" y="3125"/>
                    <a:pt x="9684" y="610"/>
                    <a:pt x="7097" y="100"/>
                  </a:cubicBezTo>
                  <a:cubicBezTo>
                    <a:pt x="6759" y="33"/>
                    <a:pt x="6429" y="1"/>
                    <a:pt x="6108"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843;p74"/>
            <p:cNvSpPr/>
            <p:nvPr/>
          </p:nvSpPr>
          <p:spPr>
            <a:xfrm>
              <a:off x="5087150" y="1897475"/>
              <a:ext cx="690525" cy="918125"/>
            </a:xfrm>
            <a:custGeom>
              <a:avLst/>
              <a:gdLst/>
              <a:ahLst/>
              <a:cxnLst/>
              <a:rect l="l" t="t" r="r" b="b"/>
              <a:pathLst>
                <a:path w="27621" h="36725" extrusionOk="0">
                  <a:moveTo>
                    <a:pt x="10525" y="0"/>
                  </a:moveTo>
                  <a:cubicBezTo>
                    <a:pt x="7925" y="0"/>
                    <a:pt x="5582" y="1636"/>
                    <a:pt x="4701" y="4149"/>
                  </a:cubicBezTo>
                  <a:cubicBezTo>
                    <a:pt x="4555" y="4550"/>
                    <a:pt x="4446" y="4914"/>
                    <a:pt x="4410" y="5351"/>
                  </a:cubicBezTo>
                  <a:lnTo>
                    <a:pt x="3827" y="9360"/>
                  </a:lnTo>
                  <a:lnTo>
                    <a:pt x="2478" y="19198"/>
                  </a:lnTo>
                  <a:lnTo>
                    <a:pt x="1568" y="25575"/>
                  </a:lnTo>
                  <a:lnTo>
                    <a:pt x="1" y="36725"/>
                  </a:lnTo>
                  <a:lnTo>
                    <a:pt x="24414" y="36725"/>
                  </a:lnTo>
                  <a:lnTo>
                    <a:pt x="25544" y="25575"/>
                  </a:lnTo>
                  <a:lnTo>
                    <a:pt x="27293" y="8376"/>
                  </a:lnTo>
                  <a:cubicBezTo>
                    <a:pt x="27621" y="5060"/>
                    <a:pt x="25289" y="2072"/>
                    <a:pt x="22009" y="1598"/>
                  </a:cubicBezTo>
                  <a:lnTo>
                    <a:pt x="11442" y="68"/>
                  </a:lnTo>
                  <a:cubicBezTo>
                    <a:pt x="11134" y="22"/>
                    <a:pt x="10828" y="0"/>
                    <a:pt x="10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844;p74"/>
            <p:cNvSpPr/>
            <p:nvPr/>
          </p:nvSpPr>
          <p:spPr>
            <a:xfrm>
              <a:off x="3668800" y="3812175"/>
              <a:ext cx="1064925" cy="50125"/>
            </a:xfrm>
            <a:custGeom>
              <a:avLst/>
              <a:gdLst/>
              <a:ahLst/>
              <a:cxnLst/>
              <a:rect l="l" t="t" r="r" b="b"/>
              <a:pathLst>
                <a:path w="42597" h="2005" extrusionOk="0">
                  <a:moveTo>
                    <a:pt x="0" y="0"/>
                  </a:moveTo>
                  <a:lnTo>
                    <a:pt x="0" y="2004"/>
                  </a:lnTo>
                  <a:lnTo>
                    <a:pt x="42597" y="2004"/>
                  </a:lnTo>
                  <a:lnTo>
                    <a:pt x="42597" y="0"/>
                  </a:lnTo>
                  <a:close/>
                </a:path>
              </a:pathLst>
            </a:custGeom>
            <a:solidFill>
              <a:srgbClr val="3E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845;p74"/>
            <p:cNvSpPr/>
            <p:nvPr/>
          </p:nvSpPr>
          <p:spPr>
            <a:xfrm>
              <a:off x="4059600" y="3175400"/>
              <a:ext cx="351650" cy="391750"/>
            </a:xfrm>
            <a:custGeom>
              <a:avLst/>
              <a:gdLst/>
              <a:ahLst/>
              <a:cxnLst/>
              <a:rect l="l" t="t" r="r" b="b"/>
              <a:pathLst>
                <a:path w="14066" h="15670" extrusionOk="0">
                  <a:moveTo>
                    <a:pt x="2478" y="1"/>
                  </a:moveTo>
                  <a:lnTo>
                    <a:pt x="0" y="15669"/>
                  </a:lnTo>
                  <a:lnTo>
                    <a:pt x="12025" y="15669"/>
                  </a:lnTo>
                  <a:lnTo>
                    <a:pt x="14065" y="1422"/>
                  </a:lnTo>
                  <a:lnTo>
                    <a:pt x="2478"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846;p74"/>
            <p:cNvSpPr/>
            <p:nvPr/>
          </p:nvSpPr>
          <p:spPr>
            <a:xfrm>
              <a:off x="3700675" y="3470550"/>
              <a:ext cx="690525" cy="341650"/>
            </a:xfrm>
            <a:custGeom>
              <a:avLst/>
              <a:gdLst/>
              <a:ahLst/>
              <a:cxnLst/>
              <a:rect l="l" t="t" r="r" b="b"/>
              <a:pathLst>
                <a:path w="27621" h="13666" extrusionOk="0">
                  <a:moveTo>
                    <a:pt x="12280" y="1"/>
                  </a:moveTo>
                  <a:cubicBezTo>
                    <a:pt x="11806" y="1313"/>
                    <a:pt x="11041" y="2515"/>
                    <a:pt x="10021" y="3499"/>
                  </a:cubicBezTo>
                  <a:cubicBezTo>
                    <a:pt x="9547" y="3936"/>
                    <a:pt x="9074" y="4337"/>
                    <a:pt x="8527" y="4665"/>
                  </a:cubicBezTo>
                  <a:cubicBezTo>
                    <a:pt x="7871" y="5102"/>
                    <a:pt x="7179" y="5430"/>
                    <a:pt x="6486" y="5685"/>
                  </a:cubicBezTo>
                  <a:lnTo>
                    <a:pt x="5758" y="5940"/>
                  </a:lnTo>
                  <a:cubicBezTo>
                    <a:pt x="4118" y="6523"/>
                    <a:pt x="2697" y="7580"/>
                    <a:pt x="1749" y="9038"/>
                  </a:cubicBezTo>
                  <a:cubicBezTo>
                    <a:pt x="1312" y="9694"/>
                    <a:pt x="948" y="10459"/>
                    <a:pt x="729" y="11224"/>
                  </a:cubicBezTo>
                  <a:lnTo>
                    <a:pt x="0" y="13665"/>
                  </a:lnTo>
                  <a:lnTo>
                    <a:pt x="27293" y="13665"/>
                  </a:lnTo>
                  <a:lnTo>
                    <a:pt x="27366" y="9038"/>
                  </a:lnTo>
                  <a:lnTo>
                    <a:pt x="276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847;p74"/>
            <p:cNvSpPr/>
            <p:nvPr/>
          </p:nvSpPr>
          <p:spPr>
            <a:xfrm>
              <a:off x="3986725" y="3500625"/>
              <a:ext cx="134825" cy="17325"/>
            </a:xfrm>
            <a:custGeom>
              <a:avLst/>
              <a:gdLst/>
              <a:ahLst/>
              <a:cxnLst/>
              <a:rect l="l" t="t" r="r" b="b"/>
              <a:pathLst>
                <a:path w="5393" h="693" extrusionOk="0">
                  <a:moveTo>
                    <a:pt x="0" y="0"/>
                  </a:moveTo>
                  <a:lnTo>
                    <a:pt x="0" y="693"/>
                  </a:lnTo>
                  <a:lnTo>
                    <a:pt x="5393" y="693"/>
                  </a:lnTo>
                  <a:lnTo>
                    <a:pt x="5393"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848;p74"/>
            <p:cNvSpPr/>
            <p:nvPr/>
          </p:nvSpPr>
          <p:spPr>
            <a:xfrm>
              <a:off x="3952100" y="3547075"/>
              <a:ext cx="134850" cy="17350"/>
            </a:xfrm>
            <a:custGeom>
              <a:avLst/>
              <a:gdLst/>
              <a:ahLst/>
              <a:cxnLst/>
              <a:rect l="l" t="t" r="r" b="b"/>
              <a:pathLst>
                <a:path w="5394" h="694" extrusionOk="0">
                  <a:moveTo>
                    <a:pt x="0" y="1"/>
                  </a:moveTo>
                  <a:lnTo>
                    <a:pt x="0" y="693"/>
                  </a:lnTo>
                  <a:lnTo>
                    <a:pt x="5393" y="693"/>
                  </a:lnTo>
                  <a:lnTo>
                    <a:pt x="5393"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849;p74"/>
            <p:cNvSpPr/>
            <p:nvPr/>
          </p:nvSpPr>
          <p:spPr>
            <a:xfrm>
              <a:off x="4212625" y="3622700"/>
              <a:ext cx="51950" cy="51025"/>
            </a:xfrm>
            <a:custGeom>
              <a:avLst/>
              <a:gdLst/>
              <a:ahLst/>
              <a:cxnLst/>
              <a:rect l="l" t="t" r="r" b="b"/>
              <a:pathLst>
                <a:path w="2078" h="2041" extrusionOk="0">
                  <a:moveTo>
                    <a:pt x="1021" y="692"/>
                  </a:moveTo>
                  <a:cubicBezTo>
                    <a:pt x="1203" y="692"/>
                    <a:pt x="1349" y="838"/>
                    <a:pt x="1349" y="1020"/>
                  </a:cubicBezTo>
                  <a:cubicBezTo>
                    <a:pt x="1349" y="1093"/>
                    <a:pt x="1349" y="1203"/>
                    <a:pt x="1276" y="1239"/>
                  </a:cubicBezTo>
                  <a:cubicBezTo>
                    <a:pt x="1208" y="1296"/>
                    <a:pt x="1130" y="1320"/>
                    <a:pt x="1054" y="1320"/>
                  </a:cubicBezTo>
                  <a:cubicBezTo>
                    <a:pt x="886" y="1320"/>
                    <a:pt x="730" y="1196"/>
                    <a:pt x="730" y="1020"/>
                  </a:cubicBezTo>
                  <a:cubicBezTo>
                    <a:pt x="730" y="838"/>
                    <a:pt x="839" y="692"/>
                    <a:pt x="1021" y="692"/>
                  </a:cubicBezTo>
                  <a:close/>
                  <a:moveTo>
                    <a:pt x="1021" y="0"/>
                  </a:moveTo>
                  <a:cubicBezTo>
                    <a:pt x="474" y="0"/>
                    <a:pt x="1" y="474"/>
                    <a:pt x="37" y="1020"/>
                  </a:cubicBezTo>
                  <a:cubicBezTo>
                    <a:pt x="37" y="1567"/>
                    <a:pt x="511" y="2041"/>
                    <a:pt x="1057" y="2041"/>
                  </a:cubicBezTo>
                  <a:cubicBezTo>
                    <a:pt x="1313" y="2041"/>
                    <a:pt x="1604" y="1931"/>
                    <a:pt x="1786" y="1713"/>
                  </a:cubicBezTo>
                  <a:cubicBezTo>
                    <a:pt x="1968" y="1531"/>
                    <a:pt x="2078" y="1276"/>
                    <a:pt x="2041" y="1020"/>
                  </a:cubicBezTo>
                  <a:cubicBezTo>
                    <a:pt x="2041" y="437"/>
                    <a:pt x="1568" y="0"/>
                    <a:pt x="1021"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850;p74"/>
            <p:cNvSpPr/>
            <p:nvPr/>
          </p:nvSpPr>
          <p:spPr>
            <a:xfrm>
              <a:off x="4131550" y="3622700"/>
              <a:ext cx="51950" cy="51025"/>
            </a:xfrm>
            <a:custGeom>
              <a:avLst/>
              <a:gdLst/>
              <a:ahLst/>
              <a:cxnLst/>
              <a:rect l="l" t="t" r="r" b="b"/>
              <a:pathLst>
                <a:path w="2078" h="2041" extrusionOk="0">
                  <a:moveTo>
                    <a:pt x="1021" y="692"/>
                  </a:moveTo>
                  <a:cubicBezTo>
                    <a:pt x="1203" y="692"/>
                    <a:pt x="1349" y="838"/>
                    <a:pt x="1349" y="1020"/>
                  </a:cubicBezTo>
                  <a:cubicBezTo>
                    <a:pt x="1349" y="1093"/>
                    <a:pt x="1313" y="1166"/>
                    <a:pt x="1276" y="1239"/>
                  </a:cubicBezTo>
                  <a:cubicBezTo>
                    <a:pt x="1208" y="1296"/>
                    <a:pt x="1130" y="1320"/>
                    <a:pt x="1054" y="1320"/>
                  </a:cubicBezTo>
                  <a:cubicBezTo>
                    <a:pt x="886" y="1320"/>
                    <a:pt x="730" y="1196"/>
                    <a:pt x="730" y="1020"/>
                  </a:cubicBezTo>
                  <a:cubicBezTo>
                    <a:pt x="693" y="911"/>
                    <a:pt x="730" y="838"/>
                    <a:pt x="802" y="802"/>
                  </a:cubicBezTo>
                  <a:cubicBezTo>
                    <a:pt x="839" y="729"/>
                    <a:pt x="912" y="692"/>
                    <a:pt x="1021" y="692"/>
                  </a:cubicBezTo>
                  <a:close/>
                  <a:moveTo>
                    <a:pt x="1021" y="0"/>
                  </a:moveTo>
                  <a:cubicBezTo>
                    <a:pt x="438" y="0"/>
                    <a:pt x="1" y="474"/>
                    <a:pt x="37" y="1020"/>
                  </a:cubicBezTo>
                  <a:cubicBezTo>
                    <a:pt x="37" y="1567"/>
                    <a:pt x="511" y="2004"/>
                    <a:pt x="1057" y="2041"/>
                  </a:cubicBezTo>
                  <a:cubicBezTo>
                    <a:pt x="1604" y="2041"/>
                    <a:pt x="2078" y="1567"/>
                    <a:pt x="2041" y="1020"/>
                  </a:cubicBezTo>
                  <a:cubicBezTo>
                    <a:pt x="2005" y="437"/>
                    <a:pt x="1568" y="0"/>
                    <a:pt x="1021"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851;p74"/>
            <p:cNvSpPr/>
            <p:nvPr/>
          </p:nvSpPr>
          <p:spPr>
            <a:xfrm>
              <a:off x="3700675" y="3696475"/>
              <a:ext cx="684150" cy="115725"/>
            </a:xfrm>
            <a:custGeom>
              <a:avLst/>
              <a:gdLst/>
              <a:ahLst/>
              <a:cxnLst/>
              <a:rect l="l" t="t" r="r" b="b"/>
              <a:pathLst>
                <a:path w="27366" h="4629" extrusionOk="0">
                  <a:moveTo>
                    <a:pt x="1749" y="1"/>
                  </a:moveTo>
                  <a:cubicBezTo>
                    <a:pt x="1312" y="657"/>
                    <a:pt x="948" y="1422"/>
                    <a:pt x="729" y="2187"/>
                  </a:cubicBezTo>
                  <a:lnTo>
                    <a:pt x="0" y="4628"/>
                  </a:lnTo>
                  <a:lnTo>
                    <a:pt x="27293" y="4628"/>
                  </a:lnTo>
                  <a:lnTo>
                    <a:pt x="27366"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852;p74"/>
            <p:cNvSpPr/>
            <p:nvPr/>
          </p:nvSpPr>
          <p:spPr>
            <a:xfrm>
              <a:off x="3957575" y="3745675"/>
              <a:ext cx="429075" cy="17325"/>
            </a:xfrm>
            <a:custGeom>
              <a:avLst/>
              <a:gdLst/>
              <a:ahLst/>
              <a:cxnLst/>
              <a:rect l="l" t="t" r="r" b="b"/>
              <a:pathLst>
                <a:path w="17163" h="693" extrusionOk="0">
                  <a:moveTo>
                    <a:pt x="0" y="0"/>
                  </a:moveTo>
                  <a:lnTo>
                    <a:pt x="0" y="693"/>
                  </a:lnTo>
                  <a:lnTo>
                    <a:pt x="17163" y="693"/>
                  </a:lnTo>
                  <a:lnTo>
                    <a:pt x="17163" y="0"/>
                  </a:lnTo>
                  <a:close/>
                </a:path>
              </a:pathLst>
            </a:custGeom>
            <a:solidFill>
              <a:srgbClr val="94C1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853;p74"/>
            <p:cNvSpPr/>
            <p:nvPr/>
          </p:nvSpPr>
          <p:spPr>
            <a:xfrm>
              <a:off x="3701575" y="3587175"/>
              <a:ext cx="382625" cy="225025"/>
            </a:xfrm>
            <a:custGeom>
              <a:avLst/>
              <a:gdLst/>
              <a:ahLst/>
              <a:cxnLst/>
              <a:rect l="l" t="t" r="r" b="b"/>
              <a:pathLst>
                <a:path w="15305" h="9001" extrusionOk="0">
                  <a:moveTo>
                    <a:pt x="8491" y="0"/>
                  </a:moveTo>
                  <a:cubicBezTo>
                    <a:pt x="7872" y="437"/>
                    <a:pt x="7179" y="765"/>
                    <a:pt x="6450" y="1020"/>
                  </a:cubicBezTo>
                  <a:lnTo>
                    <a:pt x="5722" y="1275"/>
                  </a:lnTo>
                  <a:cubicBezTo>
                    <a:pt x="4082" y="1858"/>
                    <a:pt x="2697" y="2915"/>
                    <a:pt x="1713" y="4373"/>
                  </a:cubicBezTo>
                  <a:cubicBezTo>
                    <a:pt x="1276" y="5029"/>
                    <a:pt x="948" y="5794"/>
                    <a:pt x="693" y="6559"/>
                  </a:cubicBezTo>
                  <a:lnTo>
                    <a:pt x="1" y="9000"/>
                  </a:lnTo>
                  <a:lnTo>
                    <a:pt x="15305" y="9000"/>
                  </a:lnTo>
                  <a:cubicBezTo>
                    <a:pt x="14686" y="5065"/>
                    <a:pt x="12135" y="1676"/>
                    <a:pt x="8491"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854;p74"/>
            <p:cNvSpPr/>
            <p:nvPr/>
          </p:nvSpPr>
          <p:spPr>
            <a:xfrm>
              <a:off x="3993100" y="3389475"/>
              <a:ext cx="174925" cy="81100"/>
            </a:xfrm>
            <a:custGeom>
              <a:avLst/>
              <a:gdLst/>
              <a:ahLst/>
              <a:cxnLst/>
              <a:rect l="l" t="t" r="r" b="b"/>
              <a:pathLst>
                <a:path w="6997" h="3244" extrusionOk="0">
                  <a:moveTo>
                    <a:pt x="1676" y="1"/>
                  </a:moveTo>
                  <a:cubicBezTo>
                    <a:pt x="729" y="1"/>
                    <a:pt x="0" y="948"/>
                    <a:pt x="255" y="1896"/>
                  </a:cubicBezTo>
                  <a:lnTo>
                    <a:pt x="620" y="3244"/>
                  </a:lnTo>
                  <a:lnTo>
                    <a:pt x="6996" y="3244"/>
                  </a:lnTo>
                  <a:lnTo>
                    <a:pt x="5794" y="1458"/>
                  </a:lnTo>
                  <a:cubicBezTo>
                    <a:pt x="5174" y="548"/>
                    <a:pt x="4154" y="1"/>
                    <a:pt x="3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855;p74"/>
            <p:cNvSpPr/>
            <p:nvPr/>
          </p:nvSpPr>
          <p:spPr>
            <a:xfrm>
              <a:off x="4384800" y="3175400"/>
              <a:ext cx="351650" cy="391750"/>
            </a:xfrm>
            <a:custGeom>
              <a:avLst/>
              <a:gdLst/>
              <a:ahLst/>
              <a:cxnLst/>
              <a:rect l="l" t="t" r="r" b="b"/>
              <a:pathLst>
                <a:path w="14066" h="15670" extrusionOk="0">
                  <a:moveTo>
                    <a:pt x="2478" y="1"/>
                  </a:moveTo>
                  <a:lnTo>
                    <a:pt x="1" y="15669"/>
                  </a:lnTo>
                  <a:lnTo>
                    <a:pt x="12025" y="15669"/>
                  </a:lnTo>
                  <a:lnTo>
                    <a:pt x="14066" y="1422"/>
                  </a:lnTo>
                  <a:lnTo>
                    <a:pt x="2478"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856;p74"/>
            <p:cNvSpPr/>
            <p:nvPr/>
          </p:nvSpPr>
          <p:spPr>
            <a:xfrm>
              <a:off x="4026800" y="3470550"/>
              <a:ext cx="690525" cy="341650"/>
            </a:xfrm>
            <a:custGeom>
              <a:avLst/>
              <a:gdLst/>
              <a:ahLst/>
              <a:cxnLst/>
              <a:rect l="l" t="t" r="r" b="b"/>
              <a:pathLst>
                <a:path w="27621" h="13666" extrusionOk="0">
                  <a:moveTo>
                    <a:pt x="12280" y="1"/>
                  </a:moveTo>
                  <a:cubicBezTo>
                    <a:pt x="11806" y="1313"/>
                    <a:pt x="11005" y="2515"/>
                    <a:pt x="10021" y="3499"/>
                  </a:cubicBezTo>
                  <a:cubicBezTo>
                    <a:pt x="9547" y="3936"/>
                    <a:pt x="9037" y="4337"/>
                    <a:pt x="8527" y="4665"/>
                  </a:cubicBezTo>
                  <a:cubicBezTo>
                    <a:pt x="7871" y="5102"/>
                    <a:pt x="7179" y="5430"/>
                    <a:pt x="6486" y="5685"/>
                  </a:cubicBezTo>
                  <a:lnTo>
                    <a:pt x="5721" y="5940"/>
                  </a:lnTo>
                  <a:cubicBezTo>
                    <a:pt x="4118" y="6523"/>
                    <a:pt x="2697" y="7580"/>
                    <a:pt x="1749" y="9038"/>
                  </a:cubicBezTo>
                  <a:cubicBezTo>
                    <a:pt x="1276" y="9694"/>
                    <a:pt x="948" y="10459"/>
                    <a:pt x="729" y="11224"/>
                  </a:cubicBezTo>
                  <a:lnTo>
                    <a:pt x="0" y="13665"/>
                  </a:lnTo>
                  <a:lnTo>
                    <a:pt x="27293" y="13665"/>
                  </a:lnTo>
                  <a:lnTo>
                    <a:pt x="27366" y="9038"/>
                  </a:lnTo>
                  <a:lnTo>
                    <a:pt x="276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857;p74"/>
            <p:cNvSpPr/>
            <p:nvPr/>
          </p:nvSpPr>
          <p:spPr>
            <a:xfrm>
              <a:off x="4311925" y="3500625"/>
              <a:ext cx="134850" cy="17325"/>
            </a:xfrm>
            <a:custGeom>
              <a:avLst/>
              <a:gdLst/>
              <a:ahLst/>
              <a:cxnLst/>
              <a:rect l="l" t="t" r="r" b="b"/>
              <a:pathLst>
                <a:path w="5394" h="693" extrusionOk="0">
                  <a:moveTo>
                    <a:pt x="1" y="0"/>
                  </a:moveTo>
                  <a:lnTo>
                    <a:pt x="1" y="693"/>
                  </a:lnTo>
                  <a:lnTo>
                    <a:pt x="5393" y="693"/>
                  </a:lnTo>
                  <a:lnTo>
                    <a:pt x="5393"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858;p74"/>
            <p:cNvSpPr/>
            <p:nvPr/>
          </p:nvSpPr>
          <p:spPr>
            <a:xfrm>
              <a:off x="4277300" y="3547075"/>
              <a:ext cx="134850" cy="17350"/>
            </a:xfrm>
            <a:custGeom>
              <a:avLst/>
              <a:gdLst/>
              <a:ahLst/>
              <a:cxnLst/>
              <a:rect l="l" t="t" r="r" b="b"/>
              <a:pathLst>
                <a:path w="5394" h="694" extrusionOk="0">
                  <a:moveTo>
                    <a:pt x="1" y="1"/>
                  </a:moveTo>
                  <a:lnTo>
                    <a:pt x="1" y="693"/>
                  </a:lnTo>
                  <a:lnTo>
                    <a:pt x="5394" y="693"/>
                  </a:lnTo>
                  <a:lnTo>
                    <a:pt x="5394"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859;p74"/>
            <p:cNvSpPr/>
            <p:nvPr/>
          </p:nvSpPr>
          <p:spPr>
            <a:xfrm>
              <a:off x="4538750" y="3622700"/>
              <a:ext cx="51050" cy="51025"/>
            </a:xfrm>
            <a:custGeom>
              <a:avLst/>
              <a:gdLst/>
              <a:ahLst/>
              <a:cxnLst/>
              <a:rect l="l" t="t" r="r" b="b"/>
              <a:pathLst>
                <a:path w="2042" h="2041" extrusionOk="0">
                  <a:moveTo>
                    <a:pt x="1006" y="693"/>
                  </a:moveTo>
                  <a:cubicBezTo>
                    <a:pt x="1213" y="702"/>
                    <a:pt x="1349" y="844"/>
                    <a:pt x="1349" y="1020"/>
                  </a:cubicBezTo>
                  <a:cubicBezTo>
                    <a:pt x="1349" y="1093"/>
                    <a:pt x="1313" y="1203"/>
                    <a:pt x="1276" y="1239"/>
                  </a:cubicBezTo>
                  <a:cubicBezTo>
                    <a:pt x="1208" y="1296"/>
                    <a:pt x="1130" y="1320"/>
                    <a:pt x="1054" y="1320"/>
                  </a:cubicBezTo>
                  <a:cubicBezTo>
                    <a:pt x="886" y="1320"/>
                    <a:pt x="730" y="1196"/>
                    <a:pt x="730" y="1020"/>
                  </a:cubicBezTo>
                  <a:cubicBezTo>
                    <a:pt x="730" y="911"/>
                    <a:pt x="730" y="838"/>
                    <a:pt x="802" y="802"/>
                  </a:cubicBezTo>
                  <a:cubicBezTo>
                    <a:pt x="836" y="734"/>
                    <a:pt x="934" y="697"/>
                    <a:pt x="1006" y="693"/>
                  </a:cubicBezTo>
                  <a:close/>
                  <a:moveTo>
                    <a:pt x="1021" y="0"/>
                  </a:moveTo>
                  <a:cubicBezTo>
                    <a:pt x="438" y="0"/>
                    <a:pt x="1" y="474"/>
                    <a:pt x="37" y="1020"/>
                  </a:cubicBezTo>
                  <a:cubicBezTo>
                    <a:pt x="37" y="1567"/>
                    <a:pt x="511" y="2041"/>
                    <a:pt x="1057" y="2041"/>
                  </a:cubicBezTo>
                  <a:cubicBezTo>
                    <a:pt x="1313" y="2041"/>
                    <a:pt x="1568" y="1931"/>
                    <a:pt x="1786" y="1713"/>
                  </a:cubicBezTo>
                  <a:cubicBezTo>
                    <a:pt x="1968" y="1531"/>
                    <a:pt x="2041" y="1276"/>
                    <a:pt x="2041" y="1020"/>
                  </a:cubicBezTo>
                  <a:cubicBezTo>
                    <a:pt x="2041" y="437"/>
                    <a:pt x="1568" y="0"/>
                    <a:pt x="1021"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860;p74"/>
            <p:cNvSpPr/>
            <p:nvPr/>
          </p:nvSpPr>
          <p:spPr>
            <a:xfrm>
              <a:off x="4457675" y="3622700"/>
              <a:ext cx="51050" cy="51025"/>
            </a:xfrm>
            <a:custGeom>
              <a:avLst/>
              <a:gdLst/>
              <a:ahLst/>
              <a:cxnLst/>
              <a:rect l="l" t="t" r="r" b="b"/>
              <a:pathLst>
                <a:path w="2042" h="2041" extrusionOk="0">
                  <a:moveTo>
                    <a:pt x="985" y="692"/>
                  </a:moveTo>
                  <a:cubicBezTo>
                    <a:pt x="1167" y="692"/>
                    <a:pt x="1312" y="838"/>
                    <a:pt x="1312" y="1020"/>
                  </a:cubicBezTo>
                  <a:cubicBezTo>
                    <a:pt x="1312" y="1093"/>
                    <a:pt x="1312" y="1166"/>
                    <a:pt x="1240" y="1239"/>
                  </a:cubicBezTo>
                  <a:cubicBezTo>
                    <a:pt x="1172" y="1296"/>
                    <a:pt x="1097" y="1320"/>
                    <a:pt x="1025" y="1320"/>
                  </a:cubicBezTo>
                  <a:cubicBezTo>
                    <a:pt x="865" y="1320"/>
                    <a:pt x="718" y="1196"/>
                    <a:pt x="693" y="1020"/>
                  </a:cubicBezTo>
                  <a:cubicBezTo>
                    <a:pt x="693" y="911"/>
                    <a:pt x="729" y="838"/>
                    <a:pt x="766" y="802"/>
                  </a:cubicBezTo>
                  <a:cubicBezTo>
                    <a:pt x="839" y="729"/>
                    <a:pt x="912" y="692"/>
                    <a:pt x="985" y="692"/>
                  </a:cubicBezTo>
                  <a:close/>
                  <a:moveTo>
                    <a:pt x="985" y="0"/>
                  </a:moveTo>
                  <a:cubicBezTo>
                    <a:pt x="729" y="0"/>
                    <a:pt x="474" y="109"/>
                    <a:pt x="256" y="292"/>
                  </a:cubicBezTo>
                  <a:cubicBezTo>
                    <a:pt x="74" y="510"/>
                    <a:pt x="1" y="765"/>
                    <a:pt x="1" y="1020"/>
                  </a:cubicBezTo>
                  <a:cubicBezTo>
                    <a:pt x="1" y="1567"/>
                    <a:pt x="474" y="2041"/>
                    <a:pt x="1021" y="2041"/>
                  </a:cubicBezTo>
                  <a:cubicBezTo>
                    <a:pt x="1604" y="2041"/>
                    <a:pt x="2041" y="1567"/>
                    <a:pt x="2041" y="1020"/>
                  </a:cubicBezTo>
                  <a:cubicBezTo>
                    <a:pt x="2005" y="437"/>
                    <a:pt x="1531" y="0"/>
                    <a:pt x="985"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861;p74"/>
            <p:cNvSpPr/>
            <p:nvPr/>
          </p:nvSpPr>
          <p:spPr>
            <a:xfrm>
              <a:off x="4026800" y="3696475"/>
              <a:ext cx="684150" cy="115725"/>
            </a:xfrm>
            <a:custGeom>
              <a:avLst/>
              <a:gdLst/>
              <a:ahLst/>
              <a:cxnLst/>
              <a:rect l="l" t="t" r="r" b="b"/>
              <a:pathLst>
                <a:path w="27366" h="4629" extrusionOk="0">
                  <a:moveTo>
                    <a:pt x="1749" y="1"/>
                  </a:moveTo>
                  <a:cubicBezTo>
                    <a:pt x="1276" y="657"/>
                    <a:pt x="948" y="1422"/>
                    <a:pt x="729" y="2187"/>
                  </a:cubicBezTo>
                  <a:lnTo>
                    <a:pt x="0" y="4628"/>
                  </a:lnTo>
                  <a:lnTo>
                    <a:pt x="27293" y="4628"/>
                  </a:lnTo>
                  <a:lnTo>
                    <a:pt x="27366"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862;p74"/>
            <p:cNvSpPr/>
            <p:nvPr/>
          </p:nvSpPr>
          <p:spPr>
            <a:xfrm>
              <a:off x="4026800" y="3587175"/>
              <a:ext cx="382625" cy="225025"/>
            </a:xfrm>
            <a:custGeom>
              <a:avLst/>
              <a:gdLst/>
              <a:ahLst/>
              <a:cxnLst/>
              <a:rect l="l" t="t" r="r" b="b"/>
              <a:pathLst>
                <a:path w="15305" h="9001" extrusionOk="0">
                  <a:moveTo>
                    <a:pt x="8527" y="0"/>
                  </a:moveTo>
                  <a:cubicBezTo>
                    <a:pt x="7871" y="437"/>
                    <a:pt x="7179" y="765"/>
                    <a:pt x="6486" y="1020"/>
                  </a:cubicBezTo>
                  <a:lnTo>
                    <a:pt x="5721" y="1275"/>
                  </a:lnTo>
                  <a:cubicBezTo>
                    <a:pt x="4118" y="1858"/>
                    <a:pt x="2697" y="2915"/>
                    <a:pt x="1749" y="4373"/>
                  </a:cubicBezTo>
                  <a:cubicBezTo>
                    <a:pt x="1276" y="5029"/>
                    <a:pt x="948" y="5794"/>
                    <a:pt x="729" y="6559"/>
                  </a:cubicBezTo>
                  <a:lnTo>
                    <a:pt x="0" y="9000"/>
                  </a:lnTo>
                  <a:lnTo>
                    <a:pt x="15304" y="9000"/>
                  </a:lnTo>
                  <a:cubicBezTo>
                    <a:pt x="14685" y="5065"/>
                    <a:pt x="12134" y="1676"/>
                    <a:pt x="8527"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863;p74"/>
            <p:cNvSpPr/>
            <p:nvPr/>
          </p:nvSpPr>
          <p:spPr>
            <a:xfrm>
              <a:off x="4318300" y="3389475"/>
              <a:ext cx="174925" cy="81100"/>
            </a:xfrm>
            <a:custGeom>
              <a:avLst/>
              <a:gdLst/>
              <a:ahLst/>
              <a:cxnLst/>
              <a:rect l="l" t="t" r="r" b="b"/>
              <a:pathLst>
                <a:path w="6997" h="3244" extrusionOk="0">
                  <a:moveTo>
                    <a:pt x="1713" y="1"/>
                  </a:moveTo>
                  <a:cubicBezTo>
                    <a:pt x="729" y="1"/>
                    <a:pt x="1" y="948"/>
                    <a:pt x="256" y="1896"/>
                  </a:cubicBezTo>
                  <a:lnTo>
                    <a:pt x="620" y="3244"/>
                  </a:lnTo>
                  <a:lnTo>
                    <a:pt x="6997" y="3244"/>
                  </a:lnTo>
                  <a:lnTo>
                    <a:pt x="5794" y="1458"/>
                  </a:lnTo>
                  <a:cubicBezTo>
                    <a:pt x="5175" y="548"/>
                    <a:pt x="4155" y="37"/>
                    <a:pt x="3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864;p74"/>
            <p:cNvSpPr/>
            <p:nvPr/>
          </p:nvSpPr>
          <p:spPr>
            <a:xfrm>
              <a:off x="4382075" y="2519925"/>
              <a:ext cx="532925" cy="834975"/>
            </a:xfrm>
            <a:custGeom>
              <a:avLst/>
              <a:gdLst/>
              <a:ahLst/>
              <a:cxnLst/>
              <a:rect l="l" t="t" r="r" b="b"/>
              <a:pathLst>
                <a:path w="21317" h="33399" extrusionOk="0">
                  <a:moveTo>
                    <a:pt x="13300" y="1"/>
                  </a:moveTo>
                  <a:cubicBezTo>
                    <a:pt x="9349" y="1"/>
                    <a:pt x="5902" y="2802"/>
                    <a:pt x="5138" y="6762"/>
                  </a:cubicBezTo>
                  <a:lnTo>
                    <a:pt x="0" y="33398"/>
                  </a:lnTo>
                  <a:lnTo>
                    <a:pt x="15815" y="33398"/>
                  </a:lnTo>
                  <a:lnTo>
                    <a:pt x="21317" y="312"/>
                  </a:lnTo>
                  <a:lnTo>
                    <a:pt x="13883" y="21"/>
                  </a:lnTo>
                  <a:cubicBezTo>
                    <a:pt x="13688" y="7"/>
                    <a:pt x="13494" y="1"/>
                    <a:pt x="133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865;p74"/>
            <p:cNvSpPr/>
            <p:nvPr/>
          </p:nvSpPr>
          <p:spPr>
            <a:xfrm>
              <a:off x="4652625" y="2727225"/>
              <a:ext cx="110250" cy="606725"/>
            </a:xfrm>
            <a:custGeom>
              <a:avLst/>
              <a:gdLst/>
              <a:ahLst/>
              <a:cxnLst/>
              <a:rect l="l" t="t" r="r" b="b"/>
              <a:pathLst>
                <a:path w="4410" h="24269" extrusionOk="0">
                  <a:moveTo>
                    <a:pt x="3899" y="0"/>
                  </a:moveTo>
                  <a:lnTo>
                    <a:pt x="1" y="24195"/>
                  </a:lnTo>
                  <a:lnTo>
                    <a:pt x="474" y="24268"/>
                  </a:lnTo>
                  <a:lnTo>
                    <a:pt x="4410" y="73"/>
                  </a:lnTo>
                  <a:lnTo>
                    <a:pt x="38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866;p74"/>
            <p:cNvSpPr/>
            <p:nvPr/>
          </p:nvSpPr>
          <p:spPr>
            <a:xfrm>
              <a:off x="4391175" y="3291100"/>
              <a:ext cx="397200" cy="11875"/>
            </a:xfrm>
            <a:custGeom>
              <a:avLst/>
              <a:gdLst/>
              <a:ahLst/>
              <a:cxnLst/>
              <a:rect l="l" t="t" r="r" b="b"/>
              <a:pathLst>
                <a:path w="15888" h="475" extrusionOk="0">
                  <a:moveTo>
                    <a:pt x="1" y="1"/>
                  </a:moveTo>
                  <a:lnTo>
                    <a:pt x="1" y="474"/>
                  </a:lnTo>
                  <a:lnTo>
                    <a:pt x="15888" y="474"/>
                  </a:lnTo>
                  <a:lnTo>
                    <a:pt x="15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867;p74"/>
            <p:cNvSpPr/>
            <p:nvPr/>
          </p:nvSpPr>
          <p:spPr>
            <a:xfrm>
              <a:off x="4733700" y="2523175"/>
              <a:ext cx="1164225" cy="604900"/>
            </a:xfrm>
            <a:custGeom>
              <a:avLst/>
              <a:gdLst/>
              <a:ahLst/>
              <a:cxnLst/>
              <a:rect l="l" t="t" r="r" b="b"/>
              <a:pathLst>
                <a:path w="46569" h="24196" extrusionOk="0">
                  <a:moveTo>
                    <a:pt x="1" y="0"/>
                  </a:moveTo>
                  <a:lnTo>
                    <a:pt x="1" y="24195"/>
                  </a:lnTo>
                  <a:lnTo>
                    <a:pt x="46569" y="24195"/>
                  </a:lnTo>
                  <a:lnTo>
                    <a:pt x="4656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868;p74"/>
            <p:cNvSpPr/>
            <p:nvPr/>
          </p:nvSpPr>
          <p:spPr>
            <a:xfrm>
              <a:off x="4720025" y="1818075"/>
              <a:ext cx="1513150" cy="1323650"/>
            </a:xfrm>
            <a:custGeom>
              <a:avLst/>
              <a:gdLst/>
              <a:ahLst/>
              <a:cxnLst/>
              <a:rect l="l" t="t" r="r" b="b"/>
              <a:pathLst>
                <a:path w="60526" h="52946" extrusionOk="0">
                  <a:moveTo>
                    <a:pt x="46569" y="25836"/>
                  </a:moveTo>
                  <a:lnTo>
                    <a:pt x="46569" y="51889"/>
                  </a:lnTo>
                  <a:lnTo>
                    <a:pt x="1058" y="51889"/>
                  </a:lnTo>
                  <a:lnTo>
                    <a:pt x="1058" y="30573"/>
                  </a:lnTo>
                  <a:cubicBezTo>
                    <a:pt x="1058" y="27949"/>
                    <a:pt x="3208" y="25836"/>
                    <a:pt x="5831" y="25836"/>
                  </a:cubicBezTo>
                  <a:close/>
                  <a:moveTo>
                    <a:pt x="53602" y="1"/>
                  </a:moveTo>
                  <a:cubicBezTo>
                    <a:pt x="49739" y="1"/>
                    <a:pt x="46569" y="3135"/>
                    <a:pt x="46569" y="7034"/>
                  </a:cubicBezTo>
                  <a:lnTo>
                    <a:pt x="46569" y="24743"/>
                  </a:lnTo>
                  <a:lnTo>
                    <a:pt x="5831" y="24743"/>
                  </a:lnTo>
                  <a:cubicBezTo>
                    <a:pt x="2625" y="24743"/>
                    <a:pt x="1" y="27366"/>
                    <a:pt x="1" y="30573"/>
                  </a:cubicBezTo>
                  <a:lnTo>
                    <a:pt x="1" y="52946"/>
                  </a:lnTo>
                  <a:lnTo>
                    <a:pt x="47626" y="52946"/>
                  </a:lnTo>
                  <a:lnTo>
                    <a:pt x="47626" y="25836"/>
                  </a:lnTo>
                  <a:lnTo>
                    <a:pt x="47735" y="25836"/>
                  </a:lnTo>
                  <a:lnTo>
                    <a:pt x="47735" y="24743"/>
                  </a:lnTo>
                  <a:lnTo>
                    <a:pt x="47626" y="24743"/>
                  </a:lnTo>
                  <a:lnTo>
                    <a:pt x="47626" y="7034"/>
                  </a:lnTo>
                  <a:cubicBezTo>
                    <a:pt x="47626" y="3718"/>
                    <a:pt x="50322" y="1058"/>
                    <a:pt x="53602" y="1058"/>
                  </a:cubicBezTo>
                  <a:lnTo>
                    <a:pt x="60525" y="1058"/>
                  </a:lnTo>
                  <a:lnTo>
                    <a:pt x="605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869;p74"/>
            <p:cNvSpPr/>
            <p:nvPr/>
          </p:nvSpPr>
          <p:spPr>
            <a:xfrm>
              <a:off x="4720025" y="3128050"/>
              <a:ext cx="26450" cy="609450"/>
            </a:xfrm>
            <a:custGeom>
              <a:avLst/>
              <a:gdLst/>
              <a:ahLst/>
              <a:cxnLst/>
              <a:rect l="l" t="t" r="r" b="b"/>
              <a:pathLst>
                <a:path w="1058" h="24378" extrusionOk="0">
                  <a:moveTo>
                    <a:pt x="1" y="0"/>
                  </a:moveTo>
                  <a:lnTo>
                    <a:pt x="1" y="24377"/>
                  </a:lnTo>
                  <a:lnTo>
                    <a:pt x="1058" y="24377"/>
                  </a:lnTo>
                  <a:lnTo>
                    <a:pt x="10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870;p74"/>
            <p:cNvSpPr/>
            <p:nvPr/>
          </p:nvSpPr>
          <p:spPr>
            <a:xfrm>
              <a:off x="4517800" y="3667325"/>
              <a:ext cx="473725" cy="466450"/>
            </a:xfrm>
            <a:custGeom>
              <a:avLst/>
              <a:gdLst/>
              <a:ahLst/>
              <a:cxnLst/>
              <a:rect l="l" t="t" r="r" b="b"/>
              <a:pathLst>
                <a:path w="18949" h="18658" extrusionOk="0">
                  <a:moveTo>
                    <a:pt x="9475" y="1"/>
                  </a:moveTo>
                  <a:cubicBezTo>
                    <a:pt x="4264" y="1"/>
                    <a:pt x="1" y="4155"/>
                    <a:pt x="1" y="9329"/>
                  </a:cubicBezTo>
                  <a:cubicBezTo>
                    <a:pt x="1" y="14467"/>
                    <a:pt x="4264" y="18657"/>
                    <a:pt x="9475" y="18657"/>
                  </a:cubicBezTo>
                  <a:cubicBezTo>
                    <a:pt x="14722" y="18657"/>
                    <a:pt x="18949" y="14467"/>
                    <a:pt x="18949" y="9329"/>
                  </a:cubicBezTo>
                  <a:cubicBezTo>
                    <a:pt x="18949" y="4155"/>
                    <a:pt x="14722" y="1"/>
                    <a:pt x="94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871;p74"/>
            <p:cNvSpPr/>
            <p:nvPr/>
          </p:nvSpPr>
          <p:spPr>
            <a:xfrm>
              <a:off x="4552425" y="3746575"/>
              <a:ext cx="374425" cy="307000"/>
            </a:xfrm>
            <a:custGeom>
              <a:avLst/>
              <a:gdLst/>
              <a:ahLst/>
              <a:cxnLst/>
              <a:rect l="l" t="t" r="r" b="b"/>
              <a:pathLst>
                <a:path w="14977" h="12280" extrusionOk="0">
                  <a:moveTo>
                    <a:pt x="8090" y="912"/>
                  </a:moveTo>
                  <a:lnTo>
                    <a:pt x="8090" y="948"/>
                  </a:lnTo>
                  <a:cubicBezTo>
                    <a:pt x="12717" y="985"/>
                    <a:pt x="14976" y="6633"/>
                    <a:pt x="11661" y="9876"/>
                  </a:cubicBezTo>
                  <a:cubicBezTo>
                    <a:pt x="10607" y="10917"/>
                    <a:pt x="9317" y="11384"/>
                    <a:pt x="8051" y="11384"/>
                  </a:cubicBezTo>
                  <a:cubicBezTo>
                    <a:pt x="5375" y="11384"/>
                    <a:pt x="2806" y="9300"/>
                    <a:pt x="2806" y="6159"/>
                  </a:cubicBezTo>
                  <a:cubicBezTo>
                    <a:pt x="2806" y="3244"/>
                    <a:pt x="5175" y="912"/>
                    <a:pt x="8090" y="912"/>
                  </a:cubicBezTo>
                  <a:close/>
                  <a:moveTo>
                    <a:pt x="8090" y="1"/>
                  </a:moveTo>
                  <a:cubicBezTo>
                    <a:pt x="2660" y="74"/>
                    <a:pt x="0" y="6705"/>
                    <a:pt x="3863" y="10495"/>
                  </a:cubicBezTo>
                  <a:cubicBezTo>
                    <a:pt x="5119" y="11728"/>
                    <a:pt x="6652" y="12280"/>
                    <a:pt x="8152" y="12280"/>
                  </a:cubicBezTo>
                  <a:cubicBezTo>
                    <a:pt x="11308" y="12280"/>
                    <a:pt x="14321" y="9839"/>
                    <a:pt x="14321" y="6159"/>
                  </a:cubicBezTo>
                  <a:cubicBezTo>
                    <a:pt x="14284" y="2734"/>
                    <a:pt x="11515" y="1"/>
                    <a:pt x="80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872;p74"/>
            <p:cNvSpPr/>
            <p:nvPr/>
          </p:nvSpPr>
          <p:spPr>
            <a:xfrm>
              <a:off x="5748500" y="3266500"/>
              <a:ext cx="412700" cy="339825"/>
            </a:xfrm>
            <a:custGeom>
              <a:avLst/>
              <a:gdLst/>
              <a:ahLst/>
              <a:cxnLst/>
              <a:rect l="l" t="t" r="r" b="b"/>
              <a:pathLst>
                <a:path w="16508" h="13593" extrusionOk="0">
                  <a:moveTo>
                    <a:pt x="15925" y="1"/>
                  </a:moveTo>
                  <a:lnTo>
                    <a:pt x="1" y="12864"/>
                  </a:lnTo>
                  <a:lnTo>
                    <a:pt x="584" y="13592"/>
                  </a:lnTo>
                  <a:lnTo>
                    <a:pt x="16508" y="693"/>
                  </a:lnTo>
                  <a:lnTo>
                    <a:pt x="159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873;p74"/>
            <p:cNvSpPr/>
            <p:nvPr/>
          </p:nvSpPr>
          <p:spPr>
            <a:xfrm>
              <a:off x="5755800" y="3586250"/>
              <a:ext cx="501950" cy="22800"/>
            </a:xfrm>
            <a:custGeom>
              <a:avLst/>
              <a:gdLst/>
              <a:ahLst/>
              <a:cxnLst/>
              <a:rect l="l" t="t" r="r" b="b"/>
              <a:pathLst>
                <a:path w="20078" h="912" extrusionOk="0">
                  <a:moveTo>
                    <a:pt x="0" y="1"/>
                  </a:moveTo>
                  <a:lnTo>
                    <a:pt x="0" y="912"/>
                  </a:lnTo>
                  <a:lnTo>
                    <a:pt x="20078" y="912"/>
                  </a:lnTo>
                  <a:lnTo>
                    <a:pt x="200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874;p74"/>
            <p:cNvSpPr/>
            <p:nvPr/>
          </p:nvSpPr>
          <p:spPr>
            <a:xfrm>
              <a:off x="5748500" y="3588075"/>
              <a:ext cx="412700" cy="339800"/>
            </a:xfrm>
            <a:custGeom>
              <a:avLst/>
              <a:gdLst/>
              <a:ahLst/>
              <a:cxnLst/>
              <a:rect l="l" t="t" r="r" b="b"/>
              <a:pathLst>
                <a:path w="16508" h="13592" extrusionOk="0">
                  <a:moveTo>
                    <a:pt x="584" y="1"/>
                  </a:moveTo>
                  <a:lnTo>
                    <a:pt x="1" y="693"/>
                  </a:lnTo>
                  <a:lnTo>
                    <a:pt x="15925" y="13592"/>
                  </a:lnTo>
                  <a:lnTo>
                    <a:pt x="16508" y="12863"/>
                  </a:lnTo>
                  <a:lnTo>
                    <a:pt x="5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875;p74"/>
            <p:cNvSpPr/>
            <p:nvPr/>
          </p:nvSpPr>
          <p:spPr>
            <a:xfrm>
              <a:off x="5743950" y="3597175"/>
              <a:ext cx="22800" cy="455525"/>
            </a:xfrm>
            <a:custGeom>
              <a:avLst/>
              <a:gdLst/>
              <a:ahLst/>
              <a:cxnLst/>
              <a:rect l="l" t="t" r="r" b="b"/>
              <a:pathLst>
                <a:path w="912" h="18221" extrusionOk="0">
                  <a:moveTo>
                    <a:pt x="1" y="1"/>
                  </a:moveTo>
                  <a:lnTo>
                    <a:pt x="1" y="18220"/>
                  </a:lnTo>
                  <a:lnTo>
                    <a:pt x="912" y="18220"/>
                  </a:lnTo>
                  <a:lnTo>
                    <a:pt x="9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876;p74"/>
            <p:cNvSpPr/>
            <p:nvPr/>
          </p:nvSpPr>
          <p:spPr>
            <a:xfrm>
              <a:off x="5350425" y="3588075"/>
              <a:ext cx="412675" cy="339800"/>
            </a:xfrm>
            <a:custGeom>
              <a:avLst/>
              <a:gdLst/>
              <a:ahLst/>
              <a:cxnLst/>
              <a:rect l="l" t="t" r="r" b="b"/>
              <a:pathLst>
                <a:path w="16507" h="13592" extrusionOk="0">
                  <a:moveTo>
                    <a:pt x="15924" y="1"/>
                  </a:moveTo>
                  <a:lnTo>
                    <a:pt x="0" y="12900"/>
                  </a:lnTo>
                  <a:lnTo>
                    <a:pt x="547" y="13592"/>
                  </a:lnTo>
                  <a:lnTo>
                    <a:pt x="16507" y="729"/>
                  </a:lnTo>
                  <a:lnTo>
                    <a:pt x="159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877;p74"/>
            <p:cNvSpPr/>
            <p:nvPr/>
          </p:nvSpPr>
          <p:spPr>
            <a:xfrm>
              <a:off x="5253850" y="3586250"/>
              <a:ext cx="501975" cy="22800"/>
            </a:xfrm>
            <a:custGeom>
              <a:avLst/>
              <a:gdLst/>
              <a:ahLst/>
              <a:cxnLst/>
              <a:rect l="l" t="t" r="r" b="b"/>
              <a:pathLst>
                <a:path w="20079" h="912" extrusionOk="0">
                  <a:moveTo>
                    <a:pt x="1" y="1"/>
                  </a:moveTo>
                  <a:lnTo>
                    <a:pt x="1" y="912"/>
                  </a:lnTo>
                  <a:lnTo>
                    <a:pt x="20078" y="912"/>
                  </a:lnTo>
                  <a:lnTo>
                    <a:pt x="200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878;p74"/>
            <p:cNvSpPr/>
            <p:nvPr/>
          </p:nvSpPr>
          <p:spPr>
            <a:xfrm>
              <a:off x="5350425" y="3266500"/>
              <a:ext cx="412675" cy="339825"/>
            </a:xfrm>
            <a:custGeom>
              <a:avLst/>
              <a:gdLst/>
              <a:ahLst/>
              <a:cxnLst/>
              <a:rect l="l" t="t" r="r" b="b"/>
              <a:pathLst>
                <a:path w="16507" h="13593" extrusionOk="0">
                  <a:moveTo>
                    <a:pt x="583" y="1"/>
                  </a:moveTo>
                  <a:lnTo>
                    <a:pt x="0" y="730"/>
                  </a:lnTo>
                  <a:lnTo>
                    <a:pt x="15924" y="13592"/>
                  </a:lnTo>
                  <a:lnTo>
                    <a:pt x="16507" y="12900"/>
                  </a:lnTo>
                  <a:lnTo>
                    <a:pt x="5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879;p74"/>
            <p:cNvSpPr/>
            <p:nvPr/>
          </p:nvSpPr>
          <p:spPr>
            <a:xfrm>
              <a:off x="5743950" y="3141700"/>
              <a:ext cx="22800" cy="455500"/>
            </a:xfrm>
            <a:custGeom>
              <a:avLst/>
              <a:gdLst/>
              <a:ahLst/>
              <a:cxnLst/>
              <a:rect l="l" t="t" r="r" b="b"/>
              <a:pathLst>
                <a:path w="912" h="18220" extrusionOk="0">
                  <a:moveTo>
                    <a:pt x="1" y="1"/>
                  </a:moveTo>
                  <a:lnTo>
                    <a:pt x="1" y="18220"/>
                  </a:lnTo>
                  <a:lnTo>
                    <a:pt x="912" y="18220"/>
                  </a:lnTo>
                  <a:lnTo>
                    <a:pt x="9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880;p74"/>
            <p:cNvSpPr/>
            <p:nvPr/>
          </p:nvSpPr>
          <p:spPr>
            <a:xfrm>
              <a:off x="5653775" y="3496975"/>
              <a:ext cx="204075" cy="200450"/>
            </a:xfrm>
            <a:custGeom>
              <a:avLst/>
              <a:gdLst/>
              <a:ahLst/>
              <a:cxnLst/>
              <a:rect l="l" t="t" r="r" b="b"/>
              <a:pathLst>
                <a:path w="8163" h="8018" extrusionOk="0">
                  <a:moveTo>
                    <a:pt x="4081" y="1"/>
                  </a:moveTo>
                  <a:cubicBezTo>
                    <a:pt x="1822" y="1"/>
                    <a:pt x="0" y="1786"/>
                    <a:pt x="0" y="4009"/>
                  </a:cubicBezTo>
                  <a:cubicBezTo>
                    <a:pt x="0" y="6232"/>
                    <a:pt x="1822" y="8017"/>
                    <a:pt x="4081" y="8017"/>
                  </a:cubicBezTo>
                  <a:cubicBezTo>
                    <a:pt x="6341" y="8017"/>
                    <a:pt x="8163" y="6232"/>
                    <a:pt x="8163" y="4009"/>
                  </a:cubicBezTo>
                  <a:cubicBezTo>
                    <a:pt x="8163" y="1786"/>
                    <a:pt x="6341" y="1"/>
                    <a:pt x="40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881;p74"/>
            <p:cNvSpPr/>
            <p:nvPr/>
          </p:nvSpPr>
          <p:spPr>
            <a:xfrm>
              <a:off x="5240200" y="3088875"/>
              <a:ext cx="1031225" cy="1018475"/>
            </a:xfrm>
            <a:custGeom>
              <a:avLst/>
              <a:gdLst/>
              <a:ahLst/>
              <a:cxnLst/>
              <a:rect l="l" t="t" r="r" b="b"/>
              <a:pathLst>
                <a:path w="41249" h="40739" extrusionOk="0">
                  <a:moveTo>
                    <a:pt x="20624" y="2770"/>
                  </a:moveTo>
                  <a:cubicBezTo>
                    <a:pt x="30463" y="2770"/>
                    <a:pt x="38479" y="10677"/>
                    <a:pt x="38479" y="20369"/>
                  </a:cubicBezTo>
                  <a:cubicBezTo>
                    <a:pt x="38479" y="30062"/>
                    <a:pt x="30463" y="37933"/>
                    <a:pt x="20624" y="37933"/>
                  </a:cubicBezTo>
                  <a:cubicBezTo>
                    <a:pt x="10786" y="37933"/>
                    <a:pt x="2770" y="30062"/>
                    <a:pt x="2770" y="20369"/>
                  </a:cubicBezTo>
                  <a:cubicBezTo>
                    <a:pt x="2770" y="10677"/>
                    <a:pt x="10823" y="2770"/>
                    <a:pt x="20624" y="2770"/>
                  </a:cubicBezTo>
                  <a:close/>
                  <a:moveTo>
                    <a:pt x="20624" y="0"/>
                  </a:moveTo>
                  <a:cubicBezTo>
                    <a:pt x="9219" y="0"/>
                    <a:pt x="0" y="9110"/>
                    <a:pt x="0" y="20369"/>
                  </a:cubicBezTo>
                  <a:cubicBezTo>
                    <a:pt x="0" y="31629"/>
                    <a:pt x="9219" y="40738"/>
                    <a:pt x="20624" y="40738"/>
                  </a:cubicBezTo>
                  <a:cubicBezTo>
                    <a:pt x="32030" y="40738"/>
                    <a:pt x="41249" y="31629"/>
                    <a:pt x="41249" y="20369"/>
                  </a:cubicBezTo>
                  <a:cubicBezTo>
                    <a:pt x="41249" y="9073"/>
                    <a:pt x="32030" y="0"/>
                    <a:pt x="20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882;p74"/>
            <p:cNvSpPr/>
            <p:nvPr/>
          </p:nvSpPr>
          <p:spPr>
            <a:xfrm>
              <a:off x="5211950" y="3060625"/>
              <a:ext cx="1087725" cy="1073150"/>
            </a:xfrm>
            <a:custGeom>
              <a:avLst/>
              <a:gdLst/>
              <a:ahLst/>
              <a:cxnLst/>
              <a:rect l="l" t="t" r="r" b="b"/>
              <a:pathLst>
                <a:path w="43509" h="42926" extrusionOk="0">
                  <a:moveTo>
                    <a:pt x="21754" y="1531"/>
                  </a:moveTo>
                  <a:cubicBezTo>
                    <a:pt x="32905" y="1531"/>
                    <a:pt x="41978" y="10459"/>
                    <a:pt x="41978" y="21463"/>
                  </a:cubicBezTo>
                  <a:cubicBezTo>
                    <a:pt x="41978" y="32467"/>
                    <a:pt x="32905" y="41395"/>
                    <a:pt x="21754" y="41395"/>
                  </a:cubicBezTo>
                  <a:cubicBezTo>
                    <a:pt x="10604" y="41395"/>
                    <a:pt x="1531" y="32467"/>
                    <a:pt x="1531" y="21463"/>
                  </a:cubicBezTo>
                  <a:cubicBezTo>
                    <a:pt x="1531" y="10459"/>
                    <a:pt x="10604" y="1531"/>
                    <a:pt x="21754" y="1531"/>
                  </a:cubicBezTo>
                  <a:close/>
                  <a:moveTo>
                    <a:pt x="21754" y="1"/>
                  </a:moveTo>
                  <a:cubicBezTo>
                    <a:pt x="9730" y="1"/>
                    <a:pt x="1" y="9620"/>
                    <a:pt x="1" y="21463"/>
                  </a:cubicBezTo>
                  <a:cubicBezTo>
                    <a:pt x="1" y="33305"/>
                    <a:pt x="9730" y="42925"/>
                    <a:pt x="21754" y="42925"/>
                  </a:cubicBezTo>
                  <a:cubicBezTo>
                    <a:pt x="33743" y="42925"/>
                    <a:pt x="43508" y="33305"/>
                    <a:pt x="43508" y="21463"/>
                  </a:cubicBezTo>
                  <a:cubicBezTo>
                    <a:pt x="43508" y="9620"/>
                    <a:pt x="33743" y="1"/>
                    <a:pt x="217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883;p74"/>
            <p:cNvSpPr/>
            <p:nvPr/>
          </p:nvSpPr>
          <p:spPr>
            <a:xfrm>
              <a:off x="5626450" y="1935600"/>
              <a:ext cx="440000" cy="638600"/>
            </a:xfrm>
            <a:custGeom>
              <a:avLst/>
              <a:gdLst/>
              <a:ahLst/>
              <a:cxnLst/>
              <a:rect l="l" t="t" r="r" b="b"/>
              <a:pathLst>
                <a:path w="17600" h="25544" extrusionOk="0">
                  <a:moveTo>
                    <a:pt x="0" y="0"/>
                  </a:moveTo>
                  <a:lnTo>
                    <a:pt x="547" y="10932"/>
                  </a:lnTo>
                  <a:cubicBezTo>
                    <a:pt x="547" y="10932"/>
                    <a:pt x="6851" y="20369"/>
                    <a:pt x="8600" y="24414"/>
                  </a:cubicBezTo>
                  <a:lnTo>
                    <a:pt x="17600" y="25544"/>
                  </a:lnTo>
                  <a:cubicBezTo>
                    <a:pt x="16142" y="20807"/>
                    <a:pt x="13592" y="12681"/>
                    <a:pt x="11333" y="6924"/>
                  </a:cubicBezTo>
                  <a:cubicBezTo>
                    <a:pt x="9328" y="1749"/>
                    <a:pt x="5029" y="5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884;p74"/>
            <p:cNvSpPr/>
            <p:nvPr/>
          </p:nvSpPr>
          <p:spPr>
            <a:xfrm>
              <a:off x="5476125" y="2527725"/>
              <a:ext cx="609475" cy="503775"/>
            </a:xfrm>
            <a:custGeom>
              <a:avLst/>
              <a:gdLst/>
              <a:ahLst/>
              <a:cxnLst/>
              <a:rect l="l" t="t" r="r" b="b"/>
              <a:pathLst>
                <a:path w="24379" h="20151" extrusionOk="0">
                  <a:moveTo>
                    <a:pt x="14285" y="0"/>
                  </a:moveTo>
                  <a:cubicBezTo>
                    <a:pt x="9657" y="4409"/>
                    <a:pt x="5284" y="9073"/>
                    <a:pt x="1167" y="13993"/>
                  </a:cubicBezTo>
                  <a:lnTo>
                    <a:pt x="1" y="20151"/>
                  </a:lnTo>
                  <a:lnTo>
                    <a:pt x="1" y="20151"/>
                  </a:lnTo>
                  <a:lnTo>
                    <a:pt x="5066" y="15887"/>
                  </a:lnTo>
                  <a:cubicBezTo>
                    <a:pt x="24378" y="9984"/>
                    <a:pt x="23613" y="1859"/>
                    <a:pt x="23613" y="1859"/>
                  </a:cubicBezTo>
                  <a:lnTo>
                    <a:pt x="14285"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885;p74"/>
            <p:cNvSpPr/>
            <p:nvPr/>
          </p:nvSpPr>
          <p:spPr>
            <a:xfrm>
              <a:off x="5305050" y="2896650"/>
              <a:ext cx="179300" cy="185000"/>
            </a:xfrm>
            <a:custGeom>
              <a:avLst/>
              <a:gdLst/>
              <a:ahLst/>
              <a:cxnLst/>
              <a:rect l="l" t="t" r="r" b="b"/>
              <a:pathLst>
                <a:path w="7172" h="7400" extrusionOk="0">
                  <a:moveTo>
                    <a:pt x="7172" y="1"/>
                  </a:moveTo>
                  <a:lnTo>
                    <a:pt x="3091" y="1677"/>
                  </a:lnTo>
                  <a:cubicBezTo>
                    <a:pt x="2435" y="1932"/>
                    <a:pt x="1961" y="2406"/>
                    <a:pt x="1670" y="3025"/>
                  </a:cubicBezTo>
                  <a:lnTo>
                    <a:pt x="249" y="6268"/>
                  </a:lnTo>
                  <a:cubicBezTo>
                    <a:pt x="1" y="6799"/>
                    <a:pt x="407" y="7399"/>
                    <a:pt x="998" y="7399"/>
                  </a:cubicBezTo>
                  <a:cubicBezTo>
                    <a:pt x="1015" y="7399"/>
                    <a:pt x="1033" y="7399"/>
                    <a:pt x="1050" y="7398"/>
                  </a:cubicBezTo>
                  <a:cubicBezTo>
                    <a:pt x="1232" y="7398"/>
                    <a:pt x="1415" y="7325"/>
                    <a:pt x="1560" y="7179"/>
                  </a:cubicBezTo>
                  <a:lnTo>
                    <a:pt x="7172" y="1"/>
                  </a:lnTo>
                  <a:close/>
                </a:path>
              </a:pathLst>
            </a:custGeom>
            <a:solidFill>
              <a:srgbClr val="D68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886;p74"/>
            <p:cNvSpPr/>
            <p:nvPr/>
          </p:nvSpPr>
          <p:spPr>
            <a:xfrm>
              <a:off x="5367725" y="2862050"/>
              <a:ext cx="292450" cy="198600"/>
            </a:xfrm>
            <a:custGeom>
              <a:avLst/>
              <a:gdLst/>
              <a:ahLst/>
              <a:cxnLst/>
              <a:rect l="l" t="t" r="r" b="b"/>
              <a:pathLst>
                <a:path w="11698" h="7944" extrusionOk="0">
                  <a:moveTo>
                    <a:pt x="6159" y="0"/>
                  </a:moveTo>
                  <a:lnTo>
                    <a:pt x="1" y="5575"/>
                  </a:lnTo>
                  <a:lnTo>
                    <a:pt x="9438" y="7944"/>
                  </a:lnTo>
                  <a:lnTo>
                    <a:pt x="11697" y="1749"/>
                  </a:lnTo>
                  <a:lnTo>
                    <a:pt x="6159"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887;p74"/>
            <p:cNvSpPr/>
            <p:nvPr/>
          </p:nvSpPr>
          <p:spPr>
            <a:xfrm>
              <a:off x="5332900" y="3001425"/>
              <a:ext cx="148725" cy="146100"/>
            </a:xfrm>
            <a:custGeom>
              <a:avLst/>
              <a:gdLst/>
              <a:ahLst/>
              <a:cxnLst/>
              <a:rect l="l" t="t" r="r" b="b"/>
              <a:pathLst>
                <a:path w="5949" h="5844" extrusionOk="0">
                  <a:moveTo>
                    <a:pt x="1394" y="0"/>
                  </a:moveTo>
                  <a:lnTo>
                    <a:pt x="155" y="4847"/>
                  </a:lnTo>
                  <a:cubicBezTo>
                    <a:pt x="1" y="5371"/>
                    <a:pt x="447" y="5843"/>
                    <a:pt x="941" y="5843"/>
                  </a:cubicBezTo>
                  <a:cubicBezTo>
                    <a:pt x="1031" y="5843"/>
                    <a:pt x="1122" y="5828"/>
                    <a:pt x="1211" y="5794"/>
                  </a:cubicBezTo>
                  <a:cubicBezTo>
                    <a:pt x="1430" y="5721"/>
                    <a:pt x="1576" y="5575"/>
                    <a:pt x="1649" y="5393"/>
                  </a:cubicBezTo>
                  <a:lnTo>
                    <a:pt x="2851" y="2660"/>
                  </a:lnTo>
                  <a:lnTo>
                    <a:pt x="5948" y="620"/>
                  </a:lnTo>
                  <a:lnTo>
                    <a:pt x="1394"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888;p74"/>
            <p:cNvSpPr/>
            <p:nvPr/>
          </p:nvSpPr>
          <p:spPr>
            <a:xfrm>
              <a:off x="5377750" y="3012350"/>
              <a:ext cx="118450" cy="113650"/>
            </a:xfrm>
            <a:custGeom>
              <a:avLst/>
              <a:gdLst/>
              <a:ahLst/>
              <a:cxnLst/>
              <a:rect l="l" t="t" r="r" b="b"/>
              <a:pathLst>
                <a:path w="4738" h="4546" extrusionOk="0">
                  <a:moveTo>
                    <a:pt x="2114" y="1"/>
                  </a:moveTo>
                  <a:lnTo>
                    <a:pt x="365" y="2770"/>
                  </a:lnTo>
                  <a:cubicBezTo>
                    <a:pt x="1" y="3353"/>
                    <a:pt x="219" y="4118"/>
                    <a:pt x="802" y="4410"/>
                  </a:cubicBezTo>
                  <a:cubicBezTo>
                    <a:pt x="984" y="4500"/>
                    <a:pt x="1180" y="4545"/>
                    <a:pt x="1371" y="4545"/>
                  </a:cubicBezTo>
                  <a:cubicBezTo>
                    <a:pt x="1717" y="4545"/>
                    <a:pt x="2049" y="4399"/>
                    <a:pt x="2260" y="4118"/>
                  </a:cubicBezTo>
                  <a:lnTo>
                    <a:pt x="4738" y="875"/>
                  </a:lnTo>
                  <a:lnTo>
                    <a:pt x="2114" y="1"/>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889;p74"/>
            <p:cNvSpPr/>
            <p:nvPr/>
          </p:nvSpPr>
          <p:spPr>
            <a:xfrm>
              <a:off x="5433325" y="3026025"/>
              <a:ext cx="118450" cy="114300"/>
            </a:xfrm>
            <a:custGeom>
              <a:avLst/>
              <a:gdLst/>
              <a:ahLst/>
              <a:cxnLst/>
              <a:rect l="l" t="t" r="r" b="b"/>
              <a:pathLst>
                <a:path w="4738" h="4572" extrusionOk="0">
                  <a:moveTo>
                    <a:pt x="2077" y="0"/>
                  </a:moveTo>
                  <a:lnTo>
                    <a:pt x="365" y="2806"/>
                  </a:lnTo>
                  <a:cubicBezTo>
                    <a:pt x="0" y="3389"/>
                    <a:pt x="182" y="4154"/>
                    <a:pt x="802" y="4446"/>
                  </a:cubicBezTo>
                  <a:cubicBezTo>
                    <a:pt x="972" y="4531"/>
                    <a:pt x="1154" y="4571"/>
                    <a:pt x="1334" y="4571"/>
                  </a:cubicBezTo>
                  <a:cubicBezTo>
                    <a:pt x="1693" y="4571"/>
                    <a:pt x="2041" y="4409"/>
                    <a:pt x="2259" y="4118"/>
                  </a:cubicBezTo>
                  <a:lnTo>
                    <a:pt x="4737" y="875"/>
                  </a:lnTo>
                  <a:lnTo>
                    <a:pt x="2077"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890;p74"/>
            <p:cNvSpPr/>
            <p:nvPr/>
          </p:nvSpPr>
          <p:spPr>
            <a:xfrm>
              <a:off x="5485250" y="3038775"/>
              <a:ext cx="118450" cy="114300"/>
            </a:xfrm>
            <a:custGeom>
              <a:avLst/>
              <a:gdLst/>
              <a:ahLst/>
              <a:cxnLst/>
              <a:rect l="l" t="t" r="r" b="b"/>
              <a:pathLst>
                <a:path w="4738" h="4572" extrusionOk="0">
                  <a:moveTo>
                    <a:pt x="2114" y="0"/>
                  </a:moveTo>
                  <a:lnTo>
                    <a:pt x="365" y="2806"/>
                  </a:lnTo>
                  <a:cubicBezTo>
                    <a:pt x="0" y="3353"/>
                    <a:pt x="219" y="4118"/>
                    <a:pt x="838" y="4446"/>
                  </a:cubicBezTo>
                  <a:cubicBezTo>
                    <a:pt x="996" y="4531"/>
                    <a:pt x="1170" y="4571"/>
                    <a:pt x="1344" y="4571"/>
                  </a:cubicBezTo>
                  <a:cubicBezTo>
                    <a:pt x="1693" y="4571"/>
                    <a:pt x="2041" y="4409"/>
                    <a:pt x="2259" y="4118"/>
                  </a:cubicBezTo>
                  <a:lnTo>
                    <a:pt x="4737" y="875"/>
                  </a:lnTo>
                  <a:lnTo>
                    <a:pt x="2114"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891;p74"/>
            <p:cNvSpPr/>
            <p:nvPr/>
          </p:nvSpPr>
          <p:spPr>
            <a:xfrm>
              <a:off x="6778800" y="2115050"/>
              <a:ext cx="496500" cy="857250"/>
            </a:xfrm>
            <a:custGeom>
              <a:avLst/>
              <a:gdLst/>
              <a:ahLst/>
              <a:cxnLst/>
              <a:rect l="l" t="t" r="r" b="b"/>
              <a:pathLst>
                <a:path w="19860" h="34290" extrusionOk="0">
                  <a:moveTo>
                    <a:pt x="9438" y="1"/>
                  </a:moveTo>
                  <a:cubicBezTo>
                    <a:pt x="5612" y="2296"/>
                    <a:pt x="3134" y="6341"/>
                    <a:pt x="2807" y="10787"/>
                  </a:cubicBezTo>
                  <a:lnTo>
                    <a:pt x="1" y="32176"/>
                  </a:lnTo>
                  <a:lnTo>
                    <a:pt x="11734" y="34289"/>
                  </a:lnTo>
                  <a:lnTo>
                    <a:pt x="17054" y="17637"/>
                  </a:lnTo>
                  <a:cubicBezTo>
                    <a:pt x="19860" y="10823"/>
                    <a:pt x="16690" y="3062"/>
                    <a:pt x="9912" y="183"/>
                  </a:cubicBezTo>
                  <a:lnTo>
                    <a:pt x="9438"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892;p74"/>
            <p:cNvSpPr/>
            <p:nvPr/>
          </p:nvSpPr>
          <p:spPr>
            <a:xfrm>
              <a:off x="6801575" y="3142625"/>
              <a:ext cx="573925" cy="995875"/>
            </a:xfrm>
            <a:custGeom>
              <a:avLst/>
              <a:gdLst/>
              <a:ahLst/>
              <a:cxnLst/>
              <a:rect l="l" t="t" r="r" b="b"/>
              <a:pathLst>
                <a:path w="22957" h="39835" extrusionOk="0">
                  <a:moveTo>
                    <a:pt x="6487" y="0"/>
                  </a:moveTo>
                  <a:lnTo>
                    <a:pt x="802" y="474"/>
                  </a:lnTo>
                  <a:cubicBezTo>
                    <a:pt x="256" y="1603"/>
                    <a:pt x="1" y="2879"/>
                    <a:pt x="37" y="4154"/>
                  </a:cubicBezTo>
                  <a:cubicBezTo>
                    <a:pt x="147" y="6158"/>
                    <a:pt x="766" y="8089"/>
                    <a:pt x="1823" y="9766"/>
                  </a:cubicBezTo>
                  <a:lnTo>
                    <a:pt x="2041" y="10130"/>
                  </a:lnTo>
                  <a:cubicBezTo>
                    <a:pt x="2151" y="10312"/>
                    <a:pt x="2296" y="10494"/>
                    <a:pt x="2406" y="10677"/>
                  </a:cubicBezTo>
                  <a:cubicBezTo>
                    <a:pt x="3025" y="11551"/>
                    <a:pt x="3754" y="12353"/>
                    <a:pt x="4519" y="13118"/>
                  </a:cubicBezTo>
                  <a:cubicBezTo>
                    <a:pt x="5977" y="14612"/>
                    <a:pt x="7653" y="15924"/>
                    <a:pt x="9256" y="17272"/>
                  </a:cubicBezTo>
                  <a:cubicBezTo>
                    <a:pt x="10859" y="18547"/>
                    <a:pt x="12317" y="19968"/>
                    <a:pt x="13665" y="21499"/>
                  </a:cubicBezTo>
                  <a:cubicBezTo>
                    <a:pt x="13884" y="21754"/>
                    <a:pt x="14139" y="22045"/>
                    <a:pt x="14357" y="22337"/>
                  </a:cubicBezTo>
                  <a:cubicBezTo>
                    <a:pt x="14940" y="23139"/>
                    <a:pt x="15451" y="24013"/>
                    <a:pt x="15888" y="24888"/>
                  </a:cubicBezTo>
                  <a:cubicBezTo>
                    <a:pt x="17236" y="27912"/>
                    <a:pt x="17273" y="31337"/>
                    <a:pt x="15961" y="34325"/>
                  </a:cubicBezTo>
                  <a:cubicBezTo>
                    <a:pt x="15888" y="34544"/>
                    <a:pt x="15779" y="34762"/>
                    <a:pt x="15669" y="34945"/>
                  </a:cubicBezTo>
                  <a:cubicBezTo>
                    <a:pt x="15524" y="35236"/>
                    <a:pt x="15341" y="35528"/>
                    <a:pt x="15159" y="35783"/>
                  </a:cubicBezTo>
                  <a:cubicBezTo>
                    <a:pt x="14795" y="36366"/>
                    <a:pt x="14321" y="36912"/>
                    <a:pt x="13847" y="37386"/>
                  </a:cubicBezTo>
                  <a:cubicBezTo>
                    <a:pt x="13811" y="37422"/>
                    <a:pt x="13774" y="37459"/>
                    <a:pt x="13774" y="37459"/>
                  </a:cubicBezTo>
                  <a:cubicBezTo>
                    <a:pt x="13046" y="38151"/>
                    <a:pt x="12171" y="38698"/>
                    <a:pt x="11260" y="39062"/>
                  </a:cubicBezTo>
                  <a:lnTo>
                    <a:pt x="11078" y="39135"/>
                  </a:lnTo>
                  <a:cubicBezTo>
                    <a:pt x="9584" y="38771"/>
                    <a:pt x="8236" y="38042"/>
                    <a:pt x="7179" y="36949"/>
                  </a:cubicBezTo>
                  <a:lnTo>
                    <a:pt x="1531" y="37386"/>
                  </a:lnTo>
                  <a:cubicBezTo>
                    <a:pt x="3081" y="38968"/>
                    <a:pt x="5173" y="39834"/>
                    <a:pt x="7353" y="39834"/>
                  </a:cubicBezTo>
                  <a:cubicBezTo>
                    <a:pt x="7634" y="39834"/>
                    <a:pt x="7917" y="39820"/>
                    <a:pt x="8199" y="39791"/>
                  </a:cubicBezTo>
                  <a:lnTo>
                    <a:pt x="8163" y="39791"/>
                  </a:lnTo>
                  <a:lnTo>
                    <a:pt x="14503" y="39317"/>
                  </a:lnTo>
                  <a:lnTo>
                    <a:pt x="14503" y="39281"/>
                  </a:lnTo>
                  <a:cubicBezTo>
                    <a:pt x="16325" y="39062"/>
                    <a:pt x="18074" y="38260"/>
                    <a:pt x="19459" y="37021"/>
                  </a:cubicBezTo>
                  <a:lnTo>
                    <a:pt x="19532" y="36912"/>
                  </a:lnTo>
                  <a:cubicBezTo>
                    <a:pt x="20005" y="36438"/>
                    <a:pt x="20479" y="35928"/>
                    <a:pt x="20844" y="35345"/>
                  </a:cubicBezTo>
                  <a:cubicBezTo>
                    <a:pt x="20916" y="35200"/>
                    <a:pt x="21026" y="35090"/>
                    <a:pt x="21062" y="34945"/>
                  </a:cubicBezTo>
                  <a:cubicBezTo>
                    <a:pt x="21281" y="34617"/>
                    <a:pt x="21499" y="34252"/>
                    <a:pt x="21645" y="33888"/>
                  </a:cubicBezTo>
                  <a:cubicBezTo>
                    <a:pt x="22957" y="30863"/>
                    <a:pt x="22921" y="27438"/>
                    <a:pt x="21572" y="24450"/>
                  </a:cubicBezTo>
                  <a:cubicBezTo>
                    <a:pt x="21135" y="23539"/>
                    <a:pt x="20625" y="22701"/>
                    <a:pt x="20005" y="21863"/>
                  </a:cubicBezTo>
                  <a:cubicBezTo>
                    <a:pt x="19933" y="21754"/>
                    <a:pt x="19823" y="21608"/>
                    <a:pt x="19714" y="21499"/>
                  </a:cubicBezTo>
                  <a:cubicBezTo>
                    <a:pt x="18293" y="19786"/>
                    <a:pt x="16690" y="18219"/>
                    <a:pt x="14940" y="16798"/>
                  </a:cubicBezTo>
                  <a:cubicBezTo>
                    <a:pt x="13337" y="15486"/>
                    <a:pt x="11661" y="14138"/>
                    <a:pt x="10204" y="12681"/>
                  </a:cubicBezTo>
                  <a:cubicBezTo>
                    <a:pt x="9438" y="11916"/>
                    <a:pt x="8710" y="11077"/>
                    <a:pt x="8090" y="10203"/>
                  </a:cubicBezTo>
                  <a:cubicBezTo>
                    <a:pt x="7944" y="10021"/>
                    <a:pt x="7835" y="9839"/>
                    <a:pt x="7726" y="9656"/>
                  </a:cubicBezTo>
                  <a:cubicBezTo>
                    <a:pt x="7653" y="9547"/>
                    <a:pt x="7580" y="9438"/>
                    <a:pt x="7507" y="9328"/>
                  </a:cubicBezTo>
                  <a:cubicBezTo>
                    <a:pt x="6414" y="7616"/>
                    <a:pt x="5831" y="5685"/>
                    <a:pt x="5722" y="3680"/>
                  </a:cubicBezTo>
                  <a:cubicBezTo>
                    <a:pt x="5685" y="2405"/>
                    <a:pt x="5940" y="1166"/>
                    <a:pt x="64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893;p74"/>
            <p:cNvSpPr/>
            <p:nvPr/>
          </p:nvSpPr>
          <p:spPr>
            <a:xfrm>
              <a:off x="6744200" y="2783700"/>
              <a:ext cx="378975" cy="470075"/>
            </a:xfrm>
            <a:custGeom>
              <a:avLst/>
              <a:gdLst/>
              <a:ahLst/>
              <a:cxnLst/>
              <a:rect l="l" t="t" r="r" b="b"/>
              <a:pathLst>
                <a:path w="15159" h="18803" extrusionOk="0">
                  <a:moveTo>
                    <a:pt x="1421" y="1"/>
                  </a:moveTo>
                  <a:lnTo>
                    <a:pt x="1203" y="2114"/>
                  </a:lnTo>
                  <a:lnTo>
                    <a:pt x="1020" y="3972"/>
                  </a:lnTo>
                  <a:lnTo>
                    <a:pt x="948" y="4993"/>
                  </a:lnTo>
                  <a:lnTo>
                    <a:pt x="765" y="6851"/>
                  </a:lnTo>
                  <a:lnTo>
                    <a:pt x="255" y="12025"/>
                  </a:lnTo>
                  <a:cubicBezTo>
                    <a:pt x="0" y="15122"/>
                    <a:pt x="2114" y="17965"/>
                    <a:pt x="5138" y="18620"/>
                  </a:cubicBezTo>
                  <a:cubicBezTo>
                    <a:pt x="5612" y="18730"/>
                    <a:pt x="6049" y="18803"/>
                    <a:pt x="6523" y="18803"/>
                  </a:cubicBezTo>
                  <a:cubicBezTo>
                    <a:pt x="9365" y="18803"/>
                    <a:pt x="11879" y="16835"/>
                    <a:pt x="12608" y="14066"/>
                  </a:cubicBezTo>
                  <a:lnTo>
                    <a:pt x="13555" y="10385"/>
                  </a:lnTo>
                  <a:lnTo>
                    <a:pt x="13992" y="8564"/>
                  </a:lnTo>
                  <a:lnTo>
                    <a:pt x="14430" y="6924"/>
                  </a:lnTo>
                  <a:lnTo>
                    <a:pt x="14867" y="5102"/>
                  </a:lnTo>
                  <a:lnTo>
                    <a:pt x="15159" y="3936"/>
                  </a:lnTo>
                  <a:lnTo>
                    <a:pt x="14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894;p74"/>
            <p:cNvSpPr/>
            <p:nvPr/>
          </p:nvSpPr>
          <p:spPr>
            <a:xfrm>
              <a:off x="6769700" y="2836525"/>
              <a:ext cx="346175" cy="119375"/>
            </a:xfrm>
            <a:custGeom>
              <a:avLst/>
              <a:gdLst/>
              <a:ahLst/>
              <a:cxnLst/>
              <a:rect l="l" t="t" r="r" b="b"/>
              <a:pathLst>
                <a:path w="13847" h="4775" extrusionOk="0">
                  <a:moveTo>
                    <a:pt x="183" y="1"/>
                  </a:moveTo>
                  <a:lnTo>
                    <a:pt x="0" y="1859"/>
                  </a:lnTo>
                  <a:lnTo>
                    <a:pt x="13373" y="4774"/>
                  </a:lnTo>
                  <a:lnTo>
                    <a:pt x="13847" y="2989"/>
                  </a:lnTo>
                  <a:lnTo>
                    <a:pt x="1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895;p74"/>
            <p:cNvSpPr/>
            <p:nvPr/>
          </p:nvSpPr>
          <p:spPr>
            <a:xfrm>
              <a:off x="6762400" y="2908500"/>
              <a:ext cx="331625" cy="133925"/>
            </a:xfrm>
            <a:custGeom>
              <a:avLst/>
              <a:gdLst/>
              <a:ahLst/>
              <a:cxnLst/>
              <a:rect l="l" t="t" r="r" b="b"/>
              <a:pathLst>
                <a:path w="13265" h="5357" extrusionOk="0">
                  <a:moveTo>
                    <a:pt x="183" y="1"/>
                  </a:moveTo>
                  <a:lnTo>
                    <a:pt x="1" y="1859"/>
                  </a:lnTo>
                  <a:lnTo>
                    <a:pt x="12791" y="5357"/>
                  </a:lnTo>
                  <a:lnTo>
                    <a:pt x="13264" y="3535"/>
                  </a:lnTo>
                  <a:lnTo>
                    <a:pt x="1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896;p74"/>
            <p:cNvSpPr/>
            <p:nvPr/>
          </p:nvSpPr>
          <p:spPr>
            <a:xfrm>
              <a:off x="6393475" y="1364425"/>
              <a:ext cx="327050" cy="516550"/>
            </a:xfrm>
            <a:custGeom>
              <a:avLst/>
              <a:gdLst/>
              <a:ahLst/>
              <a:cxnLst/>
              <a:rect l="l" t="t" r="r" b="b"/>
              <a:pathLst>
                <a:path w="13082" h="20662" extrusionOk="0">
                  <a:moveTo>
                    <a:pt x="8673" y="1"/>
                  </a:moveTo>
                  <a:cubicBezTo>
                    <a:pt x="3389" y="2843"/>
                    <a:pt x="0" y="19604"/>
                    <a:pt x="0" y="19604"/>
                  </a:cubicBezTo>
                  <a:lnTo>
                    <a:pt x="13082" y="20661"/>
                  </a:lnTo>
                  <a:lnTo>
                    <a:pt x="8673"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897;p74"/>
            <p:cNvSpPr/>
            <p:nvPr/>
          </p:nvSpPr>
          <p:spPr>
            <a:xfrm>
              <a:off x="6653100" y="1735200"/>
              <a:ext cx="379900" cy="424525"/>
            </a:xfrm>
            <a:custGeom>
              <a:avLst/>
              <a:gdLst/>
              <a:ahLst/>
              <a:cxnLst/>
              <a:rect l="l" t="t" r="r" b="b"/>
              <a:pathLst>
                <a:path w="15196" h="16981" extrusionOk="0">
                  <a:moveTo>
                    <a:pt x="0" y="0"/>
                  </a:moveTo>
                  <a:lnTo>
                    <a:pt x="182" y="3899"/>
                  </a:lnTo>
                  <a:lnTo>
                    <a:pt x="583" y="11187"/>
                  </a:lnTo>
                  <a:lnTo>
                    <a:pt x="693" y="13373"/>
                  </a:lnTo>
                  <a:lnTo>
                    <a:pt x="729" y="13737"/>
                  </a:lnTo>
                  <a:lnTo>
                    <a:pt x="2150" y="14065"/>
                  </a:lnTo>
                  <a:lnTo>
                    <a:pt x="15195" y="16980"/>
                  </a:lnTo>
                  <a:lnTo>
                    <a:pt x="14721" y="8927"/>
                  </a:lnTo>
                  <a:lnTo>
                    <a:pt x="14685" y="8818"/>
                  </a:lnTo>
                  <a:lnTo>
                    <a:pt x="14321" y="2296"/>
                  </a:lnTo>
                  <a:lnTo>
                    <a:pt x="11041" y="1786"/>
                  </a:lnTo>
                  <a:lnTo>
                    <a:pt x="10713" y="1749"/>
                  </a:lnTo>
                  <a:lnTo>
                    <a:pt x="10640" y="1713"/>
                  </a:lnTo>
                  <a:lnTo>
                    <a:pt x="110" y="36"/>
                  </a:lnTo>
                  <a:lnTo>
                    <a:pt x="0" y="0"/>
                  </a:lnTo>
                  <a:close/>
                </a:path>
              </a:pathLst>
            </a:custGeom>
            <a:solidFill>
              <a:srgbClr val="A36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898;p74"/>
            <p:cNvSpPr/>
            <p:nvPr/>
          </p:nvSpPr>
          <p:spPr>
            <a:xfrm>
              <a:off x="6614825" y="1954725"/>
              <a:ext cx="562100" cy="439100"/>
            </a:xfrm>
            <a:custGeom>
              <a:avLst/>
              <a:gdLst/>
              <a:ahLst/>
              <a:cxnLst/>
              <a:rect l="l" t="t" r="r" b="b"/>
              <a:pathLst>
                <a:path w="22484" h="17564" extrusionOk="0">
                  <a:moveTo>
                    <a:pt x="16216" y="1"/>
                  </a:moveTo>
                  <a:lnTo>
                    <a:pt x="2005" y="875"/>
                  </a:lnTo>
                  <a:lnTo>
                    <a:pt x="365" y="4920"/>
                  </a:lnTo>
                  <a:cubicBezTo>
                    <a:pt x="1" y="6232"/>
                    <a:pt x="2515" y="12827"/>
                    <a:pt x="9110" y="17564"/>
                  </a:cubicBezTo>
                  <a:cubicBezTo>
                    <a:pt x="9110" y="17564"/>
                    <a:pt x="12827" y="12025"/>
                    <a:pt x="22483" y="8527"/>
                  </a:cubicBezTo>
                  <a:lnTo>
                    <a:pt x="186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899;p74"/>
            <p:cNvSpPr/>
            <p:nvPr/>
          </p:nvSpPr>
          <p:spPr>
            <a:xfrm>
              <a:off x="6652175" y="2011200"/>
              <a:ext cx="453700" cy="19175"/>
            </a:xfrm>
            <a:custGeom>
              <a:avLst/>
              <a:gdLst/>
              <a:ahLst/>
              <a:cxnLst/>
              <a:rect l="l" t="t" r="r" b="b"/>
              <a:pathLst>
                <a:path w="18148" h="767" extrusionOk="0">
                  <a:moveTo>
                    <a:pt x="18147" y="1"/>
                  </a:moveTo>
                  <a:lnTo>
                    <a:pt x="1" y="292"/>
                  </a:lnTo>
                  <a:lnTo>
                    <a:pt x="37" y="766"/>
                  </a:lnTo>
                  <a:lnTo>
                    <a:pt x="18147" y="511"/>
                  </a:lnTo>
                  <a:lnTo>
                    <a:pt x="1814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900;p74"/>
            <p:cNvSpPr/>
            <p:nvPr/>
          </p:nvSpPr>
          <p:spPr>
            <a:xfrm>
              <a:off x="6610275" y="1305225"/>
              <a:ext cx="559350" cy="670475"/>
            </a:xfrm>
            <a:custGeom>
              <a:avLst/>
              <a:gdLst/>
              <a:ahLst/>
              <a:cxnLst/>
              <a:rect l="l" t="t" r="r" b="b"/>
              <a:pathLst>
                <a:path w="22374" h="26819" extrusionOk="0">
                  <a:moveTo>
                    <a:pt x="6523" y="0"/>
                  </a:moveTo>
                  <a:lnTo>
                    <a:pt x="1" y="2405"/>
                  </a:lnTo>
                  <a:lnTo>
                    <a:pt x="438" y="8162"/>
                  </a:lnTo>
                  <a:lnTo>
                    <a:pt x="1312" y="16397"/>
                  </a:lnTo>
                  <a:lnTo>
                    <a:pt x="1349" y="16725"/>
                  </a:lnTo>
                  <a:lnTo>
                    <a:pt x="1458" y="17964"/>
                  </a:lnTo>
                  <a:lnTo>
                    <a:pt x="1895" y="21900"/>
                  </a:lnTo>
                  <a:lnTo>
                    <a:pt x="2406" y="26819"/>
                  </a:lnTo>
                  <a:lnTo>
                    <a:pt x="18876" y="26126"/>
                  </a:lnTo>
                  <a:lnTo>
                    <a:pt x="18876" y="25981"/>
                  </a:lnTo>
                  <a:lnTo>
                    <a:pt x="21682" y="8891"/>
                  </a:lnTo>
                  <a:lnTo>
                    <a:pt x="21682" y="8928"/>
                  </a:lnTo>
                  <a:cubicBezTo>
                    <a:pt x="22374" y="4737"/>
                    <a:pt x="19313" y="875"/>
                    <a:pt x="15086" y="583"/>
                  </a:cubicBezTo>
                  <a:lnTo>
                    <a:pt x="65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901;p74"/>
            <p:cNvSpPr/>
            <p:nvPr/>
          </p:nvSpPr>
          <p:spPr>
            <a:xfrm>
              <a:off x="6555625" y="1352575"/>
              <a:ext cx="399925" cy="525675"/>
            </a:xfrm>
            <a:custGeom>
              <a:avLst/>
              <a:gdLst/>
              <a:ahLst/>
              <a:cxnLst/>
              <a:rect l="l" t="t" r="r" b="b"/>
              <a:pathLst>
                <a:path w="15997" h="21027" extrusionOk="0">
                  <a:moveTo>
                    <a:pt x="6341" y="1"/>
                  </a:moveTo>
                  <a:cubicBezTo>
                    <a:pt x="4992" y="2041"/>
                    <a:pt x="3754" y="4155"/>
                    <a:pt x="2624" y="6305"/>
                  </a:cubicBezTo>
                  <a:cubicBezTo>
                    <a:pt x="838" y="9766"/>
                    <a:pt x="0" y="12426"/>
                    <a:pt x="0" y="14540"/>
                  </a:cubicBezTo>
                  <a:cubicBezTo>
                    <a:pt x="0" y="15524"/>
                    <a:pt x="219" y="16471"/>
                    <a:pt x="656" y="17346"/>
                  </a:cubicBezTo>
                  <a:cubicBezTo>
                    <a:pt x="1421" y="18548"/>
                    <a:pt x="2551" y="19459"/>
                    <a:pt x="3863" y="19933"/>
                  </a:cubicBezTo>
                  <a:lnTo>
                    <a:pt x="3899" y="19933"/>
                  </a:lnTo>
                  <a:lnTo>
                    <a:pt x="4045" y="20006"/>
                  </a:lnTo>
                  <a:cubicBezTo>
                    <a:pt x="5974" y="20777"/>
                    <a:pt x="8030" y="21027"/>
                    <a:pt x="9884" y="21027"/>
                  </a:cubicBezTo>
                  <a:cubicBezTo>
                    <a:pt x="13281" y="21027"/>
                    <a:pt x="15997" y="20188"/>
                    <a:pt x="15997" y="20188"/>
                  </a:cubicBezTo>
                  <a:lnTo>
                    <a:pt x="14612" y="17382"/>
                  </a:lnTo>
                  <a:lnTo>
                    <a:pt x="14321" y="16726"/>
                  </a:lnTo>
                  <a:lnTo>
                    <a:pt x="10750" y="9293"/>
                  </a:lnTo>
                  <a:lnTo>
                    <a:pt x="63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902;p74"/>
            <p:cNvSpPr/>
            <p:nvPr/>
          </p:nvSpPr>
          <p:spPr>
            <a:xfrm>
              <a:off x="6730525" y="1174050"/>
              <a:ext cx="218650" cy="239675"/>
            </a:xfrm>
            <a:custGeom>
              <a:avLst/>
              <a:gdLst/>
              <a:ahLst/>
              <a:cxnLst/>
              <a:rect l="l" t="t" r="r" b="b"/>
              <a:pathLst>
                <a:path w="8746" h="9587" extrusionOk="0">
                  <a:moveTo>
                    <a:pt x="8381" y="0"/>
                  </a:moveTo>
                  <a:lnTo>
                    <a:pt x="1" y="364"/>
                  </a:lnTo>
                  <a:lnTo>
                    <a:pt x="292" y="7178"/>
                  </a:lnTo>
                  <a:cubicBezTo>
                    <a:pt x="363" y="8553"/>
                    <a:pt x="1456" y="9587"/>
                    <a:pt x="2781" y="9587"/>
                  </a:cubicBezTo>
                  <a:cubicBezTo>
                    <a:pt x="2826" y="9587"/>
                    <a:pt x="2870" y="9586"/>
                    <a:pt x="2916" y="9583"/>
                  </a:cubicBezTo>
                  <a:lnTo>
                    <a:pt x="6450" y="9438"/>
                  </a:lnTo>
                  <a:cubicBezTo>
                    <a:pt x="7762" y="9401"/>
                    <a:pt x="8746" y="8308"/>
                    <a:pt x="8709" y="6996"/>
                  </a:cubicBezTo>
                  <a:lnTo>
                    <a:pt x="8381"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903;p74"/>
            <p:cNvSpPr/>
            <p:nvPr/>
          </p:nvSpPr>
          <p:spPr>
            <a:xfrm>
              <a:off x="6728700" y="1143975"/>
              <a:ext cx="192925" cy="198850"/>
            </a:xfrm>
            <a:custGeom>
              <a:avLst/>
              <a:gdLst/>
              <a:ahLst/>
              <a:cxnLst/>
              <a:rect l="l" t="t" r="r" b="b"/>
              <a:pathLst>
                <a:path w="7717" h="7954" extrusionOk="0">
                  <a:moveTo>
                    <a:pt x="6414" y="1"/>
                  </a:moveTo>
                  <a:lnTo>
                    <a:pt x="1" y="292"/>
                  </a:lnTo>
                  <a:lnTo>
                    <a:pt x="292" y="6669"/>
                  </a:lnTo>
                  <a:lnTo>
                    <a:pt x="365" y="7944"/>
                  </a:lnTo>
                  <a:cubicBezTo>
                    <a:pt x="485" y="7950"/>
                    <a:pt x="606" y="7953"/>
                    <a:pt x="727" y="7953"/>
                  </a:cubicBezTo>
                  <a:cubicBezTo>
                    <a:pt x="4188" y="7953"/>
                    <a:pt x="7717" y="5423"/>
                    <a:pt x="6414" y="1"/>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904;p74"/>
            <p:cNvSpPr/>
            <p:nvPr/>
          </p:nvSpPr>
          <p:spPr>
            <a:xfrm>
              <a:off x="6571100" y="840250"/>
              <a:ext cx="384450" cy="425075"/>
            </a:xfrm>
            <a:custGeom>
              <a:avLst/>
              <a:gdLst/>
              <a:ahLst/>
              <a:cxnLst/>
              <a:rect l="l" t="t" r="r" b="b"/>
              <a:pathLst>
                <a:path w="15378" h="17003" extrusionOk="0">
                  <a:moveTo>
                    <a:pt x="7730" y="1"/>
                  </a:moveTo>
                  <a:cubicBezTo>
                    <a:pt x="3853" y="1"/>
                    <a:pt x="612" y="3015"/>
                    <a:pt x="402" y="6939"/>
                  </a:cubicBezTo>
                  <a:lnTo>
                    <a:pt x="219" y="9380"/>
                  </a:lnTo>
                  <a:cubicBezTo>
                    <a:pt x="1" y="13133"/>
                    <a:pt x="2843" y="16376"/>
                    <a:pt x="6633" y="16595"/>
                  </a:cubicBezTo>
                  <a:lnTo>
                    <a:pt x="13410" y="16996"/>
                  </a:lnTo>
                  <a:cubicBezTo>
                    <a:pt x="13450" y="17001"/>
                    <a:pt x="13489" y="17003"/>
                    <a:pt x="13528" y="17003"/>
                  </a:cubicBezTo>
                  <a:cubicBezTo>
                    <a:pt x="14098" y="17003"/>
                    <a:pt x="14581" y="16519"/>
                    <a:pt x="14649" y="15939"/>
                  </a:cubicBezTo>
                  <a:lnTo>
                    <a:pt x="15123" y="7813"/>
                  </a:lnTo>
                  <a:cubicBezTo>
                    <a:pt x="15378" y="3769"/>
                    <a:pt x="12281" y="271"/>
                    <a:pt x="8199" y="16"/>
                  </a:cubicBezTo>
                  <a:cubicBezTo>
                    <a:pt x="8042" y="6"/>
                    <a:pt x="7886" y="1"/>
                    <a:pt x="7730" y="1"/>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905;p74"/>
            <p:cNvSpPr/>
            <p:nvPr/>
          </p:nvSpPr>
          <p:spPr>
            <a:xfrm>
              <a:off x="6630325" y="1012800"/>
              <a:ext cx="35550" cy="52850"/>
            </a:xfrm>
            <a:custGeom>
              <a:avLst/>
              <a:gdLst/>
              <a:ahLst/>
              <a:cxnLst/>
              <a:rect l="l" t="t" r="r" b="b"/>
              <a:pathLst>
                <a:path w="1422" h="2114" extrusionOk="0">
                  <a:moveTo>
                    <a:pt x="729" y="0"/>
                  </a:moveTo>
                  <a:cubicBezTo>
                    <a:pt x="365" y="0"/>
                    <a:pt x="37" y="474"/>
                    <a:pt x="0" y="1057"/>
                  </a:cubicBezTo>
                  <a:cubicBezTo>
                    <a:pt x="0" y="1640"/>
                    <a:pt x="292" y="2114"/>
                    <a:pt x="656" y="2114"/>
                  </a:cubicBezTo>
                  <a:cubicBezTo>
                    <a:pt x="1057" y="2114"/>
                    <a:pt x="1385" y="1640"/>
                    <a:pt x="1385" y="1094"/>
                  </a:cubicBezTo>
                  <a:cubicBezTo>
                    <a:pt x="1421" y="511"/>
                    <a:pt x="1130" y="37"/>
                    <a:pt x="729"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906;p74"/>
            <p:cNvSpPr/>
            <p:nvPr/>
          </p:nvSpPr>
          <p:spPr>
            <a:xfrm>
              <a:off x="6758775" y="1023675"/>
              <a:ext cx="35550" cy="52050"/>
            </a:xfrm>
            <a:custGeom>
              <a:avLst/>
              <a:gdLst/>
              <a:ahLst/>
              <a:cxnLst/>
              <a:rect l="l" t="t" r="r" b="b"/>
              <a:pathLst>
                <a:path w="1422" h="2082" extrusionOk="0">
                  <a:moveTo>
                    <a:pt x="689" y="1"/>
                  </a:moveTo>
                  <a:cubicBezTo>
                    <a:pt x="339" y="1"/>
                    <a:pt x="0" y="461"/>
                    <a:pt x="0" y="1023"/>
                  </a:cubicBezTo>
                  <a:cubicBezTo>
                    <a:pt x="0" y="1606"/>
                    <a:pt x="292" y="2080"/>
                    <a:pt x="656" y="2080"/>
                  </a:cubicBezTo>
                  <a:cubicBezTo>
                    <a:pt x="671" y="2081"/>
                    <a:pt x="685" y="2082"/>
                    <a:pt x="699" y="2082"/>
                  </a:cubicBezTo>
                  <a:cubicBezTo>
                    <a:pt x="1080" y="2082"/>
                    <a:pt x="1385" y="1621"/>
                    <a:pt x="1385" y="1059"/>
                  </a:cubicBezTo>
                  <a:cubicBezTo>
                    <a:pt x="1421" y="476"/>
                    <a:pt x="1130" y="3"/>
                    <a:pt x="729" y="3"/>
                  </a:cubicBezTo>
                  <a:cubicBezTo>
                    <a:pt x="716" y="1"/>
                    <a:pt x="703" y="1"/>
                    <a:pt x="689"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907;p74"/>
            <p:cNvSpPr/>
            <p:nvPr/>
          </p:nvSpPr>
          <p:spPr>
            <a:xfrm>
              <a:off x="6700475" y="837425"/>
              <a:ext cx="341800" cy="255575"/>
            </a:xfrm>
            <a:custGeom>
              <a:avLst/>
              <a:gdLst/>
              <a:ahLst/>
              <a:cxnLst/>
              <a:rect l="l" t="t" r="r" b="b"/>
              <a:pathLst>
                <a:path w="13672" h="10223" extrusionOk="0">
                  <a:moveTo>
                    <a:pt x="4005" y="1"/>
                  </a:moveTo>
                  <a:cubicBezTo>
                    <a:pt x="3368" y="1"/>
                    <a:pt x="2690" y="42"/>
                    <a:pt x="1968" y="129"/>
                  </a:cubicBezTo>
                  <a:cubicBezTo>
                    <a:pt x="0" y="7999"/>
                    <a:pt x="8891" y="10222"/>
                    <a:pt x="8891" y="10222"/>
                  </a:cubicBezTo>
                  <a:cubicBezTo>
                    <a:pt x="13672" y="9095"/>
                    <a:pt x="13492" y="1"/>
                    <a:pt x="40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908;p74"/>
            <p:cNvSpPr/>
            <p:nvPr/>
          </p:nvSpPr>
          <p:spPr>
            <a:xfrm>
              <a:off x="6861700" y="1132125"/>
              <a:ext cx="284250" cy="283925"/>
            </a:xfrm>
            <a:custGeom>
              <a:avLst/>
              <a:gdLst/>
              <a:ahLst/>
              <a:cxnLst/>
              <a:rect l="l" t="t" r="r" b="b"/>
              <a:pathLst>
                <a:path w="11370" h="11357" extrusionOk="0">
                  <a:moveTo>
                    <a:pt x="6159" y="1"/>
                  </a:moveTo>
                  <a:lnTo>
                    <a:pt x="2478" y="1932"/>
                  </a:lnTo>
                  <a:cubicBezTo>
                    <a:pt x="2478" y="1932"/>
                    <a:pt x="1" y="9693"/>
                    <a:pt x="2661" y="11042"/>
                  </a:cubicBezTo>
                  <a:cubicBezTo>
                    <a:pt x="3091" y="11269"/>
                    <a:pt x="3532" y="11357"/>
                    <a:pt x="3982" y="11357"/>
                  </a:cubicBezTo>
                  <a:cubicBezTo>
                    <a:pt x="5531" y="11357"/>
                    <a:pt x="7171" y="10310"/>
                    <a:pt x="8730" y="10310"/>
                  </a:cubicBezTo>
                  <a:cubicBezTo>
                    <a:pt x="9477" y="10310"/>
                    <a:pt x="10205" y="10550"/>
                    <a:pt x="10896" y="11260"/>
                  </a:cubicBezTo>
                  <a:cubicBezTo>
                    <a:pt x="10896" y="11260"/>
                    <a:pt x="11369" y="9438"/>
                    <a:pt x="7471" y="7289"/>
                  </a:cubicBezTo>
                  <a:lnTo>
                    <a:pt x="615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909;p74"/>
            <p:cNvSpPr/>
            <p:nvPr/>
          </p:nvSpPr>
          <p:spPr>
            <a:xfrm>
              <a:off x="6879925" y="1027275"/>
              <a:ext cx="169975" cy="156200"/>
            </a:xfrm>
            <a:custGeom>
              <a:avLst/>
              <a:gdLst/>
              <a:ahLst/>
              <a:cxnLst/>
              <a:rect l="l" t="t" r="r" b="b"/>
              <a:pathLst>
                <a:path w="6799" h="6248" extrusionOk="0">
                  <a:moveTo>
                    <a:pt x="3488" y="1"/>
                  </a:moveTo>
                  <a:cubicBezTo>
                    <a:pt x="2415" y="1"/>
                    <a:pt x="1218" y="824"/>
                    <a:pt x="0" y="3393"/>
                  </a:cubicBezTo>
                  <a:lnTo>
                    <a:pt x="1749" y="6126"/>
                  </a:lnTo>
                  <a:cubicBezTo>
                    <a:pt x="2113" y="6209"/>
                    <a:pt x="2453" y="6247"/>
                    <a:pt x="2768" y="6247"/>
                  </a:cubicBezTo>
                  <a:cubicBezTo>
                    <a:pt x="6335" y="6247"/>
                    <a:pt x="6798" y="1331"/>
                    <a:pt x="4555" y="260"/>
                  </a:cubicBezTo>
                  <a:cubicBezTo>
                    <a:pt x="4217" y="100"/>
                    <a:pt x="3860" y="1"/>
                    <a:pt x="3488" y="1"/>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910;p74"/>
            <p:cNvSpPr/>
            <p:nvPr/>
          </p:nvSpPr>
          <p:spPr>
            <a:xfrm>
              <a:off x="6570400" y="835150"/>
              <a:ext cx="245775" cy="202275"/>
            </a:xfrm>
            <a:custGeom>
              <a:avLst/>
              <a:gdLst/>
              <a:ahLst/>
              <a:cxnLst/>
              <a:rect l="l" t="t" r="r" b="b"/>
              <a:pathLst>
                <a:path w="9831" h="8091" extrusionOk="0">
                  <a:moveTo>
                    <a:pt x="7898" y="0"/>
                  </a:moveTo>
                  <a:cubicBezTo>
                    <a:pt x="3413" y="0"/>
                    <a:pt x="1" y="1983"/>
                    <a:pt x="320" y="8090"/>
                  </a:cubicBezTo>
                  <a:cubicBezTo>
                    <a:pt x="2227" y="363"/>
                    <a:pt x="8871" y="109"/>
                    <a:pt x="9737" y="109"/>
                  </a:cubicBezTo>
                  <a:cubicBezTo>
                    <a:pt x="9798" y="109"/>
                    <a:pt x="9831" y="110"/>
                    <a:pt x="9831" y="110"/>
                  </a:cubicBezTo>
                  <a:cubicBezTo>
                    <a:pt x="9170" y="39"/>
                    <a:pt x="8524" y="0"/>
                    <a:pt x="78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911;p74"/>
            <p:cNvSpPr/>
            <p:nvPr/>
          </p:nvSpPr>
          <p:spPr>
            <a:xfrm>
              <a:off x="6590200" y="926000"/>
              <a:ext cx="92975" cy="28675"/>
            </a:xfrm>
            <a:custGeom>
              <a:avLst/>
              <a:gdLst/>
              <a:ahLst/>
              <a:cxnLst/>
              <a:rect l="l" t="t" r="r" b="b"/>
              <a:pathLst>
                <a:path w="3719" h="1147" extrusionOk="0">
                  <a:moveTo>
                    <a:pt x="2191" y="0"/>
                  </a:moveTo>
                  <a:cubicBezTo>
                    <a:pt x="898" y="0"/>
                    <a:pt x="0" y="1147"/>
                    <a:pt x="1706" y="1147"/>
                  </a:cubicBezTo>
                  <a:cubicBezTo>
                    <a:pt x="1777" y="1147"/>
                    <a:pt x="1853" y="1145"/>
                    <a:pt x="1933" y="1140"/>
                  </a:cubicBezTo>
                  <a:cubicBezTo>
                    <a:pt x="3646" y="1068"/>
                    <a:pt x="3719" y="157"/>
                    <a:pt x="2407" y="11"/>
                  </a:cubicBezTo>
                  <a:cubicBezTo>
                    <a:pt x="2334" y="4"/>
                    <a:pt x="2262" y="0"/>
                    <a:pt x="21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912;p74"/>
            <p:cNvSpPr/>
            <p:nvPr/>
          </p:nvSpPr>
          <p:spPr>
            <a:xfrm>
              <a:off x="6743925" y="931425"/>
              <a:ext cx="89750" cy="29425"/>
            </a:xfrm>
            <a:custGeom>
              <a:avLst/>
              <a:gdLst/>
              <a:ahLst/>
              <a:cxnLst/>
              <a:rect l="l" t="t" r="r" b="b"/>
              <a:pathLst>
                <a:path w="3590" h="1177" extrusionOk="0">
                  <a:moveTo>
                    <a:pt x="1863" y="0"/>
                  </a:moveTo>
                  <a:cubicBezTo>
                    <a:pt x="763" y="0"/>
                    <a:pt x="0" y="862"/>
                    <a:pt x="1833" y="1142"/>
                  </a:cubicBezTo>
                  <a:cubicBezTo>
                    <a:pt x="2015" y="1166"/>
                    <a:pt x="2179" y="1177"/>
                    <a:pt x="2327" y="1177"/>
                  </a:cubicBezTo>
                  <a:cubicBezTo>
                    <a:pt x="3539" y="1177"/>
                    <a:pt x="3590" y="443"/>
                    <a:pt x="2453" y="85"/>
                  </a:cubicBezTo>
                  <a:cubicBezTo>
                    <a:pt x="2254" y="26"/>
                    <a:pt x="2053" y="0"/>
                    <a:pt x="18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913;p74"/>
            <p:cNvSpPr/>
            <p:nvPr/>
          </p:nvSpPr>
          <p:spPr>
            <a:xfrm>
              <a:off x="6615675" y="1008250"/>
              <a:ext cx="83900" cy="135350"/>
            </a:xfrm>
            <a:custGeom>
              <a:avLst/>
              <a:gdLst/>
              <a:ahLst/>
              <a:cxnLst/>
              <a:rect l="l" t="t" r="r" b="b"/>
              <a:pathLst>
                <a:path w="3356" h="5414" extrusionOk="0">
                  <a:moveTo>
                    <a:pt x="2773" y="0"/>
                  </a:moveTo>
                  <a:cubicBezTo>
                    <a:pt x="2372" y="802"/>
                    <a:pt x="1862" y="1567"/>
                    <a:pt x="1206" y="2187"/>
                  </a:cubicBezTo>
                  <a:cubicBezTo>
                    <a:pt x="1" y="3426"/>
                    <a:pt x="943" y="5414"/>
                    <a:pt x="2557" y="5414"/>
                  </a:cubicBezTo>
                  <a:cubicBezTo>
                    <a:pt x="2651" y="5414"/>
                    <a:pt x="2747" y="5407"/>
                    <a:pt x="2846" y="5393"/>
                  </a:cubicBezTo>
                  <a:lnTo>
                    <a:pt x="2773" y="4737"/>
                  </a:lnTo>
                  <a:cubicBezTo>
                    <a:pt x="2711" y="4746"/>
                    <a:pt x="2649" y="4750"/>
                    <a:pt x="2589" y="4750"/>
                  </a:cubicBezTo>
                  <a:cubicBezTo>
                    <a:pt x="2114" y="4750"/>
                    <a:pt x="1687" y="4501"/>
                    <a:pt x="1461" y="4081"/>
                  </a:cubicBezTo>
                  <a:cubicBezTo>
                    <a:pt x="1206" y="3608"/>
                    <a:pt x="1315" y="3025"/>
                    <a:pt x="1679" y="2660"/>
                  </a:cubicBezTo>
                  <a:cubicBezTo>
                    <a:pt x="2372" y="1968"/>
                    <a:pt x="2955" y="1166"/>
                    <a:pt x="3356" y="292"/>
                  </a:cubicBezTo>
                  <a:lnTo>
                    <a:pt x="2773"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3914;p74"/>
            <p:cNvSpPr/>
            <p:nvPr/>
          </p:nvSpPr>
          <p:spPr>
            <a:xfrm>
              <a:off x="6924550" y="1080200"/>
              <a:ext cx="68350" cy="61975"/>
            </a:xfrm>
            <a:custGeom>
              <a:avLst/>
              <a:gdLst/>
              <a:ahLst/>
              <a:cxnLst/>
              <a:rect l="l" t="t" r="r" b="b"/>
              <a:pathLst>
                <a:path w="2734" h="2479" extrusionOk="0">
                  <a:moveTo>
                    <a:pt x="2297" y="1"/>
                  </a:moveTo>
                  <a:lnTo>
                    <a:pt x="1" y="2005"/>
                  </a:lnTo>
                  <a:lnTo>
                    <a:pt x="438" y="2479"/>
                  </a:lnTo>
                  <a:lnTo>
                    <a:pt x="2734" y="475"/>
                  </a:lnTo>
                  <a:lnTo>
                    <a:pt x="2297"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3915;p74"/>
            <p:cNvSpPr/>
            <p:nvPr/>
          </p:nvSpPr>
          <p:spPr>
            <a:xfrm>
              <a:off x="6686800" y="1150350"/>
              <a:ext cx="73800" cy="35550"/>
            </a:xfrm>
            <a:custGeom>
              <a:avLst/>
              <a:gdLst/>
              <a:ahLst/>
              <a:cxnLst/>
              <a:rect l="l" t="t" r="r" b="b"/>
              <a:pathLst>
                <a:path w="2952" h="1422" extrusionOk="0">
                  <a:moveTo>
                    <a:pt x="2223" y="1"/>
                  </a:moveTo>
                  <a:cubicBezTo>
                    <a:pt x="2114" y="292"/>
                    <a:pt x="1822" y="547"/>
                    <a:pt x="1494" y="584"/>
                  </a:cubicBezTo>
                  <a:cubicBezTo>
                    <a:pt x="1454" y="588"/>
                    <a:pt x="1414" y="590"/>
                    <a:pt x="1374" y="590"/>
                  </a:cubicBezTo>
                  <a:cubicBezTo>
                    <a:pt x="1088" y="590"/>
                    <a:pt x="816" y="475"/>
                    <a:pt x="656" y="219"/>
                  </a:cubicBezTo>
                  <a:lnTo>
                    <a:pt x="1" y="693"/>
                  </a:lnTo>
                  <a:cubicBezTo>
                    <a:pt x="328" y="1130"/>
                    <a:pt x="839" y="1385"/>
                    <a:pt x="1385" y="1422"/>
                  </a:cubicBezTo>
                  <a:cubicBezTo>
                    <a:pt x="1458" y="1422"/>
                    <a:pt x="1531" y="1385"/>
                    <a:pt x="1604" y="1385"/>
                  </a:cubicBezTo>
                  <a:cubicBezTo>
                    <a:pt x="2260" y="1276"/>
                    <a:pt x="2770" y="839"/>
                    <a:pt x="2952" y="256"/>
                  </a:cubicBezTo>
                  <a:lnTo>
                    <a:pt x="2223" y="1"/>
                  </a:lnTo>
                  <a:close/>
                </a:path>
              </a:pathLst>
            </a:custGeom>
            <a:solidFill>
              <a:srgbClr val="E38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3916;p74"/>
            <p:cNvSpPr/>
            <p:nvPr/>
          </p:nvSpPr>
          <p:spPr>
            <a:xfrm>
              <a:off x="6823450" y="2136000"/>
              <a:ext cx="457325" cy="501050"/>
            </a:xfrm>
            <a:custGeom>
              <a:avLst/>
              <a:gdLst/>
              <a:ahLst/>
              <a:cxnLst/>
              <a:rect l="l" t="t" r="r" b="b"/>
              <a:pathLst>
                <a:path w="18293" h="20042" extrusionOk="0">
                  <a:moveTo>
                    <a:pt x="13592" y="1"/>
                  </a:moveTo>
                  <a:lnTo>
                    <a:pt x="1859" y="1859"/>
                  </a:lnTo>
                  <a:lnTo>
                    <a:pt x="0" y="18074"/>
                  </a:lnTo>
                  <a:lnTo>
                    <a:pt x="14248" y="20042"/>
                  </a:lnTo>
                  <a:cubicBezTo>
                    <a:pt x="16361" y="15815"/>
                    <a:pt x="18292" y="8819"/>
                    <a:pt x="13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3917;p74"/>
            <p:cNvSpPr/>
            <p:nvPr/>
          </p:nvSpPr>
          <p:spPr>
            <a:xfrm>
              <a:off x="6959175" y="2017575"/>
              <a:ext cx="174925" cy="157625"/>
            </a:xfrm>
            <a:custGeom>
              <a:avLst/>
              <a:gdLst/>
              <a:ahLst/>
              <a:cxnLst/>
              <a:rect l="l" t="t" r="r" b="b"/>
              <a:pathLst>
                <a:path w="6997" h="6305" extrusionOk="0">
                  <a:moveTo>
                    <a:pt x="438" y="1"/>
                  </a:moveTo>
                  <a:lnTo>
                    <a:pt x="1" y="147"/>
                  </a:lnTo>
                  <a:cubicBezTo>
                    <a:pt x="1632" y="6033"/>
                    <a:pt x="6403" y="6295"/>
                    <a:pt x="6960" y="6304"/>
                  </a:cubicBezTo>
                  <a:lnTo>
                    <a:pt x="6960" y="6304"/>
                  </a:lnTo>
                  <a:lnTo>
                    <a:pt x="6960" y="5795"/>
                  </a:lnTo>
                  <a:cubicBezTo>
                    <a:pt x="6960" y="5795"/>
                    <a:pt x="6959" y="5795"/>
                    <a:pt x="6957" y="5795"/>
                  </a:cubicBezTo>
                  <a:cubicBezTo>
                    <a:pt x="6805" y="5795"/>
                    <a:pt x="2057" y="5759"/>
                    <a:pt x="438" y="1"/>
                  </a:cubicBezTo>
                  <a:close/>
                  <a:moveTo>
                    <a:pt x="6960" y="6304"/>
                  </a:moveTo>
                  <a:lnTo>
                    <a:pt x="6960" y="6305"/>
                  </a:lnTo>
                  <a:lnTo>
                    <a:pt x="6997" y="6305"/>
                  </a:lnTo>
                  <a:cubicBezTo>
                    <a:pt x="6988" y="6305"/>
                    <a:pt x="6976" y="6305"/>
                    <a:pt x="6960" y="630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3918;p74"/>
            <p:cNvSpPr/>
            <p:nvPr/>
          </p:nvSpPr>
          <p:spPr>
            <a:xfrm>
              <a:off x="6044575" y="1797125"/>
              <a:ext cx="112975" cy="109575"/>
            </a:xfrm>
            <a:custGeom>
              <a:avLst/>
              <a:gdLst/>
              <a:ahLst/>
              <a:cxnLst/>
              <a:rect l="l" t="t" r="r" b="b"/>
              <a:pathLst>
                <a:path w="4519" h="4383" extrusionOk="0">
                  <a:moveTo>
                    <a:pt x="2478" y="1"/>
                  </a:moveTo>
                  <a:lnTo>
                    <a:pt x="328" y="2661"/>
                  </a:lnTo>
                  <a:cubicBezTo>
                    <a:pt x="0" y="3062"/>
                    <a:pt x="37" y="3681"/>
                    <a:pt x="401" y="4045"/>
                  </a:cubicBezTo>
                  <a:cubicBezTo>
                    <a:pt x="607" y="4272"/>
                    <a:pt x="884" y="4382"/>
                    <a:pt x="1164" y="4382"/>
                  </a:cubicBezTo>
                  <a:cubicBezTo>
                    <a:pt x="1379" y="4382"/>
                    <a:pt x="1596" y="4318"/>
                    <a:pt x="1786" y="4191"/>
                  </a:cubicBezTo>
                  <a:lnTo>
                    <a:pt x="4519" y="2151"/>
                  </a:lnTo>
                  <a:lnTo>
                    <a:pt x="2478"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3919;p74"/>
            <p:cNvSpPr/>
            <p:nvPr/>
          </p:nvSpPr>
          <p:spPr>
            <a:xfrm>
              <a:off x="6011775" y="1793450"/>
              <a:ext cx="308850" cy="91200"/>
            </a:xfrm>
            <a:custGeom>
              <a:avLst/>
              <a:gdLst/>
              <a:ahLst/>
              <a:cxnLst/>
              <a:rect l="l" t="t" r="r" b="b"/>
              <a:pathLst>
                <a:path w="12354" h="3648" extrusionOk="0">
                  <a:moveTo>
                    <a:pt x="1209" y="0"/>
                  </a:moveTo>
                  <a:cubicBezTo>
                    <a:pt x="618" y="0"/>
                    <a:pt x="109" y="462"/>
                    <a:pt x="74" y="1059"/>
                  </a:cubicBezTo>
                  <a:lnTo>
                    <a:pt x="37" y="1860"/>
                  </a:lnTo>
                  <a:cubicBezTo>
                    <a:pt x="1" y="2516"/>
                    <a:pt x="474" y="3026"/>
                    <a:pt x="1094" y="3063"/>
                  </a:cubicBezTo>
                  <a:lnTo>
                    <a:pt x="11041" y="3646"/>
                  </a:lnTo>
                  <a:cubicBezTo>
                    <a:pt x="11064" y="3647"/>
                    <a:pt x="11086" y="3648"/>
                    <a:pt x="11108" y="3648"/>
                  </a:cubicBezTo>
                  <a:cubicBezTo>
                    <a:pt x="11734" y="3648"/>
                    <a:pt x="12245" y="3151"/>
                    <a:pt x="12280" y="2553"/>
                  </a:cubicBezTo>
                  <a:lnTo>
                    <a:pt x="12317" y="1751"/>
                  </a:lnTo>
                  <a:cubicBezTo>
                    <a:pt x="12353" y="1132"/>
                    <a:pt x="11843" y="585"/>
                    <a:pt x="11224" y="549"/>
                  </a:cubicBezTo>
                  <a:lnTo>
                    <a:pt x="1276" y="2"/>
                  </a:lnTo>
                  <a:cubicBezTo>
                    <a:pt x="1254" y="1"/>
                    <a:pt x="1231" y="0"/>
                    <a:pt x="1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3920;p74"/>
            <p:cNvSpPr/>
            <p:nvPr/>
          </p:nvSpPr>
          <p:spPr>
            <a:xfrm>
              <a:off x="6091950" y="1706950"/>
              <a:ext cx="239425" cy="147725"/>
            </a:xfrm>
            <a:custGeom>
              <a:avLst/>
              <a:gdLst/>
              <a:ahLst/>
              <a:cxnLst/>
              <a:rect l="l" t="t" r="r" b="b"/>
              <a:pathLst>
                <a:path w="9577" h="5909" extrusionOk="0">
                  <a:moveTo>
                    <a:pt x="0" y="0"/>
                  </a:moveTo>
                  <a:lnTo>
                    <a:pt x="802" y="5612"/>
                  </a:lnTo>
                  <a:lnTo>
                    <a:pt x="5867" y="5903"/>
                  </a:lnTo>
                  <a:cubicBezTo>
                    <a:pt x="5929" y="5907"/>
                    <a:pt x="5990" y="5908"/>
                    <a:pt x="6052" y="5908"/>
                  </a:cubicBezTo>
                  <a:cubicBezTo>
                    <a:pt x="8007" y="5908"/>
                    <a:pt x="9577" y="4238"/>
                    <a:pt x="9365" y="2260"/>
                  </a:cubicBezTo>
                  <a:lnTo>
                    <a:pt x="0"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3921;p74"/>
            <p:cNvSpPr/>
            <p:nvPr/>
          </p:nvSpPr>
          <p:spPr>
            <a:xfrm>
              <a:off x="6067350" y="1715150"/>
              <a:ext cx="127550" cy="194600"/>
            </a:xfrm>
            <a:custGeom>
              <a:avLst/>
              <a:gdLst/>
              <a:ahLst/>
              <a:cxnLst/>
              <a:rect l="l" t="t" r="r" b="b"/>
              <a:pathLst>
                <a:path w="5102" h="7784" extrusionOk="0">
                  <a:moveTo>
                    <a:pt x="802" y="0"/>
                  </a:moveTo>
                  <a:lnTo>
                    <a:pt x="0" y="4482"/>
                  </a:lnTo>
                  <a:lnTo>
                    <a:pt x="2114" y="7470"/>
                  </a:lnTo>
                  <a:cubicBezTo>
                    <a:pt x="2259" y="7673"/>
                    <a:pt x="2496" y="7784"/>
                    <a:pt x="2734" y="7784"/>
                  </a:cubicBezTo>
                  <a:cubicBezTo>
                    <a:pt x="2795" y="7784"/>
                    <a:pt x="2856" y="7777"/>
                    <a:pt x="2915" y="7762"/>
                  </a:cubicBezTo>
                  <a:cubicBezTo>
                    <a:pt x="3280" y="7616"/>
                    <a:pt x="3498" y="7215"/>
                    <a:pt x="3389" y="6851"/>
                  </a:cubicBezTo>
                  <a:lnTo>
                    <a:pt x="2588" y="4519"/>
                  </a:lnTo>
                  <a:lnTo>
                    <a:pt x="5102" y="1421"/>
                  </a:lnTo>
                  <a:lnTo>
                    <a:pt x="802"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3922;p74"/>
            <p:cNvSpPr/>
            <p:nvPr/>
          </p:nvSpPr>
          <p:spPr>
            <a:xfrm>
              <a:off x="6110150" y="1732450"/>
              <a:ext cx="133950" cy="182350"/>
            </a:xfrm>
            <a:custGeom>
              <a:avLst/>
              <a:gdLst/>
              <a:ahLst/>
              <a:cxnLst/>
              <a:rect l="l" t="t" r="r" b="b"/>
              <a:pathLst>
                <a:path w="5358" h="7294" extrusionOk="0">
                  <a:moveTo>
                    <a:pt x="1604" y="1"/>
                  </a:moveTo>
                  <a:lnTo>
                    <a:pt x="1" y="3681"/>
                  </a:lnTo>
                  <a:lnTo>
                    <a:pt x="1750" y="6924"/>
                  </a:lnTo>
                  <a:cubicBezTo>
                    <a:pt x="1881" y="7153"/>
                    <a:pt x="2159" y="7294"/>
                    <a:pt x="2425" y="7294"/>
                  </a:cubicBezTo>
                  <a:cubicBezTo>
                    <a:pt x="2455" y="7294"/>
                    <a:pt x="2485" y="7292"/>
                    <a:pt x="2515" y="7288"/>
                  </a:cubicBezTo>
                  <a:cubicBezTo>
                    <a:pt x="2880" y="7179"/>
                    <a:pt x="3135" y="6815"/>
                    <a:pt x="3062" y="6450"/>
                  </a:cubicBezTo>
                  <a:lnTo>
                    <a:pt x="2552" y="4045"/>
                  </a:lnTo>
                  <a:lnTo>
                    <a:pt x="5357" y="1203"/>
                  </a:lnTo>
                  <a:lnTo>
                    <a:pt x="1604"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3923;p74"/>
            <p:cNvSpPr/>
            <p:nvPr/>
          </p:nvSpPr>
          <p:spPr>
            <a:xfrm>
              <a:off x="6194875" y="1816275"/>
              <a:ext cx="65625" cy="61950"/>
            </a:xfrm>
            <a:custGeom>
              <a:avLst/>
              <a:gdLst/>
              <a:ahLst/>
              <a:cxnLst/>
              <a:rect l="l" t="t" r="r" b="b"/>
              <a:pathLst>
                <a:path w="2625" h="2478" extrusionOk="0">
                  <a:moveTo>
                    <a:pt x="1791" y="0"/>
                  </a:moveTo>
                  <a:cubicBezTo>
                    <a:pt x="1613" y="0"/>
                    <a:pt x="1440" y="73"/>
                    <a:pt x="1313" y="219"/>
                  </a:cubicBezTo>
                  <a:lnTo>
                    <a:pt x="292" y="1239"/>
                  </a:lnTo>
                  <a:cubicBezTo>
                    <a:pt x="37" y="1494"/>
                    <a:pt x="1" y="1931"/>
                    <a:pt x="292" y="2186"/>
                  </a:cubicBezTo>
                  <a:lnTo>
                    <a:pt x="365" y="2259"/>
                  </a:lnTo>
                  <a:cubicBezTo>
                    <a:pt x="493" y="2405"/>
                    <a:pt x="666" y="2478"/>
                    <a:pt x="839" y="2478"/>
                  </a:cubicBezTo>
                  <a:cubicBezTo>
                    <a:pt x="1012" y="2478"/>
                    <a:pt x="1185" y="2405"/>
                    <a:pt x="1313" y="2259"/>
                  </a:cubicBezTo>
                  <a:lnTo>
                    <a:pt x="2369" y="1239"/>
                  </a:lnTo>
                  <a:cubicBezTo>
                    <a:pt x="2624" y="984"/>
                    <a:pt x="2624" y="547"/>
                    <a:pt x="2369" y="292"/>
                  </a:cubicBezTo>
                  <a:lnTo>
                    <a:pt x="2296" y="219"/>
                  </a:lnTo>
                  <a:cubicBezTo>
                    <a:pt x="2151" y="73"/>
                    <a:pt x="1968" y="0"/>
                    <a:pt x="1791" y="0"/>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3924;p74"/>
            <p:cNvSpPr/>
            <p:nvPr/>
          </p:nvSpPr>
          <p:spPr>
            <a:xfrm>
              <a:off x="5999025" y="1706950"/>
              <a:ext cx="103875" cy="91225"/>
            </a:xfrm>
            <a:custGeom>
              <a:avLst/>
              <a:gdLst/>
              <a:ahLst/>
              <a:cxnLst/>
              <a:rect l="l" t="t" r="r" b="b"/>
              <a:pathLst>
                <a:path w="4155" h="3649" extrusionOk="0">
                  <a:moveTo>
                    <a:pt x="3717" y="0"/>
                  </a:moveTo>
                  <a:lnTo>
                    <a:pt x="438" y="2296"/>
                  </a:lnTo>
                  <a:cubicBezTo>
                    <a:pt x="110" y="2515"/>
                    <a:pt x="1" y="2988"/>
                    <a:pt x="256" y="3316"/>
                  </a:cubicBezTo>
                  <a:cubicBezTo>
                    <a:pt x="397" y="3528"/>
                    <a:pt x="629" y="3649"/>
                    <a:pt x="874" y="3649"/>
                  </a:cubicBezTo>
                  <a:cubicBezTo>
                    <a:pt x="1009" y="3649"/>
                    <a:pt x="1147" y="3612"/>
                    <a:pt x="1276" y="3535"/>
                  </a:cubicBezTo>
                  <a:lnTo>
                    <a:pt x="4154" y="2369"/>
                  </a:lnTo>
                  <a:lnTo>
                    <a:pt x="3717"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3925;p74"/>
            <p:cNvSpPr/>
            <p:nvPr/>
          </p:nvSpPr>
          <p:spPr>
            <a:xfrm>
              <a:off x="5999025" y="1760325"/>
              <a:ext cx="65625" cy="95500"/>
            </a:xfrm>
            <a:custGeom>
              <a:avLst/>
              <a:gdLst/>
              <a:ahLst/>
              <a:cxnLst/>
              <a:rect l="l" t="t" r="r" b="b"/>
              <a:pathLst>
                <a:path w="2625" h="3820" extrusionOk="0">
                  <a:moveTo>
                    <a:pt x="877" y="1"/>
                  </a:moveTo>
                  <a:cubicBezTo>
                    <a:pt x="793" y="1"/>
                    <a:pt x="707" y="17"/>
                    <a:pt x="620" y="52"/>
                  </a:cubicBezTo>
                  <a:lnTo>
                    <a:pt x="511" y="88"/>
                  </a:lnTo>
                  <a:cubicBezTo>
                    <a:pt x="146" y="234"/>
                    <a:pt x="1" y="635"/>
                    <a:pt x="110" y="999"/>
                  </a:cubicBezTo>
                  <a:lnTo>
                    <a:pt x="1094" y="3404"/>
                  </a:lnTo>
                  <a:cubicBezTo>
                    <a:pt x="1205" y="3654"/>
                    <a:pt x="1464" y="3819"/>
                    <a:pt x="1742" y="3819"/>
                  </a:cubicBezTo>
                  <a:cubicBezTo>
                    <a:pt x="1829" y="3819"/>
                    <a:pt x="1918" y="3803"/>
                    <a:pt x="2005" y="3768"/>
                  </a:cubicBezTo>
                  <a:lnTo>
                    <a:pt x="2114" y="3732"/>
                  </a:lnTo>
                  <a:cubicBezTo>
                    <a:pt x="2478" y="3586"/>
                    <a:pt x="2624" y="3185"/>
                    <a:pt x="2478" y="2821"/>
                  </a:cubicBezTo>
                  <a:lnTo>
                    <a:pt x="1494" y="416"/>
                  </a:lnTo>
                  <a:cubicBezTo>
                    <a:pt x="1383" y="166"/>
                    <a:pt x="1145" y="1"/>
                    <a:pt x="877" y="1"/>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3926;p74"/>
            <p:cNvSpPr/>
            <p:nvPr/>
          </p:nvSpPr>
          <p:spPr>
            <a:xfrm>
              <a:off x="6173025" y="1817925"/>
              <a:ext cx="71075" cy="93275"/>
            </a:xfrm>
            <a:custGeom>
              <a:avLst/>
              <a:gdLst/>
              <a:ahLst/>
              <a:cxnLst/>
              <a:rect l="l" t="t" r="r" b="b"/>
              <a:pathLst>
                <a:path w="2843" h="3731" extrusionOk="0">
                  <a:moveTo>
                    <a:pt x="888" y="0"/>
                  </a:moveTo>
                  <a:cubicBezTo>
                    <a:pt x="785" y="0"/>
                    <a:pt x="681" y="26"/>
                    <a:pt x="583" y="80"/>
                  </a:cubicBezTo>
                  <a:lnTo>
                    <a:pt x="474" y="153"/>
                  </a:lnTo>
                  <a:cubicBezTo>
                    <a:pt x="110" y="298"/>
                    <a:pt x="0" y="736"/>
                    <a:pt x="146" y="1064"/>
                  </a:cubicBezTo>
                  <a:lnTo>
                    <a:pt x="1348" y="3359"/>
                  </a:lnTo>
                  <a:cubicBezTo>
                    <a:pt x="1451" y="3590"/>
                    <a:pt x="1697" y="3730"/>
                    <a:pt x="1948" y="3730"/>
                  </a:cubicBezTo>
                  <a:cubicBezTo>
                    <a:pt x="2055" y="3730"/>
                    <a:pt x="2162" y="3705"/>
                    <a:pt x="2259" y="3651"/>
                  </a:cubicBezTo>
                  <a:lnTo>
                    <a:pt x="2369" y="3614"/>
                  </a:lnTo>
                  <a:cubicBezTo>
                    <a:pt x="2697" y="3432"/>
                    <a:pt x="2842" y="3031"/>
                    <a:pt x="2660" y="2667"/>
                  </a:cubicBezTo>
                  <a:lnTo>
                    <a:pt x="1494" y="371"/>
                  </a:lnTo>
                  <a:cubicBezTo>
                    <a:pt x="1366" y="141"/>
                    <a:pt x="1130" y="0"/>
                    <a:pt x="888" y="0"/>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3927;p74"/>
            <p:cNvSpPr/>
            <p:nvPr/>
          </p:nvSpPr>
          <p:spPr>
            <a:xfrm>
              <a:off x="6275050" y="1763425"/>
              <a:ext cx="698725" cy="281900"/>
            </a:xfrm>
            <a:custGeom>
              <a:avLst/>
              <a:gdLst/>
              <a:ahLst/>
              <a:cxnLst/>
              <a:rect l="l" t="t" r="r" b="b"/>
              <a:pathLst>
                <a:path w="27949" h="11276" extrusionOk="0">
                  <a:moveTo>
                    <a:pt x="2041" y="1"/>
                  </a:moveTo>
                  <a:lnTo>
                    <a:pt x="0" y="2515"/>
                  </a:lnTo>
                  <a:cubicBezTo>
                    <a:pt x="5536" y="8491"/>
                    <a:pt x="12159" y="11275"/>
                    <a:pt x="17626" y="11275"/>
                  </a:cubicBezTo>
                  <a:cubicBezTo>
                    <a:pt x="22558" y="11275"/>
                    <a:pt x="26549" y="9009"/>
                    <a:pt x="27949" y="4774"/>
                  </a:cubicBezTo>
                  <a:lnTo>
                    <a:pt x="2041"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3928;p74"/>
            <p:cNvSpPr/>
            <p:nvPr/>
          </p:nvSpPr>
          <p:spPr>
            <a:xfrm>
              <a:off x="6741450" y="1340125"/>
              <a:ext cx="411775" cy="542675"/>
            </a:xfrm>
            <a:custGeom>
              <a:avLst/>
              <a:gdLst/>
              <a:ahLst/>
              <a:cxnLst/>
              <a:rect l="l" t="t" r="r" b="b"/>
              <a:pathLst>
                <a:path w="16471" h="21707" extrusionOk="0">
                  <a:moveTo>
                    <a:pt x="11530" y="0"/>
                  </a:moveTo>
                  <a:cubicBezTo>
                    <a:pt x="9792" y="0"/>
                    <a:pt x="8168" y="1037"/>
                    <a:pt x="7471" y="2722"/>
                  </a:cubicBezTo>
                  <a:lnTo>
                    <a:pt x="1" y="20649"/>
                  </a:lnTo>
                  <a:lnTo>
                    <a:pt x="9293" y="21706"/>
                  </a:lnTo>
                  <a:cubicBezTo>
                    <a:pt x="11734" y="18099"/>
                    <a:pt x="14321" y="10519"/>
                    <a:pt x="15779" y="5710"/>
                  </a:cubicBezTo>
                  <a:cubicBezTo>
                    <a:pt x="16471" y="3414"/>
                    <a:pt x="15196" y="936"/>
                    <a:pt x="12864" y="207"/>
                  </a:cubicBezTo>
                  <a:cubicBezTo>
                    <a:pt x="12420" y="67"/>
                    <a:pt x="11971" y="0"/>
                    <a:pt x="11530" y="0"/>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3929;p74"/>
            <p:cNvSpPr/>
            <p:nvPr/>
          </p:nvSpPr>
          <p:spPr>
            <a:xfrm>
              <a:off x="6746025" y="2199775"/>
              <a:ext cx="83825" cy="387175"/>
            </a:xfrm>
            <a:custGeom>
              <a:avLst/>
              <a:gdLst/>
              <a:ahLst/>
              <a:cxnLst/>
              <a:rect l="l" t="t" r="r" b="b"/>
              <a:pathLst>
                <a:path w="3353" h="15487" extrusionOk="0">
                  <a:moveTo>
                    <a:pt x="292" y="1"/>
                  </a:moveTo>
                  <a:lnTo>
                    <a:pt x="0" y="438"/>
                  </a:lnTo>
                  <a:lnTo>
                    <a:pt x="2842" y="2333"/>
                  </a:lnTo>
                  <a:lnTo>
                    <a:pt x="2842" y="15487"/>
                  </a:lnTo>
                  <a:lnTo>
                    <a:pt x="3352" y="15487"/>
                  </a:lnTo>
                  <a:lnTo>
                    <a:pt x="3352" y="2078"/>
                  </a:lnTo>
                  <a:lnTo>
                    <a:pt x="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3930;p74"/>
            <p:cNvSpPr/>
            <p:nvPr/>
          </p:nvSpPr>
          <p:spPr>
            <a:xfrm>
              <a:off x="7038425" y="1957450"/>
              <a:ext cx="170375" cy="673225"/>
            </a:xfrm>
            <a:custGeom>
              <a:avLst/>
              <a:gdLst/>
              <a:ahLst/>
              <a:cxnLst/>
              <a:rect l="l" t="t" r="r" b="b"/>
              <a:pathLst>
                <a:path w="6815" h="26929" extrusionOk="0">
                  <a:moveTo>
                    <a:pt x="438" y="1"/>
                  </a:moveTo>
                  <a:lnTo>
                    <a:pt x="1" y="220"/>
                  </a:lnTo>
                  <a:cubicBezTo>
                    <a:pt x="5394" y="10313"/>
                    <a:pt x="6305" y="17783"/>
                    <a:pt x="3171" y="26783"/>
                  </a:cubicBezTo>
                  <a:lnTo>
                    <a:pt x="3645" y="26929"/>
                  </a:lnTo>
                  <a:cubicBezTo>
                    <a:pt x="6815" y="17783"/>
                    <a:pt x="5904" y="10240"/>
                    <a:pt x="4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3931;p74"/>
            <p:cNvSpPr/>
            <p:nvPr/>
          </p:nvSpPr>
          <p:spPr>
            <a:xfrm>
              <a:off x="6822525" y="2529550"/>
              <a:ext cx="373525" cy="63775"/>
            </a:xfrm>
            <a:custGeom>
              <a:avLst/>
              <a:gdLst/>
              <a:ahLst/>
              <a:cxnLst/>
              <a:rect l="l" t="t" r="r" b="b"/>
              <a:pathLst>
                <a:path w="14941" h="2551" extrusionOk="0">
                  <a:moveTo>
                    <a:pt x="74" y="0"/>
                  </a:moveTo>
                  <a:lnTo>
                    <a:pt x="1" y="510"/>
                  </a:lnTo>
                  <a:lnTo>
                    <a:pt x="14868" y="2551"/>
                  </a:lnTo>
                  <a:lnTo>
                    <a:pt x="14941" y="2041"/>
                  </a:lnTo>
                  <a:lnTo>
                    <a:pt x="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3932;p74"/>
            <p:cNvSpPr/>
            <p:nvPr/>
          </p:nvSpPr>
          <p:spPr>
            <a:xfrm>
              <a:off x="4055950" y="2519925"/>
              <a:ext cx="452775" cy="834975"/>
            </a:xfrm>
            <a:custGeom>
              <a:avLst/>
              <a:gdLst/>
              <a:ahLst/>
              <a:cxnLst/>
              <a:rect l="l" t="t" r="r" b="b"/>
              <a:pathLst>
                <a:path w="18111" h="33399" extrusionOk="0">
                  <a:moveTo>
                    <a:pt x="13337" y="1"/>
                  </a:moveTo>
                  <a:cubicBezTo>
                    <a:pt x="9383" y="1"/>
                    <a:pt x="5904" y="2802"/>
                    <a:pt x="5175" y="6762"/>
                  </a:cubicBezTo>
                  <a:lnTo>
                    <a:pt x="0" y="33398"/>
                  </a:lnTo>
                  <a:lnTo>
                    <a:pt x="14394" y="33398"/>
                  </a:lnTo>
                  <a:lnTo>
                    <a:pt x="18110" y="312"/>
                  </a:lnTo>
                  <a:lnTo>
                    <a:pt x="13920" y="21"/>
                  </a:lnTo>
                  <a:cubicBezTo>
                    <a:pt x="13724" y="7"/>
                    <a:pt x="13530" y="1"/>
                    <a:pt x="13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6" name="Conector recto de flecha 15"/>
          <p:cNvCxnSpPr/>
          <p:nvPr/>
        </p:nvCxnSpPr>
        <p:spPr>
          <a:xfrm>
            <a:off x="2809148" y="2565627"/>
            <a:ext cx="454005" cy="182387"/>
          </a:xfrm>
          <a:prstGeom prst="straightConnector1">
            <a:avLst/>
          </a:prstGeom>
          <a:ln>
            <a:solidFill>
              <a:srgbClr val="EF7C00"/>
            </a:solidFill>
            <a:tailEnd type="triangle"/>
          </a:ln>
        </p:spPr>
        <p:style>
          <a:lnRef idx="1">
            <a:schemeClr val="accent1"/>
          </a:lnRef>
          <a:fillRef idx="0">
            <a:schemeClr val="accent1"/>
          </a:fillRef>
          <a:effectRef idx="0">
            <a:schemeClr val="accent1"/>
          </a:effectRef>
          <a:fontRef idx="minor">
            <a:schemeClr val="tx1"/>
          </a:fontRef>
        </p:style>
      </p:cxnSp>
      <p:cxnSp>
        <p:nvCxnSpPr>
          <p:cNvPr id="178" name="Conector recto de flecha 177"/>
          <p:cNvCxnSpPr/>
          <p:nvPr/>
        </p:nvCxnSpPr>
        <p:spPr>
          <a:xfrm flipV="1">
            <a:off x="2937253" y="3682078"/>
            <a:ext cx="362357" cy="111823"/>
          </a:xfrm>
          <a:prstGeom prst="straightConnector1">
            <a:avLst/>
          </a:prstGeom>
          <a:ln>
            <a:solidFill>
              <a:srgbClr val="EF7C00"/>
            </a:solidFill>
            <a:tailEnd type="triangle"/>
          </a:ln>
        </p:spPr>
        <p:style>
          <a:lnRef idx="1">
            <a:schemeClr val="accent1"/>
          </a:lnRef>
          <a:fillRef idx="0">
            <a:schemeClr val="accent1"/>
          </a:fillRef>
          <a:effectRef idx="0">
            <a:schemeClr val="accent1"/>
          </a:effectRef>
          <a:fontRef idx="minor">
            <a:schemeClr val="tx1"/>
          </a:fontRef>
        </p:style>
      </p:cxnSp>
      <p:cxnSp>
        <p:nvCxnSpPr>
          <p:cNvPr id="180" name="Conector recto de flecha 179"/>
          <p:cNvCxnSpPr/>
          <p:nvPr/>
        </p:nvCxnSpPr>
        <p:spPr>
          <a:xfrm flipH="1">
            <a:off x="5653669" y="2565627"/>
            <a:ext cx="500288" cy="446618"/>
          </a:xfrm>
          <a:prstGeom prst="straightConnector1">
            <a:avLst/>
          </a:prstGeom>
          <a:ln>
            <a:solidFill>
              <a:srgbClr val="EF7C00"/>
            </a:solidFill>
            <a:tailEnd type="triangle"/>
          </a:ln>
        </p:spPr>
        <p:style>
          <a:lnRef idx="1">
            <a:schemeClr val="accent1"/>
          </a:lnRef>
          <a:fillRef idx="0">
            <a:schemeClr val="accent1"/>
          </a:fillRef>
          <a:effectRef idx="0">
            <a:schemeClr val="accent1"/>
          </a:effectRef>
          <a:fontRef idx="minor">
            <a:schemeClr val="tx1"/>
          </a:fontRef>
        </p:style>
      </p:cxnSp>
      <p:cxnSp>
        <p:nvCxnSpPr>
          <p:cNvPr id="182" name="Conector recto de flecha 181"/>
          <p:cNvCxnSpPr/>
          <p:nvPr/>
        </p:nvCxnSpPr>
        <p:spPr>
          <a:xfrm flipH="1" flipV="1">
            <a:off x="5687430" y="3526920"/>
            <a:ext cx="466624" cy="274861"/>
          </a:xfrm>
          <a:prstGeom prst="straightConnector1">
            <a:avLst/>
          </a:prstGeom>
          <a:ln>
            <a:solidFill>
              <a:srgbClr val="EF7C00"/>
            </a:solidFill>
            <a:tailEnd type="triangle"/>
          </a:ln>
        </p:spPr>
        <p:style>
          <a:lnRef idx="1">
            <a:schemeClr val="accent1"/>
          </a:lnRef>
          <a:fillRef idx="0">
            <a:schemeClr val="accent1"/>
          </a:fillRef>
          <a:effectRef idx="0">
            <a:schemeClr val="accent1"/>
          </a:effectRef>
          <a:fontRef idx="minor">
            <a:schemeClr val="tx1"/>
          </a:fontRef>
        </p:style>
      </p:cxnSp>
      <p:sp>
        <p:nvSpPr>
          <p:cNvPr id="15" name="Rectángulo 14">
            <a:extLst>
              <a:ext uri="{FF2B5EF4-FFF2-40B4-BE49-F238E27FC236}">
                <a16:creationId xmlns:a16="http://schemas.microsoft.com/office/drawing/2014/main" id="{8BECA498-5780-8BFA-0F99-5561F21442DC}"/>
              </a:ext>
            </a:extLst>
          </p:cNvPr>
          <p:cNvSpPr/>
          <p:nvPr/>
        </p:nvSpPr>
        <p:spPr>
          <a:xfrm>
            <a:off x="8766626" y="4299618"/>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Rectángulo 16">
            <a:extLst>
              <a:ext uri="{FF2B5EF4-FFF2-40B4-BE49-F238E27FC236}">
                <a16:creationId xmlns:a16="http://schemas.microsoft.com/office/drawing/2014/main" id="{673E18AB-89E3-9B54-94E5-2B413CF3F75B}"/>
              </a:ext>
            </a:extLst>
          </p:cNvPr>
          <p:cNvSpPr/>
          <p:nvPr/>
        </p:nvSpPr>
        <p:spPr>
          <a:xfrm>
            <a:off x="3339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9" name="文本框 9">
            <a:extLst>
              <a:ext uri="{FF2B5EF4-FFF2-40B4-BE49-F238E27FC236}">
                <a16:creationId xmlns:a16="http://schemas.microsoft.com/office/drawing/2014/main" id="{FAB8D0DC-2F94-09AB-6582-328EC25C91CD}"/>
              </a:ext>
            </a:extLst>
          </p:cNvPr>
          <p:cNvSpPr txBox="1"/>
          <p:nvPr/>
        </p:nvSpPr>
        <p:spPr>
          <a:xfrm>
            <a:off x="2711326" y="841396"/>
            <a:ext cx="3579435" cy="246221"/>
          </a:xfrm>
          <a:prstGeom prst="rect">
            <a:avLst/>
          </a:prstGeom>
          <a:noFill/>
        </p:spPr>
        <p:txBody>
          <a:bodyPr wrap="square">
            <a:spAutoFit/>
          </a:bodyPr>
          <a:lstStyle/>
          <a:p>
            <a:pPr algn="dist"/>
            <a:r>
              <a:rPr lang="zh-CN" altLang="en-US" sz="1000" dirty="0">
                <a:solidFill>
                  <a:schemeClr val="accent1">
                    <a:lumMod val="5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extLst>
      <p:ext uri="{BB962C8B-B14F-4D97-AF65-F5344CB8AC3E}">
        <p14:creationId xmlns:p14="http://schemas.microsoft.com/office/powerpoint/2010/main" val="4027235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3"/>
        <p:cNvGrpSpPr/>
        <p:nvPr/>
      </p:nvGrpSpPr>
      <p:grpSpPr>
        <a:xfrm>
          <a:off x="0" y="0"/>
          <a:ext cx="0" cy="0"/>
          <a:chOff x="0" y="0"/>
          <a:chExt cx="0" cy="0"/>
        </a:xfrm>
      </p:grpSpPr>
      <p:sp>
        <p:nvSpPr>
          <p:cNvPr id="934" name="Google Shape;934;p50"/>
          <p:cNvSpPr txBox="1">
            <a:spLocks noGrp="1"/>
          </p:cNvSpPr>
          <p:nvPr>
            <p:ph type="body" idx="1"/>
          </p:nvPr>
        </p:nvSpPr>
        <p:spPr>
          <a:xfrm>
            <a:off x="540000" y="1938960"/>
            <a:ext cx="4159200" cy="1265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rgbClr val="EF7C00"/>
                </a:solidFill>
              </a:rPr>
              <a:t>A PICTURE IS WORTH A</a:t>
            </a:r>
            <a:endParaRPr dirty="0">
              <a:solidFill>
                <a:srgbClr val="EF7C00"/>
              </a:solidFill>
            </a:endParaRPr>
          </a:p>
          <a:p>
            <a:pPr marL="0" lvl="0" indent="0" algn="l" rtl="0">
              <a:spcBef>
                <a:spcPts val="0"/>
              </a:spcBef>
              <a:spcAft>
                <a:spcPts val="0"/>
              </a:spcAft>
              <a:buNone/>
            </a:pPr>
            <a:r>
              <a:rPr lang="en" dirty="0">
                <a:solidFill>
                  <a:srgbClr val="EF7C00"/>
                </a:solidFill>
              </a:rPr>
              <a:t>THOUSAND WORDS</a:t>
            </a:r>
            <a:endParaRPr dirty="0">
              <a:solidFill>
                <a:srgbClr val="EF7C00"/>
              </a:solidFill>
            </a:endParaRPr>
          </a:p>
        </p:txBody>
      </p:sp>
      <p:sp>
        <p:nvSpPr>
          <p:cNvPr id="3" name="Google Shape;888;p47"/>
          <p:cNvSpPr txBox="1">
            <a:spLocks/>
          </p:cNvSpPr>
          <p:nvPr/>
        </p:nvSpPr>
        <p:spPr>
          <a:xfrm>
            <a:off x="769968" y="397210"/>
            <a:ext cx="7858464" cy="5727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800" b="1" dirty="0">
                <a:solidFill>
                  <a:schemeClr val="accent1"/>
                </a:solidFill>
              </a:rPr>
              <a:t>YOU COULD USE THREE COLUMNS, WHY NOT?</a:t>
            </a:r>
          </a:p>
        </p:txBody>
      </p:sp>
      <p:pic>
        <p:nvPicPr>
          <p:cNvPr id="2" name="Imagen 1"/>
          <p:cNvPicPr>
            <a:picLocks noChangeAspect="1"/>
          </p:cNvPicPr>
          <p:nvPr/>
        </p:nvPicPr>
        <p:blipFill>
          <a:blip r:embed="rId4"/>
          <a:stretch>
            <a:fillRect/>
          </a:stretch>
        </p:blipFill>
        <p:spPr>
          <a:xfrm>
            <a:off x="5456513" y="1877367"/>
            <a:ext cx="2916521" cy="3002301"/>
          </a:xfrm>
          <a:prstGeom prst="rect">
            <a:avLst/>
          </a:prstGeom>
        </p:spPr>
      </p:pic>
      <p:sp>
        <p:nvSpPr>
          <p:cNvPr id="5" name="Google Shape;1041;p55"/>
          <p:cNvSpPr txBox="1"/>
          <p:nvPr/>
        </p:nvSpPr>
        <p:spPr>
          <a:xfrm flipH="1">
            <a:off x="769968" y="3204660"/>
            <a:ext cx="3240900" cy="39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100" b="1" dirty="0">
                <a:latin typeface="Roboto"/>
                <a:ea typeface="Roboto"/>
                <a:cs typeface="Roboto"/>
                <a:sym typeface="Roboto"/>
              </a:rPr>
              <a:t>If you want to modify this graph, click on it, follow the link, change the data and replace it</a:t>
            </a:r>
            <a:endParaRPr sz="1100" b="1" dirty="0">
              <a:latin typeface="Roboto"/>
              <a:ea typeface="Roboto"/>
              <a:cs typeface="Roboto"/>
              <a:sym typeface="Roboto"/>
            </a:endParaRPr>
          </a:p>
        </p:txBody>
      </p:sp>
      <p:sp>
        <p:nvSpPr>
          <p:cNvPr id="6" name="Google Shape;1041;p55"/>
          <p:cNvSpPr txBox="1"/>
          <p:nvPr/>
        </p:nvSpPr>
        <p:spPr>
          <a:xfrm flipH="1">
            <a:off x="769968" y="3775610"/>
            <a:ext cx="3240900" cy="39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100" b="1" dirty="0">
                <a:latin typeface="Roboto"/>
                <a:ea typeface="Roboto"/>
                <a:cs typeface="Roboto"/>
                <a:sym typeface="Roboto"/>
              </a:rPr>
              <a:t>If you want to modify this graph, click on it, follow the link, change the data and replace it</a:t>
            </a:r>
            <a:endParaRPr sz="1100" b="1" dirty="0">
              <a:latin typeface="Roboto"/>
              <a:ea typeface="Roboto"/>
              <a:cs typeface="Roboto"/>
              <a:sym typeface="Roboto"/>
            </a:endParaRPr>
          </a:p>
        </p:txBody>
      </p:sp>
      <p:sp>
        <p:nvSpPr>
          <p:cNvPr id="7" name="Google Shape;1041;p55"/>
          <p:cNvSpPr txBox="1"/>
          <p:nvPr/>
        </p:nvSpPr>
        <p:spPr>
          <a:xfrm flipH="1">
            <a:off x="769968" y="4500549"/>
            <a:ext cx="3240900" cy="3981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 sz="1100" b="1" dirty="0">
                <a:latin typeface="Roboto"/>
                <a:ea typeface="Roboto"/>
                <a:cs typeface="Roboto"/>
                <a:sym typeface="Roboto"/>
              </a:rPr>
              <a:t>If you want to modify this graph, click on it, follow the link, change the data and replace it</a:t>
            </a:r>
            <a:endParaRPr sz="1100" b="1" dirty="0">
              <a:latin typeface="Roboto"/>
              <a:ea typeface="Roboto"/>
              <a:cs typeface="Roboto"/>
              <a:sym typeface="Roboto"/>
            </a:endParaRPr>
          </a:p>
        </p:txBody>
      </p:sp>
      <p:sp>
        <p:nvSpPr>
          <p:cNvPr id="4" name="Rectángulo 3">
            <a:extLst>
              <a:ext uri="{FF2B5EF4-FFF2-40B4-BE49-F238E27FC236}">
                <a16:creationId xmlns:a16="http://schemas.microsoft.com/office/drawing/2014/main" id="{D9453ABE-79C7-FDB5-3BC3-F9DE9E78AFD0}"/>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a:extLst>
              <a:ext uri="{FF2B5EF4-FFF2-40B4-BE49-F238E27FC236}">
                <a16:creationId xmlns:a16="http://schemas.microsoft.com/office/drawing/2014/main" id="{CA1C6979-1C3C-96A6-A7F4-0D8E7E05AA64}"/>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51"/>
          <p:cNvSpPr txBox="1">
            <a:spLocks noGrp="1"/>
          </p:cNvSpPr>
          <p:nvPr>
            <p:ph type="title"/>
          </p:nvPr>
        </p:nvSpPr>
        <p:spPr>
          <a:xfrm>
            <a:off x="980869" y="2968376"/>
            <a:ext cx="7458000" cy="11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solidFill>
                  <a:srgbClr val="343434"/>
                </a:solidFill>
              </a:rPr>
              <a:t>Awesome</a:t>
            </a:r>
            <a:r>
              <a:rPr lang="en" dirty="0"/>
              <a:t> </a:t>
            </a:r>
            <a:r>
              <a:rPr lang="en" dirty="0">
                <a:solidFill>
                  <a:srgbClr val="EF7C00"/>
                </a:solidFill>
              </a:rPr>
              <a:t>words</a:t>
            </a:r>
            <a:endParaRPr dirty="0">
              <a:solidFill>
                <a:srgbClr val="EF7C00"/>
              </a:solidFill>
            </a:endParaRPr>
          </a:p>
        </p:txBody>
      </p:sp>
      <p:sp>
        <p:nvSpPr>
          <p:cNvPr id="940" name="Google Shape;940;p51"/>
          <p:cNvSpPr txBox="1">
            <a:spLocks noGrp="1"/>
          </p:cNvSpPr>
          <p:nvPr>
            <p:ph type="subTitle" idx="1"/>
          </p:nvPr>
        </p:nvSpPr>
        <p:spPr>
          <a:xfrm>
            <a:off x="2872819" y="4387676"/>
            <a:ext cx="3756900" cy="4410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dirty="0"/>
              <a:t>Because key words are great for catching your audience’s attention</a:t>
            </a:r>
            <a:endParaRPr dirty="0"/>
          </a:p>
        </p:txBody>
      </p:sp>
      <p:pic>
        <p:nvPicPr>
          <p:cNvPr id="2" name="Imagen 1"/>
          <p:cNvPicPr>
            <a:picLocks noChangeAspect="1"/>
          </p:cNvPicPr>
          <p:nvPr/>
        </p:nvPicPr>
        <p:blipFill>
          <a:blip r:embed="rId3"/>
          <a:stretch>
            <a:fillRect/>
          </a:stretch>
        </p:blipFill>
        <p:spPr>
          <a:xfrm>
            <a:off x="4404658" y="256032"/>
            <a:ext cx="1127054" cy="2585594"/>
          </a:xfrm>
          <a:prstGeom prst="rect">
            <a:avLst/>
          </a:prstGeom>
        </p:spPr>
      </p:pic>
      <p:sp>
        <p:nvSpPr>
          <p:cNvPr id="3" name="Rectángulo 2">
            <a:extLst>
              <a:ext uri="{FF2B5EF4-FFF2-40B4-BE49-F238E27FC236}">
                <a16:creationId xmlns:a16="http://schemas.microsoft.com/office/drawing/2014/main" id="{54126927-8D87-084C-3E81-67CF5FB47BAC}"/>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FAE21327-CEB7-F66C-5B2F-171939D62EBE}"/>
              </a:ext>
            </a:extLst>
          </p:cNvPr>
          <p:cNvSpPr/>
          <p:nvPr/>
        </p:nvSpPr>
        <p:spPr>
          <a:xfrm>
            <a:off x="3339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 name="Freeform 5"/>
          <p:cNvSpPr>
            <a:spLocks/>
          </p:cNvSpPr>
          <p:nvPr/>
        </p:nvSpPr>
        <p:spPr bwMode="auto">
          <a:xfrm>
            <a:off x="1" y="0"/>
            <a:ext cx="9144000" cy="1847775"/>
          </a:xfrm>
          <a:custGeom>
            <a:avLst/>
            <a:gdLst>
              <a:gd name="T0" fmla="*/ 0 w 3746"/>
              <a:gd name="T1" fmla="*/ 0 h 522"/>
              <a:gd name="T2" fmla="*/ 0 w 3746"/>
              <a:gd name="T3" fmla="*/ 522 h 522"/>
              <a:gd name="T4" fmla="*/ 3 w 3746"/>
              <a:gd name="T5" fmla="*/ 522 h 522"/>
              <a:gd name="T6" fmla="*/ 1873 w 3746"/>
              <a:gd name="T7" fmla="*/ 107 h 522"/>
              <a:gd name="T8" fmla="*/ 3744 w 3746"/>
              <a:gd name="T9" fmla="*/ 522 h 522"/>
              <a:gd name="T10" fmla="*/ 3746 w 3746"/>
              <a:gd name="T11" fmla="*/ 522 h 522"/>
              <a:gd name="T12" fmla="*/ 3746 w 3746"/>
              <a:gd name="T13" fmla="*/ 0 h 522"/>
              <a:gd name="T14" fmla="*/ 0 w 3746"/>
              <a:gd name="T15" fmla="*/ 0 h 5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46" h="522">
                <a:moveTo>
                  <a:pt x="0" y="0"/>
                </a:moveTo>
                <a:cubicBezTo>
                  <a:pt x="0" y="522"/>
                  <a:pt x="0" y="522"/>
                  <a:pt x="0" y="522"/>
                </a:cubicBezTo>
                <a:cubicBezTo>
                  <a:pt x="3" y="522"/>
                  <a:pt x="3" y="522"/>
                  <a:pt x="3" y="522"/>
                </a:cubicBezTo>
                <a:cubicBezTo>
                  <a:pt x="53" y="291"/>
                  <a:pt x="871" y="107"/>
                  <a:pt x="1873" y="107"/>
                </a:cubicBezTo>
                <a:cubicBezTo>
                  <a:pt x="2875" y="107"/>
                  <a:pt x="3693" y="291"/>
                  <a:pt x="3744" y="522"/>
                </a:cubicBezTo>
                <a:cubicBezTo>
                  <a:pt x="3746" y="522"/>
                  <a:pt x="3746" y="522"/>
                  <a:pt x="3746" y="522"/>
                </a:cubicBezTo>
                <a:cubicBezTo>
                  <a:pt x="3746" y="0"/>
                  <a:pt x="3746" y="0"/>
                  <a:pt x="3746" y="0"/>
                </a:cubicBezTo>
                <a:lnTo>
                  <a:pt x="0" y="0"/>
                </a:lnTo>
                <a:close/>
              </a:path>
            </a:pathLst>
          </a:custGeom>
          <a:solidFill>
            <a:srgbClr val="EF7C00"/>
          </a:solidFill>
          <a:ln>
            <a:noFill/>
          </a:ln>
        </p:spPr>
        <p:txBody>
          <a:bodyPr vert="horz" wrap="square" lIns="91440" tIns="45720" rIns="91440" bIns="45720" numCol="1" anchor="t" anchorCtr="0" compatLnSpc="1">
            <a:prstTxWarp prst="textNoShape">
              <a:avLst/>
            </a:prstTxWarp>
          </a:bodyPr>
          <a:lstStyle/>
          <a:p>
            <a:endParaRPr lang="es-PE"/>
          </a:p>
        </p:txBody>
      </p:sp>
      <p:sp>
        <p:nvSpPr>
          <p:cNvPr id="506" name="Google Shape;506;p40"/>
          <p:cNvSpPr txBox="1">
            <a:spLocks noGrp="1"/>
          </p:cNvSpPr>
          <p:nvPr>
            <p:ph type="title" idx="15"/>
          </p:nvPr>
        </p:nvSpPr>
        <p:spPr>
          <a:xfrm>
            <a:off x="2693525" y="492040"/>
            <a:ext cx="37569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343434"/>
                </a:solidFill>
              </a:rPr>
              <a:t>TABLE OF </a:t>
            </a:r>
            <a:r>
              <a:rPr lang="en" dirty="0">
                <a:solidFill>
                  <a:srgbClr val="EF7C00"/>
                </a:solidFill>
              </a:rPr>
              <a:t>CONTENTS</a:t>
            </a:r>
            <a:endParaRPr dirty="0">
              <a:solidFill>
                <a:srgbClr val="EF7C00"/>
              </a:solidFill>
            </a:endParaRPr>
          </a:p>
        </p:txBody>
      </p:sp>
      <p:sp>
        <p:nvSpPr>
          <p:cNvPr id="507" name="Google Shape;507;p40"/>
          <p:cNvSpPr txBox="1">
            <a:spLocks noGrp="1"/>
          </p:cNvSpPr>
          <p:nvPr>
            <p:ph type="subTitle" idx="3"/>
          </p:nvPr>
        </p:nvSpPr>
        <p:spPr>
          <a:xfrm>
            <a:off x="3425133" y="1886450"/>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InTRODUCTION</a:t>
            </a:r>
            <a:endParaRPr/>
          </a:p>
        </p:txBody>
      </p:sp>
      <p:sp>
        <p:nvSpPr>
          <p:cNvPr id="508" name="Google Shape;508;p40"/>
          <p:cNvSpPr txBox="1">
            <a:spLocks noGrp="1"/>
          </p:cNvSpPr>
          <p:nvPr>
            <p:ph type="subTitle" idx="1"/>
          </p:nvPr>
        </p:nvSpPr>
        <p:spPr>
          <a:xfrm>
            <a:off x="6290033" y="1886450"/>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COMPANY</a:t>
            </a:r>
            <a:endParaRPr/>
          </a:p>
        </p:txBody>
      </p:sp>
      <p:sp>
        <p:nvSpPr>
          <p:cNvPr id="509" name="Google Shape;509;p40"/>
          <p:cNvSpPr txBox="1">
            <a:spLocks noGrp="1"/>
          </p:cNvSpPr>
          <p:nvPr>
            <p:ph type="subTitle" idx="2"/>
          </p:nvPr>
        </p:nvSpPr>
        <p:spPr>
          <a:xfrm>
            <a:off x="5908883" y="2296575"/>
            <a:ext cx="24861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could describe the topic of the section</a:t>
            </a:r>
            <a:endParaRPr/>
          </a:p>
        </p:txBody>
      </p:sp>
      <p:sp>
        <p:nvSpPr>
          <p:cNvPr id="510" name="Google Shape;510;p40"/>
          <p:cNvSpPr txBox="1">
            <a:spLocks noGrp="1"/>
          </p:cNvSpPr>
          <p:nvPr>
            <p:ph type="subTitle" idx="4"/>
          </p:nvPr>
        </p:nvSpPr>
        <p:spPr>
          <a:xfrm>
            <a:off x="3043983" y="2296575"/>
            <a:ext cx="24861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could describe the topic of the section</a:t>
            </a:r>
            <a:endParaRPr/>
          </a:p>
        </p:txBody>
      </p:sp>
      <p:sp>
        <p:nvSpPr>
          <p:cNvPr id="511" name="Google Shape;511;p40"/>
          <p:cNvSpPr txBox="1">
            <a:spLocks noGrp="1"/>
          </p:cNvSpPr>
          <p:nvPr>
            <p:ph type="subTitle" idx="5"/>
          </p:nvPr>
        </p:nvSpPr>
        <p:spPr>
          <a:xfrm>
            <a:off x="6290033" y="37436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CONCLUSION</a:t>
            </a:r>
            <a:endParaRPr/>
          </a:p>
        </p:txBody>
      </p:sp>
      <p:sp>
        <p:nvSpPr>
          <p:cNvPr id="512" name="Google Shape;512;p40"/>
          <p:cNvSpPr txBox="1">
            <a:spLocks noGrp="1"/>
          </p:cNvSpPr>
          <p:nvPr>
            <p:ph type="subTitle" idx="6"/>
          </p:nvPr>
        </p:nvSpPr>
        <p:spPr>
          <a:xfrm>
            <a:off x="5908883" y="4153800"/>
            <a:ext cx="24861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could describe the topic of the section</a:t>
            </a:r>
            <a:endParaRPr/>
          </a:p>
        </p:txBody>
      </p:sp>
      <p:sp>
        <p:nvSpPr>
          <p:cNvPr id="513" name="Google Shape;513;p40"/>
          <p:cNvSpPr txBox="1">
            <a:spLocks noGrp="1"/>
          </p:cNvSpPr>
          <p:nvPr>
            <p:ph type="subTitle" idx="7"/>
          </p:nvPr>
        </p:nvSpPr>
        <p:spPr>
          <a:xfrm>
            <a:off x="3425133" y="37436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ANALYSIS</a:t>
            </a:r>
            <a:endParaRPr/>
          </a:p>
        </p:txBody>
      </p:sp>
      <p:sp>
        <p:nvSpPr>
          <p:cNvPr id="514" name="Google Shape;514;p40"/>
          <p:cNvSpPr txBox="1">
            <a:spLocks noGrp="1"/>
          </p:cNvSpPr>
          <p:nvPr>
            <p:ph type="subTitle" idx="8"/>
          </p:nvPr>
        </p:nvSpPr>
        <p:spPr>
          <a:xfrm>
            <a:off x="3043983" y="4153800"/>
            <a:ext cx="24861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you could describe the topic of the section</a:t>
            </a:r>
            <a:endParaRPr/>
          </a:p>
        </p:txBody>
      </p:sp>
      <p:sp>
        <p:nvSpPr>
          <p:cNvPr id="515" name="Google Shape;515;p40"/>
          <p:cNvSpPr txBox="1">
            <a:spLocks noGrp="1"/>
          </p:cNvSpPr>
          <p:nvPr>
            <p:ph type="title"/>
          </p:nvPr>
        </p:nvSpPr>
        <p:spPr>
          <a:xfrm>
            <a:off x="3767433" y="1324550"/>
            <a:ext cx="10392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01</a:t>
            </a:r>
            <a:endParaRPr/>
          </a:p>
        </p:txBody>
      </p:sp>
      <p:sp>
        <p:nvSpPr>
          <p:cNvPr id="516" name="Google Shape;516;p40"/>
          <p:cNvSpPr txBox="1">
            <a:spLocks noGrp="1"/>
          </p:cNvSpPr>
          <p:nvPr>
            <p:ph type="title" idx="9"/>
          </p:nvPr>
        </p:nvSpPr>
        <p:spPr>
          <a:xfrm>
            <a:off x="6632333" y="1324550"/>
            <a:ext cx="10392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02</a:t>
            </a:r>
            <a:endParaRPr/>
          </a:p>
        </p:txBody>
      </p:sp>
      <p:sp>
        <p:nvSpPr>
          <p:cNvPr id="517" name="Google Shape;517;p40"/>
          <p:cNvSpPr txBox="1">
            <a:spLocks noGrp="1"/>
          </p:cNvSpPr>
          <p:nvPr>
            <p:ph type="title" idx="13"/>
          </p:nvPr>
        </p:nvSpPr>
        <p:spPr>
          <a:xfrm>
            <a:off x="3767433" y="3179900"/>
            <a:ext cx="10392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03</a:t>
            </a:r>
            <a:endParaRPr/>
          </a:p>
        </p:txBody>
      </p:sp>
      <p:sp>
        <p:nvSpPr>
          <p:cNvPr id="518" name="Google Shape;518;p40"/>
          <p:cNvSpPr txBox="1">
            <a:spLocks noGrp="1"/>
          </p:cNvSpPr>
          <p:nvPr>
            <p:ph type="title" idx="14"/>
          </p:nvPr>
        </p:nvSpPr>
        <p:spPr>
          <a:xfrm>
            <a:off x="6632333" y="3179900"/>
            <a:ext cx="1039200" cy="66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04</a:t>
            </a:r>
            <a:endParaRPr/>
          </a:p>
        </p:txBody>
      </p:sp>
      <p:pic>
        <p:nvPicPr>
          <p:cNvPr id="2" name="Imagen 1"/>
          <p:cNvPicPr>
            <a:picLocks noChangeAspect="1"/>
          </p:cNvPicPr>
          <p:nvPr/>
        </p:nvPicPr>
        <p:blipFill>
          <a:blip r:embed="rId3"/>
          <a:stretch>
            <a:fillRect/>
          </a:stretch>
        </p:blipFill>
        <p:spPr>
          <a:xfrm>
            <a:off x="1065513" y="2197649"/>
            <a:ext cx="1687180" cy="2632001"/>
          </a:xfrm>
          <a:prstGeom prst="rect">
            <a:avLst/>
          </a:prstGeom>
        </p:spPr>
      </p:pic>
      <p:sp>
        <p:nvSpPr>
          <p:cNvPr id="3" name="Rectángulo 2">
            <a:extLst>
              <a:ext uri="{FF2B5EF4-FFF2-40B4-BE49-F238E27FC236}">
                <a16:creationId xmlns:a16="http://schemas.microsoft.com/office/drawing/2014/main" id="{53A66D82-5FC9-FFF1-CDF0-289E8055C8B4}"/>
              </a:ext>
            </a:extLst>
          </p:cNvPr>
          <p:cNvSpPr/>
          <p:nvPr/>
        </p:nvSpPr>
        <p:spPr>
          <a:xfrm>
            <a:off x="8766626"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60"/>
        <p:cNvGrpSpPr/>
        <p:nvPr/>
      </p:nvGrpSpPr>
      <p:grpSpPr>
        <a:xfrm>
          <a:off x="0" y="0"/>
          <a:ext cx="0" cy="0"/>
          <a:chOff x="0" y="0"/>
          <a:chExt cx="0" cy="0"/>
        </a:xfrm>
      </p:grpSpPr>
      <p:pic>
        <p:nvPicPr>
          <p:cNvPr id="3" name="Imagen 2"/>
          <p:cNvPicPr>
            <a:picLocks noChangeAspect="1"/>
          </p:cNvPicPr>
          <p:nvPr/>
        </p:nvPicPr>
        <p:blipFill>
          <a:blip r:embed="rId3">
            <a:duotone>
              <a:schemeClr val="accent1">
                <a:shade val="45000"/>
                <a:satMod val="135000"/>
              </a:schemeClr>
              <a:prstClr val="white"/>
            </a:duotone>
          </a:blip>
          <a:stretch>
            <a:fillRect/>
          </a:stretch>
        </p:blipFill>
        <p:spPr>
          <a:xfrm>
            <a:off x="2721375" y="1548460"/>
            <a:ext cx="4194686" cy="3443785"/>
          </a:xfrm>
          <a:prstGeom prst="rect">
            <a:avLst/>
          </a:prstGeom>
        </p:spPr>
      </p:pic>
      <p:sp>
        <p:nvSpPr>
          <p:cNvPr id="961" name="Google Shape;961;p53"/>
          <p:cNvSpPr txBox="1">
            <a:spLocks noGrp="1"/>
          </p:cNvSpPr>
          <p:nvPr>
            <p:ph type="subTitle" idx="1"/>
          </p:nvPr>
        </p:nvSpPr>
        <p:spPr>
          <a:xfrm>
            <a:off x="3710075" y="1907050"/>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venus</a:t>
            </a:r>
            <a:endParaRPr/>
          </a:p>
        </p:txBody>
      </p:sp>
      <p:sp>
        <p:nvSpPr>
          <p:cNvPr id="962" name="Google Shape;962;p53"/>
          <p:cNvSpPr txBox="1">
            <a:spLocks noGrp="1"/>
          </p:cNvSpPr>
          <p:nvPr>
            <p:ph type="subTitle" idx="2"/>
          </p:nvPr>
        </p:nvSpPr>
        <p:spPr>
          <a:xfrm>
            <a:off x="3586475" y="2317175"/>
            <a:ext cx="19710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Has a beautiful name, but it’s terribly hot</a:t>
            </a:r>
            <a:endParaRPr/>
          </a:p>
        </p:txBody>
      </p:sp>
      <p:sp>
        <p:nvSpPr>
          <p:cNvPr id="963" name="Google Shape;963;p53"/>
          <p:cNvSpPr txBox="1">
            <a:spLocks noGrp="1"/>
          </p:cNvSpPr>
          <p:nvPr>
            <p:ph type="subTitle" idx="3"/>
          </p:nvPr>
        </p:nvSpPr>
        <p:spPr>
          <a:xfrm>
            <a:off x="997575" y="1907050"/>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mercury</a:t>
            </a:r>
            <a:endParaRPr/>
          </a:p>
        </p:txBody>
      </p:sp>
      <p:sp>
        <p:nvSpPr>
          <p:cNvPr id="964" name="Google Shape;964;p53"/>
          <p:cNvSpPr txBox="1">
            <a:spLocks noGrp="1"/>
          </p:cNvSpPr>
          <p:nvPr>
            <p:ph type="subTitle" idx="4"/>
          </p:nvPr>
        </p:nvSpPr>
        <p:spPr>
          <a:xfrm>
            <a:off x="873975" y="2317175"/>
            <a:ext cx="19710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a:t>
            </a:r>
            <a:endParaRPr/>
          </a:p>
        </p:txBody>
      </p:sp>
      <p:sp>
        <p:nvSpPr>
          <p:cNvPr id="965" name="Google Shape;965;p53"/>
          <p:cNvSpPr txBox="1">
            <a:spLocks noGrp="1"/>
          </p:cNvSpPr>
          <p:nvPr>
            <p:ph type="subTitle" idx="5"/>
          </p:nvPr>
        </p:nvSpPr>
        <p:spPr>
          <a:xfrm>
            <a:off x="3710075" y="36118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saturn</a:t>
            </a:r>
            <a:endParaRPr/>
          </a:p>
        </p:txBody>
      </p:sp>
      <p:sp>
        <p:nvSpPr>
          <p:cNvPr id="966" name="Google Shape;966;p53"/>
          <p:cNvSpPr txBox="1">
            <a:spLocks noGrp="1"/>
          </p:cNvSpPr>
          <p:nvPr>
            <p:ph type="subTitle" idx="6"/>
          </p:nvPr>
        </p:nvSpPr>
        <p:spPr>
          <a:xfrm>
            <a:off x="3586475" y="4022000"/>
            <a:ext cx="19710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Saturn is the ringed one and a gas giant</a:t>
            </a:r>
            <a:endParaRPr/>
          </a:p>
        </p:txBody>
      </p:sp>
      <p:sp>
        <p:nvSpPr>
          <p:cNvPr id="967" name="Google Shape;967;p53"/>
          <p:cNvSpPr txBox="1">
            <a:spLocks noGrp="1"/>
          </p:cNvSpPr>
          <p:nvPr>
            <p:ph type="subTitle" idx="7"/>
          </p:nvPr>
        </p:nvSpPr>
        <p:spPr>
          <a:xfrm>
            <a:off x="997575" y="36118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jupiter</a:t>
            </a:r>
            <a:endParaRPr/>
          </a:p>
        </p:txBody>
      </p:sp>
      <p:sp>
        <p:nvSpPr>
          <p:cNvPr id="968" name="Google Shape;968;p53"/>
          <p:cNvSpPr txBox="1">
            <a:spLocks noGrp="1"/>
          </p:cNvSpPr>
          <p:nvPr>
            <p:ph type="subTitle" idx="8"/>
          </p:nvPr>
        </p:nvSpPr>
        <p:spPr>
          <a:xfrm>
            <a:off x="873975" y="4022000"/>
            <a:ext cx="19710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the biggest planet in our Solar System</a:t>
            </a:r>
            <a:endParaRPr/>
          </a:p>
        </p:txBody>
      </p:sp>
      <p:sp>
        <p:nvSpPr>
          <p:cNvPr id="969" name="Google Shape;969;p53"/>
          <p:cNvSpPr txBox="1">
            <a:spLocks noGrp="1"/>
          </p:cNvSpPr>
          <p:nvPr>
            <p:ph type="title"/>
          </p:nvPr>
        </p:nvSpPr>
        <p:spPr>
          <a:xfrm>
            <a:off x="501300" y="342300"/>
            <a:ext cx="7074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SOMETIMES, REVIEWING CONCEPTS IS A GOOD IDEA</a:t>
            </a:r>
            <a:endParaRPr dirty="0"/>
          </a:p>
        </p:txBody>
      </p:sp>
      <p:sp>
        <p:nvSpPr>
          <p:cNvPr id="970" name="Google Shape;970;p53"/>
          <p:cNvSpPr txBox="1">
            <a:spLocks noGrp="1"/>
          </p:cNvSpPr>
          <p:nvPr>
            <p:ph type="subTitle" idx="9"/>
          </p:nvPr>
        </p:nvSpPr>
        <p:spPr>
          <a:xfrm>
            <a:off x="6422575" y="1907050"/>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mars</a:t>
            </a:r>
            <a:endParaRPr/>
          </a:p>
        </p:txBody>
      </p:sp>
      <p:sp>
        <p:nvSpPr>
          <p:cNvPr id="971" name="Google Shape;971;p53"/>
          <p:cNvSpPr txBox="1">
            <a:spLocks noGrp="1"/>
          </p:cNvSpPr>
          <p:nvPr>
            <p:ph type="subTitle" idx="13"/>
          </p:nvPr>
        </p:nvSpPr>
        <p:spPr>
          <a:xfrm>
            <a:off x="6298975" y="2317175"/>
            <a:ext cx="19710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 cold place</a:t>
            </a:r>
            <a:endParaRPr/>
          </a:p>
        </p:txBody>
      </p:sp>
      <p:sp>
        <p:nvSpPr>
          <p:cNvPr id="972" name="Google Shape;972;p53"/>
          <p:cNvSpPr txBox="1">
            <a:spLocks noGrp="1"/>
          </p:cNvSpPr>
          <p:nvPr>
            <p:ph type="subTitle" idx="14"/>
          </p:nvPr>
        </p:nvSpPr>
        <p:spPr>
          <a:xfrm>
            <a:off x="6422575" y="36118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neptune</a:t>
            </a:r>
            <a:endParaRPr/>
          </a:p>
        </p:txBody>
      </p:sp>
      <p:sp>
        <p:nvSpPr>
          <p:cNvPr id="973" name="Google Shape;973;p53"/>
          <p:cNvSpPr txBox="1">
            <a:spLocks noGrp="1"/>
          </p:cNvSpPr>
          <p:nvPr>
            <p:ph type="subTitle" idx="15"/>
          </p:nvPr>
        </p:nvSpPr>
        <p:spPr>
          <a:xfrm>
            <a:off x="6298975" y="4022000"/>
            <a:ext cx="19710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Is the farthest planet from the Sun</a:t>
            </a:r>
            <a:endParaRPr/>
          </a:p>
        </p:txBody>
      </p:sp>
      <p:sp>
        <p:nvSpPr>
          <p:cNvPr id="2" name="Rectángulo 1">
            <a:extLst>
              <a:ext uri="{FF2B5EF4-FFF2-40B4-BE49-F238E27FC236}">
                <a16:creationId xmlns:a16="http://schemas.microsoft.com/office/drawing/2014/main" id="{2EF475D3-0903-2CC3-D5E6-E40DD5841B37}"/>
              </a:ext>
            </a:extLst>
          </p:cNvPr>
          <p:cNvSpPr/>
          <p:nvPr/>
        </p:nvSpPr>
        <p:spPr>
          <a:xfrm>
            <a:off x="8766626"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B0FAB353-7531-40AC-AF7D-6D03961F852A}"/>
              </a:ext>
            </a:extLst>
          </p:cNvPr>
          <p:cNvSpPr/>
          <p:nvPr/>
        </p:nvSpPr>
        <p:spPr>
          <a:xfrm>
            <a:off x="333904" y="230982"/>
            <a:ext cx="209021" cy="1004094"/>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文本框 9">
            <a:extLst>
              <a:ext uri="{FF2B5EF4-FFF2-40B4-BE49-F238E27FC236}">
                <a16:creationId xmlns:a16="http://schemas.microsoft.com/office/drawing/2014/main" id="{A2058F0A-3518-91AB-E243-91DA2E8E88C3}"/>
              </a:ext>
            </a:extLst>
          </p:cNvPr>
          <p:cNvSpPr txBox="1"/>
          <p:nvPr/>
        </p:nvSpPr>
        <p:spPr>
          <a:xfrm>
            <a:off x="639493" y="821170"/>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96"/>
        <p:cNvGrpSpPr/>
        <p:nvPr/>
      </p:nvGrpSpPr>
      <p:grpSpPr>
        <a:xfrm>
          <a:off x="0" y="0"/>
          <a:ext cx="0" cy="0"/>
          <a:chOff x="0" y="0"/>
          <a:chExt cx="0" cy="0"/>
        </a:xfrm>
      </p:grpSpPr>
      <p:sp>
        <p:nvSpPr>
          <p:cNvPr id="998" name="Google Shape;998;p54"/>
          <p:cNvSpPr txBox="1">
            <a:spLocks noGrp="1"/>
          </p:cNvSpPr>
          <p:nvPr>
            <p:ph type="title"/>
          </p:nvPr>
        </p:nvSpPr>
        <p:spPr>
          <a:xfrm>
            <a:off x="190764" y="338934"/>
            <a:ext cx="4445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dirty="0">
                <a:solidFill>
                  <a:schemeClr val="accent1"/>
                </a:solidFill>
              </a:rPr>
              <a:t> FREE  OUT AWARDS  </a:t>
            </a:r>
            <a:endParaRPr sz="4800" dirty="0">
              <a:solidFill>
                <a:schemeClr val="accent1"/>
              </a:solidFill>
            </a:endParaRPr>
          </a:p>
        </p:txBody>
      </p:sp>
      <p:sp>
        <p:nvSpPr>
          <p:cNvPr id="999" name="Google Shape;999;p54"/>
          <p:cNvSpPr txBox="1">
            <a:spLocks noGrp="1"/>
          </p:cNvSpPr>
          <p:nvPr>
            <p:ph type="subTitle" idx="1"/>
          </p:nvPr>
        </p:nvSpPr>
        <p:spPr>
          <a:xfrm>
            <a:off x="3786350" y="2508553"/>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VENUS</a:t>
            </a:r>
            <a:endParaRPr dirty="0"/>
          </a:p>
        </p:txBody>
      </p:sp>
      <p:sp>
        <p:nvSpPr>
          <p:cNvPr id="1000" name="Google Shape;1000;p54"/>
          <p:cNvSpPr txBox="1">
            <a:spLocks noGrp="1"/>
          </p:cNvSpPr>
          <p:nvPr>
            <p:ph type="subTitle" idx="2"/>
          </p:nvPr>
        </p:nvSpPr>
        <p:spPr>
          <a:xfrm>
            <a:off x="3306500" y="2918678"/>
            <a:ext cx="26835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Solar System</a:t>
            </a:r>
            <a:endParaRPr/>
          </a:p>
        </p:txBody>
      </p:sp>
      <p:sp>
        <p:nvSpPr>
          <p:cNvPr id="1001" name="Google Shape;1001;p54"/>
          <p:cNvSpPr txBox="1">
            <a:spLocks noGrp="1"/>
          </p:cNvSpPr>
          <p:nvPr>
            <p:ph type="subTitle" idx="3"/>
          </p:nvPr>
        </p:nvSpPr>
        <p:spPr>
          <a:xfrm>
            <a:off x="6552901" y="32244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dirty="0"/>
              <a:t>MERCURY</a:t>
            </a:r>
            <a:endParaRPr dirty="0"/>
          </a:p>
        </p:txBody>
      </p:sp>
      <p:sp>
        <p:nvSpPr>
          <p:cNvPr id="1002" name="Google Shape;1002;p54"/>
          <p:cNvSpPr txBox="1">
            <a:spLocks noGrp="1"/>
          </p:cNvSpPr>
          <p:nvPr>
            <p:ph type="subTitle" idx="4"/>
          </p:nvPr>
        </p:nvSpPr>
        <p:spPr>
          <a:xfrm>
            <a:off x="6073063" y="3634600"/>
            <a:ext cx="26835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one in the Solar System</a:t>
            </a:r>
            <a:endParaRPr/>
          </a:p>
        </p:txBody>
      </p:sp>
      <p:sp>
        <p:nvSpPr>
          <p:cNvPr id="36" name="Google Shape;1001;p54"/>
          <p:cNvSpPr txBox="1">
            <a:spLocks/>
          </p:cNvSpPr>
          <p:nvPr/>
        </p:nvSpPr>
        <p:spPr>
          <a:xfrm>
            <a:off x="1019801" y="3236349"/>
            <a:ext cx="1723800" cy="357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2000"/>
              <a:buFont typeface="Open Sans"/>
              <a:buNone/>
              <a:defRPr sz="2500" b="0" i="0" u="none" strike="noStrike" cap="none">
                <a:solidFill>
                  <a:schemeClr val="dk1"/>
                </a:solidFill>
                <a:latin typeface="Bebas Neue"/>
                <a:ea typeface="Bebas Neue"/>
                <a:cs typeface="Bebas Neue"/>
                <a:sym typeface="Bebas Neue"/>
              </a:defRPr>
            </a:lvl1pPr>
            <a:lvl2pPr marL="914400" marR="0" lvl="1"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2pPr>
            <a:lvl3pPr marL="1371600" marR="0" lvl="2"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3pPr>
            <a:lvl4pPr marL="1828800" marR="0" lvl="3"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4pPr>
            <a:lvl5pPr marL="2286000" marR="0" lvl="4"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5pPr>
            <a:lvl6pPr marL="2743200" marR="0" lvl="5"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6pPr>
            <a:lvl7pPr marL="3200400" marR="0" lvl="6"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7pPr>
            <a:lvl8pPr marL="3657600" marR="0" lvl="7" indent="-317500" algn="ctr" rtl="0">
              <a:lnSpc>
                <a:spcPct val="115000"/>
              </a:lnSpc>
              <a:spcBef>
                <a:spcPts val="1600"/>
              </a:spcBef>
              <a:spcAft>
                <a:spcPts val="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8pPr>
            <a:lvl9pPr marL="4114800" marR="0" lvl="8" indent="-317500" algn="ctr" rtl="0">
              <a:lnSpc>
                <a:spcPct val="115000"/>
              </a:lnSpc>
              <a:spcBef>
                <a:spcPts val="1600"/>
              </a:spcBef>
              <a:spcAft>
                <a:spcPts val="1600"/>
              </a:spcAft>
              <a:buClr>
                <a:schemeClr val="dk1"/>
              </a:buClr>
              <a:buSzPts val="1400"/>
              <a:buFont typeface="Open Sans"/>
              <a:buNone/>
              <a:defRPr sz="1400" b="1" i="0" u="none" strike="noStrike" cap="none">
                <a:solidFill>
                  <a:schemeClr val="dk1"/>
                </a:solidFill>
                <a:latin typeface="Open Sans"/>
                <a:ea typeface="Open Sans"/>
                <a:cs typeface="Open Sans"/>
                <a:sym typeface="Open Sans"/>
              </a:defRPr>
            </a:lvl9pPr>
          </a:lstStyle>
          <a:p>
            <a:pPr marL="0" indent="0">
              <a:spcAft>
                <a:spcPts val="1600"/>
              </a:spcAft>
            </a:pPr>
            <a:r>
              <a:rPr lang="es-PE"/>
              <a:t>MERCURY</a:t>
            </a:r>
            <a:endParaRPr lang="es-PE" dirty="0"/>
          </a:p>
        </p:txBody>
      </p:sp>
      <p:sp>
        <p:nvSpPr>
          <p:cNvPr id="37" name="Google Shape;1002;p54"/>
          <p:cNvSpPr txBox="1">
            <a:spLocks/>
          </p:cNvSpPr>
          <p:nvPr/>
        </p:nvSpPr>
        <p:spPr>
          <a:xfrm>
            <a:off x="539963" y="3646474"/>
            <a:ext cx="2683500" cy="618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1pPr>
            <a:lvl2pPr marL="914400" marR="0" lvl="1" indent="-317500" algn="ctr" rtl="0">
              <a:lnSpc>
                <a:spcPct val="115000"/>
              </a:lnSpc>
              <a:spcBef>
                <a:spcPts val="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317500" algn="ctr"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317500" algn="ctr"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317500" algn="ctr"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317500" algn="ctr"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317500" algn="ctr"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317500" algn="ctr"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317500" algn="ctr"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pPr marL="0" indent="0"/>
            <a:r>
              <a:rPr lang="en-US"/>
              <a:t>Mercury is the closest planet to the Sun and the smallest one in the Solar System</a:t>
            </a:r>
          </a:p>
        </p:txBody>
      </p:sp>
      <p:pic>
        <p:nvPicPr>
          <p:cNvPr id="2" name="Imagen 1"/>
          <p:cNvPicPr>
            <a:picLocks noChangeAspect="1"/>
          </p:cNvPicPr>
          <p:nvPr/>
        </p:nvPicPr>
        <p:blipFill>
          <a:blip r:embed="rId3"/>
          <a:stretch>
            <a:fillRect/>
          </a:stretch>
        </p:blipFill>
        <p:spPr>
          <a:xfrm>
            <a:off x="6894318" y="2207624"/>
            <a:ext cx="1040965" cy="889157"/>
          </a:xfrm>
          <a:prstGeom prst="rect">
            <a:avLst/>
          </a:prstGeom>
        </p:spPr>
      </p:pic>
      <p:pic>
        <p:nvPicPr>
          <p:cNvPr id="10" name="Imagen 9"/>
          <p:cNvPicPr>
            <a:picLocks noChangeAspect="1"/>
          </p:cNvPicPr>
          <p:nvPr/>
        </p:nvPicPr>
        <p:blipFill>
          <a:blip r:embed="rId3"/>
          <a:stretch>
            <a:fillRect/>
          </a:stretch>
        </p:blipFill>
        <p:spPr>
          <a:xfrm>
            <a:off x="1361218" y="2347192"/>
            <a:ext cx="1040965" cy="889157"/>
          </a:xfrm>
          <a:prstGeom prst="rect">
            <a:avLst/>
          </a:prstGeom>
        </p:spPr>
      </p:pic>
      <p:pic>
        <p:nvPicPr>
          <p:cNvPr id="11" name="Imagen 10"/>
          <p:cNvPicPr>
            <a:picLocks noChangeAspect="1"/>
          </p:cNvPicPr>
          <p:nvPr/>
        </p:nvPicPr>
        <p:blipFill>
          <a:blip r:embed="rId3"/>
          <a:stretch>
            <a:fillRect/>
          </a:stretch>
        </p:blipFill>
        <p:spPr>
          <a:xfrm>
            <a:off x="4127767" y="1637190"/>
            <a:ext cx="1040965" cy="889157"/>
          </a:xfrm>
          <a:prstGeom prst="rect">
            <a:avLst/>
          </a:prstGeom>
        </p:spPr>
      </p:pic>
      <p:sp>
        <p:nvSpPr>
          <p:cNvPr id="3" name="Rectángulo 2">
            <a:extLst>
              <a:ext uri="{FF2B5EF4-FFF2-40B4-BE49-F238E27FC236}">
                <a16:creationId xmlns:a16="http://schemas.microsoft.com/office/drawing/2014/main" id="{9ED22BFA-6B87-1BCF-BBA9-541542E4D11C}"/>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9C853F9D-968C-510C-483B-8349FB8F80E6}"/>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文本框 9">
            <a:extLst>
              <a:ext uri="{FF2B5EF4-FFF2-40B4-BE49-F238E27FC236}">
                <a16:creationId xmlns:a16="http://schemas.microsoft.com/office/drawing/2014/main" id="{7689DA08-7A75-9C95-6E1B-BEEF5F4F3FA9}"/>
              </a:ext>
            </a:extLst>
          </p:cNvPr>
          <p:cNvSpPr txBox="1"/>
          <p:nvPr/>
        </p:nvSpPr>
        <p:spPr>
          <a:xfrm>
            <a:off x="639493" y="1030720"/>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grpSp>
        <p:nvGrpSpPr>
          <p:cNvPr id="7" name="Group 4">
            <a:extLst>
              <a:ext uri="{FF2B5EF4-FFF2-40B4-BE49-F238E27FC236}">
                <a16:creationId xmlns:a16="http://schemas.microsoft.com/office/drawing/2014/main" id="{E97E3CBB-D8BF-6C44-E3AF-4789576B6FEE}"/>
              </a:ext>
            </a:extLst>
          </p:cNvPr>
          <p:cNvGrpSpPr>
            <a:grpSpLocks noChangeAspect="1"/>
          </p:cNvGrpSpPr>
          <p:nvPr/>
        </p:nvGrpSpPr>
        <p:grpSpPr bwMode="auto">
          <a:xfrm>
            <a:off x="8113443" y="412569"/>
            <a:ext cx="638714" cy="965697"/>
            <a:chOff x="3523" y="801"/>
            <a:chExt cx="670" cy="1013"/>
          </a:xfrm>
          <a:solidFill>
            <a:schemeClr val="accent1"/>
          </a:solidFill>
        </p:grpSpPr>
        <p:sp>
          <p:nvSpPr>
            <p:cNvPr id="9" name="Freeform 5">
              <a:extLst>
                <a:ext uri="{FF2B5EF4-FFF2-40B4-BE49-F238E27FC236}">
                  <a16:creationId xmlns:a16="http://schemas.microsoft.com/office/drawing/2014/main" id="{9E075263-4558-6C13-840B-19E2B0D27428}"/>
                </a:ext>
              </a:extLst>
            </p:cNvPr>
            <p:cNvSpPr>
              <a:spLocks/>
            </p:cNvSpPr>
            <p:nvPr/>
          </p:nvSpPr>
          <p:spPr bwMode="auto">
            <a:xfrm>
              <a:off x="3523" y="1083"/>
              <a:ext cx="536" cy="731"/>
            </a:xfrm>
            <a:custGeom>
              <a:avLst/>
              <a:gdLst>
                <a:gd name="T0" fmla="*/ 21 w 60"/>
                <a:gd name="T1" fmla="*/ 15 h 83"/>
                <a:gd name="T2" fmla="*/ 13 w 60"/>
                <a:gd name="T3" fmla="*/ 26 h 83"/>
                <a:gd name="T4" fmla="*/ 13 w 60"/>
                <a:gd name="T5" fmla="*/ 37 h 83"/>
                <a:gd name="T6" fmla="*/ 8 w 60"/>
                <a:gd name="T7" fmla="*/ 42 h 83"/>
                <a:gd name="T8" fmla="*/ 4 w 60"/>
                <a:gd name="T9" fmla="*/ 37 h 83"/>
                <a:gd name="T10" fmla="*/ 4 w 60"/>
                <a:gd name="T11" fmla="*/ 19 h 83"/>
                <a:gd name="T12" fmla="*/ 25 w 60"/>
                <a:gd name="T13" fmla="*/ 1 h 83"/>
                <a:gd name="T14" fmla="*/ 30 w 60"/>
                <a:gd name="T15" fmla="*/ 3 h 83"/>
                <a:gd name="T16" fmla="*/ 55 w 60"/>
                <a:gd name="T17" fmla="*/ 24 h 83"/>
                <a:gd name="T18" fmla="*/ 57 w 60"/>
                <a:gd name="T19" fmla="*/ 32 h 83"/>
                <a:gd name="T20" fmla="*/ 49 w 60"/>
                <a:gd name="T21" fmla="*/ 31 h 83"/>
                <a:gd name="T22" fmla="*/ 30 w 60"/>
                <a:gd name="T23" fmla="*/ 15 h 83"/>
                <a:gd name="T24" fmla="*/ 30 w 60"/>
                <a:gd name="T25" fmla="*/ 42 h 83"/>
                <a:gd name="T26" fmla="*/ 32 w 60"/>
                <a:gd name="T27" fmla="*/ 46 h 83"/>
                <a:gd name="T28" fmla="*/ 47 w 60"/>
                <a:gd name="T29" fmla="*/ 73 h 83"/>
                <a:gd name="T30" fmla="*/ 46 w 60"/>
                <a:gd name="T31" fmla="*/ 80 h 83"/>
                <a:gd name="T32" fmla="*/ 39 w 60"/>
                <a:gd name="T33" fmla="*/ 77 h 83"/>
                <a:gd name="T34" fmla="*/ 25 w 60"/>
                <a:gd name="T35" fmla="*/ 53 h 83"/>
                <a:gd name="T36" fmla="*/ 16 w 60"/>
                <a:gd name="T37" fmla="*/ 69 h 83"/>
                <a:gd name="T38" fmla="*/ 12 w 60"/>
                <a:gd name="T39" fmla="*/ 76 h 83"/>
                <a:gd name="T40" fmla="*/ 4 w 60"/>
                <a:gd name="T41" fmla="*/ 80 h 83"/>
                <a:gd name="T42" fmla="*/ 4 w 60"/>
                <a:gd name="T43" fmla="*/ 71 h 83"/>
                <a:gd name="T44" fmla="*/ 16 w 60"/>
                <a:gd name="T45" fmla="*/ 51 h 83"/>
                <a:gd name="T46" fmla="*/ 21 w 60"/>
                <a:gd name="T47" fmla="*/ 33 h 83"/>
                <a:gd name="T48" fmla="*/ 21 w 60"/>
                <a:gd name="T49" fmla="*/ 15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0" h="83">
                  <a:moveTo>
                    <a:pt x="21" y="15"/>
                  </a:moveTo>
                  <a:cubicBezTo>
                    <a:pt x="15" y="17"/>
                    <a:pt x="12" y="20"/>
                    <a:pt x="13" y="26"/>
                  </a:cubicBezTo>
                  <a:cubicBezTo>
                    <a:pt x="13" y="29"/>
                    <a:pt x="13" y="33"/>
                    <a:pt x="13" y="37"/>
                  </a:cubicBezTo>
                  <a:cubicBezTo>
                    <a:pt x="12" y="39"/>
                    <a:pt x="10" y="42"/>
                    <a:pt x="8" y="42"/>
                  </a:cubicBezTo>
                  <a:cubicBezTo>
                    <a:pt x="5" y="43"/>
                    <a:pt x="4" y="40"/>
                    <a:pt x="4" y="37"/>
                  </a:cubicBezTo>
                  <a:cubicBezTo>
                    <a:pt x="3" y="31"/>
                    <a:pt x="3" y="25"/>
                    <a:pt x="4" y="19"/>
                  </a:cubicBezTo>
                  <a:cubicBezTo>
                    <a:pt x="4" y="15"/>
                    <a:pt x="21" y="0"/>
                    <a:pt x="25" y="1"/>
                  </a:cubicBezTo>
                  <a:cubicBezTo>
                    <a:pt x="27" y="1"/>
                    <a:pt x="28" y="2"/>
                    <a:pt x="30" y="3"/>
                  </a:cubicBezTo>
                  <a:cubicBezTo>
                    <a:pt x="38" y="10"/>
                    <a:pt x="47" y="17"/>
                    <a:pt x="55" y="24"/>
                  </a:cubicBezTo>
                  <a:cubicBezTo>
                    <a:pt x="58" y="26"/>
                    <a:pt x="60" y="29"/>
                    <a:pt x="57" y="32"/>
                  </a:cubicBezTo>
                  <a:cubicBezTo>
                    <a:pt x="55" y="35"/>
                    <a:pt x="52" y="33"/>
                    <a:pt x="49" y="31"/>
                  </a:cubicBezTo>
                  <a:cubicBezTo>
                    <a:pt x="43" y="26"/>
                    <a:pt x="37" y="21"/>
                    <a:pt x="30" y="15"/>
                  </a:cubicBezTo>
                  <a:cubicBezTo>
                    <a:pt x="30" y="25"/>
                    <a:pt x="29" y="33"/>
                    <a:pt x="30" y="42"/>
                  </a:cubicBezTo>
                  <a:cubicBezTo>
                    <a:pt x="30" y="43"/>
                    <a:pt x="31" y="45"/>
                    <a:pt x="32" y="46"/>
                  </a:cubicBezTo>
                  <a:cubicBezTo>
                    <a:pt x="37" y="55"/>
                    <a:pt x="42" y="64"/>
                    <a:pt x="47" y="73"/>
                  </a:cubicBezTo>
                  <a:cubicBezTo>
                    <a:pt x="48" y="75"/>
                    <a:pt x="49" y="78"/>
                    <a:pt x="46" y="80"/>
                  </a:cubicBezTo>
                  <a:cubicBezTo>
                    <a:pt x="43" y="83"/>
                    <a:pt x="40" y="80"/>
                    <a:pt x="39" y="77"/>
                  </a:cubicBezTo>
                  <a:cubicBezTo>
                    <a:pt x="34" y="69"/>
                    <a:pt x="30" y="62"/>
                    <a:pt x="25" y="53"/>
                  </a:cubicBezTo>
                  <a:cubicBezTo>
                    <a:pt x="22" y="59"/>
                    <a:pt x="19" y="64"/>
                    <a:pt x="16" y="69"/>
                  </a:cubicBezTo>
                  <a:cubicBezTo>
                    <a:pt x="14" y="71"/>
                    <a:pt x="13" y="74"/>
                    <a:pt x="12" y="76"/>
                  </a:cubicBezTo>
                  <a:cubicBezTo>
                    <a:pt x="10" y="79"/>
                    <a:pt x="8" y="83"/>
                    <a:pt x="4" y="80"/>
                  </a:cubicBezTo>
                  <a:cubicBezTo>
                    <a:pt x="0" y="78"/>
                    <a:pt x="2" y="74"/>
                    <a:pt x="4" y="71"/>
                  </a:cubicBezTo>
                  <a:cubicBezTo>
                    <a:pt x="8" y="64"/>
                    <a:pt x="12" y="57"/>
                    <a:pt x="16" y="51"/>
                  </a:cubicBezTo>
                  <a:cubicBezTo>
                    <a:pt x="20" y="45"/>
                    <a:pt x="21" y="40"/>
                    <a:pt x="21" y="33"/>
                  </a:cubicBezTo>
                  <a:cubicBezTo>
                    <a:pt x="20" y="27"/>
                    <a:pt x="21" y="21"/>
                    <a:pt x="21"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a:extLst>
                <a:ext uri="{FF2B5EF4-FFF2-40B4-BE49-F238E27FC236}">
                  <a16:creationId xmlns:a16="http://schemas.microsoft.com/office/drawing/2014/main" id="{36F1250F-C019-A7EB-05B2-68F5C144EB28}"/>
                </a:ext>
              </a:extLst>
            </p:cNvPr>
            <p:cNvSpPr>
              <a:spLocks/>
            </p:cNvSpPr>
            <p:nvPr/>
          </p:nvSpPr>
          <p:spPr bwMode="auto">
            <a:xfrm>
              <a:off x="3630" y="801"/>
              <a:ext cx="233" cy="238"/>
            </a:xfrm>
            <a:custGeom>
              <a:avLst/>
              <a:gdLst>
                <a:gd name="T0" fmla="*/ 26 w 26"/>
                <a:gd name="T1" fmla="*/ 14 h 27"/>
                <a:gd name="T2" fmla="*/ 13 w 26"/>
                <a:gd name="T3" fmla="*/ 27 h 27"/>
                <a:gd name="T4" fmla="*/ 0 w 26"/>
                <a:gd name="T5" fmla="*/ 13 h 27"/>
                <a:gd name="T6" fmla="*/ 13 w 26"/>
                <a:gd name="T7" fmla="*/ 0 h 27"/>
                <a:gd name="T8" fmla="*/ 26 w 26"/>
                <a:gd name="T9" fmla="*/ 14 h 27"/>
              </a:gdLst>
              <a:ahLst/>
              <a:cxnLst>
                <a:cxn ang="0">
                  <a:pos x="T0" y="T1"/>
                </a:cxn>
                <a:cxn ang="0">
                  <a:pos x="T2" y="T3"/>
                </a:cxn>
                <a:cxn ang="0">
                  <a:pos x="T4" y="T5"/>
                </a:cxn>
                <a:cxn ang="0">
                  <a:pos x="T6" y="T7"/>
                </a:cxn>
                <a:cxn ang="0">
                  <a:pos x="T8" y="T9"/>
                </a:cxn>
              </a:cxnLst>
              <a:rect l="0" t="0" r="r" b="b"/>
              <a:pathLst>
                <a:path w="26" h="27">
                  <a:moveTo>
                    <a:pt x="26" y="14"/>
                  </a:moveTo>
                  <a:cubicBezTo>
                    <a:pt x="26" y="21"/>
                    <a:pt x="21" y="27"/>
                    <a:pt x="13" y="27"/>
                  </a:cubicBezTo>
                  <a:cubicBezTo>
                    <a:pt x="5" y="27"/>
                    <a:pt x="0" y="21"/>
                    <a:pt x="0" y="13"/>
                  </a:cubicBezTo>
                  <a:cubicBezTo>
                    <a:pt x="0" y="6"/>
                    <a:pt x="5" y="0"/>
                    <a:pt x="13" y="0"/>
                  </a:cubicBezTo>
                  <a:cubicBezTo>
                    <a:pt x="21" y="0"/>
                    <a:pt x="26" y="6"/>
                    <a:pt x="2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a:extLst>
                <a:ext uri="{FF2B5EF4-FFF2-40B4-BE49-F238E27FC236}">
                  <a16:creationId xmlns:a16="http://schemas.microsoft.com/office/drawing/2014/main" id="{F821F896-4FB5-2FE0-6AA4-2CA63DECB847}"/>
                </a:ext>
              </a:extLst>
            </p:cNvPr>
            <p:cNvSpPr>
              <a:spLocks/>
            </p:cNvSpPr>
            <p:nvPr/>
          </p:nvSpPr>
          <p:spPr bwMode="auto">
            <a:xfrm>
              <a:off x="4023" y="1400"/>
              <a:ext cx="170" cy="352"/>
            </a:xfrm>
            <a:custGeom>
              <a:avLst/>
              <a:gdLst>
                <a:gd name="T0" fmla="*/ 17 w 19"/>
                <a:gd name="T1" fmla="*/ 40 h 40"/>
                <a:gd name="T2" fmla="*/ 1 w 19"/>
                <a:gd name="T3" fmla="*/ 4 h 40"/>
                <a:gd name="T4" fmla="*/ 2 w 19"/>
                <a:gd name="T5" fmla="*/ 0 h 40"/>
                <a:gd name="T6" fmla="*/ 4 w 19"/>
                <a:gd name="T7" fmla="*/ 0 h 40"/>
                <a:gd name="T8" fmla="*/ 19 w 19"/>
                <a:gd name="T9" fmla="*/ 39 h 40"/>
                <a:gd name="T10" fmla="*/ 17 w 19"/>
                <a:gd name="T11" fmla="*/ 40 h 40"/>
              </a:gdLst>
              <a:ahLst/>
              <a:cxnLst>
                <a:cxn ang="0">
                  <a:pos x="T0" y="T1"/>
                </a:cxn>
                <a:cxn ang="0">
                  <a:pos x="T2" y="T3"/>
                </a:cxn>
                <a:cxn ang="0">
                  <a:pos x="T4" y="T5"/>
                </a:cxn>
                <a:cxn ang="0">
                  <a:pos x="T6" y="T7"/>
                </a:cxn>
                <a:cxn ang="0">
                  <a:pos x="T8" y="T9"/>
                </a:cxn>
                <a:cxn ang="0">
                  <a:pos x="T10" y="T11"/>
                </a:cxn>
              </a:cxnLst>
              <a:rect l="0" t="0" r="r" b="b"/>
              <a:pathLst>
                <a:path w="19" h="40">
                  <a:moveTo>
                    <a:pt x="17" y="40"/>
                  </a:moveTo>
                  <a:cubicBezTo>
                    <a:pt x="12" y="28"/>
                    <a:pt x="6" y="16"/>
                    <a:pt x="1" y="4"/>
                  </a:cubicBezTo>
                  <a:cubicBezTo>
                    <a:pt x="0" y="3"/>
                    <a:pt x="2" y="1"/>
                    <a:pt x="2" y="0"/>
                  </a:cubicBezTo>
                  <a:cubicBezTo>
                    <a:pt x="3" y="0"/>
                    <a:pt x="3" y="0"/>
                    <a:pt x="4" y="0"/>
                  </a:cubicBezTo>
                  <a:cubicBezTo>
                    <a:pt x="9" y="13"/>
                    <a:pt x="14" y="26"/>
                    <a:pt x="19" y="39"/>
                  </a:cubicBezTo>
                  <a:cubicBezTo>
                    <a:pt x="18" y="40"/>
                    <a:pt x="18" y="40"/>
                    <a:pt x="17"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4" name="Elipse 3"/>
          <p:cNvSpPr/>
          <p:nvPr/>
        </p:nvSpPr>
        <p:spPr>
          <a:xfrm>
            <a:off x="215900" y="4775200"/>
            <a:ext cx="8724900" cy="246175"/>
          </a:xfrm>
          <a:prstGeom prst="ellipse">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500" name="Google Shape;500;p39"/>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13800" dirty="0">
                <a:solidFill>
                  <a:schemeClr val="accent1">
                    <a:lumMod val="95000"/>
                  </a:schemeClr>
                </a:solidFill>
              </a:rPr>
              <a:t>BREAK OUT</a:t>
            </a:r>
            <a:endParaRPr sz="13800" dirty="0">
              <a:solidFill>
                <a:schemeClr val="accent1">
                  <a:lumMod val="95000"/>
                </a:schemeClr>
              </a:solidFill>
            </a:endParaRPr>
          </a:p>
        </p:txBody>
      </p:sp>
      <p:pic>
        <p:nvPicPr>
          <p:cNvPr id="2" name="Imagen 1"/>
          <p:cNvPicPr>
            <a:picLocks noChangeAspect="1"/>
          </p:cNvPicPr>
          <p:nvPr/>
        </p:nvPicPr>
        <p:blipFill>
          <a:blip r:embed="rId3"/>
          <a:stretch>
            <a:fillRect/>
          </a:stretch>
        </p:blipFill>
        <p:spPr>
          <a:xfrm>
            <a:off x="3199525" y="2535125"/>
            <a:ext cx="2745000" cy="248625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ángulo 21"/>
          <p:cNvSpPr/>
          <p:nvPr/>
        </p:nvSpPr>
        <p:spPr>
          <a:xfrm>
            <a:off x="0" y="4535374"/>
            <a:ext cx="9160656" cy="608126"/>
          </a:xfrm>
          <a:prstGeom prst="rect">
            <a:avLst/>
          </a:pr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p>
        </p:txBody>
      </p:sp>
      <p:grpSp>
        <p:nvGrpSpPr>
          <p:cNvPr id="4" name="Group 3">
            <a:extLst>
              <a:ext uri="{FF2B5EF4-FFF2-40B4-BE49-F238E27FC236}">
                <a16:creationId xmlns:a16="http://schemas.microsoft.com/office/drawing/2014/main" id="{38D845ED-3EC1-4D98-9731-0789C5112DFA}"/>
              </a:ext>
            </a:extLst>
          </p:cNvPr>
          <p:cNvGrpSpPr/>
          <p:nvPr/>
        </p:nvGrpSpPr>
        <p:grpSpPr>
          <a:xfrm>
            <a:off x="920" y="1672887"/>
            <a:ext cx="9303719" cy="851904"/>
            <a:chOff x="-3475307" y="1858139"/>
            <a:chExt cx="14906938" cy="1570861"/>
          </a:xfrm>
          <a:solidFill>
            <a:srgbClr val="CF6107"/>
          </a:solidFill>
        </p:grpSpPr>
        <p:sp>
          <p:nvSpPr>
            <p:cNvPr id="5" name="Rectangle 4">
              <a:extLst>
                <a:ext uri="{FF2B5EF4-FFF2-40B4-BE49-F238E27FC236}">
                  <a16:creationId xmlns:a16="http://schemas.microsoft.com/office/drawing/2014/main" id="{8C58F753-2709-4751-AA5D-1E6F72A6747E}"/>
                </a:ext>
              </a:extLst>
            </p:cNvPr>
            <p:cNvSpPr/>
            <p:nvPr userDrawn="1"/>
          </p:nvSpPr>
          <p:spPr>
            <a:xfrm rot="10800000">
              <a:off x="-3475307" y="3200400"/>
              <a:ext cx="9610782" cy="228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6" name="Rectangle 5">
              <a:extLst>
                <a:ext uri="{FF2B5EF4-FFF2-40B4-BE49-F238E27FC236}">
                  <a16:creationId xmlns:a16="http://schemas.microsoft.com/office/drawing/2014/main" id="{DCC75697-77F3-4600-B7A1-FDAADAA54938}"/>
                </a:ext>
              </a:extLst>
            </p:cNvPr>
            <p:cNvSpPr/>
            <p:nvPr userDrawn="1"/>
          </p:nvSpPr>
          <p:spPr>
            <a:xfrm rot="2727637">
              <a:off x="7154946" y="283371"/>
              <a:ext cx="228600" cy="34135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 name="Freeform: Shape 6">
              <a:extLst>
                <a:ext uri="{FF2B5EF4-FFF2-40B4-BE49-F238E27FC236}">
                  <a16:creationId xmlns:a16="http://schemas.microsoft.com/office/drawing/2014/main" id="{D4FCCB8B-7F22-448A-B445-CE2968C99E2D}"/>
                </a:ext>
              </a:extLst>
            </p:cNvPr>
            <p:cNvSpPr/>
            <p:nvPr userDrawn="1"/>
          </p:nvSpPr>
          <p:spPr>
            <a:xfrm rot="18872363" flipH="1">
              <a:off x="9542352" y="197460"/>
              <a:ext cx="228600" cy="3549958"/>
            </a:xfrm>
            <a:custGeom>
              <a:avLst/>
              <a:gdLst>
                <a:gd name="connsiteX0" fmla="*/ 0 w 228600"/>
                <a:gd name="connsiteY0" fmla="*/ 0 h 3549958"/>
                <a:gd name="connsiteX1" fmla="*/ 0 w 228600"/>
                <a:gd name="connsiteY1" fmla="*/ 3549958 h 3549958"/>
                <a:gd name="connsiteX2" fmla="*/ 10901 w 228600"/>
                <a:gd name="connsiteY2" fmla="*/ 3549958 h 3549958"/>
                <a:gd name="connsiteX3" fmla="*/ 228600 w 228600"/>
                <a:gd name="connsiteY3" fmla="*/ 3328731 h 3549958"/>
                <a:gd name="connsiteX4" fmla="*/ 228600 w 228600"/>
                <a:gd name="connsiteY4" fmla="*/ 0 h 3549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00" h="3549958">
                  <a:moveTo>
                    <a:pt x="0" y="0"/>
                  </a:moveTo>
                  <a:lnTo>
                    <a:pt x="0" y="3549958"/>
                  </a:lnTo>
                  <a:lnTo>
                    <a:pt x="10901" y="3549958"/>
                  </a:lnTo>
                  <a:lnTo>
                    <a:pt x="228600" y="3328731"/>
                  </a:lnTo>
                  <a:lnTo>
                    <a:pt x="22860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grpSp>
      <p:sp>
        <p:nvSpPr>
          <p:cNvPr id="12" name="TextBox 11">
            <a:extLst>
              <a:ext uri="{FF2B5EF4-FFF2-40B4-BE49-F238E27FC236}">
                <a16:creationId xmlns:a16="http://schemas.microsoft.com/office/drawing/2014/main" id="{9F746ABA-0452-421D-991F-4801B85045EA}"/>
              </a:ext>
            </a:extLst>
          </p:cNvPr>
          <p:cNvSpPr txBox="1"/>
          <p:nvPr/>
        </p:nvSpPr>
        <p:spPr>
          <a:xfrm>
            <a:off x="501143" y="3402856"/>
            <a:ext cx="4418766" cy="577081"/>
          </a:xfrm>
          <a:prstGeom prst="rect">
            <a:avLst/>
          </a:prstGeom>
          <a:noFill/>
        </p:spPr>
        <p:txBody>
          <a:bodyPr wrap="square" rtlCol="0">
            <a:spAutoFit/>
          </a:bodyPr>
          <a:lstStyle/>
          <a:p>
            <a:r>
              <a:rPr lang="en-US" altLang="ko-KR" sz="1050" dirty="0">
                <a:cs typeface="Arial" pitchFamily="34" charset="0"/>
              </a:rPr>
              <a:t>You can simply impress your audience and add a unique zing and appeal to your Presentations. I hope and I believe that this Template will your Time, Money and Reputation. </a:t>
            </a:r>
          </a:p>
        </p:txBody>
      </p:sp>
      <p:sp>
        <p:nvSpPr>
          <p:cNvPr id="13" name="TextBox 12">
            <a:extLst>
              <a:ext uri="{FF2B5EF4-FFF2-40B4-BE49-F238E27FC236}">
                <a16:creationId xmlns:a16="http://schemas.microsoft.com/office/drawing/2014/main" id="{D4CF34D6-BEB0-440D-AD63-7FE76390C181}"/>
              </a:ext>
            </a:extLst>
          </p:cNvPr>
          <p:cNvSpPr txBox="1"/>
          <p:nvPr/>
        </p:nvSpPr>
        <p:spPr>
          <a:xfrm>
            <a:off x="501144" y="2703175"/>
            <a:ext cx="3910883" cy="646331"/>
          </a:xfrm>
          <a:prstGeom prst="rect">
            <a:avLst/>
          </a:prstGeom>
          <a:noFill/>
        </p:spPr>
        <p:txBody>
          <a:bodyPr wrap="square" lIns="27000" tIns="0" rIns="27000" bIns="0" rtlCol="0" anchor="ctr">
            <a:spAutoFit/>
          </a:bodyPr>
          <a:lstStyle/>
          <a:p>
            <a:r>
              <a:rPr lang="en-US" altLang="ko-KR" sz="2100" dirty="0">
                <a:solidFill>
                  <a:schemeClr val="accent4">
                    <a:lumMod val="75000"/>
                  </a:schemeClr>
                </a:solidFill>
              </a:rPr>
              <a:t>We Create Quality </a:t>
            </a:r>
          </a:p>
          <a:p>
            <a:r>
              <a:rPr lang="en-US" altLang="ko-KR" sz="2100" dirty="0">
                <a:solidFill>
                  <a:schemeClr val="accent4">
                    <a:lumMod val="75000"/>
                  </a:schemeClr>
                </a:solidFill>
              </a:rPr>
              <a:t>Professional PPT Presentation</a:t>
            </a:r>
            <a:endParaRPr lang="ko-KR" altLang="en-US" sz="2100" dirty="0">
              <a:solidFill>
                <a:schemeClr val="accent4">
                  <a:lumMod val="75000"/>
                </a:schemeClr>
              </a:solidFill>
            </a:endParaRPr>
          </a:p>
        </p:txBody>
      </p:sp>
      <p:sp>
        <p:nvSpPr>
          <p:cNvPr id="16" name="TextBox 15">
            <a:extLst>
              <a:ext uri="{FF2B5EF4-FFF2-40B4-BE49-F238E27FC236}">
                <a16:creationId xmlns:a16="http://schemas.microsoft.com/office/drawing/2014/main" id="{6F5ED0E8-AD84-4FD9-B7DF-928A21546F6E}"/>
              </a:ext>
            </a:extLst>
          </p:cNvPr>
          <p:cNvSpPr txBox="1"/>
          <p:nvPr/>
        </p:nvSpPr>
        <p:spPr>
          <a:xfrm>
            <a:off x="501144" y="446047"/>
            <a:ext cx="4863813" cy="600164"/>
          </a:xfrm>
          <a:prstGeom prst="rect">
            <a:avLst/>
          </a:prstGeom>
          <a:noFill/>
        </p:spPr>
        <p:txBody>
          <a:bodyPr wrap="square" rtlCol="0" anchor="ctr">
            <a:spAutoFit/>
          </a:bodyPr>
          <a:lstStyle/>
          <a:p>
            <a:r>
              <a:rPr lang="en-US" altLang="ko-KR" sz="3300" b="1" dirty="0">
                <a:solidFill>
                  <a:srgbClr val="343434"/>
                </a:solidFill>
                <a:latin typeface="+mj-lt"/>
                <a:cs typeface="Arial" pitchFamily="34" charset="0"/>
              </a:rPr>
              <a:t>Awesome</a:t>
            </a:r>
            <a:r>
              <a:rPr lang="en-US" altLang="ko-KR" sz="3300" b="1" dirty="0">
                <a:solidFill>
                  <a:schemeClr val="accent4">
                    <a:lumMod val="75000"/>
                  </a:schemeClr>
                </a:solidFill>
                <a:latin typeface="+mj-lt"/>
                <a:cs typeface="Arial" pitchFamily="34" charset="0"/>
              </a:rPr>
              <a:t> </a:t>
            </a:r>
            <a:r>
              <a:rPr lang="en-GB" altLang="ko-KR" sz="3300" b="1" dirty="0">
                <a:solidFill>
                  <a:srgbClr val="EF7C00"/>
                </a:solidFill>
                <a:latin typeface="+mj-lt"/>
                <a:cs typeface="Arial" pitchFamily="34" charset="0"/>
              </a:rPr>
              <a:t>P</a:t>
            </a:r>
            <a:r>
              <a:rPr lang="en-US" altLang="ko-KR" sz="3300" b="1" dirty="0">
                <a:solidFill>
                  <a:srgbClr val="EF7C00"/>
                </a:solidFill>
                <a:latin typeface="+mj-lt"/>
                <a:cs typeface="Arial" pitchFamily="34" charset="0"/>
              </a:rPr>
              <a:t>resentation</a:t>
            </a:r>
          </a:p>
        </p:txBody>
      </p:sp>
      <p:sp>
        <p:nvSpPr>
          <p:cNvPr id="17" name="TextBox 16">
            <a:extLst>
              <a:ext uri="{FF2B5EF4-FFF2-40B4-BE49-F238E27FC236}">
                <a16:creationId xmlns:a16="http://schemas.microsoft.com/office/drawing/2014/main" id="{E04E57C4-C36F-486D-B717-4B3D00FEAF5A}"/>
              </a:ext>
            </a:extLst>
          </p:cNvPr>
          <p:cNvSpPr txBox="1"/>
          <p:nvPr/>
        </p:nvSpPr>
        <p:spPr>
          <a:xfrm>
            <a:off x="501144" y="1235910"/>
            <a:ext cx="4150897" cy="784830"/>
          </a:xfrm>
          <a:prstGeom prst="rect">
            <a:avLst/>
          </a:prstGeom>
          <a:noFill/>
        </p:spPr>
        <p:txBody>
          <a:bodyPr wrap="square" rtlCol="0">
            <a:spAutoFit/>
          </a:bodyPr>
          <a:lstStyle/>
          <a:p>
            <a:r>
              <a:rPr lang="en-US" altLang="ko-KR" sz="900" dirty="0">
                <a:cs typeface="Arial" pitchFamily="34" charset="0"/>
              </a:rPr>
              <a:t>I hope and I believe that this Template will your Time, Money and Reputation. Easy to change colors, photos and Text. You can simply impress your audience and add a unique zing and appeal to your Presentations. I hope and I believe that this Template will your Time, Money and Reputation. Get a modern PowerPoint  Presentation that is beautifully designed. </a:t>
            </a:r>
          </a:p>
        </p:txBody>
      </p:sp>
      <p:sp>
        <p:nvSpPr>
          <p:cNvPr id="19" name="TextBox 18">
            <a:extLst>
              <a:ext uri="{FF2B5EF4-FFF2-40B4-BE49-F238E27FC236}">
                <a16:creationId xmlns:a16="http://schemas.microsoft.com/office/drawing/2014/main" id="{65657A1C-09B6-4B9A-A24E-C3C636DB03E6}"/>
              </a:ext>
            </a:extLst>
          </p:cNvPr>
          <p:cNvSpPr txBox="1"/>
          <p:nvPr/>
        </p:nvSpPr>
        <p:spPr>
          <a:xfrm>
            <a:off x="1993192" y="3823477"/>
            <a:ext cx="3910883" cy="646331"/>
          </a:xfrm>
          <a:prstGeom prst="rect">
            <a:avLst/>
          </a:prstGeom>
          <a:noFill/>
        </p:spPr>
        <p:txBody>
          <a:bodyPr wrap="square" lIns="27000" tIns="0" rIns="27000" bIns="0" rtlCol="0" anchor="ctr">
            <a:spAutoFit/>
          </a:bodyPr>
          <a:lstStyle/>
          <a:p>
            <a:pPr algn="r"/>
            <a:r>
              <a:rPr lang="en-US" altLang="ko-KR" sz="2100" dirty="0">
                <a:solidFill>
                  <a:schemeClr val="accent4">
                    <a:lumMod val="75000"/>
                  </a:schemeClr>
                </a:solidFill>
              </a:rPr>
              <a:t>We Create Quality </a:t>
            </a:r>
          </a:p>
          <a:p>
            <a:pPr algn="r"/>
            <a:r>
              <a:rPr lang="en-US" altLang="ko-KR" sz="2100" dirty="0">
                <a:solidFill>
                  <a:schemeClr val="accent4">
                    <a:lumMod val="75000"/>
                  </a:schemeClr>
                </a:solidFill>
              </a:rPr>
              <a:t>Professional PPT Presentation</a:t>
            </a:r>
            <a:endParaRPr lang="ko-KR" altLang="en-US" sz="2100" dirty="0">
              <a:solidFill>
                <a:schemeClr val="accent4">
                  <a:lumMod val="75000"/>
                </a:schemeClr>
              </a:solidFill>
            </a:endParaRPr>
          </a:p>
        </p:txBody>
      </p:sp>
      <p:pic>
        <p:nvPicPr>
          <p:cNvPr id="2" name="Imagen 1"/>
          <p:cNvPicPr>
            <a:picLocks noChangeAspect="1"/>
          </p:cNvPicPr>
          <p:nvPr/>
        </p:nvPicPr>
        <p:blipFill>
          <a:blip r:embed="rId2"/>
          <a:stretch>
            <a:fillRect/>
          </a:stretch>
        </p:blipFill>
        <p:spPr>
          <a:xfrm>
            <a:off x="6546774" y="1805184"/>
            <a:ext cx="2098713" cy="2761465"/>
          </a:xfrm>
          <a:prstGeom prst="rect">
            <a:avLst/>
          </a:prstGeom>
        </p:spPr>
      </p:pic>
      <p:sp>
        <p:nvSpPr>
          <p:cNvPr id="8" name="Rectángulo 7">
            <a:extLst>
              <a:ext uri="{FF2B5EF4-FFF2-40B4-BE49-F238E27FC236}">
                <a16:creationId xmlns:a16="http://schemas.microsoft.com/office/drawing/2014/main" id="{B2A23021-92B8-207D-F19C-510C69E62182}"/>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a:extLst>
              <a:ext uri="{FF2B5EF4-FFF2-40B4-BE49-F238E27FC236}">
                <a16:creationId xmlns:a16="http://schemas.microsoft.com/office/drawing/2014/main" id="{9349C120-D4AC-DC93-2D5B-1A6A70D706F1}"/>
              </a:ext>
            </a:extLst>
          </p:cNvPr>
          <p:cNvSpPr/>
          <p:nvPr/>
        </p:nvSpPr>
        <p:spPr>
          <a:xfrm>
            <a:off x="8771162" y="4299618"/>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8341707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ángulo 8"/>
          <p:cNvSpPr/>
          <p:nvPr/>
        </p:nvSpPr>
        <p:spPr>
          <a:xfrm>
            <a:off x="0" y="4535374"/>
            <a:ext cx="9160656" cy="608126"/>
          </a:xfrm>
          <a:prstGeom prst="rect">
            <a:avLst/>
          </a:prstGeom>
          <a:solidFill>
            <a:srgbClr val="CF61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p>
        </p:txBody>
      </p:sp>
      <p:sp>
        <p:nvSpPr>
          <p:cNvPr id="12" name="TextBox 11">
            <a:extLst>
              <a:ext uri="{FF2B5EF4-FFF2-40B4-BE49-F238E27FC236}">
                <a16:creationId xmlns:a16="http://schemas.microsoft.com/office/drawing/2014/main" id="{28765A1A-E430-484C-9685-50871E6809BA}"/>
              </a:ext>
            </a:extLst>
          </p:cNvPr>
          <p:cNvSpPr txBox="1"/>
          <p:nvPr/>
        </p:nvSpPr>
        <p:spPr>
          <a:xfrm>
            <a:off x="4150864" y="3599144"/>
            <a:ext cx="3970229" cy="784830"/>
          </a:xfrm>
          <a:prstGeom prst="rect">
            <a:avLst/>
          </a:prstGeom>
          <a:noFill/>
        </p:spPr>
        <p:txBody>
          <a:bodyPr wrap="square" rtlCol="0">
            <a:spAutoFit/>
          </a:bodyPr>
          <a:lstStyle/>
          <a:p>
            <a:r>
              <a:rPr lang="en-US" altLang="ko-KR" sz="900" dirty="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13" name="TextBox 12">
            <a:extLst>
              <a:ext uri="{FF2B5EF4-FFF2-40B4-BE49-F238E27FC236}">
                <a16:creationId xmlns:a16="http://schemas.microsoft.com/office/drawing/2014/main" id="{D6385521-B375-4DB9-941A-4E49D95E96A0}"/>
              </a:ext>
            </a:extLst>
          </p:cNvPr>
          <p:cNvSpPr txBox="1"/>
          <p:nvPr/>
        </p:nvSpPr>
        <p:spPr>
          <a:xfrm>
            <a:off x="3906909" y="2607953"/>
            <a:ext cx="4578368" cy="784830"/>
          </a:xfrm>
          <a:prstGeom prst="rect">
            <a:avLst/>
          </a:prstGeom>
          <a:noFill/>
        </p:spPr>
        <p:txBody>
          <a:bodyPr wrap="square" rtlCol="0">
            <a:spAutoFit/>
          </a:bodyPr>
          <a:lstStyle/>
          <a:p>
            <a:pPr marL="128594" indent="-128594">
              <a:buFont typeface="Wingdings" pitchFamily="2" charset="2"/>
              <a:buChar char="v"/>
            </a:pPr>
            <a:r>
              <a:rPr lang="en-US" altLang="ko-KR" sz="900" dirty="0"/>
              <a:t>Example Text : </a:t>
            </a:r>
            <a:r>
              <a:rPr lang="en-US" altLang="ko-KR" sz="900" dirty="0">
                <a:cs typeface="Arial" pitchFamily="34" charset="0"/>
              </a:rPr>
              <a:t>Get a modern PowerPoint  Presentation that is beautifully designed. </a:t>
            </a:r>
            <a:endParaRPr lang="en-US" altLang="ko-KR" sz="900" dirty="0"/>
          </a:p>
          <a:p>
            <a:pPr marL="128594" indent="-128594">
              <a:buFont typeface="Wingdings" pitchFamily="2" charset="2"/>
              <a:buChar char="v"/>
            </a:pPr>
            <a:endParaRPr lang="en-US" altLang="ko-KR" sz="900" dirty="0"/>
          </a:p>
          <a:p>
            <a:pPr marL="128594" indent="-128594">
              <a:buFont typeface="Wingdings" pitchFamily="2" charset="2"/>
              <a:buChar char="v"/>
            </a:pPr>
            <a:r>
              <a:rPr lang="en-US" altLang="ko-KR" sz="900" dirty="0"/>
              <a:t>Example Text : </a:t>
            </a:r>
            <a:r>
              <a:rPr lang="en-US" altLang="ko-KR" sz="900" dirty="0">
                <a:cs typeface="Arial" pitchFamily="34" charset="0"/>
              </a:rPr>
              <a:t>Get a modern PowerPoint  Presentation that is beautifully designed. </a:t>
            </a:r>
          </a:p>
          <a:p>
            <a:pPr marL="128594" indent="-128594">
              <a:buFont typeface="Wingdings" pitchFamily="2" charset="2"/>
              <a:buChar char="v"/>
            </a:pPr>
            <a:endParaRPr lang="en-US" altLang="ko-KR" sz="900" dirty="0">
              <a:cs typeface="Arial" pitchFamily="34" charset="0"/>
            </a:endParaRPr>
          </a:p>
          <a:p>
            <a:pPr marL="128594" indent="-128594">
              <a:buFont typeface="Wingdings" pitchFamily="2" charset="2"/>
              <a:buChar char="v"/>
            </a:pPr>
            <a:r>
              <a:rPr lang="en-US" altLang="ko-KR" sz="900" dirty="0"/>
              <a:t>Example Text : </a:t>
            </a:r>
            <a:r>
              <a:rPr lang="en-US" altLang="ko-KR" sz="900" dirty="0">
                <a:cs typeface="Arial" pitchFamily="34" charset="0"/>
              </a:rPr>
              <a:t>Get a modern PowerPoint  Presentation that is beautifully designed. </a:t>
            </a:r>
            <a:endParaRPr lang="en-US" altLang="ko-KR" sz="900" dirty="0"/>
          </a:p>
        </p:txBody>
      </p:sp>
      <p:sp>
        <p:nvSpPr>
          <p:cNvPr id="4" name="Marcador de posición de imagen 3"/>
          <p:cNvSpPr>
            <a:spLocks noGrp="1"/>
          </p:cNvSpPr>
          <p:nvPr>
            <p:ph type="pic" sz="quarter" idx="14"/>
          </p:nvPr>
        </p:nvSpPr>
        <p:spPr>
          <a:solidFill>
            <a:schemeClr val="accent1">
              <a:lumMod val="95000"/>
            </a:schemeClr>
          </a:solidFill>
        </p:spPr>
      </p:sp>
      <p:sp>
        <p:nvSpPr>
          <p:cNvPr id="17" name="TextBox 16">
            <a:extLst>
              <a:ext uri="{FF2B5EF4-FFF2-40B4-BE49-F238E27FC236}">
                <a16:creationId xmlns:a16="http://schemas.microsoft.com/office/drawing/2014/main" id="{39BF6604-FAB0-4259-8E3A-A8B3F7568A24}"/>
              </a:ext>
            </a:extLst>
          </p:cNvPr>
          <p:cNvSpPr txBox="1"/>
          <p:nvPr/>
        </p:nvSpPr>
        <p:spPr>
          <a:xfrm>
            <a:off x="504544" y="317553"/>
            <a:ext cx="3256199" cy="1661993"/>
          </a:xfrm>
          <a:prstGeom prst="rect">
            <a:avLst/>
          </a:prstGeom>
          <a:noFill/>
        </p:spPr>
        <p:txBody>
          <a:bodyPr wrap="square" lIns="36000" tIns="0" rIns="18000" bIns="0" rtlCol="0">
            <a:spAutoFit/>
          </a:bodyPr>
          <a:lstStyle/>
          <a:p>
            <a:r>
              <a:rPr lang="en-US" altLang="ko-KR" sz="2700" dirty="0">
                <a:latin typeface="+mj-lt"/>
                <a:cs typeface="Arial" pitchFamily="34" charset="0"/>
              </a:rPr>
              <a:t>We Create Professional Presentation </a:t>
            </a:r>
            <a:r>
              <a:rPr lang="en-US" altLang="ko-KR" sz="2700" b="1" dirty="0">
                <a:solidFill>
                  <a:srgbClr val="EF7C00"/>
                </a:solidFill>
                <a:latin typeface="+mj-lt"/>
                <a:cs typeface="Arial" pitchFamily="34" charset="0"/>
              </a:rPr>
              <a:t>Designed</a:t>
            </a:r>
            <a:endParaRPr lang="ko-KR" altLang="en-US" sz="2700" b="1" dirty="0">
              <a:solidFill>
                <a:srgbClr val="EF7C00"/>
              </a:solidFill>
              <a:latin typeface="+mj-lt"/>
              <a:cs typeface="Arial" pitchFamily="34" charset="0"/>
            </a:endParaRPr>
          </a:p>
        </p:txBody>
      </p:sp>
      <p:pic>
        <p:nvPicPr>
          <p:cNvPr id="2" name="Imagen 1"/>
          <p:cNvPicPr>
            <a:picLocks noChangeAspect="1"/>
          </p:cNvPicPr>
          <p:nvPr/>
        </p:nvPicPr>
        <p:blipFill>
          <a:blip r:embed="rId2"/>
          <a:stretch>
            <a:fillRect/>
          </a:stretch>
        </p:blipFill>
        <p:spPr>
          <a:xfrm>
            <a:off x="906159" y="1990794"/>
            <a:ext cx="2094591" cy="2848643"/>
          </a:xfrm>
          <a:prstGeom prst="rect">
            <a:avLst/>
          </a:prstGeom>
        </p:spPr>
      </p:pic>
      <p:sp>
        <p:nvSpPr>
          <p:cNvPr id="3" name="Rectángulo 2">
            <a:extLst>
              <a:ext uri="{FF2B5EF4-FFF2-40B4-BE49-F238E27FC236}">
                <a16:creationId xmlns:a16="http://schemas.microsoft.com/office/drawing/2014/main" id="{EFBC5A74-F246-52AE-F47E-81072F7A5220}"/>
              </a:ext>
            </a:extLst>
          </p:cNvPr>
          <p:cNvSpPr/>
          <p:nvPr/>
        </p:nvSpPr>
        <p:spPr>
          <a:xfrm>
            <a:off x="162454" y="4976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B226CE38-3852-7D42-DAFD-5D004DAC57F7}"/>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0643313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3562350" cy="5143500"/>
          </a:xfrm>
          <a:prstGeom prst="rect">
            <a:avLst/>
          </a:prstGeom>
          <a:solidFill>
            <a:srgbClr val="CF6107">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grpSp>
        <p:nvGrpSpPr>
          <p:cNvPr id="3" name="그룹 2">
            <a:extLst>
              <a:ext uri="{FF2B5EF4-FFF2-40B4-BE49-F238E27FC236}">
                <a16:creationId xmlns:a16="http://schemas.microsoft.com/office/drawing/2014/main" id="{05711EF0-BE91-4CA8-9BAB-82AC2547E63A}"/>
              </a:ext>
            </a:extLst>
          </p:cNvPr>
          <p:cNvGrpSpPr/>
          <p:nvPr/>
        </p:nvGrpSpPr>
        <p:grpSpPr>
          <a:xfrm>
            <a:off x="6497600" y="694263"/>
            <a:ext cx="2284839" cy="1281618"/>
            <a:chOff x="8070434" y="1530415"/>
            <a:chExt cx="2925465" cy="1708823"/>
          </a:xfrm>
        </p:grpSpPr>
        <p:sp>
          <p:nvSpPr>
            <p:cNvPr id="4" name="TextBox 3">
              <a:extLst>
                <a:ext uri="{FF2B5EF4-FFF2-40B4-BE49-F238E27FC236}">
                  <a16:creationId xmlns:a16="http://schemas.microsoft.com/office/drawing/2014/main" id="{498BBE91-1B0B-490B-BE2A-CD3D2D2882E8}"/>
                </a:ext>
              </a:extLst>
            </p:cNvPr>
            <p:cNvSpPr txBox="1"/>
            <p:nvPr/>
          </p:nvSpPr>
          <p:spPr>
            <a:xfrm>
              <a:off x="8070434" y="2008132"/>
              <a:ext cx="2925465" cy="1231106"/>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 </a:t>
              </a:r>
              <a:r>
                <a:rPr lang="en-US" altLang="ko-KR" sz="900" dirty="0">
                  <a:ea typeface="HY견명조" pitchFamily="18" charset="-127"/>
                  <a:cs typeface="Arial" pitchFamily="34" charset="0"/>
                </a:rPr>
                <a:t>Get a modern PowerPoint  Presentation that is beautifully designed. I hope and I believe that this Template will your Time, Money and Reputation. </a:t>
              </a:r>
              <a:endParaRPr lang="en-US" altLang="ko-KR" sz="900" dirty="0">
                <a:ea typeface="FZShuTi" pitchFamily="2" charset="-122"/>
                <a:cs typeface="Arial" pitchFamily="34" charset="0"/>
              </a:endParaRPr>
            </a:p>
          </p:txBody>
        </p:sp>
        <p:sp>
          <p:nvSpPr>
            <p:cNvPr id="5" name="TextBox 4">
              <a:extLst>
                <a:ext uri="{FF2B5EF4-FFF2-40B4-BE49-F238E27FC236}">
                  <a16:creationId xmlns:a16="http://schemas.microsoft.com/office/drawing/2014/main" id="{FCC6EBD0-DF5B-4EE2-A230-D05A6519618A}"/>
                </a:ext>
              </a:extLst>
            </p:cNvPr>
            <p:cNvSpPr txBox="1"/>
            <p:nvPr/>
          </p:nvSpPr>
          <p:spPr>
            <a:xfrm>
              <a:off x="8070434" y="1530415"/>
              <a:ext cx="2925465" cy="538609"/>
            </a:xfrm>
            <a:prstGeom prst="rect">
              <a:avLst/>
            </a:prstGeom>
            <a:noFill/>
          </p:spPr>
          <p:txBody>
            <a:bodyPr wrap="square" lIns="81000" rIns="81000" rtlCol="0" anchor="ctr">
              <a:spAutoFit/>
            </a:bodyPr>
            <a:lstStyle/>
            <a:p>
              <a:r>
                <a:rPr lang="en-US" altLang="ko-KR" sz="2025" b="1" dirty="0">
                  <a:solidFill>
                    <a:srgbClr val="EF7C00"/>
                  </a:solidFill>
                  <a:cs typeface="Arial" pitchFamily="34" charset="0"/>
                </a:rPr>
                <a:t>Contents Here</a:t>
              </a:r>
              <a:endParaRPr lang="ko-KR" altLang="en-US" sz="2025" b="1" dirty="0">
                <a:solidFill>
                  <a:srgbClr val="EF7C00"/>
                </a:solidFill>
                <a:cs typeface="Arial" pitchFamily="34" charset="0"/>
              </a:endParaRPr>
            </a:p>
          </p:txBody>
        </p:sp>
      </p:grpSp>
      <p:sp>
        <p:nvSpPr>
          <p:cNvPr id="6" name="TextBox 5">
            <a:extLst>
              <a:ext uri="{FF2B5EF4-FFF2-40B4-BE49-F238E27FC236}">
                <a16:creationId xmlns:a16="http://schemas.microsoft.com/office/drawing/2014/main" id="{606460CB-E570-43FD-893F-C1FD2E7830B3}"/>
              </a:ext>
            </a:extLst>
          </p:cNvPr>
          <p:cNvSpPr txBox="1"/>
          <p:nvPr/>
        </p:nvSpPr>
        <p:spPr>
          <a:xfrm>
            <a:off x="6497600" y="3529405"/>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7" name="TextBox 6">
            <a:extLst>
              <a:ext uri="{FF2B5EF4-FFF2-40B4-BE49-F238E27FC236}">
                <a16:creationId xmlns:a16="http://schemas.microsoft.com/office/drawing/2014/main" id="{357DD274-6419-4E37-BFF2-9D9446896092}"/>
              </a:ext>
            </a:extLst>
          </p:cNvPr>
          <p:cNvSpPr txBox="1"/>
          <p:nvPr/>
        </p:nvSpPr>
        <p:spPr>
          <a:xfrm>
            <a:off x="6497600" y="4198990"/>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1" name="Title 1">
            <a:extLst>
              <a:ext uri="{FF2B5EF4-FFF2-40B4-BE49-F238E27FC236}">
                <a16:creationId xmlns:a16="http://schemas.microsoft.com/office/drawing/2014/main" id="{9A689030-7A30-454E-88BE-A0D6E5C12432}"/>
              </a:ext>
            </a:extLst>
          </p:cNvPr>
          <p:cNvSpPr txBox="1">
            <a:spLocks/>
          </p:cNvSpPr>
          <p:nvPr/>
        </p:nvSpPr>
        <p:spPr>
          <a:xfrm>
            <a:off x="425197" y="3478066"/>
            <a:ext cx="2930610" cy="1441847"/>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altLang="ko-KR" sz="2700" b="1" dirty="0">
                <a:solidFill>
                  <a:srgbClr val="EF7C00"/>
                </a:solidFill>
              </a:rPr>
              <a:t>Simple Portfolio Presentation Designed</a:t>
            </a:r>
            <a:endParaRPr lang="ko-KR" altLang="en-US" sz="2700" dirty="0">
              <a:solidFill>
                <a:srgbClr val="EF7C00"/>
              </a:solidFill>
            </a:endParaRPr>
          </a:p>
        </p:txBody>
      </p:sp>
      <p:sp>
        <p:nvSpPr>
          <p:cNvPr id="12" name="TextBox 5">
            <a:extLst>
              <a:ext uri="{FF2B5EF4-FFF2-40B4-BE49-F238E27FC236}">
                <a16:creationId xmlns:a16="http://schemas.microsoft.com/office/drawing/2014/main" id="{606460CB-E570-43FD-893F-C1FD2E7830B3}"/>
              </a:ext>
            </a:extLst>
          </p:cNvPr>
          <p:cNvSpPr txBox="1"/>
          <p:nvPr/>
        </p:nvSpPr>
        <p:spPr>
          <a:xfrm>
            <a:off x="6497600" y="2859820"/>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4" name="TextBox 5">
            <a:extLst>
              <a:ext uri="{FF2B5EF4-FFF2-40B4-BE49-F238E27FC236}">
                <a16:creationId xmlns:a16="http://schemas.microsoft.com/office/drawing/2014/main" id="{606460CB-E570-43FD-893F-C1FD2E7830B3}"/>
              </a:ext>
            </a:extLst>
          </p:cNvPr>
          <p:cNvSpPr txBox="1"/>
          <p:nvPr/>
        </p:nvSpPr>
        <p:spPr>
          <a:xfrm>
            <a:off x="6497600" y="2269815"/>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3" name="TextBox 5">
            <a:extLst>
              <a:ext uri="{FF2B5EF4-FFF2-40B4-BE49-F238E27FC236}">
                <a16:creationId xmlns:a16="http://schemas.microsoft.com/office/drawing/2014/main" id="{606460CB-E570-43FD-893F-C1FD2E7830B3}"/>
              </a:ext>
            </a:extLst>
          </p:cNvPr>
          <p:cNvSpPr txBox="1"/>
          <p:nvPr/>
        </p:nvSpPr>
        <p:spPr>
          <a:xfrm>
            <a:off x="3717609" y="3656435"/>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6" name="TextBox 6">
            <a:extLst>
              <a:ext uri="{FF2B5EF4-FFF2-40B4-BE49-F238E27FC236}">
                <a16:creationId xmlns:a16="http://schemas.microsoft.com/office/drawing/2014/main" id="{357DD274-6419-4E37-BFF2-9D9446896092}"/>
              </a:ext>
            </a:extLst>
          </p:cNvPr>
          <p:cNvSpPr txBox="1"/>
          <p:nvPr/>
        </p:nvSpPr>
        <p:spPr>
          <a:xfrm>
            <a:off x="3717609" y="4326020"/>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5" name="TextBox 5">
            <a:extLst>
              <a:ext uri="{FF2B5EF4-FFF2-40B4-BE49-F238E27FC236}">
                <a16:creationId xmlns:a16="http://schemas.microsoft.com/office/drawing/2014/main" id="{606460CB-E570-43FD-893F-C1FD2E7830B3}"/>
              </a:ext>
            </a:extLst>
          </p:cNvPr>
          <p:cNvSpPr txBox="1"/>
          <p:nvPr/>
        </p:nvSpPr>
        <p:spPr>
          <a:xfrm>
            <a:off x="3717609" y="2269815"/>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7" name="TextBox 6">
            <a:extLst>
              <a:ext uri="{FF2B5EF4-FFF2-40B4-BE49-F238E27FC236}">
                <a16:creationId xmlns:a16="http://schemas.microsoft.com/office/drawing/2014/main" id="{357DD274-6419-4E37-BFF2-9D9446896092}"/>
              </a:ext>
            </a:extLst>
          </p:cNvPr>
          <p:cNvSpPr txBox="1"/>
          <p:nvPr/>
        </p:nvSpPr>
        <p:spPr>
          <a:xfrm>
            <a:off x="3717609" y="2939400"/>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8" name="TextBox 5">
            <a:extLst>
              <a:ext uri="{FF2B5EF4-FFF2-40B4-BE49-F238E27FC236}">
                <a16:creationId xmlns:a16="http://schemas.microsoft.com/office/drawing/2014/main" id="{606460CB-E570-43FD-893F-C1FD2E7830B3}"/>
              </a:ext>
            </a:extLst>
          </p:cNvPr>
          <p:cNvSpPr txBox="1"/>
          <p:nvPr/>
        </p:nvSpPr>
        <p:spPr>
          <a:xfrm>
            <a:off x="3717609" y="968404"/>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9" name="TextBox 6">
            <a:extLst>
              <a:ext uri="{FF2B5EF4-FFF2-40B4-BE49-F238E27FC236}">
                <a16:creationId xmlns:a16="http://schemas.microsoft.com/office/drawing/2014/main" id="{357DD274-6419-4E37-BFF2-9D9446896092}"/>
              </a:ext>
            </a:extLst>
          </p:cNvPr>
          <p:cNvSpPr txBox="1"/>
          <p:nvPr/>
        </p:nvSpPr>
        <p:spPr>
          <a:xfrm>
            <a:off x="3717609" y="1637989"/>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pic>
        <p:nvPicPr>
          <p:cNvPr id="9" name="Imagen 8"/>
          <p:cNvPicPr>
            <a:picLocks noChangeAspect="1"/>
          </p:cNvPicPr>
          <p:nvPr/>
        </p:nvPicPr>
        <p:blipFill>
          <a:blip r:embed="rId2"/>
          <a:stretch>
            <a:fillRect/>
          </a:stretch>
        </p:blipFill>
        <p:spPr>
          <a:xfrm>
            <a:off x="906316" y="1145510"/>
            <a:ext cx="1968371" cy="2108969"/>
          </a:xfrm>
          <a:prstGeom prst="rect">
            <a:avLst/>
          </a:prstGeom>
        </p:spPr>
      </p:pic>
      <p:sp>
        <p:nvSpPr>
          <p:cNvPr id="8" name="Rectángulo 7">
            <a:extLst>
              <a:ext uri="{FF2B5EF4-FFF2-40B4-BE49-F238E27FC236}">
                <a16:creationId xmlns:a16="http://schemas.microsoft.com/office/drawing/2014/main" id="{6E6A7942-9861-1028-2FD9-BB241C064038}"/>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Rectángulo 9">
            <a:extLst>
              <a:ext uri="{FF2B5EF4-FFF2-40B4-BE49-F238E27FC236}">
                <a16:creationId xmlns:a16="http://schemas.microsoft.com/office/drawing/2014/main" id="{4A9A9F31-D7A2-ABCA-CB0E-DE86D1CACBE5}"/>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392371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ipse 7"/>
          <p:cNvSpPr/>
          <p:nvPr/>
        </p:nvSpPr>
        <p:spPr>
          <a:xfrm>
            <a:off x="222422" y="4441363"/>
            <a:ext cx="6116595" cy="702137"/>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p>
        </p:txBody>
      </p:sp>
      <p:grpSp>
        <p:nvGrpSpPr>
          <p:cNvPr id="3" name="그룹 2">
            <a:extLst>
              <a:ext uri="{FF2B5EF4-FFF2-40B4-BE49-F238E27FC236}">
                <a16:creationId xmlns:a16="http://schemas.microsoft.com/office/drawing/2014/main" id="{05711EF0-BE91-4CA8-9BAB-82AC2547E63A}"/>
              </a:ext>
            </a:extLst>
          </p:cNvPr>
          <p:cNvGrpSpPr/>
          <p:nvPr/>
        </p:nvGrpSpPr>
        <p:grpSpPr>
          <a:xfrm>
            <a:off x="6383300" y="694263"/>
            <a:ext cx="2284839" cy="1281618"/>
            <a:chOff x="8070434" y="1530415"/>
            <a:chExt cx="2925465" cy="1708823"/>
          </a:xfrm>
        </p:grpSpPr>
        <p:sp>
          <p:nvSpPr>
            <p:cNvPr id="4" name="TextBox 3">
              <a:extLst>
                <a:ext uri="{FF2B5EF4-FFF2-40B4-BE49-F238E27FC236}">
                  <a16:creationId xmlns:a16="http://schemas.microsoft.com/office/drawing/2014/main" id="{498BBE91-1B0B-490B-BE2A-CD3D2D2882E8}"/>
                </a:ext>
              </a:extLst>
            </p:cNvPr>
            <p:cNvSpPr txBox="1"/>
            <p:nvPr/>
          </p:nvSpPr>
          <p:spPr>
            <a:xfrm>
              <a:off x="8070434" y="2008132"/>
              <a:ext cx="2925465" cy="1231106"/>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 </a:t>
              </a:r>
              <a:r>
                <a:rPr lang="en-US" altLang="ko-KR" sz="900" dirty="0">
                  <a:ea typeface="HY견명조" pitchFamily="18" charset="-127"/>
                  <a:cs typeface="Arial" pitchFamily="34" charset="0"/>
                </a:rPr>
                <a:t>Get a modern PowerPoint  Presentation that is beautifully designed. I hope and I believe that this Template will your Time, Money and Reputation. </a:t>
              </a:r>
              <a:endParaRPr lang="en-US" altLang="ko-KR" sz="900" dirty="0">
                <a:ea typeface="FZShuTi" pitchFamily="2" charset="-122"/>
                <a:cs typeface="Arial" pitchFamily="34" charset="0"/>
              </a:endParaRPr>
            </a:p>
          </p:txBody>
        </p:sp>
        <p:sp>
          <p:nvSpPr>
            <p:cNvPr id="5" name="TextBox 4">
              <a:extLst>
                <a:ext uri="{FF2B5EF4-FFF2-40B4-BE49-F238E27FC236}">
                  <a16:creationId xmlns:a16="http://schemas.microsoft.com/office/drawing/2014/main" id="{FCC6EBD0-DF5B-4EE2-A230-D05A6519618A}"/>
                </a:ext>
              </a:extLst>
            </p:cNvPr>
            <p:cNvSpPr txBox="1"/>
            <p:nvPr/>
          </p:nvSpPr>
          <p:spPr>
            <a:xfrm>
              <a:off x="8070434" y="1530415"/>
              <a:ext cx="2925465" cy="538609"/>
            </a:xfrm>
            <a:prstGeom prst="rect">
              <a:avLst/>
            </a:prstGeom>
            <a:noFill/>
          </p:spPr>
          <p:txBody>
            <a:bodyPr wrap="square" lIns="81000" rIns="81000" rtlCol="0" anchor="ctr">
              <a:spAutoFit/>
            </a:bodyPr>
            <a:lstStyle/>
            <a:p>
              <a:r>
                <a:rPr lang="en-US" altLang="ko-KR" sz="2025" b="1" dirty="0">
                  <a:solidFill>
                    <a:srgbClr val="EF7C00"/>
                  </a:solidFill>
                  <a:cs typeface="Arial" pitchFamily="34" charset="0"/>
                </a:rPr>
                <a:t>Contents Here</a:t>
              </a:r>
              <a:endParaRPr lang="ko-KR" altLang="en-US" sz="2025" b="1" dirty="0">
                <a:solidFill>
                  <a:srgbClr val="EF7C00"/>
                </a:solidFill>
                <a:cs typeface="Arial" pitchFamily="34" charset="0"/>
              </a:endParaRPr>
            </a:p>
          </p:txBody>
        </p:sp>
      </p:grpSp>
      <p:sp>
        <p:nvSpPr>
          <p:cNvPr id="6" name="TextBox 5">
            <a:extLst>
              <a:ext uri="{FF2B5EF4-FFF2-40B4-BE49-F238E27FC236}">
                <a16:creationId xmlns:a16="http://schemas.microsoft.com/office/drawing/2014/main" id="{606460CB-E570-43FD-893F-C1FD2E7830B3}"/>
              </a:ext>
            </a:extLst>
          </p:cNvPr>
          <p:cNvSpPr txBox="1"/>
          <p:nvPr/>
        </p:nvSpPr>
        <p:spPr>
          <a:xfrm>
            <a:off x="6383300" y="3529405"/>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7" name="TextBox 6">
            <a:extLst>
              <a:ext uri="{FF2B5EF4-FFF2-40B4-BE49-F238E27FC236}">
                <a16:creationId xmlns:a16="http://schemas.microsoft.com/office/drawing/2014/main" id="{357DD274-6419-4E37-BFF2-9D9446896092}"/>
              </a:ext>
            </a:extLst>
          </p:cNvPr>
          <p:cNvSpPr txBox="1"/>
          <p:nvPr/>
        </p:nvSpPr>
        <p:spPr>
          <a:xfrm>
            <a:off x="6383300" y="4198990"/>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1" name="Title 1">
            <a:extLst>
              <a:ext uri="{FF2B5EF4-FFF2-40B4-BE49-F238E27FC236}">
                <a16:creationId xmlns:a16="http://schemas.microsoft.com/office/drawing/2014/main" id="{9A689030-7A30-454E-88BE-A0D6E5C12432}"/>
              </a:ext>
            </a:extLst>
          </p:cNvPr>
          <p:cNvSpPr txBox="1">
            <a:spLocks/>
          </p:cNvSpPr>
          <p:nvPr/>
        </p:nvSpPr>
        <p:spPr>
          <a:xfrm>
            <a:off x="425197" y="192703"/>
            <a:ext cx="2930610" cy="1441847"/>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r>
              <a:rPr lang="en-US" altLang="ko-KR" sz="2700" b="1" dirty="0">
                <a:solidFill>
                  <a:srgbClr val="000000"/>
                </a:solidFill>
              </a:rPr>
              <a:t>Simple Portfolio Presentation </a:t>
            </a:r>
            <a:r>
              <a:rPr lang="en-US" altLang="ko-KR" sz="2700" b="1" dirty="0">
                <a:solidFill>
                  <a:srgbClr val="EF7C00"/>
                </a:solidFill>
              </a:rPr>
              <a:t>Designed</a:t>
            </a:r>
            <a:endParaRPr lang="ko-KR" altLang="en-US" sz="2700" dirty="0">
              <a:solidFill>
                <a:srgbClr val="EF7C00"/>
              </a:solidFill>
            </a:endParaRPr>
          </a:p>
        </p:txBody>
      </p:sp>
      <p:sp>
        <p:nvSpPr>
          <p:cNvPr id="12" name="TextBox 5">
            <a:extLst>
              <a:ext uri="{FF2B5EF4-FFF2-40B4-BE49-F238E27FC236}">
                <a16:creationId xmlns:a16="http://schemas.microsoft.com/office/drawing/2014/main" id="{606460CB-E570-43FD-893F-C1FD2E7830B3}"/>
              </a:ext>
            </a:extLst>
          </p:cNvPr>
          <p:cNvSpPr txBox="1"/>
          <p:nvPr/>
        </p:nvSpPr>
        <p:spPr>
          <a:xfrm>
            <a:off x="6383300" y="2859820"/>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sp>
        <p:nvSpPr>
          <p:cNvPr id="14" name="TextBox 5">
            <a:extLst>
              <a:ext uri="{FF2B5EF4-FFF2-40B4-BE49-F238E27FC236}">
                <a16:creationId xmlns:a16="http://schemas.microsoft.com/office/drawing/2014/main" id="{606460CB-E570-43FD-893F-C1FD2E7830B3}"/>
              </a:ext>
            </a:extLst>
          </p:cNvPr>
          <p:cNvSpPr txBox="1"/>
          <p:nvPr/>
        </p:nvSpPr>
        <p:spPr>
          <a:xfrm>
            <a:off x="6383300" y="2269815"/>
            <a:ext cx="2284839" cy="507831"/>
          </a:xfrm>
          <a:prstGeom prst="rect">
            <a:avLst/>
          </a:prstGeom>
          <a:noFill/>
        </p:spPr>
        <p:txBody>
          <a:bodyPr wrap="square" lIns="81000" rIns="81000" rtlCol="0">
            <a:spAutoFit/>
          </a:bodyPr>
          <a:lstStyle/>
          <a:p>
            <a:r>
              <a:rPr lang="en-US" altLang="ko-KR" sz="900" dirty="0">
                <a:cs typeface="Arial" pitchFamily="34" charset="0"/>
              </a:rPr>
              <a:t>You can simply impress your audience and add a unique zing and appeal to your Presentations.</a:t>
            </a:r>
            <a:endParaRPr lang="en-US" altLang="ko-KR" sz="900" dirty="0">
              <a:ea typeface="FZShuTi" pitchFamily="2" charset="-122"/>
              <a:cs typeface="Arial" pitchFamily="34" charset="0"/>
            </a:endParaRPr>
          </a:p>
        </p:txBody>
      </p:sp>
      <p:pic>
        <p:nvPicPr>
          <p:cNvPr id="9" name="Imagen 8"/>
          <p:cNvPicPr>
            <a:picLocks noChangeAspect="1"/>
          </p:cNvPicPr>
          <p:nvPr/>
        </p:nvPicPr>
        <p:blipFill>
          <a:blip r:embed="rId2"/>
          <a:stretch>
            <a:fillRect/>
          </a:stretch>
        </p:blipFill>
        <p:spPr>
          <a:xfrm>
            <a:off x="2257225" y="1856641"/>
            <a:ext cx="2476140" cy="2913106"/>
          </a:xfrm>
          <a:prstGeom prst="rect">
            <a:avLst/>
          </a:prstGeom>
        </p:spPr>
      </p:pic>
      <p:sp>
        <p:nvSpPr>
          <p:cNvPr id="2" name="Rectángulo 1">
            <a:extLst>
              <a:ext uri="{FF2B5EF4-FFF2-40B4-BE49-F238E27FC236}">
                <a16:creationId xmlns:a16="http://schemas.microsoft.com/office/drawing/2014/main" id="{F6F8C34D-193D-B8F3-F9A1-C725502220B3}"/>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Rectángulo 9">
            <a:extLst>
              <a:ext uri="{FF2B5EF4-FFF2-40B4-BE49-F238E27FC236}">
                <a16:creationId xmlns:a16="http://schemas.microsoft.com/office/drawing/2014/main" id="{FAE54677-1186-E430-2B73-F4DAE559EE70}"/>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750428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ipse 11"/>
          <p:cNvSpPr/>
          <p:nvPr/>
        </p:nvSpPr>
        <p:spPr>
          <a:xfrm>
            <a:off x="5203224" y="4519576"/>
            <a:ext cx="3429000" cy="623924"/>
          </a:xfrm>
          <a:prstGeom prst="ellipse">
            <a:avLst/>
          </a:prstGeom>
          <a:solidFill>
            <a:srgbClr val="EF7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050"/>
          </a:p>
        </p:txBody>
      </p:sp>
      <p:sp>
        <p:nvSpPr>
          <p:cNvPr id="4" name="TextBox 3">
            <a:extLst>
              <a:ext uri="{FF2B5EF4-FFF2-40B4-BE49-F238E27FC236}">
                <a16:creationId xmlns:a16="http://schemas.microsoft.com/office/drawing/2014/main" id="{56644499-37DF-4A1C-A187-49C3EF8C4B5E}"/>
              </a:ext>
            </a:extLst>
          </p:cNvPr>
          <p:cNvSpPr txBox="1"/>
          <p:nvPr/>
        </p:nvSpPr>
        <p:spPr>
          <a:xfrm>
            <a:off x="440890" y="3335428"/>
            <a:ext cx="4417944" cy="415498"/>
          </a:xfrm>
          <a:prstGeom prst="rect">
            <a:avLst/>
          </a:prstGeom>
          <a:noFill/>
        </p:spPr>
        <p:txBody>
          <a:bodyPr wrap="square" rtlCol="0">
            <a:spAutoFit/>
          </a:bodyPr>
          <a:lstStyle/>
          <a:p>
            <a:r>
              <a:rPr lang="en-US" altLang="ko-KR" sz="2100" b="1" dirty="0">
                <a:solidFill>
                  <a:srgbClr val="EF7C00"/>
                </a:solidFill>
                <a:cs typeface="Arial" pitchFamily="34" charset="0"/>
              </a:rPr>
              <a:t>NO.1 Presentation</a:t>
            </a:r>
            <a:endParaRPr lang="ko-KR" altLang="en-US" sz="2100" b="1" dirty="0">
              <a:solidFill>
                <a:srgbClr val="EF7C00"/>
              </a:solidFill>
              <a:cs typeface="Arial" pitchFamily="34" charset="0"/>
            </a:endParaRPr>
          </a:p>
        </p:txBody>
      </p:sp>
      <p:sp>
        <p:nvSpPr>
          <p:cNvPr id="5" name="TextBox 4">
            <a:extLst>
              <a:ext uri="{FF2B5EF4-FFF2-40B4-BE49-F238E27FC236}">
                <a16:creationId xmlns:a16="http://schemas.microsoft.com/office/drawing/2014/main" id="{1D0078B5-C326-4410-8AD1-380AA2B473AF}"/>
              </a:ext>
            </a:extLst>
          </p:cNvPr>
          <p:cNvSpPr txBox="1"/>
          <p:nvPr/>
        </p:nvSpPr>
        <p:spPr>
          <a:xfrm>
            <a:off x="440890" y="3081417"/>
            <a:ext cx="4417944" cy="276999"/>
          </a:xfrm>
          <a:prstGeom prst="rect">
            <a:avLst/>
          </a:prstGeom>
          <a:noFill/>
        </p:spPr>
        <p:txBody>
          <a:bodyPr wrap="square" rtlCol="0">
            <a:spAutoFit/>
          </a:bodyPr>
          <a:lstStyle/>
          <a:p>
            <a:r>
              <a:rPr lang="en-US" altLang="ko-KR" sz="1200" b="1" dirty="0">
                <a:solidFill>
                  <a:srgbClr val="343434"/>
                </a:solidFill>
                <a:cs typeface="Arial" pitchFamily="34" charset="0"/>
              </a:rPr>
              <a:t>Modern  PowerPoint  Presentation</a:t>
            </a:r>
            <a:endParaRPr lang="ko-KR" altLang="en-US" sz="1200" b="1" dirty="0">
              <a:solidFill>
                <a:srgbClr val="343434"/>
              </a:solidFill>
              <a:cs typeface="Arial" pitchFamily="34" charset="0"/>
            </a:endParaRPr>
          </a:p>
        </p:txBody>
      </p:sp>
      <p:sp>
        <p:nvSpPr>
          <p:cNvPr id="6" name="TextBox 5">
            <a:extLst>
              <a:ext uri="{FF2B5EF4-FFF2-40B4-BE49-F238E27FC236}">
                <a16:creationId xmlns:a16="http://schemas.microsoft.com/office/drawing/2014/main" id="{D04BE050-74A6-4CCF-B8FB-C06AABE9C315}"/>
              </a:ext>
            </a:extLst>
          </p:cNvPr>
          <p:cNvSpPr txBox="1"/>
          <p:nvPr/>
        </p:nvSpPr>
        <p:spPr>
          <a:xfrm>
            <a:off x="440890" y="3727940"/>
            <a:ext cx="4417944" cy="507831"/>
          </a:xfrm>
          <a:prstGeom prst="rect">
            <a:avLst/>
          </a:prstGeom>
          <a:noFill/>
        </p:spPr>
        <p:txBody>
          <a:bodyPr wrap="square" rtlCol="0">
            <a:spAutoFit/>
          </a:bodyPr>
          <a:lstStyle/>
          <a:p>
            <a:r>
              <a:rPr lang="en-US" altLang="ko-KR" sz="900" dirty="0">
                <a:solidFill>
                  <a:srgbClr val="343434"/>
                </a:solidFill>
                <a:cs typeface="Arial" pitchFamily="34" charset="0"/>
              </a:rPr>
              <a:t>Get a modern PowerPoint  Presentation that is beautifully designed. You can simply impress your audience and add a unique zing and appeal to your Presentations. Easy to change colors, photos and Text. </a:t>
            </a:r>
          </a:p>
        </p:txBody>
      </p:sp>
      <p:sp>
        <p:nvSpPr>
          <p:cNvPr id="7" name="Text Placeholder 27">
            <a:extLst>
              <a:ext uri="{FF2B5EF4-FFF2-40B4-BE49-F238E27FC236}">
                <a16:creationId xmlns:a16="http://schemas.microsoft.com/office/drawing/2014/main" id="{57EDC3B6-964F-4DE3-9170-2CC2429E6B2E}"/>
              </a:ext>
            </a:extLst>
          </p:cNvPr>
          <p:cNvSpPr txBox="1">
            <a:spLocks/>
          </p:cNvSpPr>
          <p:nvPr/>
        </p:nvSpPr>
        <p:spPr>
          <a:xfrm>
            <a:off x="496741" y="4519577"/>
            <a:ext cx="744440" cy="226386"/>
          </a:xfrm>
          <a:prstGeom prst="rect">
            <a:avLst/>
          </a:prstGeom>
          <a:solidFill>
            <a:schemeClr val="accent1"/>
          </a:solidFill>
          <a:ln w="28575">
            <a:noFill/>
          </a:ln>
        </p:spPr>
        <p:txBody>
          <a:bodyPr lIns="68580" tIns="6858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050" dirty="0">
                <a:cs typeface="Arial" pitchFamily="34" charset="0"/>
              </a:rPr>
              <a:t>MODERN</a:t>
            </a:r>
            <a:endParaRPr lang="en-US" altLang="ko-KR" sz="1050" b="0" dirty="0"/>
          </a:p>
        </p:txBody>
      </p:sp>
      <p:sp>
        <p:nvSpPr>
          <p:cNvPr id="8" name="Text Placeholder 27">
            <a:extLst>
              <a:ext uri="{FF2B5EF4-FFF2-40B4-BE49-F238E27FC236}">
                <a16:creationId xmlns:a16="http://schemas.microsoft.com/office/drawing/2014/main" id="{833A09D5-82F9-4E3E-90A3-AD401952E878}"/>
              </a:ext>
            </a:extLst>
          </p:cNvPr>
          <p:cNvSpPr txBox="1">
            <a:spLocks/>
          </p:cNvSpPr>
          <p:nvPr/>
        </p:nvSpPr>
        <p:spPr>
          <a:xfrm>
            <a:off x="1372072" y="4519577"/>
            <a:ext cx="1058765" cy="226386"/>
          </a:xfrm>
          <a:prstGeom prst="rect">
            <a:avLst/>
          </a:prstGeom>
          <a:solidFill>
            <a:schemeClr val="accent2"/>
          </a:solidFill>
          <a:ln w="28575">
            <a:noFill/>
          </a:ln>
        </p:spPr>
        <p:txBody>
          <a:bodyPr lIns="68580" tIns="6858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000" dirty="0">
                <a:cs typeface="Arial" pitchFamily="34" charset="0"/>
              </a:rPr>
              <a:t>POWERPOINT</a:t>
            </a:r>
            <a:endParaRPr lang="en-US" altLang="ko-KR" sz="1000" b="0" dirty="0"/>
          </a:p>
        </p:txBody>
      </p:sp>
      <p:sp>
        <p:nvSpPr>
          <p:cNvPr id="9" name="Text Placeholder 27">
            <a:extLst>
              <a:ext uri="{FF2B5EF4-FFF2-40B4-BE49-F238E27FC236}">
                <a16:creationId xmlns:a16="http://schemas.microsoft.com/office/drawing/2014/main" id="{6ADD3076-D3D7-471F-9C82-BAAD7257FD2C}"/>
              </a:ext>
            </a:extLst>
          </p:cNvPr>
          <p:cNvSpPr txBox="1">
            <a:spLocks/>
          </p:cNvSpPr>
          <p:nvPr/>
        </p:nvSpPr>
        <p:spPr>
          <a:xfrm>
            <a:off x="2561729" y="4519577"/>
            <a:ext cx="1197952" cy="226386"/>
          </a:xfrm>
          <a:prstGeom prst="rect">
            <a:avLst/>
          </a:prstGeom>
          <a:solidFill>
            <a:srgbClr val="CF6107"/>
          </a:solidFill>
          <a:ln w="28575">
            <a:noFill/>
          </a:ln>
        </p:spPr>
        <p:txBody>
          <a:bodyPr lIns="68580" tIns="6858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000" dirty="0">
                <a:cs typeface="Arial" pitchFamily="34" charset="0"/>
              </a:rPr>
              <a:t>PRESENTATION</a:t>
            </a:r>
            <a:endParaRPr lang="en-US" altLang="ko-KR" sz="1000" b="0" dirty="0"/>
          </a:p>
        </p:txBody>
      </p:sp>
      <p:sp>
        <p:nvSpPr>
          <p:cNvPr id="10" name="Text Placeholder 27">
            <a:extLst>
              <a:ext uri="{FF2B5EF4-FFF2-40B4-BE49-F238E27FC236}">
                <a16:creationId xmlns:a16="http://schemas.microsoft.com/office/drawing/2014/main" id="{52918D9C-E273-4D91-88B7-BA725CF5E710}"/>
              </a:ext>
            </a:extLst>
          </p:cNvPr>
          <p:cNvSpPr txBox="1">
            <a:spLocks/>
          </p:cNvSpPr>
          <p:nvPr/>
        </p:nvSpPr>
        <p:spPr>
          <a:xfrm>
            <a:off x="3890573" y="4519577"/>
            <a:ext cx="1140093" cy="226386"/>
          </a:xfrm>
          <a:prstGeom prst="rect">
            <a:avLst/>
          </a:prstGeom>
          <a:solidFill>
            <a:schemeClr val="accent4"/>
          </a:solidFill>
          <a:ln w="28575">
            <a:noFill/>
          </a:ln>
        </p:spPr>
        <p:txBody>
          <a:bodyPr lIns="68580" tIns="6858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000" b="0" dirty="0"/>
              <a:t>INFOGRAPHIC</a:t>
            </a:r>
          </a:p>
        </p:txBody>
      </p:sp>
      <p:sp>
        <p:nvSpPr>
          <p:cNvPr id="3" name="Marcador de posición de imagen 2"/>
          <p:cNvSpPr>
            <a:spLocks noGrp="1"/>
          </p:cNvSpPr>
          <p:nvPr>
            <p:ph type="pic" sz="quarter" idx="10"/>
          </p:nvPr>
        </p:nvSpPr>
        <p:spPr>
          <a:solidFill>
            <a:schemeClr val="accent1">
              <a:lumMod val="75000"/>
            </a:schemeClr>
          </a:solidFill>
        </p:spPr>
      </p:sp>
      <p:sp>
        <p:nvSpPr>
          <p:cNvPr id="11" name="TextBox 10">
            <a:extLst>
              <a:ext uri="{FF2B5EF4-FFF2-40B4-BE49-F238E27FC236}">
                <a16:creationId xmlns:a16="http://schemas.microsoft.com/office/drawing/2014/main" id="{9ED7E47F-91D9-498F-809C-30F1104B87E6}"/>
              </a:ext>
            </a:extLst>
          </p:cNvPr>
          <p:cNvSpPr txBox="1"/>
          <p:nvPr/>
        </p:nvSpPr>
        <p:spPr>
          <a:xfrm>
            <a:off x="409212" y="316628"/>
            <a:ext cx="2547279" cy="969496"/>
          </a:xfrm>
          <a:prstGeom prst="rect">
            <a:avLst/>
          </a:prstGeom>
          <a:noFill/>
        </p:spPr>
        <p:txBody>
          <a:bodyPr wrap="square" lIns="27000" tIns="0" rIns="27000" bIns="0" rtlCol="0" anchor="ctr">
            <a:spAutoFit/>
          </a:bodyPr>
          <a:lstStyle/>
          <a:p>
            <a:r>
              <a:rPr lang="en-US" altLang="ko-KR" sz="2100" dirty="0">
                <a:solidFill>
                  <a:srgbClr val="343434"/>
                </a:solidFill>
                <a:latin typeface="+mj-lt"/>
              </a:rPr>
              <a:t>We Create</a:t>
            </a:r>
          </a:p>
          <a:p>
            <a:r>
              <a:rPr lang="en-US" altLang="ko-KR" sz="2100" dirty="0">
                <a:solidFill>
                  <a:srgbClr val="343434"/>
                </a:solidFill>
                <a:latin typeface="+mj-lt"/>
              </a:rPr>
              <a:t>Quality </a:t>
            </a:r>
            <a:r>
              <a:rPr lang="en-US" altLang="ko-KR" sz="2100" dirty="0">
                <a:solidFill>
                  <a:srgbClr val="EF7C00"/>
                </a:solidFill>
                <a:latin typeface="+mj-lt"/>
              </a:rPr>
              <a:t>Professional </a:t>
            </a:r>
          </a:p>
          <a:p>
            <a:r>
              <a:rPr lang="en-US" altLang="ko-KR" sz="2100" dirty="0">
                <a:solidFill>
                  <a:srgbClr val="EF7C00"/>
                </a:solidFill>
                <a:latin typeface="+mj-lt"/>
              </a:rPr>
              <a:t>PPT Presentation</a:t>
            </a:r>
            <a:endParaRPr lang="ko-KR" altLang="en-US" sz="2100" dirty="0">
              <a:solidFill>
                <a:srgbClr val="EF7C00"/>
              </a:solidFill>
              <a:latin typeface="+mj-lt"/>
            </a:endParaRPr>
          </a:p>
        </p:txBody>
      </p:sp>
      <p:pic>
        <p:nvPicPr>
          <p:cNvPr id="13" name="Imagen 12"/>
          <p:cNvPicPr>
            <a:picLocks noChangeAspect="1"/>
          </p:cNvPicPr>
          <p:nvPr/>
        </p:nvPicPr>
        <p:blipFill>
          <a:blip r:embed="rId2"/>
          <a:stretch>
            <a:fillRect/>
          </a:stretch>
        </p:blipFill>
        <p:spPr>
          <a:xfrm flipH="1">
            <a:off x="5900184" y="1661056"/>
            <a:ext cx="1810517" cy="3394719"/>
          </a:xfrm>
          <a:prstGeom prst="rect">
            <a:avLst/>
          </a:prstGeom>
        </p:spPr>
      </p:pic>
      <p:sp>
        <p:nvSpPr>
          <p:cNvPr id="14" name="Rectángulo 13">
            <a:extLst>
              <a:ext uri="{FF2B5EF4-FFF2-40B4-BE49-F238E27FC236}">
                <a16:creationId xmlns:a16="http://schemas.microsoft.com/office/drawing/2014/main" id="{1B316B84-11AD-5FB0-11C4-E0B4A5AD3867}"/>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466397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09"/>
        <p:cNvGrpSpPr/>
        <p:nvPr/>
      </p:nvGrpSpPr>
      <p:grpSpPr>
        <a:xfrm>
          <a:off x="0" y="0"/>
          <a:ext cx="0" cy="0"/>
          <a:chOff x="0" y="0"/>
          <a:chExt cx="0" cy="0"/>
        </a:xfrm>
      </p:grpSpPr>
      <p:sp>
        <p:nvSpPr>
          <p:cNvPr id="1110" name="Google Shape;1110;p58"/>
          <p:cNvSpPr txBox="1">
            <a:spLocks noGrp="1"/>
          </p:cNvSpPr>
          <p:nvPr>
            <p:ph type="title"/>
          </p:nvPr>
        </p:nvSpPr>
        <p:spPr>
          <a:xfrm>
            <a:off x="733975" y="346836"/>
            <a:ext cx="7676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INFOGRAPHICS MAKE YOUR IDEA …</a:t>
            </a:r>
            <a:endParaRPr dirty="0"/>
          </a:p>
        </p:txBody>
      </p:sp>
      <p:sp>
        <p:nvSpPr>
          <p:cNvPr id="1111" name="Google Shape;1111;p58"/>
          <p:cNvSpPr txBox="1"/>
          <p:nvPr/>
        </p:nvSpPr>
        <p:spPr>
          <a:xfrm flipH="1">
            <a:off x="7151313" y="2161025"/>
            <a:ext cx="15231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mercury</a:t>
            </a:r>
            <a:endParaRPr sz="2500">
              <a:solidFill>
                <a:srgbClr val="5E142A"/>
              </a:solidFill>
              <a:latin typeface="Bebas Neue"/>
              <a:ea typeface="Bebas Neue"/>
              <a:cs typeface="Bebas Neue"/>
              <a:sym typeface="Bebas Neue"/>
            </a:endParaRPr>
          </a:p>
        </p:txBody>
      </p:sp>
      <p:sp>
        <p:nvSpPr>
          <p:cNvPr id="1112" name="Google Shape;1112;p58"/>
          <p:cNvSpPr txBox="1"/>
          <p:nvPr/>
        </p:nvSpPr>
        <p:spPr>
          <a:xfrm flipH="1">
            <a:off x="7151373" y="2571150"/>
            <a:ext cx="16359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DB8225"/>
                </a:solidFill>
                <a:latin typeface="Roboto"/>
                <a:ea typeface="Roboto"/>
                <a:cs typeface="Roboto"/>
                <a:sym typeface="Roboto"/>
              </a:rPr>
              <a:t>Mercury is the closest planet</a:t>
            </a:r>
            <a:endParaRPr>
              <a:solidFill>
                <a:srgbClr val="DB8225"/>
              </a:solidFill>
              <a:latin typeface="Roboto"/>
              <a:ea typeface="Roboto"/>
              <a:cs typeface="Roboto"/>
              <a:sym typeface="Roboto"/>
            </a:endParaRPr>
          </a:p>
        </p:txBody>
      </p:sp>
      <p:sp>
        <p:nvSpPr>
          <p:cNvPr id="1113" name="Google Shape;1113;p58"/>
          <p:cNvSpPr txBox="1"/>
          <p:nvPr/>
        </p:nvSpPr>
        <p:spPr>
          <a:xfrm flipH="1">
            <a:off x="485537" y="2161050"/>
            <a:ext cx="1523100" cy="357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sz="2500">
                <a:solidFill>
                  <a:srgbClr val="5E142A"/>
                </a:solidFill>
                <a:latin typeface="Bebas Neue"/>
                <a:ea typeface="Bebas Neue"/>
                <a:cs typeface="Bebas Neue"/>
                <a:sym typeface="Bebas Neue"/>
              </a:rPr>
              <a:t>saturn</a:t>
            </a:r>
            <a:endParaRPr sz="2500">
              <a:solidFill>
                <a:srgbClr val="5E142A"/>
              </a:solidFill>
              <a:latin typeface="Bebas Neue"/>
              <a:ea typeface="Bebas Neue"/>
              <a:cs typeface="Bebas Neue"/>
              <a:sym typeface="Bebas Neue"/>
            </a:endParaRPr>
          </a:p>
        </p:txBody>
      </p:sp>
      <p:sp>
        <p:nvSpPr>
          <p:cNvPr id="1114" name="Google Shape;1114;p58"/>
          <p:cNvSpPr txBox="1"/>
          <p:nvPr/>
        </p:nvSpPr>
        <p:spPr>
          <a:xfrm flipH="1">
            <a:off x="367251" y="2571175"/>
            <a:ext cx="1629300" cy="618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DB8225"/>
                </a:solidFill>
                <a:latin typeface="Roboto"/>
                <a:ea typeface="Roboto"/>
                <a:cs typeface="Roboto"/>
                <a:sym typeface="Roboto"/>
              </a:rPr>
              <a:t>Saturn is the ringed one</a:t>
            </a:r>
            <a:endParaRPr>
              <a:solidFill>
                <a:srgbClr val="DB8225"/>
              </a:solidFill>
              <a:latin typeface="Roboto"/>
              <a:ea typeface="Roboto"/>
              <a:cs typeface="Roboto"/>
              <a:sym typeface="Roboto"/>
            </a:endParaRPr>
          </a:p>
        </p:txBody>
      </p:sp>
      <p:sp>
        <p:nvSpPr>
          <p:cNvPr id="1115" name="Google Shape;1115;p58"/>
          <p:cNvSpPr txBox="1"/>
          <p:nvPr/>
        </p:nvSpPr>
        <p:spPr>
          <a:xfrm flipH="1">
            <a:off x="7157088" y="3428500"/>
            <a:ext cx="15231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jupiter</a:t>
            </a:r>
            <a:endParaRPr sz="2500">
              <a:solidFill>
                <a:srgbClr val="5E142A"/>
              </a:solidFill>
              <a:latin typeface="Bebas Neue"/>
              <a:ea typeface="Bebas Neue"/>
              <a:cs typeface="Bebas Neue"/>
              <a:sym typeface="Bebas Neue"/>
            </a:endParaRPr>
          </a:p>
        </p:txBody>
      </p:sp>
      <p:sp>
        <p:nvSpPr>
          <p:cNvPr id="1116" name="Google Shape;1116;p58"/>
          <p:cNvSpPr txBox="1"/>
          <p:nvPr/>
        </p:nvSpPr>
        <p:spPr>
          <a:xfrm flipH="1">
            <a:off x="7157576" y="3838621"/>
            <a:ext cx="16359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DB8225"/>
                </a:solidFill>
                <a:latin typeface="Roboto"/>
                <a:ea typeface="Roboto"/>
                <a:cs typeface="Roboto"/>
                <a:sym typeface="Roboto"/>
              </a:rPr>
              <a:t>It’s the biggest planet in the Sun</a:t>
            </a:r>
            <a:endParaRPr>
              <a:solidFill>
                <a:srgbClr val="DB8225"/>
              </a:solidFill>
              <a:latin typeface="Roboto"/>
              <a:ea typeface="Roboto"/>
              <a:cs typeface="Roboto"/>
              <a:sym typeface="Roboto"/>
            </a:endParaRPr>
          </a:p>
        </p:txBody>
      </p:sp>
      <p:sp>
        <p:nvSpPr>
          <p:cNvPr id="1117" name="Google Shape;1117;p58"/>
          <p:cNvSpPr txBox="1"/>
          <p:nvPr/>
        </p:nvSpPr>
        <p:spPr>
          <a:xfrm flipH="1">
            <a:off x="479487" y="3428500"/>
            <a:ext cx="1523100" cy="357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sz="2500">
                <a:solidFill>
                  <a:srgbClr val="5E142A"/>
                </a:solidFill>
                <a:latin typeface="Bebas Neue"/>
                <a:ea typeface="Bebas Neue"/>
                <a:cs typeface="Bebas Neue"/>
                <a:sym typeface="Bebas Neue"/>
              </a:rPr>
              <a:t>neptune</a:t>
            </a:r>
            <a:endParaRPr sz="2500">
              <a:solidFill>
                <a:srgbClr val="5E142A"/>
              </a:solidFill>
              <a:latin typeface="Bebas Neue"/>
              <a:ea typeface="Bebas Neue"/>
              <a:cs typeface="Bebas Neue"/>
              <a:sym typeface="Bebas Neue"/>
            </a:endParaRPr>
          </a:p>
        </p:txBody>
      </p:sp>
      <p:sp>
        <p:nvSpPr>
          <p:cNvPr id="1118" name="Google Shape;1118;p58"/>
          <p:cNvSpPr txBox="1"/>
          <p:nvPr/>
        </p:nvSpPr>
        <p:spPr>
          <a:xfrm flipH="1">
            <a:off x="360778" y="3838625"/>
            <a:ext cx="1629300" cy="618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DB8225"/>
                </a:solidFill>
                <a:latin typeface="Roboto"/>
                <a:ea typeface="Roboto"/>
                <a:cs typeface="Roboto"/>
                <a:sym typeface="Roboto"/>
              </a:rPr>
              <a:t>Is the farthest planet from</a:t>
            </a:r>
            <a:endParaRPr>
              <a:solidFill>
                <a:srgbClr val="DB8225"/>
              </a:solidFill>
              <a:latin typeface="Roboto"/>
              <a:ea typeface="Roboto"/>
              <a:cs typeface="Roboto"/>
              <a:sym typeface="Roboto"/>
            </a:endParaRPr>
          </a:p>
        </p:txBody>
      </p:sp>
      <p:sp>
        <p:nvSpPr>
          <p:cNvPr id="1119" name="Google Shape;1119;p58"/>
          <p:cNvSpPr/>
          <p:nvPr/>
        </p:nvSpPr>
        <p:spPr>
          <a:xfrm>
            <a:off x="3065950" y="1586750"/>
            <a:ext cx="3106200" cy="31062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58"/>
          <p:cNvSpPr/>
          <p:nvPr/>
        </p:nvSpPr>
        <p:spPr>
          <a:xfrm>
            <a:off x="3255320" y="1776120"/>
            <a:ext cx="2727300" cy="2727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58"/>
          <p:cNvSpPr/>
          <p:nvPr/>
        </p:nvSpPr>
        <p:spPr>
          <a:xfrm>
            <a:off x="3469589" y="1990389"/>
            <a:ext cx="2298900" cy="22989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58"/>
          <p:cNvSpPr/>
          <p:nvPr/>
        </p:nvSpPr>
        <p:spPr>
          <a:xfrm>
            <a:off x="3707325" y="2228125"/>
            <a:ext cx="1823100" cy="18231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3" name="Google Shape;1123;p58"/>
          <p:cNvGrpSpPr/>
          <p:nvPr/>
        </p:nvGrpSpPr>
        <p:grpSpPr>
          <a:xfrm>
            <a:off x="5718575" y="3609278"/>
            <a:ext cx="797501" cy="196800"/>
            <a:chOff x="2522370" y="3761678"/>
            <a:chExt cx="797501" cy="196800"/>
          </a:xfrm>
        </p:grpSpPr>
        <p:sp>
          <p:nvSpPr>
            <p:cNvPr id="1124" name="Google Shape;1124;p58"/>
            <p:cNvSpPr/>
            <p:nvPr/>
          </p:nvSpPr>
          <p:spPr>
            <a:xfrm>
              <a:off x="3114070" y="3761678"/>
              <a:ext cx="205800" cy="196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58"/>
            <p:cNvSpPr/>
            <p:nvPr/>
          </p:nvSpPr>
          <p:spPr>
            <a:xfrm>
              <a:off x="2522370" y="3833825"/>
              <a:ext cx="656700" cy="525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 name="Google Shape;1126;p58"/>
          <p:cNvGrpSpPr/>
          <p:nvPr/>
        </p:nvGrpSpPr>
        <p:grpSpPr>
          <a:xfrm>
            <a:off x="2734163" y="3609278"/>
            <a:ext cx="614187" cy="196800"/>
            <a:chOff x="5823705" y="3761678"/>
            <a:chExt cx="614187" cy="196800"/>
          </a:xfrm>
        </p:grpSpPr>
        <p:sp>
          <p:nvSpPr>
            <p:cNvPr id="1127" name="Google Shape;1127;p58"/>
            <p:cNvSpPr/>
            <p:nvPr/>
          </p:nvSpPr>
          <p:spPr>
            <a:xfrm>
              <a:off x="5823705" y="3761678"/>
              <a:ext cx="205800" cy="196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58"/>
            <p:cNvSpPr/>
            <p:nvPr/>
          </p:nvSpPr>
          <p:spPr>
            <a:xfrm>
              <a:off x="5942592" y="3833825"/>
              <a:ext cx="495300" cy="52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 name="Google Shape;1129;p58"/>
          <p:cNvGrpSpPr/>
          <p:nvPr/>
        </p:nvGrpSpPr>
        <p:grpSpPr>
          <a:xfrm>
            <a:off x="2734214" y="2340000"/>
            <a:ext cx="1169981" cy="196800"/>
            <a:chOff x="5823705" y="3761678"/>
            <a:chExt cx="1170098" cy="196800"/>
          </a:xfrm>
        </p:grpSpPr>
        <p:sp>
          <p:nvSpPr>
            <p:cNvPr id="1130" name="Google Shape;1130;p58"/>
            <p:cNvSpPr/>
            <p:nvPr/>
          </p:nvSpPr>
          <p:spPr>
            <a:xfrm>
              <a:off x="5823705" y="3761678"/>
              <a:ext cx="205800" cy="1968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58"/>
            <p:cNvSpPr/>
            <p:nvPr/>
          </p:nvSpPr>
          <p:spPr>
            <a:xfrm>
              <a:off x="5942603" y="3833828"/>
              <a:ext cx="1051200" cy="52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 name="Google Shape;1132;p58"/>
          <p:cNvGrpSpPr/>
          <p:nvPr/>
        </p:nvGrpSpPr>
        <p:grpSpPr>
          <a:xfrm flipH="1">
            <a:off x="4873949" y="2340000"/>
            <a:ext cx="1642139" cy="196800"/>
            <a:chOff x="5823705" y="3761678"/>
            <a:chExt cx="1642303" cy="196800"/>
          </a:xfrm>
        </p:grpSpPr>
        <p:sp>
          <p:nvSpPr>
            <p:cNvPr id="1133" name="Google Shape;1133;p58"/>
            <p:cNvSpPr/>
            <p:nvPr/>
          </p:nvSpPr>
          <p:spPr>
            <a:xfrm>
              <a:off x="5823705" y="3761678"/>
              <a:ext cx="205800" cy="1968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58"/>
            <p:cNvSpPr/>
            <p:nvPr/>
          </p:nvSpPr>
          <p:spPr>
            <a:xfrm>
              <a:off x="5942607" y="3833828"/>
              <a:ext cx="1523400" cy="525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5" name="Google Shape;1135;p58"/>
          <p:cNvSpPr txBox="1"/>
          <p:nvPr/>
        </p:nvSpPr>
        <p:spPr>
          <a:xfrm flipH="1">
            <a:off x="2001326" y="2161050"/>
            <a:ext cx="6567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rgbClr val="5E142A"/>
                </a:solidFill>
                <a:latin typeface="Bebas Neue"/>
                <a:ea typeface="Bebas Neue"/>
                <a:cs typeface="Bebas Neue"/>
                <a:sym typeface="Bebas Neue"/>
              </a:rPr>
              <a:t>25%</a:t>
            </a:r>
            <a:endParaRPr sz="2500">
              <a:solidFill>
                <a:srgbClr val="5E142A"/>
              </a:solidFill>
              <a:latin typeface="Bebas Neue"/>
              <a:ea typeface="Bebas Neue"/>
              <a:cs typeface="Bebas Neue"/>
              <a:sym typeface="Bebas Neue"/>
            </a:endParaRPr>
          </a:p>
        </p:txBody>
      </p:sp>
      <p:sp>
        <p:nvSpPr>
          <p:cNvPr id="1136" name="Google Shape;1136;p58"/>
          <p:cNvSpPr txBox="1"/>
          <p:nvPr/>
        </p:nvSpPr>
        <p:spPr>
          <a:xfrm flipH="1">
            <a:off x="1999000" y="3428500"/>
            <a:ext cx="656700" cy="357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sz="2500">
                <a:solidFill>
                  <a:srgbClr val="5E142A"/>
                </a:solidFill>
                <a:latin typeface="Bebas Neue"/>
                <a:ea typeface="Bebas Neue"/>
                <a:cs typeface="Bebas Neue"/>
                <a:sym typeface="Bebas Neue"/>
              </a:rPr>
              <a:t>90%</a:t>
            </a:r>
            <a:endParaRPr sz="2500">
              <a:solidFill>
                <a:srgbClr val="5E142A"/>
              </a:solidFill>
              <a:latin typeface="Bebas Neue"/>
              <a:ea typeface="Bebas Neue"/>
              <a:cs typeface="Bebas Neue"/>
              <a:sym typeface="Bebas Neue"/>
            </a:endParaRPr>
          </a:p>
        </p:txBody>
      </p:sp>
      <p:sp>
        <p:nvSpPr>
          <p:cNvPr id="1137" name="Google Shape;1137;p58"/>
          <p:cNvSpPr txBox="1"/>
          <p:nvPr/>
        </p:nvSpPr>
        <p:spPr>
          <a:xfrm flipH="1">
            <a:off x="6592072" y="2161025"/>
            <a:ext cx="6543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10%</a:t>
            </a:r>
            <a:endParaRPr sz="2500">
              <a:solidFill>
                <a:srgbClr val="5E142A"/>
              </a:solidFill>
              <a:latin typeface="Bebas Neue"/>
              <a:ea typeface="Bebas Neue"/>
              <a:cs typeface="Bebas Neue"/>
              <a:sym typeface="Bebas Neue"/>
            </a:endParaRPr>
          </a:p>
        </p:txBody>
      </p:sp>
      <p:sp>
        <p:nvSpPr>
          <p:cNvPr id="1138" name="Google Shape;1138;p58"/>
          <p:cNvSpPr txBox="1"/>
          <p:nvPr/>
        </p:nvSpPr>
        <p:spPr>
          <a:xfrm flipH="1">
            <a:off x="6594551" y="3428500"/>
            <a:ext cx="6543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75%</a:t>
            </a:r>
            <a:endParaRPr sz="2500">
              <a:solidFill>
                <a:srgbClr val="5E142A"/>
              </a:solidFill>
              <a:latin typeface="Bebas Neue"/>
              <a:ea typeface="Bebas Neue"/>
              <a:cs typeface="Bebas Neue"/>
              <a:sym typeface="Bebas Neue"/>
            </a:endParaRPr>
          </a:p>
        </p:txBody>
      </p:sp>
      <p:pic>
        <p:nvPicPr>
          <p:cNvPr id="2" name="Imagen 1"/>
          <p:cNvPicPr>
            <a:picLocks noChangeAspect="1"/>
          </p:cNvPicPr>
          <p:nvPr/>
        </p:nvPicPr>
        <p:blipFill>
          <a:blip r:embed="rId3"/>
          <a:stretch>
            <a:fillRect/>
          </a:stretch>
        </p:blipFill>
        <p:spPr>
          <a:xfrm>
            <a:off x="3984380" y="2337729"/>
            <a:ext cx="1378202" cy="1570315"/>
          </a:xfrm>
          <a:prstGeom prst="rect">
            <a:avLst/>
          </a:prstGeom>
        </p:spPr>
      </p:pic>
      <p:sp>
        <p:nvSpPr>
          <p:cNvPr id="3" name="Rectángulo 2">
            <a:extLst>
              <a:ext uri="{FF2B5EF4-FFF2-40B4-BE49-F238E27FC236}">
                <a16:creationId xmlns:a16="http://schemas.microsoft.com/office/drawing/2014/main" id="{B4181C3E-FAFE-4F4D-9981-E41334C337AA}"/>
              </a:ext>
            </a:extLst>
          </p:cNvPr>
          <p:cNvSpPr/>
          <p:nvPr/>
        </p:nvSpPr>
        <p:spPr>
          <a:xfrm>
            <a:off x="2196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AC7EA76B-1097-9D2A-B540-BB14C3202588}"/>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文本框 9">
            <a:extLst>
              <a:ext uri="{FF2B5EF4-FFF2-40B4-BE49-F238E27FC236}">
                <a16:creationId xmlns:a16="http://schemas.microsoft.com/office/drawing/2014/main" id="{8BCBC79C-430A-52C6-6D8E-0E08EF5BE9F5}"/>
              </a:ext>
            </a:extLst>
          </p:cNvPr>
          <p:cNvSpPr txBox="1"/>
          <p:nvPr/>
        </p:nvSpPr>
        <p:spPr>
          <a:xfrm>
            <a:off x="2711326" y="855910"/>
            <a:ext cx="3579435" cy="246221"/>
          </a:xfrm>
          <a:prstGeom prst="rect">
            <a:avLst/>
          </a:prstGeom>
          <a:noFill/>
        </p:spPr>
        <p:txBody>
          <a:bodyPr wrap="square">
            <a:spAutoFit/>
          </a:bodyPr>
          <a:lstStyle/>
          <a:p>
            <a:pPr algn="dist"/>
            <a:r>
              <a:rPr lang="zh-CN" altLang="en-US" sz="1000" dirty="0">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2"/>
        <p:cNvGrpSpPr/>
        <p:nvPr/>
      </p:nvGrpSpPr>
      <p:grpSpPr>
        <a:xfrm>
          <a:off x="0" y="0"/>
          <a:ext cx="0" cy="0"/>
          <a:chOff x="0" y="0"/>
          <a:chExt cx="0" cy="0"/>
        </a:xfrm>
      </p:grpSpPr>
      <p:sp>
        <p:nvSpPr>
          <p:cNvPr id="1143" name="Google Shape;1143;p59"/>
          <p:cNvSpPr txBox="1">
            <a:spLocks noGrp="1"/>
          </p:cNvSpPr>
          <p:nvPr>
            <p:ph type="title"/>
          </p:nvPr>
        </p:nvSpPr>
        <p:spPr>
          <a:xfrm>
            <a:off x="612570" y="361350"/>
            <a:ext cx="8064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1">
                    <a:lumMod val="95000"/>
                  </a:schemeClr>
                </a:solidFill>
              </a:rPr>
              <a:t>THIS IS A TABLE</a:t>
            </a:r>
            <a:endParaRPr>
              <a:solidFill>
                <a:schemeClr val="accent1">
                  <a:lumMod val="95000"/>
                </a:schemeClr>
              </a:solidFill>
            </a:endParaRPr>
          </a:p>
        </p:txBody>
      </p:sp>
      <p:graphicFrame>
        <p:nvGraphicFramePr>
          <p:cNvPr id="1144" name="Google Shape;1144;p59"/>
          <p:cNvGraphicFramePr/>
          <p:nvPr>
            <p:extLst>
              <p:ext uri="{D42A27DB-BD31-4B8C-83A1-F6EECF244321}">
                <p14:modId xmlns:p14="http://schemas.microsoft.com/office/powerpoint/2010/main" val="499969653"/>
              </p:ext>
            </p:extLst>
          </p:nvPr>
        </p:nvGraphicFramePr>
        <p:xfrm>
          <a:off x="404349" y="1496009"/>
          <a:ext cx="6506500" cy="2026800"/>
        </p:xfrm>
        <a:graphic>
          <a:graphicData uri="http://schemas.openxmlformats.org/drawingml/2006/table">
            <a:tbl>
              <a:tblPr>
                <a:noFill/>
                <a:tableStyleId>{972B097C-2DDE-4998-8207-A7C4B54F62D2}</a:tableStyleId>
              </a:tblPr>
              <a:tblGrid>
                <a:gridCol w="1366375">
                  <a:extLst>
                    <a:ext uri="{9D8B030D-6E8A-4147-A177-3AD203B41FA5}">
                      <a16:colId xmlns:a16="http://schemas.microsoft.com/office/drawing/2014/main" val="20000"/>
                    </a:ext>
                  </a:extLst>
                </a:gridCol>
                <a:gridCol w="1713375">
                  <a:extLst>
                    <a:ext uri="{9D8B030D-6E8A-4147-A177-3AD203B41FA5}">
                      <a16:colId xmlns:a16="http://schemas.microsoft.com/office/drawing/2014/main" val="20001"/>
                    </a:ext>
                  </a:extLst>
                </a:gridCol>
                <a:gridCol w="1713375">
                  <a:extLst>
                    <a:ext uri="{9D8B030D-6E8A-4147-A177-3AD203B41FA5}">
                      <a16:colId xmlns:a16="http://schemas.microsoft.com/office/drawing/2014/main" val="20002"/>
                    </a:ext>
                  </a:extLst>
                </a:gridCol>
                <a:gridCol w="1713375">
                  <a:extLst>
                    <a:ext uri="{9D8B030D-6E8A-4147-A177-3AD203B41FA5}">
                      <a16:colId xmlns:a16="http://schemas.microsoft.com/office/drawing/2014/main" val="20003"/>
                    </a:ext>
                  </a:extLst>
                </a:gridCol>
              </a:tblGrid>
              <a:tr h="406475">
                <a:tc>
                  <a:txBody>
                    <a:bodyPr/>
                    <a:lstStyle/>
                    <a:p>
                      <a:pPr marL="0" lvl="0" indent="0" algn="ctr" rtl="0">
                        <a:spcBef>
                          <a:spcPts val="0"/>
                        </a:spcBef>
                        <a:spcAft>
                          <a:spcPts val="0"/>
                        </a:spcAft>
                        <a:buNone/>
                      </a:pPr>
                      <a:endParaRPr sz="2500" dirty="0">
                        <a:solidFill>
                          <a:schemeClr val="accent1">
                            <a:lumMod val="50000"/>
                          </a:schemeClr>
                        </a:solidFill>
                        <a:latin typeface="Bebas Neue"/>
                        <a:ea typeface="Bebas Neue"/>
                        <a:cs typeface="Bebas Neue"/>
                        <a:sym typeface="Bebas Neue"/>
                      </a:endParaRPr>
                    </a:p>
                  </a:txBody>
                  <a:tcPr marL="91425" marR="91425" marT="91425" marB="91425">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ctr" rtl="0">
                        <a:spcBef>
                          <a:spcPts val="0"/>
                        </a:spcBef>
                        <a:spcAft>
                          <a:spcPts val="0"/>
                        </a:spcAft>
                        <a:buNone/>
                      </a:pPr>
                      <a:r>
                        <a:rPr lang="en" sz="2000">
                          <a:solidFill>
                            <a:schemeClr val="accent1">
                              <a:lumMod val="50000"/>
                            </a:schemeClr>
                          </a:solidFill>
                          <a:latin typeface="Bebas Neue"/>
                          <a:ea typeface="Bebas Neue"/>
                          <a:cs typeface="Bebas Neue"/>
                          <a:sym typeface="Bebas Neue"/>
                        </a:rPr>
                        <a:t>MERCURY</a:t>
                      </a:r>
                      <a:endParaRPr sz="2000">
                        <a:solidFill>
                          <a:schemeClr val="accent1">
                            <a:lumMod val="50000"/>
                          </a:schemeClr>
                        </a:solidFill>
                        <a:latin typeface="Bebas Neue"/>
                        <a:ea typeface="Bebas Neue"/>
                        <a:cs typeface="Bebas Neue"/>
                        <a:sym typeface="Bebas Neue"/>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2000">
                          <a:solidFill>
                            <a:schemeClr val="accent1">
                              <a:lumMod val="50000"/>
                            </a:schemeClr>
                          </a:solidFill>
                          <a:latin typeface="Bebas Neue"/>
                          <a:ea typeface="Bebas Neue"/>
                          <a:cs typeface="Bebas Neue"/>
                          <a:sym typeface="Bebas Neue"/>
                        </a:rPr>
                        <a:t>MARS</a:t>
                      </a:r>
                      <a:endParaRPr sz="2000">
                        <a:solidFill>
                          <a:schemeClr val="accent1">
                            <a:lumMod val="50000"/>
                          </a:schemeClr>
                        </a:solidFill>
                        <a:latin typeface="Bebas Neue"/>
                        <a:ea typeface="Bebas Neue"/>
                        <a:cs typeface="Bebas Neue"/>
                        <a:sym typeface="Bebas Neue"/>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1"/>
                    </a:solidFill>
                  </a:tcPr>
                </a:tc>
                <a:tc>
                  <a:txBody>
                    <a:bodyPr/>
                    <a:lstStyle/>
                    <a:p>
                      <a:pPr marL="0" lvl="0" indent="0" algn="ctr" rtl="0">
                        <a:spcBef>
                          <a:spcPts val="0"/>
                        </a:spcBef>
                        <a:spcAft>
                          <a:spcPts val="0"/>
                        </a:spcAft>
                        <a:buNone/>
                      </a:pPr>
                      <a:r>
                        <a:rPr lang="en" sz="2000">
                          <a:solidFill>
                            <a:schemeClr val="accent1">
                              <a:lumMod val="50000"/>
                            </a:schemeClr>
                          </a:solidFill>
                          <a:latin typeface="Bebas Neue"/>
                          <a:ea typeface="Bebas Neue"/>
                          <a:cs typeface="Bebas Neue"/>
                          <a:sym typeface="Bebas Neue"/>
                        </a:rPr>
                        <a:t>VENUS</a:t>
                      </a:r>
                      <a:endParaRPr sz="2000">
                        <a:solidFill>
                          <a:schemeClr val="accent1">
                            <a:lumMod val="50000"/>
                          </a:schemeClr>
                        </a:solidFill>
                        <a:latin typeface="Bebas Neue"/>
                        <a:ea typeface="Bebas Neue"/>
                        <a:cs typeface="Bebas Neue"/>
                        <a:sym typeface="Bebas Neue"/>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406475">
                <a:tc>
                  <a:txBody>
                    <a:bodyPr/>
                    <a:lstStyle/>
                    <a:p>
                      <a:pPr marL="0" lvl="0" indent="0" algn="ctr" rtl="0">
                        <a:spcBef>
                          <a:spcPts val="0"/>
                        </a:spcBef>
                        <a:spcAft>
                          <a:spcPts val="0"/>
                        </a:spcAft>
                        <a:buNone/>
                      </a:pPr>
                      <a:r>
                        <a:rPr lang="en" sz="2000">
                          <a:solidFill>
                            <a:schemeClr val="accent1">
                              <a:lumMod val="50000"/>
                            </a:schemeClr>
                          </a:solidFill>
                          <a:latin typeface="Bebas Neue"/>
                          <a:ea typeface="Bebas Neue"/>
                          <a:cs typeface="Bebas Neue"/>
                          <a:sym typeface="Bebas Neue"/>
                        </a:rPr>
                        <a:t>TASK 1</a:t>
                      </a:r>
                      <a:endParaRPr sz="2000">
                        <a:solidFill>
                          <a:schemeClr val="accent1">
                            <a:lumMod val="50000"/>
                          </a:schemeClr>
                        </a:solidFill>
                        <a:latin typeface="Bebas Neue"/>
                        <a:ea typeface="Bebas Neue"/>
                        <a:cs typeface="Bebas Neue"/>
                        <a:sym typeface="Bebas Neue"/>
                      </a:endParaRPr>
                    </a:p>
                  </a:txBody>
                  <a:tcPr marL="91425" marR="91425" marT="91425" marB="91425">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endParaRPr dirty="0">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extLst>
                  <a:ext uri="{0D108BD9-81ED-4DB2-BD59-A6C34878D82A}">
                    <a16:rowId xmlns:a16="http://schemas.microsoft.com/office/drawing/2014/main" val="10001"/>
                  </a:ext>
                </a:extLst>
              </a:tr>
              <a:tr h="406475">
                <a:tc>
                  <a:txBody>
                    <a:bodyPr/>
                    <a:lstStyle/>
                    <a:p>
                      <a:pPr marL="0" lvl="0" indent="0" algn="ctr" rtl="0">
                        <a:spcBef>
                          <a:spcPts val="0"/>
                        </a:spcBef>
                        <a:spcAft>
                          <a:spcPts val="0"/>
                        </a:spcAft>
                        <a:buNone/>
                      </a:pPr>
                      <a:r>
                        <a:rPr lang="en" sz="2000" dirty="0">
                          <a:solidFill>
                            <a:schemeClr val="accent1">
                              <a:lumMod val="50000"/>
                            </a:schemeClr>
                          </a:solidFill>
                          <a:latin typeface="Bebas Neue"/>
                          <a:ea typeface="Bebas Neue"/>
                          <a:cs typeface="Bebas Neue"/>
                          <a:sym typeface="Bebas Neue"/>
                        </a:rPr>
                        <a:t>TASK 2</a:t>
                      </a:r>
                      <a:endParaRPr sz="2000" dirty="0">
                        <a:solidFill>
                          <a:schemeClr val="accent1">
                            <a:lumMod val="50000"/>
                          </a:schemeClr>
                        </a:solidFill>
                        <a:latin typeface="Bebas Neue"/>
                        <a:ea typeface="Bebas Neue"/>
                        <a:cs typeface="Bebas Neue"/>
                        <a:sym typeface="Bebas Neue"/>
                      </a:endParaRPr>
                    </a:p>
                  </a:txBody>
                  <a:tcPr marL="91425" marR="91425" marT="91425" marB="91425">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extLst>
                  <a:ext uri="{0D108BD9-81ED-4DB2-BD59-A6C34878D82A}">
                    <a16:rowId xmlns:a16="http://schemas.microsoft.com/office/drawing/2014/main" val="10002"/>
                  </a:ext>
                </a:extLst>
              </a:tr>
              <a:tr h="406475">
                <a:tc>
                  <a:txBody>
                    <a:bodyPr/>
                    <a:lstStyle/>
                    <a:p>
                      <a:pPr marL="0" lvl="0" indent="0" algn="ctr" rtl="0">
                        <a:spcBef>
                          <a:spcPts val="0"/>
                        </a:spcBef>
                        <a:spcAft>
                          <a:spcPts val="0"/>
                        </a:spcAft>
                        <a:buNone/>
                      </a:pPr>
                      <a:r>
                        <a:rPr lang="en" sz="2000" dirty="0">
                          <a:solidFill>
                            <a:schemeClr val="accent1">
                              <a:lumMod val="50000"/>
                            </a:schemeClr>
                          </a:solidFill>
                          <a:latin typeface="Bebas Neue"/>
                          <a:ea typeface="Bebas Neue"/>
                          <a:cs typeface="Bebas Neue"/>
                          <a:sym typeface="Bebas Neue"/>
                        </a:rPr>
                        <a:t>TASK 3</a:t>
                      </a:r>
                      <a:endParaRPr sz="2000" dirty="0">
                        <a:solidFill>
                          <a:schemeClr val="accent1">
                            <a:lumMod val="50000"/>
                          </a:schemeClr>
                        </a:solidFill>
                        <a:latin typeface="Bebas Neue"/>
                        <a:ea typeface="Bebas Neue"/>
                        <a:cs typeface="Bebas Neue"/>
                        <a:sym typeface="Bebas Neue"/>
                      </a:endParaRPr>
                    </a:p>
                  </a:txBody>
                  <a:tcPr marL="91425" marR="91425" marT="91425" marB="91425">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solidFill>
                      <a:schemeClr val="accent1"/>
                    </a:solidFill>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dirty="0">
                        <a:solidFill>
                          <a:schemeClr val="accent1">
                            <a:lumMod val="50000"/>
                          </a:schemeClr>
                        </a:solidFill>
                      </a:endParaRPr>
                    </a:p>
                  </a:txBody>
                  <a:tcPr marL="91425" marR="91425" marT="91425" marB="91425" anchor="ctr">
                    <a:lnL w="19050" cap="flat" cmpd="sng">
                      <a:solidFill>
                        <a:schemeClr val="accent5">
                          <a:alpha val="0"/>
                        </a:schemeClr>
                      </a:solidFill>
                      <a:prstDash val="solid"/>
                      <a:round/>
                      <a:headEnd type="none" w="sm" len="sm"/>
                      <a:tailEnd type="none" w="sm" len="sm"/>
                    </a:lnL>
                    <a:lnR w="19050" cap="flat" cmpd="sng">
                      <a:solidFill>
                        <a:schemeClr val="accent5">
                          <a:alpha val="0"/>
                        </a:schemeClr>
                      </a:solidFill>
                      <a:prstDash val="solid"/>
                      <a:round/>
                      <a:headEnd type="none" w="sm" len="sm"/>
                      <a:tailEnd type="none" w="sm" len="sm"/>
                    </a:lnR>
                    <a:lnT w="19050" cap="flat" cmpd="sng">
                      <a:solidFill>
                        <a:schemeClr val="accent5">
                          <a:alpha val="0"/>
                        </a:schemeClr>
                      </a:solidFill>
                      <a:prstDash val="solid"/>
                      <a:round/>
                      <a:headEnd type="none" w="sm" len="sm"/>
                      <a:tailEnd type="none" w="sm" len="sm"/>
                    </a:lnT>
                    <a:lnB w="19050" cap="flat" cmpd="sng">
                      <a:solidFill>
                        <a:schemeClr val="accent5">
                          <a:alpha val="0"/>
                        </a:scheme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pSp>
        <p:nvGrpSpPr>
          <p:cNvPr id="1145" name="Google Shape;1145;p59"/>
          <p:cNvGrpSpPr/>
          <p:nvPr/>
        </p:nvGrpSpPr>
        <p:grpSpPr>
          <a:xfrm>
            <a:off x="4125961" y="2170156"/>
            <a:ext cx="339253" cy="339253"/>
            <a:chOff x="1492675" y="4992125"/>
            <a:chExt cx="481825" cy="481825"/>
          </a:xfrm>
        </p:grpSpPr>
        <p:sp>
          <p:nvSpPr>
            <p:cNvPr id="1146" name="Google Shape;1146;p59"/>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47" name="Google Shape;1147;p59"/>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48" name="Google Shape;1148;p59"/>
          <p:cNvGrpSpPr/>
          <p:nvPr/>
        </p:nvGrpSpPr>
        <p:grpSpPr>
          <a:xfrm>
            <a:off x="2411278" y="3137256"/>
            <a:ext cx="339253" cy="339253"/>
            <a:chOff x="2085525" y="4992125"/>
            <a:chExt cx="481825" cy="481825"/>
          </a:xfrm>
        </p:grpSpPr>
        <p:sp>
          <p:nvSpPr>
            <p:cNvPr id="1149" name="Google Shape;1149;p59"/>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50" name="Google Shape;1150;p59"/>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51" name="Google Shape;1151;p59"/>
          <p:cNvGrpSpPr/>
          <p:nvPr/>
        </p:nvGrpSpPr>
        <p:grpSpPr>
          <a:xfrm>
            <a:off x="5840628" y="3137256"/>
            <a:ext cx="339253" cy="339253"/>
            <a:chOff x="2085525" y="4992125"/>
            <a:chExt cx="481825" cy="481825"/>
          </a:xfrm>
        </p:grpSpPr>
        <p:sp>
          <p:nvSpPr>
            <p:cNvPr id="1152" name="Google Shape;1152;p59"/>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53" name="Google Shape;1153;p59"/>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54" name="Google Shape;1154;p59"/>
          <p:cNvGrpSpPr/>
          <p:nvPr/>
        </p:nvGrpSpPr>
        <p:grpSpPr>
          <a:xfrm>
            <a:off x="2411278" y="2170156"/>
            <a:ext cx="339253" cy="339253"/>
            <a:chOff x="2085525" y="4992125"/>
            <a:chExt cx="481825" cy="481825"/>
          </a:xfrm>
        </p:grpSpPr>
        <p:sp>
          <p:nvSpPr>
            <p:cNvPr id="1155" name="Google Shape;1155;p59"/>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56" name="Google Shape;1156;p59"/>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57" name="Google Shape;1157;p59"/>
          <p:cNvGrpSpPr/>
          <p:nvPr/>
        </p:nvGrpSpPr>
        <p:grpSpPr>
          <a:xfrm>
            <a:off x="5840628" y="2170156"/>
            <a:ext cx="339253" cy="339253"/>
            <a:chOff x="2085525" y="4992125"/>
            <a:chExt cx="481825" cy="481825"/>
          </a:xfrm>
        </p:grpSpPr>
        <p:sp>
          <p:nvSpPr>
            <p:cNvPr id="1158" name="Google Shape;1158;p59"/>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59" name="Google Shape;1159;p59"/>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60" name="Google Shape;1160;p59"/>
          <p:cNvGrpSpPr/>
          <p:nvPr/>
        </p:nvGrpSpPr>
        <p:grpSpPr>
          <a:xfrm>
            <a:off x="4125961" y="3137256"/>
            <a:ext cx="339253" cy="339253"/>
            <a:chOff x="1492675" y="4992125"/>
            <a:chExt cx="481825" cy="481825"/>
          </a:xfrm>
        </p:grpSpPr>
        <p:sp>
          <p:nvSpPr>
            <p:cNvPr id="1161" name="Google Shape;1161;p59"/>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62" name="Google Shape;1162;p59"/>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63" name="Google Shape;1163;p59"/>
          <p:cNvGrpSpPr/>
          <p:nvPr/>
        </p:nvGrpSpPr>
        <p:grpSpPr>
          <a:xfrm>
            <a:off x="5840624" y="2653706"/>
            <a:ext cx="339253" cy="339253"/>
            <a:chOff x="1492675" y="4992125"/>
            <a:chExt cx="481825" cy="481825"/>
          </a:xfrm>
        </p:grpSpPr>
        <p:sp>
          <p:nvSpPr>
            <p:cNvPr id="1164" name="Google Shape;1164;p59"/>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65" name="Google Shape;1165;p59"/>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66" name="Google Shape;1166;p59"/>
          <p:cNvGrpSpPr/>
          <p:nvPr/>
        </p:nvGrpSpPr>
        <p:grpSpPr>
          <a:xfrm>
            <a:off x="4125966" y="2653706"/>
            <a:ext cx="339253" cy="339253"/>
            <a:chOff x="2085525" y="4992125"/>
            <a:chExt cx="481825" cy="481825"/>
          </a:xfrm>
        </p:grpSpPr>
        <p:sp>
          <p:nvSpPr>
            <p:cNvPr id="1167" name="Google Shape;1167;p59"/>
            <p:cNvSpPr/>
            <p:nvPr/>
          </p:nvSpPr>
          <p:spPr>
            <a:xfrm>
              <a:off x="2244150" y="5152125"/>
              <a:ext cx="164500" cy="161825"/>
            </a:xfrm>
            <a:custGeom>
              <a:avLst/>
              <a:gdLst/>
              <a:ahLst/>
              <a:cxnLst/>
              <a:rect l="l" t="t" r="r" b="b"/>
              <a:pathLst>
                <a:path w="6580" h="6473" extrusionOk="0">
                  <a:moveTo>
                    <a:pt x="618" y="1"/>
                  </a:moveTo>
                  <a:cubicBezTo>
                    <a:pt x="474" y="1"/>
                    <a:pt x="329" y="56"/>
                    <a:pt x="220" y="165"/>
                  </a:cubicBezTo>
                  <a:cubicBezTo>
                    <a:pt x="3" y="385"/>
                    <a:pt x="0" y="737"/>
                    <a:pt x="214" y="957"/>
                  </a:cubicBezTo>
                  <a:lnTo>
                    <a:pt x="2093" y="2836"/>
                  </a:lnTo>
                  <a:cubicBezTo>
                    <a:pt x="2313" y="3059"/>
                    <a:pt x="2313" y="3414"/>
                    <a:pt x="2093" y="3637"/>
                  </a:cubicBezTo>
                  <a:lnTo>
                    <a:pt x="214" y="5516"/>
                  </a:lnTo>
                  <a:cubicBezTo>
                    <a:pt x="0" y="5736"/>
                    <a:pt x="3" y="6088"/>
                    <a:pt x="220" y="6308"/>
                  </a:cubicBezTo>
                  <a:cubicBezTo>
                    <a:pt x="329" y="6418"/>
                    <a:pt x="474" y="6473"/>
                    <a:pt x="618" y="6473"/>
                  </a:cubicBezTo>
                  <a:cubicBezTo>
                    <a:pt x="760" y="6473"/>
                    <a:pt x="902" y="6420"/>
                    <a:pt x="1012" y="6314"/>
                  </a:cubicBezTo>
                  <a:lnTo>
                    <a:pt x="1018" y="6308"/>
                  </a:lnTo>
                  <a:lnTo>
                    <a:pt x="2897" y="4495"/>
                  </a:lnTo>
                  <a:cubicBezTo>
                    <a:pt x="3007" y="4390"/>
                    <a:pt x="3148" y="4337"/>
                    <a:pt x="3290" y="4337"/>
                  </a:cubicBezTo>
                  <a:cubicBezTo>
                    <a:pt x="3431" y="4337"/>
                    <a:pt x="3573" y="4390"/>
                    <a:pt x="3683" y="4495"/>
                  </a:cubicBezTo>
                  <a:lnTo>
                    <a:pt x="5562" y="6308"/>
                  </a:lnTo>
                  <a:lnTo>
                    <a:pt x="5568" y="6314"/>
                  </a:lnTo>
                  <a:cubicBezTo>
                    <a:pt x="5678" y="6420"/>
                    <a:pt x="5820" y="6473"/>
                    <a:pt x="5962" y="6473"/>
                  </a:cubicBezTo>
                  <a:cubicBezTo>
                    <a:pt x="6106" y="6473"/>
                    <a:pt x="6250" y="6418"/>
                    <a:pt x="6360" y="6308"/>
                  </a:cubicBezTo>
                  <a:cubicBezTo>
                    <a:pt x="6577" y="6088"/>
                    <a:pt x="6580" y="5736"/>
                    <a:pt x="6366" y="5516"/>
                  </a:cubicBezTo>
                  <a:lnTo>
                    <a:pt x="4487" y="3637"/>
                  </a:lnTo>
                  <a:cubicBezTo>
                    <a:pt x="4267" y="3414"/>
                    <a:pt x="4267" y="3059"/>
                    <a:pt x="4487" y="2836"/>
                  </a:cubicBezTo>
                  <a:lnTo>
                    <a:pt x="6366" y="957"/>
                  </a:lnTo>
                  <a:cubicBezTo>
                    <a:pt x="6580" y="737"/>
                    <a:pt x="6577" y="385"/>
                    <a:pt x="6360" y="165"/>
                  </a:cubicBezTo>
                  <a:cubicBezTo>
                    <a:pt x="6250" y="56"/>
                    <a:pt x="6106" y="1"/>
                    <a:pt x="5962" y="1"/>
                  </a:cubicBezTo>
                  <a:cubicBezTo>
                    <a:pt x="5820" y="1"/>
                    <a:pt x="5678" y="53"/>
                    <a:pt x="5568" y="159"/>
                  </a:cubicBezTo>
                  <a:lnTo>
                    <a:pt x="5562" y="165"/>
                  </a:lnTo>
                  <a:lnTo>
                    <a:pt x="3683" y="1978"/>
                  </a:lnTo>
                  <a:cubicBezTo>
                    <a:pt x="3573" y="2083"/>
                    <a:pt x="3431" y="2136"/>
                    <a:pt x="3290" y="2136"/>
                  </a:cubicBezTo>
                  <a:cubicBezTo>
                    <a:pt x="3148" y="2136"/>
                    <a:pt x="3007" y="2083"/>
                    <a:pt x="2897" y="1978"/>
                  </a:cubicBezTo>
                  <a:lnTo>
                    <a:pt x="1018" y="165"/>
                  </a:lnTo>
                  <a:lnTo>
                    <a:pt x="1012" y="159"/>
                  </a:lnTo>
                  <a:cubicBezTo>
                    <a:pt x="902" y="53"/>
                    <a:pt x="760" y="1"/>
                    <a:pt x="6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68" name="Google Shape;1168;p59"/>
            <p:cNvSpPr/>
            <p:nvPr/>
          </p:nvSpPr>
          <p:spPr>
            <a:xfrm>
              <a:off x="2085525" y="4992125"/>
              <a:ext cx="481825" cy="481825"/>
            </a:xfrm>
            <a:custGeom>
              <a:avLst/>
              <a:gdLst/>
              <a:ahLst/>
              <a:cxnLst/>
              <a:rect l="l" t="t" r="r" b="b"/>
              <a:pathLst>
                <a:path w="19273" h="19273" extrusionOk="0">
                  <a:moveTo>
                    <a:pt x="12313" y="5263"/>
                  </a:moveTo>
                  <a:cubicBezTo>
                    <a:pt x="12748" y="5263"/>
                    <a:pt x="13183" y="5429"/>
                    <a:pt x="13515" y="5761"/>
                  </a:cubicBezTo>
                  <a:cubicBezTo>
                    <a:pt x="14174" y="6424"/>
                    <a:pt x="14171" y="7496"/>
                    <a:pt x="13509" y="8155"/>
                  </a:cubicBezTo>
                  <a:lnTo>
                    <a:pt x="12030" y="9637"/>
                  </a:lnTo>
                  <a:lnTo>
                    <a:pt x="13512" y="11118"/>
                  </a:lnTo>
                  <a:cubicBezTo>
                    <a:pt x="14174" y="11778"/>
                    <a:pt x="14177" y="12850"/>
                    <a:pt x="13515" y="13512"/>
                  </a:cubicBezTo>
                  <a:cubicBezTo>
                    <a:pt x="13184" y="13844"/>
                    <a:pt x="12749" y="14011"/>
                    <a:pt x="12315" y="14011"/>
                  </a:cubicBezTo>
                  <a:cubicBezTo>
                    <a:pt x="11883" y="14011"/>
                    <a:pt x="11451" y="13847"/>
                    <a:pt x="11121" y="13518"/>
                  </a:cubicBezTo>
                  <a:lnTo>
                    <a:pt x="9636" y="12088"/>
                  </a:lnTo>
                  <a:lnTo>
                    <a:pt x="8152" y="13518"/>
                  </a:lnTo>
                  <a:cubicBezTo>
                    <a:pt x="7822" y="13847"/>
                    <a:pt x="7390" y="14011"/>
                    <a:pt x="6958" y="14011"/>
                  </a:cubicBezTo>
                  <a:cubicBezTo>
                    <a:pt x="6523" y="14011"/>
                    <a:pt x="6087" y="13844"/>
                    <a:pt x="5755" y="13512"/>
                  </a:cubicBezTo>
                  <a:cubicBezTo>
                    <a:pt x="5095" y="12850"/>
                    <a:pt x="5098" y="11778"/>
                    <a:pt x="5761" y="11118"/>
                  </a:cubicBezTo>
                  <a:lnTo>
                    <a:pt x="7239" y="9637"/>
                  </a:lnTo>
                  <a:lnTo>
                    <a:pt x="5758" y="8155"/>
                  </a:lnTo>
                  <a:cubicBezTo>
                    <a:pt x="5095" y="7496"/>
                    <a:pt x="5092" y="6424"/>
                    <a:pt x="5755" y="5761"/>
                  </a:cubicBezTo>
                  <a:cubicBezTo>
                    <a:pt x="6085" y="5429"/>
                    <a:pt x="6519" y="5263"/>
                    <a:pt x="6954" y="5263"/>
                  </a:cubicBezTo>
                  <a:cubicBezTo>
                    <a:pt x="7386" y="5263"/>
                    <a:pt x="7818" y="5428"/>
                    <a:pt x="8149" y="5758"/>
                  </a:cubicBezTo>
                  <a:lnTo>
                    <a:pt x="9633" y="7188"/>
                  </a:lnTo>
                  <a:lnTo>
                    <a:pt x="11118" y="5758"/>
                  </a:lnTo>
                  <a:cubicBezTo>
                    <a:pt x="11448" y="5428"/>
                    <a:pt x="11881" y="5263"/>
                    <a:pt x="12313" y="5263"/>
                  </a:cubicBezTo>
                  <a:close/>
                  <a:moveTo>
                    <a:pt x="9636" y="1"/>
                  </a:moveTo>
                  <a:cubicBezTo>
                    <a:pt x="7095" y="1"/>
                    <a:pt x="4686" y="1012"/>
                    <a:pt x="2849" y="2849"/>
                  </a:cubicBezTo>
                  <a:cubicBezTo>
                    <a:pt x="1012" y="4686"/>
                    <a:pt x="0" y="7098"/>
                    <a:pt x="0" y="9637"/>
                  </a:cubicBezTo>
                  <a:cubicBezTo>
                    <a:pt x="0" y="12175"/>
                    <a:pt x="1012" y="14587"/>
                    <a:pt x="2849" y="16424"/>
                  </a:cubicBezTo>
                  <a:cubicBezTo>
                    <a:pt x="4686" y="18261"/>
                    <a:pt x="7095" y="19273"/>
                    <a:pt x="9636" y="19273"/>
                  </a:cubicBezTo>
                  <a:cubicBezTo>
                    <a:pt x="12175" y="19273"/>
                    <a:pt x="14584" y="18261"/>
                    <a:pt x="16421" y="16424"/>
                  </a:cubicBezTo>
                  <a:cubicBezTo>
                    <a:pt x="18261" y="14587"/>
                    <a:pt x="19272" y="12175"/>
                    <a:pt x="19272" y="9637"/>
                  </a:cubicBezTo>
                  <a:cubicBezTo>
                    <a:pt x="19272" y="7098"/>
                    <a:pt x="18261" y="4686"/>
                    <a:pt x="16421" y="2849"/>
                  </a:cubicBezTo>
                  <a:cubicBezTo>
                    <a:pt x="14584" y="1012"/>
                    <a:pt x="12175" y="1"/>
                    <a:pt x="96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169" name="Google Shape;1169;p59"/>
          <p:cNvGrpSpPr/>
          <p:nvPr/>
        </p:nvGrpSpPr>
        <p:grpSpPr>
          <a:xfrm>
            <a:off x="2411324" y="2653706"/>
            <a:ext cx="339253" cy="339253"/>
            <a:chOff x="1492675" y="4992125"/>
            <a:chExt cx="481825" cy="481825"/>
          </a:xfrm>
        </p:grpSpPr>
        <p:sp>
          <p:nvSpPr>
            <p:cNvPr id="1170" name="Google Shape;1170;p59"/>
            <p:cNvSpPr/>
            <p:nvPr/>
          </p:nvSpPr>
          <p:spPr>
            <a:xfrm>
              <a:off x="1492675" y="4992125"/>
              <a:ext cx="481825" cy="481825"/>
            </a:xfrm>
            <a:custGeom>
              <a:avLst/>
              <a:gdLst/>
              <a:ahLst/>
              <a:cxnLst/>
              <a:rect l="l" t="t" r="r" b="b"/>
              <a:pathLst>
                <a:path w="19273" h="19273" extrusionOk="0">
                  <a:moveTo>
                    <a:pt x="12728" y="5990"/>
                  </a:moveTo>
                  <a:cubicBezTo>
                    <a:pt x="13161" y="5990"/>
                    <a:pt x="13595" y="6156"/>
                    <a:pt x="13925" y="6487"/>
                  </a:cubicBezTo>
                  <a:cubicBezTo>
                    <a:pt x="14587" y="7149"/>
                    <a:pt x="14587" y="8221"/>
                    <a:pt x="13928" y="8884"/>
                  </a:cubicBezTo>
                  <a:lnTo>
                    <a:pt x="10028" y="12780"/>
                  </a:lnTo>
                  <a:cubicBezTo>
                    <a:pt x="9709" y="13100"/>
                    <a:pt x="9278" y="13280"/>
                    <a:pt x="8830" y="13280"/>
                  </a:cubicBezTo>
                  <a:lnTo>
                    <a:pt x="8815" y="13280"/>
                  </a:lnTo>
                  <a:cubicBezTo>
                    <a:pt x="8811" y="13280"/>
                    <a:pt x="8807" y="13280"/>
                    <a:pt x="8804" y="13280"/>
                  </a:cubicBezTo>
                  <a:cubicBezTo>
                    <a:pt x="8362" y="13280"/>
                    <a:pt x="7936" y="13103"/>
                    <a:pt x="7622" y="12789"/>
                  </a:cubicBezTo>
                  <a:lnTo>
                    <a:pt x="5346" y="10528"/>
                  </a:lnTo>
                  <a:cubicBezTo>
                    <a:pt x="4632" y="9877"/>
                    <a:pt x="4605" y="8760"/>
                    <a:pt x="5288" y="8077"/>
                  </a:cubicBezTo>
                  <a:cubicBezTo>
                    <a:pt x="5620" y="7745"/>
                    <a:pt x="6053" y="7581"/>
                    <a:pt x="6485" y="7581"/>
                  </a:cubicBezTo>
                  <a:cubicBezTo>
                    <a:pt x="6944" y="7581"/>
                    <a:pt x="7402" y="7766"/>
                    <a:pt x="7737" y="8134"/>
                  </a:cubicBezTo>
                  <a:lnTo>
                    <a:pt x="8812" y="9206"/>
                  </a:lnTo>
                  <a:lnTo>
                    <a:pt x="11531" y="6487"/>
                  </a:lnTo>
                  <a:cubicBezTo>
                    <a:pt x="11861" y="6156"/>
                    <a:pt x="12294" y="5990"/>
                    <a:pt x="12728" y="5990"/>
                  </a:cubicBezTo>
                  <a:close/>
                  <a:moveTo>
                    <a:pt x="9637" y="1"/>
                  </a:moveTo>
                  <a:cubicBezTo>
                    <a:pt x="7095" y="1"/>
                    <a:pt x="4686" y="1012"/>
                    <a:pt x="2849" y="2849"/>
                  </a:cubicBezTo>
                  <a:cubicBezTo>
                    <a:pt x="1013" y="4686"/>
                    <a:pt x="1" y="7098"/>
                    <a:pt x="1" y="9637"/>
                  </a:cubicBezTo>
                  <a:cubicBezTo>
                    <a:pt x="1" y="12175"/>
                    <a:pt x="1013" y="14587"/>
                    <a:pt x="2849" y="16424"/>
                  </a:cubicBezTo>
                  <a:cubicBezTo>
                    <a:pt x="4686" y="18261"/>
                    <a:pt x="7095" y="19273"/>
                    <a:pt x="9637" y="19273"/>
                  </a:cubicBezTo>
                  <a:cubicBezTo>
                    <a:pt x="12175" y="19273"/>
                    <a:pt x="14584" y="18261"/>
                    <a:pt x="16421" y="16424"/>
                  </a:cubicBezTo>
                  <a:cubicBezTo>
                    <a:pt x="18258" y="14587"/>
                    <a:pt x="19273" y="12175"/>
                    <a:pt x="19273" y="9637"/>
                  </a:cubicBezTo>
                  <a:cubicBezTo>
                    <a:pt x="19273" y="7098"/>
                    <a:pt x="18258" y="4686"/>
                    <a:pt x="16421" y="2849"/>
                  </a:cubicBezTo>
                  <a:cubicBezTo>
                    <a:pt x="14584" y="1012"/>
                    <a:pt x="12175" y="1"/>
                    <a:pt x="963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171" name="Google Shape;1171;p59"/>
            <p:cNvSpPr/>
            <p:nvPr/>
          </p:nvSpPr>
          <p:spPr>
            <a:xfrm>
              <a:off x="1639625" y="5170175"/>
              <a:ext cx="190100" cy="125750"/>
            </a:xfrm>
            <a:custGeom>
              <a:avLst/>
              <a:gdLst/>
              <a:ahLst/>
              <a:cxnLst/>
              <a:rect l="l" t="t" r="r" b="b"/>
              <a:pathLst>
                <a:path w="7604" h="5030" extrusionOk="0">
                  <a:moveTo>
                    <a:pt x="6852" y="0"/>
                  </a:moveTo>
                  <a:cubicBezTo>
                    <a:pt x="6851" y="0"/>
                    <a:pt x="6850" y="0"/>
                    <a:pt x="6848" y="0"/>
                  </a:cubicBezTo>
                  <a:cubicBezTo>
                    <a:pt x="6698" y="0"/>
                    <a:pt x="6556" y="57"/>
                    <a:pt x="6451" y="163"/>
                  </a:cubicBezTo>
                  <a:lnTo>
                    <a:pt x="3334" y="3279"/>
                  </a:lnTo>
                  <a:cubicBezTo>
                    <a:pt x="3224" y="3391"/>
                    <a:pt x="3080" y="3447"/>
                    <a:pt x="2935" y="3447"/>
                  </a:cubicBezTo>
                  <a:cubicBezTo>
                    <a:pt x="2791" y="3447"/>
                    <a:pt x="2646" y="3391"/>
                    <a:pt x="2536" y="3279"/>
                  </a:cubicBezTo>
                  <a:cubicBezTo>
                    <a:pt x="2533" y="3279"/>
                    <a:pt x="2533" y="3279"/>
                    <a:pt x="2530" y="3276"/>
                  </a:cubicBezTo>
                  <a:cubicBezTo>
                    <a:pt x="2521" y="3267"/>
                    <a:pt x="2509" y="3255"/>
                    <a:pt x="2497" y="3246"/>
                  </a:cubicBezTo>
                  <a:lnTo>
                    <a:pt x="1061" y="1810"/>
                  </a:lnTo>
                  <a:cubicBezTo>
                    <a:pt x="948" y="1678"/>
                    <a:pt x="789" y="1611"/>
                    <a:pt x="629" y="1611"/>
                  </a:cubicBezTo>
                  <a:cubicBezTo>
                    <a:pt x="486" y="1611"/>
                    <a:pt x="342" y="1666"/>
                    <a:pt x="233" y="1777"/>
                  </a:cubicBezTo>
                  <a:cubicBezTo>
                    <a:pt x="1" y="2009"/>
                    <a:pt x="16" y="2391"/>
                    <a:pt x="266" y="2605"/>
                  </a:cubicBezTo>
                  <a:lnTo>
                    <a:pt x="2542" y="4869"/>
                  </a:lnTo>
                  <a:cubicBezTo>
                    <a:pt x="2645" y="4972"/>
                    <a:pt x="2782" y="5029"/>
                    <a:pt x="2926" y="5029"/>
                  </a:cubicBezTo>
                  <a:cubicBezTo>
                    <a:pt x="2929" y="5029"/>
                    <a:pt x="2933" y="5029"/>
                    <a:pt x="2937" y="5029"/>
                  </a:cubicBezTo>
                  <a:lnTo>
                    <a:pt x="2943" y="5029"/>
                  </a:lnTo>
                  <a:cubicBezTo>
                    <a:pt x="3096" y="5029"/>
                    <a:pt x="3241" y="4969"/>
                    <a:pt x="3352" y="4860"/>
                  </a:cubicBezTo>
                  <a:lnTo>
                    <a:pt x="7249" y="964"/>
                  </a:lnTo>
                  <a:cubicBezTo>
                    <a:pt x="7603" y="606"/>
                    <a:pt x="7352" y="0"/>
                    <a:pt x="68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32" name="TextBox 7">
            <a:extLst>
              <a:ext uri="{FF2B5EF4-FFF2-40B4-BE49-F238E27FC236}">
                <a16:creationId xmlns:a16="http://schemas.microsoft.com/office/drawing/2014/main" id="{E763124F-3644-4B65-9BA2-9734A8FB3331}"/>
              </a:ext>
            </a:extLst>
          </p:cNvPr>
          <p:cNvSpPr txBox="1"/>
          <p:nvPr/>
        </p:nvSpPr>
        <p:spPr>
          <a:xfrm>
            <a:off x="1768169" y="3885576"/>
            <a:ext cx="5054793" cy="461665"/>
          </a:xfrm>
          <a:prstGeom prst="rect">
            <a:avLst/>
          </a:prstGeom>
          <a:noFill/>
        </p:spPr>
        <p:txBody>
          <a:bodyPr wrap="square" rtlCol="0">
            <a:spAutoFit/>
          </a:bodyPr>
          <a:lstStyle/>
          <a:p>
            <a:r>
              <a:rPr lang="en-US" altLang="ko-KR" sz="1200" dirty="0">
                <a:solidFill>
                  <a:schemeClr val="bg1">
                    <a:lumMod val="25000"/>
                  </a:schemeClr>
                </a:solidFill>
                <a:cs typeface="Arial" pitchFamily="34" charset="0"/>
              </a:rPr>
              <a:t>Get a modern PowerPoint  Presentation that is beautifully designed. Easy to change colors, photos and Text. </a:t>
            </a:r>
          </a:p>
        </p:txBody>
      </p:sp>
      <p:pic>
        <p:nvPicPr>
          <p:cNvPr id="2" name="Imagen 1"/>
          <p:cNvPicPr>
            <a:picLocks noChangeAspect="1"/>
          </p:cNvPicPr>
          <p:nvPr/>
        </p:nvPicPr>
        <p:blipFill>
          <a:blip r:embed="rId3"/>
          <a:stretch>
            <a:fillRect/>
          </a:stretch>
        </p:blipFill>
        <p:spPr>
          <a:xfrm>
            <a:off x="6934650" y="962552"/>
            <a:ext cx="1718796" cy="3803894"/>
          </a:xfrm>
          <a:prstGeom prst="rect">
            <a:avLst/>
          </a:prstGeom>
        </p:spPr>
      </p:pic>
      <p:sp>
        <p:nvSpPr>
          <p:cNvPr id="3" name="Rectángulo 2">
            <a:extLst>
              <a:ext uri="{FF2B5EF4-FFF2-40B4-BE49-F238E27FC236}">
                <a16:creationId xmlns:a16="http://schemas.microsoft.com/office/drawing/2014/main" id="{D3723F16-E987-2043-4C4F-1A1B2911E351}"/>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5A378A8B-FF31-350A-2C6A-0DC2B54B08A9}"/>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文本框 9">
            <a:extLst>
              <a:ext uri="{FF2B5EF4-FFF2-40B4-BE49-F238E27FC236}">
                <a16:creationId xmlns:a16="http://schemas.microsoft.com/office/drawing/2014/main" id="{105F1BA0-34C9-D125-AC26-CB1406F9475C}"/>
              </a:ext>
            </a:extLst>
          </p:cNvPr>
          <p:cNvSpPr txBox="1"/>
          <p:nvPr/>
        </p:nvSpPr>
        <p:spPr>
          <a:xfrm>
            <a:off x="639493" y="922771"/>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60"/>
          <p:cNvSpPr txBox="1">
            <a:spLocks noGrp="1"/>
          </p:cNvSpPr>
          <p:nvPr>
            <p:ph type="title"/>
          </p:nvPr>
        </p:nvSpPr>
        <p:spPr>
          <a:xfrm>
            <a:off x="779225" y="432692"/>
            <a:ext cx="7676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dirty="0"/>
              <a:t>This is a map</a:t>
            </a:r>
            <a:endParaRPr sz="5400" dirty="0"/>
          </a:p>
        </p:txBody>
      </p:sp>
      <p:grpSp>
        <p:nvGrpSpPr>
          <p:cNvPr id="1177" name="Google Shape;1177;p60"/>
          <p:cNvGrpSpPr/>
          <p:nvPr/>
        </p:nvGrpSpPr>
        <p:grpSpPr>
          <a:xfrm>
            <a:off x="3684255" y="1610482"/>
            <a:ext cx="4566698" cy="3002939"/>
            <a:chOff x="235800" y="830650"/>
            <a:chExt cx="6978450" cy="4588844"/>
          </a:xfrm>
          <a:solidFill>
            <a:schemeClr val="bg2">
              <a:lumMod val="60000"/>
              <a:lumOff val="40000"/>
            </a:schemeClr>
          </a:solidFill>
        </p:grpSpPr>
        <p:sp>
          <p:nvSpPr>
            <p:cNvPr id="1178" name="Google Shape;1178;p60"/>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60"/>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60"/>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60"/>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60"/>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0"/>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4" name="Google Shape;1184;p60"/>
          <p:cNvSpPr txBox="1"/>
          <p:nvPr/>
        </p:nvSpPr>
        <p:spPr>
          <a:xfrm flipH="1">
            <a:off x="1180275" y="1431925"/>
            <a:ext cx="17238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MARS</a:t>
            </a:r>
            <a:endParaRPr sz="2500">
              <a:solidFill>
                <a:srgbClr val="5E142A"/>
              </a:solidFill>
              <a:latin typeface="Bebas Neue"/>
              <a:ea typeface="Bebas Neue"/>
              <a:cs typeface="Bebas Neue"/>
              <a:sym typeface="Bebas Neue"/>
            </a:endParaRPr>
          </a:p>
        </p:txBody>
      </p:sp>
      <p:sp>
        <p:nvSpPr>
          <p:cNvPr id="1185" name="Google Shape;1185;p60"/>
          <p:cNvSpPr txBox="1"/>
          <p:nvPr/>
        </p:nvSpPr>
        <p:spPr>
          <a:xfrm flipH="1">
            <a:off x="1180375" y="1842050"/>
            <a:ext cx="21612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lumMod val="95000"/>
                  </a:schemeClr>
                </a:solidFill>
                <a:latin typeface="Roboto"/>
                <a:ea typeface="Roboto"/>
                <a:cs typeface="Roboto"/>
                <a:sym typeface="Roboto"/>
              </a:rPr>
              <a:t>Despite being red, Mars is a cold place, not hot</a:t>
            </a:r>
            <a:endParaRPr dirty="0">
              <a:solidFill>
                <a:schemeClr val="accent1">
                  <a:lumMod val="95000"/>
                </a:schemeClr>
              </a:solidFill>
              <a:latin typeface="Roboto"/>
              <a:ea typeface="Roboto"/>
              <a:cs typeface="Roboto"/>
              <a:sym typeface="Roboto"/>
            </a:endParaRPr>
          </a:p>
        </p:txBody>
      </p:sp>
      <p:sp>
        <p:nvSpPr>
          <p:cNvPr id="1186" name="Google Shape;1186;p60"/>
          <p:cNvSpPr txBox="1"/>
          <p:nvPr/>
        </p:nvSpPr>
        <p:spPr>
          <a:xfrm flipH="1">
            <a:off x="1180275" y="3720575"/>
            <a:ext cx="17238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mercury</a:t>
            </a:r>
            <a:endParaRPr sz="2500">
              <a:solidFill>
                <a:srgbClr val="5E142A"/>
              </a:solidFill>
              <a:latin typeface="Bebas Neue"/>
              <a:ea typeface="Bebas Neue"/>
              <a:cs typeface="Bebas Neue"/>
              <a:sym typeface="Bebas Neue"/>
            </a:endParaRPr>
          </a:p>
        </p:txBody>
      </p:sp>
      <p:sp>
        <p:nvSpPr>
          <p:cNvPr id="1187" name="Google Shape;1187;p60"/>
          <p:cNvSpPr txBox="1"/>
          <p:nvPr/>
        </p:nvSpPr>
        <p:spPr>
          <a:xfrm flipH="1">
            <a:off x="1180375" y="4130700"/>
            <a:ext cx="21612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1">
                    <a:lumMod val="95000"/>
                  </a:schemeClr>
                </a:solidFill>
                <a:latin typeface="Roboto"/>
                <a:ea typeface="Roboto"/>
                <a:cs typeface="Roboto"/>
                <a:sym typeface="Roboto"/>
              </a:rPr>
              <a:t>Mercury is the closest planet to the Sun</a:t>
            </a:r>
            <a:endParaRPr>
              <a:solidFill>
                <a:schemeClr val="accent1">
                  <a:lumMod val="95000"/>
                </a:schemeClr>
              </a:solidFill>
              <a:latin typeface="Roboto"/>
              <a:ea typeface="Roboto"/>
              <a:cs typeface="Roboto"/>
              <a:sym typeface="Roboto"/>
            </a:endParaRPr>
          </a:p>
        </p:txBody>
      </p:sp>
      <p:sp>
        <p:nvSpPr>
          <p:cNvPr id="1188" name="Google Shape;1188;p60"/>
          <p:cNvSpPr/>
          <p:nvPr/>
        </p:nvSpPr>
        <p:spPr>
          <a:xfrm flipH="1">
            <a:off x="889400" y="1608800"/>
            <a:ext cx="231600" cy="231600"/>
          </a:xfrm>
          <a:prstGeom prst="ellipse">
            <a:avLst/>
          </a:prstGeom>
          <a:solidFill>
            <a:srgbClr val="3434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60"/>
          <p:cNvSpPr/>
          <p:nvPr/>
        </p:nvSpPr>
        <p:spPr>
          <a:xfrm flipH="1">
            <a:off x="889400" y="3897550"/>
            <a:ext cx="231600" cy="231600"/>
          </a:xfrm>
          <a:prstGeom prst="ellipse">
            <a:avLst/>
          </a:prstGeom>
          <a:solidFill>
            <a:srgbClr val="F8B9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60"/>
          <p:cNvSpPr txBox="1"/>
          <p:nvPr/>
        </p:nvSpPr>
        <p:spPr>
          <a:xfrm flipH="1">
            <a:off x="1180275" y="2576250"/>
            <a:ext cx="17238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VENUS</a:t>
            </a:r>
            <a:endParaRPr sz="2500">
              <a:solidFill>
                <a:srgbClr val="5E142A"/>
              </a:solidFill>
              <a:latin typeface="Bebas Neue"/>
              <a:ea typeface="Bebas Neue"/>
              <a:cs typeface="Bebas Neue"/>
              <a:sym typeface="Bebas Neue"/>
            </a:endParaRPr>
          </a:p>
        </p:txBody>
      </p:sp>
      <p:sp>
        <p:nvSpPr>
          <p:cNvPr id="1191" name="Google Shape;1191;p60"/>
          <p:cNvSpPr txBox="1"/>
          <p:nvPr/>
        </p:nvSpPr>
        <p:spPr>
          <a:xfrm flipH="1">
            <a:off x="1180375" y="2986375"/>
            <a:ext cx="21612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1">
                    <a:lumMod val="95000"/>
                  </a:schemeClr>
                </a:solidFill>
                <a:latin typeface="Roboto"/>
                <a:ea typeface="Roboto"/>
                <a:cs typeface="Roboto"/>
                <a:sym typeface="Roboto"/>
              </a:rPr>
              <a:t>Has a beautiful name and is the second planet</a:t>
            </a:r>
            <a:endParaRPr>
              <a:solidFill>
                <a:schemeClr val="accent1">
                  <a:lumMod val="95000"/>
                </a:schemeClr>
              </a:solidFill>
              <a:latin typeface="Roboto"/>
              <a:ea typeface="Roboto"/>
              <a:cs typeface="Roboto"/>
              <a:sym typeface="Roboto"/>
            </a:endParaRPr>
          </a:p>
        </p:txBody>
      </p:sp>
      <p:sp>
        <p:nvSpPr>
          <p:cNvPr id="1192" name="Google Shape;1192;p60"/>
          <p:cNvSpPr/>
          <p:nvPr/>
        </p:nvSpPr>
        <p:spPr>
          <a:xfrm flipH="1">
            <a:off x="889400" y="2753175"/>
            <a:ext cx="231600" cy="231600"/>
          </a:xfrm>
          <a:prstGeom prst="ellipse">
            <a:avLst/>
          </a:prstGeom>
          <a:solidFill>
            <a:srgbClr val="CF610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60"/>
          <p:cNvSpPr/>
          <p:nvPr/>
        </p:nvSpPr>
        <p:spPr>
          <a:xfrm flipH="1">
            <a:off x="3969775" y="2638975"/>
            <a:ext cx="231600" cy="231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60"/>
          <p:cNvSpPr/>
          <p:nvPr/>
        </p:nvSpPr>
        <p:spPr>
          <a:xfrm flipH="1">
            <a:off x="5851800" y="2523175"/>
            <a:ext cx="231600" cy="231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0"/>
          <p:cNvSpPr/>
          <p:nvPr/>
        </p:nvSpPr>
        <p:spPr>
          <a:xfrm flipH="1">
            <a:off x="5049475" y="3783300"/>
            <a:ext cx="231600" cy="2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60"/>
          <p:cNvSpPr/>
          <p:nvPr/>
        </p:nvSpPr>
        <p:spPr>
          <a:xfrm flipH="1">
            <a:off x="7642725" y="3783300"/>
            <a:ext cx="231600" cy="231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60"/>
          <p:cNvSpPr/>
          <p:nvPr/>
        </p:nvSpPr>
        <p:spPr>
          <a:xfrm flipH="1">
            <a:off x="5620200" y="2933275"/>
            <a:ext cx="231600" cy="231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60"/>
          <p:cNvSpPr/>
          <p:nvPr/>
        </p:nvSpPr>
        <p:spPr>
          <a:xfrm flipH="1">
            <a:off x="4617275" y="2811500"/>
            <a:ext cx="231600" cy="2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60"/>
          <p:cNvSpPr/>
          <p:nvPr/>
        </p:nvSpPr>
        <p:spPr>
          <a:xfrm flipH="1">
            <a:off x="7482750" y="2996150"/>
            <a:ext cx="231600" cy="231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60"/>
          <p:cNvSpPr/>
          <p:nvPr/>
        </p:nvSpPr>
        <p:spPr>
          <a:xfrm flipH="1">
            <a:off x="6623125" y="2811500"/>
            <a:ext cx="231600" cy="2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ángulo 1">
            <a:extLst>
              <a:ext uri="{FF2B5EF4-FFF2-40B4-BE49-F238E27FC236}">
                <a16:creationId xmlns:a16="http://schemas.microsoft.com/office/drawing/2014/main" id="{E81F311A-9398-5ABE-A7EA-7105D1FFCADD}"/>
              </a:ext>
            </a:extLst>
          </p:cNvPr>
          <p:cNvSpPr/>
          <p:nvPr/>
        </p:nvSpPr>
        <p:spPr>
          <a:xfrm>
            <a:off x="2196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a:extLst>
              <a:ext uri="{FF2B5EF4-FFF2-40B4-BE49-F238E27FC236}">
                <a16:creationId xmlns:a16="http://schemas.microsoft.com/office/drawing/2014/main" id="{631F3E5A-918D-7B89-2218-946B17C8A4B2}"/>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94"/>
        <p:cNvGrpSpPr/>
        <p:nvPr/>
      </p:nvGrpSpPr>
      <p:grpSpPr>
        <a:xfrm>
          <a:off x="0" y="0"/>
          <a:ext cx="0" cy="0"/>
          <a:chOff x="0" y="0"/>
          <a:chExt cx="0" cy="0"/>
        </a:xfrm>
      </p:grpSpPr>
      <p:sp>
        <p:nvSpPr>
          <p:cNvPr id="2800" name="Google Shape;2800;p62"/>
          <p:cNvSpPr txBox="1">
            <a:spLocks noGrp="1"/>
          </p:cNvSpPr>
          <p:nvPr>
            <p:ph type="title" idx="4294967295"/>
          </p:nvPr>
        </p:nvSpPr>
        <p:spPr>
          <a:xfrm>
            <a:off x="-1895078" y="175338"/>
            <a:ext cx="8064500" cy="57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bg1"/>
                </a:solidFill>
              </a:rPr>
              <a:t>This is other timeline</a:t>
            </a:r>
            <a:endParaRPr dirty="0">
              <a:solidFill>
                <a:schemeClr val="bg1"/>
              </a:solidFill>
            </a:endParaRPr>
          </a:p>
        </p:txBody>
      </p:sp>
      <p:grpSp>
        <p:nvGrpSpPr>
          <p:cNvPr id="3" name="Grupo 2"/>
          <p:cNvGrpSpPr/>
          <p:nvPr/>
        </p:nvGrpSpPr>
        <p:grpSpPr>
          <a:xfrm>
            <a:off x="540000" y="2041933"/>
            <a:ext cx="6603887" cy="1737382"/>
            <a:chOff x="226121" y="1811745"/>
            <a:chExt cx="7495400" cy="1971925"/>
          </a:xfrm>
        </p:grpSpPr>
        <p:sp>
          <p:nvSpPr>
            <p:cNvPr id="2795" name="Google Shape;2795;p62"/>
            <p:cNvSpPr/>
            <p:nvPr/>
          </p:nvSpPr>
          <p:spPr>
            <a:xfrm>
              <a:off x="806221" y="2123633"/>
              <a:ext cx="6915300" cy="319200"/>
            </a:xfrm>
            <a:prstGeom prst="rightArrow">
              <a:avLst>
                <a:gd name="adj1" fmla="val 30529"/>
                <a:gd name="adj2" fmla="val 10112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62"/>
            <p:cNvSpPr/>
            <p:nvPr/>
          </p:nvSpPr>
          <p:spPr>
            <a:xfrm>
              <a:off x="616396" y="1811745"/>
              <a:ext cx="943200" cy="9432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500">
                <a:solidFill>
                  <a:schemeClr val="dk1"/>
                </a:solidFill>
                <a:latin typeface="Bebas Neue"/>
                <a:ea typeface="Bebas Neue"/>
                <a:cs typeface="Bebas Neue"/>
                <a:sym typeface="Bebas Neue"/>
              </a:endParaRPr>
            </a:p>
          </p:txBody>
        </p:sp>
        <p:sp>
          <p:nvSpPr>
            <p:cNvPr id="2797" name="Google Shape;2797;p62"/>
            <p:cNvSpPr/>
            <p:nvPr/>
          </p:nvSpPr>
          <p:spPr>
            <a:xfrm>
              <a:off x="2479271" y="1811745"/>
              <a:ext cx="943200" cy="9432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500">
                <a:solidFill>
                  <a:schemeClr val="dk1"/>
                </a:solidFill>
                <a:latin typeface="Bebas Neue"/>
                <a:ea typeface="Bebas Neue"/>
                <a:cs typeface="Bebas Neue"/>
                <a:sym typeface="Bebas Neue"/>
              </a:endParaRPr>
            </a:p>
          </p:txBody>
        </p:sp>
        <p:sp>
          <p:nvSpPr>
            <p:cNvPr id="2798" name="Google Shape;2798;p62"/>
            <p:cNvSpPr/>
            <p:nvPr/>
          </p:nvSpPr>
          <p:spPr>
            <a:xfrm>
              <a:off x="4342121" y="1811745"/>
              <a:ext cx="943200" cy="9432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500">
                <a:solidFill>
                  <a:schemeClr val="dk1"/>
                </a:solidFill>
                <a:latin typeface="Bebas Neue"/>
                <a:ea typeface="Bebas Neue"/>
                <a:cs typeface="Bebas Neue"/>
                <a:sym typeface="Bebas Neue"/>
              </a:endParaRPr>
            </a:p>
          </p:txBody>
        </p:sp>
        <p:sp>
          <p:nvSpPr>
            <p:cNvPr id="2799" name="Google Shape;2799;p62"/>
            <p:cNvSpPr/>
            <p:nvPr/>
          </p:nvSpPr>
          <p:spPr>
            <a:xfrm>
              <a:off x="6204971" y="1811745"/>
              <a:ext cx="943200" cy="943200"/>
            </a:xfrm>
            <a:prstGeom prst="ellipse">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500">
                <a:solidFill>
                  <a:schemeClr val="dk1"/>
                </a:solidFill>
                <a:latin typeface="Bebas Neue"/>
                <a:ea typeface="Bebas Neue"/>
                <a:cs typeface="Bebas Neue"/>
                <a:sym typeface="Bebas Neue"/>
              </a:endParaRPr>
            </a:p>
          </p:txBody>
        </p:sp>
        <p:sp>
          <p:nvSpPr>
            <p:cNvPr id="2801" name="Google Shape;2801;p62"/>
            <p:cNvSpPr txBox="1"/>
            <p:nvPr/>
          </p:nvSpPr>
          <p:spPr>
            <a:xfrm>
              <a:off x="3951821" y="2754945"/>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chemeClr val="dk1"/>
                  </a:solidFill>
                  <a:latin typeface="Bebas Neue"/>
                  <a:ea typeface="Bebas Neue"/>
                  <a:cs typeface="Bebas Neue"/>
                  <a:sym typeface="Bebas Neue"/>
                </a:rPr>
                <a:t>2014</a:t>
              </a:r>
              <a:endParaRPr sz="2500">
                <a:solidFill>
                  <a:srgbClr val="5E142A"/>
                </a:solidFill>
                <a:latin typeface="Bebas Neue"/>
                <a:ea typeface="Bebas Neue"/>
                <a:cs typeface="Bebas Neue"/>
                <a:sym typeface="Bebas Neue"/>
              </a:endParaRPr>
            </a:p>
          </p:txBody>
        </p:sp>
        <p:sp>
          <p:nvSpPr>
            <p:cNvPr id="2802" name="Google Shape;2802;p62"/>
            <p:cNvSpPr txBox="1"/>
            <p:nvPr/>
          </p:nvSpPr>
          <p:spPr>
            <a:xfrm>
              <a:off x="4104221" y="3165070"/>
              <a:ext cx="1419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Has a beautiful name, but it’s terribly hot</a:t>
              </a:r>
              <a:endParaRPr>
                <a:solidFill>
                  <a:srgbClr val="DB8225"/>
                </a:solidFill>
                <a:latin typeface="Roboto"/>
                <a:ea typeface="Roboto"/>
                <a:cs typeface="Roboto"/>
                <a:sym typeface="Roboto"/>
              </a:endParaRPr>
            </a:p>
          </p:txBody>
        </p:sp>
        <p:sp>
          <p:nvSpPr>
            <p:cNvPr id="2803" name="Google Shape;2803;p62"/>
            <p:cNvSpPr txBox="1"/>
            <p:nvPr/>
          </p:nvSpPr>
          <p:spPr>
            <a:xfrm>
              <a:off x="226121" y="2754945"/>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rgbClr val="5E142A"/>
                  </a:solidFill>
                  <a:latin typeface="Bebas Neue"/>
                  <a:ea typeface="Bebas Neue"/>
                  <a:cs typeface="Bebas Neue"/>
                  <a:sym typeface="Bebas Neue"/>
                </a:rPr>
                <a:t>2010</a:t>
              </a:r>
              <a:endParaRPr sz="2500">
                <a:solidFill>
                  <a:srgbClr val="5E142A"/>
                </a:solidFill>
                <a:latin typeface="Bebas Neue"/>
                <a:ea typeface="Bebas Neue"/>
                <a:cs typeface="Bebas Neue"/>
                <a:sym typeface="Bebas Neue"/>
              </a:endParaRPr>
            </a:p>
          </p:txBody>
        </p:sp>
        <p:sp>
          <p:nvSpPr>
            <p:cNvPr id="2804" name="Google Shape;2804;p62"/>
            <p:cNvSpPr txBox="1"/>
            <p:nvPr/>
          </p:nvSpPr>
          <p:spPr>
            <a:xfrm>
              <a:off x="378521" y="3165070"/>
              <a:ext cx="1419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Mercury is the closest planet to the Sun</a:t>
              </a:r>
              <a:endParaRPr>
                <a:solidFill>
                  <a:srgbClr val="DB8225"/>
                </a:solidFill>
                <a:latin typeface="Roboto"/>
                <a:ea typeface="Roboto"/>
                <a:cs typeface="Roboto"/>
                <a:sym typeface="Roboto"/>
              </a:endParaRPr>
            </a:p>
          </p:txBody>
        </p:sp>
        <p:sp>
          <p:nvSpPr>
            <p:cNvPr id="2805" name="Google Shape;2805;p62"/>
            <p:cNvSpPr txBox="1"/>
            <p:nvPr/>
          </p:nvSpPr>
          <p:spPr>
            <a:xfrm>
              <a:off x="5814659" y="2754945"/>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chemeClr val="dk1"/>
                  </a:solidFill>
                  <a:latin typeface="Bebas Neue"/>
                  <a:ea typeface="Bebas Neue"/>
                  <a:cs typeface="Bebas Neue"/>
                  <a:sym typeface="Bebas Neue"/>
                </a:rPr>
                <a:t>2016</a:t>
              </a:r>
              <a:endParaRPr sz="2500">
                <a:solidFill>
                  <a:srgbClr val="5E142A"/>
                </a:solidFill>
                <a:latin typeface="Bebas Neue"/>
                <a:ea typeface="Bebas Neue"/>
                <a:cs typeface="Bebas Neue"/>
                <a:sym typeface="Bebas Neue"/>
              </a:endParaRPr>
            </a:p>
          </p:txBody>
        </p:sp>
        <p:sp>
          <p:nvSpPr>
            <p:cNvPr id="2806" name="Google Shape;2806;p62"/>
            <p:cNvSpPr txBox="1"/>
            <p:nvPr/>
          </p:nvSpPr>
          <p:spPr>
            <a:xfrm>
              <a:off x="5981909" y="3165070"/>
              <a:ext cx="13893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Saturn is the ringed one and a gas giant</a:t>
              </a:r>
              <a:endParaRPr>
                <a:solidFill>
                  <a:srgbClr val="DB8225"/>
                </a:solidFill>
                <a:latin typeface="Roboto"/>
                <a:ea typeface="Roboto"/>
                <a:cs typeface="Roboto"/>
                <a:sym typeface="Roboto"/>
              </a:endParaRPr>
            </a:p>
          </p:txBody>
        </p:sp>
        <p:sp>
          <p:nvSpPr>
            <p:cNvPr id="2807" name="Google Shape;2807;p62"/>
            <p:cNvSpPr txBox="1"/>
            <p:nvPr/>
          </p:nvSpPr>
          <p:spPr>
            <a:xfrm>
              <a:off x="2088959" y="2754945"/>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rgbClr val="5E142A"/>
                  </a:solidFill>
                  <a:latin typeface="Bebas Neue"/>
                  <a:ea typeface="Bebas Neue"/>
                  <a:cs typeface="Bebas Neue"/>
                  <a:sym typeface="Bebas Neue"/>
                </a:rPr>
                <a:t>2012</a:t>
              </a:r>
              <a:endParaRPr sz="2500">
                <a:solidFill>
                  <a:srgbClr val="5E142A"/>
                </a:solidFill>
                <a:latin typeface="Bebas Neue"/>
                <a:ea typeface="Bebas Neue"/>
                <a:cs typeface="Bebas Neue"/>
                <a:sym typeface="Bebas Neue"/>
              </a:endParaRPr>
            </a:p>
          </p:txBody>
        </p:sp>
        <p:sp>
          <p:nvSpPr>
            <p:cNvPr id="2808" name="Google Shape;2808;p62"/>
            <p:cNvSpPr txBox="1"/>
            <p:nvPr/>
          </p:nvSpPr>
          <p:spPr>
            <a:xfrm>
              <a:off x="2241359" y="3165070"/>
              <a:ext cx="1419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It’s the biggest planet in our Solar System</a:t>
              </a:r>
              <a:endParaRPr>
                <a:solidFill>
                  <a:srgbClr val="DB8225"/>
                </a:solidFill>
                <a:latin typeface="Roboto"/>
                <a:ea typeface="Roboto"/>
                <a:cs typeface="Roboto"/>
                <a:sym typeface="Roboto"/>
              </a:endParaRPr>
            </a:p>
          </p:txBody>
        </p:sp>
        <p:sp>
          <p:nvSpPr>
            <p:cNvPr id="2809" name="Google Shape;2809;p62"/>
            <p:cNvSpPr/>
            <p:nvPr/>
          </p:nvSpPr>
          <p:spPr>
            <a:xfrm>
              <a:off x="4416071" y="1885720"/>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10" name="Google Shape;2810;p62"/>
            <p:cNvSpPr/>
            <p:nvPr/>
          </p:nvSpPr>
          <p:spPr>
            <a:xfrm>
              <a:off x="2553209" y="1885720"/>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11" name="Google Shape;2811;p62"/>
            <p:cNvSpPr/>
            <p:nvPr/>
          </p:nvSpPr>
          <p:spPr>
            <a:xfrm>
              <a:off x="6278909" y="1885720"/>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12" name="Google Shape;2812;p62"/>
            <p:cNvSpPr/>
            <p:nvPr/>
          </p:nvSpPr>
          <p:spPr>
            <a:xfrm>
              <a:off x="690359" y="1885720"/>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813" name="Google Shape;2813;p62"/>
            <p:cNvGrpSpPr/>
            <p:nvPr/>
          </p:nvGrpSpPr>
          <p:grpSpPr>
            <a:xfrm>
              <a:off x="2774695" y="2083057"/>
              <a:ext cx="352162" cy="400686"/>
              <a:chOff x="1529350" y="258825"/>
              <a:chExt cx="423475" cy="481825"/>
            </a:xfrm>
          </p:grpSpPr>
          <p:sp>
            <p:nvSpPr>
              <p:cNvPr id="2814" name="Google Shape;2814;p62"/>
              <p:cNvSpPr/>
              <p:nvPr/>
            </p:nvSpPr>
            <p:spPr>
              <a:xfrm>
                <a:off x="1585800" y="258825"/>
                <a:ext cx="310650" cy="430550"/>
              </a:xfrm>
              <a:custGeom>
                <a:avLst/>
                <a:gdLst/>
                <a:ahLst/>
                <a:cxnLst/>
                <a:rect l="l" t="t" r="r" b="b"/>
                <a:pathLst>
                  <a:path w="12426" h="17222" extrusionOk="0">
                    <a:moveTo>
                      <a:pt x="6213" y="3388"/>
                    </a:moveTo>
                    <a:cubicBezTo>
                      <a:pt x="7354" y="3388"/>
                      <a:pt x="8384" y="4074"/>
                      <a:pt x="8821" y="5131"/>
                    </a:cubicBezTo>
                    <a:cubicBezTo>
                      <a:pt x="9257" y="6185"/>
                      <a:pt x="9016" y="7399"/>
                      <a:pt x="8206" y="8206"/>
                    </a:cubicBezTo>
                    <a:cubicBezTo>
                      <a:pt x="7666" y="8748"/>
                      <a:pt x="6945" y="9035"/>
                      <a:pt x="6210" y="9035"/>
                    </a:cubicBezTo>
                    <a:cubicBezTo>
                      <a:pt x="5847" y="9035"/>
                      <a:pt x="5481" y="8965"/>
                      <a:pt x="5132" y="8820"/>
                    </a:cubicBezTo>
                    <a:cubicBezTo>
                      <a:pt x="4075" y="8383"/>
                      <a:pt x="3388" y="7354"/>
                      <a:pt x="3388" y="6212"/>
                    </a:cubicBezTo>
                    <a:cubicBezTo>
                      <a:pt x="3391" y="4652"/>
                      <a:pt x="4653" y="3391"/>
                      <a:pt x="6213" y="3388"/>
                    </a:cubicBezTo>
                    <a:close/>
                    <a:moveTo>
                      <a:pt x="6213" y="0"/>
                    </a:moveTo>
                    <a:cubicBezTo>
                      <a:pt x="2825" y="0"/>
                      <a:pt x="1" y="2728"/>
                      <a:pt x="1" y="6212"/>
                    </a:cubicBezTo>
                    <a:cubicBezTo>
                      <a:pt x="1" y="7537"/>
                      <a:pt x="398" y="8718"/>
                      <a:pt x="1163" y="9826"/>
                    </a:cubicBezTo>
                    <a:lnTo>
                      <a:pt x="5737" y="16959"/>
                    </a:lnTo>
                    <a:cubicBezTo>
                      <a:pt x="5847" y="17134"/>
                      <a:pt x="6029" y="17221"/>
                      <a:pt x="6211" y="17221"/>
                    </a:cubicBezTo>
                    <a:cubicBezTo>
                      <a:pt x="6394" y="17221"/>
                      <a:pt x="6576" y="17134"/>
                      <a:pt x="6686" y="16959"/>
                    </a:cubicBezTo>
                    <a:lnTo>
                      <a:pt x="11278" y="9802"/>
                    </a:lnTo>
                    <a:cubicBezTo>
                      <a:pt x="12025" y="8751"/>
                      <a:pt x="12425" y="7498"/>
                      <a:pt x="12422" y="6212"/>
                    </a:cubicBezTo>
                    <a:cubicBezTo>
                      <a:pt x="12422" y="2786"/>
                      <a:pt x="9637" y="0"/>
                      <a:pt x="62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15" name="Google Shape;2815;p62"/>
              <p:cNvSpPr/>
              <p:nvPr/>
            </p:nvSpPr>
            <p:spPr>
              <a:xfrm>
                <a:off x="1529350" y="583200"/>
                <a:ext cx="423475" cy="157450"/>
              </a:xfrm>
              <a:custGeom>
                <a:avLst/>
                <a:gdLst/>
                <a:ahLst/>
                <a:cxnLst/>
                <a:rect l="l" t="t" r="r" b="b"/>
                <a:pathLst>
                  <a:path w="16939" h="6298" extrusionOk="0">
                    <a:moveTo>
                      <a:pt x="4050" y="1"/>
                    </a:moveTo>
                    <a:cubicBezTo>
                      <a:pt x="1545" y="582"/>
                      <a:pt x="0" y="1642"/>
                      <a:pt x="0" y="2909"/>
                    </a:cubicBezTo>
                    <a:cubicBezTo>
                      <a:pt x="0" y="5111"/>
                      <a:pt x="4364" y="6297"/>
                      <a:pt x="8471" y="6297"/>
                    </a:cubicBezTo>
                    <a:cubicBezTo>
                      <a:pt x="12575" y="6297"/>
                      <a:pt x="16938" y="5111"/>
                      <a:pt x="16938" y="2909"/>
                    </a:cubicBezTo>
                    <a:cubicBezTo>
                      <a:pt x="16938" y="1642"/>
                      <a:pt x="15391" y="579"/>
                      <a:pt x="12882" y="1"/>
                    </a:cubicBezTo>
                    <a:lnTo>
                      <a:pt x="10040" y="4445"/>
                    </a:lnTo>
                    <a:cubicBezTo>
                      <a:pt x="9673" y="5018"/>
                      <a:pt x="9071" y="5305"/>
                      <a:pt x="8469" y="5305"/>
                    </a:cubicBezTo>
                    <a:cubicBezTo>
                      <a:pt x="7867" y="5305"/>
                      <a:pt x="7265" y="5018"/>
                      <a:pt x="6899" y="4445"/>
                    </a:cubicBezTo>
                    <a:lnTo>
                      <a:pt x="405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816" name="Google Shape;2816;p62"/>
            <p:cNvGrpSpPr/>
            <p:nvPr/>
          </p:nvGrpSpPr>
          <p:grpSpPr>
            <a:xfrm>
              <a:off x="874879" y="2096428"/>
              <a:ext cx="426450" cy="373608"/>
              <a:chOff x="899850" y="871450"/>
              <a:chExt cx="483175" cy="423400"/>
            </a:xfrm>
          </p:grpSpPr>
          <p:sp>
            <p:nvSpPr>
              <p:cNvPr id="2817" name="Google Shape;2817;p62"/>
              <p:cNvSpPr/>
              <p:nvPr/>
            </p:nvSpPr>
            <p:spPr>
              <a:xfrm>
                <a:off x="1325175" y="1040825"/>
                <a:ext cx="56425" cy="28275"/>
              </a:xfrm>
              <a:custGeom>
                <a:avLst/>
                <a:gdLst/>
                <a:ahLst/>
                <a:cxnLst/>
                <a:rect l="l" t="t" r="r" b="b"/>
                <a:pathLst>
                  <a:path w="2257" h="1131" extrusionOk="0">
                    <a:moveTo>
                      <a:pt x="564" y="1"/>
                    </a:moveTo>
                    <a:cubicBezTo>
                      <a:pt x="251" y="1"/>
                      <a:pt x="1" y="251"/>
                      <a:pt x="1" y="564"/>
                    </a:cubicBezTo>
                    <a:cubicBezTo>
                      <a:pt x="1" y="877"/>
                      <a:pt x="251" y="1130"/>
                      <a:pt x="564" y="1130"/>
                    </a:cubicBezTo>
                    <a:lnTo>
                      <a:pt x="1693" y="1130"/>
                    </a:lnTo>
                    <a:cubicBezTo>
                      <a:pt x="2006" y="1130"/>
                      <a:pt x="2256" y="877"/>
                      <a:pt x="2256" y="564"/>
                    </a:cubicBezTo>
                    <a:cubicBezTo>
                      <a:pt x="2256" y="251"/>
                      <a:pt x="2006" y="1"/>
                      <a:pt x="16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18" name="Google Shape;2818;p62"/>
              <p:cNvSpPr/>
              <p:nvPr/>
            </p:nvSpPr>
            <p:spPr>
              <a:xfrm>
                <a:off x="1323750" y="956100"/>
                <a:ext cx="59275" cy="56525"/>
              </a:xfrm>
              <a:custGeom>
                <a:avLst/>
                <a:gdLst/>
                <a:ahLst/>
                <a:cxnLst/>
                <a:rect l="l" t="t" r="r" b="b"/>
                <a:pathLst>
                  <a:path w="2371" h="2261" extrusionOk="0">
                    <a:moveTo>
                      <a:pt x="1750" y="0"/>
                    </a:moveTo>
                    <a:cubicBezTo>
                      <a:pt x="1605" y="0"/>
                      <a:pt x="1461" y="55"/>
                      <a:pt x="1350" y="165"/>
                    </a:cubicBezTo>
                    <a:lnTo>
                      <a:pt x="220" y="1294"/>
                    </a:lnTo>
                    <a:cubicBezTo>
                      <a:pt x="0" y="1517"/>
                      <a:pt x="0" y="1872"/>
                      <a:pt x="220" y="2095"/>
                    </a:cubicBezTo>
                    <a:cubicBezTo>
                      <a:pt x="332" y="2205"/>
                      <a:pt x="476" y="2260"/>
                      <a:pt x="621" y="2260"/>
                    </a:cubicBezTo>
                    <a:cubicBezTo>
                      <a:pt x="765" y="2260"/>
                      <a:pt x="910" y="2205"/>
                      <a:pt x="1021" y="2095"/>
                    </a:cubicBezTo>
                    <a:lnTo>
                      <a:pt x="2151" y="966"/>
                    </a:lnTo>
                    <a:cubicBezTo>
                      <a:pt x="2370" y="743"/>
                      <a:pt x="2370" y="388"/>
                      <a:pt x="2151" y="165"/>
                    </a:cubicBezTo>
                    <a:cubicBezTo>
                      <a:pt x="2039" y="55"/>
                      <a:pt x="1895" y="0"/>
                      <a:pt x="175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19" name="Google Shape;2819;p62"/>
              <p:cNvSpPr/>
              <p:nvPr/>
            </p:nvSpPr>
            <p:spPr>
              <a:xfrm>
                <a:off x="1323750" y="1097250"/>
                <a:ext cx="59275" cy="56525"/>
              </a:xfrm>
              <a:custGeom>
                <a:avLst/>
                <a:gdLst/>
                <a:ahLst/>
                <a:cxnLst/>
                <a:rect l="l" t="t" r="r" b="b"/>
                <a:pathLst>
                  <a:path w="2371" h="2261" extrusionOk="0">
                    <a:moveTo>
                      <a:pt x="621" y="0"/>
                    </a:moveTo>
                    <a:cubicBezTo>
                      <a:pt x="476" y="0"/>
                      <a:pt x="332" y="55"/>
                      <a:pt x="220" y="165"/>
                    </a:cubicBezTo>
                    <a:cubicBezTo>
                      <a:pt x="0" y="388"/>
                      <a:pt x="0" y="743"/>
                      <a:pt x="220" y="966"/>
                    </a:cubicBezTo>
                    <a:lnTo>
                      <a:pt x="1350" y="2095"/>
                    </a:lnTo>
                    <a:cubicBezTo>
                      <a:pt x="1461" y="2205"/>
                      <a:pt x="1605" y="2260"/>
                      <a:pt x="1750" y="2260"/>
                    </a:cubicBezTo>
                    <a:cubicBezTo>
                      <a:pt x="1895" y="2260"/>
                      <a:pt x="2039" y="2205"/>
                      <a:pt x="2151" y="2095"/>
                    </a:cubicBezTo>
                    <a:cubicBezTo>
                      <a:pt x="2370" y="1872"/>
                      <a:pt x="2370" y="1517"/>
                      <a:pt x="2151" y="1294"/>
                    </a:cubicBezTo>
                    <a:lnTo>
                      <a:pt x="1021" y="165"/>
                    </a:lnTo>
                    <a:cubicBezTo>
                      <a:pt x="910" y="55"/>
                      <a:pt x="765" y="0"/>
                      <a:pt x="6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20" name="Google Shape;2820;p62"/>
              <p:cNvSpPr/>
              <p:nvPr/>
            </p:nvSpPr>
            <p:spPr>
              <a:xfrm>
                <a:off x="899850" y="871450"/>
                <a:ext cx="396150" cy="423400"/>
              </a:xfrm>
              <a:custGeom>
                <a:avLst/>
                <a:gdLst/>
                <a:ahLst/>
                <a:cxnLst/>
                <a:rect l="l" t="t" r="r" b="b"/>
                <a:pathLst>
                  <a:path w="15846" h="16936" extrusionOk="0">
                    <a:moveTo>
                      <a:pt x="6812" y="4518"/>
                    </a:moveTo>
                    <a:lnTo>
                      <a:pt x="6812" y="10164"/>
                    </a:lnTo>
                    <a:lnTo>
                      <a:pt x="5682" y="10164"/>
                    </a:lnTo>
                    <a:lnTo>
                      <a:pt x="5682" y="4518"/>
                    </a:lnTo>
                    <a:close/>
                    <a:moveTo>
                      <a:pt x="14153" y="1130"/>
                    </a:moveTo>
                    <a:cubicBezTo>
                      <a:pt x="14463" y="1130"/>
                      <a:pt x="14716" y="1380"/>
                      <a:pt x="14716" y="1693"/>
                    </a:cubicBezTo>
                    <a:lnTo>
                      <a:pt x="14716" y="12985"/>
                    </a:lnTo>
                    <a:cubicBezTo>
                      <a:pt x="14716" y="13298"/>
                      <a:pt x="14463" y="13551"/>
                      <a:pt x="14153" y="13551"/>
                    </a:cubicBezTo>
                    <a:lnTo>
                      <a:pt x="13587" y="13551"/>
                    </a:lnTo>
                    <a:lnTo>
                      <a:pt x="13587" y="1130"/>
                    </a:lnTo>
                    <a:close/>
                    <a:moveTo>
                      <a:pt x="13018" y="1"/>
                    </a:moveTo>
                    <a:cubicBezTo>
                      <a:pt x="13012" y="1"/>
                      <a:pt x="13006" y="4"/>
                      <a:pt x="13000" y="4"/>
                    </a:cubicBezTo>
                    <a:cubicBezTo>
                      <a:pt x="12992" y="4"/>
                      <a:pt x="12985" y="4"/>
                      <a:pt x="12978" y="4"/>
                    </a:cubicBezTo>
                    <a:cubicBezTo>
                      <a:pt x="12972" y="4"/>
                      <a:pt x="12967" y="4"/>
                      <a:pt x="12961" y="4"/>
                    </a:cubicBezTo>
                    <a:cubicBezTo>
                      <a:pt x="12797" y="4"/>
                      <a:pt x="12768" y="58"/>
                      <a:pt x="7221" y="3385"/>
                    </a:cubicBezTo>
                    <a:lnTo>
                      <a:pt x="3990" y="3385"/>
                    </a:lnTo>
                    <a:cubicBezTo>
                      <a:pt x="1810" y="3388"/>
                      <a:pt x="0" y="5159"/>
                      <a:pt x="0" y="7339"/>
                    </a:cubicBezTo>
                    <a:cubicBezTo>
                      <a:pt x="0" y="9323"/>
                      <a:pt x="1515" y="10959"/>
                      <a:pt x="3424" y="11236"/>
                    </a:cubicBezTo>
                    <a:lnTo>
                      <a:pt x="3424" y="15244"/>
                    </a:lnTo>
                    <a:cubicBezTo>
                      <a:pt x="3424" y="16180"/>
                      <a:pt x="4183" y="16936"/>
                      <a:pt x="5119" y="16936"/>
                    </a:cubicBezTo>
                    <a:cubicBezTo>
                      <a:pt x="6053" y="16936"/>
                      <a:pt x="6812" y="16180"/>
                      <a:pt x="6812" y="15244"/>
                    </a:cubicBezTo>
                    <a:lnTo>
                      <a:pt x="6812" y="11293"/>
                    </a:lnTo>
                    <a:lnTo>
                      <a:pt x="7221" y="11293"/>
                    </a:lnTo>
                    <a:cubicBezTo>
                      <a:pt x="12690" y="14573"/>
                      <a:pt x="12811" y="14681"/>
                      <a:pt x="12984" y="14681"/>
                    </a:cubicBezTo>
                    <a:cubicBezTo>
                      <a:pt x="12997" y="14681"/>
                      <a:pt x="13009" y="14681"/>
                      <a:pt x="13024" y="14681"/>
                    </a:cubicBezTo>
                    <a:lnTo>
                      <a:pt x="14153" y="14681"/>
                    </a:lnTo>
                    <a:cubicBezTo>
                      <a:pt x="15087" y="14678"/>
                      <a:pt x="15845" y="13922"/>
                      <a:pt x="15845" y="12985"/>
                    </a:cubicBezTo>
                    <a:lnTo>
                      <a:pt x="15845" y="1693"/>
                    </a:lnTo>
                    <a:cubicBezTo>
                      <a:pt x="15845" y="756"/>
                      <a:pt x="15087" y="1"/>
                      <a:pt x="141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821" name="Google Shape;2821;p62"/>
            <p:cNvGrpSpPr/>
            <p:nvPr/>
          </p:nvGrpSpPr>
          <p:grpSpPr>
            <a:xfrm>
              <a:off x="4606600" y="2082327"/>
              <a:ext cx="414385" cy="401869"/>
              <a:chOff x="3270675" y="841800"/>
              <a:chExt cx="497700" cy="482725"/>
            </a:xfrm>
          </p:grpSpPr>
          <p:sp>
            <p:nvSpPr>
              <p:cNvPr id="2822" name="Google Shape;2822;p62"/>
              <p:cNvSpPr/>
              <p:nvPr/>
            </p:nvSpPr>
            <p:spPr>
              <a:xfrm>
                <a:off x="3270675" y="902000"/>
                <a:ext cx="447125" cy="422525"/>
              </a:xfrm>
              <a:custGeom>
                <a:avLst/>
                <a:gdLst/>
                <a:ahLst/>
                <a:cxnLst/>
                <a:rect l="l" t="t" r="r" b="b"/>
                <a:pathLst>
                  <a:path w="17885" h="16901" extrusionOk="0">
                    <a:moveTo>
                      <a:pt x="3454" y="0"/>
                    </a:moveTo>
                    <a:cubicBezTo>
                      <a:pt x="3343" y="0"/>
                      <a:pt x="3231" y="40"/>
                      <a:pt x="3141" y="122"/>
                    </a:cubicBezTo>
                    <a:cubicBezTo>
                      <a:pt x="1160" y="1940"/>
                      <a:pt x="0" y="4548"/>
                      <a:pt x="0" y="7246"/>
                    </a:cubicBezTo>
                    <a:cubicBezTo>
                      <a:pt x="0" y="12579"/>
                      <a:pt x="4325" y="16900"/>
                      <a:pt x="9657" y="16900"/>
                    </a:cubicBezTo>
                    <a:cubicBezTo>
                      <a:pt x="10907" y="16900"/>
                      <a:pt x="12175" y="16662"/>
                      <a:pt x="13331" y="16178"/>
                    </a:cubicBezTo>
                    <a:cubicBezTo>
                      <a:pt x="15126" y="15434"/>
                      <a:pt x="16659" y="14169"/>
                      <a:pt x="17728" y="12546"/>
                    </a:cubicBezTo>
                    <a:cubicBezTo>
                      <a:pt x="17884" y="12305"/>
                      <a:pt x="17788" y="11983"/>
                      <a:pt x="17526" y="11866"/>
                    </a:cubicBezTo>
                    <a:lnTo>
                      <a:pt x="9158" y="8171"/>
                    </a:lnTo>
                    <a:cubicBezTo>
                      <a:pt x="9016" y="8108"/>
                      <a:pt x="8896" y="8005"/>
                      <a:pt x="8811" y="7876"/>
                    </a:cubicBezTo>
                    <a:lnTo>
                      <a:pt x="8405" y="7246"/>
                    </a:lnTo>
                    <a:lnTo>
                      <a:pt x="3846" y="212"/>
                    </a:lnTo>
                    <a:cubicBezTo>
                      <a:pt x="3756" y="73"/>
                      <a:pt x="3606" y="0"/>
                      <a:pt x="34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23" name="Google Shape;2823;p62"/>
              <p:cNvSpPr/>
              <p:nvPr/>
            </p:nvSpPr>
            <p:spPr>
              <a:xfrm>
                <a:off x="3385250" y="841800"/>
                <a:ext cx="279700" cy="220925"/>
              </a:xfrm>
              <a:custGeom>
                <a:avLst/>
                <a:gdLst/>
                <a:ahLst/>
                <a:cxnLst/>
                <a:rect l="l" t="t" r="r" b="b"/>
                <a:pathLst>
                  <a:path w="11188" h="8837" extrusionOk="0">
                    <a:moveTo>
                      <a:pt x="5070" y="0"/>
                    </a:moveTo>
                    <a:cubicBezTo>
                      <a:pt x="3434" y="0"/>
                      <a:pt x="1792" y="415"/>
                      <a:pt x="308" y="1256"/>
                    </a:cubicBezTo>
                    <a:cubicBezTo>
                      <a:pt x="76" y="1388"/>
                      <a:pt x="1" y="1690"/>
                      <a:pt x="148" y="1912"/>
                    </a:cubicBezTo>
                    <a:lnTo>
                      <a:pt x="4532" y="8676"/>
                    </a:lnTo>
                    <a:cubicBezTo>
                      <a:pt x="4601" y="8781"/>
                      <a:pt x="4714" y="8837"/>
                      <a:pt x="4828" y="8837"/>
                    </a:cubicBezTo>
                    <a:cubicBezTo>
                      <a:pt x="4919" y="8837"/>
                      <a:pt x="5010" y="8802"/>
                      <a:pt x="5081" y="8730"/>
                    </a:cubicBezTo>
                    <a:lnTo>
                      <a:pt x="10992" y="2683"/>
                    </a:lnTo>
                    <a:cubicBezTo>
                      <a:pt x="11187" y="2482"/>
                      <a:pt x="11163" y="2156"/>
                      <a:pt x="10940" y="1988"/>
                    </a:cubicBezTo>
                    <a:cubicBezTo>
                      <a:pt x="9218" y="670"/>
                      <a:pt x="7149" y="0"/>
                      <a:pt x="507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24" name="Google Shape;2824;p62"/>
              <p:cNvSpPr/>
              <p:nvPr/>
            </p:nvSpPr>
            <p:spPr>
              <a:xfrm>
                <a:off x="3530100" y="924750"/>
                <a:ext cx="238275" cy="250200"/>
              </a:xfrm>
              <a:custGeom>
                <a:avLst/>
                <a:gdLst/>
                <a:ahLst/>
                <a:cxnLst/>
                <a:rect l="l" t="t" r="r" b="b"/>
                <a:pathLst>
                  <a:path w="9531" h="10008" extrusionOk="0">
                    <a:moveTo>
                      <a:pt x="6350" y="1"/>
                    </a:moveTo>
                    <a:cubicBezTo>
                      <a:pt x="6230" y="1"/>
                      <a:pt x="6108" y="47"/>
                      <a:pt x="6017" y="142"/>
                    </a:cubicBezTo>
                    <a:lnTo>
                      <a:pt x="172" y="6123"/>
                    </a:lnTo>
                    <a:cubicBezTo>
                      <a:pt x="0" y="6297"/>
                      <a:pt x="57" y="6589"/>
                      <a:pt x="283" y="6689"/>
                    </a:cubicBezTo>
                    <a:lnTo>
                      <a:pt x="7706" y="9968"/>
                    </a:lnTo>
                    <a:cubicBezTo>
                      <a:pt x="7767" y="9995"/>
                      <a:pt x="7830" y="10007"/>
                      <a:pt x="7893" y="10007"/>
                    </a:cubicBezTo>
                    <a:cubicBezTo>
                      <a:pt x="8082" y="10007"/>
                      <a:pt x="8261" y="9890"/>
                      <a:pt x="8329" y="9700"/>
                    </a:cubicBezTo>
                    <a:cubicBezTo>
                      <a:pt x="9531" y="6463"/>
                      <a:pt x="8913" y="2828"/>
                      <a:pt x="6706" y="169"/>
                    </a:cubicBezTo>
                    <a:cubicBezTo>
                      <a:pt x="6615" y="57"/>
                      <a:pt x="6483" y="1"/>
                      <a:pt x="6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2825" name="Google Shape;2825;p62"/>
            <p:cNvGrpSpPr/>
            <p:nvPr/>
          </p:nvGrpSpPr>
          <p:grpSpPr>
            <a:xfrm>
              <a:off x="6472031" y="2078908"/>
              <a:ext cx="408636" cy="408636"/>
              <a:chOff x="3271200" y="1435075"/>
              <a:chExt cx="481825" cy="481825"/>
            </a:xfrm>
          </p:grpSpPr>
          <p:sp>
            <p:nvSpPr>
              <p:cNvPr id="2826" name="Google Shape;2826;p62"/>
              <p:cNvSpPr/>
              <p:nvPr/>
            </p:nvSpPr>
            <p:spPr>
              <a:xfrm>
                <a:off x="3271200" y="1435075"/>
                <a:ext cx="481825" cy="481825"/>
              </a:xfrm>
              <a:custGeom>
                <a:avLst/>
                <a:gdLst/>
                <a:ahLst/>
                <a:cxnLst/>
                <a:rect l="l" t="t" r="r" b="b"/>
                <a:pathLst>
                  <a:path w="19273" h="19273" extrusionOk="0">
                    <a:moveTo>
                      <a:pt x="9597" y="2259"/>
                    </a:moveTo>
                    <a:cubicBezTo>
                      <a:pt x="13635" y="2259"/>
                      <a:pt x="17014" y="5545"/>
                      <a:pt x="17014" y="9601"/>
                    </a:cubicBezTo>
                    <a:cubicBezTo>
                      <a:pt x="17014" y="13636"/>
                      <a:pt x="13654" y="17014"/>
                      <a:pt x="9597" y="17014"/>
                    </a:cubicBezTo>
                    <a:cubicBezTo>
                      <a:pt x="5562" y="17014"/>
                      <a:pt x="2259" y="13654"/>
                      <a:pt x="2259" y="9601"/>
                    </a:cubicBezTo>
                    <a:cubicBezTo>
                      <a:pt x="2259" y="5563"/>
                      <a:pt x="5541" y="2259"/>
                      <a:pt x="9597" y="2259"/>
                    </a:cubicBezTo>
                    <a:close/>
                    <a:moveTo>
                      <a:pt x="9597" y="1"/>
                    </a:moveTo>
                    <a:cubicBezTo>
                      <a:pt x="4304" y="1"/>
                      <a:pt x="0" y="4307"/>
                      <a:pt x="0" y="9601"/>
                    </a:cubicBezTo>
                    <a:cubicBezTo>
                      <a:pt x="0" y="14892"/>
                      <a:pt x="4304" y="19273"/>
                      <a:pt x="9597" y="19273"/>
                    </a:cubicBezTo>
                    <a:cubicBezTo>
                      <a:pt x="14891" y="19273"/>
                      <a:pt x="19272" y="14892"/>
                      <a:pt x="19272" y="9601"/>
                    </a:cubicBezTo>
                    <a:cubicBezTo>
                      <a:pt x="19272" y="4307"/>
                      <a:pt x="14891" y="1"/>
                      <a:pt x="95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827" name="Google Shape;2827;p62"/>
              <p:cNvSpPr/>
              <p:nvPr/>
            </p:nvSpPr>
            <p:spPr>
              <a:xfrm>
                <a:off x="3356575" y="1520525"/>
                <a:ext cx="311000" cy="311025"/>
              </a:xfrm>
              <a:custGeom>
                <a:avLst/>
                <a:gdLst/>
                <a:ahLst/>
                <a:cxnLst/>
                <a:rect l="l" t="t" r="r" b="b"/>
                <a:pathLst>
                  <a:path w="12440" h="12441" extrusionOk="0">
                    <a:moveTo>
                      <a:pt x="8516" y="3359"/>
                    </a:moveTo>
                    <a:cubicBezTo>
                      <a:pt x="8661" y="3359"/>
                      <a:pt x="8805" y="3414"/>
                      <a:pt x="8917" y="3524"/>
                    </a:cubicBezTo>
                    <a:cubicBezTo>
                      <a:pt x="9136" y="3744"/>
                      <a:pt x="9136" y="4102"/>
                      <a:pt x="8917" y="4322"/>
                    </a:cubicBezTo>
                    <a:lnTo>
                      <a:pt x="7056" y="6183"/>
                    </a:lnTo>
                    <a:lnTo>
                      <a:pt x="8917" y="8041"/>
                    </a:lnTo>
                    <a:cubicBezTo>
                      <a:pt x="9326" y="8453"/>
                      <a:pt x="8939" y="9009"/>
                      <a:pt x="8502" y="9009"/>
                    </a:cubicBezTo>
                    <a:cubicBezTo>
                      <a:pt x="8371" y="9009"/>
                      <a:pt x="8235" y="8959"/>
                      <a:pt x="8116" y="8839"/>
                    </a:cubicBezTo>
                    <a:lnTo>
                      <a:pt x="5857" y="6580"/>
                    </a:lnTo>
                    <a:cubicBezTo>
                      <a:pt x="5637" y="6360"/>
                      <a:pt x="5637" y="6002"/>
                      <a:pt x="5857" y="5782"/>
                    </a:cubicBezTo>
                    <a:lnTo>
                      <a:pt x="8116" y="3524"/>
                    </a:lnTo>
                    <a:cubicBezTo>
                      <a:pt x="8227" y="3414"/>
                      <a:pt x="8372" y="3359"/>
                      <a:pt x="8516" y="3359"/>
                    </a:cubicBezTo>
                    <a:close/>
                    <a:moveTo>
                      <a:pt x="5619" y="1"/>
                    </a:moveTo>
                    <a:cubicBezTo>
                      <a:pt x="4367" y="112"/>
                      <a:pt x="3177" y="606"/>
                      <a:pt x="2214" y="1413"/>
                    </a:cubicBezTo>
                    <a:lnTo>
                      <a:pt x="2590" y="1789"/>
                    </a:lnTo>
                    <a:cubicBezTo>
                      <a:pt x="3002" y="2199"/>
                      <a:pt x="2615" y="2757"/>
                      <a:pt x="2178" y="2757"/>
                    </a:cubicBezTo>
                    <a:cubicBezTo>
                      <a:pt x="2047" y="2757"/>
                      <a:pt x="1912" y="2707"/>
                      <a:pt x="1792" y="2587"/>
                    </a:cubicBezTo>
                    <a:lnTo>
                      <a:pt x="1416" y="2211"/>
                    </a:lnTo>
                    <a:cubicBezTo>
                      <a:pt x="609" y="3175"/>
                      <a:pt x="118" y="4364"/>
                      <a:pt x="3" y="5617"/>
                    </a:cubicBezTo>
                    <a:lnTo>
                      <a:pt x="536" y="5617"/>
                    </a:lnTo>
                    <a:cubicBezTo>
                      <a:pt x="1280" y="5617"/>
                      <a:pt x="1283" y="6746"/>
                      <a:pt x="536" y="6746"/>
                    </a:cubicBezTo>
                    <a:lnTo>
                      <a:pt x="0" y="6746"/>
                    </a:lnTo>
                    <a:cubicBezTo>
                      <a:pt x="118" y="8035"/>
                      <a:pt x="627" y="9287"/>
                      <a:pt x="1413" y="10227"/>
                    </a:cubicBezTo>
                    <a:lnTo>
                      <a:pt x="1789" y="9850"/>
                    </a:lnTo>
                    <a:cubicBezTo>
                      <a:pt x="1910" y="9730"/>
                      <a:pt x="2045" y="9679"/>
                      <a:pt x="2176" y="9679"/>
                    </a:cubicBezTo>
                    <a:cubicBezTo>
                      <a:pt x="2613" y="9679"/>
                      <a:pt x="2995" y="10244"/>
                      <a:pt x="2587" y="10651"/>
                    </a:cubicBezTo>
                    <a:lnTo>
                      <a:pt x="2211" y="11028"/>
                    </a:lnTo>
                    <a:cubicBezTo>
                      <a:pt x="3174" y="11832"/>
                      <a:pt x="4364" y="12326"/>
                      <a:pt x="5616" y="12440"/>
                    </a:cubicBezTo>
                    <a:lnTo>
                      <a:pt x="5616" y="11904"/>
                    </a:lnTo>
                    <a:cubicBezTo>
                      <a:pt x="5616" y="11530"/>
                      <a:pt x="5899" y="11343"/>
                      <a:pt x="6182" y="11343"/>
                    </a:cubicBezTo>
                    <a:cubicBezTo>
                      <a:pt x="6464" y="11343"/>
                      <a:pt x="6745" y="11530"/>
                      <a:pt x="6745" y="11904"/>
                    </a:cubicBezTo>
                    <a:lnTo>
                      <a:pt x="6745" y="12440"/>
                    </a:lnTo>
                    <a:cubicBezTo>
                      <a:pt x="8034" y="12323"/>
                      <a:pt x="9287" y="11811"/>
                      <a:pt x="10226" y="11028"/>
                    </a:cubicBezTo>
                    <a:lnTo>
                      <a:pt x="9850" y="10651"/>
                    </a:lnTo>
                    <a:cubicBezTo>
                      <a:pt x="9445" y="10246"/>
                      <a:pt x="9822" y="9678"/>
                      <a:pt x="10259" y="9678"/>
                    </a:cubicBezTo>
                    <a:cubicBezTo>
                      <a:pt x="10390" y="9678"/>
                      <a:pt x="10526" y="9729"/>
                      <a:pt x="10648" y="9850"/>
                    </a:cubicBezTo>
                    <a:lnTo>
                      <a:pt x="11024" y="10227"/>
                    </a:lnTo>
                    <a:cubicBezTo>
                      <a:pt x="11810" y="9287"/>
                      <a:pt x="12319" y="8035"/>
                      <a:pt x="12437" y="6746"/>
                    </a:cubicBezTo>
                    <a:lnTo>
                      <a:pt x="11904" y="6746"/>
                    </a:lnTo>
                    <a:cubicBezTo>
                      <a:pt x="11160" y="6746"/>
                      <a:pt x="11157" y="5617"/>
                      <a:pt x="11904" y="5617"/>
                    </a:cubicBezTo>
                    <a:lnTo>
                      <a:pt x="12440" y="5617"/>
                    </a:lnTo>
                    <a:cubicBezTo>
                      <a:pt x="12325" y="4364"/>
                      <a:pt x="11834" y="3175"/>
                      <a:pt x="11027" y="2211"/>
                    </a:cubicBezTo>
                    <a:lnTo>
                      <a:pt x="10651" y="2587"/>
                    </a:lnTo>
                    <a:cubicBezTo>
                      <a:pt x="10529" y="2709"/>
                      <a:pt x="10392" y="2760"/>
                      <a:pt x="10261" y="2760"/>
                    </a:cubicBezTo>
                    <a:cubicBezTo>
                      <a:pt x="9823" y="2760"/>
                      <a:pt x="9443" y="2197"/>
                      <a:pt x="9853" y="1789"/>
                    </a:cubicBezTo>
                    <a:lnTo>
                      <a:pt x="10232" y="1413"/>
                    </a:lnTo>
                    <a:cubicBezTo>
                      <a:pt x="9290" y="627"/>
                      <a:pt x="8037" y="115"/>
                      <a:pt x="6748" y="1"/>
                    </a:cubicBezTo>
                    <a:lnTo>
                      <a:pt x="6748" y="537"/>
                    </a:lnTo>
                    <a:cubicBezTo>
                      <a:pt x="6748" y="909"/>
                      <a:pt x="6466" y="1096"/>
                      <a:pt x="6183" y="1096"/>
                    </a:cubicBezTo>
                    <a:cubicBezTo>
                      <a:pt x="5901" y="1096"/>
                      <a:pt x="5619" y="910"/>
                      <a:pt x="5619" y="537"/>
                    </a:cubicBezTo>
                    <a:lnTo>
                      <a:pt x="561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pic>
        <p:nvPicPr>
          <p:cNvPr id="2" name="Imagen 1"/>
          <p:cNvPicPr>
            <a:picLocks noChangeAspect="1"/>
          </p:cNvPicPr>
          <p:nvPr/>
        </p:nvPicPr>
        <p:blipFill>
          <a:blip r:embed="rId3"/>
          <a:stretch>
            <a:fillRect/>
          </a:stretch>
        </p:blipFill>
        <p:spPr>
          <a:xfrm>
            <a:off x="7227936" y="461088"/>
            <a:ext cx="1373151" cy="4570018"/>
          </a:xfrm>
          <a:prstGeom prst="rect">
            <a:avLst/>
          </a:prstGeom>
        </p:spPr>
      </p:pic>
      <p:sp>
        <p:nvSpPr>
          <p:cNvPr id="4" name="Rectángulo 3">
            <a:extLst>
              <a:ext uri="{FF2B5EF4-FFF2-40B4-BE49-F238E27FC236}">
                <a16:creationId xmlns:a16="http://schemas.microsoft.com/office/drawing/2014/main" id="{E5646137-3334-3268-2CED-5B04EB553039}"/>
              </a:ext>
            </a:extLst>
          </p:cNvPr>
          <p:cNvSpPr/>
          <p:nvPr/>
        </p:nvSpPr>
        <p:spPr>
          <a:xfrm>
            <a:off x="219604" y="1"/>
            <a:ext cx="209021" cy="1054100"/>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4A2C181E-6277-9A85-50CD-A0001A225930}"/>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831"/>
        <p:cNvGrpSpPr/>
        <p:nvPr/>
      </p:nvGrpSpPr>
      <p:grpSpPr>
        <a:xfrm>
          <a:off x="0" y="0"/>
          <a:ext cx="0" cy="0"/>
          <a:chOff x="0" y="0"/>
          <a:chExt cx="0" cy="0"/>
        </a:xfrm>
      </p:grpSpPr>
      <p:sp>
        <p:nvSpPr>
          <p:cNvPr id="3" name="Elipse 2"/>
          <p:cNvSpPr/>
          <p:nvPr/>
        </p:nvSpPr>
        <p:spPr>
          <a:xfrm>
            <a:off x="161364" y="4228340"/>
            <a:ext cx="5020236" cy="654809"/>
          </a:xfrm>
          <a:prstGeom prst="ellipse">
            <a:avLst/>
          </a:prstGeom>
          <a:solidFill>
            <a:srgbClr val="EF7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2832" name="Google Shape;2832;p63"/>
          <p:cNvSpPr txBox="1">
            <a:spLocks noGrp="1"/>
          </p:cNvSpPr>
          <p:nvPr>
            <p:ph type="body" idx="1"/>
          </p:nvPr>
        </p:nvSpPr>
        <p:spPr>
          <a:xfrm>
            <a:off x="4181096" y="2246157"/>
            <a:ext cx="4186800" cy="400800"/>
          </a:xfrm>
          <a:prstGeom prst="rect">
            <a:avLst/>
          </a:prstGeom>
        </p:spPr>
        <p:txBody>
          <a:bodyPr spcFirstLastPara="1" wrap="square" lIns="91425" tIns="91425" rIns="91425" bIns="91425" anchor="t" anchorCtr="0">
            <a:noAutofit/>
          </a:bodyPr>
          <a:lstStyle/>
          <a:p>
            <a:pPr marL="0" lvl="0" indent="0" algn="r" rtl="0">
              <a:spcBef>
                <a:spcPts val="0"/>
              </a:spcBef>
              <a:spcAft>
                <a:spcPts val="1600"/>
              </a:spcAft>
              <a:buNone/>
            </a:pPr>
            <a:r>
              <a:rPr lang="en" sz="1800" dirty="0"/>
              <a:t>Big numbers catch your audience’s attention</a:t>
            </a:r>
            <a:endParaRPr sz="1800" dirty="0"/>
          </a:p>
        </p:txBody>
      </p:sp>
      <p:sp>
        <p:nvSpPr>
          <p:cNvPr id="2833" name="Google Shape;2833;p63"/>
          <p:cNvSpPr txBox="1">
            <a:spLocks noGrp="1"/>
          </p:cNvSpPr>
          <p:nvPr>
            <p:ph type="title"/>
          </p:nvPr>
        </p:nvSpPr>
        <p:spPr>
          <a:xfrm>
            <a:off x="2951872" y="767405"/>
            <a:ext cx="5576400" cy="13791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dirty="0"/>
              <a:t>7,000,000</a:t>
            </a:r>
            <a:endParaRPr dirty="0"/>
          </a:p>
        </p:txBody>
      </p:sp>
      <p:pic>
        <p:nvPicPr>
          <p:cNvPr id="2" name="Imagen 1"/>
          <p:cNvPicPr>
            <a:picLocks noChangeAspect="1"/>
          </p:cNvPicPr>
          <p:nvPr/>
        </p:nvPicPr>
        <p:blipFill>
          <a:blip r:embed="rId3"/>
          <a:stretch>
            <a:fillRect/>
          </a:stretch>
        </p:blipFill>
        <p:spPr>
          <a:xfrm>
            <a:off x="659846" y="2146505"/>
            <a:ext cx="3521250" cy="2666250"/>
          </a:xfrm>
          <a:prstGeom prst="rect">
            <a:avLst/>
          </a:prstGeom>
        </p:spPr>
      </p:pic>
      <p:grpSp>
        <p:nvGrpSpPr>
          <p:cNvPr id="6" name="Group 2">
            <a:extLst>
              <a:ext uri="{FF2B5EF4-FFF2-40B4-BE49-F238E27FC236}">
                <a16:creationId xmlns:a16="http://schemas.microsoft.com/office/drawing/2014/main" id="{6B8708F5-CE2E-420B-BE86-D381331C00DC}"/>
              </a:ext>
            </a:extLst>
          </p:cNvPr>
          <p:cNvGrpSpPr/>
          <p:nvPr/>
        </p:nvGrpSpPr>
        <p:grpSpPr>
          <a:xfrm>
            <a:off x="4679578" y="3071492"/>
            <a:ext cx="3717316" cy="1625417"/>
            <a:chOff x="6210996" y="1433695"/>
            <a:chExt cx="1493001" cy="1332286"/>
          </a:xfrm>
        </p:grpSpPr>
        <p:sp>
          <p:nvSpPr>
            <p:cNvPr id="7" name="TextBox 3">
              <a:extLst>
                <a:ext uri="{FF2B5EF4-FFF2-40B4-BE49-F238E27FC236}">
                  <a16:creationId xmlns:a16="http://schemas.microsoft.com/office/drawing/2014/main" id="{FBC91E4F-1058-4CAF-AC37-DC2B4EA12C90}"/>
                </a:ext>
              </a:extLst>
            </p:cNvPr>
            <p:cNvSpPr txBox="1"/>
            <p:nvPr/>
          </p:nvSpPr>
          <p:spPr>
            <a:xfrm>
              <a:off x="6210999" y="1433695"/>
              <a:ext cx="1492998" cy="252272"/>
            </a:xfrm>
            <a:prstGeom prst="rect">
              <a:avLst/>
            </a:prstGeom>
            <a:noFill/>
          </p:spPr>
          <p:txBody>
            <a:bodyPr wrap="square" rtlCol="0">
              <a:spAutoFit/>
            </a:bodyPr>
            <a:lstStyle/>
            <a:p>
              <a:pPr algn="r"/>
              <a:r>
                <a:rPr lang="en-US" altLang="ko-KR" b="1" dirty="0">
                  <a:solidFill>
                    <a:srgbClr val="EF7C00"/>
                  </a:solidFill>
                  <a:cs typeface="Arial" pitchFamily="34" charset="0"/>
                </a:rPr>
                <a:t>Your Text  Here</a:t>
              </a:r>
              <a:endParaRPr lang="ko-KR" altLang="en-US" b="1" dirty="0">
                <a:solidFill>
                  <a:srgbClr val="EF7C00"/>
                </a:solidFill>
                <a:cs typeface="Arial" pitchFamily="34" charset="0"/>
              </a:endParaRPr>
            </a:p>
          </p:txBody>
        </p:sp>
        <p:sp>
          <p:nvSpPr>
            <p:cNvPr id="8" name="TextBox 4">
              <a:extLst>
                <a:ext uri="{FF2B5EF4-FFF2-40B4-BE49-F238E27FC236}">
                  <a16:creationId xmlns:a16="http://schemas.microsoft.com/office/drawing/2014/main" id="{C639BD0D-6098-4F77-8855-62227C5F1450}"/>
                </a:ext>
              </a:extLst>
            </p:cNvPr>
            <p:cNvSpPr txBox="1"/>
            <p:nvPr/>
          </p:nvSpPr>
          <p:spPr>
            <a:xfrm>
              <a:off x="6210996" y="1630759"/>
              <a:ext cx="1492998" cy="1135222"/>
            </a:xfrm>
            <a:prstGeom prst="rect">
              <a:avLst/>
            </a:prstGeom>
            <a:noFill/>
          </p:spPr>
          <p:txBody>
            <a:bodyPr wrap="square" rtlCol="0">
              <a:spAutoFit/>
            </a:bodyPr>
            <a:lstStyle/>
            <a:p>
              <a:pPr algn="r"/>
              <a:r>
                <a:rPr lang="en-US" altLang="ko-KR" dirty="0">
                  <a:solidFill>
                    <a:srgbClr val="EF7C00"/>
                  </a:solidFill>
                  <a:cs typeface="Arial" pitchFamily="34" charset="0"/>
                </a:rPr>
                <a:t>Get a modern PowerPoint  Presentation that is beautifully designed. Easy to change colors, photos and Text.     </a:t>
              </a:r>
              <a:endParaRPr lang="ko-KR" altLang="en-US" dirty="0">
                <a:solidFill>
                  <a:srgbClr val="EF7C00"/>
                </a:solidFill>
                <a:cs typeface="Arial" pitchFamily="34" charset="0"/>
              </a:endParaRPr>
            </a:p>
          </p:txBody>
        </p:sp>
      </p:grpSp>
      <p:sp>
        <p:nvSpPr>
          <p:cNvPr id="4" name="Rectángulo 3">
            <a:extLst>
              <a:ext uri="{FF2B5EF4-FFF2-40B4-BE49-F238E27FC236}">
                <a16:creationId xmlns:a16="http://schemas.microsoft.com/office/drawing/2014/main" id="{79FE58D7-161D-1784-49D7-A96686BA6E58}"/>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D98CEC46-67D0-A7EF-12B9-BB8AF85E378E}"/>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sp>
        <p:nvSpPr>
          <p:cNvPr id="523" name="Google Shape;523;p41"/>
          <p:cNvSpPr txBox="1">
            <a:spLocks noGrp="1"/>
          </p:cNvSpPr>
          <p:nvPr>
            <p:ph type="title"/>
          </p:nvPr>
        </p:nvSpPr>
        <p:spPr>
          <a:xfrm>
            <a:off x="2233727" y="3405143"/>
            <a:ext cx="4817400" cy="11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whoa!</a:t>
            </a:r>
            <a:endParaRPr dirty="0"/>
          </a:p>
        </p:txBody>
      </p:sp>
      <p:sp>
        <p:nvSpPr>
          <p:cNvPr id="524" name="Google Shape;524;p41"/>
          <p:cNvSpPr txBox="1">
            <a:spLocks noGrp="1"/>
          </p:cNvSpPr>
          <p:nvPr>
            <p:ph type="subTitle" idx="1"/>
          </p:nvPr>
        </p:nvSpPr>
        <p:spPr>
          <a:xfrm>
            <a:off x="2463077" y="4570943"/>
            <a:ext cx="4358700" cy="4410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dirty="0">
                <a:solidFill>
                  <a:schemeClr val="accent1">
                    <a:lumMod val="50000"/>
                  </a:schemeClr>
                </a:solidFill>
              </a:rPr>
              <a:t>It could be the part of the presentation where you can introduce yourself, write your email…</a:t>
            </a:r>
            <a:endParaRPr dirty="0">
              <a:solidFill>
                <a:schemeClr val="accent1">
                  <a:lumMod val="50000"/>
                </a:schemeClr>
              </a:solidFill>
            </a:endParaRPr>
          </a:p>
        </p:txBody>
      </p:sp>
      <p:pic>
        <p:nvPicPr>
          <p:cNvPr id="2" name="Imagen 1"/>
          <p:cNvPicPr>
            <a:picLocks noChangeAspect="1"/>
          </p:cNvPicPr>
          <p:nvPr/>
        </p:nvPicPr>
        <p:blipFill>
          <a:blip r:embed="rId3"/>
          <a:stretch>
            <a:fillRect/>
          </a:stretch>
        </p:blipFill>
        <p:spPr>
          <a:xfrm>
            <a:off x="3878642" y="1869440"/>
            <a:ext cx="1248169" cy="1412402"/>
          </a:xfrm>
          <a:prstGeom prst="rect">
            <a:avLst/>
          </a:prstGeom>
        </p:spPr>
      </p:pic>
      <p:sp>
        <p:nvSpPr>
          <p:cNvPr id="5" name="Google Shape;1205;p61"/>
          <p:cNvSpPr txBox="1">
            <a:spLocks/>
          </p:cNvSpPr>
          <p:nvPr/>
        </p:nvSpPr>
        <p:spPr>
          <a:xfrm>
            <a:off x="0" y="336080"/>
            <a:ext cx="5293525" cy="12576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Bebas Neue"/>
              <a:buNone/>
              <a:defRPr sz="3500" b="0" i="0" u="none" strike="noStrike" cap="none">
                <a:solidFill>
                  <a:schemeClr val="bg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9pPr>
          </a:lstStyle>
          <a:p>
            <a:r>
              <a:rPr lang="es-PE" sz="4800" dirty="0">
                <a:solidFill>
                  <a:schemeClr val="accent1"/>
                </a:solidFill>
              </a:rPr>
              <a:t>This is another map</a:t>
            </a:r>
          </a:p>
        </p:txBody>
      </p:sp>
      <p:sp>
        <p:nvSpPr>
          <p:cNvPr id="3" name="文本框 9">
            <a:extLst>
              <a:ext uri="{FF2B5EF4-FFF2-40B4-BE49-F238E27FC236}">
                <a16:creationId xmlns:a16="http://schemas.microsoft.com/office/drawing/2014/main" id="{4D1F570A-9D92-F06B-1C7E-30487D756921}"/>
              </a:ext>
            </a:extLst>
          </p:cNvPr>
          <p:cNvSpPr txBox="1"/>
          <p:nvPr/>
        </p:nvSpPr>
        <p:spPr>
          <a:xfrm>
            <a:off x="639493" y="1012576"/>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
        <p:nvSpPr>
          <p:cNvPr id="4" name="Rectángulo 3">
            <a:extLst>
              <a:ext uri="{FF2B5EF4-FFF2-40B4-BE49-F238E27FC236}">
                <a16:creationId xmlns:a16="http://schemas.microsoft.com/office/drawing/2014/main" id="{634190D3-2865-33F4-F4FE-6E0CD587E8A0}"/>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Rectángulo 5">
            <a:extLst>
              <a:ext uri="{FF2B5EF4-FFF2-40B4-BE49-F238E27FC236}">
                <a16:creationId xmlns:a16="http://schemas.microsoft.com/office/drawing/2014/main" id="{983F0F81-07A7-C294-3A80-16B1CF21E9E4}"/>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45"/>
        <p:cNvGrpSpPr/>
        <p:nvPr/>
      </p:nvGrpSpPr>
      <p:grpSpPr>
        <a:xfrm>
          <a:off x="0" y="0"/>
          <a:ext cx="0" cy="0"/>
          <a:chOff x="0" y="0"/>
          <a:chExt cx="0" cy="0"/>
        </a:xfrm>
      </p:grpSpPr>
      <p:sp>
        <p:nvSpPr>
          <p:cNvPr id="2846" name="Google Shape;2846;p64"/>
          <p:cNvSpPr txBox="1">
            <a:spLocks noGrp="1"/>
          </p:cNvSpPr>
          <p:nvPr>
            <p:ph type="title"/>
          </p:nvPr>
        </p:nvSpPr>
        <p:spPr>
          <a:xfrm>
            <a:off x="588282" y="361350"/>
            <a:ext cx="7972175"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A TIMELINE ALWAYS WORKS FINE</a:t>
            </a:r>
            <a:endParaRPr dirty="0"/>
          </a:p>
        </p:txBody>
      </p:sp>
      <p:sp>
        <p:nvSpPr>
          <p:cNvPr id="2847" name="Google Shape;2847;p64"/>
          <p:cNvSpPr/>
          <p:nvPr/>
        </p:nvSpPr>
        <p:spPr>
          <a:xfrm>
            <a:off x="1557049" y="2851691"/>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3500">
              <a:solidFill>
                <a:schemeClr val="dk1"/>
              </a:solidFill>
              <a:latin typeface="Bebas Neue"/>
              <a:ea typeface="Bebas Neue"/>
              <a:cs typeface="Bebas Neue"/>
              <a:sym typeface="Bebas Neue"/>
            </a:endParaRPr>
          </a:p>
        </p:txBody>
      </p:sp>
      <p:sp>
        <p:nvSpPr>
          <p:cNvPr id="2848" name="Google Shape;2848;p64"/>
          <p:cNvSpPr/>
          <p:nvPr/>
        </p:nvSpPr>
        <p:spPr>
          <a:xfrm>
            <a:off x="4043637" y="2851691"/>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50" name="Google Shape;2850;p64"/>
          <p:cNvSpPr/>
          <p:nvPr/>
        </p:nvSpPr>
        <p:spPr>
          <a:xfrm>
            <a:off x="5317387" y="2851691"/>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51" name="Google Shape;2851;p64"/>
          <p:cNvSpPr/>
          <p:nvPr/>
        </p:nvSpPr>
        <p:spPr>
          <a:xfrm>
            <a:off x="6571637" y="2851691"/>
            <a:ext cx="795300" cy="795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52" name="Google Shape;2852;p64"/>
          <p:cNvSpPr txBox="1"/>
          <p:nvPr/>
        </p:nvSpPr>
        <p:spPr>
          <a:xfrm>
            <a:off x="3580324" y="1524341"/>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chemeClr val="dk1"/>
                </a:solidFill>
                <a:latin typeface="Bebas Neue"/>
                <a:ea typeface="Bebas Neue"/>
                <a:cs typeface="Bebas Neue"/>
                <a:sym typeface="Bebas Neue"/>
              </a:rPr>
              <a:t>DAY 3</a:t>
            </a:r>
            <a:endParaRPr sz="2500">
              <a:solidFill>
                <a:srgbClr val="5E142A"/>
              </a:solidFill>
              <a:latin typeface="Bebas Neue"/>
              <a:ea typeface="Bebas Neue"/>
              <a:cs typeface="Bebas Neue"/>
              <a:sym typeface="Bebas Neue"/>
            </a:endParaRPr>
          </a:p>
        </p:txBody>
      </p:sp>
      <p:sp>
        <p:nvSpPr>
          <p:cNvPr id="2853" name="Google Shape;2853;p64"/>
          <p:cNvSpPr txBox="1"/>
          <p:nvPr/>
        </p:nvSpPr>
        <p:spPr>
          <a:xfrm>
            <a:off x="3456724" y="1934466"/>
            <a:ext cx="1971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Has a beautiful name, but it’s terribly hot</a:t>
            </a:r>
            <a:endParaRPr>
              <a:solidFill>
                <a:srgbClr val="DB8225"/>
              </a:solidFill>
              <a:latin typeface="Roboto"/>
              <a:ea typeface="Roboto"/>
              <a:cs typeface="Roboto"/>
              <a:sym typeface="Roboto"/>
            </a:endParaRPr>
          </a:p>
        </p:txBody>
      </p:sp>
      <p:sp>
        <p:nvSpPr>
          <p:cNvPr id="2854" name="Google Shape;2854;p64"/>
          <p:cNvSpPr txBox="1"/>
          <p:nvPr/>
        </p:nvSpPr>
        <p:spPr>
          <a:xfrm>
            <a:off x="1092699" y="1524341"/>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rgbClr val="5E142A"/>
                </a:solidFill>
                <a:latin typeface="Bebas Neue"/>
                <a:ea typeface="Bebas Neue"/>
                <a:cs typeface="Bebas Neue"/>
                <a:sym typeface="Bebas Neue"/>
              </a:rPr>
              <a:t>DAY 1</a:t>
            </a:r>
            <a:endParaRPr sz="2500">
              <a:solidFill>
                <a:srgbClr val="5E142A"/>
              </a:solidFill>
              <a:latin typeface="Bebas Neue"/>
              <a:ea typeface="Bebas Neue"/>
              <a:cs typeface="Bebas Neue"/>
              <a:sym typeface="Bebas Neue"/>
            </a:endParaRPr>
          </a:p>
        </p:txBody>
      </p:sp>
      <p:sp>
        <p:nvSpPr>
          <p:cNvPr id="2855" name="Google Shape;2855;p64"/>
          <p:cNvSpPr txBox="1"/>
          <p:nvPr/>
        </p:nvSpPr>
        <p:spPr>
          <a:xfrm>
            <a:off x="969099" y="1934466"/>
            <a:ext cx="1971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Mercury is the closest planet to the Sun</a:t>
            </a:r>
            <a:endParaRPr>
              <a:solidFill>
                <a:srgbClr val="DB8225"/>
              </a:solidFill>
              <a:latin typeface="Roboto"/>
              <a:ea typeface="Roboto"/>
              <a:cs typeface="Roboto"/>
              <a:sym typeface="Roboto"/>
            </a:endParaRPr>
          </a:p>
        </p:txBody>
      </p:sp>
      <p:sp>
        <p:nvSpPr>
          <p:cNvPr id="2856" name="Google Shape;2856;p64"/>
          <p:cNvSpPr txBox="1"/>
          <p:nvPr/>
        </p:nvSpPr>
        <p:spPr>
          <a:xfrm>
            <a:off x="4858562" y="3945616"/>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chemeClr val="dk1"/>
                </a:solidFill>
                <a:latin typeface="Bebas Neue"/>
                <a:ea typeface="Bebas Neue"/>
                <a:cs typeface="Bebas Neue"/>
                <a:sym typeface="Bebas Neue"/>
              </a:rPr>
              <a:t>DAY 4</a:t>
            </a:r>
            <a:endParaRPr sz="2500">
              <a:solidFill>
                <a:srgbClr val="5E142A"/>
              </a:solidFill>
              <a:latin typeface="Bebas Neue"/>
              <a:ea typeface="Bebas Neue"/>
              <a:cs typeface="Bebas Neue"/>
              <a:sym typeface="Bebas Neue"/>
            </a:endParaRPr>
          </a:p>
        </p:txBody>
      </p:sp>
      <p:sp>
        <p:nvSpPr>
          <p:cNvPr id="2857" name="Google Shape;2857;p64"/>
          <p:cNvSpPr txBox="1"/>
          <p:nvPr/>
        </p:nvSpPr>
        <p:spPr>
          <a:xfrm>
            <a:off x="4734962" y="4355741"/>
            <a:ext cx="1971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Saturn is the ringed one and a gas giant</a:t>
            </a:r>
            <a:endParaRPr>
              <a:solidFill>
                <a:srgbClr val="DB8225"/>
              </a:solidFill>
              <a:latin typeface="Roboto"/>
              <a:ea typeface="Roboto"/>
              <a:cs typeface="Roboto"/>
              <a:sym typeface="Roboto"/>
            </a:endParaRPr>
          </a:p>
        </p:txBody>
      </p:sp>
      <p:sp>
        <p:nvSpPr>
          <p:cNvPr id="2858" name="Google Shape;2858;p64"/>
          <p:cNvSpPr txBox="1"/>
          <p:nvPr/>
        </p:nvSpPr>
        <p:spPr>
          <a:xfrm>
            <a:off x="2346549" y="3945616"/>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rgbClr val="5E142A"/>
                </a:solidFill>
                <a:latin typeface="Bebas Neue"/>
                <a:ea typeface="Bebas Neue"/>
                <a:cs typeface="Bebas Neue"/>
                <a:sym typeface="Bebas Neue"/>
              </a:rPr>
              <a:t>DAY 2</a:t>
            </a:r>
            <a:endParaRPr sz="2500">
              <a:solidFill>
                <a:srgbClr val="5E142A"/>
              </a:solidFill>
              <a:latin typeface="Bebas Neue"/>
              <a:ea typeface="Bebas Neue"/>
              <a:cs typeface="Bebas Neue"/>
              <a:sym typeface="Bebas Neue"/>
            </a:endParaRPr>
          </a:p>
        </p:txBody>
      </p:sp>
      <p:sp>
        <p:nvSpPr>
          <p:cNvPr id="2859" name="Google Shape;2859;p64"/>
          <p:cNvSpPr txBox="1"/>
          <p:nvPr/>
        </p:nvSpPr>
        <p:spPr>
          <a:xfrm>
            <a:off x="2222949" y="4355741"/>
            <a:ext cx="1971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It’s the biggest planet in our Solar System</a:t>
            </a:r>
            <a:endParaRPr>
              <a:solidFill>
                <a:srgbClr val="DB8225"/>
              </a:solidFill>
              <a:latin typeface="Roboto"/>
              <a:ea typeface="Roboto"/>
              <a:cs typeface="Roboto"/>
              <a:sym typeface="Roboto"/>
            </a:endParaRPr>
          </a:p>
        </p:txBody>
      </p:sp>
      <p:sp>
        <p:nvSpPr>
          <p:cNvPr id="2860" name="Google Shape;2860;p64"/>
          <p:cNvSpPr txBox="1"/>
          <p:nvPr/>
        </p:nvSpPr>
        <p:spPr>
          <a:xfrm>
            <a:off x="6105537" y="1524341"/>
            <a:ext cx="1723800" cy="357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2500">
                <a:solidFill>
                  <a:schemeClr val="dk1"/>
                </a:solidFill>
                <a:latin typeface="Bebas Neue"/>
                <a:ea typeface="Bebas Neue"/>
                <a:cs typeface="Bebas Neue"/>
                <a:sym typeface="Bebas Neue"/>
              </a:rPr>
              <a:t>DAY 5</a:t>
            </a:r>
            <a:endParaRPr sz="2500">
              <a:solidFill>
                <a:srgbClr val="5E142A"/>
              </a:solidFill>
              <a:latin typeface="Bebas Neue"/>
              <a:ea typeface="Bebas Neue"/>
              <a:cs typeface="Bebas Neue"/>
              <a:sym typeface="Bebas Neue"/>
            </a:endParaRPr>
          </a:p>
        </p:txBody>
      </p:sp>
      <p:sp>
        <p:nvSpPr>
          <p:cNvPr id="2861" name="Google Shape;2861;p64"/>
          <p:cNvSpPr txBox="1"/>
          <p:nvPr/>
        </p:nvSpPr>
        <p:spPr>
          <a:xfrm>
            <a:off x="5981937" y="1934466"/>
            <a:ext cx="1971000" cy="61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DB8225"/>
                </a:solidFill>
                <a:latin typeface="Roboto"/>
                <a:ea typeface="Roboto"/>
                <a:cs typeface="Roboto"/>
                <a:sym typeface="Roboto"/>
              </a:rPr>
              <a:t>Despite being red, Mars is a cold place</a:t>
            </a:r>
            <a:endParaRPr>
              <a:solidFill>
                <a:srgbClr val="DB8225"/>
              </a:solidFill>
              <a:latin typeface="Roboto"/>
              <a:ea typeface="Roboto"/>
              <a:cs typeface="Roboto"/>
              <a:sym typeface="Roboto"/>
            </a:endParaRPr>
          </a:p>
        </p:txBody>
      </p:sp>
      <p:sp>
        <p:nvSpPr>
          <p:cNvPr id="2884" name="Google Shape;2884;p64"/>
          <p:cNvSpPr/>
          <p:nvPr/>
        </p:nvSpPr>
        <p:spPr>
          <a:xfrm>
            <a:off x="1258324" y="2553066"/>
            <a:ext cx="1392600" cy="1392600"/>
          </a:xfrm>
          <a:prstGeom prst="blockArc">
            <a:avLst>
              <a:gd name="adj1" fmla="val 10800000"/>
              <a:gd name="adj2" fmla="val 21596760"/>
              <a:gd name="adj3" fmla="val 1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85" name="Google Shape;2885;p64"/>
          <p:cNvSpPr/>
          <p:nvPr/>
        </p:nvSpPr>
        <p:spPr>
          <a:xfrm rot="10800000">
            <a:off x="2511412" y="2553066"/>
            <a:ext cx="1392600" cy="1392600"/>
          </a:xfrm>
          <a:prstGeom prst="blockArc">
            <a:avLst>
              <a:gd name="adj1" fmla="val 10800000"/>
              <a:gd name="adj2" fmla="val 21596760"/>
              <a:gd name="adj3" fmla="val 10000"/>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86" name="Google Shape;2886;p64"/>
          <p:cNvSpPr/>
          <p:nvPr/>
        </p:nvSpPr>
        <p:spPr>
          <a:xfrm>
            <a:off x="3765274" y="2553066"/>
            <a:ext cx="1392600" cy="1392600"/>
          </a:xfrm>
          <a:prstGeom prst="blockArc">
            <a:avLst>
              <a:gd name="adj1" fmla="val 10800000"/>
              <a:gd name="adj2" fmla="val 21596760"/>
              <a:gd name="adj3" fmla="val 1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887" name="Google Shape;2887;p64"/>
          <p:cNvSpPr/>
          <p:nvPr/>
        </p:nvSpPr>
        <p:spPr>
          <a:xfrm rot="10800000">
            <a:off x="5018362" y="2553066"/>
            <a:ext cx="1392600" cy="1392600"/>
          </a:xfrm>
          <a:prstGeom prst="blockArc">
            <a:avLst>
              <a:gd name="adj1" fmla="val 10800000"/>
              <a:gd name="adj2" fmla="val 21596760"/>
              <a:gd name="adj3" fmla="val 10000"/>
            </a:avLst>
          </a:prstGeom>
          <a:solidFill>
            <a:schemeClr val="accent5"/>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64"/>
          <p:cNvSpPr/>
          <p:nvPr/>
        </p:nvSpPr>
        <p:spPr>
          <a:xfrm>
            <a:off x="6272224" y="2553066"/>
            <a:ext cx="1392600" cy="1392600"/>
          </a:xfrm>
          <a:prstGeom prst="blockArc">
            <a:avLst>
              <a:gd name="adj1" fmla="val 10800000"/>
              <a:gd name="adj2" fmla="val 21596760"/>
              <a:gd name="adj3" fmla="val 1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793774" y="3390244"/>
            <a:ext cx="1138346" cy="1164819"/>
          </a:xfrm>
          <a:prstGeom prst="rect">
            <a:avLst/>
          </a:prstGeom>
        </p:spPr>
      </p:pic>
      <p:pic>
        <p:nvPicPr>
          <p:cNvPr id="3" name="Imagen 2"/>
          <p:cNvPicPr>
            <a:picLocks noChangeAspect="1"/>
          </p:cNvPicPr>
          <p:nvPr/>
        </p:nvPicPr>
        <p:blipFill>
          <a:blip r:embed="rId4"/>
          <a:stretch>
            <a:fillRect/>
          </a:stretch>
        </p:blipFill>
        <p:spPr>
          <a:xfrm>
            <a:off x="6719511" y="3463281"/>
            <a:ext cx="1737168" cy="1263395"/>
          </a:xfrm>
          <a:prstGeom prst="rect">
            <a:avLst/>
          </a:prstGeom>
        </p:spPr>
      </p:pic>
      <p:sp>
        <p:nvSpPr>
          <p:cNvPr id="4" name="Rectángulo 3">
            <a:extLst>
              <a:ext uri="{FF2B5EF4-FFF2-40B4-BE49-F238E27FC236}">
                <a16:creationId xmlns:a16="http://schemas.microsoft.com/office/drawing/2014/main" id="{82F49601-9996-A3FB-E2DA-3556086DD22C}"/>
              </a:ext>
            </a:extLst>
          </p:cNvPr>
          <p:cNvSpPr/>
          <p:nvPr/>
        </p:nvSpPr>
        <p:spPr>
          <a:xfrm>
            <a:off x="335720"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E0089FD1-48B2-32F5-7626-BC9A53598A68}"/>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文本框 9">
            <a:extLst>
              <a:ext uri="{FF2B5EF4-FFF2-40B4-BE49-F238E27FC236}">
                <a16:creationId xmlns:a16="http://schemas.microsoft.com/office/drawing/2014/main" id="{DD1DDBEA-D50D-7F8D-E616-8F3DDF184924}"/>
              </a:ext>
            </a:extLst>
          </p:cNvPr>
          <p:cNvSpPr txBox="1"/>
          <p:nvPr/>
        </p:nvSpPr>
        <p:spPr>
          <a:xfrm>
            <a:off x="581437" y="922771"/>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p:cNvPicPr>
            <a:picLocks noChangeAspect="1"/>
          </p:cNvPicPr>
          <p:nvPr/>
        </p:nvPicPr>
        <p:blipFill>
          <a:blip r:embed="rId2"/>
          <a:stretch>
            <a:fillRect/>
          </a:stretch>
        </p:blipFill>
        <p:spPr>
          <a:xfrm>
            <a:off x="3228648" y="1629605"/>
            <a:ext cx="2740176" cy="2740176"/>
          </a:xfrm>
          <a:prstGeom prst="rect">
            <a:avLst/>
          </a:prstGeom>
        </p:spPr>
      </p:pic>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dirty="0">
                <a:solidFill>
                  <a:srgbClr val="343434"/>
                </a:solidFill>
              </a:rPr>
              <a:t>Infographic</a:t>
            </a:r>
            <a:r>
              <a:rPr lang="en-US" dirty="0">
                <a:solidFill>
                  <a:srgbClr val="EF7C00"/>
                </a:solidFill>
              </a:rPr>
              <a:t> Style</a:t>
            </a:r>
          </a:p>
        </p:txBody>
      </p:sp>
      <p:grpSp>
        <p:nvGrpSpPr>
          <p:cNvPr id="3" name="Group 2">
            <a:extLst>
              <a:ext uri="{FF2B5EF4-FFF2-40B4-BE49-F238E27FC236}">
                <a16:creationId xmlns:a16="http://schemas.microsoft.com/office/drawing/2014/main" id="{6B8708F5-CE2E-420B-BE86-D381331C00DC}"/>
              </a:ext>
            </a:extLst>
          </p:cNvPr>
          <p:cNvGrpSpPr/>
          <p:nvPr/>
        </p:nvGrpSpPr>
        <p:grpSpPr>
          <a:xfrm>
            <a:off x="1741272" y="1379615"/>
            <a:ext cx="1960669" cy="886753"/>
            <a:chOff x="6210996" y="1433695"/>
            <a:chExt cx="1493001" cy="726834"/>
          </a:xfrm>
        </p:grpSpPr>
        <p:sp>
          <p:nvSpPr>
            <p:cNvPr id="4" name="TextBox 3">
              <a:extLst>
                <a:ext uri="{FF2B5EF4-FFF2-40B4-BE49-F238E27FC236}">
                  <a16:creationId xmlns:a16="http://schemas.microsoft.com/office/drawing/2014/main" id="{FBC91E4F-1058-4CAF-AC37-DC2B4EA12C90}"/>
                </a:ext>
              </a:extLst>
            </p:cNvPr>
            <p:cNvSpPr txBox="1"/>
            <p:nvPr/>
          </p:nvSpPr>
          <p:spPr>
            <a:xfrm>
              <a:off x="6210999" y="1433695"/>
              <a:ext cx="1492998" cy="189203"/>
            </a:xfrm>
            <a:prstGeom prst="rect">
              <a:avLst/>
            </a:prstGeom>
            <a:noFill/>
          </p:spPr>
          <p:txBody>
            <a:bodyPr wrap="square" rtlCol="0">
              <a:spAutoFit/>
            </a:bodyPr>
            <a:lstStyle/>
            <a:p>
              <a:pPr algn="r"/>
              <a:r>
                <a:rPr lang="en-US" altLang="ko-KR" sz="900" b="1" dirty="0">
                  <a:solidFill>
                    <a:srgbClr val="056768"/>
                  </a:solidFill>
                  <a:cs typeface="Arial" pitchFamily="34" charset="0"/>
                </a:rPr>
                <a:t>Your Text  Here</a:t>
              </a:r>
              <a:endParaRPr lang="ko-KR" altLang="en-US" sz="900" b="1" dirty="0">
                <a:solidFill>
                  <a:srgbClr val="056768"/>
                </a:solidFill>
                <a:cs typeface="Arial" pitchFamily="34" charset="0"/>
              </a:endParaRPr>
            </a:p>
          </p:txBody>
        </p:sp>
        <p:sp>
          <p:nvSpPr>
            <p:cNvPr id="5" name="TextBox 4">
              <a:extLst>
                <a:ext uri="{FF2B5EF4-FFF2-40B4-BE49-F238E27FC236}">
                  <a16:creationId xmlns:a16="http://schemas.microsoft.com/office/drawing/2014/main" id="{C639BD0D-6098-4F77-8855-62227C5F1450}"/>
                </a:ext>
              </a:extLst>
            </p:cNvPr>
            <p:cNvSpPr txBox="1"/>
            <p:nvPr/>
          </p:nvSpPr>
          <p:spPr>
            <a:xfrm>
              <a:off x="6210996" y="1630759"/>
              <a:ext cx="1492998" cy="529770"/>
            </a:xfrm>
            <a:prstGeom prst="rect">
              <a:avLst/>
            </a:prstGeom>
            <a:noFill/>
          </p:spPr>
          <p:txBody>
            <a:bodyPr wrap="square" rtlCol="0">
              <a:spAutoFit/>
            </a:bodyPr>
            <a:lstStyle/>
            <a:p>
              <a:pPr algn="r"/>
              <a:r>
                <a:rPr lang="en-US" altLang="ko-KR" sz="900" dirty="0">
                  <a:cs typeface="Arial" pitchFamily="34" charset="0"/>
                </a:rPr>
                <a:t>Get a modern PowerPoint  Presentation that is beautifully designed. Easy to change colors, photos and Text.     </a:t>
              </a:r>
              <a:endParaRPr lang="ko-KR" altLang="en-US" sz="900" dirty="0">
                <a:cs typeface="Arial" pitchFamily="34" charset="0"/>
              </a:endParaRPr>
            </a:p>
          </p:txBody>
        </p:sp>
      </p:grpSp>
      <p:grpSp>
        <p:nvGrpSpPr>
          <p:cNvPr id="6" name="Group 5">
            <a:extLst>
              <a:ext uri="{FF2B5EF4-FFF2-40B4-BE49-F238E27FC236}">
                <a16:creationId xmlns:a16="http://schemas.microsoft.com/office/drawing/2014/main" id="{138477A0-E428-4ED9-A093-E877EA93BF95}"/>
              </a:ext>
            </a:extLst>
          </p:cNvPr>
          <p:cNvGrpSpPr/>
          <p:nvPr/>
        </p:nvGrpSpPr>
        <p:grpSpPr>
          <a:xfrm>
            <a:off x="5502693" y="1379615"/>
            <a:ext cx="1960669" cy="886753"/>
            <a:chOff x="6210996" y="1433695"/>
            <a:chExt cx="1493001" cy="726834"/>
          </a:xfrm>
        </p:grpSpPr>
        <p:sp>
          <p:nvSpPr>
            <p:cNvPr id="7" name="TextBox 6">
              <a:extLst>
                <a:ext uri="{FF2B5EF4-FFF2-40B4-BE49-F238E27FC236}">
                  <a16:creationId xmlns:a16="http://schemas.microsoft.com/office/drawing/2014/main" id="{61FEA32F-6078-4C7D-B380-B35F07C14B76}"/>
                </a:ext>
              </a:extLst>
            </p:cNvPr>
            <p:cNvSpPr txBox="1"/>
            <p:nvPr/>
          </p:nvSpPr>
          <p:spPr>
            <a:xfrm>
              <a:off x="6210999" y="1433695"/>
              <a:ext cx="1492998" cy="189203"/>
            </a:xfrm>
            <a:prstGeom prst="rect">
              <a:avLst/>
            </a:prstGeom>
            <a:noFill/>
          </p:spPr>
          <p:txBody>
            <a:bodyPr wrap="square" rtlCol="0">
              <a:spAutoFit/>
            </a:bodyPr>
            <a:lstStyle/>
            <a:p>
              <a:r>
                <a:rPr lang="en-US" altLang="ko-KR" sz="900" b="1" dirty="0">
                  <a:solidFill>
                    <a:srgbClr val="056768"/>
                  </a:solidFill>
                  <a:cs typeface="Arial" pitchFamily="34" charset="0"/>
                </a:rPr>
                <a:t>Your Text  Here</a:t>
              </a:r>
              <a:endParaRPr lang="ko-KR" altLang="en-US" sz="900" b="1" dirty="0">
                <a:solidFill>
                  <a:srgbClr val="056768"/>
                </a:solidFill>
                <a:cs typeface="Arial" pitchFamily="34" charset="0"/>
              </a:endParaRPr>
            </a:p>
          </p:txBody>
        </p:sp>
        <p:sp>
          <p:nvSpPr>
            <p:cNvPr id="8" name="TextBox 7">
              <a:extLst>
                <a:ext uri="{FF2B5EF4-FFF2-40B4-BE49-F238E27FC236}">
                  <a16:creationId xmlns:a16="http://schemas.microsoft.com/office/drawing/2014/main" id="{E7D2BBBD-6A28-4C39-AA3E-C7E42A3ED1F6}"/>
                </a:ext>
              </a:extLst>
            </p:cNvPr>
            <p:cNvSpPr txBox="1"/>
            <p:nvPr/>
          </p:nvSpPr>
          <p:spPr>
            <a:xfrm>
              <a:off x="6210996" y="1630759"/>
              <a:ext cx="1492998" cy="529770"/>
            </a:xfrm>
            <a:prstGeom prst="rect">
              <a:avLst/>
            </a:prstGeom>
            <a:noFill/>
          </p:spPr>
          <p:txBody>
            <a:bodyPr wrap="square" rtlCol="0">
              <a:spAutoFit/>
            </a:bodyPr>
            <a:lstStyle/>
            <a:p>
              <a:r>
                <a:rPr lang="en-US" altLang="ko-KR" sz="900" dirty="0">
                  <a:cs typeface="Arial" pitchFamily="34" charset="0"/>
                </a:rPr>
                <a:t>Get a modern PowerPoint  Presentation that is beautifully designed. Easy to change colors, photos and Text.     </a:t>
              </a:r>
              <a:endParaRPr lang="ko-KR" altLang="en-US" sz="900" dirty="0">
                <a:cs typeface="Arial" pitchFamily="34" charset="0"/>
              </a:endParaRPr>
            </a:p>
          </p:txBody>
        </p:sp>
      </p:grpSp>
      <p:grpSp>
        <p:nvGrpSpPr>
          <p:cNvPr id="9" name="Group 8">
            <a:extLst>
              <a:ext uri="{FF2B5EF4-FFF2-40B4-BE49-F238E27FC236}">
                <a16:creationId xmlns:a16="http://schemas.microsoft.com/office/drawing/2014/main" id="{EFD7607A-11E9-40B5-A3A0-0AAA16171CD9}"/>
              </a:ext>
            </a:extLst>
          </p:cNvPr>
          <p:cNvGrpSpPr/>
          <p:nvPr/>
        </p:nvGrpSpPr>
        <p:grpSpPr>
          <a:xfrm>
            <a:off x="378659" y="2492961"/>
            <a:ext cx="2496500" cy="748254"/>
            <a:chOff x="6210996" y="1433695"/>
            <a:chExt cx="1493001" cy="613312"/>
          </a:xfrm>
        </p:grpSpPr>
        <p:sp>
          <p:nvSpPr>
            <p:cNvPr id="10" name="TextBox 9">
              <a:extLst>
                <a:ext uri="{FF2B5EF4-FFF2-40B4-BE49-F238E27FC236}">
                  <a16:creationId xmlns:a16="http://schemas.microsoft.com/office/drawing/2014/main" id="{B849586C-0D9D-4A64-9C74-384A561C29E2}"/>
                </a:ext>
              </a:extLst>
            </p:cNvPr>
            <p:cNvSpPr txBox="1"/>
            <p:nvPr/>
          </p:nvSpPr>
          <p:spPr>
            <a:xfrm>
              <a:off x="6210999" y="1433695"/>
              <a:ext cx="1492998" cy="189203"/>
            </a:xfrm>
            <a:prstGeom prst="rect">
              <a:avLst/>
            </a:prstGeom>
            <a:noFill/>
          </p:spPr>
          <p:txBody>
            <a:bodyPr wrap="square" rtlCol="0">
              <a:spAutoFit/>
            </a:bodyPr>
            <a:lstStyle/>
            <a:p>
              <a:pPr algn="r"/>
              <a:r>
                <a:rPr lang="en-US" altLang="ko-KR" sz="900" b="1" dirty="0">
                  <a:solidFill>
                    <a:srgbClr val="056768"/>
                  </a:solidFill>
                  <a:cs typeface="Arial" pitchFamily="34" charset="0"/>
                </a:rPr>
                <a:t>Your Text  Here</a:t>
              </a:r>
              <a:endParaRPr lang="ko-KR" altLang="en-US" sz="900" b="1" dirty="0">
                <a:solidFill>
                  <a:srgbClr val="056768"/>
                </a:solidFill>
                <a:cs typeface="Arial" pitchFamily="34" charset="0"/>
              </a:endParaRPr>
            </a:p>
          </p:txBody>
        </p:sp>
        <p:sp>
          <p:nvSpPr>
            <p:cNvPr id="11" name="TextBox 10">
              <a:extLst>
                <a:ext uri="{FF2B5EF4-FFF2-40B4-BE49-F238E27FC236}">
                  <a16:creationId xmlns:a16="http://schemas.microsoft.com/office/drawing/2014/main" id="{B8E52474-5D49-47D4-83EE-241EBBC68D40}"/>
                </a:ext>
              </a:extLst>
            </p:cNvPr>
            <p:cNvSpPr txBox="1"/>
            <p:nvPr/>
          </p:nvSpPr>
          <p:spPr>
            <a:xfrm>
              <a:off x="6210996" y="1630759"/>
              <a:ext cx="1492998" cy="416248"/>
            </a:xfrm>
            <a:prstGeom prst="rect">
              <a:avLst/>
            </a:prstGeom>
            <a:noFill/>
          </p:spPr>
          <p:txBody>
            <a:bodyPr wrap="square" rtlCol="0">
              <a:spAutoFit/>
            </a:bodyPr>
            <a:lstStyle/>
            <a:p>
              <a:pPr algn="r"/>
              <a:r>
                <a:rPr lang="en-US" altLang="ko-KR" sz="900" dirty="0">
                  <a:cs typeface="Arial" pitchFamily="34" charset="0"/>
                </a:rPr>
                <a:t>Get a modern PowerPoint  Presentation that is beautifully designed. Easy to change colors, photos and Text.       </a:t>
              </a:r>
              <a:endParaRPr lang="ko-KR" altLang="en-US" sz="900" dirty="0">
                <a:cs typeface="Arial" pitchFamily="34" charset="0"/>
              </a:endParaRPr>
            </a:p>
          </p:txBody>
        </p:sp>
      </p:grpSp>
      <p:grpSp>
        <p:nvGrpSpPr>
          <p:cNvPr id="12" name="Group 11">
            <a:extLst>
              <a:ext uri="{FF2B5EF4-FFF2-40B4-BE49-F238E27FC236}">
                <a16:creationId xmlns:a16="http://schemas.microsoft.com/office/drawing/2014/main" id="{BE02589B-45F2-4CBD-8499-EC79EAB3E349}"/>
              </a:ext>
            </a:extLst>
          </p:cNvPr>
          <p:cNvGrpSpPr/>
          <p:nvPr/>
        </p:nvGrpSpPr>
        <p:grpSpPr>
          <a:xfrm>
            <a:off x="5850046" y="3492596"/>
            <a:ext cx="2496500" cy="748254"/>
            <a:chOff x="6210996" y="1433695"/>
            <a:chExt cx="1493001" cy="613312"/>
          </a:xfrm>
        </p:grpSpPr>
        <p:sp>
          <p:nvSpPr>
            <p:cNvPr id="13" name="TextBox 12">
              <a:extLst>
                <a:ext uri="{FF2B5EF4-FFF2-40B4-BE49-F238E27FC236}">
                  <a16:creationId xmlns:a16="http://schemas.microsoft.com/office/drawing/2014/main" id="{66A7A2A8-A0E1-4E5D-96FE-8A6840554D8B}"/>
                </a:ext>
              </a:extLst>
            </p:cNvPr>
            <p:cNvSpPr txBox="1"/>
            <p:nvPr/>
          </p:nvSpPr>
          <p:spPr>
            <a:xfrm>
              <a:off x="6210999" y="1433695"/>
              <a:ext cx="1492998" cy="189203"/>
            </a:xfrm>
            <a:prstGeom prst="rect">
              <a:avLst/>
            </a:prstGeom>
            <a:noFill/>
          </p:spPr>
          <p:txBody>
            <a:bodyPr wrap="square" rtlCol="0">
              <a:spAutoFit/>
            </a:bodyPr>
            <a:lstStyle/>
            <a:p>
              <a:r>
                <a:rPr lang="en-US" altLang="ko-KR" sz="900" b="1" dirty="0">
                  <a:solidFill>
                    <a:srgbClr val="056768"/>
                  </a:solidFill>
                  <a:cs typeface="Arial" pitchFamily="34" charset="0"/>
                </a:rPr>
                <a:t>Your Text  Here</a:t>
              </a:r>
              <a:endParaRPr lang="ko-KR" altLang="en-US" sz="900" b="1" dirty="0">
                <a:solidFill>
                  <a:srgbClr val="056768"/>
                </a:solidFill>
                <a:cs typeface="Arial" pitchFamily="34" charset="0"/>
              </a:endParaRPr>
            </a:p>
          </p:txBody>
        </p:sp>
        <p:sp>
          <p:nvSpPr>
            <p:cNvPr id="14" name="TextBox 13">
              <a:extLst>
                <a:ext uri="{FF2B5EF4-FFF2-40B4-BE49-F238E27FC236}">
                  <a16:creationId xmlns:a16="http://schemas.microsoft.com/office/drawing/2014/main" id="{BEFB9CC8-789A-4270-809C-B65EBA3D9A79}"/>
                </a:ext>
              </a:extLst>
            </p:cNvPr>
            <p:cNvSpPr txBox="1"/>
            <p:nvPr/>
          </p:nvSpPr>
          <p:spPr>
            <a:xfrm>
              <a:off x="6210996" y="1630759"/>
              <a:ext cx="1492998" cy="416248"/>
            </a:xfrm>
            <a:prstGeom prst="rect">
              <a:avLst/>
            </a:prstGeom>
            <a:noFill/>
          </p:spPr>
          <p:txBody>
            <a:bodyPr wrap="square" rtlCol="0">
              <a:spAutoFit/>
            </a:bodyPr>
            <a:lstStyle/>
            <a:p>
              <a:r>
                <a:rPr lang="en-US" altLang="ko-KR" sz="900" dirty="0">
                  <a:cs typeface="Arial" pitchFamily="34" charset="0"/>
                </a:rPr>
                <a:t>Get a modern PowerPoint  Presentation that is beautifully designed. Easy to change colors, photos and Text.     </a:t>
              </a:r>
              <a:endParaRPr lang="ko-KR" altLang="en-US" sz="900" dirty="0">
                <a:cs typeface="Arial" pitchFamily="34" charset="0"/>
              </a:endParaRPr>
            </a:p>
          </p:txBody>
        </p:sp>
      </p:grpSp>
      <p:grpSp>
        <p:nvGrpSpPr>
          <p:cNvPr id="15" name="Group 14">
            <a:extLst>
              <a:ext uri="{FF2B5EF4-FFF2-40B4-BE49-F238E27FC236}">
                <a16:creationId xmlns:a16="http://schemas.microsoft.com/office/drawing/2014/main" id="{0B12C6A3-F4F4-4B29-BE8F-5952797F8B42}"/>
              </a:ext>
            </a:extLst>
          </p:cNvPr>
          <p:cNvGrpSpPr/>
          <p:nvPr/>
        </p:nvGrpSpPr>
        <p:grpSpPr>
          <a:xfrm>
            <a:off x="658838" y="3492596"/>
            <a:ext cx="2688593" cy="748254"/>
            <a:chOff x="6210996" y="1433695"/>
            <a:chExt cx="1493001" cy="613312"/>
          </a:xfrm>
        </p:grpSpPr>
        <p:sp>
          <p:nvSpPr>
            <p:cNvPr id="16" name="TextBox 15">
              <a:extLst>
                <a:ext uri="{FF2B5EF4-FFF2-40B4-BE49-F238E27FC236}">
                  <a16:creationId xmlns:a16="http://schemas.microsoft.com/office/drawing/2014/main" id="{51FB4507-2874-4685-AA51-30FE8255152B}"/>
                </a:ext>
              </a:extLst>
            </p:cNvPr>
            <p:cNvSpPr txBox="1"/>
            <p:nvPr/>
          </p:nvSpPr>
          <p:spPr>
            <a:xfrm>
              <a:off x="6210999" y="1433695"/>
              <a:ext cx="1492998" cy="189203"/>
            </a:xfrm>
            <a:prstGeom prst="rect">
              <a:avLst/>
            </a:prstGeom>
            <a:noFill/>
          </p:spPr>
          <p:txBody>
            <a:bodyPr wrap="square" rtlCol="0">
              <a:spAutoFit/>
            </a:bodyPr>
            <a:lstStyle/>
            <a:p>
              <a:pPr algn="r"/>
              <a:r>
                <a:rPr lang="en-US" altLang="ko-KR" sz="900" b="1" dirty="0">
                  <a:solidFill>
                    <a:srgbClr val="056768"/>
                  </a:solidFill>
                  <a:cs typeface="Arial" pitchFamily="34" charset="0"/>
                </a:rPr>
                <a:t>Your Text  Here</a:t>
              </a:r>
              <a:endParaRPr lang="ko-KR" altLang="en-US" sz="900" b="1" dirty="0">
                <a:solidFill>
                  <a:srgbClr val="056768"/>
                </a:solidFill>
                <a:cs typeface="Arial" pitchFamily="34" charset="0"/>
              </a:endParaRPr>
            </a:p>
          </p:txBody>
        </p:sp>
        <p:sp>
          <p:nvSpPr>
            <p:cNvPr id="17" name="TextBox 16">
              <a:extLst>
                <a:ext uri="{FF2B5EF4-FFF2-40B4-BE49-F238E27FC236}">
                  <a16:creationId xmlns:a16="http://schemas.microsoft.com/office/drawing/2014/main" id="{C2FFC414-B323-4FB5-BA6A-FCE2BF801F11}"/>
                </a:ext>
              </a:extLst>
            </p:cNvPr>
            <p:cNvSpPr txBox="1"/>
            <p:nvPr/>
          </p:nvSpPr>
          <p:spPr>
            <a:xfrm>
              <a:off x="6210996" y="1630759"/>
              <a:ext cx="1492998" cy="416248"/>
            </a:xfrm>
            <a:prstGeom prst="rect">
              <a:avLst/>
            </a:prstGeom>
            <a:noFill/>
          </p:spPr>
          <p:txBody>
            <a:bodyPr wrap="square" rtlCol="0">
              <a:spAutoFit/>
            </a:bodyPr>
            <a:lstStyle/>
            <a:p>
              <a:pPr algn="r"/>
              <a:r>
                <a:rPr lang="en-US" altLang="ko-KR" sz="900" dirty="0">
                  <a:cs typeface="Arial" pitchFamily="34" charset="0"/>
                </a:rPr>
                <a:t>Get a modern PowerPoint  Presentation that is beautifully designed. Easy to change colors, photos and Text.     </a:t>
              </a:r>
              <a:endParaRPr lang="ko-KR" altLang="en-US" sz="900" dirty="0">
                <a:cs typeface="Arial" pitchFamily="34" charset="0"/>
              </a:endParaRPr>
            </a:p>
          </p:txBody>
        </p:sp>
      </p:grpSp>
      <p:grpSp>
        <p:nvGrpSpPr>
          <p:cNvPr id="18" name="Group 17">
            <a:extLst>
              <a:ext uri="{FF2B5EF4-FFF2-40B4-BE49-F238E27FC236}">
                <a16:creationId xmlns:a16="http://schemas.microsoft.com/office/drawing/2014/main" id="{3C1A035F-3732-48B2-9BC7-0E478568DA41}"/>
              </a:ext>
            </a:extLst>
          </p:cNvPr>
          <p:cNvGrpSpPr/>
          <p:nvPr/>
        </p:nvGrpSpPr>
        <p:grpSpPr>
          <a:xfrm>
            <a:off x="6301253" y="2504669"/>
            <a:ext cx="2496505" cy="748254"/>
            <a:chOff x="6210996" y="1433695"/>
            <a:chExt cx="1493001" cy="613312"/>
          </a:xfrm>
        </p:grpSpPr>
        <p:sp>
          <p:nvSpPr>
            <p:cNvPr id="19" name="TextBox 18">
              <a:extLst>
                <a:ext uri="{FF2B5EF4-FFF2-40B4-BE49-F238E27FC236}">
                  <a16:creationId xmlns:a16="http://schemas.microsoft.com/office/drawing/2014/main" id="{0CF9432B-05B5-4C00-9DD3-7949AF3AD1D5}"/>
                </a:ext>
              </a:extLst>
            </p:cNvPr>
            <p:cNvSpPr txBox="1"/>
            <p:nvPr/>
          </p:nvSpPr>
          <p:spPr>
            <a:xfrm>
              <a:off x="6210999" y="1433695"/>
              <a:ext cx="1492998" cy="189203"/>
            </a:xfrm>
            <a:prstGeom prst="rect">
              <a:avLst/>
            </a:prstGeom>
            <a:noFill/>
          </p:spPr>
          <p:txBody>
            <a:bodyPr wrap="square" rtlCol="0">
              <a:spAutoFit/>
            </a:bodyPr>
            <a:lstStyle/>
            <a:p>
              <a:r>
                <a:rPr lang="en-US" altLang="ko-KR" sz="900" b="1" dirty="0">
                  <a:solidFill>
                    <a:srgbClr val="056768"/>
                  </a:solidFill>
                  <a:cs typeface="Arial" pitchFamily="34" charset="0"/>
                </a:rPr>
                <a:t>Your Text  Here</a:t>
              </a:r>
              <a:endParaRPr lang="ko-KR" altLang="en-US" sz="900" b="1" dirty="0">
                <a:solidFill>
                  <a:srgbClr val="056768"/>
                </a:solidFill>
                <a:cs typeface="Arial" pitchFamily="34" charset="0"/>
              </a:endParaRPr>
            </a:p>
          </p:txBody>
        </p:sp>
        <p:sp>
          <p:nvSpPr>
            <p:cNvPr id="20" name="TextBox 19">
              <a:extLst>
                <a:ext uri="{FF2B5EF4-FFF2-40B4-BE49-F238E27FC236}">
                  <a16:creationId xmlns:a16="http://schemas.microsoft.com/office/drawing/2014/main" id="{5BDFA4F0-1485-45A3-A6DB-69535E4A4DDC}"/>
                </a:ext>
              </a:extLst>
            </p:cNvPr>
            <p:cNvSpPr txBox="1"/>
            <p:nvPr/>
          </p:nvSpPr>
          <p:spPr>
            <a:xfrm>
              <a:off x="6210996" y="1630759"/>
              <a:ext cx="1492998" cy="416248"/>
            </a:xfrm>
            <a:prstGeom prst="rect">
              <a:avLst/>
            </a:prstGeom>
            <a:noFill/>
          </p:spPr>
          <p:txBody>
            <a:bodyPr wrap="square" rtlCol="0">
              <a:spAutoFit/>
            </a:bodyPr>
            <a:lstStyle/>
            <a:p>
              <a:r>
                <a:rPr lang="en-US" altLang="ko-KR" sz="900" dirty="0">
                  <a:cs typeface="Arial" pitchFamily="34" charset="0"/>
                </a:rPr>
                <a:t>Get a modern PowerPoint  Presentation that is beautifully designed. Easy to change colors, photos and Text.       </a:t>
              </a:r>
              <a:endParaRPr lang="ko-KR" altLang="en-US" sz="900" dirty="0">
                <a:cs typeface="Arial" pitchFamily="34" charset="0"/>
              </a:endParaRPr>
            </a:p>
          </p:txBody>
        </p:sp>
      </p:grpSp>
      <p:sp>
        <p:nvSpPr>
          <p:cNvPr id="22" name="Rectángulo 21">
            <a:extLst>
              <a:ext uri="{FF2B5EF4-FFF2-40B4-BE49-F238E27FC236}">
                <a16:creationId xmlns:a16="http://schemas.microsoft.com/office/drawing/2014/main" id="{863D7ACE-0796-5D2E-BE13-8D7EDACFC5FD}"/>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Rectángulo 22">
            <a:extLst>
              <a:ext uri="{FF2B5EF4-FFF2-40B4-BE49-F238E27FC236}">
                <a16:creationId xmlns:a16="http://schemas.microsoft.com/office/drawing/2014/main" id="{7112194C-C2AD-E63F-71DC-54855B3766FA}"/>
              </a:ext>
            </a:extLst>
          </p:cNvPr>
          <p:cNvSpPr/>
          <p:nvPr/>
        </p:nvSpPr>
        <p:spPr>
          <a:xfrm>
            <a:off x="8771162" y="4299618"/>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41593460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92"/>
        <p:cNvGrpSpPr/>
        <p:nvPr/>
      </p:nvGrpSpPr>
      <p:grpSpPr>
        <a:xfrm>
          <a:off x="0" y="0"/>
          <a:ext cx="0" cy="0"/>
          <a:chOff x="0" y="0"/>
          <a:chExt cx="0" cy="0"/>
        </a:xfrm>
      </p:grpSpPr>
      <p:sp>
        <p:nvSpPr>
          <p:cNvPr id="2907" name="Google Shape;2907;p65"/>
          <p:cNvSpPr txBox="1">
            <a:spLocks noGrp="1"/>
          </p:cNvSpPr>
          <p:nvPr>
            <p:ph type="subTitle" idx="3"/>
          </p:nvPr>
        </p:nvSpPr>
        <p:spPr>
          <a:xfrm>
            <a:off x="1684093" y="2649006"/>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venus</a:t>
            </a:r>
            <a:endParaRPr/>
          </a:p>
        </p:txBody>
      </p:sp>
      <p:sp>
        <p:nvSpPr>
          <p:cNvPr id="2908" name="Google Shape;2908;p65"/>
          <p:cNvSpPr txBox="1">
            <a:spLocks noGrp="1"/>
          </p:cNvSpPr>
          <p:nvPr>
            <p:ph type="subTitle" idx="1"/>
          </p:nvPr>
        </p:nvSpPr>
        <p:spPr>
          <a:xfrm>
            <a:off x="1684093" y="1496906"/>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mars</a:t>
            </a:r>
            <a:endParaRPr/>
          </a:p>
        </p:txBody>
      </p:sp>
      <p:sp>
        <p:nvSpPr>
          <p:cNvPr id="2909" name="Google Shape;2909;p65"/>
          <p:cNvSpPr txBox="1">
            <a:spLocks noGrp="1"/>
          </p:cNvSpPr>
          <p:nvPr>
            <p:ph type="subTitle" idx="2"/>
          </p:nvPr>
        </p:nvSpPr>
        <p:spPr>
          <a:xfrm>
            <a:off x="1684093" y="1907031"/>
            <a:ext cx="21948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Despite being red, Mars is a cold place, not hot</a:t>
            </a:r>
            <a:endParaRPr/>
          </a:p>
        </p:txBody>
      </p:sp>
      <p:sp>
        <p:nvSpPr>
          <p:cNvPr id="2910" name="Google Shape;2910;p65"/>
          <p:cNvSpPr txBox="1">
            <a:spLocks noGrp="1"/>
          </p:cNvSpPr>
          <p:nvPr>
            <p:ph type="title"/>
          </p:nvPr>
        </p:nvSpPr>
        <p:spPr>
          <a:xfrm>
            <a:off x="639493" y="375865"/>
            <a:ext cx="705760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000" dirty="0">
                <a:solidFill>
                  <a:schemeClr val="accent1">
                    <a:lumMod val="95000"/>
                  </a:schemeClr>
                </a:solidFill>
              </a:rPr>
              <a:t>Our services</a:t>
            </a:r>
            <a:endParaRPr sz="4000" dirty="0">
              <a:solidFill>
                <a:schemeClr val="accent1">
                  <a:lumMod val="95000"/>
                </a:schemeClr>
              </a:solidFill>
            </a:endParaRPr>
          </a:p>
        </p:txBody>
      </p:sp>
      <p:sp>
        <p:nvSpPr>
          <p:cNvPr id="2911" name="Google Shape;2911;p65"/>
          <p:cNvSpPr txBox="1">
            <a:spLocks noGrp="1"/>
          </p:cNvSpPr>
          <p:nvPr>
            <p:ph type="subTitle" idx="4"/>
          </p:nvPr>
        </p:nvSpPr>
        <p:spPr>
          <a:xfrm>
            <a:off x="1684093" y="3059131"/>
            <a:ext cx="21948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Has a beautiful name and is the second planet</a:t>
            </a:r>
            <a:endParaRPr/>
          </a:p>
        </p:txBody>
      </p:sp>
      <p:sp>
        <p:nvSpPr>
          <p:cNvPr id="2912" name="Google Shape;2912;p65"/>
          <p:cNvSpPr txBox="1">
            <a:spLocks noGrp="1"/>
          </p:cNvSpPr>
          <p:nvPr>
            <p:ph type="subTitle" idx="5"/>
          </p:nvPr>
        </p:nvSpPr>
        <p:spPr>
          <a:xfrm>
            <a:off x="1684093" y="3801106"/>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mercury</a:t>
            </a:r>
            <a:endParaRPr/>
          </a:p>
        </p:txBody>
      </p:sp>
      <p:sp>
        <p:nvSpPr>
          <p:cNvPr id="2913" name="Google Shape;2913;p65"/>
          <p:cNvSpPr txBox="1">
            <a:spLocks noGrp="1"/>
          </p:cNvSpPr>
          <p:nvPr>
            <p:ph type="subTitle" idx="6"/>
          </p:nvPr>
        </p:nvSpPr>
        <p:spPr>
          <a:xfrm>
            <a:off x="1684093" y="4211231"/>
            <a:ext cx="21948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Mercury is the closest planet to the Sun</a:t>
            </a:r>
            <a:endParaRPr/>
          </a:p>
        </p:txBody>
      </p:sp>
      <p:grpSp>
        <p:nvGrpSpPr>
          <p:cNvPr id="2993" name="Google Shape;2993;p65"/>
          <p:cNvGrpSpPr/>
          <p:nvPr/>
        </p:nvGrpSpPr>
        <p:grpSpPr>
          <a:xfrm>
            <a:off x="1267810" y="3979613"/>
            <a:ext cx="339253" cy="339253"/>
            <a:chOff x="4456875" y="1435075"/>
            <a:chExt cx="481825" cy="481825"/>
          </a:xfrm>
        </p:grpSpPr>
        <p:sp>
          <p:nvSpPr>
            <p:cNvPr id="2994" name="Google Shape;2994;p65"/>
            <p:cNvSpPr/>
            <p:nvPr/>
          </p:nvSpPr>
          <p:spPr>
            <a:xfrm>
              <a:off x="4624975" y="1465275"/>
              <a:ext cx="56650" cy="86000"/>
            </a:xfrm>
            <a:custGeom>
              <a:avLst/>
              <a:gdLst/>
              <a:ahLst/>
              <a:cxnLst/>
              <a:rect l="l" t="t" r="r" b="b"/>
              <a:pathLst>
                <a:path w="2266" h="3440" extrusionOk="0">
                  <a:moveTo>
                    <a:pt x="2265" y="0"/>
                  </a:moveTo>
                  <a:cubicBezTo>
                    <a:pt x="1413" y="283"/>
                    <a:pt x="618" y="1196"/>
                    <a:pt x="1" y="2575"/>
                  </a:cubicBezTo>
                  <a:cubicBezTo>
                    <a:pt x="263" y="2801"/>
                    <a:pt x="449" y="3105"/>
                    <a:pt x="534" y="3439"/>
                  </a:cubicBezTo>
                  <a:cubicBezTo>
                    <a:pt x="1106" y="3364"/>
                    <a:pt x="1672" y="3322"/>
                    <a:pt x="2265" y="3304"/>
                  </a:cubicBezTo>
                  <a:lnTo>
                    <a:pt x="226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95" name="Google Shape;2995;p65"/>
            <p:cNvSpPr/>
            <p:nvPr/>
          </p:nvSpPr>
          <p:spPr>
            <a:xfrm>
              <a:off x="4615275" y="1797425"/>
              <a:ext cx="66350" cy="89375"/>
            </a:xfrm>
            <a:custGeom>
              <a:avLst/>
              <a:gdLst/>
              <a:ahLst/>
              <a:cxnLst/>
              <a:rect l="l" t="t" r="r" b="b"/>
              <a:pathLst>
                <a:path w="2654" h="3575" extrusionOk="0">
                  <a:moveTo>
                    <a:pt x="0" y="0"/>
                  </a:moveTo>
                  <a:lnTo>
                    <a:pt x="0" y="0"/>
                  </a:lnTo>
                  <a:cubicBezTo>
                    <a:pt x="618" y="1882"/>
                    <a:pt x="1563" y="3225"/>
                    <a:pt x="2653" y="3574"/>
                  </a:cubicBezTo>
                  <a:lnTo>
                    <a:pt x="2653" y="1316"/>
                  </a:lnTo>
                  <a:cubicBezTo>
                    <a:pt x="2153" y="1135"/>
                    <a:pt x="1768" y="726"/>
                    <a:pt x="1620" y="217"/>
                  </a:cubicBezTo>
                  <a:cubicBezTo>
                    <a:pt x="1057" y="169"/>
                    <a:pt x="518" y="96"/>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96" name="Google Shape;2996;p65"/>
            <p:cNvSpPr/>
            <p:nvPr/>
          </p:nvSpPr>
          <p:spPr>
            <a:xfrm>
              <a:off x="4583125" y="1547250"/>
              <a:ext cx="28250" cy="28250"/>
            </a:xfrm>
            <a:custGeom>
              <a:avLst/>
              <a:gdLst/>
              <a:ahLst/>
              <a:cxnLst/>
              <a:rect l="l" t="t" r="r" b="b"/>
              <a:pathLst>
                <a:path w="1130" h="1130" extrusionOk="0">
                  <a:moveTo>
                    <a:pt x="567" y="1"/>
                  </a:moveTo>
                  <a:cubicBezTo>
                    <a:pt x="253" y="1"/>
                    <a:pt x="1" y="254"/>
                    <a:pt x="1" y="567"/>
                  </a:cubicBezTo>
                  <a:cubicBezTo>
                    <a:pt x="1" y="880"/>
                    <a:pt x="253" y="1130"/>
                    <a:pt x="567" y="1130"/>
                  </a:cubicBezTo>
                  <a:cubicBezTo>
                    <a:pt x="880" y="1130"/>
                    <a:pt x="1130" y="880"/>
                    <a:pt x="1130" y="567"/>
                  </a:cubicBezTo>
                  <a:cubicBezTo>
                    <a:pt x="1130" y="254"/>
                    <a:pt x="880" y="1"/>
                    <a:pt x="5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97" name="Google Shape;2997;p65"/>
            <p:cNvSpPr/>
            <p:nvPr/>
          </p:nvSpPr>
          <p:spPr>
            <a:xfrm>
              <a:off x="4597950" y="1576075"/>
              <a:ext cx="83675" cy="87525"/>
            </a:xfrm>
            <a:custGeom>
              <a:avLst/>
              <a:gdLst/>
              <a:ahLst/>
              <a:cxnLst/>
              <a:rect l="l" t="t" r="r" b="b"/>
              <a:pathLst>
                <a:path w="3347" h="3501" extrusionOk="0">
                  <a:moveTo>
                    <a:pt x="3346" y="1"/>
                  </a:moveTo>
                  <a:cubicBezTo>
                    <a:pt x="2723" y="19"/>
                    <a:pt x="2103" y="73"/>
                    <a:pt x="1485" y="161"/>
                  </a:cubicBezTo>
                  <a:cubicBezTo>
                    <a:pt x="1241" y="654"/>
                    <a:pt x="772" y="998"/>
                    <a:pt x="230" y="1082"/>
                  </a:cubicBezTo>
                  <a:cubicBezTo>
                    <a:pt x="100" y="1817"/>
                    <a:pt x="25" y="2714"/>
                    <a:pt x="1" y="3500"/>
                  </a:cubicBezTo>
                  <a:lnTo>
                    <a:pt x="3346" y="3500"/>
                  </a:lnTo>
                  <a:lnTo>
                    <a:pt x="334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98" name="Google Shape;2998;p65"/>
            <p:cNvSpPr/>
            <p:nvPr/>
          </p:nvSpPr>
          <p:spPr>
            <a:xfrm>
              <a:off x="4597650" y="1692175"/>
              <a:ext cx="83975" cy="82450"/>
            </a:xfrm>
            <a:custGeom>
              <a:avLst/>
              <a:gdLst/>
              <a:ahLst/>
              <a:cxnLst/>
              <a:rect l="l" t="t" r="r" b="b"/>
              <a:pathLst>
                <a:path w="3359" h="3298" extrusionOk="0">
                  <a:moveTo>
                    <a:pt x="1" y="0"/>
                  </a:moveTo>
                  <a:cubicBezTo>
                    <a:pt x="31" y="1003"/>
                    <a:pt x="154" y="2006"/>
                    <a:pt x="371" y="2987"/>
                  </a:cubicBezTo>
                  <a:cubicBezTo>
                    <a:pt x="1031" y="3135"/>
                    <a:pt x="1699" y="3237"/>
                    <a:pt x="2371" y="3298"/>
                  </a:cubicBezTo>
                  <a:cubicBezTo>
                    <a:pt x="2548" y="2855"/>
                    <a:pt x="2910" y="2509"/>
                    <a:pt x="3358" y="2346"/>
                  </a:cubicBezTo>
                  <a:lnTo>
                    <a:pt x="33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2999" name="Google Shape;2999;p65"/>
            <p:cNvSpPr/>
            <p:nvPr/>
          </p:nvSpPr>
          <p:spPr>
            <a:xfrm>
              <a:off x="4798050" y="1663575"/>
              <a:ext cx="28475" cy="28250"/>
            </a:xfrm>
            <a:custGeom>
              <a:avLst/>
              <a:gdLst/>
              <a:ahLst/>
              <a:cxnLst/>
              <a:rect l="l" t="t" r="r" b="b"/>
              <a:pathLst>
                <a:path w="1139" h="1130" extrusionOk="0">
                  <a:moveTo>
                    <a:pt x="564" y="0"/>
                  </a:moveTo>
                  <a:cubicBezTo>
                    <a:pt x="254" y="0"/>
                    <a:pt x="1" y="253"/>
                    <a:pt x="1" y="566"/>
                  </a:cubicBezTo>
                  <a:cubicBezTo>
                    <a:pt x="4" y="876"/>
                    <a:pt x="257" y="1129"/>
                    <a:pt x="567" y="1129"/>
                  </a:cubicBezTo>
                  <a:lnTo>
                    <a:pt x="573" y="1129"/>
                  </a:lnTo>
                  <a:cubicBezTo>
                    <a:pt x="886" y="1129"/>
                    <a:pt x="1139" y="876"/>
                    <a:pt x="1139" y="563"/>
                  </a:cubicBezTo>
                  <a:cubicBezTo>
                    <a:pt x="1139" y="253"/>
                    <a:pt x="886" y="0"/>
                    <a:pt x="5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0" name="Google Shape;3000;p65"/>
            <p:cNvSpPr/>
            <p:nvPr/>
          </p:nvSpPr>
          <p:spPr>
            <a:xfrm>
              <a:off x="4710200" y="1435075"/>
              <a:ext cx="228500" cy="228525"/>
            </a:xfrm>
            <a:custGeom>
              <a:avLst/>
              <a:gdLst/>
              <a:ahLst/>
              <a:cxnLst/>
              <a:rect l="l" t="t" r="r" b="b"/>
              <a:pathLst>
                <a:path w="9140" h="9141" extrusionOk="0">
                  <a:moveTo>
                    <a:pt x="1" y="1"/>
                  </a:moveTo>
                  <a:lnTo>
                    <a:pt x="1" y="34"/>
                  </a:lnTo>
                  <a:cubicBezTo>
                    <a:pt x="1729" y="377"/>
                    <a:pt x="3313" y="2283"/>
                    <a:pt x="4075" y="5069"/>
                  </a:cubicBezTo>
                  <a:cubicBezTo>
                    <a:pt x="6833" y="5828"/>
                    <a:pt x="8763" y="7406"/>
                    <a:pt x="9107" y="9140"/>
                  </a:cubicBezTo>
                  <a:lnTo>
                    <a:pt x="9140" y="9140"/>
                  </a:lnTo>
                  <a:cubicBezTo>
                    <a:pt x="8854" y="4298"/>
                    <a:pt x="4843" y="284"/>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1" name="Google Shape;3001;p65"/>
            <p:cNvSpPr/>
            <p:nvPr/>
          </p:nvSpPr>
          <p:spPr>
            <a:xfrm>
              <a:off x="4819200" y="1593475"/>
              <a:ext cx="89400" cy="70125"/>
            </a:xfrm>
            <a:custGeom>
              <a:avLst/>
              <a:gdLst/>
              <a:ahLst/>
              <a:cxnLst/>
              <a:rect l="l" t="t" r="r" b="b"/>
              <a:pathLst>
                <a:path w="3576" h="2805" extrusionOk="0">
                  <a:moveTo>
                    <a:pt x="1" y="1"/>
                  </a:moveTo>
                  <a:cubicBezTo>
                    <a:pt x="94" y="519"/>
                    <a:pt x="166" y="1061"/>
                    <a:pt x="215" y="1621"/>
                  </a:cubicBezTo>
                  <a:cubicBezTo>
                    <a:pt x="727" y="1777"/>
                    <a:pt x="1136" y="2301"/>
                    <a:pt x="1317" y="2804"/>
                  </a:cubicBezTo>
                  <a:lnTo>
                    <a:pt x="3575" y="2804"/>
                  </a:lnTo>
                  <a:cubicBezTo>
                    <a:pt x="3223" y="1711"/>
                    <a:pt x="1883" y="62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2" name="Google Shape;3002;p65"/>
            <p:cNvSpPr/>
            <p:nvPr/>
          </p:nvSpPr>
          <p:spPr>
            <a:xfrm>
              <a:off x="4819200" y="1692175"/>
              <a:ext cx="89475" cy="66275"/>
            </a:xfrm>
            <a:custGeom>
              <a:avLst/>
              <a:gdLst/>
              <a:ahLst/>
              <a:cxnLst/>
              <a:rect l="l" t="t" r="r" b="b"/>
              <a:pathLst>
                <a:path w="3579" h="2651" extrusionOk="0">
                  <a:moveTo>
                    <a:pt x="1317" y="0"/>
                  </a:moveTo>
                  <a:cubicBezTo>
                    <a:pt x="1133" y="500"/>
                    <a:pt x="727" y="883"/>
                    <a:pt x="215" y="1033"/>
                  </a:cubicBezTo>
                  <a:cubicBezTo>
                    <a:pt x="166" y="1593"/>
                    <a:pt x="94" y="2132"/>
                    <a:pt x="1" y="2650"/>
                  </a:cubicBezTo>
                  <a:cubicBezTo>
                    <a:pt x="1889" y="2030"/>
                    <a:pt x="3223" y="1078"/>
                    <a:pt x="35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3" name="Google Shape;3003;p65"/>
            <p:cNvSpPr/>
            <p:nvPr/>
          </p:nvSpPr>
          <p:spPr>
            <a:xfrm>
              <a:off x="4456875" y="1691800"/>
              <a:ext cx="225125" cy="225100"/>
            </a:xfrm>
            <a:custGeom>
              <a:avLst/>
              <a:gdLst/>
              <a:ahLst/>
              <a:cxnLst/>
              <a:rect l="l" t="t" r="r" b="b"/>
              <a:pathLst>
                <a:path w="9005" h="9004" extrusionOk="0">
                  <a:moveTo>
                    <a:pt x="1" y="0"/>
                  </a:moveTo>
                  <a:cubicBezTo>
                    <a:pt x="284" y="4839"/>
                    <a:pt x="4162" y="8721"/>
                    <a:pt x="9004" y="9004"/>
                  </a:cubicBezTo>
                  <a:lnTo>
                    <a:pt x="9004" y="8974"/>
                  </a:lnTo>
                  <a:cubicBezTo>
                    <a:pt x="7273" y="8628"/>
                    <a:pt x="5827" y="6697"/>
                    <a:pt x="5066" y="3942"/>
                  </a:cubicBezTo>
                  <a:cubicBezTo>
                    <a:pt x="2283" y="3180"/>
                    <a:pt x="377" y="1726"/>
                    <a:pt x="3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4" name="Google Shape;3004;p65"/>
            <p:cNvSpPr/>
            <p:nvPr/>
          </p:nvSpPr>
          <p:spPr>
            <a:xfrm>
              <a:off x="4487000" y="1595125"/>
              <a:ext cx="88925" cy="68475"/>
            </a:xfrm>
            <a:custGeom>
              <a:avLst/>
              <a:gdLst/>
              <a:ahLst/>
              <a:cxnLst/>
              <a:rect l="l" t="t" r="r" b="b"/>
              <a:pathLst>
                <a:path w="3557" h="2739" extrusionOk="0">
                  <a:moveTo>
                    <a:pt x="3397" y="1"/>
                  </a:moveTo>
                  <a:cubicBezTo>
                    <a:pt x="1569" y="636"/>
                    <a:pt x="337" y="1720"/>
                    <a:pt x="0" y="2738"/>
                  </a:cubicBezTo>
                  <a:lnTo>
                    <a:pt x="3313" y="2738"/>
                  </a:lnTo>
                  <a:cubicBezTo>
                    <a:pt x="3337" y="1880"/>
                    <a:pt x="3418" y="913"/>
                    <a:pt x="3556" y="106"/>
                  </a:cubicBezTo>
                  <a:cubicBezTo>
                    <a:pt x="3502" y="73"/>
                    <a:pt x="3448" y="37"/>
                    <a:pt x="33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5" name="Google Shape;3005;p65"/>
            <p:cNvSpPr/>
            <p:nvPr/>
          </p:nvSpPr>
          <p:spPr>
            <a:xfrm>
              <a:off x="4486925" y="1692175"/>
              <a:ext cx="89450" cy="66350"/>
            </a:xfrm>
            <a:custGeom>
              <a:avLst/>
              <a:gdLst/>
              <a:ahLst/>
              <a:cxnLst/>
              <a:rect l="l" t="t" r="r" b="b"/>
              <a:pathLst>
                <a:path w="3578" h="2654" extrusionOk="0">
                  <a:moveTo>
                    <a:pt x="0" y="0"/>
                  </a:moveTo>
                  <a:cubicBezTo>
                    <a:pt x="352" y="1078"/>
                    <a:pt x="1689" y="2030"/>
                    <a:pt x="3578" y="2653"/>
                  </a:cubicBezTo>
                  <a:cubicBezTo>
                    <a:pt x="3418" y="1777"/>
                    <a:pt x="3325" y="889"/>
                    <a:pt x="33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6" name="Google Shape;3006;p65"/>
            <p:cNvSpPr/>
            <p:nvPr/>
          </p:nvSpPr>
          <p:spPr>
            <a:xfrm>
              <a:off x="4456875" y="1435075"/>
              <a:ext cx="225125" cy="228525"/>
            </a:xfrm>
            <a:custGeom>
              <a:avLst/>
              <a:gdLst/>
              <a:ahLst/>
              <a:cxnLst/>
              <a:rect l="l" t="t" r="r" b="b"/>
              <a:pathLst>
                <a:path w="9005" h="9141" extrusionOk="0">
                  <a:moveTo>
                    <a:pt x="9004" y="1"/>
                  </a:moveTo>
                  <a:cubicBezTo>
                    <a:pt x="4162" y="284"/>
                    <a:pt x="284" y="4298"/>
                    <a:pt x="1" y="9140"/>
                  </a:cubicBezTo>
                  <a:lnTo>
                    <a:pt x="37" y="9140"/>
                  </a:lnTo>
                  <a:cubicBezTo>
                    <a:pt x="329" y="7686"/>
                    <a:pt x="1747" y="6267"/>
                    <a:pt x="3969" y="5433"/>
                  </a:cubicBezTo>
                  <a:cubicBezTo>
                    <a:pt x="3715" y="4375"/>
                    <a:pt x="4516" y="3361"/>
                    <a:pt x="5602" y="3361"/>
                  </a:cubicBezTo>
                  <a:cubicBezTo>
                    <a:pt x="5607" y="3361"/>
                    <a:pt x="5612" y="3361"/>
                    <a:pt x="5617" y="3361"/>
                  </a:cubicBezTo>
                  <a:cubicBezTo>
                    <a:pt x="5638" y="3361"/>
                    <a:pt x="5656" y="3364"/>
                    <a:pt x="5677" y="3367"/>
                  </a:cubicBezTo>
                  <a:cubicBezTo>
                    <a:pt x="6511" y="1476"/>
                    <a:pt x="7688" y="293"/>
                    <a:pt x="9004" y="31"/>
                  </a:cubicBezTo>
                  <a:lnTo>
                    <a:pt x="900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7" name="Google Shape;3007;p65"/>
            <p:cNvSpPr/>
            <p:nvPr/>
          </p:nvSpPr>
          <p:spPr>
            <a:xfrm>
              <a:off x="4710200" y="1691800"/>
              <a:ext cx="228500" cy="225100"/>
            </a:xfrm>
            <a:custGeom>
              <a:avLst/>
              <a:gdLst/>
              <a:ahLst/>
              <a:cxnLst/>
              <a:rect l="l" t="t" r="r" b="b"/>
              <a:pathLst>
                <a:path w="9140" h="9004" extrusionOk="0">
                  <a:moveTo>
                    <a:pt x="9107" y="0"/>
                  </a:moveTo>
                  <a:cubicBezTo>
                    <a:pt x="8760" y="1726"/>
                    <a:pt x="6857" y="3177"/>
                    <a:pt x="4075" y="3942"/>
                  </a:cubicBezTo>
                  <a:cubicBezTo>
                    <a:pt x="3313" y="6721"/>
                    <a:pt x="1729" y="8628"/>
                    <a:pt x="1" y="8971"/>
                  </a:cubicBezTo>
                  <a:lnTo>
                    <a:pt x="1" y="9004"/>
                  </a:lnTo>
                  <a:cubicBezTo>
                    <a:pt x="4843" y="8721"/>
                    <a:pt x="8854" y="4839"/>
                    <a:pt x="91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8" name="Google Shape;3008;p65"/>
            <p:cNvSpPr/>
            <p:nvPr/>
          </p:nvSpPr>
          <p:spPr>
            <a:xfrm>
              <a:off x="4710200" y="1465200"/>
              <a:ext cx="70025" cy="89375"/>
            </a:xfrm>
            <a:custGeom>
              <a:avLst/>
              <a:gdLst/>
              <a:ahLst/>
              <a:cxnLst/>
              <a:rect l="l" t="t" r="r" b="b"/>
              <a:pathLst>
                <a:path w="2801" h="3575" extrusionOk="0">
                  <a:moveTo>
                    <a:pt x="1" y="0"/>
                  </a:moveTo>
                  <a:lnTo>
                    <a:pt x="1" y="3298"/>
                  </a:lnTo>
                  <a:cubicBezTo>
                    <a:pt x="937" y="3328"/>
                    <a:pt x="1961" y="3421"/>
                    <a:pt x="2801" y="3575"/>
                  </a:cubicBezTo>
                  <a:cubicBezTo>
                    <a:pt x="2181" y="1687"/>
                    <a:pt x="1082" y="350"/>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09" name="Google Shape;3009;p65"/>
            <p:cNvSpPr/>
            <p:nvPr/>
          </p:nvSpPr>
          <p:spPr>
            <a:xfrm>
              <a:off x="4710200" y="1575850"/>
              <a:ext cx="86150" cy="87750"/>
            </a:xfrm>
            <a:custGeom>
              <a:avLst/>
              <a:gdLst/>
              <a:ahLst/>
              <a:cxnLst/>
              <a:rect l="l" t="t" r="r" b="b"/>
              <a:pathLst>
                <a:path w="3446" h="3510" extrusionOk="0">
                  <a:moveTo>
                    <a:pt x="1" y="1"/>
                  </a:moveTo>
                  <a:lnTo>
                    <a:pt x="1" y="3509"/>
                  </a:lnTo>
                  <a:lnTo>
                    <a:pt x="2494" y="3509"/>
                  </a:lnTo>
                  <a:cubicBezTo>
                    <a:pt x="2656" y="3054"/>
                    <a:pt x="3003" y="2554"/>
                    <a:pt x="3445" y="2374"/>
                  </a:cubicBezTo>
                  <a:cubicBezTo>
                    <a:pt x="3385" y="1702"/>
                    <a:pt x="3283" y="1034"/>
                    <a:pt x="3135" y="374"/>
                  </a:cubicBezTo>
                  <a:cubicBezTo>
                    <a:pt x="2208" y="167"/>
                    <a:pt x="1063" y="37"/>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0" name="Google Shape;3010;p65"/>
            <p:cNvSpPr/>
            <p:nvPr/>
          </p:nvSpPr>
          <p:spPr>
            <a:xfrm>
              <a:off x="4710200" y="1797500"/>
              <a:ext cx="70025" cy="89375"/>
            </a:xfrm>
            <a:custGeom>
              <a:avLst/>
              <a:gdLst/>
              <a:ahLst/>
              <a:cxnLst/>
              <a:rect l="l" t="t" r="r" b="b"/>
              <a:pathLst>
                <a:path w="2801" h="3575" extrusionOk="0">
                  <a:moveTo>
                    <a:pt x="2801" y="0"/>
                  </a:moveTo>
                  <a:lnTo>
                    <a:pt x="2801" y="0"/>
                  </a:lnTo>
                  <a:cubicBezTo>
                    <a:pt x="2283" y="93"/>
                    <a:pt x="1609" y="166"/>
                    <a:pt x="1048" y="214"/>
                  </a:cubicBezTo>
                  <a:cubicBezTo>
                    <a:pt x="892" y="726"/>
                    <a:pt x="503" y="1135"/>
                    <a:pt x="1" y="1316"/>
                  </a:cubicBezTo>
                  <a:lnTo>
                    <a:pt x="1" y="3574"/>
                  </a:lnTo>
                  <a:cubicBezTo>
                    <a:pt x="1082" y="3222"/>
                    <a:pt x="2181" y="1885"/>
                    <a:pt x="280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1" name="Google Shape;3011;p65"/>
            <p:cNvSpPr/>
            <p:nvPr/>
          </p:nvSpPr>
          <p:spPr>
            <a:xfrm>
              <a:off x="4681975" y="1776400"/>
              <a:ext cx="28250" cy="28350"/>
            </a:xfrm>
            <a:custGeom>
              <a:avLst/>
              <a:gdLst/>
              <a:ahLst/>
              <a:cxnLst/>
              <a:rect l="l" t="t" r="r" b="b"/>
              <a:pathLst>
                <a:path w="1130" h="1134" extrusionOk="0">
                  <a:moveTo>
                    <a:pt x="566" y="1"/>
                  </a:moveTo>
                  <a:cubicBezTo>
                    <a:pt x="253" y="1"/>
                    <a:pt x="0" y="251"/>
                    <a:pt x="0" y="564"/>
                  </a:cubicBezTo>
                  <a:lnTo>
                    <a:pt x="0" y="567"/>
                  </a:lnTo>
                  <a:cubicBezTo>
                    <a:pt x="0" y="567"/>
                    <a:pt x="0" y="570"/>
                    <a:pt x="0" y="570"/>
                  </a:cubicBezTo>
                  <a:cubicBezTo>
                    <a:pt x="0" y="880"/>
                    <a:pt x="253" y="1133"/>
                    <a:pt x="566" y="1133"/>
                  </a:cubicBezTo>
                  <a:cubicBezTo>
                    <a:pt x="877" y="1133"/>
                    <a:pt x="1130" y="880"/>
                    <a:pt x="1130" y="570"/>
                  </a:cubicBezTo>
                  <a:cubicBezTo>
                    <a:pt x="1130" y="570"/>
                    <a:pt x="1130" y="567"/>
                    <a:pt x="1130" y="567"/>
                  </a:cubicBezTo>
                  <a:lnTo>
                    <a:pt x="1130" y="564"/>
                  </a:lnTo>
                  <a:cubicBezTo>
                    <a:pt x="1130" y="251"/>
                    <a:pt x="877" y="1"/>
                    <a:pt x="5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2" name="Google Shape;3012;p65"/>
            <p:cNvSpPr/>
            <p:nvPr/>
          </p:nvSpPr>
          <p:spPr>
            <a:xfrm>
              <a:off x="4710200" y="1692175"/>
              <a:ext cx="86150" cy="82450"/>
            </a:xfrm>
            <a:custGeom>
              <a:avLst/>
              <a:gdLst/>
              <a:ahLst/>
              <a:cxnLst/>
              <a:rect l="l" t="t" r="r" b="b"/>
              <a:pathLst>
                <a:path w="3446" h="3298" extrusionOk="0">
                  <a:moveTo>
                    <a:pt x="1" y="0"/>
                  </a:moveTo>
                  <a:lnTo>
                    <a:pt x="1" y="2346"/>
                  </a:lnTo>
                  <a:cubicBezTo>
                    <a:pt x="455" y="2506"/>
                    <a:pt x="820" y="2852"/>
                    <a:pt x="1003" y="3298"/>
                  </a:cubicBezTo>
                  <a:cubicBezTo>
                    <a:pt x="1702" y="3234"/>
                    <a:pt x="2506" y="3129"/>
                    <a:pt x="3135" y="2987"/>
                  </a:cubicBezTo>
                  <a:cubicBezTo>
                    <a:pt x="3283" y="2328"/>
                    <a:pt x="3385" y="1660"/>
                    <a:pt x="3445" y="985"/>
                  </a:cubicBezTo>
                  <a:cubicBezTo>
                    <a:pt x="3003" y="807"/>
                    <a:pt x="2656" y="449"/>
                    <a:pt x="24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013" name="Google Shape;3013;p65"/>
          <p:cNvGrpSpPr/>
          <p:nvPr/>
        </p:nvGrpSpPr>
        <p:grpSpPr>
          <a:xfrm>
            <a:off x="1266146" y="2827504"/>
            <a:ext cx="342580" cy="339271"/>
            <a:chOff x="5049725" y="1435050"/>
            <a:chExt cx="486550" cy="481850"/>
          </a:xfrm>
        </p:grpSpPr>
        <p:sp>
          <p:nvSpPr>
            <p:cNvPr id="3014" name="Google Shape;3014;p65"/>
            <p:cNvSpPr/>
            <p:nvPr/>
          </p:nvSpPr>
          <p:spPr>
            <a:xfrm>
              <a:off x="5136300" y="1519775"/>
              <a:ext cx="310550" cy="310550"/>
            </a:xfrm>
            <a:custGeom>
              <a:avLst/>
              <a:gdLst/>
              <a:ahLst/>
              <a:cxnLst/>
              <a:rect l="l" t="t" r="r" b="b"/>
              <a:pathLst>
                <a:path w="12422" h="12422" extrusionOk="0">
                  <a:moveTo>
                    <a:pt x="6209" y="1"/>
                  </a:moveTo>
                  <a:cubicBezTo>
                    <a:pt x="2786" y="1"/>
                    <a:pt x="0" y="2786"/>
                    <a:pt x="0" y="6213"/>
                  </a:cubicBezTo>
                  <a:cubicBezTo>
                    <a:pt x="0" y="9637"/>
                    <a:pt x="2786" y="12422"/>
                    <a:pt x="6209" y="12422"/>
                  </a:cubicBezTo>
                  <a:cubicBezTo>
                    <a:pt x="9636" y="12422"/>
                    <a:pt x="12422" y="9637"/>
                    <a:pt x="12422" y="6213"/>
                  </a:cubicBezTo>
                  <a:cubicBezTo>
                    <a:pt x="12422" y="5219"/>
                    <a:pt x="12160" y="4258"/>
                    <a:pt x="11711" y="3388"/>
                  </a:cubicBezTo>
                  <a:lnTo>
                    <a:pt x="11428" y="3388"/>
                  </a:lnTo>
                  <a:lnTo>
                    <a:pt x="10780" y="4036"/>
                  </a:lnTo>
                  <a:cubicBezTo>
                    <a:pt x="11112" y="4713"/>
                    <a:pt x="11286" y="5457"/>
                    <a:pt x="11292" y="6213"/>
                  </a:cubicBezTo>
                  <a:cubicBezTo>
                    <a:pt x="11292" y="9013"/>
                    <a:pt x="9010" y="11293"/>
                    <a:pt x="6209" y="11293"/>
                  </a:cubicBezTo>
                  <a:cubicBezTo>
                    <a:pt x="3409" y="11293"/>
                    <a:pt x="1129" y="9013"/>
                    <a:pt x="1129" y="6213"/>
                  </a:cubicBezTo>
                  <a:cubicBezTo>
                    <a:pt x="1129" y="3409"/>
                    <a:pt x="3409" y="1130"/>
                    <a:pt x="6209" y="1130"/>
                  </a:cubicBezTo>
                  <a:cubicBezTo>
                    <a:pt x="6965" y="1133"/>
                    <a:pt x="7709" y="1307"/>
                    <a:pt x="8387" y="1639"/>
                  </a:cubicBezTo>
                  <a:lnTo>
                    <a:pt x="9034" y="994"/>
                  </a:lnTo>
                  <a:lnTo>
                    <a:pt x="9034" y="708"/>
                  </a:lnTo>
                  <a:cubicBezTo>
                    <a:pt x="8164" y="260"/>
                    <a:pt x="7203" y="1"/>
                    <a:pt x="62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5" name="Google Shape;3015;p65"/>
            <p:cNvSpPr/>
            <p:nvPr/>
          </p:nvSpPr>
          <p:spPr>
            <a:xfrm>
              <a:off x="5184925" y="1576250"/>
              <a:ext cx="205475" cy="197625"/>
            </a:xfrm>
            <a:custGeom>
              <a:avLst/>
              <a:gdLst/>
              <a:ahLst/>
              <a:cxnLst/>
              <a:rect l="l" t="t" r="r" b="b"/>
              <a:pathLst>
                <a:path w="8219" h="7905" extrusionOk="0">
                  <a:moveTo>
                    <a:pt x="4264" y="0"/>
                  </a:moveTo>
                  <a:cubicBezTo>
                    <a:pt x="2665" y="0"/>
                    <a:pt x="1226" y="964"/>
                    <a:pt x="612" y="2439"/>
                  </a:cubicBezTo>
                  <a:cubicBezTo>
                    <a:pt x="0" y="3918"/>
                    <a:pt x="341" y="5616"/>
                    <a:pt x="1470" y="6748"/>
                  </a:cubicBezTo>
                  <a:cubicBezTo>
                    <a:pt x="2225" y="7503"/>
                    <a:pt x="3236" y="7904"/>
                    <a:pt x="4264" y="7904"/>
                  </a:cubicBezTo>
                  <a:cubicBezTo>
                    <a:pt x="4774" y="7904"/>
                    <a:pt x="5287" y="7806"/>
                    <a:pt x="5776" y="7603"/>
                  </a:cubicBezTo>
                  <a:cubicBezTo>
                    <a:pt x="7255" y="6992"/>
                    <a:pt x="8218" y="5550"/>
                    <a:pt x="8218" y="3954"/>
                  </a:cubicBezTo>
                  <a:cubicBezTo>
                    <a:pt x="8212" y="3502"/>
                    <a:pt x="8131" y="3059"/>
                    <a:pt x="7974" y="2638"/>
                  </a:cubicBezTo>
                  <a:lnTo>
                    <a:pt x="7050" y="3565"/>
                  </a:lnTo>
                  <a:cubicBezTo>
                    <a:pt x="7071" y="3692"/>
                    <a:pt x="7083" y="3821"/>
                    <a:pt x="7089" y="3954"/>
                  </a:cubicBezTo>
                  <a:cubicBezTo>
                    <a:pt x="7089" y="5095"/>
                    <a:pt x="6399" y="6125"/>
                    <a:pt x="5345" y="6562"/>
                  </a:cubicBezTo>
                  <a:cubicBezTo>
                    <a:pt x="4996" y="6706"/>
                    <a:pt x="4629" y="6776"/>
                    <a:pt x="4265" y="6776"/>
                  </a:cubicBezTo>
                  <a:cubicBezTo>
                    <a:pt x="3530" y="6776"/>
                    <a:pt x="2808" y="6489"/>
                    <a:pt x="2268" y="5947"/>
                  </a:cubicBezTo>
                  <a:cubicBezTo>
                    <a:pt x="1461" y="5140"/>
                    <a:pt x="1220" y="3927"/>
                    <a:pt x="1657" y="2873"/>
                  </a:cubicBezTo>
                  <a:cubicBezTo>
                    <a:pt x="2093" y="1816"/>
                    <a:pt x="3123" y="1129"/>
                    <a:pt x="4264" y="1129"/>
                  </a:cubicBezTo>
                  <a:cubicBezTo>
                    <a:pt x="4394" y="1132"/>
                    <a:pt x="4523" y="1144"/>
                    <a:pt x="4653" y="1168"/>
                  </a:cubicBezTo>
                  <a:lnTo>
                    <a:pt x="5580" y="241"/>
                  </a:lnTo>
                  <a:cubicBezTo>
                    <a:pt x="5159" y="84"/>
                    <a:pt x="4713" y="3"/>
                    <a:pt x="4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6" name="Google Shape;3016;p65"/>
            <p:cNvSpPr/>
            <p:nvPr/>
          </p:nvSpPr>
          <p:spPr>
            <a:xfrm>
              <a:off x="5049725" y="1435075"/>
              <a:ext cx="481825" cy="481825"/>
            </a:xfrm>
            <a:custGeom>
              <a:avLst/>
              <a:gdLst/>
              <a:ahLst/>
              <a:cxnLst/>
              <a:rect l="l" t="t" r="r" b="b"/>
              <a:pathLst>
                <a:path w="19273" h="19273" extrusionOk="0">
                  <a:moveTo>
                    <a:pt x="9672" y="1"/>
                  </a:moveTo>
                  <a:cubicBezTo>
                    <a:pt x="4379" y="1"/>
                    <a:pt x="0" y="4307"/>
                    <a:pt x="0" y="9601"/>
                  </a:cubicBezTo>
                  <a:cubicBezTo>
                    <a:pt x="0" y="14892"/>
                    <a:pt x="4379" y="19273"/>
                    <a:pt x="9672" y="19273"/>
                  </a:cubicBezTo>
                  <a:cubicBezTo>
                    <a:pt x="14966" y="19273"/>
                    <a:pt x="19272" y="14892"/>
                    <a:pt x="19272" y="9601"/>
                  </a:cubicBezTo>
                  <a:cubicBezTo>
                    <a:pt x="19269" y="8204"/>
                    <a:pt x="18962" y="6821"/>
                    <a:pt x="18369" y="5557"/>
                  </a:cubicBezTo>
                  <a:lnTo>
                    <a:pt x="17646" y="6279"/>
                  </a:lnTo>
                  <a:cubicBezTo>
                    <a:pt x="17327" y="6599"/>
                    <a:pt x="16896" y="6776"/>
                    <a:pt x="16448" y="6776"/>
                  </a:cubicBezTo>
                  <a:lnTo>
                    <a:pt x="16430" y="6776"/>
                  </a:lnTo>
                  <a:cubicBezTo>
                    <a:pt x="16809" y="7671"/>
                    <a:pt x="17008" y="8628"/>
                    <a:pt x="17014" y="9601"/>
                  </a:cubicBezTo>
                  <a:cubicBezTo>
                    <a:pt x="17014" y="13648"/>
                    <a:pt x="13720" y="16939"/>
                    <a:pt x="9672" y="16939"/>
                  </a:cubicBezTo>
                  <a:cubicBezTo>
                    <a:pt x="5625" y="16939"/>
                    <a:pt x="2334" y="13648"/>
                    <a:pt x="2334" y="9601"/>
                  </a:cubicBezTo>
                  <a:cubicBezTo>
                    <a:pt x="2334" y="5554"/>
                    <a:pt x="5625" y="2259"/>
                    <a:pt x="9672" y="2259"/>
                  </a:cubicBezTo>
                  <a:cubicBezTo>
                    <a:pt x="10642" y="2265"/>
                    <a:pt x="11603" y="2464"/>
                    <a:pt x="12497" y="2844"/>
                  </a:cubicBezTo>
                  <a:lnTo>
                    <a:pt x="12497" y="2825"/>
                  </a:lnTo>
                  <a:cubicBezTo>
                    <a:pt x="12494" y="2374"/>
                    <a:pt x="12672" y="1943"/>
                    <a:pt x="12991" y="1627"/>
                  </a:cubicBezTo>
                  <a:lnTo>
                    <a:pt x="13713" y="904"/>
                  </a:lnTo>
                  <a:cubicBezTo>
                    <a:pt x="12449" y="311"/>
                    <a:pt x="11070" y="4"/>
                    <a:pt x="96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17" name="Google Shape;3017;p65"/>
            <p:cNvSpPr/>
            <p:nvPr/>
          </p:nvSpPr>
          <p:spPr>
            <a:xfrm>
              <a:off x="5245825" y="1435050"/>
              <a:ext cx="290450" cy="282350"/>
            </a:xfrm>
            <a:custGeom>
              <a:avLst/>
              <a:gdLst/>
              <a:ahLst/>
              <a:cxnLst/>
              <a:rect l="l" t="t" r="r" b="b"/>
              <a:pathLst>
                <a:path w="11618" h="11294" extrusionOk="0">
                  <a:moveTo>
                    <a:pt x="8601" y="1"/>
                  </a:moveTo>
                  <a:cubicBezTo>
                    <a:pt x="8461" y="1"/>
                    <a:pt x="8319" y="52"/>
                    <a:pt x="8203" y="168"/>
                  </a:cubicBezTo>
                  <a:lnTo>
                    <a:pt x="5945" y="2426"/>
                  </a:lnTo>
                  <a:cubicBezTo>
                    <a:pt x="5839" y="2531"/>
                    <a:pt x="5779" y="2676"/>
                    <a:pt x="5782" y="2826"/>
                  </a:cubicBezTo>
                  <a:lnTo>
                    <a:pt x="5782" y="4850"/>
                  </a:lnTo>
                  <a:lnTo>
                    <a:pt x="2554" y="8075"/>
                  </a:lnTo>
                  <a:cubicBezTo>
                    <a:pt x="2328" y="7967"/>
                    <a:pt x="2081" y="7906"/>
                    <a:pt x="1828" y="7906"/>
                  </a:cubicBezTo>
                  <a:cubicBezTo>
                    <a:pt x="1142" y="7906"/>
                    <a:pt x="525" y="8319"/>
                    <a:pt x="263" y="8951"/>
                  </a:cubicBezTo>
                  <a:cubicBezTo>
                    <a:pt x="1" y="9584"/>
                    <a:pt x="145" y="10312"/>
                    <a:pt x="630" y="10797"/>
                  </a:cubicBezTo>
                  <a:cubicBezTo>
                    <a:pt x="954" y="11122"/>
                    <a:pt x="1388" y="11294"/>
                    <a:pt x="1828" y="11294"/>
                  </a:cubicBezTo>
                  <a:cubicBezTo>
                    <a:pt x="2046" y="11294"/>
                    <a:pt x="2266" y="11251"/>
                    <a:pt x="2476" y="11165"/>
                  </a:cubicBezTo>
                  <a:cubicBezTo>
                    <a:pt x="3108" y="10903"/>
                    <a:pt x="3524" y="10285"/>
                    <a:pt x="3524" y="9602"/>
                  </a:cubicBezTo>
                  <a:cubicBezTo>
                    <a:pt x="3521" y="9349"/>
                    <a:pt x="3463" y="9102"/>
                    <a:pt x="3352" y="8876"/>
                  </a:cubicBezTo>
                  <a:lnTo>
                    <a:pt x="6580" y="5648"/>
                  </a:lnTo>
                  <a:lnTo>
                    <a:pt x="8604" y="5648"/>
                  </a:lnTo>
                  <a:cubicBezTo>
                    <a:pt x="8754" y="5648"/>
                    <a:pt x="8896" y="5588"/>
                    <a:pt x="9004" y="5482"/>
                  </a:cubicBezTo>
                  <a:lnTo>
                    <a:pt x="11263" y="3224"/>
                  </a:lnTo>
                  <a:cubicBezTo>
                    <a:pt x="11618" y="2869"/>
                    <a:pt x="11365" y="2260"/>
                    <a:pt x="10862" y="2260"/>
                  </a:cubicBezTo>
                  <a:lnTo>
                    <a:pt x="9170" y="2260"/>
                  </a:lnTo>
                  <a:lnTo>
                    <a:pt x="9170" y="568"/>
                  </a:lnTo>
                  <a:cubicBezTo>
                    <a:pt x="9170" y="226"/>
                    <a:pt x="8892" y="1"/>
                    <a:pt x="8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3018" name="Google Shape;3018;p65"/>
          <p:cNvGrpSpPr/>
          <p:nvPr/>
        </p:nvGrpSpPr>
        <p:grpSpPr>
          <a:xfrm>
            <a:off x="1265556" y="1675404"/>
            <a:ext cx="343759" cy="339271"/>
            <a:chOff x="6232000" y="1435050"/>
            <a:chExt cx="488225" cy="481850"/>
          </a:xfrm>
        </p:grpSpPr>
        <p:sp>
          <p:nvSpPr>
            <p:cNvPr id="3019" name="Google Shape;3019;p65"/>
            <p:cNvSpPr/>
            <p:nvPr/>
          </p:nvSpPr>
          <p:spPr>
            <a:xfrm>
              <a:off x="6578000" y="1463375"/>
              <a:ext cx="83150" cy="78250"/>
            </a:xfrm>
            <a:custGeom>
              <a:avLst/>
              <a:gdLst/>
              <a:ahLst/>
              <a:cxnLst/>
              <a:rect l="l" t="t" r="r" b="b"/>
              <a:pathLst>
                <a:path w="3326" h="3130" extrusionOk="0">
                  <a:moveTo>
                    <a:pt x="482" y="1"/>
                  </a:moveTo>
                  <a:cubicBezTo>
                    <a:pt x="280" y="1"/>
                    <a:pt x="95" y="114"/>
                    <a:pt x="1" y="293"/>
                  </a:cubicBezTo>
                  <a:lnTo>
                    <a:pt x="3322" y="3130"/>
                  </a:lnTo>
                  <a:lnTo>
                    <a:pt x="3322" y="564"/>
                  </a:lnTo>
                  <a:cubicBezTo>
                    <a:pt x="3325" y="253"/>
                    <a:pt x="3072" y="1"/>
                    <a:pt x="2761" y="1"/>
                  </a:cubicBezTo>
                  <a:cubicBezTo>
                    <a:pt x="2760" y="1"/>
                    <a:pt x="2758" y="1"/>
                    <a:pt x="2756" y="1"/>
                  </a:cubicBezTo>
                  <a:lnTo>
                    <a:pt x="497" y="1"/>
                  </a:lnTo>
                  <a:cubicBezTo>
                    <a:pt x="492" y="1"/>
                    <a:pt x="487" y="1"/>
                    <a:pt x="48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20" name="Google Shape;3020;p65"/>
            <p:cNvSpPr/>
            <p:nvPr/>
          </p:nvSpPr>
          <p:spPr>
            <a:xfrm>
              <a:off x="6421725" y="1773850"/>
              <a:ext cx="112950" cy="143050"/>
            </a:xfrm>
            <a:custGeom>
              <a:avLst/>
              <a:gdLst/>
              <a:ahLst/>
              <a:cxnLst/>
              <a:rect l="l" t="t" r="r" b="b"/>
              <a:pathLst>
                <a:path w="4518" h="5722" extrusionOk="0">
                  <a:moveTo>
                    <a:pt x="2822" y="1130"/>
                  </a:moveTo>
                  <a:cubicBezTo>
                    <a:pt x="3325" y="1130"/>
                    <a:pt x="3578" y="1738"/>
                    <a:pt x="3222" y="2093"/>
                  </a:cubicBezTo>
                  <a:cubicBezTo>
                    <a:pt x="3106" y="2209"/>
                    <a:pt x="2964" y="2260"/>
                    <a:pt x="2825" y="2260"/>
                  </a:cubicBezTo>
                  <a:cubicBezTo>
                    <a:pt x="2535" y="2260"/>
                    <a:pt x="2259" y="2036"/>
                    <a:pt x="2259" y="1696"/>
                  </a:cubicBezTo>
                  <a:cubicBezTo>
                    <a:pt x="2259" y="1383"/>
                    <a:pt x="2509" y="1130"/>
                    <a:pt x="2822" y="1130"/>
                  </a:cubicBezTo>
                  <a:close/>
                  <a:moveTo>
                    <a:pt x="0" y="1"/>
                  </a:moveTo>
                  <a:lnTo>
                    <a:pt x="0" y="5722"/>
                  </a:lnTo>
                  <a:lnTo>
                    <a:pt x="4517" y="5722"/>
                  </a:lnTo>
                  <a:lnTo>
                    <a:pt x="451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21" name="Google Shape;3021;p65"/>
            <p:cNvSpPr/>
            <p:nvPr/>
          </p:nvSpPr>
          <p:spPr>
            <a:xfrm>
              <a:off x="6448975" y="1632700"/>
              <a:ext cx="56475" cy="56475"/>
            </a:xfrm>
            <a:custGeom>
              <a:avLst/>
              <a:gdLst/>
              <a:ahLst/>
              <a:cxnLst/>
              <a:rect l="l" t="t" r="r" b="b"/>
              <a:pathLst>
                <a:path w="2259" h="2259" extrusionOk="0">
                  <a:moveTo>
                    <a:pt x="0" y="0"/>
                  </a:moveTo>
                  <a:lnTo>
                    <a:pt x="0" y="2259"/>
                  </a:lnTo>
                  <a:lnTo>
                    <a:pt x="2259" y="2259"/>
                  </a:lnTo>
                  <a:lnTo>
                    <a:pt x="225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22" name="Google Shape;3022;p65"/>
            <p:cNvSpPr/>
            <p:nvPr/>
          </p:nvSpPr>
          <p:spPr>
            <a:xfrm>
              <a:off x="6232000" y="1435050"/>
              <a:ext cx="488225" cy="237825"/>
            </a:xfrm>
            <a:custGeom>
              <a:avLst/>
              <a:gdLst/>
              <a:ahLst/>
              <a:cxnLst/>
              <a:rect l="l" t="t" r="r" b="b"/>
              <a:pathLst>
                <a:path w="19529" h="9513" extrusionOk="0">
                  <a:moveTo>
                    <a:pt x="9821" y="0"/>
                  </a:moveTo>
                  <a:cubicBezTo>
                    <a:pt x="9559" y="0"/>
                    <a:pt x="9297" y="92"/>
                    <a:pt x="9086" y="276"/>
                  </a:cubicBezTo>
                  <a:lnTo>
                    <a:pt x="531" y="7521"/>
                  </a:lnTo>
                  <a:cubicBezTo>
                    <a:pt x="61" y="7921"/>
                    <a:pt x="1" y="8626"/>
                    <a:pt x="395" y="9099"/>
                  </a:cubicBezTo>
                  <a:cubicBezTo>
                    <a:pt x="620" y="9369"/>
                    <a:pt x="942" y="9508"/>
                    <a:pt x="1266" y="9508"/>
                  </a:cubicBezTo>
                  <a:cubicBezTo>
                    <a:pt x="1525" y="9508"/>
                    <a:pt x="1785" y="9419"/>
                    <a:pt x="1997" y="9237"/>
                  </a:cubicBezTo>
                  <a:lnTo>
                    <a:pt x="9821" y="2622"/>
                  </a:lnTo>
                  <a:lnTo>
                    <a:pt x="17544" y="9240"/>
                  </a:lnTo>
                  <a:cubicBezTo>
                    <a:pt x="17759" y="9425"/>
                    <a:pt x="18019" y="9513"/>
                    <a:pt x="18278" y="9513"/>
                  </a:cubicBezTo>
                  <a:cubicBezTo>
                    <a:pt x="18661" y="9513"/>
                    <a:pt x="19039" y="9318"/>
                    <a:pt x="19252" y="8954"/>
                  </a:cubicBezTo>
                  <a:cubicBezTo>
                    <a:pt x="19529" y="8482"/>
                    <a:pt x="19430" y="7879"/>
                    <a:pt x="19014" y="7524"/>
                  </a:cubicBezTo>
                  <a:lnTo>
                    <a:pt x="10555" y="276"/>
                  </a:lnTo>
                  <a:cubicBezTo>
                    <a:pt x="10345" y="92"/>
                    <a:pt x="10083" y="0"/>
                    <a:pt x="98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3023" name="Google Shape;3023;p65"/>
            <p:cNvSpPr/>
            <p:nvPr/>
          </p:nvSpPr>
          <p:spPr>
            <a:xfrm>
              <a:off x="6291025" y="1537700"/>
              <a:ext cx="369800" cy="379200"/>
            </a:xfrm>
            <a:custGeom>
              <a:avLst/>
              <a:gdLst/>
              <a:ahLst/>
              <a:cxnLst/>
              <a:rect l="l" t="t" r="r" b="b"/>
              <a:pathLst>
                <a:path w="14792" h="15168" extrusionOk="0">
                  <a:moveTo>
                    <a:pt x="9143" y="2671"/>
                  </a:moveTo>
                  <a:cubicBezTo>
                    <a:pt x="9453" y="2671"/>
                    <a:pt x="9706" y="2924"/>
                    <a:pt x="9706" y="3237"/>
                  </a:cubicBezTo>
                  <a:lnTo>
                    <a:pt x="9706" y="6625"/>
                  </a:lnTo>
                  <a:cubicBezTo>
                    <a:pt x="9706" y="6935"/>
                    <a:pt x="9453" y="7188"/>
                    <a:pt x="9143" y="7188"/>
                  </a:cubicBezTo>
                  <a:lnTo>
                    <a:pt x="5755" y="7188"/>
                  </a:lnTo>
                  <a:cubicBezTo>
                    <a:pt x="5442" y="7188"/>
                    <a:pt x="5189" y="6935"/>
                    <a:pt x="5189" y="6625"/>
                  </a:cubicBezTo>
                  <a:lnTo>
                    <a:pt x="5189" y="3237"/>
                  </a:lnTo>
                  <a:cubicBezTo>
                    <a:pt x="5189" y="2924"/>
                    <a:pt x="5442" y="2671"/>
                    <a:pt x="5755" y="2671"/>
                  </a:cubicBezTo>
                  <a:close/>
                  <a:moveTo>
                    <a:pt x="7448" y="0"/>
                  </a:moveTo>
                  <a:lnTo>
                    <a:pt x="4" y="6291"/>
                  </a:lnTo>
                  <a:lnTo>
                    <a:pt x="4" y="14605"/>
                  </a:lnTo>
                  <a:cubicBezTo>
                    <a:pt x="1" y="14913"/>
                    <a:pt x="254" y="15168"/>
                    <a:pt x="564" y="15168"/>
                  </a:cubicBezTo>
                  <a:cubicBezTo>
                    <a:pt x="566" y="15168"/>
                    <a:pt x="568" y="15168"/>
                    <a:pt x="570" y="15168"/>
                  </a:cubicBezTo>
                  <a:lnTo>
                    <a:pt x="4060" y="15168"/>
                  </a:lnTo>
                  <a:lnTo>
                    <a:pt x="4060" y="8883"/>
                  </a:lnTo>
                  <a:cubicBezTo>
                    <a:pt x="4060" y="8570"/>
                    <a:pt x="4313" y="8317"/>
                    <a:pt x="4626" y="8317"/>
                  </a:cubicBezTo>
                  <a:lnTo>
                    <a:pt x="10272" y="8317"/>
                  </a:lnTo>
                  <a:cubicBezTo>
                    <a:pt x="10582" y="8317"/>
                    <a:pt x="10835" y="8570"/>
                    <a:pt x="10835" y="8883"/>
                  </a:cubicBezTo>
                  <a:lnTo>
                    <a:pt x="10835" y="15168"/>
                  </a:lnTo>
                  <a:lnTo>
                    <a:pt x="14223" y="15168"/>
                  </a:lnTo>
                  <a:cubicBezTo>
                    <a:pt x="14225" y="15168"/>
                    <a:pt x="14227" y="15168"/>
                    <a:pt x="14228" y="15168"/>
                  </a:cubicBezTo>
                  <a:cubicBezTo>
                    <a:pt x="14539" y="15168"/>
                    <a:pt x="14792" y="14913"/>
                    <a:pt x="14789" y="14605"/>
                  </a:cubicBezTo>
                  <a:lnTo>
                    <a:pt x="14789" y="6291"/>
                  </a:lnTo>
                  <a:lnTo>
                    <a:pt x="744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pic>
        <p:nvPicPr>
          <p:cNvPr id="2" name="Imagen 1"/>
          <p:cNvPicPr>
            <a:picLocks noChangeAspect="1"/>
          </p:cNvPicPr>
          <p:nvPr/>
        </p:nvPicPr>
        <p:blipFill>
          <a:blip r:embed="rId3"/>
          <a:stretch>
            <a:fillRect/>
          </a:stretch>
        </p:blipFill>
        <p:spPr>
          <a:xfrm>
            <a:off x="6094239" y="698010"/>
            <a:ext cx="2189149" cy="4378298"/>
          </a:xfrm>
          <a:prstGeom prst="rect">
            <a:avLst/>
          </a:prstGeom>
        </p:spPr>
      </p:pic>
      <p:cxnSp>
        <p:nvCxnSpPr>
          <p:cNvPr id="4" name="Conector recto de flecha 3"/>
          <p:cNvCxnSpPr/>
          <p:nvPr/>
        </p:nvCxnSpPr>
        <p:spPr>
          <a:xfrm>
            <a:off x="4069976" y="2216331"/>
            <a:ext cx="1882589" cy="0"/>
          </a:xfrm>
          <a:prstGeom prst="straightConnector1">
            <a:avLst/>
          </a:prstGeom>
          <a:ln w="57150">
            <a:solidFill>
              <a:srgbClr val="EF7C00"/>
            </a:solidFill>
            <a:tailEnd type="triangle"/>
          </a:ln>
        </p:spPr>
        <p:style>
          <a:lnRef idx="1">
            <a:schemeClr val="accent1"/>
          </a:lnRef>
          <a:fillRef idx="0">
            <a:schemeClr val="accent1"/>
          </a:fillRef>
          <a:effectRef idx="0">
            <a:schemeClr val="accent1"/>
          </a:effectRef>
          <a:fontRef idx="minor">
            <a:schemeClr val="tx1"/>
          </a:fontRef>
        </p:style>
      </p:cxnSp>
      <p:cxnSp>
        <p:nvCxnSpPr>
          <p:cNvPr id="6" name="Conector recto de flecha 5"/>
          <p:cNvCxnSpPr/>
          <p:nvPr/>
        </p:nvCxnSpPr>
        <p:spPr>
          <a:xfrm>
            <a:off x="4320988" y="3166775"/>
            <a:ext cx="1773251" cy="0"/>
          </a:xfrm>
          <a:prstGeom prst="straightConnector1">
            <a:avLst/>
          </a:prstGeom>
          <a:ln w="57150">
            <a:solidFill>
              <a:srgbClr val="EF7C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p:nvPr/>
        </p:nvCxnSpPr>
        <p:spPr>
          <a:xfrm>
            <a:off x="4069976" y="4297673"/>
            <a:ext cx="2024263" cy="0"/>
          </a:xfrm>
          <a:prstGeom prst="straightConnector1">
            <a:avLst/>
          </a:prstGeom>
          <a:ln w="57150">
            <a:solidFill>
              <a:srgbClr val="EF7C00"/>
            </a:solidFill>
            <a:tailEnd type="triangle"/>
          </a:ln>
        </p:spPr>
        <p:style>
          <a:lnRef idx="1">
            <a:schemeClr val="accent1"/>
          </a:lnRef>
          <a:fillRef idx="0">
            <a:schemeClr val="accent1"/>
          </a:fillRef>
          <a:effectRef idx="0">
            <a:schemeClr val="accent1"/>
          </a:effectRef>
          <a:fontRef idx="minor">
            <a:schemeClr val="tx1"/>
          </a:fontRef>
        </p:style>
      </p:cxnSp>
      <p:sp>
        <p:nvSpPr>
          <p:cNvPr id="3" name="Rectángulo 2">
            <a:extLst>
              <a:ext uri="{FF2B5EF4-FFF2-40B4-BE49-F238E27FC236}">
                <a16:creationId xmlns:a16="http://schemas.microsoft.com/office/drawing/2014/main" id="{45CE99C2-6046-1728-D0D2-AEAAAB7F5EB7}"/>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90CCA130-2C08-1AC1-AEE2-5FD1228131D5}"/>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文本框 9">
            <a:extLst>
              <a:ext uri="{FF2B5EF4-FFF2-40B4-BE49-F238E27FC236}">
                <a16:creationId xmlns:a16="http://schemas.microsoft.com/office/drawing/2014/main" id="{86D27090-7433-D3B7-4A4C-90778BF4ACB3}"/>
              </a:ext>
            </a:extLst>
          </p:cNvPr>
          <p:cNvSpPr txBox="1"/>
          <p:nvPr/>
        </p:nvSpPr>
        <p:spPr>
          <a:xfrm>
            <a:off x="639493" y="1030720"/>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56"/>
          <p:cNvSpPr txBox="1">
            <a:spLocks noGrp="1"/>
          </p:cNvSpPr>
          <p:nvPr>
            <p:ph type="subTitle" idx="1"/>
          </p:nvPr>
        </p:nvSpPr>
        <p:spPr>
          <a:xfrm>
            <a:off x="1049824" y="1617683"/>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jupiter</a:t>
            </a:r>
            <a:endParaRPr/>
          </a:p>
        </p:txBody>
      </p:sp>
      <p:sp>
        <p:nvSpPr>
          <p:cNvPr id="1057" name="Google Shape;1057;p56"/>
          <p:cNvSpPr txBox="1">
            <a:spLocks noGrp="1"/>
          </p:cNvSpPr>
          <p:nvPr>
            <p:ph type="subTitle" idx="2"/>
          </p:nvPr>
        </p:nvSpPr>
        <p:spPr>
          <a:xfrm>
            <a:off x="1049824" y="2027808"/>
            <a:ext cx="18597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It’s a gas giant and the biggest planet in the Solar System</a:t>
            </a:r>
            <a:endParaRPr dirty="0">
              <a:solidFill>
                <a:schemeClr val="bg1"/>
              </a:solidFill>
            </a:endParaRPr>
          </a:p>
        </p:txBody>
      </p:sp>
      <p:sp>
        <p:nvSpPr>
          <p:cNvPr id="1060" name="Google Shape;1060;p56"/>
          <p:cNvSpPr txBox="1">
            <a:spLocks noGrp="1"/>
          </p:cNvSpPr>
          <p:nvPr>
            <p:ph type="title"/>
          </p:nvPr>
        </p:nvSpPr>
        <p:spPr>
          <a:xfrm>
            <a:off x="589702" y="346836"/>
            <a:ext cx="7107398"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bg1"/>
                </a:solidFill>
              </a:rPr>
              <a:t>OUR GOALS</a:t>
            </a:r>
            <a:endParaRPr dirty="0">
              <a:solidFill>
                <a:schemeClr val="bg1"/>
              </a:solidFill>
            </a:endParaRPr>
          </a:p>
        </p:txBody>
      </p:sp>
      <p:sp>
        <p:nvSpPr>
          <p:cNvPr id="1061" name="Google Shape;1061;p56"/>
          <p:cNvSpPr txBox="1">
            <a:spLocks noGrp="1"/>
          </p:cNvSpPr>
          <p:nvPr>
            <p:ph type="subTitle" idx="3"/>
          </p:nvPr>
        </p:nvSpPr>
        <p:spPr>
          <a:xfrm>
            <a:off x="3609924" y="1617683"/>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saturn</a:t>
            </a:r>
            <a:endParaRPr/>
          </a:p>
        </p:txBody>
      </p:sp>
      <p:sp>
        <p:nvSpPr>
          <p:cNvPr id="1062" name="Google Shape;1062;p56"/>
          <p:cNvSpPr txBox="1">
            <a:spLocks noGrp="1"/>
          </p:cNvSpPr>
          <p:nvPr>
            <p:ph type="subTitle" idx="4"/>
          </p:nvPr>
        </p:nvSpPr>
        <p:spPr>
          <a:xfrm>
            <a:off x="3609924" y="2027808"/>
            <a:ext cx="18597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bg1"/>
                </a:solidFill>
              </a:rPr>
              <a:t>It’s a gas giant, composed mostly of hydrogen and helium</a:t>
            </a:r>
            <a:endParaRPr>
              <a:solidFill>
                <a:schemeClr val="bg1"/>
              </a:solidFill>
            </a:endParaRPr>
          </a:p>
        </p:txBody>
      </p:sp>
      <p:sp>
        <p:nvSpPr>
          <p:cNvPr id="1058" name="Google Shape;1058;p56"/>
          <p:cNvSpPr txBox="1">
            <a:spLocks noGrp="1"/>
          </p:cNvSpPr>
          <p:nvPr>
            <p:ph type="subTitle" idx="5"/>
          </p:nvPr>
        </p:nvSpPr>
        <p:spPr>
          <a:xfrm>
            <a:off x="1049824" y="3334658"/>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mars</a:t>
            </a:r>
            <a:endParaRPr/>
          </a:p>
        </p:txBody>
      </p:sp>
      <p:sp>
        <p:nvSpPr>
          <p:cNvPr id="1059" name="Google Shape;1059;p56"/>
          <p:cNvSpPr txBox="1">
            <a:spLocks noGrp="1"/>
          </p:cNvSpPr>
          <p:nvPr>
            <p:ph type="subTitle" idx="6"/>
          </p:nvPr>
        </p:nvSpPr>
        <p:spPr>
          <a:xfrm>
            <a:off x="1049824" y="3744783"/>
            <a:ext cx="18597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bg1"/>
                </a:solidFill>
              </a:rPr>
              <a:t>Despite being red, Mars is a cold place, not hot</a:t>
            </a:r>
            <a:endParaRPr>
              <a:solidFill>
                <a:schemeClr val="bg1"/>
              </a:solidFill>
            </a:endParaRPr>
          </a:p>
        </p:txBody>
      </p:sp>
      <p:sp>
        <p:nvSpPr>
          <p:cNvPr id="1063" name="Google Shape;1063;p56"/>
          <p:cNvSpPr txBox="1">
            <a:spLocks noGrp="1"/>
          </p:cNvSpPr>
          <p:nvPr>
            <p:ph type="subTitle" idx="7"/>
          </p:nvPr>
        </p:nvSpPr>
        <p:spPr>
          <a:xfrm>
            <a:off x="3609924" y="3334658"/>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a:t>mercury</a:t>
            </a:r>
            <a:endParaRPr/>
          </a:p>
        </p:txBody>
      </p:sp>
      <p:sp>
        <p:nvSpPr>
          <p:cNvPr id="1064" name="Google Shape;1064;p56"/>
          <p:cNvSpPr txBox="1">
            <a:spLocks noGrp="1"/>
          </p:cNvSpPr>
          <p:nvPr>
            <p:ph type="subTitle" idx="8"/>
          </p:nvPr>
        </p:nvSpPr>
        <p:spPr>
          <a:xfrm>
            <a:off x="3609924" y="3744783"/>
            <a:ext cx="1859700" cy="618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bg1"/>
                </a:solidFill>
              </a:rPr>
              <a:t>Mercury is the closest planet to the Solar System</a:t>
            </a:r>
            <a:endParaRPr>
              <a:solidFill>
                <a:schemeClr val="bg1"/>
              </a:solidFill>
            </a:endParaRPr>
          </a:p>
        </p:txBody>
      </p:sp>
      <p:grpSp>
        <p:nvGrpSpPr>
          <p:cNvPr id="1065" name="Google Shape;1065;p56"/>
          <p:cNvGrpSpPr/>
          <p:nvPr/>
        </p:nvGrpSpPr>
        <p:grpSpPr>
          <a:xfrm>
            <a:off x="3233655" y="1796400"/>
            <a:ext cx="307231" cy="348690"/>
            <a:chOff x="2423775" y="3226875"/>
            <a:chExt cx="259925" cy="295000"/>
          </a:xfrm>
        </p:grpSpPr>
        <p:sp>
          <p:nvSpPr>
            <p:cNvPr id="1066" name="Google Shape;1066;p56"/>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56"/>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56"/>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9" name="Google Shape;1069;p56"/>
          <p:cNvGrpSpPr/>
          <p:nvPr/>
        </p:nvGrpSpPr>
        <p:grpSpPr>
          <a:xfrm>
            <a:off x="652587" y="3513900"/>
            <a:ext cx="308177" cy="348572"/>
            <a:chOff x="2786075" y="3591800"/>
            <a:chExt cx="260725" cy="294900"/>
          </a:xfrm>
        </p:grpSpPr>
        <p:sp>
          <p:nvSpPr>
            <p:cNvPr id="1070" name="Google Shape;1070;p56"/>
            <p:cNvSpPr/>
            <p:nvPr/>
          </p:nvSpPr>
          <p:spPr>
            <a:xfrm>
              <a:off x="2898700" y="3677000"/>
              <a:ext cx="35475" cy="35475"/>
            </a:xfrm>
            <a:custGeom>
              <a:avLst/>
              <a:gdLst/>
              <a:ahLst/>
              <a:cxnLst/>
              <a:rect l="l" t="t" r="r" b="b"/>
              <a:pathLst>
                <a:path w="1419" h="1419" extrusionOk="0">
                  <a:moveTo>
                    <a:pt x="694" y="1"/>
                  </a:moveTo>
                  <a:cubicBezTo>
                    <a:pt x="316" y="1"/>
                    <a:pt x="1" y="316"/>
                    <a:pt x="1" y="725"/>
                  </a:cubicBezTo>
                  <a:cubicBezTo>
                    <a:pt x="1" y="1103"/>
                    <a:pt x="316" y="1418"/>
                    <a:pt x="694" y="1418"/>
                  </a:cubicBezTo>
                  <a:cubicBezTo>
                    <a:pt x="1103" y="1418"/>
                    <a:pt x="1418" y="1103"/>
                    <a:pt x="1418" y="725"/>
                  </a:cubicBezTo>
                  <a:cubicBezTo>
                    <a:pt x="1418" y="316"/>
                    <a:pt x="1103" y="1"/>
                    <a:pt x="6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56"/>
            <p:cNvSpPr/>
            <p:nvPr/>
          </p:nvSpPr>
          <p:spPr>
            <a:xfrm>
              <a:off x="2883750" y="3729775"/>
              <a:ext cx="66975" cy="33900"/>
            </a:xfrm>
            <a:custGeom>
              <a:avLst/>
              <a:gdLst/>
              <a:ahLst/>
              <a:cxnLst/>
              <a:rect l="l" t="t" r="r" b="b"/>
              <a:pathLst>
                <a:path w="2679" h="1356" extrusionOk="0">
                  <a:moveTo>
                    <a:pt x="1323" y="1"/>
                  </a:moveTo>
                  <a:cubicBezTo>
                    <a:pt x="693" y="1"/>
                    <a:pt x="189" y="379"/>
                    <a:pt x="0" y="977"/>
                  </a:cubicBezTo>
                  <a:cubicBezTo>
                    <a:pt x="378" y="1198"/>
                    <a:pt x="819" y="1355"/>
                    <a:pt x="1323" y="1355"/>
                  </a:cubicBezTo>
                  <a:cubicBezTo>
                    <a:pt x="1796" y="1355"/>
                    <a:pt x="2269" y="1198"/>
                    <a:pt x="2678" y="977"/>
                  </a:cubicBezTo>
                  <a:cubicBezTo>
                    <a:pt x="2489" y="410"/>
                    <a:pt x="1922" y="1"/>
                    <a:pt x="132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56"/>
            <p:cNvSpPr/>
            <p:nvPr/>
          </p:nvSpPr>
          <p:spPr>
            <a:xfrm>
              <a:off x="2855375" y="3643150"/>
              <a:ext cx="122125" cy="98475"/>
            </a:xfrm>
            <a:custGeom>
              <a:avLst/>
              <a:gdLst/>
              <a:ahLst/>
              <a:cxnLst/>
              <a:rect l="l" t="t" r="r" b="b"/>
              <a:pathLst>
                <a:path w="4885" h="3939" extrusionOk="0">
                  <a:moveTo>
                    <a:pt x="2458" y="0"/>
                  </a:moveTo>
                  <a:cubicBezTo>
                    <a:pt x="1198" y="0"/>
                    <a:pt x="222" y="977"/>
                    <a:pt x="64" y="2079"/>
                  </a:cubicBezTo>
                  <a:cubicBezTo>
                    <a:pt x="1" y="2741"/>
                    <a:pt x="159" y="3371"/>
                    <a:pt x="600" y="3938"/>
                  </a:cubicBezTo>
                  <a:cubicBezTo>
                    <a:pt x="820" y="3529"/>
                    <a:pt x="1135" y="3214"/>
                    <a:pt x="1482" y="3025"/>
                  </a:cubicBezTo>
                  <a:cubicBezTo>
                    <a:pt x="1230" y="2772"/>
                    <a:pt x="1072" y="2426"/>
                    <a:pt x="1072" y="2079"/>
                  </a:cubicBezTo>
                  <a:cubicBezTo>
                    <a:pt x="1072" y="1323"/>
                    <a:pt x="1734" y="693"/>
                    <a:pt x="2458" y="693"/>
                  </a:cubicBezTo>
                  <a:cubicBezTo>
                    <a:pt x="3214" y="693"/>
                    <a:pt x="3845" y="1323"/>
                    <a:pt x="3845" y="2079"/>
                  </a:cubicBezTo>
                  <a:cubicBezTo>
                    <a:pt x="3845" y="2426"/>
                    <a:pt x="3687" y="2772"/>
                    <a:pt x="3435" y="3025"/>
                  </a:cubicBezTo>
                  <a:cubicBezTo>
                    <a:pt x="3845" y="3214"/>
                    <a:pt x="4128" y="3529"/>
                    <a:pt x="4317" y="3938"/>
                  </a:cubicBezTo>
                  <a:cubicBezTo>
                    <a:pt x="4695" y="3466"/>
                    <a:pt x="4853" y="2930"/>
                    <a:pt x="4853" y="2394"/>
                  </a:cubicBezTo>
                  <a:cubicBezTo>
                    <a:pt x="4884" y="1103"/>
                    <a:pt x="3813" y="0"/>
                    <a:pt x="245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56"/>
            <p:cNvSpPr/>
            <p:nvPr/>
          </p:nvSpPr>
          <p:spPr>
            <a:xfrm>
              <a:off x="2801050" y="3591800"/>
              <a:ext cx="229225" cy="258500"/>
            </a:xfrm>
            <a:custGeom>
              <a:avLst/>
              <a:gdLst/>
              <a:ahLst/>
              <a:cxnLst/>
              <a:rect l="l" t="t" r="r" b="b"/>
              <a:pathLst>
                <a:path w="9169" h="10340" extrusionOk="0">
                  <a:moveTo>
                    <a:pt x="4679" y="1327"/>
                  </a:moveTo>
                  <a:cubicBezTo>
                    <a:pt x="6369" y="1327"/>
                    <a:pt x="7750" y="2741"/>
                    <a:pt x="7750" y="4448"/>
                  </a:cubicBezTo>
                  <a:cubicBezTo>
                    <a:pt x="7750" y="6244"/>
                    <a:pt x="6301" y="7599"/>
                    <a:pt x="4631" y="7599"/>
                  </a:cubicBezTo>
                  <a:cubicBezTo>
                    <a:pt x="2836" y="7599"/>
                    <a:pt x="1292" y="5961"/>
                    <a:pt x="1575" y="4039"/>
                  </a:cubicBezTo>
                  <a:cubicBezTo>
                    <a:pt x="1764" y="2716"/>
                    <a:pt x="2867" y="1550"/>
                    <a:pt x="4222" y="1361"/>
                  </a:cubicBezTo>
                  <a:cubicBezTo>
                    <a:pt x="4376" y="1338"/>
                    <a:pt x="4529" y="1327"/>
                    <a:pt x="4679" y="1327"/>
                  </a:cubicBezTo>
                  <a:close/>
                  <a:moveTo>
                    <a:pt x="4597" y="0"/>
                  </a:moveTo>
                  <a:cubicBezTo>
                    <a:pt x="4401" y="0"/>
                    <a:pt x="4202" y="13"/>
                    <a:pt x="4001" y="38"/>
                  </a:cubicBezTo>
                  <a:cubicBezTo>
                    <a:pt x="1985" y="290"/>
                    <a:pt x="378" y="1928"/>
                    <a:pt x="158" y="3913"/>
                  </a:cubicBezTo>
                  <a:cubicBezTo>
                    <a:pt x="0" y="5110"/>
                    <a:pt x="315" y="6244"/>
                    <a:pt x="1008" y="7189"/>
                  </a:cubicBezTo>
                  <a:cubicBezTo>
                    <a:pt x="1197" y="7473"/>
                    <a:pt x="1449" y="7756"/>
                    <a:pt x="1670" y="7945"/>
                  </a:cubicBezTo>
                  <a:lnTo>
                    <a:pt x="4411" y="10277"/>
                  </a:lnTo>
                  <a:cubicBezTo>
                    <a:pt x="4474" y="10308"/>
                    <a:pt x="4568" y="10340"/>
                    <a:pt x="4631" y="10340"/>
                  </a:cubicBezTo>
                  <a:cubicBezTo>
                    <a:pt x="4726" y="10340"/>
                    <a:pt x="4789" y="10308"/>
                    <a:pt x="4883" y="10277"/>
                  </a:cubicBezTo>
                  <a:lnTo>
                    <a:pt x="7593" y="7945"/>
                  </a:lnTo>
                  <a:cubicBezTo>
                    <a:pt x="7845" y="7756"/>
                    <a:pt x="8065" y="7473"/>
                    <a:pt x="8254" y="7189"/>
                  </a:cubicBezTo>
                  <a:cubicBezTo>
                    <a:pt x="8853" y="6402"/>
                    <a:pt x="9168" y="5457"/>
                    <a:pt x="9168" y="4480"/>
                  </a:cubicBezTo>
                  <a:cubicBezTo>
                    <a:pt x="9139" y="1996"/>
                    <a:pt x="7104" y="0"/>
                    <a:pt x="459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56"/>
            <p:cNvSpPr/>
            <p:nvPr/>
          </p:nvSpPr>
          <p:spPr>
            <a:xfrm>
              <a:off x="2786075" y="3800675"/>
              <a:ext cx="260725" cy="86025"/>
            </a:xfrm>
            <a:custGeom>
              <a:avLst/>
              <a:gdLst/>
              <a:ahLst/>
              <a:cxnLst/>
              <a:rect l="l" t="t" r="r" b="b"/>
              <a:pathLst>
                <a:path w="10429" h="3441" extrusionOk="0">
                  <a:moveTo>
                    <a:pt x="1702" y="0"/>
                  </a:moveTo>
                  <a:cubicBezTo>
                    <a:pt x="1576" y="0"/>
                    <a:pt x="1513" y="63"/>
                    <a:pt x="1418" y="189"/>
                  </a:cubicBezTo>
                  <a:lnTo>
                    <a:pt x="32" y="2930"/>
                  </a:lnTo>
                  <a:cubicBezTo>
                    <a:pt x="1" y="3056"/>
                    <a:pt x="1" y="3213"/>
                    <a:pt x="32" y="3308"/>
                  </a:cubicBezTo>
                  <a:cubicBezTo>
                    <a:pt x="95" y="3371"/>
                    <a:pt x="190" y="3434"/>
                    <a:pt x="316" y="3434"/>
                  </a:cubicBezTo>
                  <a:lnTo>
                    <a:pt x="10019" y="3434"/>
                  </a:lnTo>
                  <a:cubicBezTo>
                    <a:pt x="10045" y="3438"/>
                    <a:pt x="10070" y="3440"/>
                    <a:pt x="10093" y="3440"/>
                  </a:cubicBezTo>
                  <a:cubicBezTo>
                    <a:pt x="10241" y="3440"/>
                    <a:pt x="10338" y="3362"/>
                    <a:pt x="10366" y="3308"/>
                  </a:cubicBezTo>
                  <a:cubicBezTo>
                    <a:pt x="10429" y="3182"/>
                    <a:pt x="10429" y="3056"/>
                    <a:pt x="10366" y="2930"/>
                  </a:cubicBezTo>
                  <a:lnTo>
                    <a:pt x="8979" y="189"/>
                  </a:lnTo>
                  <a:cubicBezTo>
                    <a:pt x="8948" y="63"/>
                    <a:pt x="8822" y="32"/>
                    <a:pt x="8696" y="0"/>
                  </a:cubicBezTo>
                  <a:lnTo>
                    <a:pt x="8601" y="95"/>
                  </a:lnTo>
                  <a:lnTo>
                    <a:pt x="5860" y="2426"/>
                  </a:lnTo>
                  <a:cubicBezTo>
                    <a:pt x="5671" y="2583"/>
                    <a:pt x="5451" y="2678"/>
                    <a:pt x="5199" y="2678"/>
                  </a:cubicBezTo>
                  <a:cubicBezTo>
                    <a:pt x="4978" y="2678"/>
                    <a:pt x="4726" y="2583"/>
                    <a:pt x="4537" y="2426"/>
                  </a:cubicBezTo>
                  <a:lnTo>
                    <a:pt x="1828" y="95"/>
                  </a:lnTo>
                  <a:lnTo>
                    <a:pt x="170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 name="Google Shape;1075;p56"/>
          <p:cNvGrpSpPr/>
          <p:nvPr/>
        </p:nvGrpSpPr>
        <p:grpSpPr>
          <a:xfrm>
            <a:off x="627580" y="1796178"/>
            <a:ext cx="348188" cy="349133"/>
            <a:chOff x="1674750" y="3254050"/>
            <a:chExt cx="294575" cy="295375"/>
          </a:xfrm>
        </p:grpSpPr>
        <p:sp>
          <p:nvSpPr>
            <p:cNvPr id="1076" name="Google Shape;1076;p56"/>
            <p:cNvSpPr/>
            <p:nvPr/>
          </p:nvSpPr>
          <p:spPr>
            <a:xfrm>
              <a:off x="1691275" y="3351700"/>
              <a:ext cx="278050" cy="197725"/>
            </a:xfrm>
            <a:custGeom>
              <a:avLst/>
              <a:gdLst/>
              <a:ahLst/>
              <a:cxnLst/>
              <a:rect l="l" t="t" r="r" b="b"/>
              <a:pathLst>
                <a:path w="11122" h="7909" extrusionOk="0">
                  <a:moveTo>
                    <a:pt x="10535" y="0"/>
                  </a:moveTo>
                  <a:cubicBezTo>
                    <a:pt x="10489" y="0"/>
                    <a:pt x="10442" y="10"/>
                    <a:pt x="10397" y="33"/>
                  </a:cubicBezTo>
                  <a:cubicBezTo>
                    <a:pt x="10208" y="64"/>
                    <a:pt x="10114" y="253"/>
                    <a:pt x="10177" y="474"/>
                  </a:cubicBezTo>
                  <a:cubicBezTo>
                    <a:pt x="10334" y="978"/>
                    <a:pt x="10429" y="1482"/>
                    <a:pt x="10429" y="1986"/>
                  </a:cubicBezTo>
                  <a:cubicBezTo>
                    <a:pt x="10429" y="4885"/>
                    <a:pt x="8066" y="7247"/>
                    <a:pt x="5199" y="7247"/>
                  </a:cubicBezTo>
                  <a:cubicBezTo>
                    <a:pt x="3561" y="7247"/>
                    <a:pt x="2017" y="6397"/>
                    <a:pt x="1072" y="5137"/>
                  </a:cubicBezTo>
                  <a:lnTo>
                    <a:pt x="1733" y="5137"/>
                  </a:lnTo>
                  <a:cubicBezTo>
                    <a:pt x="1922" y="5137"/>
                    <a:pt x="2080" y="4979"/>
                    <a:pt x="2080" y="4790"/>
                  </a:cubicBezTo>
                  <a:cubicBezTo>
                    <a:pt x="2080" y="4601"/>
                    <a:pt x="1922" y="4443"/>
                    <a:pt x="1733" y="4443"/>
                  </a:cubicBezTo>
                  <a:lnTo>
                    <a:pt x="347" y="4443"/>
                  </a:lnTo>
                  <a:cubicBezTo>
                    <a:pt x="158" y="4443"/>
                    <a:pt x="1" y="4601"/>
                    <a:pt x="1" y="4790"/>
                  </a:cubicBezTo>
                  <a:lnTo>
                    <a:pt x="1" y="6176"/>
                  </a:lnTo>
                  <a:cubicBezTo>
                    <a:pt x="1" y="6365"/>
                    <a:pt x="158" y="6523"/>
                    <a:pt x="347" y="6523"/>
                  </a:cubicBezTo>
                  <a:cubicBezTo>
                    <a:pt x="536" y="6523"/>
                    <a:pt x="694" y="6365"/>
                    <a:pt x="694" y="6176"/>
                  </a:cubicBezTo>
                  <a:lnTo>
                    <a:pt x="694" y="5767"/>
                  </a:lnTo>
                  <a:cubicBezTo>
                    <a:pt x="1796" y="7090"/>
                    <a:pt x="3466" y="7909"/>
                    <a:pt x="5199" y="7909"/>
                  </a:cubicBezTo>
                  <a:cubicBezTo>
                    <a:pt x="8412" y="7909"/>
                    <a:pt x="11122" y="5231"/>
                    <a:pt x="11122" y="1986"/>
                  </a:cubicBezTo>
                  <a:cubicBezTo>
                    <a:pt x="11122" y="1419"/>
                    <a:pt x="10996" y="820"/>
                    <a:pt x="10838" y="222"/>
                  </a:cubicBezTo>
                  <a:cubicBezTo>
                    <a:pt x="10814" y="102"/>
                    <a:pt x="10681" y="0"/>
                    <a:pt x="1053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56"/>
            <p:cNvSpPr/>
            <p:nvPr/>
          </p:nvSpPr>
          <p:spPr>
            <a:xfrm>
              <a:off x="1674750" y="3254050"/>
              <a:ext cx="277250" cy="197900"/>
            </a:xfrm>
            <a:custGeom>
              <a:avLst/>
              <a:gdLst/>
              <a:ahLst/>
              <a:cxnLst/>
              <a:rect l="l" t="t" r="r" b="b"/>
              <a:pathLst>
                <a:path w="11090" h="7916" extrusionOk="0">
                  <a:moveTo>
                    <a:pt x="5891" y="1"/>
                  </a:moveTo>
                  <a:cubicBezTo>
                    <a:pt x="2678" y="1"/>
                    <a:pt x="0" y="2679"/>
                    <a:pt x="0" y="5892"/>
                  </a:cubicBezTo>
                  <a:cubicBezTo>
                    <a:pt x="0" y="6491"/>
                    <a:pt x="126" y="7089"/>
                    <a:pt x="284" y="7656"/>
                  </a:cubicBezTo>
                  <a:cubicBezTo>
                    <a:pt x="310" y="7842"/>
                    <a:pt x="448" y="7916"/>
                    <a:pt x="604" y="7916"/>
                  </a:cubicBezTo>
                  <a:cubicBezTo>
                    <a:pt x="633" y="7916"/>
                    <a:pt x="663" y="7913"/>
                    <a:pt x="693" y="7908"/>
                  </a:cubicBezTo>
                  <a:cubicBezTo>
                    <a:pt x="882" y="7877"/>
                    <a:pt x="977" y="7656"/>
                    <a:pt x="945" y="7467"/>
                  </a:cubicBezTo>
                  <a:cubicBezTo>
                    <a:pt x="788" y="6963"/>
                    <a:pt x="662" y="6459"/>
                    <a:pt x="662" y="5892"/>
                  </a:cubicBezTo>
                  <a:cubicBezTo>
                    <a:pt x="662" y="3025"/>
                    <a:pt x="3025" y="662"/>
                    <a:pt x="5891" y="662"/>
                  </a:cubicBezTo>
                  <a:cubicBezTo>
                    <a:pt x="7561" y="662"/>
                    <a:pt x="9105" y="1481"/>
                    <a:pt x="10050" y="2742"/>
                  </a:cubicBezTo>
                  <a:lnTo>
                    <a:pt x="9357" y="2742"/>
                  </a:lnTo>
                  <a:cubicBezTo>
                    <a:pt x="9168" y="2742"/>
                    <a:pt x="9010" y="2899"/>
                    <a:pt x="9010" y="3088"/>
                  </a:cubicBezTo>
                  <a:cubicBezTo>
                    <a:pt x="9010" y="3309"/>
                    <a:pt x="9168" y="3466"/>
                    <a:pt x="9357" y="3466"/>
                  </a:cubicBezTo>
                  <a:lnTo>
                    <a:pt x="10743" y="3466"/>
                  </a:lnTo>
                  <a:cubicBezTo>
                    <a:pt x="10932" y="3466"/>
                    <a:pt x="11090" y="3309"/>
                    <a:pt x="11090" y="3088"/>
                  </a:cubicBezTo>
                  <a:lnTo>
                    <a:pt x="11090" y="1733"/>
                  </a:lnTo>
                  <a:cubicBezTo>
                    <a:pt x="11090" y="1513"/>
                    <a:pt x="10932" y="1355"/>
                    <a:pt x="10743" y="1355"/>
                  </a:cubicBezTo>
                  <a:cubicBezTo>
                    <a:pt x="10554" y="1355"/>
                    <a:pt x="10397" y="1513"/>
                    <a:pt x="10397" y="1733"/>
                  </a:cubicBezTo>
                  <a:lnTo>
                    <a:pt x="10397" y="2111"/>
                  </a:lnTo>
                  <a:cubicBezTo>
                    <a:pt x="9294" y="820"/>
                    <a:pt x="7624" y="1"/>
                    <a:pt x="58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56"/>
            <p:cNvSpPr/>
            <p:nvPr/>
          </p:nvSpPr>
          <p:spPr>
            <a:xfrm>
              <a:off x="1727500" y="3306825"/>
              <a:ext cx="189075" cy="189050"/>
            </a:xfrm>
            <a:custGeom>
              <a:avLst/>
              <a:gdLst/>
              <a:ahLst/>
              <a:cxnLst/>
              <a:rect l="l" t="t" r="r" b="b"/>
              <a:pathLst>
                <a:path w="7563" h="7562" extrusionOk="0">
                  <a:moveTo>
                    <a:pt x="3750" y="2048"/>
                  </a:moveTo>
                  <a:cubicBezTo>
                    <a:pt x="3939" y="2048"/>
                    <a:pt x="4097" y="2206"/>
                    <a:pt x="4097" y="2426"/>
                  </a:cubicBezTo>
                  <a:lnTo>
                    <a:pt x="4097" y="3435"/>
                  </a:lnTo>
                  <a:lnTo>
                    <a:pt x="4475" y="3435"/>
                  </a:lnTo>
                  <a:cubicBezTo>
                    <a:pt x="4664" y="3435"/>
                    <a:pt x="4821" y="3592"/>
                    <a:pt x="4821" y="3781"/>
                  </a:cubicBezTo>
                  <a:cubicBezTo>
                    <a:pt x="4821" y="4002"/>
                    <a:pt x="4664" y="4159"/>
                    <a:pt x="4475" y="4159"/>
                  </a:cubicBezTo>
                  <a:lnTo>
                    <a:pt x="3750" y="4159"/>
                  </a:lnTo>
                  <a:cubicBezTo>
                    <a:pt x="3561" y="4159"/>
                    <a:pt x="3403" y="4002"/>
                    <a:pt x="3403" y="3781"/>
                  </a:cubicBezTo>
                  <a:lnTo>
                    <a:pt x="3403" y="2426"/>
                  </a:lnTo>
                  <a:cubicBezTo>
                    <a:pt x="3403" y="2206"/>
                    <a:pt x="3561" y="2048"/>
                    <a:pt x="3750" y="2048"/>
                  </a:cubicBezTo>
                  <a:close/>
                  <a:moveTo>
                    <a:pt x="3435" y="0"/>
                  </a:moveTo>
                  <a:cubicBezTo>
                    <a:pt x="2647" y="95"/>
                    <a:pt x="1923" y="410"/>
                    <a:pt x="1356" y="883"/>
                  </a:cubicBezTo>
                  <a:lnTo>
                    <a:pt x="2049" y="1576"/>
                  </a:lnTo>
                  <a:cubicBezTo>
                    <a:pt x="2175" y="1702"/>
                    <a:pt x="2175" y="1954"/>
                    <a:pt x="2049" y="2048"/>
                  </a:cubicBezTo>
                  <a:cubicBezTo>
                    <a:pt x="1986" y="2111"/>
                    <a:pt x="1899" y="2143"/>
                    <a:pt x="1812" y="2143"/>
                  </a:cubicBezTo>
                  <a:cubicBezTo>
                    <a:pt x="1726" y="2143"/>
                    <a:pt x="1639" y="2111"/>
                    <a:pt x="1576" y="2048"/>
                  </a:cubicBezTo>
                  <a:lnTo>
                    <a:pt x="883" y="1355"/>
                  </a:lnTo>
                  <a:cubicBezTo>
                    <a:pt x="410" y="1922"/>
                    <a:pt x="95" y="2647"/>
                    <a:pt x="1" y="3435"/>
                  </a:cubicBezTo>
                  <a:lnTo>
                    <a:pt x="1041" y="3435"/>
                  </a:lnTo>
                  <a:cubicBezTo>
                    <a:pt x="1230" y="3435"/>
                    <a:pt x="1387" y="3592"/>
                    <a:pt x="1387" y="3781"/>
                  </a:cubicBezTo>
                  <a:cubicBezTo>
                    <a:pt x="1387" y="3970"/>
                    <a:pt x="1230" y="4128"/>
                    <a:pt x="1041" y="4128"/>
                  </a:cubicBezTo>
                  <a:lnTo>
                    <a:pt x="1" y="4128"/>
                  </a:lnTo>
                  <a:cubicBezTo>
                    <a:pt x="95" y="4915"/>
                    <a:pt x="410" y="5640"/>
                    <a:pt x="883" y="6238"/>
                  </a:cubicBezTo>
                  <a:lnTo>
                    <a:pt x="1576" y="5514"/>
                  </a:lnTo>
                  <a:cubicBezTo>
                    <a:pt x="1639" y="5451"/>
                    <a:pt x="1734" y="5419"/>
                    <a:pt x="1824" y="5419"/>
                  </a:cubicBezTo>
                  <a:cubicBezTo>
                    <a:pt x="1915" y="5419"/>
                    <a:pt x="2001" y="5451"/>
                    <a:pt x="2049" y="5514"/>
                  </a:cubicBezTo>
                  <a:cubicBezTo>
                    <a:pt x="2175" y="5640"/>
                    <a:pt x="2175" y="5860"/>
                    <a:pt x="2049" y="5986"/>
                  </a:cubicBezTo>
                  <a:lnTo>
                    <a:pt x="1356" y="6711"/>
                  </a:lnTo>
                  <a:cubicBezTo>
                    <a:pt x="1923" y="7184"/>
                    <a:pt x="2647" y="7499"/>
                    <a:pt x="3435" y="7562"/>
                  </a:cubicBezTo>
                  <a:lnTo>
                    <a:pt x="3435" y="6553"/>
                  </a:lnTo>
                  <a:cubicBezTo>
                    <a:pt x="3435" y="6333"/>
                    <a:pt x="3592" y="6175"/>
                    <a:pt x="3781" y="6175"/>
                  </a:cubicBezTo>
                  <a:cubicBezTo>
                    <a:pt x="4002" y="6175"/>
                    <a:pt x="4160" y="6333"/>
                    <a:pt x="4160" y="6553"/>
                  </a:cubicBezTo>
                  <a:lnTo>
                    <a:pt x="4160" y="7562"/>
                  </a:lnTo>
                  <a:cubicBezTo>
                    <a:pt x="4947" y="7499"/>
                    <a:pt x="5640" y="7184"/>
                    <a:pt x="6239" y="6711"/>
                  </a:cubicBezTo>
                  <a:lnTo>
                    <a:pt x="5514" y="5986"/>
                  </a:lnTo>
                  <a:cubicBezTo>
                    <a:pt x="5420" y="5860"/>
                    <a:pt x="5420" y="5640"/>
                    <a:pt x="5514" y="5514"/>
                  </a:cubicBezTo>
                  <a:cubicBezTo>
                    <a:pt x="5577" y="5451"/>
                    <a:pt x="5672" y="5419"/>
                    <a:pt x="5762" y="5419"/>
                  </a:cubicBezTo>
                  <a:cubicBezTo>
                    <a:pt x="5853" y="5419"/>
                    <a:pt x="5940" y="5451"/>
                    <a:pt x="5987" y="5514"/>
                  </a:cubicBezTo>
                  <a:lnTo>
                    <a:pt x="6711" y="6238"/>
                  </a:lnTo>
                  <a:cubicBezTo>
                    <a:pt x="7184" y="5640"/>
                    <a:pt x="7499" y="4915"/>
                    <a:pt x="7562" y="4128"/>
                  </a:cubicBezTo>
                  <a:lnTo>
                    <a:pt x="6554" y="4128"/>
                  </a:lnTo>
                  <a:cubicBezTo>
                    <a:pt x="6365" y="4128"/>
                    <a:pt x="6207" y="3970"/>
                    <a:pt x="6207" y="3781"/>
                  </a:cubicBezTo>
                  <a:cubicBezTo>
                    <a:pt x="6207" y="3592"/>
                    <a:pt x="6365" y="3435"/>
                    <a:pt x="6554" y="3435"/>
                  </a:cubicBezTo>
                  <a:lnTo>
                    <a:pt x="7562" y="3435"/>
                  </a:lnTo>
                  <a:cubicBezTo>
                    <a:pt x="7499" y="2647"/>
                    <a:pt x="7184" y="1922"/>
                    <a:pt x="6711" y="1355"/>
                  </a:cubicBezTo>
                  <a:lnTo>
                    <a:pt x="5987" y="2048"/>
                  </a:lnTo>
                  <a:cubicBezTo>
                    <a:pt x="5940" y="2111"/>
                    <a:pt x="5853" y="2143"/>
                    <a:pt x="5762" y="2143"/>
                  </a:cubicBezTo>
                  <a:cubicBezTo>
                    <a:pt x="5672" y="2143"/>
                    <a:pt x="5577" y="2111"/>
                    <a:pt x="5514" y="2048"/>
                  </a:cubicBezTo>
                  <a:cubicBezTo>
                    <a:pt x="5420" y="1922"/>
                    <a:pt x="5420" y="1702"/>
                    <a:pt x="5514" y="1576"/>
                  </a:cubicBezTo>
                  <a:lnTo>
                    <a:pt x="6239" y="883"/>
                  </a:lnTo>
                  <a:cubicBezTo>
                    <a:pt x="5640" y="410"/>
                    <a:pt x="4947" y="95"/>
                    <a:pt x="4160" y="0"/>
                  </a:cubicBezTo>
                  <a:lnTo>
                    <a:pt x="4160" y="1040"/>
                  </a:lnTo>
                  <a:cubicBezTo>
                    <a:pt x="4160" y="1229"/>
                    <a:pt x="4002" y="1387"/>
                    <a:pt x="3781" y="1387"/>
                  </a:cubicBezTo>
                  <a:cubicBezTo>
                    <a:pt x="3592" y="1387"/>
                    <a:pt x="3435" y="1229"/>
                    <a:pt x="3435" y="1040"/>
                  </a:cubicBezTo>
                  <a:lnTo>
                    <a:pt x="343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 name="Google Shape;1079;p56"/>
          <p:cNvGrpSpPr/>
          <p:nvPr/>
        </p:nvGrpSpPr>
        <p:grpSpPr>
          <a:xfrm>
            <a:off x="3212221" y="3513156"/>
            <a:ext cx="350079" cy="350079"/>
            <a:chOff x="3497300" y="3227275"/>
            <a:chExt cx="296175" cy="296175"/>
          </a:xfrm>
        </p:grpSpPr>
        <p:sp>
          <p:nvSpPr>
            <p:cNvPr id="1080" name="Google Shape;1080;p56"/>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56"/>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56"/>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56"/>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56"/>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56"/>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56"/>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56"/>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Freeform 5"/>
          <p:cNvSpPr>
            <a:spLocks noEditPoints="1"/>
          </p:cNvSpPr>
          <p:nvPr/>
        </p:nvSpPr>
        <p:spPr bwMode="auto">
          <a:xfrm>
            <a:off x="6098791" y="413543"/>
            <a:ext cx="1728791" cy="4465730"/>
          </a:xfrm>
          <a:custGeom>
            <a:avLst/>
            <a:gdLst>
              <a:gd name="T0" fmla="*/ 287 w 580"/>
              <a:gd name="T1" fmla="*/ 1300 h 1503"/>
              <a:gd name="T2" fmla="*/ 270 w 580"/>
              <a:gd name="T3" fmla="*/ 1449 h 1503"/>
              <a:gd name="T4" fmla="*/ 233 w 580"/>
              <a:gd name="T5" fmla="*/ 1372 h 1503"/>
              <a:gd name="T6" fmla="*/ 211 w 580"/>
              <a:gd name="T7" fmla="*/ 1159 h 1503"/>
              <a:gd name="T8" fmla="*/ 242 w 580"/>
              <a:gd name="T9" fmla="*/ 837 h 1503"/>
              <a:gd name="T10" fmla="*/ 224 w 580"/>
              <a:gd name="T11" fmla="*/ 541 h 1503"/>
              <a:gd name="T12" fmla="*/ 192 w 580"/>
              <a:gd name="T13" fmla="*/ 546 h 1503"/>
              <a:gd name="T14" fmla="*/ 159 w 580"/>
              <a:gd name="T15" fmla="*/ 474 h 1503"/>
              <a:gd name="T16" fmla="*/ 64 w 580"/>
              <a:gd name="T17" fmla="*/ 130 h 1503"/>
              <a:gd name="T18" fmla="*/ 365 w 580"/>
              <a:gd name="T19" fmla="*/ 131 h 1503"/>
              <a:gd name="T20" fmla="*/ 437 w 580"/>
              <a:gd name="T21" fmla="*/ 86 h 1503"/>
              <a:gd name="T22" fmla="*/ 536 w 580"/>
              <a:gd name="T23" fmla="*/ 36 h 1503"/>
              <a:gd name="T24" fmla="*/ 521 w 580"/>
              <a:gd name="T25" fmla="*/ 91 h 1503"/>
              <a:gd name="T26" fmla="*/ 458 w 580"/>
              <a:gd name="T27" fmla="*/ 265 h 1503"/>
              <a:gd name="T28" fmla="*/ 410 w 580"/>
              <a:gd name="T29" fmla="*/ 438 h 1503"/>
              <a:gd name="T30" fmla="*/ 496 w 580"/>
              <a:gd name="T31" fmla="*/ 600 h 1503"/>
              <a:gd name="T32" fmla="*/ 425 w 580"/>
              <a:gd name="T33" fmla="*/ 816 h 1503"/>
              <a:gd name="T34" fmla="*/ 412 w 580"/>
              <a:gd name="T35" fmla="*/ 1076 h 1503"/>
              <a:gd name="T36" fmla="*/ 435 w 580"/>
              <a:gd name="T37" fmla="*/ 1342 h 1503"/>
              <a:gd name="T38" fmla="*/ 465 w 580"/>
              <a:gd name="T39" fmla="*/ 1503 h 1503"/>
              <a:gd name="T40" fmla="*/ 405 w 580"/>
              <a:gd name="T41" fmla="*/ 1309 h 1503"/>
              <a:gd name="T42" fmla="*/ 322 w 580"/>
              <a:gd name="T43" fmla="*/ 1171 h 1503"/>
              <a:gd name="T44" fmla="*/ 269 w 580"/>
              <a:gd name="T45" fmla="*/ 517 h 1503"/>
              <a:gd name="T46" fmla="*/ 356 w 580"/>
              <a:gd name="T47" fmla="*/ 661 h 1503"/>
              <a:gd name="T48" fmla="*/ 245 w 580"/>
              <a:gd name="T49" fmla="*/ 68 h 1503"/>
              <a:gd name="T50" fmla="*/ 193 w 580"/>
              <a:gd name="T51" fmla="*/ 114 h 1503"/>
              <a:gd name="T52" fmla="*/ 401 w 580"/>
              <a:gd name="T53" fmla="*/ 238 h 1503"/>
              <a:gd name="T54" fmla="*/ 332 w 580"/>
              <a:gd name="T55" fmla="*/ 275 h 1503"/>
              <a:gd name="T56" fmla="*/ 108 w 580"/>
              <a:gd name="T57" fmla="*/ 299 h 1503"/>
              <a:gd name="T58" fmla="*/ 136 w 580"/>
              <a:gd name="T59" fmla="*/ 351 h 1503"/>
              <a:gd name="T60" fmla="*/ 42 w 580"/>
              <a:gd name="T61" fmla="*/ 251 h 1503"/>
              <a:gd name="T62" fmla="*/ 272 w 580"/>
              <a:gd name="T63" fmla="*/ 136 h 1503"/>
              <a:gd name="T64" fmla="*/ 272 w 580"/>
              <a:gd name="T65" fmla="*/ 136 h 1503"/>
              <a:gd name="T66" fmla="*/ 38 w 580"/>
              <a:gd name="T67" fmla="*/ 244 h 1503"/>
              <a:gd name="T68" fmla="*/ 103 w 580"/>
              <a:gd name="T69" fmla="*/ 197 h 1503"/>
              <a:gd name="T70" fmla="*/ 446 w 580"/>
              <a:gd name="T71" fmla="*/ 351 h 1503"/>
              <a:gd name="T72" fmla="*/ 419 w 580"/>
              <a:gd name="T73" fmla="*/ 140 h 1503"/>
              <a:gd name="T74" fmla="*/ 157 w 580"/>
              <a:gd name="T75" fmla="*/ 65 h 1503"/>
              <a:gd name="T76" fmla="*/ 228 w 580"/>
              <a:gd name="T77" fmla="*/ 267 h 1503"/>
              <a:gd name="T78" fmla="*/ 149 w 580"/>
              <a:gd name="T79" fmla="*/ 193 h 1503"/>
              <a:gd name="T80" fmla="*/ 210 w 580"/>
              <a:gd name="T81" fmla="*/ 213 h 1503"/>
              <a:gd name="T82" fmla="*/ 393 w 580"/>
              <a:gd name="T83" fmla="*/ 231 h 1503"/>
              <a:gd name="T84" fmla="*/ 262 w 580"/>
              <a:gd name="T85" fmla="*/ 278 h 1503"/>
              <a:gd name="T86" fmla="*/ 283 w 580"/>
              <a:gd name="T87" fmla="*/ 184 h 1503"/>
              <a:gd name="T88" fmla="*/ 196 w 580"/>
              <a:gd name="T89" fmla="*/ 155 h 1503"/>
              <a:gd name="T90" fmla="*/ 434 w 580"/>
              <a:gd name="T91" fmla="*/ 257 h 1503"/>
              <a:gd name="T92" fmla="*/ 299 w 580"/>
              <a:gd name="T93" fmla="*/ 176 h 1503"/>
              <a:gd name="T94" fmla="*/ 308 w 580"/>
              <a:gd name="T95" fmla="*/ 198 h 1503"/>
              <a:gd name="T96" fmla="*/ 112 w 580"/>
              <a:gd name="T97" fmla="*/ 209 h 1503"/>
              <a:gd name="T98" fmla="*/ 130 w 580"/>
              <a:gd name="T99" fmla="*/ 223 h 1503"/>
              <a:gd name="T100" fmla="*/ 182 w 580"/>
              <a:gd name="T101" fmla="*/ 290 h 1503"/>
              <a:gd name="T102" fmla="*/ 371 w 580"/>
              <a:gd name="T103" fmla="*/ 37 h 1503"/>
              <a:gd name="T104" fmla="*/ 382 w 580"/>
              <a:gd name="T105" fmla="*/ 37 h 1503"/>
              <a:gd name="T106" fmla="*/ 383 w 580"/>
              <a:gd name="T107" fmla="*/ 88 h 1503"/>
              <a:gd name="T108" fmla="*/ 366 w 580"/>
              <a:gd name="T109" fmla="*/ 70 h 1503"/>
              <a:gd name="T110" fmla="*/ 303 w 580"/>
              <a:gd name="T111" fmla="*/ 104 h 1503"/>
              <a:gd name="T112" fmla="*/ 141 w 580"/>
              <a:gd name="T113" fmla="*/ 137 h 1503"/>
              <a:gd name="T114" fmla="*/ 289 w 580"/>
              <a:gd name="T115" fmla="*/ 121 h 1503"/>
              <a:gd name="T116" fmla="*/ 405 w 580"/>
              <a:gd name="T117" fmla="*/ 35 h 1503"/>
              <a:gd name="T118" fmla="*/ 233 w 580"/>
              <a:gd name="T119" fmla="*/ 514 h 1503"/>
              <a:gd name="T120" fmla="*/ 158 w 580"/>
              <a:gd name="T121" fmla="*/ 238 h 1503"/>
              <a:gd name="T122" fmla="*/ 322 w 580"/>
              <a:gd name="T123" fmla="*/ 158 h 1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0" h="1503">
                <a:moveTo>
                  <a:pt x="307" y="1125"/>
                </a:moveTo>
                <a:cubicBezTo>
                  <a:pt x="302" y="1135"/>
                  <a:pt x="297" y="1145"/>
                  <a:pt x="293" y="1155"/>
                </a:cubicBezTo>
                <a:cubicBezTo>
                  <a:pt x="289" y="1163"/>
                  <a:pt x="285" y="1170"/>
                  <a:pt x="282" y="1179"/>
                </a:cubicBezTo>
                <a:cubicBezTo>
                  <a:pt x="277" y="1192"/>
                  <a:pt x="276" y="1205"/>
                  <a:pt x="280" y="1220"/>
                </a:cubicBezTo>
                <a:cubicBezTo>
                  <a:pt x="285" y="1236"/>
                  <a:pt x="288" y="1254"/>
                  <a:pt x="290" y="1271"/>
                </a:cubicBezTo>
                <a:cubicBezTo>
                  <a:pt x="291" y="1280"/>
                  <a:pt x="289" y="1290"/>
                  <a:pt x="287" y="1300"/>
                </a:cubicBezTo>
                <a:cubicBezTo>
                  <a:pt x="282" y="1324"/>
                  <a:pt x="282" y="1348"/>
                  <a:pt x="288" y="1372"/>
                </a:cubicBezTo>
                <a:cubicBezTo>
                  <a:pt x="288" y="1373"/>
                  <a:pt x="289" y="1375"/>
                  <a:pt x="290" y="1375"/>
                </a:cubicBezTo>
                <a:cubicBezTo>
                  <a:pt x="303" y="1382"/>
                  <a:pt x="306" y="1395"/>
                  <a:pt x="309" y="1408"/>
                </a:cubicBezTo>
                <a:cubicBezTo>
                  <a:pt x="310" y="1413"/>
                  <a:pt x="312" y="1419"/>
                  <a:pt x="314" y="1424"/>
                </a:cubicBezTo>
                <a:cubicBezTo>
                  <a:pt x="318" y="1435"/>
                  <a:pt x="316" y="1443"/>
                  <a:pt x="305" y="1446"/>
                </a:cubicBezTo>
                <a:cubicBezTo>
                  <a:pt x="294" y="1448"/>
                  <a:pt x="282" y="1448"/>
                  <a:pt x="270" y="1449"/>
                </a:cubicBezTo>
                <a:cubicBezTo>
                  <a:pt x="263" y="1449"/>
                  <a:pt x="257" y="1448"/>
                  <a:pt x="250" y="1454"/>
                </a:cubicBezTo>
                <a:cubicBezTo>
                  <a:pt x="237" y="1466"/>
                  <a:pt x="193" y="1466"/>
                  <a:pt x="179" y="1454"/>
                </a:cubicBezTo>
                <a:cubicBezTo>
                  <a:pt x="176" y="1453"/>
                  <a:pt x="175" y="1449"/>
                  <a:pt x="175" y="1446"/>
                </a:cubicBezTo>
                <a:cubicBezTo>
                  <a:pt x="175" y="1433"/>
                  <a:pt x="182" y="1426"/>
                  <a:pt x="194" y="1420"/>
                </a:cubicBezTo>
                <a:cubicBezTo>
                  <a:pt x="203" y="1415"/>
                  <a:pt x="211" y="1407"/>
                  <a:pt x="219" y="1400"/>
                </a:cubicBezTo>
                <a:cubicBezTo>
                  <a:pt x="228" y="1393"/>
                  <a:pt x="235" y="1385"/>
                  <a:pt x="233" y="1372"/>
                </a:cubicBezTo>
                <a:cubicBezTo>
                  <a:pt x="233" y="1371"/>
                  <a:pt x="233" y="1369"/>
                  <a:pt x="234" y="1368"/>
                </a:cubicBezTo>
                <a:cubicBezTo>
                  <a:pt x="245" y="1360"/>
                  <a:pt x="240" y="1349"/>
                  <a:pt x="238" y="1339"/>
                </a:cubicBezTo>
                <a:cubicBezTo>
                  <a:pt x="232" y="1315"/>
                  <a:pt x="225" y="1290"/>
                  <a:pt x="220" y="1266"/>
                </a:cubicBezTo>
                <a:cubicBezTo>
                  <a:pt x="217" y="1251"/>
                  <a:pt x="218" y="1236"/>
                  <a:pt x="218" y="1222"/>
                </a:cubicBezTo>
                <a:cubicBezTo>
                  <a:pt x="217" y="1219"/>
                  <a:pt x="218" y="1216"/>
                  <a:pt x="217" y="1214"/>
                </a:cubicBezTo>
                <a:cubicBezTo>
                  <a:pt x="209" y="1196"/>
                  <a:pt x="202" y="1178"/>
                  <a:pt x="211" y="1159"/>
                </a:cubicBezTo>
                <a:cubicBezTo>
                  <a:pt x="197" y="1153"/>
                  <a:pt x="198" y="1153"/>
                  <a:pt x="199" y="1139"/>
                </a:cubicBezTo>
                <a:cubicBezTo>
                  <a:pt x="203" y="1105"/>
                  <a:pt x="206" y="1071"/>
                  <a:pt x="211" y="1037"/>
                </a:cubicBezTo>
                <a:cubicBezTo>
                  <a:pt x="213" y="1024"/>
                  <a:pt x="220" y="1012"/>
                  <a:pt x="224" y="1000"/>
                </a:cubicBezTo>
                <a:cubicBezTo>
                  <a:pt x="232" y="979"/>
                  <a:pt x="238" y="957"/>
                  <a:pt x="245" y="935"/>
                </a:cubicBezTo>
                <a:cubicBezTo>
                  <a:pt x="236" y="931"/>
                  <a:pt x="226" y="928"/>
                  <a:pt x="216" y="924"/>
                </a:cubicBezTo>
                <a:cubicBezTo>
                  <a:pt x="225" y="895"/>
                  <a:pt x="233" y="866"/>
                  <a:pt x="242" y="837"/>
                </a:cubicBezTo>
                <a:cubicBezTo>
                  <a:pt x="251" y="810"/>
                  <a:pt x="259" y="783"/>
                  <a:pt x="269" y="757"/>
                </a:cubicBezTo>
                <a:cubicBezTo>
                  <a:pt x="273" y="745"/>
                  <a:pt x="279" y="735"/>
                  <a:pt x="285" y="725"/>
                </a:cubicBezTo>
                <a:cubicBezTo>
                  <a:pt x="291" y="714"/>
                  <a:pt x="290" y="710"/>
                  <a:pt x="281" y="701"/>
                </a:cubicBezTo>
                <a:cubicBezTo>
                  <a:pt x="265" y="682"/>
                  <a:pt x="251" y="663"/>
                  <a:pt x="235" y="644"/>
                </a:cubicBezTo>
                <a:cubicBezTo>
                  <a:pt x="222" y="629"/>
                  <a:pt x="214" y="614"/>
                  <a:pt x="219" y="593"/>
                </a:cubicBezTo>
                <a:cubicBezTo>
                  <a:pt x="222" y="576"/>
                  <a:pt x="222" y="559"/>
                  <a:pt x="224" y="541"/>
                </a:cubicBezTo>
                <a:cubicBezTo>
                  <a:pt x="215" y="539"/>
                  <a:pt x="206" y="539"/>
                  <a:pt x="201" y="550"/>
                </a:cubicBezTo>
                <a:cubicBezTo>
                  <a:pt x="197" y="560"/>
                  <a:pt x="187" y="562"/>
                  <a:pt x="178" y="562"/>
                </a:cubicBezTo>
                <a:cubicBezTo>
                  <a:pt x="164" y="562"/>
                  <a:pt x="150" y="562"/>
                  <a:pt x="137" y="561"/>
                </a:cubicBezTo>
                <a:cubicBezTo>
                  <a:pt x="129" y="560"/>
                  <a:pt x="128" y="555"/>
                  <a:pt x="133" y="545"/>
                </a:cubicBezTo>
                <a:cubicBezTo>
                  <a:pt x="149" y="547"/>
                  <a:pt x="166" y="549"/>
                  <a:pt x="182" y="550"/>
                </a:cubicBezTo>
                <a:cubicBezTo>
                  <a:pt x="186" y="550"/>
                  <a:pt x="189" y="547"/>
                  <a:pt x="192" y="546"/>
                </a:cubicBezTo>
                <a:cubicBezTo>
                  <a:pt x="191" y="543"/>
                  <a:pt x="190" y="540"/>
                  <a:pt x="189" y="538"/>
                </a:cubicBezTo>
                <a:cubicBezTo>
                  <a:pt x="188" y="535"/>
                  <a:pt x="187" y="532"/>
                  <a:pt x="185" y="528"/>
                </a:cubicBezTo>
                <a:cubicBezTo>
                  <a:pt x="179" y="530"/>
                  <a:pt x="173" y="532"/>
                  <a:pt x="166" y="535"/>
                </a:cubicBezTo>
                <a:cubicBezTo>
                  <a:pt x="164" y="530"/>
                  <a:pt x="162" y="526"/>
                  <a:pt x="161" y="522"/>
                </a:cubicBezTo>
                <a:cubicBezTo>
                  <a:pt x="160" y="508"/>
                  <a:pt x="160" y="494"/>
                  <a:pt x="159" y="480"/>
                </a:cubicBezTo>
                <a:cubicBezTo>
                  <a:pt x="159" y="478"/>
                  <a:pt x="159" y="476"/>
                  <a:pt x="159" y="474"/>
                </a:cubicBezTo>
                <a:cubicBezTo>
                  <a:pt x="156" y="457"/>
                  <a:pt x="154" y="441"/>
                  <a:pt x="151" y="425"/>
                </a:cubicBezTo>
                <a:cubicBezTo>
                  <a:pt x="151" y="419"/>
                  <a:pt x="152" y="411"/>
                  <a:pt x="149" y="408"/>
                </a:cubicBezTo>
                <a:cubicBezTo>
                  <a:pt x="145" y="405"/>
                  <a:pt x="137" y="406"/>
                  <a:pt x="131" y="404"/>
                </a:cubicBezTo>
                <a:cubicBezTo>
                  <a:pt x="92" y="395"/>
                  <a:pt x="62" y="373"/>
                  <a:pt x="39" y="341"/>
                </a:cubicBezTo>
                <a:cubicBezTo>
                  <a:pt x="10" y="299"/>
                  <a:pt x="0" y="252"/>
                  <a:pt x="14" y="202"/>
                </a:cubicBezTo>
                <a:cubicBezTo>
                  <a:pt x="22" y="173"/>
                  <a:pt x="40" y="149"/>
                  <a:pt x="64" y="130"/>
                </a:cubicBezTo>
                <a:cubicBezTo>
                  <a:pt x="69" y="126"/>
                  <a:pt x="74" y="120"/>
                  <a:pt x="77" y="114"/>
                </a:cubicBezTo>
                <a:cubicBezTo>
                  <a:pt x="117" y="21"/>
                  <a:pt x="219" y="3"/>
                  <a:pt x="292" y="49"/>
                </a:cubicBezTo>
                <a:cubicBezTo>
                  <a:pt x="307" y="59"/>
                  <a:pt x="320" y="72"/>
                  <a:pt x="333" y="84"/>
                </a:cubicBezTo>
                <a:cubicBezTo>
                  <a:pt x="335" y="86"/>
                  <a:pt x="337" y="88"/>
                  <a:pt x="340" y="89"/>
                </a:cubicBezTo>
                <a:cubicBezTo>
                  <a:pt x="353" y="97"/>
                  <a:pt x="360" y="108"/>
                  <a:pt x="363" y="123"/>
                </a:cubicBezTo>
                <a:cubicBezTo>
                  <a:pt x="363" y="125"/>
                  <a:pt x="364" y="128"/>
                  <a:pt x="365" y="131"/>
                </a:cubicBezTo>
                <a:cubicBezTo>
                  <a:pt x="383" y="129"/>
                  <a:pt x="401" y="128"/>
                  <a:pt x="420" y="127"/>
                </a:cubicBezTo>
                <a:cubicBezTo>
                  <a:pt x="416" y="119"/>
                  <a:pt x="412" y="115"/>
                  <a:pt x="403" y="115"/>
                </a:cubicBezTo>
                <a:cubicBezTo>
                  <a:pt x="381" y="117"/>
                  <a:pt x="362" y="108"/>
                  <a:pt x="351" y="88"/>
                </a:cubicBezTo>
                <a:cubicBezTo>
                  <a:pt x="339" y="70"/>
                  <a:pt x="337" y="50"/>
                  <a:pt x="349" y="30"/>
                </a:cubicBezTo>
                <a:cubicBezTo>
                  <a:pt x="362" y="5"/>
                  <a:pt x="399" y="0"/>
                  <a:pt x="420" y="20"/>
                </a:cubicBezTo>
                <a:cubicBezTo>
                  <a:pt x="439" y="38"/>
                  <a:pt x="448" y="60"/>
                  <a:pt x="437" y="86"/>
                </a:cubicBezTo>
                <a:cubicBezTo>
                  <a:pt x="436" y="89"/>
                  <a:pt x="438" y="93"/>
                  <a:pt x="438" y="95"/>
                </a:cubicBezTo>
                <a:cubicBezTo>
                  <a:pt x="455" y="89"/>
                  <a:pt x="473" y="83"/>
                  <a:pt x="490" y="77"/>
                </a:cubicBezTo>
                <a:cubicBezTo>
                  <a:pt x="488" y="76"/>
                  <a:pt x="485" y="74"/>
                  <a:pt x="481" y="73"/>
                </a:cubicBezTo>
                <a:cubicBezTo>
                  <a:pt x="469" y="68"/>
                  <a:pt x="466" y="59"/>
                  <a:pt x="478" y="51"/>
                </a:cubicBezTo>
                <a:cubicBezTo>
                  <a:pt x="490" y="43"/>
                  <a:pt x="505" y="37"/>
                  <a:pt x="519" y="31"/>
                </a:cubicBezTo>
                <a:cubicBezTo>
                  <a:pt x="524" y="30"/>
                  <a:pt x="530" y="34"/>
                  <a:pt x="536" y="36"/>
                </a:cubicBezTo>
                <a:cubicBezTo>
                  <a:pt x="542" y="39"/>
                  <a:pt x="547" y="43"/>
                  <a:pt x="553" y="45"/>
                </a:cubicBezTo>
                <a:cubicBezTo>
                  <a:pt x="568" y="48"/>
                  <a:pt x="571" y="62"/>
                  <a:pt x="579" y="71"/>
                </a:cubicBezTo>
                <a:cubicBezTo>
                  <a:pt x="580" y="73"/>
                  <a:pt x="578" y="78"/>
                  <a:pt x="577" y="80"/>
                </a:cubicBezTo>
                <a:cubicBezTo>
                  <a:pt x="576" y="82"/>
                  <a:pt x="571" y="82"/>
                  <a:pt x="570" y="81"/>
                </a:cubicBezTo>
                <a:cubicBezTo>
                  <a:pt x="562" y="75"/>
                  <a:pt x="555" y="79"/>
                  <a:pt x="547" y="83"/>
                </a:cubicBezTo>
                <a:cubicBezTo>
                  <a:pt x="539" y="86"/>
                  <a:pt x="530" y="88"/>
                  <a:pt x="521" y="91"/>
                </a:cubicBezTo>
                <a:cubicBezTo>
                  <a:pt x="527" y="95"/>
                  <a:pt x="532" y="98"/>
                  <a:pt x="537" y="101"/>
                </a:cubicBezTo>
                <a:cubicBezTo>
                  <a:pt x="533" y="115"/>
                  <a:pt x="533" y="115"/>
                  <a:pt x="500" y="129"/>
                </a:cubicBezTo>
                <a:cubicBezTo>
                  <a:pt x="500" y="133"/>
                  <a:pt x="501" y="137"/>
                  <a:pt x="500" y="139"/>
                </a:cubicBezTo>
                <a:cubicBezTo>
                  <a:pt x="498" y="141"/>
                  <a:pt x="494" y="142"/>
                  <a:pt x="488" y="144"/>
                </a:cubicBezTo>
                <a:cubicBezTo>
                  <a:pt x="477" y="174"/>
                  <a:pt x="466" y="207"/>
                  <a:pt x="455" y="240"/>
                </a:cubicBezTo>
                <a:cubicBezTo>
                  <a:pt x="453" y="247"/>
                  <a:pt x="456" y="256"/>
                  <a:pt x="458" y="265"/>
                </a:cubicBezTo>
                <a:cubicBezTo>
                  <a:pt x="461" y="293"/>
                  <a:pt x="465" y="322"/>
                  <a:pt x="469" y="350"/>
                </a:cubicBezTo>
                <a:cubicBezTo>
                  <a:pt x="471" y="361"/>
                  <a:pt x="473" y="372"/>
                  <a:pt x="475" y="384"/>
                </a:cubicBezTo>
                <a:cubicBezTo>
                  <a:pt x="478" y="398"/>
                  <a:pt x="474" y="409"/>
                  <a:pt x="460" y="416"/>
                </a:cubicBezTo>
                <a:cubicBezTo>
                  <a:pt x="458" y="417"/>
                  <a:pt x="456" y="418"/>
                  <a:pt x="456" y="419"/>
                </a:cubicBezTo>
                <a:cubicBezTo>
                  <a:pt x="454" y="433"/>
                  <a:pt x="442" y="432"/>
                  <a:pt x="433" y="435"/>
                </a:cubicBezTo>
                <a:cubicBezTo>
                  <a:pt x="426" y="437"/>
                  <a:pt x="418" y="437"/>
                  <a:pt x="410" y="438"/>
                </a:cubicBezTo>
                <a:cubicBezTo>
                  <a:pt x="403" y="439"/>
                  <a:pt x="397" y="445"/>
                  <a:pt x="391" y="446"/>
                </a:cubicBezTo>
                <a:cubicBezTo>
                  <a:pt x="377" y="451"/>
                  <a:pt x="376" y="469"/>
                  <a:pt x="360" y="467"/>
                </a:cubicBezTo>
                <a:cubicBezTo>
                  <a:pt x="364" y="506"/>
                  <a:pt x="391" y="538"/>
                  <a:pt x="386" y="577"/>
                </a:cubicBezTo>
                <a:cubicBezTo>
                  <a:pt x="397" y="582"/>
                  <a:pt x="404" y="577"/>
                  <a:pt x="410" y="570"/>
                </a:cubicBezTo>
                <a:cubicBezTo>
                  <a:pt x="429" y="550"/>
                  <a:pt x="440" y="548"/>
                  <a:pt x="462" y="564"/>
                </a:cubicBezTo>
                <a:cubicBezTo>
                  <a:pt x="476" y="573"/>
                  <a:pt x="491" y="582"/>
                  <a:pt x="496" y="600"/>
                </a:cubicBezTo>
                <a:cubicBezTo>
                  <a:pt x="505" y="631"/>
                  <a:pt x="498" y="640"/>
                  <a:pt x="472" y="661"/>
                </a:cubicBezTo>
                <a:cubicBezTo>
                  <a:pt x="468" y="665"/>
                  <a:pt x="463" y="667"/>
                  <a:pt x="459" y="670"/>
                </a:cubicBezTo>
                <a:cubicBezTo>
                  <a:pt x="462" y="683"/>
                  <a:pt x="465" y="696"/>
                  <a:pt x="468" y="708"/>
                </a:cubicBezTo>
                <a:cubicBezTo>
                  <a:pt x="470" y="716"/>
                  <a:pt x="469" y="723"/>
                  <a:pt x="462" y="729"/>
                </a:cubicBezTo>
                <a:cubicBezTo>
                  <a:pt x="460" y="730"/>
                  <a:pt x="458" y="732"/>
                  <a:pt x="458" y="734"/>
                </a:cubicBezTo>
                <a:cubicBezTo>
                  <a:pt x="446" y="761"/>
                  <a:pt x="434" y="788"/>
                  <a:pt x="425" y="816"/>
                </a:cubicBezTo>
                <a:cubicBezTo>
                  <a:pt x="421" y="828"/>
                  <a:pt x="422" y="843"/>
                  <a:pt x="422" y="856"/>
                </a:cubicBezTo>
                <a:cubicBezTo>
                  <a:pt x="422" y="877"/>
                  <a:pt x="423" y="899"/>
                  <a:pt x="416" y="919"/>
                </a:cubicBezTo>
                <a:cubicBezTo>
                  <a:pt x="412" y="933"/>
                  <a:pt x="420" y="943"/>
                  <a:pt x="420" y="953"/>
                </a:cubicBezTo>
                <a:cubicBezTo>
                  <a:pt x="419" y="976"/>
                  <a:pt x="431" y="996"/>
                  <a:pt x="425" y="1020"/>
                </a:cubicBezTo>
                <a:cubicBezTo>
                  <a:pt x="421" y="1034"/>
                  <a:pt x="419" y="1049"/>
                  <a:pt x="412" y="1063"/>
                </a:cubicBezTo>
                <a:cubicBezTo>
                  <a:pt x="410" y="1067"/>
                  <a:pt x="412" y="1072"/>
                  <a:pt x="412" y="1076"/>
                </a:cubicBezTo>
                <a:cubicBezTo>
                  <a:pt x="412" y="1098"/>
                  <a:pt x="411" y="1119"/>
                  <a:pt x="412" y="1141"/>
                </a:cubicBezTo>
                <a:cubicBezTo>
                  <a:pt x="413" y="1157"/>
                  <a:pt x="416" y="1174"/>
                  <a:pt x="418" y="1190"/>
                </a:cubicBezTo>
                <a:cubicBezTo>
                  <a:pt x="421" y="1213"/>
                  <a:pt x="424" y="1236"/>
                  <a:pt x="426" y="1260"/>
                </a:cubicBezTo>
                <a:cubicBezTo>
                  <a:pt x="427" y="1268"/>
                  <a:pt x="427" y="1278"/>
                  <a:pt x="427" y="1287"/>
                </a:cubicBezTo>
                <a:cubicBezTo>
                  <a:pt x="427" y="1293"/>
                  <a:pt x="424" y="1299"/>
                  <a:pt x="425" y="1305"/>
                </a:cubicBezTo>
                <a:cubicBezTo>
                  <a:pt x="427" y="1317"/>
                  <a:pt x="431" y="1330"/>
                  <a:pt x="435" y="1342"/>
                </a:cubicBezTo>
                <a:cubicBezTo>
                  <a:pt x="439" y="1354"/>
                  <a:pt x="443" y="1365"/>
                  <a:pt x="446" y="1377"/>
                </a:cubicBezTo>
                <a:cubicBezTo>
                  <a:pt x="448" y="1383"/>
                  <a:pt x="453" y="1385"/>
                  <a:pt x="457" y="1388"/>
                </a:cubicBezTo>
                <a:cubicBezTo>
                  <a:pt x="466" y="1393"/>
                  <a:pt x="474" y="1403"/>
                  <a:pt x="477" y="1413"/>
                </a:cubicBezTo>
                <a:cubicBezTo>
                  <a:pt x="482" y="1431"/>
                  <a:pt x="486" y="1449"/>
                  <a:pt x="487" y="1468"/>
                </a:cubicBezTo>
                <a:cubicBezTo>
                  <a:pt x="488" y="1478"/>
                  <a:pt x="483" y="1488"/>
                  <a:pt x="478" y="1498"/>
                </a:cubicBezTo>
                <a:cubicBezTo>
                  <a:pt x="477" y="1501"/>
                  <a:pt x="469" y="1503"/>
                  <a:pt x="465" y="1503"/>
                </a:cubicBezTo>
                <a:cubicBezTo>
                  <a:pt x="449" y="1503"/>
                  <a:pt x="433" y="1503"/>
                  <a:pt x="417" y="1501"/>
                </a:cubicBezTo>
                <a:cubicBezTo>
                  <a:pt x="407" y="1500"/>
                  <a:pt x="407" y="1497"/>
                  <a:pt x="409" y="1487"/>
                </a:cubicBezTo>
                <a:cubicBezTo>
                  <a:pt x="414" y="1464"/>
                  <a:pt x="426" y="1443"/>
                  <a:pt x="423" y="1418"/>
                </a:cubicBezTo>
                <a:cubicBezTo>
                  <a:pt x="422" y="1412"/>
                  <a:pt x="429" y="1405"/>
                  <a:pt x="429" y="1398"/>
                </a:cubicBezTo>
                <a:cubicBezTo>
                  <a:pt x="429" y="1387"/>
                  <a:pt x="428" y="1375"/>
                  <a:pt x="425" y="1364"/>
                </a:cubicBezTo>
                <a:cubicBezTo>
                  <a:pt x="419" y="1345"/>
                  <a:pt x="413" y="1327"/>
                  <a:pt x="405" y="1309"/>
                </a:cubicBezTo>
                <a:cubicBezTo>
                  <a:pt x="402" y="1301"/>
                  <a:pt x="393" y="1295"/>
                  <a:pt x="389" y="1288"/>
                </a:cubicBezTo>
                <a:cubicBezTo>
                  <a:pt x="384" y="1279"/>
                  <a:pt x="380" y="1270"/>
                  <a:pt x="376" y="1261"/>
                </a:cubicBezTo>
                <a:cubicBezTo>
                  <a:pt x="371" y="1249"/>
                  <a:pt x="365" y="1238"/>
                  <a:pt x="360" y="1226"/>
                </a:cubicBezTo>
                <a:cubicBezTo>
                  <a:pt x="356" y="1215"/>
                  <a:pt x="352" y="1203"/>
                  <a:pt x="348" y="1192"/>
                </a:cubicBezTo>
                <a:cubicBezTo>
                  <a:pt x="346" y="1186"/>
                  <a:pt x="343" y="1183"/>
                  <a:pt x="337" y="1183"/>
                </a:cubicBezTo>
                <a:cubicBezTo>
                  <a:pt x="328" y="1183"/>
                  <a:pt x="324" y="1180"/>
                  <a:pt x="322" y="1171"/>
                </a:cubicBezTo>
                <a:cubicBezTo>
                  <a:pt x="319" y="1156"/>
                  <a:pt x="314" y="1141"/>
                  <a:pt x="310" y="1126"/>
                </a:cubicBezTo>
                <a:cubicBezTo>
                  <a:pt x="309" y="1125"/>
                  <a:pt x="308" y="1125"/>
                  <a:pt x="307" y="1125"/>
                </a:cubicBezTo>
                <a:close/>
                <a:moveTo>
                  <a:pt x="324" y="471"/>
                </a:moveTo>
                <a:cubicBezTo>
                  <a:pt x="318" y="474"/>
                  <a:pt x="315" y="475"/>
                  <a:pt x="312" y="477"/>
                </a:cubicBezTo>
                <a:cubicBezTo>
                  <a:pt x="304" y="481"/>
                  <a:pt x="296" y="487"/>
                  <a:pt x="288" y="490"/>
                </a:cubicBezTo>
                <a:cubicBezTo>
                  <a:pt x="276" y="496"/>
                  <a:pt x="270" y="504"/>
                  <a:pt x="269" y="517"/>
                </a:cubicBezTo>
                <a:cubicBezTo>
                  <a:pt x="269" y="546"/>
                  <a:pt x="268" y="575"/>
                  <a:pt x="267" y="604"/>
                </a:cubicBezTo>
                <a:cubicBezTo>
                  <a:pt x="267" y="608"/>
                  <a:pt x="270" y="612"/>
                  <a:pt x="273" y="615"/>
                </a:cubicBezTo>
                <a:cubicBezTo>
                  <a:pt x="281" y="623"/>
                  <a:pt x="290" y="630"/>
                  <a:pt x="299" y="636"/>
                </a:cubicBezTo>
                <a:cubicBezTo>
                  <a:pt x="306" y="642"/>
                  <a:pt x="313" y="648"/>
                  <a:pt x="321" y="652"/>
                </a:cubicBezTo>
                <a:cubicBezTo>
                  <a:pt x="329" y="656"/>
                  <a:pt x="338" y="658"/>
                  <a:pt x="346" y="661"/>
                </a:cubicBezTo>
                <a:cubicBezTo>
                  <a:pt x="349" y="662"/>
                  <a:pt x="353" y="661"/>
                  <a:pt x="356" y="661"/>
                </a:cubicBezTo>
                <a:cubicBezTo>
                  <a:pt x="356" y="658"/>
                  <a:pt x="356" y="655"/>
                  <a:pt x="355" y="652"/>
                </a:cubicBezTo>
                <a:cubicBezTo>
                  <a:pt x="347" y="630"/>
                  <a:pt x="337" y="609"/>
                  <a:pt x="331" y="586"/>
                </a:cubicBezTo>
                <a:cubicBezTo>
                  <a:pt x="323" y="561"/>
                  <a:pt x="322" y="536"/>
                  <a:pt x="324" y="510"/>
                </a:cubicBezTo>
                <a:cubicBezTo>
                  <a:pt x="324" y="498"/>
                  <a:pt x="324" y="486"/>
                  <a:pt x="324" y="471"/>
                </a:cubicBezTo>
                <a:close/>
                <a:moveTo>
                  <a:pt x="233" y="135"/>
                </a:moveTo>
                <a:cubicBezTo>
                  <a:pt x="237" y="113"/>
                  <a:pt x="241" y="90"/>
                  <a:pt x="245" y="68"/>
                </a:cubicBezTo>
                <a:cubicBezTo>
                  <a:pt x="247" y="55"/>
                  <a:pt x="244" y="51"/>
                  <a:pt x="231" y="51"/>
                </a:cubicBezTo>
                <a:cubicBezTo>
                  <a:pt x="215" y="52"/>
                  <a:pt x="199" y="52"/>
                  <a:pt x="183" y="53"/>
                </a:cubicBezTo>
                <a:cubicBezTo>
                  <a:pt x="179" y="54"/>
                  <a:pt x="175" y="56"/>
                  <a:pt x="171" y="57"/>
                </a:cubicBezTo>
                <a:cubicBezTo>
                  <a:pt x="165" y="59"/>
                  <a:pt x="164" y="62"/>
                  <a:pt x="167" y="68"/>
                </a:cubicBezTo>
                <a:cubicBezTo>
                  <a:pt x="175" y="82"/>
                  <a:pt x="182" y="96"/>
                  <a:pt x="189" y="110"/>
                </a:cubicBezTo>
                <a:cubicBezTo>
                  <a:pt x="190" y="111"/>
                  <a:pt x="192" y="113"/>
                  <a:pt x="193" y="114"/>
                </a:cubicBezTo>
                <a:cubicBezTo>
                  <a:pt x="206" y="121"/>
                  <a:pt x="219" y="128"/>
                  <a:pt x="233" y="135"/>
                </a:cubicBezTo>
                <a:close/>
                <a:moveTo>
                  <a:pt x="441" y="138"/>
                </a:moveTo>
                <a:cubicBezTo>
                  <a:pt x="442" y="148"/>
                  <a:pt x="443" y="156"/>
                  <a:pt x="431" y="157"/>
                </a:cubicBezTo>
                <a:cubicBezTo>
                  <a:pt x="430" y="157"/>
                  <a:pt x="428" y="160"/>
                  <a:pt x="428" y="162"/>
                </a:cubicBezTo>
                <a:cubicBezTo>
                  <a:pt x="426" y="167"/>
                  <a:pt x="425" y="171"/>
                  <a:pt x="423" y="176"/>
                </a:cubicBezTo>
                <a:cubicBezTo>
                  <a:pt x="416" y="196"/>
                  <a:pt x="408" y="217"/>
                  <a:pt x="401" y="238"/>
                </a:cubicBezTo>
                <a:cubicBezTo>
                  <a:pt x="416" y="240"/>
                  <a:pt x="429" y="243"/>
                  <a:pt x="442" y="245"/>
                </a:cubicBezTo>
                <a:cubicBezTo>
                  <a:pt x="454" y="209"/>
                  <a:pt x="465" y="174"/>
                  <a:pt x="478" y="136"/>
                </a:cubicBezTo>
                <a:cubicBezTo>
                  <a:pt x="465" y="137"/>
                  <a:pt x="454" y="137"/>
                  <a:pt x="441" y="138"/>
                </a:cubicBezTo>
                <a:close/>
                <a:moveTo>
                  <a:pt x="293" y="205"/>
                </a:moveTo>
                <a:cubicBezTo>
                  <a:pt x="294" y="219"/>
                  <a:pt x="294" y="232"/>
                  <a:pt x="295" y="245"/>
                </a:cubicBezTo>
                <a:cubicBezTo>
                  <a:pt x="298" y="267"/>
                  <a:pt x="310" y="276"/>
                  <a:pt x="332" y="275"/>
                </a:cubicBezTo>
                <a:cubicBezTo>
                  <a:pt x="340" y="275"/>
                  <a:pt x="343" y="271"/>
                  <a:pt x="345" y="264"/>
                </a:cubicBezTo>
                <a:cubicBezTo>
                  <a:pt x="348" y="256"/>
                  <a:pt x="351" y="248"/>
                  <a:pt x="354" y="241"/>
                </a:cubicBezTo>
                <a:cubicBezTo>
                  <a:pt x="355" y="235"/>
                  <a:pt x="357" y="230"/>
                  <a:pt x="358" y="225"/>
                </a:cubicBezTo>
                <a:cubicBezTo>
                  <a:pt x="361" y="216"/>
                  <a:pt x="357" y="212"/>
                  <a:pt x="348" y="211"/>
                </a:cubicBezTo>
                <a:cubicBezTo>
                  <a:pt x="331" y="209"/>
                  <a:pt x="314" y="207"/>
                  <a:pt x="293" y="205"/>
                </a:cubicBezTo>
                <a:close/>
                <a:moveTo>
                  <a:pt x="108" y="299"/>
                </a:moveTo>
                <a:cubicBezTo>
                  <a:pt x="95" y="309"/>
                  <a:pt x="83" y="319"/>
                  <a:pt x="71" y="328"/>
                </a:cubicBezTo>
                <a:cubicBezTo>
                  <a:pt x="62" y="335"/>
                  <a:pt x="62" y="340"/>
                  <a:pt x="71" y="346"/>
                </a:cubicBezTo>
                <a:cubicBezTo>
                  <a:pt x="85" y="356"/>
                  <a:pt x="99" y="366"/>
                  <a:pt x="114" y="376"/>
                </a:cubicBezTo>
                <a:cubicBezTo>
                  <a:pt x="116" y="377"/>
                  <a:pt x="119" y="379"/>
                  <a:pt x="122" y="379"/>
                </a:cubicBezTo>
                <a:cubicBezTo>
                  <a:pt x="127" y="381"/>
                  <a:pt x="131" y="380"/>
                  <a:pt x="132" y="373"/>
                </a:cubicBezTo>
                <a:cubicBezTo>
                  <a:pt x="133" y="366"/>
                  <a:pt x="134" y="358"/>
                  <a:pt x="136" y="351"/>
                </a:cubicBezTo>
                <a:cubicBezTo>
                  <a:pt x="141" y="335"/>
                  <a:pt x="138" y="322"/>
                  <a:pt x="123" y="313"/>
                </a:cubicBezTo>
                <a:cubicBezTo>
                  <a:pt x="117" y="310"/>
                  <a:pt x="113" y="304"/>
                  <a:pt x="108" y="299"/>
                </a:cubicBezTo>
                <a:close/>
                <a:moveTo>
                  <a:pt x="104" y="293"/>
                </a:moveTo>
                <a:cubicBezTo>
                  <a:pt x="101" y="290"/>
                  <a:pt x="99" y="287"/>
                  <a:pt x="97" y="284"/>
                </a:cubicBezTo>
                <a:cubicBezTo>
                  <a:pt x="91" y="274"/>
                  <a:pt x="87" y="261"/>
                  <a:pt x="78" y="255"/>
                </a:cubicBezTo>
                <a:cubicBezTo>
                  <a:pt x="68" y="250"/>
                  <a:pt x="54" y="252"/>
                  <a:pt x="42" y="251"/>
                </a:cubicBezTo>
                <a:cubicBezTo>
                  <a:pt x="30" y="250"/>
                  <a:pt x="27" y="252"/>
                  <a:pt x="31" y="264"/>
                </a:cubicBezTo>
                <a:cubicBezTo>
                  <a:pt x="36" y="281"/>
                  <a:pt x="41" y="297"/>
                  <a:pt x="47" y="313"/>
                </a:cubicBezTo>
                <a:cubicBezTo>
                  <a:pt x="48" y="316"/>
                  <a:pt x="50" y="319"/>
                  <a:pt x="51" y="322"/>
                </a:cubicBezTo>
                <a:cubicBezTo>
                  <a:pt x="54" y="327"/>
                  <a:pt x="59" y="329"/>
                  <a:pt x="64" y="324"/>
                </a:cubicBezTo>
                <a:cubicBezTo>
                  <a:pt x="77" y="314"/>
                  <a:pt x="90" y="304"/>
                  <a:pt x="104" y="293"/>
                </a:cubicBezTo>
                <a:close/>
                <a:moveTo>
                  <a:pt x="272" y="136"/>
                </a:moveTo>
                <a:cubicBezTo>
                  <a:pt x="269" y="114"/>
                  <a:pt x="275" y="96"/>
                  <a:pt x="296" y="84"/>
                </a:cubicBezTo>
                <a:cubicBezTo>
                  <a:pt x="285" y="76"/>
                  <a:pt x="276" y="69"/>
                  <a:pt x="267" y="62"/>
                </a:cubicBezTo>
                <a:cubicBezTo>
                  <a:pt x="258" y="56"/>
                  <a:pt x="255" y="58"/>
                  <a:pt x="253" y="68"/>
                </a:cubicBezTo>
                <a:cubicBezTo>
                  <a:pt x="252" y="74"/>
                  <a:pt x="251" y="79"/>
                  <a:pt x="250" y="84"/>
                </a:cubicBezTo>
                <a:cubicBezTo>
                  <a:pt x="247" y="102"/>
                  <a:pt x="244" y="119"/>
                  <a:pt x="240" y="138"/>
                </a:cubicBezTo>
                <a:cubicBezTo>
                  <a:pt x="251" y="137"/>
                  <a:pt x="261" y="137"/>
                  <a:pt x="272" y="136"/>
                </a:cubicBezTo>
                <a:close/>
                <a:moveTo>
                  <a:pt x="74" y="246"/>
                </a:moveTo>
                <a:cubicBezTo>
                  <a:pt x="70" y="221"/>
                  <a:pt x="66" y="197"/>
                  <a:pt x="61" y="171"/>
                </a:cubicBezTo>
                <a:cubicBezTo>
                  <a:pt x="59" y="173"/>
                  <a:pt x="58" y="174"/>
                  <a:pt x="57" y="175"/>
                </a:cubicBezTo>
                <a:cubicBezTo>
                  <a:pt x="50" y="184"/>
                  <a:pt x="43" y="191"/>
                  <a:pt x="41" y="203"/>
                </a:cubicBezTo>
                <a:cubicBezTo>
                  <a:pt x="40" y="213"/>
                  <a:pt x="34" y="222"/>
                  <a:pt x="30" y="232"/>
                </a:cubicBezTo>
                <a:cubicBezTo>
                  <a:pt x="28" y="239"/>
                  <a:pt x="31" y="243"/>
                  <a:pt x="38" y="244"/>
                </a:cubicBezTo>
                <a:cubicBezTo>
                  <a:pt x="50" y="245"/>
                  <a:pt x="63" y="246"/>
                  <a:pt x="74" y="246"/>
                </a:cubicBezTo>
                <a:close/>
                <a:moveTo>
                  <a:pt x="141" y="195"/>
                </a:moveTo>
                <a:cubicBezTo>
                  <a:pt x="136" y="181"/>
                  <a:pt x="140" y="168"/>
                  <a:pt x="130" y="156"/>
                </a:cubicBezTo>
                <a:cubicBezTo>
                  <a:pt x="125" y="150"/>
                  <a:pt x="121" y="145"/>
                  <a:pt x="114" y="143"/>
                </a:cubicBezTo>
                <a:cubicBezTo>
                  <a:pt x="111" y="142"/>
                  <a:pt x="103" y="145"/>
                  <a:pt x="103" y="148"/>
                </a:cubicBezTo>
                <a:cubicBezTo>
                  <a:pt x="99" y="164"/>
                  <a:pt x="97" y="180"/>
                  <a:pt x="103" y="197"/>
                </a:cubicBezTo>
                <a:cubicBezTo>
                  <a:pt x="115" y="196"/>
                  <a:pt x="127" y="196"/>
                  <a:pt x="141" y="195"/>
                </a:cubicBezTo>
                <a:close/>
                <a:moveTo>
                  <a:pt x="427" y="410"/>
                </a:moveTo>
                <a:cubicBezTo>
                  <a:pt x="439" y="409"/>
                  <a:pt x="446" y="409"/>
                  <a:pt x="453" y="407"/>
                </a:cubicBezTo>
                <a:cubicBezTo>
                  <a:pt x="457" y="405"/>
                  <a:pt x="464" y="399"/>
                  <a:pt x="464" y="395"/>
                </a:cubicBezTo>
                <a:cubicBezTo>
                  <a:pt x="463" y="380"/>
                  <a:pt x="460" y="364"/>
                  <a:pt x="458" y="349"/>
                </a:cubicBezTo>
                <a:cubicBezTo>
                  <a:pt x="453" y="350"/>
                  <a:pt x="449" y="350"/>
                  <a:pt x="446" y="351"/>
                </a:cubicBezTo>
                <a:cubicBezTo>
                  <a:pt x="442" y="353"/>
                  <a:pt x="437" y="355"/>
                  <a:pt x="437" y="359"/>
                </a:cubicBezTo>
                <a:cubicBezTo>
                  <a:pt x="433" y="375"/>
                  <a:pt x="431" y="391"/>
                  <a:pt x="427" y="410"/>
                </a:cubicBezTo>
                <a:close/>
                <a:moveTo>
                  <a:pt x="408" y="164"/>
                </a:moveTo>
                <a:cubicBezTo>
                  <a:pt x="410" y="162"/>
                  <a:pt x="414" y="162"/>
                  <a:pt x="416" y="160"/>
                </a:cubicBezTo>
                <a:cubicBezTo>
                  <a:pt x="419" y="155"/>
                  <a:pt x="421" y="150"/>
                  <a:pt x="423" y="145"/>
                </a:cubicBezTo>
                <a:cubicBezTo>
                  <a:pt x="423" y="143"/>
                  <a:pt x="420" y="140"/>
                  <a:pt x="419" y="140"/>
                </a:cubicBezTo>
                <a:cubicBezTo>
                  <a:pt x="403" y="140"/>
                  <a:pt x="387" y="142"/>
                  <a:pt x="370" y="143"/>
                </a:cubicBezTo>
                <a:cubicBezTo>
                  <a:pt x="372" y="149"/>
                  <a:pt x="374" y="154"/>
                  <a:pt x="375" y="159"/>
                </a:cubicBezTo>
                <a:cubicBezTo>
                  <a:pt x="381" y="179"/>
                  <a:pt x="381" y="180"/>
                  <a:pt x="403" y="177"/>
                </a:cubicBezTo>
                <a:cubicBezTo>
                  <a:pt x="406" y="177"/>
                  <a:pt x="409" y="175"/>
                  <a:pt x="413" y="174"/>
                </a:cubicBezTo>
                <a:cubicBezTo>
                  <a:pt x="411" y="171"/>
                  <a:pt x="410" y="168"/>
                  <a:pt x="408" y="164"/>
                </a:cubicBezTo>
                <a:close/>
                <a:moveTo>
                  <a:pt x="157" y="65"/>
                </a:moveTo>
                <a:cubicBezTo>
                  <a:pt x="140" y="76"/>
                  <a:pt x="127" y="88"/>
                  <a:pt x="119" y="104"/>
                </a:cubicBezTo>
                <a:cubicBezTo>
                  <a:pt x="138" y="105"/>
                  <a:pt x="157" y="106"/>
                  <a:pt x="176" y="107"/>
                </a:cubicBezTo>
                <a:cubicBezTo>
                  <a:pt x="170" y="93"/>
                  <a:pt x="164" y="80"/>
                  <a:pt x="157" y="65"/>
                </a:cubicBezTo>
                <a:close/>
                <a:moveTo>
                  <a:pt x="189" y="267"/>
                </a:moveTo>
                <a:cubicBezTo>
                  <a:pt x="196" y="271"/>
                  <a:pt x="205" y="276"/>
                  <a:pt x="213" y="279"/>
                </a:cubicBezTo>
                <a:cubicBezTo>
                  <a:pt x="221" y="282"/>
                  <a:pt x="229" y="275"/>
                  <a:pt x="228" y="267"/>
                </a:cubicBezTo>
                <a:cubicBezTo>
                  <a:pt x="228" y="258"/>
                  <a:pt x="226" y="249"/>
                  <a:pt x="224" y="241"/>
                </a:cubicBezTo>
                <a:cubicBezTo>
                  <a:pt x="207" y="243"/>
                  <a:pt x="193" y="248"/>
                  <a:pt x="189" y="267"/>
                </a:cubicBezTo>
                <a:close/>
                <a:moveTo>
                  <a:pt x="145" y="158"/>
                </a:moveTo>
                <a:cubicBezTo>
                  <a:pt x="144" y="159"/>
                  <a:pt x="143" y="160"/>
                  <a:pt x="143" y="161"/>
                </a:cubicBezTo>
                <a:cubicBezTo>
                  <a:pt x="144" y="171"/>
                  <a:pt x="146" y="181"/>
                  <a:pt x="148" y="191"/>
                </a:cubicBezTo>
                <a:cubicBezTo>
                  <a:pt x="148" y="192"/>
                  <a:pt x="149" y="192"/>
                  <a:pt x="149" y="193"/>
                </a:cubicBezTo>
                <a:cubicBezTo>
                  <a:pt x="182" y="194"/>
                  <a:pt x="189" y="193"/>
                  <a:pt x="192" y="183"/>
                </a:cubicBezTo>
                <a:cubicBezTo>
                  <a:pt x="176" y="174"/>
                  <a:pt x="160" y="166"/>
                  <a:pt x="145" y="158"/>
                </a:cubicBezTo>
                <a:close/>
                <a:moveTo>
                  <a:pt x="210" y="213"/>
                </a:moveTo>
                <a:cubicBezTo>
                  <a:pt x="208" y="204"/>
                  <a:pt x="203" y="203"/>
                  <a:pt x="195" y="206"/>
                </a:cubicBezTo>
                <a:cubicBezTo>
                  <a:pt x="181" y="210"/>
                  <a:pt x="171" y="231"/>
                  <a:pt x="177" y="246"/>
                </a:cubicBezTo>
                <a:cubicBezTo>
                  <a:pt x="199" y="246"/>
                  <a:pt x="200" y="225"/>
                  <a:pt x="210" y="213"/>
                </a:cubicBezTo>
                <a:close/>
                <a:moveTo>
                  <a:pt x="382" y="202"/>
                </a:moveTo>
                <a:cubicBezTo>
                  <a:pt x="387" y="202"/>
                  <a:pt x="390" y="202"/>
                  <a:pt x="394" y="201"/>
                </a:cubicBezTo>
                <a:cubicBezTo>
                  <a:pt x="395" y="202"/>
                  <a:pt x="395" y="203"/>
                  <a:pt x="396" y="204"/>
                </a:cubicBezTo>
                <a:cubicBezTo>
                  <a:pt x="385" y="209"/>
                  <a:pt x="380" y="217"/>
                  <a:pt x="381" y="228"/>
                </a:cubicBezTo>
                <a:cubicBezTo>
                  <a:pt x="382" y="230"/>
                  <a:pt x="383" y="232"/>
                  <a:pt x="384" y="235"/>
                </a:cubicBezTo>
                <a:cubicBezTo>
                  <a:pt x="387" y="234"/>
                  <a:pt x="392" y="233"/>
                  <a:pt x="393" y="231"/>
                </a:cubicBezTo>
                <a:cubicBezTo>
                  <a:pt x="398" y="217"/>
                  <a:pt x="402" y="204"/>
                  <a:pt x="407" y="188"/>
                </a:cubicBezTo>
                <a:cubicBezTo>
                  <a:pt x="398" y="189"/>
                  <a:pt x="390" y="190"/>
                  <a:pt x="382" y="191"/>
                </a:cubicBezTo>
                <a:cubicBezTo>
                  <a:pt x="382" y="195"/>
                  <a:pt x="382" y="199"/>
                  <a:pt x="382" y="202"/>
                </a:cubicBezTo>
                <a:close/>
                <a:moveTo>
                  <a:pt x="239" y="239"/>
                </a:moveTo>
                <a:cubicBezTo>
                  <a:pt x="241" y="253"/>
                  <a:pt x="243" y="266"/>
                  <a:pt x="245" y="278"/>
                </a:cubicBezTo>
                <a:cubicBezTo>
                  <a:pt x="252" y="278"/>
                  <a:pt x="257" y="278"/>
                  <a:pt x="262" y="278"/>
                </a:cubicBezTo>
                <a:cubicBezTo>
                  <a:pt x="263" y="278"/>
                  <a:pt x="263" y="277"/>
                  <a:pt x="263" y="277"/>
                </a:cubicBezTo>
                <a:cubicBezTo>
                  <a:pt x="260" y="275"/>
                  <a:pt x="257" y="274"/>
                  <a:pt x="254" y="273"/>
                </a:cubicBezTo>
                <a:cubicBezTo>
                  <a:pt x="257" y="266"/>
                  <a:pt x="251" y="252"/>
                  <a:pt x="239" y="239"/>
                </a:cubicBezTo>
                <a:close/>
                <a:moveTo>
                  <a:pt x="265" y="169"/>
                </a:moveTo>
                <a:cubicBezTo>
                  <a:pt x="268" y="174"/>
                  <a:pt x="270" y="179"/>
                  <a:pt x="274" y="183"/>
                </a:cubicBezTo>
                <a:cubicBezTo>
                  <a:pt x="276" y="185"/>
                  <a:pt x="281" y="185"/>
                  <a:pt x="283" y="184"/>
                </a:cubicBezTo>
                <a:cubicBezTo>
                  <a:pt x="287" y="180"/>
                  <a:pt x="285" y="162"/>
                  <a:pt x="280" y="157"/>
                </a:cubicBezTo>
                <a:cubicBezTo>
                  <a:pt x="275" y="161"/>
                  <a:pt x="270" y="165"/>
                  <a:pt x="265" y="169"/>
                </a:cubicBezTo>
                <a:close/>
                <a:moveTo>
                  <a:pt x="170" y="157"/>
                </a:moveTo>
                <a:cubicBezTo>
                  <a:pt x="170" y="157"/>
                  <a:pt x="170" y="158"/>
                  <a:pt x="169" y="159"/>
                </a:cubicBezTo>
                <a:cubicBezTo>
                  <a:pt x="179" y="163"/>
                  <a:pt x="189" y="168"/>
                  <a:pt x="199" y="173"/>
                </a:cubicBezTo>
                <a:cubicBezTo>
                  <a:pt x="206" y="163"/>
                  <a:pt x="204" y="155"/>
                  <a:pt x="196" y="155"/>
                </a:cubicBezTo>
                <a:cubicBezTo>
                  <a:pt x="187" y="155"/>
                  <a:pt x="178" y="156"/>
                  <a:pt x="170" y="157"/>
                </a:cubicBezTo>
                <a:close/>
                <a:moveTo>
                  <a:pt x="137" y="249"/>
                </a:moveTo>
                <a:cubicBezTo>
                  <a:pt x="128" y="234"/>
                  <a:pt x="119" y="227"/>
                  <a:pt x="112" y="229"/>
                </a:cubicBezTo>
                <a:cubicBezTo>
                  <a:pt x="119" y="251"/>
                  <a:pt x="121" y="253"/>
                  <a:pt x="137" y="249"/>
                </a:cubicBezTo>
                <a:close/>
                <a:moveTo>
                  <a:pt x="402" y="259"/>
                </a:moveTo>
                <a:cubicBezTo>
                  <a:pt x="413" y="259"/>
                  <a:pt x="424" y="258"/>
                  <a:pt x="434" y="257"/>
                </a:cubicBezTo>
                <a:cubicBezTo>
                  <a:pt x="434" y="256"/>
                  <a:pt x="434" y="255"/>
                  <a:pt x="434" y="254"/>
                </a:cubicBezTo>
                <a:cubicBezTo>
                  <a:pt x="423" y="252"/>
                  <a:pt x="412" y="249"/>
                  <a:pt x="399" y="247"/>
                </a:cubicBezTo>
                <a:cubicBezTo>
                  <a:pt x="400" y="252"/>
                  <a:pt x="401" y="255"/>
                  <a:pt x="402" y="259"/>
                </a:cubicBezTo>
                <a:close/>
                <a:moveTo>
                  <a:pt x="337" y="182"/>
                </a:moveTo>
                <a:cubicBezTo>
                  <a:pt x="338" y="181"/>
                  <a:pt x="338" y="180"/>
                  <a:pt x="338" y="179"/>
                </a:cubicBezTo>
                <a:cubicBezTo>
                  <a:pt x="325" y="178"/>
                  <a:pt x="312" y="177"/>
                  <a:pt x="299" y="176"/>
                </a:cubicBezTo>
                <a:cubicBezTo>
                  <a:pt x="299" y="178"/>
                  <a:pt x="299" y="181"/>
                  <a:pt x="299" y="185"/>
                </a:cubicBezTo>
                <a:cubicBezTo>
                  <a:pt x="312" y="184"/>
                  <a:pt x="325" y="183"/>
                  <a:pt x="337" y="182"/>
                </a:cubicBezTo>
                <a:close/>
                <a:moveTo>
                  <a:pt x="348" y="202"/>
                </a:moveTo>
                <a:cubicBezTo>
                  <a:pt x="345" y="198"/>
                  <a:pt x="344" y="194"/>
                  <a:pt x="343" y="194"/>
                </a:cubicBezTo>
                <a:cubicBezTo>
                  <a:pt x="331" y="194"/>
                  <a:pt x="319" y="195"/>
                  <a:pt x="308" y="196"/>
                </a:cubicBezTo>
                <a:cubicBezTo>
                  <a:pt x="308" y="197"/>
                  <a:pt x="308" y="197"/>
                  <a:pt x="308" y="198"/>
                </a:cubicBezTo>
                <a:cubicBezTo>
                  <a:pt x="320" y="199"/>
                  <a:pt x="333" y="201"/>
                  <a:pt x="348" y="202"/>
                </a:cubicBezTo>
                <a:close/>
                <a:moveTo>
                  <a:pt x="205" y="238"/>
                </a:moveTo>
                <a:cubicBezTo>
                  <a:pt x="225" y="234"/>
                  <a:pt x="227" y="230"/>
                  <a:pt x="219" y="214"/>
                </a:cubicBezTo>
                <a:cubicBezTo>
                  <a:pt x="214" y="222"/>
                  <a:pt x="210" y="229"/>
                  <a:pt x="205" y="238"/>
                </a:cubicBezTo>
                <a:close/>
                <a:moveTo>
                  <a:pt x="142" y="207"/>
                </a:moveTo>
                <a:cubicBezTo>
                  <a:pt x="133" y="207"/>
                  <a:pt x="123" y="208"/>
                  <a:pt x="112" y="209"/>
                </a:cubicBezTo>
                <a:cubicBezTo>
                  <a:pt x="122" y="218"/>
                  <a:pt x="132" y="217"/>
                  <a:pt x="142" y="207"/>
                </a:cubicBezTo>
                <a:close/>
                <a:moveTo>
                  <a:pt x="259" y="163"/>
                </a:moveTo>
                <a:cubicBezTo>
                  <a:pt x="265" y="158"/>
                  <a:pt x="270" y="155"/>
                  <a:pt x="276" y="151"/>
                </a:cubicBezTo>
                <a:cubicBezTo>
                  <a:pt x="266" y="151"/>
                  <a:pt x="258" y="151"/>
                  <a:pt x="249" y="151"/>
                </a:cubicBezTo>
                <a:cubicBezTo>
                  <a:pt x="253" y="155"/>
                  <a:pt x="256" y="159"/>
                  <a:pt x="259" y="163"/>
                </a:cubicBezTo>
                <a:close/>
                <a:moveTo>
                  <a:pt x="130" y="223"/>
                </a:moveTo>
                <a:cubicBezTo>
                  <a:pt x="131" y="223"/>
                  <a:pt x="132" y="222"/>
                  <a:pt x="133" y="222"/>
                </a:cubicBezTo>
                <a:cubicBezTo>
                  <a:pt x="137" y="228"/>
                  <a:pt x="141" y="234"/>
                  <a:pt x="144" y="240"/>
                </a:cubicBezTo>
                <a:cubicBezTo>
                  <a:pt x="145" y="239"/>
                  <a:pt x="146" y="239"/>
                  <a:pt x="147" y="238"/>
                </a:cubicBezTo>
                <a:cubicBezTo>
                  <a:pt x="147" y="232"/>
                  <a:pt x="146" y="226"/>
                  <a:pt x="144" y="219"/>
                </a:cubicBezTo>
                <a:cubicBezTo>
                  <a:pt x="139" y="221"/>
                  <a:pt x="135" y="222"/>
                  <a:pt x="130" y="223"/>
                </a:cubicBezTo>
                <a:close/>
                <a:moveTo>
                  <a:pt x="182" y="290"/>
                </a:moveTo>
                <a:cubicBezTo>
                  <a:pt x="189" y="288"/>
                  <a:pt x="195" y="287"/>
                  <a:pt x="204" y="284"/>
                </a:cubicBezTo>
                <a:cubicBezTo>
                  <a:pt x="195" y="280"/>
                  <a:pt x="189" y="278"/>
                  <a:pt x="181" y="274"/>
                </a:cubicBezTo>
                <a:cubicBezTo>
                  <a:pt x="181" y="280"/>
                  <a:pt x="181" y="285"/>
                  <a:pt x="182" y="290"/>
                </a:cubicBezTo>
                <a:close/>
                <a:moveTo>
                  <a:pt x="379" y="55"/>
                </a:moveTo>
                <a:cubicBezTo>
                  <a:pt x="380" y="54"/>
                  <a:pt x="382" y="52"/>
                  <a:pt x="383" y="51"/>
                </a:cubicBezTo>
                <a:cubicBezTo>
                  <a:pt x="379" y="46"/>
                  <a:pt x="375" y="41"/>
                  <a:pt x="371" y="37"/>
                </a:cubicBezTo>
                <a:cubicBezTo>
                  <a:pt x="369" y="39"/>
                  <a:pt x="367" y="42"/>
                  <a:pt x="365" y="44"/>
                </a:cubicBezTo>
                <a:cubicBezTo>
                  <a:pt x="370" y="48"/>
                  <a:pt x="374" y="51"/>
                  <a:pt x="379" y="55"/>
                </a:cubicBezTo>
                <a:close/>
                <a:moveTo>
                  <a:pt x="391" y="51"/>
                </a:moveTo>
                <a:cubicBezTo>
                  <a:pt x="392" y="44"/>
                  <a:pt x="394" y="39"/>
                  <a:pt x="393" y="34"/>
                </a:cubicBezTo>
                <a:cubicBezTo>
                  <a:pt x="393" y="32"/>
                  <a:pt x="388" y="30"/>
                  <a:pt x="385" y="29"/>
                </a:cubicBezTo>
                <a:cubicBezTo>
                  <a:pt x="384" y="31"/>
                  <a:pt x="382" y="35"/>
                  <a:pt x="382" y="37"/>
                </a:cubicBezTo>
                <a:cubicBezTo>
                  <a:pt x="384" y="41"/>
                  <a:pt x="387" y="45"/>
                  <a:pt x="391" y="51"/>
                </a:cubicBezTo>
                <a:close/>
                <a:moveTo>
                  <a:pt x="149" y="382"/>
                </a:moveTo>
                <a:cubicBezTo>
                  <a:pt x="147" y="372"/>
                  <a:pt x="146" y="364"/>
                  <a:pt x="144" y="354"/>
                </a:cubicBezTo>
                <a:cubicBezTo>
                  <a:pt x="136" y="380"/>
                  <a:pt x="137" y="382"/>
                  <a:pt x="149" y="382"/>
                </a:cubicBezTo>
                <a:close/>
                <a:moveTo>
                  <a:pt x="379" y="90"/>
                </a:moveTo>
                <a:cubicBezTo>
                  <a:pt x="380" y="89"/>
                  <a:pt x="382" y="89"/>
                  <a:pt x="383" y="88"/>
                </a:cubicBezTo>
                <a:cubicBezTo>
                  <a:pt x="383" y="83"/>
                  <a:pt x="383" y="79"/>
                  <a:pt x="382" y="74"/>
                </a:cubicBezTo>
                <a:cubicBezTo>
                  <a:pt x="379" y="75"/>
                  <a:pt x="375" y="77"/>
                  <a:pt x="371" y="79"/>
                </a:cubicBezTo>
                <a:cubicBezTo>
                  <a:pt x="374" y="82"/>
                  <a:pt x="376" y="86"/>
                  <a:pt x="379" y="90"/>
                </a:cubicBezTo>
                <a:close/>
                <a:moveTo>
                  <a:pt x="364" y="56"/>
                </a:moveTo>
                <a:cubicBezTo>
                  <a:pt x="363" y="57"/>
                  <a:pt x="362" y="58"/>
                  <a:pt x="361" y="58"/>
                </a:cubicBezTo>
                <a:cubicBezTo>
                  <a:pt x="363" y="62"/>
                  <a:pt x="364" y="66"/>
                  <a:pt x="366" y="70"/>
                </a:cubicBezTo>
                <a:cubicBezTo>
                  <a:pt x="370" y="68"/>
                  <a:pt x="375" y="65"/>
                  <a:pt x="379" y="63"/>
                </a:cubicBezTo>
                <a:cubicBezTo>
                  <a:pt x="379" y="62"/>
                  <a:pt x="379" y="61"/>
                  <a:pt x="378" y="60"/>
                </a:cubicBezTo>
                <a:cubicBezTo>
                  <a:pt x="373" y="59"/>
                  <a:pt x="369" y="57"/>
                  <a:pt x="364" y="56"/>
                </a:cubicBezTo>
                <a:close/>
                <a:moveTo>
                  <a:pt x="308" y="122"/>
                </a:moveTo>
                <a:cubicBezTo>
                  <a:pt x="309" y="121"/>
                  <a:pt x="311" y="120"/>
                  <a:pt x="312" y="119"/>
                </a:cubicBezTo>
                <a:cubicBezTo>
                  <a:pt x="309" y="114"/>
                  <a:pt x="306" y="109"/>
                  <a:pt x="303" y="104"/>
                </a:cubicBezTo>
                <a:cubicBezTo>
                  <a:pt x="301" y="106"/>
                  <a:pt x="298" y="108"/>
                  <a:pt x="296" y="110"/>
                </a:cubicBezTo>
                <a:cubicBezTo>
                  <a:pt x="300" y="114"/>
                  <a:pt x="304" y="118"/>
                  <a:pt x="308" y="122"/>
                </a:cubicBezTo>
                <a:close/>
                <a:moveTo>
                  <a:pt x="160" y="295"/>
                </a:moveTo>
                <a:cubicBezTo>
                  <a:pt x="167" y="286"/>
                  <a:pt x="167" y="285"/>
                  <a:pt x="158" y="277"/>
                </a:cubicBezTo>
                <a:cubicBezTo>
                  <a:pt x="152" y="286"/>
                  <a:pt x="152" y="289"/>
                  <a:pt x="160" y="295"/>
                </a:cubicBezTo>
                <a:close/>
                <a:moveTo>
                  <a:pt x="141" y="137"/>
                </a:moveTo>
                <a:cubicBezTo>
                  <a:pt x="142" y="146"/>
                  <a:pt x="148" y="147"/>
                  <a:pt x="168" y="142"/>
                </a:cubicBezTo>
                <a:cubicBezTo>
                  <a:pt x="158" y="140"/>
                  <a:pt x="150" y="139"/>
                  <a:pt x="141" y="137"/>
                </a:cubicBezTo>
                <a:close/>
                <a:moveTo>
                  <a:pt x="305" y="129"/>
                </a:moveTo>
                <a:cubicBezTo>
                  <a:pt x="305" y="128"/>
                  <a:pt x="305" y="127"/>
                  <a:pt x="305" y="126"/>
                </a:cubicBezTo>
                <a:cubicBezTo>
                  <a:pt x="301" y="124"/>
                  <a:pt x="296" y="122"/>
                  <a:pt x="292" y="119"/>
                </a:cubicBezTo>
                <a:cubicBezTo>
                  <a:pt x="291" y="120"/>
                  <a:pt x="290" y="121"/>
                  <a:pt x="289" y="121"/>
                </a:cubicBezTo>
                <a:cubicBezTo>
                  <a:pt x="290" y="125"/>
                  <a:pt x="291" y="131"/>
                  <a:pt x="292" y="132"/>
                </a:cubicBezTo>
                <a:cubicBezTo>
                  <a:pt x="296" y="133"/>
                  <a:pt x="301" y="130"/>
                  <a:pt x="305" y="129"/>
                </a:cubicBezTo>
                <a:close/>
                <a:moveTo>
                  <a:pt x="397" y="46"/>
                </a:moveTo>
                <a:cubicBezTo>
                  <a:pt x="399" y="48"/>
                  <a:pt x="400" y="49"/>
                  <a:pt x="401" y="50"/>
                </a:cubicBezTo>
                <a:cubicBezTo>
                  <a:pt x="405" y="48"/>
                  <a:pt x="408" y="45"/>
                  <a:pt x="412" y="43"/>
                </a:cubicBezTo>
                <a:cubicBezTo>
                  <a:pt x="410" y="40"/>
                  <a:pt x="407" y="37"/>
                  <a:pt x="405" y="35"/>
                </a:cubicBezTo>
                <a:cubicBezTo>
                  <a:pt x="402" y="39"/>
                  <a:pt x="400" y="42"/>
                  <a:pt x="397" y="46"/>
                </a:cubicBezTo>
                <a:close/>
                <a:moveTo>
                  <a:pt x="317" y="118"/>
                </a:moveTo>
                <a:cubicBezTo>
                  <a:pt x="326" y="108"/>
                  <a:pt x="325" y="104"/>
                  <a:pt x="312" y="100"/>
                </a:cubicBezTo>
                <a:cubicBezTo>
                  <a:pt x="314" y="107"/>
                  <a:pt x="315" y="112"/>
                  <a:pt x="317" y="118"/>
                </a:cubicBezTo>
                <a:close/>
                <a:moveTo>
                  <a:pt x="230" y="524"/>
                </a:moveTo>
                <a:cubicBezTo>
                  <a:pt x="231" y="521"/>
                  <a:pt x="232" y="519"/>
                  <a:pt x="233" y="514"/>
                </a:cubicBezTo>
                <a:cubicBezTo>
                  <a:pt x="225" y="516"/>
                  <a:pt x="219" y="517"/>
                  <a:pt x="213" y="518"/>
                </a:cubicBezTo>
                <a:cubicBezTo>
                  <a:pt x="213" y="519"/>
                  <a:pt x="213" y="521"/>
                  <a:pt x="213" y="522"/>
                </a:cubicBezTo>
                <a:cubicBezTo>
                  <a:pt x="218" y="523"/>
                  <a:pt x="224" y="523"/>
                  <a:pt x="230" y="524"/>
                </a:cubicBezTo>
                <a:close/>
                <a:moveTo>
                  <a:pt x="159" y="216"/>
                </a:moveTo>
                <a:cubicBezTo>
                  <a:pt x="157" y="216"/>
                  <a:pt x="155" y="217"/>
                  <a:pt x="154" y="217"/>
                </a:cubicBezTo>
                <a:cubicBezTo>
                  <a:pt x="155" y="224"/>
                  <a:pt x="157" y="231"/>
                  <a:pt x="158" y="238"/>
                </a:cubicBezTo>
                <a:cubicBezTo>
                  <a:pt x="160" y="238"/>
                  <a:pt x="161" y="237"/>
                  <a:pt x="163" y="237"/>
                </a:cubicBezTo>
                <a:cubicBezTo>
                  <a:pt x="161" y="230"/>
                  <a:pt x="160" y="223"/>
                  <a:pt x="159" y="216"/>
                </a:cubicBezTo>
                <a:close/>
                <a:moveTo>
                  <a:pt x="318" y="145"/>
                </a:moveTo>
                <a:cubicBezTo>
                  <a:pt x="317" y="145"/>
                  <a:pt x="315" y="146"/>
                  <a:pt x="313" y="146"/>
                </a:cubicBezTo>
                <a:cubicBezTo>
                  <a:pt x="313" y="150"/>
                  <a:pt x="313" y="154"/>
                  <a:pt x="313" y="158"/>
                </a:cubicBezTo>
                <a:cubicBezTo>
                  <a:pt x="316" y="158"/>
                  <a:pt x="319" y="158"/>
                  <a:pt x="322" y="158"/>
                </a:cubicBezTo>
                <a:cubicBezTo>
                  <a:pt x="321" y="154"/>
                  <a:pt x="320" y="149"/>
                  <a:pt x="318" y="145"/>
                </a:cubicBezTo>
                <a:close/>
                <a:moveTo>
                  <a:pt x="399" y="70"/>
                </a:moveTo>
                <a:cubicBezTo>
                  <a:pt x="405" y="77"/>
                  <a:pt x="409" y="81"/>
                  <a:pt x="414" y="87"/>
                </a:cubicBezTo>
                <a:cubicBezTo>
                  <a:pt x="416" y="76"/>
                  <a:pt x="412" y="72"/>
                  <a:pt x="399" y="7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s-AR"/>
          </a:p>
        </p:txBody>
      </p:sp>
      <p:sp>
        <p:nvSpPr>
          <p:cNvPr id="6" name="Rectángulo 5">
            <a:extLst>
              <a:ext uri="{FF2B5EF4-FFF2-40B4-BE49-F238E27FC236}">
                <a16:creationId xmlns:a16="http://schemas.microsoft.com/office/drawing/2014/main" id="{2BB1B0D4-460E-38D4-861E-443107085EBF}"/>
              </a:ext>
            </a:extLst>
          </p:cNvPr>
          <p:cNvSpPr/>
          <p:nvPr/>
        </p:nvSpPr>
        <p:spPr>
          <a:xfrm>
            <a:off x="2196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a:extLst>
              <a:ext uri="{FF2B5EF4-FFF2-40B4-BE49-F238E27FC236}">
                <a16:creationId xmlns:a16="http://schemas.microsoft.com/office/drawing/2014/main" id="{8BA03EC7-023A-E93F-1EBA-E15F6CEE8B2C}"/>
              </a:ext>
            </a:extLst>
          </p:cNvPr>
          <p:cNvSpPr/>
          <p:nvPr/>
        </p:nvSpPr>
        <p:spPr>
          <a:xfrm>
            <a:off x="8756648" y="4285104"/>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文本框 9">
            <a:extLst>
              <a:ext uri="{FF2B5EF4-FFF2-40B4-BE49-F238E27FC236}">
                <a16:creationId xmlns:a16="http://schemas.microsoft.com/office/drawing/2014/main" id="{A467BFFA-4452-0B7B-E598-7761EB1A03BD}"/>
              </a:ext>
            </a:extLst>
          </p:cNvPr>
          <p:cNvSpPr txBox="1"/>
          <p:nvPr/>
        </p:nvSpPr>
        <p:spPr>
          <a:xfrm>
            <a:off x="581437" y="922771"/>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27"/>
        <p:cNvGrpSpPr/>
        <p:nvPr/>
      </p:nvGrpSpPr>
      <p:grpSpPr>
        <a:xfrm>
          <a:off x="0" y="0"/>
          <a:ext cx="0" cy="0"/>
          <a:chOff x="0" y="0"/>
          <a:chExt cx="0" cy="0"/>
        </a:xfrm>
      </p:grpSpPr>
      <p:sp>
        <p:nvSpPr>
          <p:cNvPr id="3028" name="Google Shape;3028;p66"/>
          <p:cNvSpPr txBox="1">
            <a:spLocks noGrp="1"/>
          </p:cNvSpPr>
          <p:nvPr>
            <p:ph type="title"/>
          </p:nvPr>
        </p:nvSpPr>
        <p:spPr>
          <a:xfrm>
            <a:off x="867605" y="832166"/>
            <a:ext cx="3958200" cy="61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333,000.00</a:t>
            </a:r>
            <a:endParaRPr/>
          </a:p>
        </p:txBody>
      </p:sp>
      <p:sp>
        <p:nvSpPr>
          <p:cNvPr id="3029" name="Google Shape;3029;p66"/>
          <p:cNvSpPr txBox="1">
            <a:spLocks noGrp="1"/>
          </p:cNvSpPr>
          <p:nvPr>
            <p:ph type="subTitle" idx="1"/>
          </p:nvPr>
        </p:nvSpPr>
        <p:spPr>
          <a:xfrm>
            <a:off x="669155" y="1361566"/>
            <a:ext cx="4355100" cy="377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earths is the Sun’s mass</a:t>
            </a:r>
            <a:endParaRPr/>
          </a:p>
        </p:txBody>
      </p:sp>
      <p:sp>
        <p:nvSpPr>
          <p:cNvPr id="3030" name="Google Shape;3030;p66"/>
          <p:cNvSpPr txBox="1">
            <a:spLocks noGrp="1"/>
          </p:cNvSpPr>
          <p:nvPr>
            <p:ph type="title" idx="2"/>
          </p:nvPr>
        </p:nvSpPr>
        <p:spPr>
          <a:xfrm>
            <a:off x="867605" y="2130578"/>
            <a:ext cx="3958200" cy="61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24h 37m 23s</a:t>
            </a:r>
            <a:endParaRPr/>
          </a:p>
        </p:txBody>
      </p:sp>
      <p:sp>
        <p:nvSpPr>
          <p:cNvPr id="3031" name="Google Shape;3031;p66"/>
          <p:cNvSpPr txBox="1">
            <a:spLocks noGrp="1"/>
          </p:cNvSpPr>
          <p:nvPr>
            <p:ph type="subTitle" idx="3"/>
          </p:nvPr>
        </p:nvSpPr>
        <p:spPr>
          <a:xfrm>
            <a:off x="669155" y="2659978"/>
            <a:ext cx="4355100" cy="377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is Jupiter’s rotation period</a:t>
            </a:r>
            <a:endParaRPr/>
          </a:p>
        </p:txBody>
      </p:sp>
      <p:sp>
        <p:nvSpPr>
          <p:cNvPr id="3032" name="Google Shape;3032;p66"/>
          <p:cNvSpPr txBox="1">
            <a:spLocks noGrp="1"/>
          </p:cNvSpPr>
          <p:nvPr>
            <p:ph type="title" idx="4"/>
          </p:nvPr>
        </p:nvSpPr>
        <p:spPr>
          <a:xfrm>
            <a:off x="867605" y="3428991"/>
            <a:ext cx="3958200" cy="615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386,000 km</a:t>
            </a:r>
            <a:endParaRPr/>
          </a:p>
        </p:txBody>
      </p:sp>
      <p:sp>
        <p:nvSpPr>
          <p:cNvPr id="3033" name="Google Shape;3033;p66"/>
          <p:cNvSpPr txBox="1">
            <a:spLocks noGrp="1"/>
          </p:cNvSpPr>
          <p:nvPr>
            <p:ph type="subTitle" idx="5"/>
          </p:nvPr>
        </p:nvSpPr>
        <p:spPr>
          <a:xfrm>
            <a:off x="669155" y="3958391"/>
            <a:ext cx="4355100" cy="3777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is the distance between the Earth and the Moon</a:t>
            </a:r>
            <a:endParaRPr/>
          </a:p>
        </p:txBody>
      </p:sp>
      <p:grpSp>
        <p:nvGrpSpPr>
          <p:cNvPr id="3034" name="Google Shape;3034;p66"/>
          <p:cNvGrpSpPr/>
          <p:nvPr/>
        </p:nvGrpSpPr>
        <p:grpSpPr>
          <a:xfrm flipH="1">
            <a:off x="685495" y="4043991"/>
            <a:ext cx="8017113" cy="1082866"/>
            <a:chOff x="-2284571" y="2445375"/>
            <a:chExt cx="9647507" cy="1076299"/>
          </a:xfrm>
          <a:solidFill>
            <a:srgbClr val="343434"/>
          </a:solidFill>
        </p:grpSpPr>
        <p:sp>
          <p:nvSpPr>
            <p:cNvPr id="3035" name="Google Shape;3035;p66"/>
            <p:cNvSpPr/>
            <p:nvPr/>
          </p:nvSpPr>
          <p:spPr>
            <a:xfrm>
              <a:off x="-2284571" y="3265874"/>
              <a:ext cx="9647507" cy="255800"/>
            </a:xfrm>
            <a:custGeom>
              <a:avLst/>
              <a:gdLst/>
              <a:ahLst/>
              <a:cxnLst/>
              <a:rect l="l" t="t" r="r" b="b"/>
              <a:pathLst>
                <a:path w="283959" h="10232" extrusionOk="0">
                  <a:moveTo>
                    <a:pt x="141998" y="0"/>
                  </a:moveTo>
                  <a:cubicBezTo>
                    <a:pt x="63588" y="0"/>
                    <a:pt x="0" y="2278"/>
                    <a:pt x="0" y="5116"/>
                  </a:cubicBezTo>
                  <a:cubicBezTo>
                    <a:pt x="0" y="7916"/>
                    <a:pt x="63588" y="10231"/>
                    <a:pt x="141998" y="10231"/>
                  </a:cubicBezTo>
                  <a:cubicBezTo>
                    <a:pt x="220371" y="10231"/>
                    <a:pt x="283958" y="7916"/>
                    <a:pt x="283958" y="5116"/>
                  </a:cubicBezTo>
                  <a:cubicBezTo>
                    <a:pt x="283958" y="2278"/>
                    <a:pt x="220371" y="0"/>
                    <a:pt x="1419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7" name="Google Shape;3037;p66"/>
            <p:cNvSpPr/>
            <p:nvPr/>
          </p:nvSpPr>
          <p:spPr>
            <a:xfrm>
              <a:off x="6978600" y="3132400"/>
              <a:ext cx="374350" cy="243650"/>
            </a:xfrm>
            <a:custGeom>
              <a:avLst/>
              <a:gdLst/>
              <a:ahLst/>
              <a:cxnLst/>
              <a:rect l="l" t="t" r="r" b="b"/>
              <a:pathLst>
                <a:path w="14974" h="9746" extrusionOk="0">
                  <a:moveTo>
                    <a:pt x="3399" y="0"/>
                  </a:moveTo>
                  <a:cubicBezTo>
                    <a:pt x="1" y="0"/>
                    <a:pt x="3735" y="9745"/>
                    <a:pt x="3735" y="9745"/>
                  </a:cubicBezTo>
                  <a:lnTo>
                    <a:pt x="8439" y="9745"/>
                  </a:lnTo>
                  <a:cubicBezTo>
                    <a:pt x="8439" y="9745"/>
                    <a:pt x="14974" y="5788"/>
                    <a:pt x="13069" y="3734"/>
                  </a:cubicBezTo>
                  <a:cubicBezTo>
                    <a:pt x="12821" y="3476"/>
                    <a:pt x="12522" y="3363"/>
                    <a:pt x="12189" y="3363"/>
                  </a:cubicBezTo>
                  <a:cubicBezTo>
                    <a:pt x="9920" y="3363"/>
                    <a:pt x="6087" y="8588"/>
                    <a:pt x="6087" y="8588"/>
                  </a:cubicBezTo>
                  <a:cubicBezTo>
                    <a:pt x="6087" y="8588"/>
                    <a:pt x="6871" y="0"/>
                    <a:pt x="33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0" name="Google Shape;3040;p66"/>
            <p:cNvSpPr/>
            <p:nvPr/>
          </p:nvSpPr>
          <p:spPr>
            <a:xfrm>
              <a:off x="6028350" y="2586825"/>
              <a:ext cx="207250" cy="91000"/>
            </a:xfrm>
            <a:custGeom>
              <a:avLst/>
              <a:gdLst/>
              <a:ahLst/>
              <a:cxnLst/>
              <a:rect l="l" t="t" r="r" b="b"/>
              <a:pathLst>
                <a:path w="8290" h="3640" extrusionOk="0">
                  <a:moveTo>
                    <a:pt x="7524" y="1"/>
                  </a:moveTo>
                  <a:cubicBezTo>
                    <a:pt x="5248" y="1"/>
                    <a:pt x="3012" y="448"/>
                    <a:pt x="897" y="1287"/>
                  </a:cubicBezTo>
                  <a:lnTo>
                    <a:pt x="0" y="3639"/>
                  </a:lnTo>
                  <a:cubicBezTo>
                    <a:pt x="2390" y="1735"/>
                    <a:pt x="5265" y="503"/>
                    <a:pt x="8290" y="18"/>
                  </a:cubicBezTo>
                  <a:cubicBezTo>
                    <a:pt x="8034" y="6"/>
                    <a:pt x="7779" y="1"/>
                    <a:pt x="75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1" name="Google Shape;3041;p66"/>
            <p:cNvSpPr/>
            <p:nvPr/>
          </p:nvSpPr>
          <p:spPr>
            <a:xfrm>
              <a:off x="5957400" y="2445375"/>
              <a:ext cx="85900" cy="219375"/>
            </a:xfrm>
            <a:custGeom>
              <a:avLst/>
              <a:gdLst/>
              <a:ahLst/>
              <a:cxnLst/>
              <a:rect l="l" t="t" r="r" b="b"/>
              <a:pathLst>
                <a:path w="3436" h="8775" extrusionOk="0">
                  <a:moveTo>
                    <a:pt x="1" y="0"/>
                  </a:moveTo>
                  <a:cubicBezTo>
                    <a:pt x="1457" y="2689"/>
                    <a:pt x="2204" y="5713"/>
                    <a:pt x="2129" y="8775"/>
                  </a:cubicBezTo>
                  <a:lnTo>
                    <a:pt x="3436" y="6684"/>
                  </a:lnTo>
                  <a:cubicBezTo>
                    <a:pt x="2764" y="4219"/>
                    <a:pt x="1606" y="1942"/>
                    <a:pt x="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2" name="Google Shape;3042;p66"/>
            <p:cNvSpPr/>
            <p:nvPr/>
          </p:nvSpPr>
          <p:spPr>
            <a:xfrm>
              <a:off x="5785650" y="2745000"/>
              <a:ext cx="138175" cy="187650"/>
            </a:xfrm>
            <a:custGeom>
              <a:avLst/>
              <a:gdLst/>
              <a:ahLst/>
              <a:cxnLst/>
              <a:rect l="l" t="t" r="r" b="b"/>
              <a:pathLst>
                <a:path w="5527" h="7506" extrusionOk="0">
                  <a:moveTo>
                    <a:pt x="1" y="1"/>
                  </a:moveTo>
                  <a:lnTo>
                    <a:pt x="1" y="1"/>
                  </a:lnTo>
                  <a:cubicBezTo>
                    <a:pt x="2278" y="2017"/>
                    <a:pt x="4033" y="4631"/>
                    <a:pt x="5004" y="7506"/>
                  </a:cubicBezTo>
                  <a:lnTo>
                    <a:pt x="5527" y="5116"/>
                  </a:lnTo>
                  <a:cubicBezTo>
                    <a:pt x="4070" y="3025"/>
                    <a:pt x="2203" y="1308"/>
                    <a:pt x="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3" name="Google Shape;3043;p66"/>
            <p:cNvSpPr/>
            <p:nvPr/>
          </p:nvSpPr>
          <p:spPr>
            <a:xfrm>
              <a:off x="5690450" y="2949425"/>
              <a:ext cx="116700" cy="204450"/>
            </a:xfrm>
            <a:custGeom>
              <a:avLst/>
              <a:gdLst/>
              <a:ahLst/>
              <a:cxnLst/>
              <a:rect l="l" t="t" r="r" b="b"/>
              <a:pathLst>
                <a:path w="4668" h="8178" extrusionOk="0">
                  <a:moveTo>
                    <a:pt x="0" y="1"/>
                  </a:moveTo>
                  <a:lnTo>
                    <a:pt x="0" y="1"/>
                  </a:lnTo>
                  <a:cubicBezTo>
                    <a:pt x="1942" y="2353"/>
                    <a:pt x="3248" y="5153"/>
                    <a:pt x="3809" y="8178"/>
                  </a:cubicBezTo>
                  <a:lnTo>
                    <a:pt x="4667" y="5900"/>
                  </a:lnTo>
                  <a:cubicBezTo>
                    <a:pt x="3547" y="3623"/>
                    <a:pt x="1942" y="1606"/>
                    <a:pt x="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4" name="Google Shape;3044;p66"/>
            <p:cNvSpPr/>
            <p:nvPr/>
          </p:nvSpPr>
          <p:spPr>
            <a:xfrm>
              <a:off x="5899525" y="2888900"/>
              <a:ext cx="225000" cy="47500"/>
            </a:xfrm>
            <a:custGeom>
              <a:avLst/>
              <a:gdLst/>
              <a:ahLst/>
              <a:cxnLst/>
              <a:rect l="l" t="t" r="r" b="b"/>
              <a:pathLst>
                <a:path w="9000" h="1900" extrusionOk="0">
                  <a:moveTo>
                    <a:pt x="2657" y="0"/>
                  </a:moveTo>
                  <a:cubicBezTo>
                    <a:pt x="2294" y="0"/>
                    <a:pt x="1932" y="11"/>
                    <a:pt x="1569" y="32"/>
                  </a:cubicBezTo>
                  <a:lnTo>
                    <a:pt x="1" y="1899"/>
                  </a:lnTo>
                  <a:cubicBezTo>
                    <a:pt x="1910" y="1230"/>
                    <a:pt x="3917" y="890"/>
                    <a:pt x="5937" y="890"/>
                  </a:cubicBezTo>
                  <a:cubicBezTo>
                    <a:pt x="6958" y="890"/>
                    <a:pt x="7983" y="977"/>
                    <a:pt x="8999" y="1152"/>
                  </a:cubicBezTo>
                  <a:cubicBezTo>
                    <a:pt x="6983" y="384"/>
                    <a:pt x="4830" y="0"/>
                    <a:pt x="26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5" name="Google Shape;3045;p66"/>
            <p:cNvSpPr/>
            <p:nvPr/>
          </p:nvSpPr>
          <p:spPr>
            <a:xfrm>
              <a:off x="5804325" y="3109525"/>
              <a:ext cx="220325" cy="62100"/>
            </a:xfrm>
            <a:custGeom>
              <a:avLst/>
              <a:gdLst/>
              <a:ahLst/>
              <a:cxnLst/>
              <a:rect l="l" t="t" r="r" b="b"/>
              <a:pathLst>
                <a:path w="8813" h="2484" extrusionOk="0">
                  <a:moveTo>
                    <a:pt x="5041" y="0"/>
                  </a:moveTo>
                  <a:cubicBezTo>
                    <a:pt x="3781" y="0"/>
                    <a:pt x="2521" y="131"/>
                    <a:pt x="1270" y="392"/>
                  </a:cubicBezTo>
                  <a:lnTo>
                    <a:pt x="0" y="2483"/>
                  </a:lnTo>
                  <a:cubicBezTo>
                    <a:pt x="2658" y="1100"/>
                    <a:pt x="5599" y="391"/>
                    <a:pt x="8582" y="391"/>
                  </a:cubicBezTo>
                  <a:cubicBezTo>
                    <a:pt x="8659" y="391"/>
                    <a:pt x="8736" y="391"/>
                    <a:pt x="8812" y="392"/>
                  </a:cubicBezTo>
                  <a:cubicBezTo>
                    <a:pt x="7561" y="131"/>
                    <a:pt x="6301" y="0"/>
                    <a:pt x="50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5283200" y="392266"/>
            <a:ext cx="2739867" cy="4670550"/>
          </a:xfrm>
          <a:prstGeom prst="rect">
            <a:avLst/>
          </a:prstGeom>
        </p:spPr>
      </p:pic>
      <p:sp>
        <p:nvSpPr>
          <p:cNvPr id="3" name="Rectángulo 2">
            <a:extLst>
              <a:ext uri="{FF2B5EF4-FFF2-40B4-BE49-F238E27FC236}">
                <a16:creationId xmlns:a16="http://schemas.microsoft.com/office/drawing/2014/main" id="{3E69C746-68B1-BBCE-7F8E-1B940CA1CAEF}"/>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2E207FF1-3CB0-026D-9F34-7B18B4F22C34}"/>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32"/>
        <p:cNvGrpSpPr/>
        <p:nvPr/>
      </p:nvGrpSpPr>
      <p:grpSpPr>
        <a:xfrm>
          <a:off x="0" y="0"/>
          <a:ext cx="0" cy="0"/>
          <a:chOff x="0" y="0"/>
          <a:chExt cx="0" cy="0"/>
        </a:xfrm>
      </p:grpSpPr>
      <p:pic>
        <p:nvPicPr>
          <p:cNvPr id="18" name="Imagen 17"/>
          <p:cNvPicPr>
            <a:picLocks noChangeAspect="1"/>
          </p:cNvPicPr>
          <p:nvPr/>
        </p:nvPicPr>
        <p:blipFill>
          <a:blip r:embed="rId3">
            <a:lum bright="70000" contrast="-70000"/>
          </a:blip>
          <a:stretch>
            <a:fillRect/>
          </a:stretch>
        </p:blipFill>
        <p:spPr>
          <a:xfrm>
            <a:off x="5019550" y="647700"/>
            <a:ext cx="3442288" cy="4368323"/>
          </a:xfrm>
          <a:prstGeom prst="rect">
            <a:avLst/>
          </a:prstGeom>
        </p:spPr>
      </p:pic>
      <p:cxnSp>
        <p:nvCxnSpPr>
          <p:cNvPr id="3133" name="Google Shape;3133;p67"/>
          <p:cNvCxnSpPr/>
          <p:nvPr/>
        </p:nvCxnSpPr>
        <p:spPr>
          <a:xfrm>
            <a:off x="4046452" y="2799250"/>
            <a:ext cx="1725300" cy="3000"/>
          </a:xfrm>
          <a:prstGeom prst="bentConnector3">
            <a:avLst>
              <a:gd name="adj1" fmla="val 50000"/>
            </a:avLst>
          </a:prstGeom>
          <a:noFill/>
          <a:ln w="38100" cap="flat" cmpd="sng">
            <a:solidFill>
              <a:schemeClr val="accent2"/>
            </a:solidFill>
            <a:prstDash val="solid"/>
            <a:round/>
            <a:headEnd type="none" w="med" len="med"/>
            <a:tailEnd type="oval" w="med" len="med"/>
          </a:ln>
        </p:spPr>
      </p:cxnSp>
      <p:cxnSp>
        <p:nvCxnSpPr>
          <p:cNvPr id="3134" name="Google Shape;3134;p67"/>
          <p:cNvCxnSpPr/>
          <p:nvPr/>
        </p:nvCxnSpPr>
        <p:spPr>
          <a:xfrm>
            <a:off x="2551713" y="3955025"/>
            <a:ext cx="3219900" cy="600"/>
          </a:xfrm>
          <a:prstGeom prst="bentConnector3">
            <a:avLst>
              <a:gd name="adj1" fmla="val 50000"/>
            </a:avLst>
          </a:prstGeom>
          <a:noFill/>
          <a:ln w="38100" cap="flat" cmpd="sng">
            <a:solidFill>
              <a:schemeClr val="accent6"/>
            </a:solidFill>
            <a:prstDash val="solid"/>
            <a:round/>
            <a:headEnd type="none" w="med" len="med"/>
            <a:tailEnd type="oval" w="med" len="med"/>
          </a:ln>
        </p:spPr>
      </p:cxnSp>
      <p:cxnSp>
        <p:nvCxnSpPr>
          <p:cNvPr id="3135" name="Google Shape;3135;p67"/>
          <p:cNvCxnSpPr>
            <a:endCxn id="3136" idx="2"/>
          </p:cNvCxnSpPr>
          <p:nvPr/>
        </p:nvCxnSpPr>
        <p:spPr>
          <a:xfrm>
            <a:off x="2551713" y="1661375"/>
            <a:ext cx="3219900" cy="600"/>
          </a:xfrm>
          <a:prstGeom prst="bentConnector3">
            <a:avLst>
              <a:gd name="adj1" fmla="val 50000"/>
            </a:avLst>
          </a:prstGeom>
          <a:noFill/>
          <a:ln w="38100" cap="flat" cmpd="sng">
            <a:solidFill>
              <a:schemeClr val="accent5"/>
            </a:solidFill>
            <a:prstDash val="solid"/>
            <a:round/>
            <a:headEnd type="none" w="med" len="med"/>
            <a:tailEnd type="oval" w="med" len="med"/>
          </a:ln>
        </p:spPr>
      </p:cxnSp>
      <p:sp>
        <p:nvSpPr>
          <p:cNvPr id="3137" name="Google Shape;3137;p67"/>
          <p:cNvSpPr txBox="1">
            <a:spLocks noGrp="1"/>
          </p:cNvSpPr>
          <p:nvPr>
            <p:ph type="subTitle" idx="4294967295"/>
          </p:nvPr>
        </p:nvSpPr>
        <p:spPr>
          <a:xfrm>
            <a:off x="5901738" y="2523500"/>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chemeClr val="dk1"/>
                </a:solidFill>
                <a:latin typeface="Bebas Neue"/>
                <a:ea typeface="Bebas Neue"/>
                <a:cs typeface="Bebas Neue"/>
                <a:sym typeface="Bebas Neue"/>
              </a:rPr>
              <a:t>venus</a:t>
            </a:r>
            <a:endParaRPr sz="2500">
              <a:solidFill>
                <a:schemeClr val="dk1"/>
              </a:solidFill>
              <a:latin typeface="Bebas Neue"/>
              <a:ea typeface="Bebas Neue"/>
              <a:cs typeface="Bebas Neue"/>
              <a:sym typeface="Bebas Neue"/>
            </a:endParaRPr>
          </a:p>
        </p:txBody>
      </p:sp>
      <p:sp>
        <p:nvSpPr>
          <p:cNvPr id="3138" name="Google Shape;3138;p67"/>
          <p:cNvSpPr txBox="1">
            <a:spLocks noGrp="1"/>
          </p:cNvSpPr>
          <p:nvPr>
            <p:ph type="subTitle" idx="4294967295"/>
          </p:nvPr>
        </p:nvSpPr>
        <p:spPr>
          <a:xfrm>
            <a:off x="5901738" y="1371400"/>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chemeClr val="dk1"/>
                </a:solidFill>
                <a:latin typeface="Bebas Neue"/>
                <a:ea typeface="Bebas Neue"/>
                <a:cs typeface="Bebas Neue"/>
                <a:sym typeface="Bebas Neue"/>
              </a:rPr>
              <a:t>mars</a:t>
            </a:r>
            <a:endParaRPr sz="2500">
              <a:solidFill>
                <a:schemeClr val="dk1"/>
              </a:solidFill>
              <a:latin typeface="Bebas Neue"/>
              <a:ea typeface="Bebas Neue"/>
              <a:cs typeface="Bebas Neue"/>
              <a:sym typeface="Bebas Neue"/>
            </a:endParaRPr>
          </a:p>
        </p:txBody>
      </p:sp>
      <p:sp>
        <p:nvSpPr>
          <p:cNvPr id="3139" name="Google Shape;3139;p67"/>
          <p:cNvSpPr txBox="1">
            <a:spLocks noGrp="1"/>
          </p:cNvSpPr>
          <p:nvPr>
            <p:ph type="subTitle" idx="4294967295"/>
          </p:nvPr>
        </p:nvSpPr>
        <p:spPr>
          <a:xfrm>
            <a:off x="5901738" y="1781525"/>
            <a:ext cx="2194800" cy="618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a:t>Despite being red, Mars is a cold place, not hot</a:t>
            </a:r>
            <a:endParaRPr/>
          </a:p>
        </p:txBody>
      </p:sp>
      <p:sp>
        <p:nvSpPr>
          <p:cNvPr id="3140" name="Google Shape;3140;p67"/>
          <p:cNvSpPr txBox="1">
            <a:spLocks noGrp="1"/>
          </p:cNvSpPr>
          <p:nvPr>
            <p:ph type="subTitle" idx="4294967295"/>
          </p:nvPr>
        </p:nvSpPr>
        <p:spPr>
          <a:xfrm>
            <a:off x="5901738" y="2933625"/>
            <a:ext cx="2194800" cy="618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a:t>Has a beautiful name and is the second planet</a:t>
            </a:r>
            <a:endParaRPr/>
          </a:p>
        </p:txBody>
      </p:sp>
      <p:sp>
        <p:nvSpPr>
          <p:cNvPr id="3141" name="Google Shape;3141;p67"/>
          <p:cNvSpPr txBox="1">
            <a:spLocks noGrp="1"/>
          </p:cNvSpPr>
          <p:nvPr>
            <p:ph type="subTitle" idx="4294967295"/>
          </p:nvPr>
        </p:nvSpPr>
        <p:spPr>
          <a:xfrm>
            <a:off x="5901738" y="3675600"/>
            <a:ext cx="1723800" cy="357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chemeClr val="dk1"/>
                </a:solidFill>
                <a:latin typeface="Bebas Neue"/>
                <a:ea typeface="Bebas Neue"/>
                <a:cs typeface="Bebas Neue"/>
                <a:sym typeface="Bebas Neue"/>
              </a:rPr>
              <a:t>mercury</a:t>
            </a:r>
            <a:endParaRPr sz="2500">
              <a:solidFill>
                <a:schemeClr val="dk1"/>
              </a:solidFill>
              <a:latin typeface="Bebas Neue"/>
              <a:ea typeface="Bebas Neue"/>
              <a:cs typeface="Bebas Neue"/>
              <a:sym typeface="Bebas Neue"/>
            </a:endParaRPr>
          </a:p>
        </p:txBody>
      </p:sp>
      <p:sp>
        <p:nvSpPr>
          <p:cNvPr id="3142" name="Google Shape;3142;p67"/>
          <p:cNvSpPr txBox="1">
            <a:spLocks noGrp="1"/>
          </p:cNvSpPr>
          <p:nvPr>
            <p:ph type="subTitle" idx="4294967295"/>
          </p:nvPr>
        </p:nvSpPr>
        <p:spPr>
          <a:xfrm>
            <a:off x="5901738" y="4085725"/>
            <a:ext cx="2194800" cy="6186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a:t>Mercury is the closest planet to the Sun</a:t>
            </a:r>
            <a:endParaRPr/>
          </a:p>
        </p:txBody>
      </p:sp>
      <p:sp>
        <p:nvSpPr>
          <p:cNvPr id="3143" name="Google Shape;3143;p67"/>
          <p:cNvSpPr txBox="1">
            <a:spLocks noGrp="1"/>
          </p:cNvSpPr>
          <p:nvPr>
            <p:ph type="title"/>
          </p:nvPr>
        </p:nvSpPr>
        <p:spPr>
          <a:xfrm>
            <a:off x="733975" y="361350"/>
            <a:ext cx="7676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percentages</a:t>
            </a:r>
            <a:endParaRPr/>
          </a:p>
        </p:txBody>
      </p:sp>
      <p:sp>
        <p:nvSpPr>
          <p:cNvPr id="3144" name="Google Shape;3144;p67"/>
          <p:cNvSpPr/>
          <p:nvPr/>
        </p:nvSpPr>
        <p:spPr>
          <a:xfrm>
            <a:off x="1240788" y="988625"/>
            <a:ext cx="1346700" cy="1346700"/>
          </a:xfrm>
          <a:prstGeom prst="donut">
            <a:avLst>
              <a:gd name="adj" fmla="val 13794"/>
            </a:avLst>
          </a:prstGeom>
          <a:solidFill>
            <a:schemeClr val="accent1"/>
          </a:solidFill>
          <a:ln w="19050"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Bebas Neue"/>
                <a:ea typeface="Bebas Neue"/>
                <a:cs typeface="Bebas Neue"/>
                <a:sym typeface="Bebas Neue"/>
              </a:rPr>
              <a:t>50%</a:t>
            </a:r>
            <a:endParaRPr sz="3000">
              <a:solidFill>
                <a:schemeClr val="dk1"/>
              </a:solidFill>
              <a:latin typeface="Bebas Neue"/>
              <a:ea typeface="Bebas Neue"/>
              <a:cs typeface="Bebas Neue"/>
              <a:sym typeface="Bebas Neue"/>
            </a:endParaRPr>
          </a:p>
        </p:txBody>
      </p:sp>
      <p:sp>
        <p:nvSpPr>
          <p:cNvPr id="3145" name="Google Shape;3145;p67"/>
          <p:cNvSpPr/>
          <p:nvPr/>
        </p:nvSpPr>
        <p:spPr>
          <a:xfrm>
            <a:off x="1240788" y="988625"/>
            <a:ext cx="1346700" cy="1346700"/>
          </a:xfrm>
          <a:prstGeom prst="blockArc">
            <a:avLst>
              <a:gd name="adj1" fmla="val 10800000"/>
              <a:gd name="adj2" fmla="val 37185"/>
              <a:gd name="adj3" fmla="val 14183"/>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67"/>
          <p:cNvSpPr/>
          <p:nvPr/>
        </p:nvSpPr>
        <p:spPr>
          <a:xfrm>
            <a:off x="1240788" y="3283925"/>
            <a:ext cx="1346700" cy="1346700"/>
          </a:xfrm>
          <a:prstGeom prst="donut">
            <a:avLst>
              <a:gd name="adj" fmla="val 13794"/>
            </a:avLst>
          </a:prstGeom>
          <a:solidFill>
            <a:schemeClr val="accent1"/>
          </a:solidFill>
          <a:ln w="19050"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Bebas Neue"/>
                <a:ea typeface="Bebas Neue"/>
                <a:cs typeface="Bebas Neue"/>
                <a:sym typeface="Bebas Neue"/>
              </a:rPr>
              <a:t>25%</a:t>
            </a:r>
            <a:endParaRPr sz="3000">
              <a:solidFill>
                <a:schemeClr val="dk1"/>
              </a:solidFill>
              <a:latin typeface="Bebas Neue"/>
              <a:ea typeface="Bebas Neue"/>
              <a:cs typeface="Bebas Neue"/>
              <a:sym typeface="Bebas Neue"/>
            </a:endParaRPr>
          </a:p>
        </p:txBody>
      </p:sp>
      <p:sp>
        <p:nvSpPr>
          <p:cNvPr id="3147" name="Google Shape;3147;p67"/>
          <p:cNvSpPr/>
          <p:nvPr/>
        </p:nvSpPr>
        <p:spPr>
          <a:xfrm>
            <a:off x="1240788" y="3283925"/>
            <a:ext cx="1346700" cy="1346700"/>
          </a:xfrm>
          <a:prstGeom prst="blockArc">
            <a:avLst>
              <a:gd name="adj1" fmla="val 16199845"/>
              <a:gd name="adj2" fmla="val 37185"/>
              <a:gd name="adj3" fmla="val 1418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67"/>
          <p:cNvSpPr/>
          <p:nvPr/>
        </p:nvSpPr>
        <p:spPr>
          <a:xfrm>
            <a:off x="2795288" y="2127400"/>
            <a:ext cx="1346700" cy="1346700"/>
          </a:xfrm>
          <a:prstGeom prst="donut">
            <a:avLst>
              <a:gd name="adj" fmla="val 13794"/>
            </a:avLst>
          </a:prstGeom>
          <a:solidFill>
            <a:schemeClr val="accent1"/>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000">
                <a:solidFill>
                  <a:schemeClr val="dk1"/>
                </a:solidFill>
                <a:latin typeface="Bebas Neue"/>
                <a:ea typeface="Bebas Neue"/>
                <a:cs typeface="Bebas Neue"/>
                <a:sym typeface="Bebas Neue"/>
              </a:rPr>
              <a:t>75%</a:t>
            </a:r>
            <a:endParaRPr sz="3000">
              <a:solidFill>
                <a:schemeClr val="dk1"/>
              </a:solidFill>
              <a:latin typeface="Bebas Neue"/>
              <a:ea typeface="Bebas Neue"/>
              <a:cs typeface="Bebas Neue"/>
              <a:sym typeface="Bebas Neue"/>
            </a:endParaRPr>
          </a:p>
        </p:txBody>
      </p:sp>
      <p:sp>
        <p:nvSpPr>
          <p:cNvPr id="3149" name="Google Shape;3149;p67"/>
          <p:cNvSpPr/>
          <p:nvPr/>
        </p:nvSpPr>
        <p:spPr>
          <a:xfrm>
            <a:off x="2795288" y="2127400"/>
            <a:ext cx="1346700" cy="1346700"/>
          </a:xfrm>
          <a:prstGeom prst="blockArc">
            <a:avLst>
              <a:gd name="adj1" fmla="val 5369375"/>
              <a:gd name="adj2" fmla="val 37185"/>
              <a:gd name="adj3" fmla="val 14183"/>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ángulo 1">
            <a:extLst>
              <a:ext uri="{FF2B5EF4-FFF2-40B4-BE49-F238E27FC236}">
                <a16:creationId xmlns:a16="http://schemas.microsoft.com/office/drawing/2014/main" id="{59F6E6E4-BB82-6A4D-6B08-CC65797C9B50}"/>
              </a:ext>
            </a:extLst>
          </p:cNvPr>
          <p:cNvSpPr/>
          <p:nvPr/>
        </p:nvSpPr>
        <p:spPr>
          <a:xfrm>
            <a:off x="2196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a:extLst>
              <a:ext uri="{FF2B5EF4-FFF2-40B4-BE49-F238E27FC236}">
                <a16:creationId xmlns:a16="http://schemas.microsoft.com/office/drawing/2014/main" id="{B124DDD4-329B-12AB-D4F3-D07F284DF163}"/>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53"/>
        <p:cNvGrpSpPr/>
        <p:nvPr/>
      </p:nvGrpSpPr>
      <p:grpSpPr>
        <a:xfrm>
          <a:off x="0" y="0"/>
          <a:ext cx="0" cy="0"/>
          <a:chOff x="0" y="0"/>
          <a:chExt cx="0" cy="0"/>
        </a:xfrm>
      </p:grpSpPr>
      <p:sp>
        <p:nvSpPr>
          <p:cNvPr id="3154" name="Google Shape;3154;p68"/>
          <p:cNvSpPr txBox="1">
            <a:spLocks noGrp="1"/>
          </p:cNvSpPr>
          <p:nvPr>
            <p:ph type="subTitle" idx="1"/>
          </p:nvPr>
        </p:nvSpPr>
        <p:spPr>
          <a:xfrm>
            <a:off x="1933047" y="1379675"/>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jupiter</a:t>
            </a:r>
            <a:endParaRPr/>
          </a:p>
        </p:txBody>
      </p:sp>
      <p:sp>
        <p:nvSpPr>
          <p:cNvPr id="3155" name="Google Shape;3155;p68"/>
          <p:cNvSpPr txBox="1">
            <a:spLocks noGrp="1"/>
          </p:cNvSpPr>
          <p:nvPr>
            <p:ph type="subTitle" idx="2"/>
          </p:nvPr>
        </p:nvSpPr>
        <p:spPr>
          <a:xfrm>
            <a:off x="1220534" y="1789800"/>
            <a:ext cx="31488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a gas giant and the biggest planet in the Solar System</a:t>
            </a:r>
            <a:endParaRPr/>
          </a:p>
        </p:txBody>
      </p:sp>
      <p:sp>
        <p:nvSpPr>
          <p:cNvPr id="3156" name="Google Shape;3156;p68"/>
          <p:cNvSpPr txBox="1">
            <a:spLocks noGrp="1"/>
          </p:cNvSpPr>
          <p:nvPr>
            <p:ph type="title"/>
          </p:nvPr>
        </p:nvSpPr>
        <p:spPr>
          <a:xfrm>
            <a:off x="531747" y="160175"/>
            <a:ext cx="6250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200" dirty="0">
                <a:solidFill>
                  <a:schemeClr val="bg1"/>
                </a:solidFill>
              </a:rPr>
              <a:t>maybe you need another </a:t>
            </a:r>
            <a:endParaRPr sz="3200" dirty="0">
              <a:solidFill>
                <a:schemeClr val="bg1"/>
              </a:solidFill>
            </a:endParaRPr>
          </a:p>
        </p:txBody>
      </p:sp>
      <p:sp>
        <p:nvSpPr>
          <p:cNvPr id="3157" name="Google Shape;3157;p68"/>
          <p:cNvSpPr txBox="1">
            <a:spLocks noGrp="1"/>
          </p:cNvSpPr>
          <p:nvPr>
            <p:ph type="subTitle" idx="3"/>
          </p:nvPr>
        </p:nvSpPr>
        <p:spPr>
          <a:xfrm flipH="1">
            <a:off x="1933047" y="2515038"/>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saturn</a:t>
            </a:r>
            <a:endParaRPr/>
          </a:p>
        </p:txBody>
      </p:sp>
      <p:sp>
        <p:nvSpPr>
          <p:cNvPr id="3158" name="Google Shape;3158;p68"/>
          <p:cNvSpPr txBox="1">
            <a:spLocks noGrp="1"/>
          </p:cNvSpPr>
          <p:nvPr>
            <p:ph type="subTitle" idx="4"/>
          </p:nvPr>
        </p:nvSpPr>
        <p:spPr>
          <a:xfrm flipH="1">
            <a:off x="1220547" y="2913913"/>
            <a:ext cx="31488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a gas giant, composed mostly of hydrogen and helium</a:t>
            </a:r>
            <a:endParaRPr/>
          </a:p>
        </p:txBody>
      </p:sp>
      <p:sp>
        <p:nvSpPr>
          <p:cNvPr id="3159" name="Google Shape;3159;p68"/>
          <p:cNvSpPr txBox="1">
            <a:spLocks noGrp="1"/>
          </p:cNvSpPr>
          <p:nvPr>
            <p:ph type="subTitle" idx="5"/>
          </p:nvPr>
        </p:nvSpPr>
        <p:spPr>
          <a:xfrm flipH="1">
            <a:off x="1933047" y="3627900"/>
            <a:ext cx="1723800" cy="357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a:t>mercury</a:t>
            </a:r>
            <a:endParaRPr/>
          </a:p>
        </p:txBody>
      </p:sp>
      <p:sp>
        <p:nvSpPr>
          <p:cNvPr id="3160" name="Google Shape;3160;p68"/>
          <p:cNvSpPr txBox="1">
            <a:spLocks noGrp="1"/>
          </p:cNvSpPr>
          <p:nvPr>
            <p:ph type="subTitle" idx="6"/>
          </p:nvPr>
        </p:nvSpPr>
        <p:spPr>
          <a:xfrm flipH="1">
            <a:off x="1220559" y="4038025"/>
            <a:ext cx="3148800" cy="61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Solar System</a:t>
            </a:r>
            <a:endParaRPr/>
          </a:p>
        </p:txBody>
      </p:sp>
      <p:sp>
        <p:nvSpPr>
          <p:cNvPr id="4" name="AutoShape 3"/>
          <p:cNvSpPr>
            <a:spLocks noChangeAspect="1" noChangeArrowheads="1" noTextEdit="1"/>
          </p:cNvSpPr>
          <p:nvPr/>
        </p:nvSpPr>
        <p:spPr bwMode="auto">
          <a:xfrm>
            <a:off x="5613400" y="2157413"/>
            <a:ext cx="3046413" cy="265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pic>
        <p:nvPicPr>
          <p:cNvPr id="6" name="Imagen 5"/>
          <p:cNvPicPr>
            <a:picLocks noChangeAspect="1"/>
          </p:cNvPicPr>
          <p:nvPr/>
        </p:nvPicPr>
        <p:blipFill>
          <a:blip r:embed="rId3"/>
          <a:stretch>
            <a:fillRect/>
          </a:stretch>
        </p:blipFill>
        <p:spPr>
          <a:xfrm>
            <a:off x="5655392" y="1379675"/>
            <a:ext cx="2565000" cy="3465000"/>
          </a:xfrm>
          <a:prstGeom prst="rect">
            <a:avLst/>
          </a:prstGeom>
        </p:spPr>
      </p:pic>
      <p:sp>
        <p:nvSpPr>
          <p:cNvPr id="2" name="Rectángulo 1">
            <a:extLst>
              <a:ext uri="{FF2B5EF4-FFF2-40B4-BE49-F238E27FC236}">
                <a16:creationId xmlns:a16="http://schemas.microsoft.com/office/drawing/2014/main" id="{D43A7408-B336-1974-84C5-8B840AC81FB1}"/>
              </a:ext>
            </a:extLst>
          </p:cNvPr>
          <p:cNvSpPr/>
          <p:nvPr/>
        </p:nvSpPr>
        <p:spPr>
          <a:xfrm>
            <a:off x="219604" y="-1247"/>
            <a:ext cx="209021" cy="1061698"/>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a:extLst>
              <a:ext uri="{FF2B5EF4-FFF2-40B4-BE49-F238E27FC236}">
                <a16:creationId xmlns:a16="http://schemas.microsoft.com/office/drawing/2014/main" id="{FC2278CF-D777-70C3-15DF-3A7E08148423}"/>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164"/>
        <p:cNvGrpSpPr/>
        <p:nvPr/>
      </p:nvGrpSpPr>
      <p:grpSpPr>
        <a:xfrm>
          <a:off x="0" y="0"/>
          <a:ext cx="0" cy="0"/>
          <a:chOff x="0" y="0"/>
          <a:chExt cx="0" cy="0"/>
        </a:xfrm>
      </p:grpSpPr>
      <p:sp>
        <p:nvSpPr>
          <p:cNvPr id="3166" name="Google Shape;3166;p69"/>
          <p:cNvSpPr txBox="1">
            <a:spLocks noGrp="1"/>
          </p:cNvSpPr>
          <p:nvPr>
            <p:ph type="title"/>
          </p:nvPr>
        </p:nvSpPr>
        <p:spPr>
          <a:xfrm>
            <a:off x="1268247" y="-62759"/>
            <a:ext cx="6250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lumMod val="95000"/>
                  </a:schemeClr>
                </a:solidFill>
              </a:rPr>
              <a:t>DESKTOP</a:t>
            </a:r>
            <a:endParaRPr dirty="0">
              <a:solidFill>
                <a:schemeClr val="accent1">
                  <a:lumMod val="95000"/>
                </a:schemeClr>
              </a:solidFill>
            </a:endParaRPr>
          </a:p>
          <a:p>
            <a:pPr marL="0" lvl="0" indent="0" algn="l" rtl="0">
              <a:spcBef>
                <a:spcPts val="0"/>
              </a:spcBef>
              <a:spcAft>
                <a:spcPts val="0"/>
              </a:spcAft>
              <a:buNone/>
            </a:pPr>
            <a:r>
              <a:rPr lang="en" dirty="0">
                <a:solidFill>
                  <a:srgbClr val="EF7C00"/>
                </a:solidFill>
              </a:rPr>
              <a:t>SOFTWARe</a:t>
            </a:r>
            <a:endParaRPr dirty="0">
              <a:solidFill>
                <a:srgbClr val="EF7C00"/>
              </a:solidFill>
            </a:endParaRPr>
          </a:p>
        </p:txBody>
      </p:sp>
      <p:sp>
        <p:nvSpPr>
          <p:cNvPr id="3165" name="Google Shape;3165;p69"/>
          <p:cNvSpPr txBox="1">
            <a:spLocks noGrp="1"/>
          </p:cNvSpPr>
          <p:nvPr>
            <p:ph type="subTitle" idx="4294967295"/>
          </p:nvPr>
        </p:nvSpPr>
        <p:spPr>
          <a:xfrm>
            <a:off x="862641" y="3756494"/>
            <a:ext cx="2640013" cy="58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 can replace the image on the screen with your own work</a:t>
            </a:r>
            <a:endParaRPr dirty="0"/>
          </a:p>
        </p:txBody>
      </p:sp>
      <p:grpSp>
        <p:nvGrpSpPr>
          <p:cNvPr id="3167" name="Google Shape;3167;p69"/>
          <p:cNvGrpSpPr/>
          <p:nvPr/>
        </p:nvGrpSpPr>
        <p:grpSpPr>
          <a:xfrm>
            <a:off x="4562775" y="1185219"/>
            <a:ext cx="3331632" cy="2773066"/>
            <a:chOff x="649131" y="238125"/>
            <a:chExt cx="6249544" cy="5201775"/>
          </a:xfrm>
          <a:solidFill>
            <a:schemeClr val="tx2">
              <a:lumMod val="50000"/>
            </a:schemeClr>
          </a:solidFill>
        </p:grpSpPr>
        <p:sp>
          <p:nvSpPr>
            <p:cNvPr id="3168" name="Google Shape;3168;p69"/>
            <p:cNvSpPr/>
            <p:nvPr/>
          </p:nvSpPr>
          <p:spPr>
            <a:xfrm>
              <a:off x="2850275" y="4488975"/>
              <a:ext cx="1849000" cy="810050"/>
            </a:xfrm>
            <a:custGeom>
              <a:avLst/>
              <a:gdLst/>
              <a:ahLst/>
              <a:cxnLst/>
              <a:rect l="l" t="t" r="r" b="b"/>
              <a:pathLst>
                <a:path w="73960" h="32402" extrusionOk="0">
                  <a:moveTo>
                    <a:pt x="7960" y="1"/>
                  </a:moveTo>
                  <a:cubicBezTo>
                    <a:pt x="5284" y="10848"/>
                    <a:pt x="2607" y="21625"/>
                    <a:pt x="1" y="32402"/>
                  </a:cubicBezTo>
                  <a:lnTo>
                    <a:pt x="73960" y="32402"/>
                  </a:lnTo>
                  <a:lnTo>
                    <a:pt x="66071"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9" name="Google Shape;3169;p69"/>
            <p:cNvSpPr/>
            <p:nvPr/>
          </p:nvSpPr>
          <p:spPr>
            <a:xfrm>
              <a:off x="2638975" y="5284925"/>
              <a:ext cx="2269850" cy="154975"/>
            </a:xfrm>
            <a:custGeom>
              <a:avLst/>
              <a:gdLst/>
              <a:ahLst/>
              <a:cxnLst/>
              <a:rect l="l" t="t" r="r" b="b"/>
              <a:pathLst>
                <a:path w="90794" h="6199" extrusionOk="0">
                  <a:moveTo>
                    <a:pt x="3875" y="0"/>
                  </a:moveTo>
                  <a:cubicBezTo>
                    <a:pt x="1761" y="0"/>
                    <a:pt x="1" y="2043"/>
                    <a:pt x="1" y="4508"/>
                  </a:cubicBezTo>
                  <a:lnTo>
                    <a:pt x="1" y="6199"/>
                  </a:lnTo>
                  <a:lnTo>
                    <a:pt x="90794" y="6199"/>
                  </a:lnTo>
                  <a:lnTo>
                    <a:pt x="90794" y="4508"/>
                  </a:lnTo>
                  <a:cubicBezTo>
                    <a:pt x="90794" y="2043"/>
                    <a:pt x="89103" y="0"/>
                    <a:pt x="869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0" name="Google Shape;3170;p69"/>
            <p:cNvSpPr/>
            <p:nvPr/>
          </p:nvSpPr>
          <p:spPr>
            <a:xfrm>
              <a:off x="649131" y="3392721"/>
              <a:ext cx="6249525" cy="1383305"/>
            </a:xfrm>
            <a:custGeom>
              <a:avLst/>
              <a:gdLst/>
              <a:ahLst/>
              <a:cxnLst/>
              <a:rect l="l" t="t" r="r" b="b"/>
              <a:pathLst>
                <a:path w="249981" h="24091" extrusionOk="0">
                  <a:moveTo>
                    <a:pt x="0" y="1"/>
                  </a:moveTo>
                  <a:lnTo>
                    <a:pt x="0" y="17892"/>
                  </a:lnTo>
                  <a:cubicBezTo>
                    <a:pt x="0" y="21343"/>
                    <a:pt x="2817" y="24090"/>
                    <a:pt x="6198" y="24090"/>
                  </a:cubicBezTo>
                  <a:lnTo>
                    <a:pt x="243782" y="24090"/>
                  </a:lnTo>
                  <a:cubicBezTo>
                    <a:pt x="247233" y="24090"/>
                    <a:pt x="249980" y="21343"/>
                    <a:pt x="249980" y="17892"/>
                  </a:cubicBezTo>
                  <a:lnTo>
                    <a:pt x="249980"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1" name="Google Shape;3171;p69"/>
            <p:cNvSpPr/>
            <p:nvPr/>
          </p:nvSpPr>
          <p:spPr>
            <a:xfrm>
              <a:off x="649150" y="238125"/>
              <a:ext cx="6249525" cy="3935675"/>
            </a:xfrm>
            <a:custGeom>
              <a:avLst/>
              <a:gdLst/>
              <a:ahLst/>
              <a:cxnLst/>
              <a:rect l="l" t="t" r="r" b="b"/>
              <a:pathLst>
                <a:path w="249981" h="157427" extrusionOk="0">
                  <a:moveTo>
                    <a:pt x="6198" y="0"/>
                  </a:moveTo>
                  <a:cubicBezTo>
                    <a:pt x="2817" y="0"/>
                    <a:pt x="0" y="2817"/>
                    <a:pt x="0" y="6198"/>
                  </a:cubicBezTo>
                  <a:lnTo>
                    <a:pt x="0" y="157427"/>
                  </a:lnTo>
                  <a:lnTo>
                    <a:pt x="249980" y="157427"/>
                  </a:lnTo>
                  <a:lnTo>
                    <a:pt x="249980" y="6198"/>
                  </a:lnTo>
                  <a:cubicBezTo>
                    <a:pt x="249980" y="2817"/>
                    <a:pt x="247233" y="0"/>
                    <a:pt x="2437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2" name="Google Shape;3172;p69"/>
            <p:cNvSpPr/>
            <p:nvPr/>
          </p:nvSpPr>
          <p:spPr>
            <a:xfrm>
              <a:off x="904475" y="481125"/>
              <a:ext cx="5738850" cy="3435575"/>
            </a:xfrm>
            <a:custGeom>
              <a:avLst/>
              <a:gdLst/>
              <a:ahLst/>
              <a:cxnLst/>
              <a:rect l="l" t="t" r="r" b="b"/>
              <a:pathLst>
                <a:path w="229554" h="137423" extrusionOk="0">
                  <a:moveTo>
                    <a:pt x="0" y="0"/>
                  </a:moveTo>
                  <a:lnTo>
                    <a:pt x="0" y="137423"/>
                  </a:lnTo>
                  <a:lnTo>
                    <a:pt x="229554" y="137423"/>
                  </a:lnTo>
                  <a:lnTo>
                    <a:pt x="229554"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4598623" y="1477936"/>
            <a:ext cx="3216855" cy="1822885"/>
          </a:xfrm>
          <a:prstGeom prst="rect">
            <a:avLst/>
          </a:prstGeom>
        </p:spPr>
      </p:pic>
      <p:pic>
        <p:nvPicPr>
          <p:cNvPr id="3" name="Imagen 2"/>
          <p:cNvPicPr>
            <a:picLocks noChangeAspect="1"/>
          </p:cNvPicPr>
          <p:nvPr/>
        </p:nvPicPr>
        <p:blipFill>
          <a:blip r:embed="rId4"/>
          <a:stretch>
            <a:fillRect/>
          </a:stretch>
        </p:blipFill>
        <p:spPr>
          <a:xfrm>
            <a:off x="1541930" y="1365556"/>
            <a:ext cx="1011079" cy="2238818"/>
          </a:xfrm>
          <a:prstGeom prst="rect">
            <a:avLst/>
          </a:prstGeom>
        </p:spPr>
      </p:pic>
      <p:sp>
        <p:nvSpPr>
          <p:cNvPr id="4" name="Rectángulo 3">
            <a:extLst>
              <a:ext uri="{FF2B5EF4-FFF2-40B4-BE49-F238E27FC236}">
                <a16:creationId xmlns:a16="http://schemas.microsoft.com/office/drawing/2014/main" id="{885726A8-ACCC-136D-404A-3637BF8264AE}"/>
              </a:ext>
            </a:extLst>
          </p:cNvPr>
          <p:cNvSpPr/>
          <p:nvPr/>
        </p:nvSpPr>
        <p:spPr>
          <a:xfrm>
            <a:off x="219604" y="0"/>
            <a:ext cx="209021" cy="1062038"/>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D393ADDB-35E7-8DED-0401-BC07B755BE9D}"/>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77"/>
        <p:cNvGrpSpPr/>
        <p:nvPr/>
      </p:nvGrpSpPr>
      <p:grpSpPr>
        <a:xfrm>
          <a:off x="0" y="0"/>
          <a:ext cx="0" cy="0"/>
          <a:chOff x="0" y="0"/>
          <a:chExt cx="0" cy="0"/>
        </a:xfrm>
      </p:grpSpPr>
      <p:sp>
        <p:nvSpPr>
          <p:cNvPr id="3179" name="Google Shape;3179;p70"/>
          <p:cNvSpPr txBox="1">
            <a:spLocks noGrp="1"/>
          </p:cNvSpPr>
          <p:nvPr>
            <p:ph type="title"/>
          </p:nvPr>
        </p:nvSpPr>
        <p:spPr>
          <a:xfrm>
            <a:off x="1050085" y="257833"/>
            <a:ext cx="6250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solidFill>
                  <a:schemeClr val="accent1">
                    <a:lumMod val="95000"/>
                  </a:schemeClr>
                </a:solidFill>
              </a:rPr>
              <a:t>Mobile</a:t>
            </a:r>
            <a:r>
              <a:rPr lang="en" dirty="0">
                <a:solidFill>
                  <a:schemeClr val="bg1"/>
                </a:solidFill>
              </a:rPr>
              <a:t> </a:t>
            </a:r>
            <a:r>
              <a:rPr lang="en" dirty="0">
                <a:solidFill>
                  <a:srgbClr val="EF7C00"/>
                </a:solidFill>
              </a:rPr>
              <a:t>web</a:t>
            </a:r>
            <a:endParaRPr dirty="0">
              <a:solidFill>
                <a:srgbClr val="EF7C00"/>
              </a:solidFill>
            </a:endParaRPr>
          </a:p>
        </p:txBody>
      </p:sp>
      <p:sp>
        <p:nvSpPr>
          <p:cNvPr id="3178" name="Google Shape;3178;p70"/>
          <p:cNvSpPr txBox="1">
            <a:spLocks noGrp="1"/>
          </p:cNvSpPr>
          <p:nvPr>
            <p:ph type="subTitle" idx="4294967295"/>
          </p:nvPr>
        </p:nvSpPr>
        <p:spPr>
          <a:xfrm flipH="1">
            <a:off x="5158088" y="2891244"/>
            <a:ext cx="2916237" cy="733425"/>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solidFill>
                  <a:srgbClr val="000000"/>
                </a:solidFill>
              </a:rPr>
              <a:t>You can replace the image on the screen with your own work</a:t>
            </a:r>
            <a:endParaRPr dirty="0">
              <a:solidFill>
                <a:srgbClr val="000000"/>
              </a:solidFill>
            </a:endParaRPr>
          </a:p>
          <a:p>
            <a:pPr marL="0" lvl="0" indent="0" algn="r" rtl="0">
              <a:spcBef>
                <a:spcPts val="0"/>
              </a:spcBef>
              <a:spcAft>
                <a:spcPts val="0"/>
              </a:spcAft>
              <a:buNone/>
            </a:pPr>
            <a:endParaRPr dirty="0">
              <a:solidFill>
                <a:srgbClr val="000000"/>
              </a:solidFill>
            </a:endParaRPr>
          </a:p>
        </p:txBody>
      </p:sp>
      <p:grpSp>
        <p:nvGrpSpPr>
          <p:cNvPr id="3" name="Grupo 2"/>
          <p:cNvGrpSpPr/>
          <p:nvPr/>
        </p:nvGrpSpPr>
        <p:grpSpPr>
          <a:xfrm>
            <a:off x="1289488" y="1307242"/>
            <a:ext cx="2063311" cy="3508610"/>
            <a:chOff x="1809442" y="1612042"/>
            <a:chExt cx="1504522" cy="2558403"/>
          </a:xfrm>
        </p:grpSpPr>
        <p:grpSp>
          <p:nvGrpSpPr>
            <p:cNvPr id="3180" name="Google Shape;3180;p70"/>
            <p:cNvGrpSpPr/>
            <p:nvPr/>
          </p:nvGrpSpPr>
          <p:grpSpPr>
            <a:xfrm>
              <a:off x="1809442" y="1612042"/>
              <a:ext cx="1504522" cy="2558403"/>
              <a:chOff x="2265675" y="238125"/>
              <a:chExt cx="3057350" cy="5198950"/>
            </a:xfrm>
          </p:grpSpPr>
          <p:sp>
            <p:nvSpPr>
              <p:cNvPr id="3181" name="Google Shape;3181;p70"/>
              <p:cNvSpPr/>
              <p:nvPr/>
            </p:nvSpPr>
            <p:spPr>
              <a:xfrm>
                <a:off x="2265675" y="238125"/>
                <a:ext cx="3057350" cy="5198950"/>
              </a:xfrm>
              <a:custGeom>
                <a:avLst/>
                <a:gdLst/>
                <a:ahLst/>
                <a:cxnLst/>
                <a:rect l="l" t="t" r="r" b="b"/>
                <a:pathLst>
                  <a:path w="122294" h="207958" extrusionOk="0">
                    <a:moveTo>
                      <a:pt x="9670" y="0"/>
                    </a:moveTo>
                    <a:cubicBezTo>
                      <a:pt x="4323" y="0"/>
                      <a:pt x="0" y="4323"/>
                      <a:pt x="0" y="9670"/>
                    </a:cubicBezTo>
                    <a:lnTo>
                      <a:pt x="0" y="198288"/>
                    </a:lnTo>
                    <a:cubicBezTo>
                      <a:pt x="0" y="203634"/>
                      <a:pt x="4323" y="207957"/>
                      <a:pt x="9670" y="207957"/>
                    </a:cubicBezTo>
                    <a:lnTo>
                      <a:pt x="112624" y="207957"/>
                    </a:lnTo>
                    <a:cubicBezTo>
                      <a:pt x="117971" y="207957"/>
                      <a:pt x="122294" y="203634"/>
                      <a:pt x="122294" y="198288"/>
                    </a:cubicBezTo>
                    <a:lnTo>
                      <a:pt x="122294" y="9670"/>
                    </a:lnTo>
                    <a:cubicBezTo>
                      <a:pt x="122294" y="4323"/>
                      <a:pt x="117971" y="0"/>
                      <a:pt x="112624" y="0"/>
                    </a:cubicBezTo>
                    <a:close/>
                  </a:path>
                </a:pathLst>
              </a:custGeom>
              <a:solidFill>
                <a:srgbClr val="EF7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2" name="Google Shape;3182;p70"/>
              <p:cNvSpPr/>
              <p:nvPr/>
            </p:nvSpPr>
            <p:spPr>
              <a:xfrm>
                <a:off x="2265675" y="684625"/>
                <a:ext cx="3057350" cy="4510700"/>
              </a:xfrm>
              <a:custGeom>
                <a:avLst/>
                <a:gdLst/>
                <a:ahLst/>
                <a:cxnLst/>
                <a:rect l="l" t="t" r="r" b="b"/>
                <a:pathLst>
                  <a:path w="122294" h="180428" extrusionOk="0">
                    <a:moveTo>
                      <a:pt x="0" y="1"/>
                    </a:moveTo>
                    <a:lnTo>
                      <a:pt x="0" y="180428"/>
                    </a:lnTo>
                    <a:lnTo>
                      <a:pt x="122294" y="180428"/>
                    </a:lnTo>
                    <a:lnTo>
                      <a:pt x="1222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3" name="Google Shape;3183;p70"/>
              <p:cNvSpPr/>
              <p:nvPr/>
            </p:nvSpPr>
            <p:spPr>
              <a:xfrm>
                <a:off x="4156950" y="417300"/>
                <a:ext cx="128000" cy="128000"/>
              </a:xfrm>
              <a:custGeom>
                <a:avLst/>
                <a:gdLst/>
                <a:ahLst/>
                <a:cxnLst/>
                <a:rect l="l" t="t" r="r" b="b"/>
                <a:pathLst>
                  <a:path w="5120" h="5120" extrusionOk="0">
                    <a:moveTo>
                      <a:pt x="2617" y="0"/>
                    </a:moveTo>
                    <a:cubicBezTo>
                      <a:pt x="1138" y="0"/>
                      <a:pt x="0" y="1138"/>
                      <a:pt x="0" y="2503"/>
                    </a:cubicBezTo>
                    <a:cubicBezTo>
                      <a:pt x="0" y="3982"/>
                      <a:pt x="1138" y="5119"/>
                      <a:pt x="2617" y="5119"/>
                    </a:cubicBezTo>
                    <a:cubicBezTo>
                      <a:pt x="3982" y="5119"/>
                      <a:pt x="5120" y="3982"/>
                      <a:pt x="5120" y="2503"/>
                    </a:cubicBezTo>
                    <a:cubicBezTo>
                      <a:pt x="5120" y="1138"/>
                      <a:pt x="3982" y="0"/>
                      <a:pt x="26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4" name="Google Shape;3184;p70"/>
              <p:cNvSpPr/>
              <p:nvPr/>
            </p:nvSpPr>
            <p:spPr>
              <a:xfrm>
                <a:off x="3303725" y="417300"/>
                <a:ext cx="753700" cy="128000"/>
              </a:xfrm>
              <a:custGeom>
                <a:avLst/>
                <a:gdLst/>
                <a:ahLst/>
                <a:cxnLst/>
                <a:rect l="l" t="t" r="r" b="b"/>
                <a:pathLst>
                  <a:path w="30148" h="5120" extrusionOk="0">
                    <a:moveTo>
                      <a:pt x="2617" y="0"/>
                    </a:moveTo>
                    <a:cubicBezTo>
                      <a:pt x="1139" y="0"/>
                      <a:pt x="1" y="1138"/>
                      <a:pt x="1" y="2503"/>
                    </a:cubicBezTo>
                    <a:cubicBezTo>
                      <a:pt x="1" y="3982"/>
                      <a:pt x="1139" y="5119"/>
                      <a:pt x="2617" y="5119"/>
                    </a:cubicBezTo>
                    <a:lnTo>
                      <a:pt x="27645" y="5119"/>
                    </a:lnTo>
                    <a:cubicBezTo>
                      <a:pt x="29010" y="5119"/>
                      <a:pt x="30148" y="3982"/>
                      <a:pt x="30148" y="2503"/>
                    </a:cubicBezTo>
                    <a:cubicBezTo>
                      <a:pt x="30148" y="1138"/>
                      <a:pt x="29010" y="0"/>
                      <a:pt x="276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2177730" y="1982926"/>
              <a:ext cx="767946" cy="1972350"/>
            </a:xfrm>
            <a:prstGeom prst="rect">
              <a:avLst/>
            </a:prstGeom>
          </p:spPr>
        </p:pic>
      </p:grpSp>
      <p:sp>
        <p:nvSpPr>
          <p:cNvPr id="11" name="Google Shape;3178;p70"/>
          <p:cNvSpPr txBox="1">
            <a:spLocks/>
          </p:cNvSpPr>
          <p:nvPr/>
        </p:nvSpPr>
        <p:spPr>
          <a:xfrm flipH="1">
            <a:off x="5158088" y="3787343"/>
            <a:ext cx="2916237" cy="7334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pPr marL="0" indent="0" algn="r">
              <a:buFont typeface="Roboto"/>
              <a:buNone/>
            </a:pPr>
            <a:r>
              <a:rPr lang="en-US">
                <a:solidFill>
                  <a:srgbClr val="000000"/>
                </a:solidFill>
              </a:rPr>
              <a:t>You can replace the image on the screen with your own work</a:t>
            </a:r>
          </a:p>
          <a:p>
            <a:pPr marL="0" indent="0" algn="r">
              <a:buFont typeface="Roboto"/>
              <a:buNone/>
            </a:pPr>
            <a:endParaRPr lang="en-US" dirty="0">
              <a:solidFill>
                <a:srgbClr val="000000"/>
              </a:solidFill>
            </a:endParaRPr>
          </a:p>
        </p:txBody>
      </p:sp>
      <p:sp>
        <p:nvSpPr>
          <p:cNvPr id="12" name="Google Shape;3178;p70"/>
          <p:cNvSpPr txBox="1">
            <a:spLocks/>
          </p:cNvSpPr>
          <p:nvPr/>
        </p:nvSpPr>
        <p:spPr>
          <a:xfrm flipH="1">
            <a:off x="5158087" y="1995145"/>
            <a:ext cx="2916237" cy="7334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pPr marL="0" indent="0" algn="r">
              <a:buFont typeface="Roboto"/>
              <a:buNone/>
            </a:pPr>
            <a:r>
              <a:rPr lang="en-US">
                <a:solidFill>
                  <a:srgbClr val="000000"/>
                </a:solidFill>
              </a:rPr>
              <a:t>You can replace the image on the screen with your own work</a:t>
            </a:r>
          </a:p>
          <a:p>
            <a:pPr marL="0" indent="0" algn="r">
              <a:buFont typeface="Roboto"/>
              <a:buNone/>
            </a:pPr>
            <a:endParaRPr lang="en-US" dirty="0">
              <a:solidFill>
                <a:srgbClr val="000000"/>
              </a:solidFill>
            </a:endParaRPr>
          </a:p>
        </p:txBody>
      </p:sp>
      <p:sp>
        <p:nvSpPr>
          <p:cNvPr id="4" name="Rectángulo 3">
            <a:extLst>
              <a:ext uri="{FF2B5EF4-FFF2-40B4-BE49-F238E27FC236}">
                <a16:creationId xmlns:a16="http://schemas.microsoft.com/office/drawing/2014/main" id="{E39C81C2-17C6-46C3-4D21-FC12F0722168}"/>
              </a:ext>
            </a:extLst>
          </p:cNvPr>
          <p:cNvSpPr/>
          <p:nvPr/>
        </p:nvSpPr>
        <p:spPr>
          <a:xfrm>
            <a:off x="219604" y="0"/>
            <a:ext cx="209021" cy="1062038"/>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28F2A6E3-75BD-EB33-EE0C-DD62EAF1CF12}"/>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03"/>
        <p:cNvGrpSpPr/>
        <p:nvPr/>
      </p:nvGrpSpPr>
      <p:grpSpPr>
        <a:xfrm>
          <a:off x="0" y="0"/>
          <a:ext cx="0" cy="0"/>
          <a:chOff x="0" y="0"/>
          <a:chExt cx="0" cy="0"/>
        </a:xfrm>
      </p:grpSpPr>
      <p:sp>
        <p:nvSpPr>
          <p:cNvPr id="3204" name="Google Shape;3204;p72"/>
          <p:cNvSpPr/>
          <p:nvPr/>
        </p:nvSpPr>
        <p:spPr>
          <a:xfrm>
            <a:off x="425278" y="4691506"/>
            <a:ext cx="3045044" cy="142221"/>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6" name="Google Shape;3206;p72"/>
          <p:cNvSpPr txBox="1">
            <a:spLocks noGrp="1"/>
          </p:cNvSpPr>
          <p:nvPr>
            <p:ph type="subTitle" idx="1"/>
          </p:nvPr>
        </p:nvSpPr>
        <p:spPr>
          <a:xfrm>
            <a:off x="-231550" y="3533144"/>
            <a:ext cx="4358700" cy="4410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a:t>Jenna doe</a:t>
            </a:r>
            <a:endParaRPr b="1"/>
          </a:p>
        </p:txBody>
      </p:sp>
      <p:sp>
        <p:nvSpPr>
          <p:cNvPr id="3205" name="Google Shape;3205;p72"/>
          <p:cNvSpPr txBox="1">
            <a:spLocks noGrp="1"/>
          </p:cNvSpPr>
          <p:nvPr>
            <p:ph type="title"/>
          </p:nvPr>
        </p:nvSpPr>
        <p:spPr>
          <a:xfrm>
            <a:off x="627794" y="328350"/>
            <a:ext cx="6194556" cy="116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4800" dirty="0">
                <a:solidFill>
                  <a:schemeClr val="accent1">
                    <a:lumMod val="95000"/>
                  </a:schemeClr>
                </a:solidFill>
              </a:rPr>
              <a:t>Our team</a:t>
            </a:r>
            <a:endParaRPr sz="4800" dirty="0">
              <a:solidFill>
                <a:schemeClr val="accent1">
                  <a:lumMod val="95000"/>
                </a:schemeClr>
              </a:solidFill>
            </a:endParaRPr>
          </a:p>
        </p:txBody>
      </p:sp>
      <p:sp>
        <p:nvSpPr>
          <p:cNvPr id="3207" name="Google Shape;3207;p72"/>
          <p:cNvSpPr txBox="1">
            <a:spLocks noGrp="1"/>
          </p:cNvSpPr>
          <p:nvPr>
            <p:ph type="subTitle" idx="4294967295"/>
          </p:nvPr>
        </p:nvSpPr>
        <p:spPr>
          <a:xfrm>
            <a:off x="570644" y="3903767"/>
            <a:ext cx="2754313" cy="61912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You can replace the image on the screen with your own</a:t>
            </a:r>
            <a:endParaRPr b="1"/>
          </a:p>
        </p:txBody>
      </p:sp>
      <p:sp>
        <p:nvSpPr>
          <p:cNvPr id="3208" name="Google Shape;3208;p72"/>
          <p:cNvSpPr txBox="1">
            <a:spLocks noGrp="1"/>
          </p:cNvSpPr>
          <p:nvPr>
            <p:ph type="subTitle" idx="4294967295"/>
          </p:nvPr>
        </p:nvSpPr>
        <p:spPr>
          <a:xfrm>
            <a:off x="6011635" y="3616956"/>
            <a:ext cx="2390775" cy="357188"/>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b="1" dirty="0"/>
              <a:t>John patterson</a:t>
            </a:r>
            <a:endParaRPr b="1" dirty="0"/>
          </a:p>
        </p:txBody>
      </p:sp>
      <p:sp>
        <p:nvSpPr>
          <p:cNvPr id="3209" name="Google Shape;3209;p72"/>
          <p:cNvSpPr txBox="1">
            <a:spLocks noGrp="1"/>
          </p:cNvSpPr>
          <p:nvPr>
            <p:ph type="subTitle" idx="4294967295"/>
          </p:nvPr>
        </p:nvSpPr>
        <p:spPr>
          <a:xfrm>
            <a:off x="5829867" y="4001878"/>
            <a:ext cx="2754312" cy="61912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b="1"/>
              <a:t>You can replace the image on the screen with your own</a:t>
            </a:r>
            <a:endParaRPr b="1"/>
          </a:p>
        </p:txBody>
      </p:sp>
      <p:sp>
        <p:nvSpPr>
          <p:cNvPr id="8" name="Google Shape;3204;p72"/>
          <p:cNvSpPr/>
          <p:nvPr/>
        </p:nvSpPr>
        <p:spPr>
          <a:xfrm>
            <a:off x="5684500" y="4762616"/>
            <a:ext cx="3045044" cy="142221"/>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3208;p72"/>
          <p:cNvSpPr txBox="1">
            <a:spLocks/>
          </p:cNvSpPr>
          <p:nvPr/>
        </p:nvSpPr>
        <p:spPr>
          <a:xfrm>
            <a:off x="3324957" y="2407401"/>
            <a:ext cx="2390775" cy="35718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pPr marL="0" indent="0" algn="ctr">
              <a:spcAft>
                <a:spcPts val="1600"/>
              </a:spcAft>
              <a:buFont typeface="Roboto"/>
              <a:buNone/>
            </a:pPr>
            <a:r>
              <a:rPr lang="es-PE" b="1"/>
              <a:t>John patterson</a:t>
            </a:r>
            <a:endParaRPr lang="es-PE" b="1" dirty="0"/>
          </a:p>
        </p:txBody>
      </p:sp>
      <p:sp>
        <p:nvSpPr>
          <p:cNvPr id="10" name="Google Shape;3209;p72"/>
          <p:cNvSpPr txBox="1">
            <a:spLocks/>
          </p:cNvSpPr>
          <p:nvPr/>
        </p:nvSpPr>
        <p:spPr>
          <a:xfrm>
            <a:off x="3143189" y="2792323"/>
            <a:ext cx="2754312" cy="619125"/>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Char char="○"/>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Char char="■"/>
              <a:defRPr sz="1400" b="0" i="0" u="none" strike="noStrike" cap="none">
                <a:solidFill>
                  <a:schemeClr val="dk2"/>
                </a:solidFill>
                <a:latin typeface="Roboto"/>
                <a:ea typeface="Roboto"/>
                <a:cs typeface="Roboto"/>
                <a:sym typeface="Roboto"/>
              </a:defRPr>
            </a:lvl9pPr>
          </a:lstStyle>
          <a:p>
            <a:pPr marL="0" indent="0" algn="ctr">
              <a:buFont typeface="Roboto"/>
              <a:buNone/>
            </a:pPr>
            <a:r>
              <a:rPr lang="en-US" b="1"/>
              <a:t>You can replace the image on the screen with your own</a:t>
            </a:r>
          </a:p>
        </p:txBody>
      </p:sp>
      <p:sp>
        <p:nvSpPr>
          <p:cNvPr id="11" name="Google Shape;3204;p72"/>
          <p:cNvSpPr/>
          <p:nvPr/>
        </p:nvSpPr>
        <p:spPr>
          <a:xfrm>
            <a:off x="2997822" y="3553061"/>
            <a:ext cx="3045044" cy="142221"/>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4128479" y="1756570"/>
            <a:ext cx="783730" cy="636781"/>
          </a:xfrm>
          <a:prstGeom prst="rect">
            <a:avLst/>
          </a:prstGeom>
        </p:spPr>
      </p:pic>
      <p:pic>
        <p:nvPicPr>
          <p:cNvPr id="3" name="Imagen 2"/>
          <p:cNvPicPr>
            <a:picLocks noChangeAspect="1"/>
          </p:cNvPicPr>
          <p:nvPr/>
        </p:nvPicPr>
        <p:blipFill>
          <a:blip r:embed="rId4"/>
          <a:stretch>
            <a:fillRect/>
          </a:stretch>
        </p:blipFill>
        <p:spPr>
          <a:xfrm>
            <a:off x="6830328" y="2968103"/>
            <a:ext cx="753388" cy="565041"/>
          </a:xfrm>
          <a:prstGeom prst="rect">
            <a:avLst/>
          </a:prstGeom>
        </p:spPr>
      </p:pic>
      <p:pic>
        <p:nvPicPr>
          <p:cNvPr id="14" name="Imagen 13"/>
          <p:cNvPicPr>
            <a:picLocks noChangeAspect="1"/>
          </p:cNvPicPr>
          <p:nvPr/>
        </p:nvPicPr>
        <p:blipFill>
          <a:blip r:embed="rId4"/>
          <a:stretch>
            <a:fillRect/>
          </a:stretch>
        </p:blipFill>
        <p:spPr>
          <a:xfrm>
            <a:off x="1571106" y="2799489"/>
            <a:ext cx="753388" cy="565041"/>
          </a:xfrm>
          <a:prstGeom prst="rect">
            <a:avLst/>
          </a:prstGeom>
        </p:spPr>
      </p:pic>
      <p:sp>
        <p:nvSpPr>
          <p:cNvPr id="6" name="Rectángulo 5">
            <a:extLst>
              <a:ext uri="{FF2B5EF4-FFF2-40B4-BE49-F238E27FC236}">
                <a16:creationId xmlns:a16="http://schemas.microsoft.com/office/drawing/2014/main" id="{D28DBE9C-A456-2A4B-14E9-078ED6D5EB50}"/>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a:extLst>
              <a:ext uri="{FF2B5EF4-FFF2-40B4-BE49-F238E27FC236}">
                <a16:creationId xmlns:a16="http://schemas.microsoft.com/office/drawing/2014/main" id="{97C280C4-F6C7-D7AF-4324-D255FE796B1F}"/>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文本框 9">
            <a:extLst>
              <a:ext uri="{FF2B5EF4-FFF2-40B4-BE49-F238E27FC236}">
                <a16:creationId xmlns:a16="http://schemas.microsoft.com/office/drawing/2014/main" id="{C1693970-CDF6-069C-FEF7-8D051A938138}"/>
              </a:ext>
            </a:extLst>
          </p:cNvPr>
          <p:cNvSpPr txBox="1"/>
          <p:nvPr/>
        </p:nvSpPr>
        <p:spPr>
          <a:xfrm>
            <a:off x="639493" y="1030720"/>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39"/>
          <p:cNvSpPr txBox="1">
            <a:spLocks noGrp="1"/>
          </p:cNvSpPr>
          <p:nvPr>
            <p:ph type="title"/>
          </p:nvPr>
        </p:nvSpPr>
        <p:spPr>
          <a:xfrm>
            <a:off x="540000" y="154316"/>
            <a:ext cx="806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CONTENTS OF THIS TEMPLATE</a:t>
            </a:r>
            <a:endParaRPr dirty="0"/>
          </a:p>
        </p:txBody>
      </p:sp>
      <p:sp>
        <p:nvSpPr>
          <p:cNvPr id="4" name="Google Shape;1205;p61"/>
          <p:cNvSpPr txBox="1">
            <a:spLocks/>
          </p:cNvSpPr>
          <p:nvPr/>
        </p:nvSpPr>
        <p:spPr>
          <a:xfrm>
            <a:off x="1925237" y="98185"/>
            <a:ext cx="5293525" cy="125766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500"/>
              <a:buFont typeface="Bebas Neue"/>
              <a:buNone/>
              <a:defRPr sz="3500" b="0" i="0" u="none" strike="noStrike" cap="none">
                <a:solidFill>
                  <a:schemeClr val="bg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500"/>
              <a:buFont typeface="Arial"/>
              <a:buNone/>
              <a:defRPr sz="3500" b="0" i="0" u="none" strike="noStrike" cap="none">
                <a:solidFill>
                  <a:schemeClr val="dk1"/>
                </a:solidFill>
                <a:latin typeface="Arial"/>
                <a:ea typeface="Arial"/>
                <a:cs typeface="Arial"/>
                <a:sym typeface="Arial"/>
              </a:defRPr>
            </a:lvl9pPr>
          </a:lstStyle>
          <a:p>
            <a:r>
              <a:rPr lang="es-PE" sz="4800" dirty="0">
                <a:solidFill>
                  <a:srgbClr val="000000"/>
                </a:solidFill>
              </a:rPr>
              <a:t>This is another map</a:t>
            </a:r>
          </a:p>
        </p:txBody>
      </p:sp>
      <p:sp>
        <p:nvSpPr>
          <p:cNvPr id="5" name="TextBox 13">
            <a:extLst>
              <a:ext uri="{FF2B5EF4-FFF2-40B4-BE49-F238E27FC236}">
                <a16:creationId xmlns:a16="http://schemas.microsoft.com/office/drawing/2014/main" id="{E26FE9EB-A2E7-4927-A477-041E4ABE9103}"/>
              </a:ext>
            </a:extLst>
          </p:cNvPr>
          <p:cNvSpPr txBox="1"/>
          <p:nvPr/>
        </p:nvSpPr>
        <p:spPr>
          <a:xfrm>
            <a:off x="943064" y="3745186"/>
            <a:ext cx="1964346"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a:t>
            </a:r>
          </a:p>
        </p:txBody>
      </p:sp>
      <p:sp>
        <p:nvSpPr>
          <p:cNvPr id="6" name="TextBox 13">
            <a:extLst>
              <a:ext uri="{FF2B5EF4-FFF2-40B4-BE49-F238E27FC236}">
                <a16:creationId xmlns:a16="http://schemas.microsoft.com/office/drawing/2014/main" id="{E26FE9EB-A2E7-4927-A477-041E4ABE9103}"/>
              </a:ext>
            </a:extLst>
          </p:cNvPr>
          <p:cNvSpPr txBox="1"/>
          <p:nvPr/>
        </p:nvSpPr>
        <p:spPr>
          <a:xfrm>
            <a:off x="6482772" y="3745186"/>
            <a:ext cx="1964346"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a:t>
            </a:r>
          </a:p>
        </p:txBody>
      </p:sp>
      <p:sp>
        <p:nvSpPr>
          <p:cNvPr id="8" name="TextBox 13">
            <a:extLst>
              <a:ext uri="{FF2B5EF4-FFF2-40B4-BE49-F238E27FC236}">
                <a16:creationId xmlns:a16="http://schemas.microsoft.com/office/drawing/2014/main" id="{E26FE9EB-A2E7-4927-A477-041E4ABE9103}"/>
              </a:ext>
            </a:extLst>
          </p:cNvPr>
          <p:cNvSpPr txBox="1"/>
          <p:nvPr/>
        </p:nvSpPr>
        <p:spPr>
          <a:xfrm>
            <a:off x="3589826" y="3745186"/>
            <a:ext cx="1964346" cy="1015663"/>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a:t>
            </a:r>
          </a:p>
        </p:txBody>
      </p:sp>
      <p:pic>
        <p:nvPicPr>
          <p:cNvPr id="7" name="Imagen 6"/>
          <p:cNvPicPr>
            <a:picLocks noChangeAspect="1"/>
          </p:cNvPicPr>
          <p:nvPr/>
        </p:nvPicPr>
        <p:blipFill>
          <a:blip r:embed="rId3"/>
          <a:stretch>
            <a:fillRect/>
          </a:stretch>
        </p:blipFill>
        <p:spPr>
          <a:xfrm>
            <a:off x="3725871" y="1411977"/>
            <a:ext cx="1777500" cy="1788750"/>
          </a:xfrm>
          <a:prstGeom prst="rect">
            <a:avLst/>
          </a:prstGeom>
        </p:spPr>
      </p:pic>
      <p:pic>
        <p:nvPicPr>
          <p:cNvPr id="10" name="Imagen 9"/>
          <p:cNvPicPr>
            <a:picLocks noChangeAspect="1"/>
          </p:cNvPicPr>
          <p:nvPr/>
        </p:nvPicPr>
        <p:blipFill>
          <a:blip r:embed="rId4"/>
          <a:stretch>
            <a:fillRect/>
          </a:stretch>
        </p:blipFill>
        <p:spPr>
          <a:xfrm>
            <a:off x="1244612" y="1864266"/>
            <a:ext cx="1361250" cy="1372500"/>
          </a:xfrm>
          <a:prstGeom prst="rect">
            <a:avLst/>
          </a:prstGeom>
        </p:spPr>
      </p:pic>
      <p:pic>
        <p:nvPicPr>
          <p:cNvPr id="11" name="Imagen 10"/>
          <p:cNvPicPr>
            <a:picLocks noChangeAspect="1"/>
          </p:cNvPicPr>
          <p:nvPr/>
        </p:nvPicPr>
        <p:blipFill>
          <a:blip r:embed="rId5"/>
          <a:stretch>
            <a:fillRect/>
          </a:stretch>
        </p:blipFill>
        <p:spPr>
          <a:xfrm>
            <a:off x="6728070" y="1687606"/>
            <a:ext cx="1473750" cy="1428750"/>
          </a:xfrm>
          <a:prstGeom prst="rect">
            <a:avLst/>
          </a:prstGeom>
        </p:spPr>
      </p:pic>
    </p:spTree>
    <p:extLst>
      <p:ext uri="{BB962C8B-B14F-4D97-AF65-F5344CB8AC3E}">
        <p14:creationId xmlns:p14="http://schemas.microsoft.com/office/powerpoint/2010/main" val="1609334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2">
            <a:extLst>
              <a:ext uri="{FF2B5EF4-FFF2-40B4-BE49-F238E27FC236}">
                <a16:creationId xmlns:a16="http://schemas.microsoft.com/office/drawing/2014/main" id="{EEDD89AC-EB38-4111-A934-69BCE4C45B13}"/>
              </a:ext>
            </a:extLst>
          </p:cNvPr>
          <p:cNvGrpSpPr/>
          <p:nvPr/>
        </p:nvGrpSpPr>
        <p:grpSpPr>
          <a:xfrm>
            <a:off x="952824" y="2284029"/>
            <a:ext cx="4375996" cy="2076349"/>
            <a:chOff x="2153463" y="1916832"/>
            <a:chExt cx="7911017" cy="2720032"/>
          </a:xfrm>
        </p:grpSpPr>
        <p:sp>
          <p:nvSpPr>
            <p:cNvPr id="4" name="TextBox 3">
              <a:extLst>
                <a:ext uri="{FF2B5EF4-FFF2-40B4-BE49-F238E27FC236}">
                  <a16:creationId xmlns:a16="http://schemas.microsoft.com/office/drawing/2014/main" id="{BD4A3AD9-DC89-4E64-B06C-7F0EFF53FD69}"/>
                </a:ext>
              </a:extLst>
            </p:cNvPr>
            <p:cNvSpPr txBox="1"/>
            <p:nvPr/>
          </p:nvSpPr>
          <p:spPr>
            <a:xfrm>
              <a:off x="2153463" y="1916832"/>
              <a:ext cx="7911017" cy="544305"/>
            </a:xfrm>
            <a:prstGeom prst="rect">
              <a:avLst/>
            </a:prstGeom>
            <a:noFill/>
          </p:spPr>
          <p:txBody>
            <a:bodyPr wrap="square" rtlCol="0">
              <a:spAutoFit/>
            </a:bodyPr>
            <a:lstStyle/>
            <a:p>
              <a:r>
                <a:rPr lang="en-US" altLang="ko-KR" sz="1050" b="1" dirty="0">
                  <a:solidFill>
                    <a:srgbClr val="343434"/>
                  </a:solidFill>
                  <a:cs typeface="Arial" pitchFamily="34" charset="0"/>
                </a:rPr>
                <a:t>You can simply impress your audience and add a unique zing and appeal to your Presentations.</a:t>
              </a:r>
              <a:endParaRPr lang="ko-KR" altLang="en-US" sz="1050" b="1" dirty="0">
                <a:solidFill>
                  <a:srgbClr val="343434"/>
                </a:solidFill>
                <a:cs typeface="Arial" pitchFamily="34" charset="0"/>
              </a:endParaRPr>
            </a:p>
          </p:txBody>
        </p:sp>
        <p:sp>
          <p:nvSpPr>
            <p:cNvPr id="5" name="TextBox 4">
              <a:extLst>
                <a:ext uri="{FF2B5EF4-FFF2-40B4-BE49-F238E27FC236}">
                  <a16:creationId xmlns:a16="http://schemas.microsoft.com/office/drawing/2014/main" id="{6646322C-2D70-4F72-8728-6A3ABC2E5D6E}"/>
                </a:ext>
              </a:extLst>
            </p:cNvPr>
            <p:cNvSpPr txBox="1"/>
            <p:nvPr/>
          </p:nvSpPr>
          <p:spPr>
            <a:xfrm>
              <a:off x="2153463" y="2520119"/>
              <a:ext cx="7911017" cy="2116745"/>
            </a:xfrm>
            <a:prstGeom prst="rect">
              <a:avLst/>
            </a:prstGeom>
            <a:noFill/>
          </p:spPr>
          <p:txBody>
            <a:bodyPr wrap="square" rtlCol="0">
              <a:spAutoFit/>
            </a:bodyPr>
            <a:lstStyle/>
            <a:p>
              <a:r>
                <a:rPr lang="en-US" altLang="ko-KR" sz="900" dirty="0">
                  <a:solidFill>
                    <a:srgbClr val="343434"/>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 Easy to change colors, photos and Text. You can simply impress your audience and add a unique zing and appeal to your Presentations. You can simply impress your audience and add a unique zing and appeal to your Presentations. I hope and I believe that this Template will your Time, Money and Reputation. You can simply impress your audience and add a unique zing and appeal to your Presentations. You can simply impress your audience and add a unique zing and appeal to your Presentations. Get a modern PowerPoint  Presentation that is beautifully designed. Easy to change colors, photos and Text. </a:t>
              </a:r>
            </a:p>
          </p:txBody>
        </p:sp>
      </p:grpSp>
      <p:sp>
        <p:nvSpPr>
          <p:cNvPr id="6" name="Title 3">
            <a:extLst>
              <a:ext uri="{FF2B5EF4-FFF2-40B4-BE49-F238E27FC236}">
                <a16:creationId xmlns:a16="http://schemas.microsoft.com/office/drawing/2014/main" id="{E53C8487-3453-4D10-8FD5-EEB5430BAEDB}"/>
              </a:ext>
            </a:extLst>
          </p:cNvPr>
          <p:cNvSpPr txBox="1">
            <a:spLocks/>
          </p:cNvSpPr>
          <p:nvPr/>
        </p:nvSpPr>
        <p:spPr>
          <a:xfrm>
            <a:off x="952824" y="1095896"/>
            <a:ext cx="1724434" cy="1188132"/>
          </a:xfrm>
          <a:prstGeom prst="rect">
            <a:avLst/>
          </a:prstGeom>
        </p:spPr>
        <p:txBody>
          <a:bodyP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altLang="ko-KR" sz="3300" dirty="0">
                <a:solidFill>
                  <a:srgbClr val="343434"/>
                </a:solidFill>
                <a:cs typeface="Arial" pitchFamily="34" charset="0"/>
              </a:rPr>
              <a:t>Column</a:t>
            </a:r>
          </a:p>
          <a:p>
            <a:pPr algn="l"/>
            <a:r>
              <a:rPr lang="en-US" altLang="ko-KR" sz="3300" dirty="0">
                <a:solidFill>
                  <a:srgbClr val="EF7C00"/>
                </a:solidFill>
                <a:cs typeface="Arial" pitchFamily="34" charset="0"/>
              </a:rPr>
              <a:t>Style</a:t>
            </a:r>
            <a:endParaRPr lang="ko-KR" altLang="en-US" sz="3300" dirty="0">
              <a:solidFill>
                <a:srgbClr val="EF7C00"/>
              </a:solidFill>
              <a:cs typeface="Arial" pitchFamily="34" charset="0"/>
            </a:endParaRPr>
          </a:p>
        </p:txBody>
      </p:sp>
      <p:sp>
        <p:nvSpPr>
          <p:cNvPr id="8" name="Marcador de texto 7"/>
          <p:cNvSpPr>
            <a:spLocks noGrp="1"/>
          </p:cNvSpPr>
          <p:nvPr>
            <p:ph type="body" sz="quarter" idx="10"/>
          </p:nvPr>
        </p:nvSpPr>
        <p:spPr/>
        <p:txBody>
          <a:bodyPr/>
          <a:lstStyle/>
          <a:p>
            <a:endParaRPr lang="es-PE"/>
          </a:p>
        </p:txBody>
      </p:sp>
      <p:sp>
        <p:nvSpPr>
          <p:cNvPr id="12" name="Lágrima 11"/>
          <p:cNvSpPr/>
          <p:nvPr/>
        </p:nvSpPr>
        <p:spPr>
          <a:xfrm rot="5400000">
            <a:off x="5294585" y="1307223"/>
            <a:ext cx="3765407" cy="3696938"/>
          </a:xfrm>
          <a:prstGeom prst="teardrop">
            <a:avLst/>
          </a:prstGeom>
          <a:solidFill>
            <a:srgbClr val="EF7C00"/>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pic>
        <p:nvPicPr>
          <p:cNvPr id="7" name="Imagen 6"/>
          <p:cNvPicPr>
            <a:picLocks noChangeAspect="1"/>
          </p:cNvPicPr>
          <p:nvPr/>
        </p:nvPicPr>
        <p:blipFill>
          <a:blip r:embed="rId2"/>
          <a:stretch>
            <a:fillRect/>
          </a:stretch>
        </p:blipFill>
        <p:spPr>
          <a:xfrm>
            <a:off x="6650110" y="1960178"/>
            <a:ext cx="1583766" cy="2888044"/>
          </a:xfrm>
          <a:prstGeom prst="rect">
            <a:avLst/>
          </a:prstGeom>
        </p:spPr>
      </p:pic>
      <p:sp>
        <p:nvSpPr>
          <p:cNvPr id="2" name="Rectángulo 1">
            <a:extLst>
              <a:ext uri="{FF2B5EF4-FFF2-40B4-BE49-F238E27FC236}">
                <a16:creationId xmlns:a16="http://schemas.microsoft.com/office/drawing/2014/main" id="{13B0880D-C272-95A0-9E30-7780BD62910C}"/>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8">
            <a:extLst>
              <a:ext uri="{FF2B5EF4-FFF2-40B4-BE49-F238E27FC236}">
                <a16:creationId xmlns:a16="http://schemas.microsoft.com/office/drawing/2014/main" id="{28F3C693-DE49-6F55-D71C-88D502C6644F}"/>
              </a:ext>
            </a:extLst>
          </p:cNvPr>
          <p:cNvSpPr/>
          <p:nvPr/>
        </p:nvSpPr>
        <p:spPr>
          <a:xfrm>
            <a:off x="8771162" y="4299618"/>
            <a:ext cx="391885" cy="843881"/>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329384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9310" y="127183"/>
            <a:ext cx="8534057" cy="4713758"/>
          </a:xfrm>
          <a:prstGeom prst="rect">
            <a:avLst/>
          </a:prstGeom>
          <a:solidFill>
            <a:srgbClr val="EF7C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050"/>
          </a:p>
        </p:txBody>
      </p:sp>
      <p:sp>
        <p:nvSpPr>
          <p:cNvPr id="15" name="TextBox 14">
            <a:extLst>
              <a:ext uri="{FF2B5EF4-FFF2-40B4-BE49-F238E27FC236}">
                <a16:creationId xmlns:a16="http://schemas.microsoft.com/office/drawing/2014/main" id="{9A5203BB-63FD-42CD-96F0-D2948069D728}"/>
              </a:ext>
            </a:extLst>
          </p:cNvPr>
          <p:cNvSpPr txBox="1"/>
          <p:nvPr/>
        </p:nvSpPr>
        <p:spPr>
          <a:xfrm>
            <a:off x="710612" y="1897775"/>
            <a:ext cx="1493228" cy="1015663"/>
          </a:xfrm>
          <a:prstGeom prst="rect">
            <a:avLst/>
          </a:prstGeom>
          <a:noFill/>
        </p:spPr>
        <p:txBody>
          <a:bodyPr wrap="square" rtlCol="0" anchor="ctr">
            <a:spAutoFit/>
          </a:bodyPr>
          <a:lstStyle/>
          <a:p>
            <a:r>
              <a:rPr lang="en-GB" altLang="ko-KR" sz="1500" dirty="0">
                <a:solidFill>
                  <a:schemeClr val="bg1"/>
                </a:solidFill>
                <a:cs typeface="Arial" pitchFamily="34" charset="0"/>
              </a:rPr>
              <a:t>PPT Layout</a:t>
            </a:r>
          </a:p>
          <a:p>
            <a:r>
              <a:rPr lang="en-GB" altLang="ko-KR" sz="1500" dirty="0">
                <a:solidFill>
                  <a:schemeClr val="bg1"/>
                </a:solidFill>
                <a:cs typeface="Arial" pitchFamily="34" charset="0"/>
              </a:rPr>
              <a:t>Clean Text Slide for your Presentation</a:t>
            </a:r>
            <a:endParaRPr lang="ko-KR" altLang="en-US" sz="1500" dirty="0">
              <a:solidFill>
                <a:schemeClr val="bg1"/>
              </a:solidFill>
              <a:cs typeface="Arial" pitchFamily="34" charset="0"/>
            </a:endParaRPr>
          </a:p>
        </p:txBody>
      </p:sp>
      <p:sp>
        <p:nvSpPr>
          <p:cNvPr id="16" name="TextBox 15">
            <a:extLst>
              <a:ext uri="{FF2B5EF4-FFF2-40B4-BE49-F238E27FC236}">
                <a16:creationId xmlns:a16="http://schemas.microsoft.com/office/drawing/2014/main" id="{AEA3A589-9E65-4EC9-88C0-4E3E85FEDB3E}"/>
              </a:ext>
            </a:extLst>
          </p:cNvPr>
          <p:cNvSpPr txBox="1"/>
          <p:nvPr/>
        </p:nvSpPr>
        <p:spPr>
          <a:xfrm>
            <a:off x="610750" y="468465"/>
            <a:ext cx="2115168" cy="1200329"/>
          </a:xfrm>
          <a:prstGeom prst="rect">
            <a:avLst/>
          </a:prstGeom>
          <a:noFill/>
        </p:spPr>
        <p:txBody>
          <a:bodyPr wrap="square" rtlCol="0">
            <a:spAutoFit/>
          </a:bodyPr>
          <a:lstStyle/>
          <a:p>
            <a:r>
              <a:rPr lang="en-US" altLang="ko-KR" sz="3600" dirty="0">
                <a:solidFill>
                  <a:srgbClr val="343434"/>
                </a:solidFill>
                <a:latin typeface="+mj-lt"/>
                <a:cs typeface="Arial" pitchFamily="34" charset="0"/>
              </a:rPr>
              <a:t>Columns</a:t>
            </a:r>
          </a:p>
          <a:p>
            <a:r>
              <a:rPr lang="en-US" altLang="ko-KR" sz="3600" dirty="0">
                <a:solidFill>
                  <a:srgbClr val="EF7C00"/>
                </a:solidFill>
                <a:latin typeface="+mj-lt"/>
                <a:cs typeface="Arial" pitchFamily="34" charset="0"/>
              </a:rPr>
              <a:t>Style</a:t>
            </a:r>
            <a:endParaRPr lang="ko-KR" altLang="en-US" sz="3600" dirty="0">
              <a:solidFill>
                <a:srgbClr val="EF7C00"/>
              </a:solidFill>
              <a:latin typeface="+mj-lt"/>
              <a:cs typeface="Arial" pitchFamily="34" charset="0"/>
            </a:endParaRPr>
          </a:p>
        </p:txBody>
      </p:sp>
      <p:grpSp>
        <p:nvGrpSpPr>
          <p:cNvPr id="17" name="Group 7">
            <a:extLst>
              <a:ext uri="{FF2B5EF4-FFF2-40B4-BE49-F238E27FC236}">
                <a16:creationId xmlns:a16="http://schemas.microsoft.com/office/drawing/2014/main" id="{0D5566DF-0892-430F-AEAD-855C43512FFA}"/>
              </a:ext>
            </a:extLst>
          </p:cNvPr>
          <p:cNvGrpSpPr/>
          <p:nvPr/>
        </p:nvGrpSpPr>
        <p:grpSpPr>
          <a:xfrm>
            <a:off x="3037359" y="1057087"/>
            <a:ext cx="2494259" cy="3404651"/>
            <a:chOff x="886442" y="1591192"/>
            <a:chExt cx="3397525" cy="5219410"/>
          </a:xfrm>
        </p:grpSpPr>
        <p:sp>
          <p:nvSpPr>
            <p:cNvPr id="18" name="TextBox 17">
              <a:extLst>
                <a:ext uri="{FF2B5EF4-FFF2-40B4-BE49-F238E27FC236}">
                  <a16:creationId xmlns:a16="http://schemas.microsoft.com/office/drawing/2014/main" id="{FC2CC834-C942-4022-9B44-9612CF7BBA26}"/>
                </a:ext>
              </a:extLst>
            </p:cNvPr>
            <p:cNvSpPr txBox="1"/>
            <p:nvPr/>
          </p:nvSpPr>
          <p:spPr>
            <a:xfrm>
              <a:off x="886442" y="1591192"/>
              <a:ext cx="3397525" cy="495420"/>
            </a:xfrm>
            <a:prstGeom prst="rect">
              <a:avLst/>
            </a:prstGeom>
            <a:noFill/>
          </p:spPr>
          <p:txBody>
            <a:bodyPr wrap="square" rtlCol="0">
              <a:spAutoFit/>
            </a:bodyPr>
            <a:lstStyle/>
            <a:p>
              <a:r>
                <a:rPr lang="en-US" altLang="ko-KR" sz="1500" b="1" dirty="0">
                  <a:solidFill>
                    <a:schemeClr val="bg1"/>
                  </a:solidFill>
                  <a:cs typeface="Arial" pitchFamily="34" charset="0"/>
                </a:rPr>
                <a:t>Your Text  Here</a:t>
              </a:r>
              <a:endParaRPr lang="ko-KR" altLang="en-US" sz="1500" b="1" dirty="0">
                <a:solidFill>
                  <a:schemeClr val="bg1"/>
                </a:solidFill>
                <a:cs typeface="Arial" pitchFamily="34" charset="0"/>
              </a:endParaRPr>
            </a:p>
          </p:txBody>
        </p:sp>
        <p:sp>
          <p:nvSpPr>
            <p:cNvPr id="19" name="TextBox 18">
              <a:extLst>
                <a:ext uri="{FF2B5EF4-FFF2-40B4-BE49-F238E27FC236}">
                  <a16:creationId xmlns:a16="http://schemas.microsoft.com/office/drawing/2014/main" id="{7C8DE678-BEFA-48C6-95B8-D4BEEF82433B}"/>
                </a:ext>
              </a:extLst>
            </p:cNvPr>
            <p:cNvSpPr txBox="1"/>
            <p:nvPr/>
          </p:nvSpPr>
          <p:spPr>
            <a:xfrm>
              <a:off x="886442" y="2104110"/>
              <a:ext cx="3397525" cy="4706492"/>
            </a:xfrm>
            <a:prstGeom prst="rect">
              <a:avLst/>
            </a:prstGeom>
            <a:noFill/>
          </p:spPr>
          <p:txBody>
            <a:bodyPr wrap="square" rtlCol="0">
              <a:spAutoFit/>
            </a:bodyPr>
            <a:lstStyle/>
            <a:p>
              <a:r>
                <a:rPr lang="en-US" altLang="ko-KR" sz="1050" dirty="0">
                  <a:solidFill>
                    <a:srgbClr val="343434"/>
                  </a:solidFill>
                  <a:cs typeface="Arial" pitchFamily="34" charset="0"/>
                </a:rPr>
                <a:t>Get a modern PowerPoint  Presentation that is beautifully designed.  </a:t>
              </a:r>
              <a:endParaRPr lang="ko-KR" altLang="en-US" sz="1050" dirty="0">
                <a:solidFill>
                  <a:srgbClr val="343434"/>
                </a:solidFill>
                <a:cs typeface="Arial" pitchFamily="34" charset="0"/>
              </a:endParaRPr>
            </a:p>
            <a:p>
              <a:endParaRPr lang="en-US" altLang="ko-KR" sz="900" dirty="0">
                <a:solidFill>
                  <a:srgbClr val="343434"/>
                </a:solidFill>
                <a:cs typeface="Arial" pitchFamily="34" charset="0"/>
              </a:endParaRPr>
            </a:p>
            <a:p>
              <a:r>
                <a:rPr lang="en-US" altLang="ko-KR" sz="900" dirty="0">
                  <a:solidFill>
                    <a:srgbClr val="343434"/>
                  </a:solidFill>
                  <a:cs typeface="Arial" pitchFamily="34" charset="0"/>
                </a:rPr>
                <a:t>You can simply impress your audience and add a unique zing and appeal to your Presentations. I hope and I believe that this Template will your Time, Money and Reputation. Get a modern PowerPoint  Presentation that is beautifully designed.</a:t>
              </a:r>
              <a:r>
                <a:rPr lang="ko-KR" altLang="en-US" sz="900" dirty="0">
                  <a:solidFill>
                    <a:srgbClr val="343434"/>
                  </a:solidFill>
                  <a:cs typeface="Arial" pitchFamily="34" charset="0"/>
                </a:rPr>
                <a:t> </a:t>
              </a:r>
              <a:r>
                <a:rPr lang="en-US" altLang="ko-KR" sz="900" dirty="0">
                  <a:solidFill>
                    <a:srgbClr val="343434"/>
                  </a:solidFill>
                  <a:cs typeface="Arial" pitchFamily="34" charset="0"/>
                </a:rPr>
                <a:t>Easy to change colors, photos and Text. I hope and I believe that this Template will your Time, Money and Reputation. </a:t>
              </a:r>
            </a:p>
            <a:p>
              <a:endParaRPr lang="en-US" altLang="ko-KR" sz="900" dirty="0">
                <a:solidFill>
                  <a:srgbClr val="343434"/>
                </a:solidFill>
                <a:cs typeface="Arial" pitchFamily="34" charset="0"/>
              </a:endParaRPr>
            </a:p>
            <a:p>
              <a:r>
                <a:rPr lang="en-US" altLang="ko-KR" sz="900" dirty="0">
                  <a:solidFill>
                    <a:srgbClr val="343434"/>
                  </a:solidFill>
                  <a:cs typeface="Arial" pitchFamily="34" charset="0"/>
                </a:rPr>
                <a:t>You can simply impress your audience and add a unique zing and appeal to your Presentations. Get a modern PowerPoint  Presentation that is beautifully designed. </a:t>
              </a:r>
            </a:p>
            <a:p>
              <a:endParaRPr lang="en-US" altLang="ko-KR" sz="900" dirty="0">
                <a:solidFill>
                  <a:srgbClr val="343434"/>
                </a:solidFill>
                <a:cs typeface="Arial" pitchFamily="34" charset="0"/>
              </a:endParaRPr>
            </a:p>
            <a:p>
              <a:r>
                <a:rPr lang="en-US" altLang="ko-KR" sz="900" dirty="0">
                  <a:solidFill>
                    <a:srgbClr val="343434"/>
                  </a:solidFill>
                  <a:cs typeface="Arial" pitchFamily="34" charset="0"/>
                </a:rPr>
                <a:t>Get a modern PowerPoint  Presentation that is beautifully designed.  </a:t>
              </a:r>
              <a:endParaRPr lang="ko-KR" altLang="en-US" sz="900" dirty="0">
                <a:solidFill>
                  <a:srgbClr val="343434"/>
                </a:solidFill>
                <a:cs typeface="Arial" pitchFamily="34" charset="0"/>
              </a:endParaRPr>
            </a:p>
          </p:txBody>
        </p:sp>
      </p:grpSp>
      <p:pic>
        <p:nvPicPr>
          <p:cNvPr id="3" name="Imagen 2"/>
          <p:cNvPicPr>
            <a:picLocks noChangeAspect="1"/>
          </p:cNvPicPr>
          <p:nvPr/>
        </p:nvPicPr>
        <p:blipFill>
          <a:blip r:embed="rId2"/>
          <a:stretch>
            <a:fillRect/>
          </a:stretch>
        </p:blipFill>
        <p:spPr>
          <a:xfrm>
            <a:off x="6531569" y="1218669"/>
            <a:ext cx="1620679" cy="3588646"/>
          </a:xfrm>
          <a:prstGeom prst="rect">
            <a:avLst/>
          </a:prstGeom>
        </p:spPr>
      </p:pic>
      <p:sp>
        <p:nvSpPr>
          <p:cNvPr id="4" name="Rectángulo 3">
            <a:extLst>
              <a:ext uri="{FF2B5EF4-FFF2-40B4-BE49-F238E27FC236}">
                <a16:creationId xmlns:a16="http://schemas.microsoft.com/office/drawing/2014/main" id="{745D2487-546D-F362-4CCE-E4C1F3F03F28}"/>
              </a:ext>
            </a:extLst>
          </p:cNvPr>
          <p:cNvSpPr/>
          <p:nvPr/>
        </p:nvSpPr>
        <p:spPr>
          <a:xfrm>
            <a:off x="219604" y="230981"/>
            <a:ext cx="209021" cy="1281113"/>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F0599D69-5096-5F49-25D4-565779095D4C}"/>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8882181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394"/>
        <p:cNvGrpSpPr/>
        <p:nvPr/>
      </p:nvGrpSpPr>
      <p:grpSpPr>
        <a:xfrm>
          <a:off x="0" y="0"/>
          <a:ext cx="0" cy="0"/>
          <a:chOff x="0" y="0"/>
          <a:chExt cx="0" cy="0"/>
        </a:xfrm>
      </p:grpSpPr>
      <p:pic>
        <p:nvPicPr>
          <p:cNvPr id="3" name="Imagen 2"/>
          <p:cNvPicPr>
            <a:picLocks noChangeAspect="1"/>
          </p:cNvPicPr>
          <p:nvPr/>
        </p:nvPicPr>
        <p:blipFill>
          <a:blip r:embed="rId3">
            <a:duotone>
              <a:schemeClr val="accent4">
                <a:shade val="45000"/>
                <a:satMod val="135000"/>
              </a:schemeClr>
              <a:prstClr val="white"/>
            </a:duotone>
          </a:blip>
          <a:stretch>
            <a:fillRect/>
          </a:stretch>
        </p:blipFill>
        <p:spPr>
          <a:xfrm>
            <a:off x="3085638" y="987206"/>
            <a:ext cx="3448279" cy="4014012"/>
          </a:xfrm>
          <a:prstGeom prst="rect">
            <a:avLst/>
          </a:prstGeom>
        </p:spPr>
      </p:pic>
      <p:sp>
        <p:nvSpPr>
          <p:cNvPr id="78" name="Google Shape;311;p38"/>
          <p:cNvSpPr/>
          <p:nvPr/>
        </p:nvSpPr>
        <p:spPr>
          <a:xfrm>
            <a:off x="739676" y="4631761"/>
            <a:ext cx="7453222" cy="369457"/>
          </a:xfrm>
          <a:prstGeom prst="ellipse">
            <a:avLst/>
          </a:prstGeom>
          <a:solidFill>
            <a:srgbClr val="3434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73"/>
          <p:cNvSpPr txBox="1">
            <a:spLocks noGrp="1"/>
          </p:cNvSpPr>
          <p:nvPr>
            <p:ph type="title"/>
          </p:nvPr>
        </p:nvSpPr>
        <p:spPr>
          <a:xfrm>
            <a:off x="1831864" y="616878"/>
            <a:ext cx="5768789" cy="716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1500" dirty="0">
                <a:solidFill>
                  <a:schemeClr val="bg1"/>
                </a:solidFill>
              </a:rPr>
              <a:t>THANKS</a:t>
            </a:r>
            <a:endParaRPr sz="11500" dirty="0">
              <a:solidFill>
                <a:schemeClr val="bg1"/>
              </a:solidFill>
            </a:endParaRPr>
          </a:p>
        </p:txBody>
      </p:sp>
      <p:sp>
        <p:nvSpPr>
          <p:cNvPr id="44" name="TextBox 31">
            <a:extLst>
              <a:ext uri="{FF2B5EF4-FFF2-40B4-BE49-F238E27FC236}">
                <a16:creationId xmlns:a16="http://schemas.microsoft.com/office/drawing/2014/main" id="{CB4D83FB-ADA6-4B3E-BC0D-C1DB91A9F111}"/>
              </a:ext>
            </a:extLst>
          </p:cNvPr>
          <p:cNvSpPr txBox="1"/>
          <p:nvPr/>
        </p:nvSpPr>
        <p:spPr>
          <a:xfrm>
            <a:off x="2316167" y="1736174"/>
            <a:ext cx="4800181" cy="830997"/>
          </a:xfrm>
          <a:prstGeom prst="rect">
            <a:avLst/>
          </a:prstGeom>
          <a:noFill/>
        </p:spPr>
        <p:txBody>
          <a:bodyPr wrap="square" lIns="0" rtlCol="0">
            <a:spAutoFit/>
          </a:bodyPr>
          <a:lstStyle/>
          <a:p>
            <a:pPr algn="ctr"/>
            <a:r>
              <a:rPr lang="en-US" altLang="ko-KR" sz="1200" b="1" dirty="0">
                <a:solidFill>
                  <a:srgbClr val="EF7C00"/>
                </a:solidFill>
                <a:cs typeface="Arial" pitchFamily="34" charset="0"/>
              </a:rPr>
              <a:t>You can simply impress your audience and add a unique zing and simply impress your audience and add a unique zing and simply impress your audience and add a unique zing and appeal to your Presentations.</a:t>
            </a:r>
            <a:endParaRPr lang="ko-KR" altLang="en-US" sz="1200" b="1" dirty="0">
              <a:solidFill>
                <a:srgbClr val="EF7C00"/>
              </a:solidFill>
              <a:cs typeface="Arial" pitchFamily="34" charset="0"/>
            </a:endParaRPr>
          </a:p>
        </p:txBody>
      </p:sp>
      <p:pic>
        <p:nvPicPr>
          <p:cNvPr id="2" name="Imagen 1"/>
          <p:cNvPicPr>
            <a:picLocks noChangeAspect="1"/>
          </p:cNvPicPr>
          <p:nvPr/>
        </p:nvPicPr>
        <p:blipFill>
          <a:blip r:embed="rId4"/>
          <a:stretch>
            <a:fillRect/>
          </a:stretch>
        </p:blipFill>
        <p:spPr>
          <a:xfrm>
            <a:off x="4151086" y="2862368"/>
            <a:ext cx="1317385" cy="1954122"/>
          </a:xfrm>
          <a:prstGeom prst="rect">
            <a:avLst/>
          </a:prstGeom>
        </p:spPr>
      </p:pic>
      <p:sp>
        <p:nvSpPr>
          <p:cNvPr id="4" name="Rectángulo 3">
            <a:extLst>
              <a:ext uri="{FF2B5EF4-FFF2-40B4-BE49-F238E27FC236}">
                <a16:creationId xmlns:a16="http://schemas.microsoft.com/office/drawing/2014/main" id="{31FF06BD-56C5-281C-E413-5F279CE72C0F}"/>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5" name="Rectángulo 4">
            <a:extLst>
              <a:ext uri="{FF2B5EF4-FFF2-40B4-BE49-F238E27FC236}">
                <a16:creationId xmlns:a16="http://schemas.microsoft.com/office/drawing/2014/main" id="{3D14DD0B-EA48-EC0E-4023-E76B15FD5069}"/>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4035" name="Google Shape;4035;p75"/>
          <p:cNvSpPr txBox="1">
            <a:spLocks noGrp="1"/>
          </p:cNvSpPr>
          <p:nvPr>
            <p:ph type="title"/>
          </p:nvPr>
        </p:nvSpPr>
        <p:spPr>
          <a:xfrm>
            <a:off x="794962" y="2851321"/>
            <a:ext cx="7685649" cy="572700"/>
          </a:xfrm>
          <a:prstGeom prst="rect">
            <a:avLst/>
          </a:prstGeom>
        </p:spPr>
        <p:txBody>
          <a:bodyPr spcFirstLastPara="1" wrap="square" lIns="91425" tIns="91425" rIns="91425" bIns="91425" anchor="t" anchorCtr="0">
            <a:noAutofit/>
          </a:bodyPr>
          <a:lstStyle/>
          <a:p>
            <a:pPr lvl="0"/>
            <a:r>
              <a:rPr lang="es-PE" sz="4800" dirty="0" smtClean="0">
                <a:solidFill>
                  <a:srgbClr val="EF7C00"/>
                </a:solidFill>
                <a:hlinkClick r:id="rId3"/>
              </a:rPr>
              <a:t>plantillaspowerpoint.org</a:t>
            </a:r>
            <a:endParaRPr sz="4800" dirty="0">
              <a:solidFill>
                <a:srgbClr val="EF7C00"/>
              </a:solidFill>
            </a:endParaRPr>
          </a:p>
        </p:txBody>
      </p:sp>
      <p:pic>
        <p:nvPicPr>
          <p:cNvPr id="2" name="Imagen 1"/>
          <p:cNvPicPr>
            <a:picLocks noChangeAspect="1"/>
          </p:cNvPicPr>
          <p:nvPr/>
        </p:nvPicPr>
        <p:blipFill>
          <a:blip r:embed="rId4"/>
          <a:stretch>
            <a:fillRect/>
          </a:stretch>
        </p:blipFill>
        <p:spPr>
          <a:xfrm>
            <a:off x="3331328" y="1167451"/>
            <a:ext cx="2223845" cy="1683870"/>
          </a:xfrm>
          <a:prstGeom prst="rect">
            <a:avLst/>
          </a:prstGeom>
        </p:spPr>
      </p:pic>
      <p:sp>
        <p:nvSpPr>
          <p:cNvPr id="3" name="Rectángulo 2">
            <a:extLst>
              <a:ext uri="{FF2B5EF4-FFF2-40B4-BE49-F238E27FC236}">
                <a16:creationId xmlns:a16="http://schemas.microsoft.com/office/drawing/2014/main" id="{2BEF337E-BD8B-DADD-4CC7-08223F898D90}"/>
              </a:ext>
            </a:extLst>
          </p:cNvPr>
          <p:cNvSpPr/>
          <p:nvPr/>
        </p:nvSpPr>
        <p:spPr>
          <a:xfrm>
            <a:off x="219604" y="0"/>
            <a:ext cx="209021" cy="1062038"/>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3ED048A0-6DB6-2A2D-45B4-954001DE1ACA}"/>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4035" name="Google Shape;4035;p75"/>
          <p:cNvSpPr txBox="1">
            <a:spLocks noGrp="1"/>
          </p:cNvSpPr>
          <p:nvPr>
            <p:ph type="title"/>
          </p:nvPr>
        </p:nvSpPr>
        <p:spPr>
          <a:xfrm>
            <a:off x="1998119" y="466167"/>
            <a:ext cx="4817400" cy="116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t>Alternative resources</a:t>
            </a:r>
            <a:endParaRPr sz="3200" dirty="0"/>
          </a:p>
        </p:txBody>
      </p:sp>
      <p:pic>
        <p:nvPicPr>
          <p:cNvPr id="11" name="Imagen 10"/>
          <p:cNvPicPr>
            <a:picLocks noChangeAspect="1"/>
          </p:cNvPicPr>
          <p:nvPr/>
        </p:nvPicPr>
        <p:blipFill>
          <a:blip r:embed="rId3"/>
          <a:stretch>
            <a:fillRect/>
          </a:stretch>
        </p:blipFill>
        <p:spPr>
          <a:xfrm>
            <a:off x="879405" y="1783104"/>
            <a:ext cx="7054827" cy="3077704"/>
          </a:xfrm>
          <a:prstGeom prst="rect">
            <a:avLst/>
          </a:prstGeom>
        </p:spPr>
      </p:pic>
      <p:sp>
        <p:nvSpPr>
          <p:cNvPr id="2" name="Rectángulo 1">
            <a:extLst>
              <a:ext uri="{FF2B5EF4-FFF2-40B4-BE49-F238E27FC236}">
                <a16:creationId xmlns:a16="http://schemas.microsoft.com/office/drawing/2014/main" id="{D63434A1-9FBA-DC5D-5415-2172ACBA70B1}"/>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a:extLst>
              <a:ext uri="{FF2B5EF4-FFF2-40B4-BE49-F238E27FC236}">
                <a16:creationId xmlns:a16="http://schemas.microsoft.com/office/drawing/2014/main" id="{C2B46C3F-A704-802C-1ED4-8CA89638FB5F}"/>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363168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8" name="Rectángulo 7">
            <a:extLst>
              <a:ext uri="{FF2B5EF4-FFF2-40B4-BE49-F238E27FC236}">
                <a16:creationId xmlns:a16="http://schemas.microsoft.com/office/drawing/2014/main" id="{84E3208A-AD33-559E-37AE-043BECF08B2E}"/>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035" name="Google Shape;4035;p75"/>
          <p:cNvSpPr txBox="1">
            <a:spLocks noGrp="1"/>
          </p:cNvSpPr>
          <p:nvPr>
            <p:ph type="title"/>
          </p:nvPr>
        </p:nvSpPr>
        <p:spPr>
          <a:xfrm>
            <a:off x="1998119" y="466167"/>
            <a:ext cx="4817400" cy="116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t>Alternative resources</a:t>
            </a:r>
            <a:endParaRPr sz="3200" dirty="0"/>
          </a:p>
        </p:txBody>
      </p:sp>
      <p:pic>
        <p:nvPicPr>
          <p:cNvPr id="2" name="Imagen 1"/>
          <p:cNvPicPr>
            <a:picLocks noChangeAspect="1"/>
          </p:cNvPicPr>
          <p:nvPr/>
        </p:nvPicPr>
        <p:blipFill>
          <a:blip r:embed="rId3"/>
          <a:stretch>
            <a:fillRect/>
          </a:stretch>
        </p:blipFill>
        <p:spPr>
          <a:xfrm>
            <a:off x="216198" y="1631967"/>
            <a:ext cx="1181250" cy="3510000"/>
          </a:xfrm>
          <a:prstGeom prst="rect">
            <a:avLst/>
          </a:prstGeom>
        </p:spPr>
      </p:pic>
      <p:pic>
        <p:nvPicPr>
          <p:cNvPr id="3" name="Imagen 2"/>
          <p:cNvPicPr>
            <a:picLocks noChangeAspect="1"/>
          </p:cNvPicPr>
          <p:nvPr/>
        </p:nvPicPr>
        <p:blipFill>
          <a:blip r:embed="rId4"/>
          <a:stretch>
            <a:fillRect/>
          </a:stretch>
        </p:blipFill>
        <p:spPr>
          <a:xfrm>
            <a:off x="1880100" y="1911452"/>
            <a:ext cx="2853265" cy="2952588"/>
          </a:xfrm>
          <a:prstGeom prst="rect">
            <a:avLst/>
          </a:prstGeom>
        </p:spPr>
      </p:pic>
      <p:pic>
        <p:nvPicPr>
          <p:cNvPr id="4" name="Imagen 3"/>
          <p:cNvPicPr>
            <a:picLocks noChangeAspect="1"/>
          </p:cNvPicPr>
          <p:nvPr/>
        </p:nvPicPr>
        <p:blipFill>
          <a:blip r:embed="rId5"/>
          <a:stretch>
            <a:fillRect/>
          </a:stretch>
        </p:blipFill>
        <p:spPr>
          <a:xfrm>
            <a:off x="5443019" y="1049067"/>
            <a:ext cx="2745000" cy="2486250"/>
          </a:xfrm>
          <a:prstGeom prst="rect">
            <a:avLst/>
          </a:prstGeom>
        </p:spPr>
      </p:pic>
      <p:pic>
        <p:nvPicPr>
          <p:cNvPr id="5" name="Imagen 4"/>
          <p:cNvPicPr>
            <a:picLocks noChangeAspect="1"/>
          </p:cNvPicPr>
          <p:nvPr/>
        </p:nvPicPr>
        <p:blipFill>
          <a:blip r:embed="rId6"/>
          <a:stretch>
            <a:fillRect/>
          </a:stretch>
        </p:blipFill>
        <p:spPr>
          <a:xfrm>
            <a:off x="4798932" y="3658680"/>
            <a:ext cx="2016587" cy="1414164"/>
          </a:xfrm>
          <a:prstGeom prst="rect">
            <a:avLst/>
          </a:prstGeom>
        </p:spPr>
      </p:pic>
      <p:pic>
        <p:nvPicPr>
          <p:cNvPr id="7" name="Imagen 6"/>
          <p:cNvPicPr>
            <a:picLocks noChangeAspect="1"/>
          </p:cNvPicPr>
          <p:nvPr/>
        </p:nvPicPr>
        <p:blipFill>
          <a:blip r:embed="rId7"/>
          <a:stretch>
            <a:fillRect/>
          </a:stretch>
        </p:blipFill>
        <p:spPr>
          <a:xfrm>
            <a:off x="7120146" y="3585731"/>
            <a:ext cx="2023854" cy="1393981"/>
          </a:xfrm>
          <a:prstGeom prst="rect">
            <a:avLst/>
          </a:prstGeom>
        </p:spPr>
      </p:pic>
      <p:sp>
        <p:nvSpPr>
          <p:cNvPr id="6" name="Rectángulo 5">
            <a:extLst>
              <a:ext uri="{FF2B5EF4-FFF2-40B4-BE49-F238E27FC236}">
                <a16:creationId xmlns:a16="http://schemas.microsoft.com/office/drawing/2014/main" id="{B869B66B-8F08-41C5-3DB2-003BB3D9B25B}"/>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9427859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4035" name="Google Shape;4035;p75"/>
          <p:cNvSpPr txBox="1">
            <a:spLocks noGrp="1"/>
          </p:cNvSpPr>
          <p:nvPr>
            <p:ph type="title"/>
          </p:nvPr>
        </p:nvSpPr>
        <p:spPr>
          <a:xfrm>
            <a:off x="-764895" y="197768"/>
            <a:ext cx="6250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1">
                    <a:lumMod val="95000"/>
                  </a:schemeClr>
                </a:solidFill>
              </a:rPr>
              <a:t>Alternative</a:t>
            </a:r>
            <a:r>
              <a:rPr lang="en" dirty="0">
                <a:solidFill>
                  <a:schemeClr val="bg1"/>
                </a:solidFill>
              </a:rPr>
              <a:t> </a:t>
            </a:r>
            <a:r>
              <a:rPr lang="en" dirty="0">
                <a:solidFill>
                  <a:srgbClr val="EF7C00"/>
                </a:solidFill>
              </a:rPr>
              <a:t>resources</a:t>
            </a:r>
            <a:endParaRPr dirty="0">
              <a:solidFill>
                <a:srgbClr val="EF7C00"/>
              </a:solidFill>
            </a:endParaRPr>
          </a:p>
        </p:txBody>
      </p:sp>
      <p:pic>
        <p:nvPicPr>
          <p:cNvPr id="2" name="Imagen 1"/>
          <p:cNvPicPr>
            <a:picLocks noChangeAspect="1"/>
          </p:cNvPicPr>
          <p:nvPr/>
        </p:nvPicPr>
        <p:blipFill>
          <a:blip r:embed="rId3"/>
          <a:stretch>
            <a:fillRect/>
          </a:stretch>
        </p:blipFill>
        <p:spPr>
          <a:xfrm>
            <a:off x="454677" y="1083674"/>
            <a:ext cx="3811056" cy="3811056"/>
          </a:xfrm>
          <a:prstGeom prst="rect">
            <a:avLst/>
          </a:prstGeom>
        </p:spPr>
      </p:pic>
      <p:pic>
        <p:nvPicPr>
          <p:cNvPr id="4" name="Imagen 3"/>
          <p:cNvPicPr>
            <a:picLocks noChangeAspect="1"/>
          </p:cNvPicPr>
          <p:nvPr/>
        </p:nvPicPr>
        <p:blipFill>
          <a:blip r:embed="rId4"/>
          <a:stretch>
            <a:fillRect/>
          </a:stretch>
        </p:blipFill>
        <p:spPr>
          <a:xfrm>
            <a:off x="4711517" y="1083674"/>
            <a:ext cx="3787025" cy="3799994"/>
          </a:xfrm>
          <a:prstGeom prst="rect">
            <a:avLst/>
          </a:prstGeom>
        </p:spPr>
      </p:pic>
      <p:sp>
        <p:nvSpPr>
          <p:cNvPr id="6" name="Rectángulo 5">
            <a:extLst>
              <a:ext uri="{FF2B5EF4-FFF2-40B4-BE49-F238E27FC236}">
                <a16:creationId xmlns:a16="http://schemas.microsoft.com/office/drawing/2014/main" id="{5D5DD6F7-6AF8-90C1-EF0C-5DE744521B9B}"/>
              </a:ext>
            </a:extLst>
          </p:cNvPr>
          <p:cNvSpPr/>
          <p:nvPr/>
        </p:nvSpPr>
        <p:spPr>
          <a:xfrm>
            <a:off x="219604" y="0"/>
            <a:ext cx="209021" cy="1062038"/>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a:extLst>
              <a:ext uri="{FF2B5EF4-FFF2-40B4-BE49-F238E27FC236}">
                <a16:creationId xmlns:a16="http://schemas.microsoft.com/office/drawing/2014/main" id="{BD938B4D-9BE9-3091-5BDF-291360CBD332}"/>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4316799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4035" name="Google Shape;4035;p75"/>
          <p:cNvSpPr txBox="1">
            <a:spLocks noGrp="1"/>
          </p:cNvSpPr>
          <p:nvPr>
            <p:ph type="title"/>
          </p:nvPr>
        </p:nvSpPr>
        <p:spPr>
          <a:xfrm>
            <a:off x="-764895" y="197768"/>
            <a:ext cx="6250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1">
                    <a:lumMod val="95000"/>
                  </a:schemeClr>
                </a:solidFill>
              </a:rPr>
              <a:t>Alternative</a:t>
            </a:r>
            <a:r>
              <a:rPr lang="en" dirty="0">
                <a:solidFill>
                  <a:schemeClr val="bg1"/>
                </a:solidFill>
              </a:rPr>
              <a:t> </a:t>
            </a:r>
            <a:r>
              <a:rPr lang="en" dirty="0">
                <a:solidFill>
                  <a:srgbClr val="EF7C00"/>
                </a:solidFill>
              </a:rPr>
              <a:t>resources</a:t>
            </a:r>
            <a:endParaRPr dirty="0">
              <a:solidFill>
                <a:srgbClr val="EF7C00"/>
              </a:solidFill>
            </a:endParaRPr>
          </a:p>
        </p:txBody>
      </p:sp>
      <p:pic>
        <p:nvPicPr>
          <p:cNvPr id="3" name="Imagen 2"/>
          <p:cNvPicPr>
            <a:picLocks noChangeAspect="1"/>
          </p:cNvPicPr>
          <p:nvPr/>
        </p:nvPicPr>
        <p:blipFill>
          <a:blip r:embed="rId3"/>
          <a:stretch>
            <a:fillRect/>
          </a:stretch>
        </p:blipFill>
        <p:spPr>
          <a:xfrm>
            <a:off x="354344" y="2631146"/>
            <a:ext cx="3307500" cy="2283750"/>
          </a:xfrm>
          <a:prstGeom prst="rect">
            <a:avLst/>
          </a:prstGeom>
        </p:spPr>
      </p:pic>
      <p:pic>
        <p:nvPicPr>
          <p:cNvPr id="2" name="Imagen 1"/>
          <p:cNvPicPr>
            <a:picLocks noChangeAspect="1"/>
          </p:cNvPicPr>
          <p:nvPr/>
        </p:nvPicPr>
        <p:blipFill>
          <a:blip r:embed="rId4"/>
          <a:stretch>
            <a:fillRect/>
          </a:stretch>
        </p:blipFill>
        <p:spPr>
          <a:xfrm>
            <a:off x="3993032" y="1700807"/>
            <a:ext cx="2984546" cy="3051993"/>
          </a:xfrm>
          <a:prstGeom prst="rect">
            <a:avLst/>
          </a:prstGeom>
        </p:spPr>
      </p:pic>
      <p:pic>
        <p:nvPicPr>
          <p:cNvPr id="4" name="Imagen 3"/>
          <p:cNvPicPr>
            <a:picLocks noChangeAspect="1"/>
          </p:cNvPicPr>
          <p:nvPr/>
        </p:nvPicPr>
        <p:blipFill>
          <a:blip r:embed="rId5"/>
          <a:stretch>
            <a:fillRect/>
          </a:stretch>
        </p:blipFill>
        <p:spPr>
          <a:xfrm>
            <a:off x="6832848" y="369896"/>
            <a:ext cx="1968750" cy="4545000"/>
          </a:xfrm>
          <a:prstGeom prst="rect">
            <a:avLst/>
          </a:prstGeom>
        </p:spPr>
      </p:pic>
      <p:pic>
        <p:nvPicPr>
          <p:cNvPr id="5" name="Imagen 4"/>
          <p:cNvPicPr>
            <a:picLocks noChangeAspect="1"/>
          </p:cNvPicPr>
          <p:nvPr/>
        </p:nvPicPr>
        <p:blipFill>
          <a:blip r:embed="rId6"/>
          <a:stretch>
            <a:fillRect/>
          </a:stretch>
        </p:blipFill>
        <p:spPr>
          <a:xfrm>
            <a:off x="354344" y="902057"/>
            <a:ext cx="3251250" cy="1597500"/>
          </a:xfrm>
          <a:prstGeom prst="rect">
            <a:avLst/>
          </a:prstGeom>
        </p:spPr>
      </p:pic>
      <p:sp>
        <p:nvSpPr>
          <p:cNvPr id="6" name="Rectángulo 5">
            <a:extLst>
              <a:ext uri="{FF2B5EF4-FFF2-40B4-BE49-F238E27FC236}">
                <a16:creationId xmlns:a16="http://schemas.microsoft.com/office/drawing/2014/main" id="{B9AC0A52-AF27-6083-B0FD-8FC426E410AB}"/>
              </a:ext>
            </a:extLst>
          </p:cNvPr>
          <p:cNvSpPr/>
          <p:nvPr/>
        </p:nvSpPr>
        <p:spPr>
          <a:xfrm>
            <a:off x="219604" y="0"/>
            <a:ext cx="209021" cy="1062038"/>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a:extLst>
              <a:ext uri="{FF2B5EF4-FFF2-40B4-BE49-F238E27FC236}">
                <a16:creationId xmlns:a16="http://schemas.microsoft.com/office/drawing/2014/main" id="{A1A24DBB-14B2-CD36-A9F6-53BF6E76D412}"/>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18147249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4035" name="Google Shape;4035;p75"/>
          <p:cNvSpPr txBox="1">
            <a:spLocks noGrp="1"/>
          </p:cNvSpPr>
          <p:nvPr>
            <p:ph type="title"/>
          </p:nvPr>
        </p:nvSpPr>
        <p:spPr>
          <a:xfrm>
            <a:off x="1998119" y="466167"/>
            <a:ext cx="4817400" cy="1165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200" dirty="0"/>
              <a:t>Alternative resources</a:t>
            </a:r>
            <a:endParaRPr sz="3200" dirty="0"/>
          </a:p>
        </p:txBody>
      </p:sp>
      <p:pic>
        <p:nvPicPr>
          <p:cNvPr id="8" name="Imagen 7"/>
          <p:cNvPicPr>
            <a:picLocks noChangeAspect="1"/>
          </p:cNvPicPr>
          <p:nvPr/>
        </p:nvPicPr>
        <p:blipFill>
          <a:blip r:embed="rId3"/>
          <a:stretch>
            <a:fillRect/>
          </a:stretch>
        </p:blipFill>
        <p:spPr>
          <a:xfrm>
            <a:off x="3594918" y="3453725"/>
            <a:ext cx="1150049" cy="1229363"/>
          </a:xfrm>
          <a:prstGeom prst="rect">
            <a:avLst/>
          </a:prstGeom>
        </p:spPr>
      </p:pic>
      <p:pic>
        <p:nvPicPr>
          <p:cNvPr id="9" name="Imagen 8"/>
          <p:cNvPicPr>
            <a:picLocks noChangeAspect="1"/>
          </p:cNvPicPr>
          <p:nvPr/>
        </p:nvPicPr>
        <p:blipFill>
          <a:blip r:embed="rId4"/>
          <a:stretch>
            <a:fillRect/>
          </a:stretch>
        </p:blipFill>
        <p:spPr>
          <a:xfrm>
            <a:off x="4478612" y="1671112"/>
            <a:ext cx="1352717" cy="1716621"/>
          </a:xfrm>
          <a:prstGeom prst="rect">
            <a:avLst/>
          </a:prstGeom>
        </p:spPr>
      </p:pic>
      <p:pic>
        <p:nvPicPr>
          <p:cNvPr id="10" name="Imagen 9"/>
          <p:cNvPicPr>
            <a:picLocks noChangeAspect="1"/>
          </p:cNvPicPr>
          <p:nvPr/>
        </p:nvPicPr>
        <p:blipFill>
          <a:blip r:embed="rId5"/>
          <a:stretch>
            <a:fillRect/>
          </a:stretch>
        </p:blipFill>
        <p:spPr>
          <a:xfrm>
            <a:off x="5217269" y="3055300"/>
            <a:ext cx="1519273" cy="2015669"/>
          </a:xfrm>
          <a:prstGeom prst="rect">
            <a:avLst/>
          </a:prstGeom>
        </p:spPr>
      </p:pic>
      <p:pic>
        <p:nvPicPr>
          <p:cNvPr id="11" name="Imagen 10"/>
          <p:cNvPicPr>
            <a:picLocks noChangeAspect="1"/>
          </p:cNvPicPr>
          <p:nvPr/>
        </p:nvPicPr>
        <p:blipFill>
          <a:blip r:embed="rId6"/>
          <a:stretch>
            <a:fillRect/>
          </a:stretch>
        </p:blipFill>
        <p:spPr>
          <a:xfrm>
            <a:off x="304994" y="1631967"/>
            <a:ext cx="3386250" cy="1541250"/>
          </a:xfrm>
          <a:prstGeom prst="rect">
            <a:avLst/>
          </a:prstGeom>
        </p:spPr>
      </p:pic>
      <p:pic>
        <p:nvPicPr>
          <p:cNvPr id="12" name="Imagen 11"/>
          <p:cNvPicPr>
            <a:picLocks noChangeAspect="1"/>
          </p:cNvPicPr>
          <p:nvPr/>
        </p:nvPicPr>
        <p:blipFill>
          <a:blip r:embed="rId7"/>
          <a:stretch>
            <a:fillRect/>
          </a:stretch>
        </p:blipFill>
        <p:spPr>
          <a:xfrm>
            <a:off x="801269" y="3285127"/>
            <a:ext cx="2054992" cy="1556016"/>
          </a:xfrm>
          <a:prstGeom prst="rect">
            <a:avLst/>
          </a:prstGeom>
        </p:spPr>
      </p:pic>
      <p:pic>
        <p:nvPicPr>
          <p:cNvPr id="13" name="Imagen 12"/>
          <p:cNvPicPr>
            <a:picLocks noChangeAspect="1"/>
          </p:cNvPicPr>
          <p:nvPr/>
        </p:nvPicPr>
        <p:blipFill>
          <a:blip r:embed="rId8"/>
          <a:stretch>
            <a:fillRect/>
          </a:stretch>
        </p:blipFill>
        <p:spPr>
          <a:xfrm>
            <a:off x="6291834" y="1654341"/>
            <a:ext cx="2393816" cy="3103340"/>
          </a:xfrm>
          <a:prstGeom prst="rect">
            <a:avLst/>
          </a:prstGeom>
        </p:spPr>
      </p:pic>
      <p:sp>
        <p:nvSpPr>
          <p:cNvPr id="2" name="Rectángulo 1">
            <a:extLst>
              <a:ext uri="{FF2B5EF4-FFF2-40B4-BE49-F238E27FC236}">
                <a16:creationId xmlns:a16="http://schemas.microsoft.com/office/drawing/2014/main" id="{E71462BE-81D4-B970-E001-98615E660BA9}"/>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a:extLst>
              <a:ext uri="{FF2B5EF4-FFF2-40B4-BE49-F238E27FC236}">
                <a16:creationId xmlns:a16="http://schemas.microsoft.com/office/drawing/2014/main" id="{04FED7D3-E1A8-33B5-8318-578AEF057C63}"/>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20799427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033"/>
        <p:cNvGrpSpPr/>
        <p:nvPr/>
      </p:nvGrpSpPr>
      <p:grpSpPr>
        <a:xfrm>
          <a:off x="0" y="0"/>
          <a:ext cx="0" cy="0"/>
          <a:chOff x="0" y="0"/>
          <a:chExt cx="0" cy="0"/>
        </a:xfrm>
      </p:grpSpPr>
      <p:sp>
        <p:nvSpPr>
          <p:cNvPr id="4035" name="Google Shape;4035;p75"/>
          <p:cNvSpPr txBox="1">
            <a:spLocks noGrp="1"/>
          </p:cNvSpPr>
          <p:nvPr>
            <p:ph type="title"/>
          </p:nvPr>
        </p:nvSpPr>
        <p:spPr>
          <a:xfrm>
            <a:off x="-764895" y="197768"/>
            <a:ext cx="6250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1">
                    <a:lumMod val="95000"/>
                  </a:schemeClr>
                </a:solidFill>
              </a:rPr>
              <a:t>Alternative</a:t>
            </a:r>
            <a:r>
              <a:rPr lang="en" dirty="0">
                <a:solidFill>
                  <a:schemeClr val="bg1"/>
                </a:solidFill>
              </a:rPr>
              <a:t> </a:t>
            </a:r>
            <a:r>
              <a:rPr lang="en" dirty="0">
                <a:solidFill>
                  <a:srgbClr val="EF7C00"/>
                </a:solidFill>
              </a:rPr>
              <a:t>resources</a:t>
            </a:r>
            <a:endParaRPr dirty="0">
              <a:solidFill>
                <a:srgbClr val="EF7C00"/>
              </a:solidFill>
            </a:endParaRPr>
          </a:p>
        </p:txBody>
      </p:sp>
      <p:pic>
        <p:nvPicPr>
          <p:cNvPr id="5" name="Imagen 4"/>
          <p:cNvPicPr>
            <a:picLocks noChangeAspect="1"/>
          </p:cNvPicPr>
          <p:nvPr/>
        </p:nvPicPr>
        <p:blipFill>
          <a:blip r:embed="rId3"/>
          <a:stretch>
            <a:fillRect/>
          </a:stretch>
        </p:blipFill>
        <p:spPr>
          <a:xfrm>
            <a:off x="2169300" y="1241119"/>
            <a:ext cx="1214969" cy="1214969"/>
          </a:xfrm>
          <a:prstGeom prst="rect">
            <a:avLst/>
          </a:prstGeom>
        </p:spPr>
      </p:pic>
      <p:pic>
        <p:nvPicPr>
          <p:cNvPr id="6" name="Imagen 5"/>
          <p:cNvPicPr>
            <a:picLocks noChangeAspect="1"/>
          </p:cNvPicPr>
          <p:nvPr/>
        </p:nvPicPr>
        <p:blipFill>
          <a:blip r:embed="rId4"/>
          <a:stretch>
            <a:fillRect/>
          </a:stretch>
        </p:blipFill>
        <p:spPr>
          <a:xfrm>
            <a:off x="352746" y="1632542"/>
            <a:ext cx="1473453" cy="1613117"/>
          </a:xfrm>
          <a:prstGeom prst="rect">
            <a:avLst/>
          </a:prstGeom>
        </p:spPr>
      </p:pic>
      <p:pic>
        <p:nvPicPr>
          <p:cNvPr id="7" name="Imagen 6"/>
          <p:cNvPicPr>
            <a:picLocks noChangeAspect="1"/>
          </p:cNvPicPr>
          <p:nvPr/>
        </p:nvPicPr>
        <p:blipFill>
          <a:blip r:embed="rId5"/>
          <a:stretch>
            <a:fillRect/>
          </a:stretch>
        </p:blipFill>
        <p:spPr>
          <a:xfrm>
            <a:off x="503353" y="3282981"/>
            <a:ext cx="1346965" cy="1752677"/>
          </a:xfrm>
          <a:prstGeom prst="rect">
            <a:avLst/>
          </a:prstGeom>
        </p:spPr>
      </p:pic>
      <p:pic>
        <p:nvPicPr>
          <p:cNvPr id="8" name="Imagen 7"/>
          <p:cNvPicPr>
            <a:picLocks noChangeAspect="1"/>
          </p:cNvPicPr>
          <p:nvPr/>
        </p:nvPicPr>
        <p:blipFill>
          <a:blip r:embed="rId6"/>
          <a:stretch>
            <a:fillRect/>
          </a:stretch>
        </p:blipFill>
        <p:spPr>
          <a:xfrm>
            <a:off x="2025441" y="2763158"/>
            <a:ext cx="2070000" cy="2272500"/>
          </a:xfrm>
          <a:prstGeom prst="rect">
            <a:avLst/>
          </a:prstGeom>
        </p:spPr>
      </p:pic>
      <p:pic>
        <p:nvPicPr>
          <p:cNvPr id="9" name="Imagen 8"/>
          <p:cNvPicPr>
            <a:picLocks noChangeAspect="1"/>
          </p:cNvPicPr>
          <p:nvPr/>
        </p:nvPicPr>
        <p:blipFill>
          <a:blip r:embed="rId7"/>
          <a:stretch>
            <a:fillRect/>
          </a:stretch>
        </p:blipFill>
        <p:spPr>
          <a:xfrm>
            <a:off x="3727369" y="1434698"/>
            <a:ext cx="1684385" cy="1688597"/>
          </a:xfrm>
          <a:prstGeom prst="rect">
            <a:avLst/>
          </a:prstGeom>
        </p:spPr>
      </p:pic>
      <p:pic>
        <p:nvPicPr>
          <p:cNvPr id="10" name="Imagen 9"/>
          <p:cNvPicPr>
            <a:picLocks noChangeAspect="1"/>
          </p:cNvPicPr>
          <p:nvPr/>
        </p:nvPicPr>
        <p:blipFill>
          <a:blip r:embed="rId8"/>
          <a:stretch>
            <a:fillRect/>
          </a:stretch>
        </p:blipFill>
        <p:spPr>
          <a:xfrm>
            <a:off x="4376232" y="3220764"/>
            <a:ext cx="1109073" cy="1812760"/>
          </a:xfrm>
          <a:prstGeom prst="rect">
            <a:avLst/>
          </a:prstGeom>
        </p:spPr>
      </p:pic>
      <p:sp>
        <p:nvSpPr>
          <p:cNvPr id="3" name="AutoShape 3"/>
          <p:cNvSpPr>
            <a:spLocks noChangeAspect="1" noChangeArrowheads="1" noTextEdit="1"/>
          </p:cNvSpPr>
          <p:nvPr/>
        </p:nvSpPr>
        <p:spPr bwMode="auto">
          <a:xfrm>
            <a:off x="5473700" y="1362075"/>
            <a:ext cx="3327400" cy="314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5"/>
          <p:cNvSpPr>
            <a:spLocks noEditPoints="1"/>
          </p:cNvSpPr>
          <p:nvPr/>
        </p:nvSpPr>
        <p:spPr bwMode="auto">
          <a:xfrm>
            <a:off x="7010400" y="3597275"/>
            <a:ext cx="622300" cy="919163"/>
          </a:xfrm>
          <a:custGeom>
            <a:avLst/>
            <a:gdLst>
              <a:gd name="T0" fmla="*/ 134 w 438"/>
              <a:gd name="T1" fmla="*/ 214 h 646"/>
              <a:gd name="T2" fmla="*/ 12 w 438"/>
              <a:gd name="T3" fmla="*/ 54 h 646"/>
              <a:gd name="T4" fmla="*/ 31 w 438"/>
              <a:gd name="T5" fmla="*/ 18 h 646"/>
              <a:gd name="T6" fmla="*/ 63 w 438"/>
              <a:gd name="T7" fmla="*/ 94 h 646"/>
              <a:gd name="T8" fmla="*/ 191 w 438"/>
              <a:gd name="T9" fmla="*/ 187 h 646"/>
              <a:gd name="T10" fmla="*/ 193 w 438"/>
              <a:gd name="T11" fmla="*/ 124 h 646"/>
              <a:gd name="T12" fmla="*/ 249 w 438"/>
              <a:gd name="T13" fmla="*/ 126 h 646"/>
              <a:gd name="T14" fmla="*/ 248 w 438"/>
              <a:gd name="T15" fmla="*/ 173 h 646"/>
              <a:gd name="T16" fmla="*/ 355 w 438"/>
              <a:gd name="T17" fmla="*/ 129 h 646"/>
              <a:gd name="T18" fmla="*/ 400 w 438"/>
              <a:gd name="T19" fmla="*/ 19 h 646"/>
              <a:gd name="T20" fmla="*/ 432 w 438"/>
              <a:gd name="T21" fmla="*/ 8 h 646"/>
              <a:gd name="T22" fmla="*/ 415 w 438"/>
              <a:gd name="T23" fmla="*/ 99 h 646"/>
              <a:gd name="T24" fmla="*/ 304 w 438"/>
              <a:gd name="T25" fmla="*/ 242 h 646"/>
              <a:gd name="T26" fmla="*/ 311 w 438"/>
              <a:gd name="T27" fmla="*/ 324 h 646"/>
              <a:gd name="T28" fmla="*/ 309 w 438"/>
              <a:gd name="T29" fmla="*/ 362 h 646"/>
              <a:gd name="T30" fmla="*/ 361 w 438"/>
              <a:gd name="T31" fmla="*/ 549 h 646"/>
              <a:gd name="T32" fmla="*/ 333 w 438"/>
              <a:gd name="T33" fmla="*/ 379 h 646"/>
              <a:gd name="T34" fmla="*/ 317 w 438"/>
              <a:gd name="T35" fmla="*/ 441 h 646"/>
              <a:gd name="T36" fmla="*/ 313 w 438"/>
              <a:gd name="T37" fmla="*/ 493 h 646"/>
              <a:gd name="T38" fmla="*/ 295 w 438"/>
              <a:gd name="T39" fmla="*/ 536 h 646"/>
              <a:gd name="T40" fmla="*/ 337 w 438"/>
              <a:gd name="T41" fmla="*/ 583 h 646"/>
              <a:gd name="T42" fmla="*/ 275 w 438"/>
              <a:gd name="T43" fmla="*/ 537 h 646"/>
              <a:gd name="T44" fmla="*/ 238 w 438"/>
              <a:gd name="T45" fmla="*/ 557 h 646"/>
              <a:gd name="T46" fmla="*/ 291 w 438"/>
              <a:gd name="T47" fmla="*/ 591 h 646"/>
              <a:gd name="T48" fmla="*/ 233 w 438"/>
              <a:gd name="T49" fmla="*/ 634 h 646"/>
              <a:gd name="T50" fmla="*/ 219 w 438"/>
              <a:gd name="T51" fmla="*/ 548 h 646"/>
              <a:gd name="T52" fmla="*/ 193 w 438"/>
              <a:gd name="T53" fmla="*/ 634 h 646"/>
              <a:gd name="T54" fmla="*/ 61 w 438"/>
              <a:gd name="T55" fmla="*/ 613 h 646"/>
              <a:gd name="T56" fmla="*/ 13 w 438"/>
              <a:gd name="T57" fmla="*/ 576 h 646"/>
              <a:gd name="T58" fmla="*/ 58 w 438"/>
              <a:gd name="T59" fmla="*/ 416 h 646"/>
              <a:gd name="T60" fmla="*/ 100 w 438"/>
              <a:gd name="T61" fmla="*/ 339 h 646"/>
              <a:gd name="T62" fmla="*/ 112 w 438"/>
              <a:gd name="T63" fmla="*/ 510 h 646"/>
              <a:gd name="T64" fmla="*/ 138 w 438"/>
              <a:gd name="T65" fmla="*/ 454 h 646"/>
              <a:gd name="T66" fmla="*/ 112 w 438"/>
              <a:gd name="T67" fmla="*/ 510 h 646"/>
              <a:gd name="T68" fmla="*/ 240 w 438"/>
              <a:gd name="T69" fmla="*/ 464 h 646"/>
              <a:gd name="T70" fmla="*/ 273 w 438"/>
              <a:gd name="T71" fmla="*/ 523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38" h="646">
                <a:moveTo>
                  <a:pt x="183" y="339"/>
                </a:moveTo>
                <a:cubicBezTo>
                  <a:pt x="167" y="296"/>
                  <a:pt x="169" y="248"/>
                  <a:pt x="134" y="214"/>
                </a:cubicBezTo>
                <a:cubicBezTo>
                  <a:pt x="109" y="191"/>
                  <a:pt x="82" y="169"/>
                  <a:pt x="62" y="142"/>
                </a:cubicBezTo>
                <a:cubicBezTo>
                  <a:pt x="42" y="116"/>
                  <a:pt x="28" y="84"/>
                  <a:pt x="12" y="54"/>
                </a:cubicBezTo>
                <a:cubicBezTo>
                  <a:pt x="9" y="49"/>
                  <a:pt x="7" y="39"/>
                  <a:pt x="10" y="35"/>
                </a:cubicBezTo>
                <a:cubicBezTo>
                  <a:pt x="15" y="28"/>
                  <a:pt x="24" y="24"/>
                  <a:pt x="31" y="18"/>
                </a:cubicBezTo>
                <a:cubicBezTo>
                  <a:pt x="35" y="25"/>
                  <a:pt x="45" y="34"/>
                  <a:pt x="43" y="38"/>
                </a:cubicBezTo>
                <a:cubicBezTo>
                  <a:pt x="31" y="64"/>
                  <a:pt x="51" y="78"/>
                  <a:pt x="63" y="94"/>
                </a:cubicBezTo>
                <a:cubicBezTo>
                  <a:pt x="84" y="123"/>
                  <a:pt x="108" y="150"/>
                  <a:pt x="140" y="168"/>
                </a:cubicBezTo>
                <a:cubicBezTo>
                  <a:pt x="156" y="177"/>
                  <a:pt x="174" y="182"/>
                  <a:pt x="191" y="187"/>
                </a:cubicBezTo>
                <a:cubicBezTo>
                  <a:pt x="192" y="188"/>
                  <a:pt x="199" y="178"/>
                  <a:pt x="199" y="174"/>
                </a:cubicBezTo>
                <a:cubicBezTo>
                  <a:pt x="197" y="157"/>
                  <a:pt x="193" y="141"/>
                  <a:pt x="193" y="124"/>
                </a:cubicBezTo>
                <a:cubicBezTo>
                  <a:pt x="192" y="107"/>
                  <a:pt x="205" y="96"/>
                  <a:pt x="221" y="97"/>
                </a:cubicBezTo>
                <a:cubicBezTo>
                  <a:pt x="236" y="98"/>
                  <a:pt x="248" y="109"/>
                  <a:pt x="249" y="126"/>
                </a:cubicBezTo>
                <a:cubicBezTo>
                  <a:pt x="249" y="137"/>
                  <a:pt x="246" y="148"/>
                  <a:pt x="245" y="159"/>
                </a:cubicBezTo>
                <a:cubicBezTo>
                  <a:pt x="245" y="164"/>
                  <a:pt x="245" y="170"/>
                  <a:pt x="248" y="173"/>
                </a:cubicBezTo>
                <a:cubicBezTo>
                  <a:pt x="249" y="175"/>
                  <a:pt x="257" y="175"/>
                  <a:pt x="260" y="173"/>
                </a:cubicBezTo>
                <a:cubicBezTo>
                  <a:pt x="292" y="159"/>
                  <a:pt x="326" y="148"/>
                  <a:pt x="355" y="129"/>
                </a:cubicBezTo>
                <a:cubicBezTo>
                  <a:pt x="372" y="118"/>
                  <a:pt x="382" y="95"/>
                  <a:pt x="392" y="76"/>
                </a:cubicBezTo>
                <a:cubicBezTo>
                  <a:pt x="401" y="59"/>
                  <a:pt x="416" y="41"/>
                  <a:pt x="400" y="19"/>
                </a:cubicBezTo>
                <a:cubicBezTo>
                  <a:pt x="398" y="16"/>
                  <a:pt x="405" y="1"/>
                  <a:pt x="408" y="0"/>
                </a:cubicBezTo>
                <a:cubicBezTo>
                  <a:pt x="416" y="0"/>
                  <a:pt x="428" y="3"/>
                  <a:pt x="432" y="8"/>
                </a:cubicBezTo>
                <a:cubicBezTo>
                  <a:pt x="437" y="14"/>
                  <a:pt x="438" y="26"/>
                  <a:pt x="436" y="34"/>
                </a:cubicBezTo>
                <a:cubicBezTo>
                  <a:pt x="430" y="56"/>
                  <a:pt x="421" y="77"/>
                  <a:pt x="415" y="99"/>
                </a:cubicBezTo>
                <a:cubicBezTo>
                  <a:pt x="403" y="140"/>
                  <a:pt x="367" y="161"/>
                  <a:pt x="339" y="188"/>
                </a:cubicBezTo>
                <a:cubicBezTo>
                  <a:pt x="322" y="203"/>
                  <a:pt x="301" y="217"/>
                  <a:pt x="304" y="242"/>
                </a:cubicBezTo>
                <a:cubicBezTo>
                  <a:pt x="315" y="250"/>
                  <a:pt x="325" y="256"/>
                  <a:pt x="335" y="263"/>
                </a:cubicBezTo>
                <a:cubicBezTo>
                  <a:pt x="326" y="285"/>
                  <a:pt x="318" y="304"/>
                  <a:pt x="311" y="324"/>
                </a:cubicBezTo>
                <a:cubicBezTo>
                  <a:pt x="307" y="335"/>
                  <a:pt x="309" y="346"/>
                  <a:pt x="333" y="343"/>
                </a:cubicBezTo>
                <a:cubicBezTo>
                  <a:pt x="322" y="351"/>
                  <a:pt x="316" y="356"/>
                  <a:pt x="309" y="362"/>
                </a:cubicBezTo>
                <a:cubicBezTo>
                  <a:pt x="342" y="363"/>
                  <a:pt x="357" y="384"/>
                  <a:pt x="365" y="408"/>
                </a:cubicBezTo>
                <a:cubicBezTo>
                  <a:pt x="380" y="455"/>
                  <a:pt x="377" y="503"/>
                  <a:pt x="361" y="549"/>
                </a:cubicBezTo>
                <a:cubicBezTo>
                  <a:pt x="356" y="563"/>
                  <a:pt x="349" y="576"/>
                  <a:pt x="329" y="576"/>
                </a:cubicBezTo>
                <a:cubicBezTo>
                  <a:pt x="363" y="511"/>
                  <a:pt x="366" y="447"/>
                  <a:pt x="333" y="379"/>
                </a:cubicBezTo>
                <a:cubicBezTo>
                  <a:pt x="321" y="396"/>
                  <a:pt x="310" y="408"/>
                  <a:pt x="316" y="427"/>
                </a:cubicBezTo>
                <a:cubicBezTo>
                  <a:pt x="318" y="431"/>
                  <a:pt x="318" y="436"/>
                  <a:pt x="317" y="441"/>
                </a:cubicBezTo>
                <a:cubicBezTo>
                  <a:pt x="315" y="459"/>
                  <a:pt x="325" y="465"/>
                  <a:pt x="340" y="467"/>
                </a:cubicBezTo>
                <a:cubicBezTo>
                  <a:pt x="347" y="488"/>
                  <a:pt x="337" y="494"/>
                  <a:pt x="313" y="493"/>
                </a:cubicBezTo>
                <a:cubicBezTo>
                  <a:pt x="327" y="501"/>
                  <a:pt x="338" y="507"/>
                  <a:pt x="320" y="515"/>
                </a:cubicBezTo>
                <a:cubicBezTo>
                  <a:pt x="310" y="519"/>
                  <a:pt x="294" y="522"/>
                  <a:pt x="295" y="536"/>
                </a:cubicBezTo>
                <a:cubicBezTo>
                  <a:pt x="296" y="556"/>
                  <a:pt x="307" y="573"/>
                  <a:pt x="328" y="580"/>
                </a:cubicBezTo>
                <a:cubicBezTo>
                  <a:pt x="330" y="582"/>
                  <a:pt x="333" y="582"/>
                  <a:pt x="337" y="583"/>
                </a:cubicBezTo>
                <a:cubicBezTo>
                  <a:pt x="320" y="598"/>
                  <a:pt x="306" y="597"/>
                  <a:pt x="295" y="580"/>
                </a:cubicBezTo>
                <a:cubicBezTo>
                  <a:pt x="287" y="566"/>
                  <a:pt x="281" y="551"/>
                  <a:pt x="275" y="537"/>
                </a:cubicBezTo>
                <a:cubicBezTo>
                  <a:pt x="267" y="539"/>
                  <a:pt x="259" y="541"/>
                  <a:pt x="253" y="544"/>
                </a:cubicBezTo>
                <a:cubicBezTo>
                  <a:pt x="247" y="547"/>
                  <a:pt x="243" y="552"/>
                  <a:pt x="238" y="557"/>
                </a:cubicBezTo>
                <a:cubicBezTo>
                  <a:pt x="244" y="561"/>
                  <a:pt x="249" y="569"/>
                  <a:pt x="254" y="569"/>
                </a:cubicBezTo>
                <a:cubicBezTo>
                  <a:pt x="271" y="570"/>
                  <a:pt x="285" y="575"/>
                  <a:pt x="291" y="591"/>
                </a:cubicBezTo>
                <a:cubicBezTo>
                  <a:pt x="298" y="608"/>
                  <a:pt x="295" y="624"/>
                  <a:pt x="279" y="633"/>
                </a:cubicBezTo>
                <a:cubicBezTo>
                  <a:pt x="265" y="643"/>
                  <a:pt x="248" y="646"/>
                  <a:pt x="233" y="634"/>
                </a:cubicBezTo>
                <a:cubicBezTo>
                  <a:pt x="218" y="622"/>
                  <a:pt x="216" y="607"/>
                  <a:pt x="224" y="591"/>
                </a:cubicBezTo>
                <a:cubicBezTo>
                  <a:pt x="232" y="575"/>
                  <a:pt x="231" y="561"/>
                  <a:pt x="219" y="548"/>
                </a:cubicBezTo>
                <a:cubicBezTo>
                  <a:pt x="212" y="540"/>
                  <a:pt x="209" y="530"/>
                  <a:pt x="203" y="518"/>
                </a:cubicBezTo>
                <a:cubicBezTo>
                  <a:pt x="193" y="558"/>
                  <a:pt x="177" y="594"/>
                  <a:pt x="193" y="634"/>
                </a:cubicBezTo>
                <a:cubicBezTo>
                  <a:pt x="158" y="644"/>
                  <a:pt x="132" y="630"/>
                  <a:pt x="105" y="622"/>
                </a:cubicBezTo>
                <a:cubicBezTo>
                  <a:pt x="91" y="618"/>
                  <a:pt x="76" y="615"/>
                  <a:pt x="61" y="613"/>
                </a:cubicBezTo>
                <a:cubicBezTo>
                  <a:pt x="43" y="610"/>
                  <a:pt x="24" y="610"/>
                  <a:pt x="10" y="596"/>
                </a:cubicBezTo>
                <a:cubicBezTo>
                  <a:pt x="0" y="586"/>
                  <a:pt x="2" y="577"/>
                  <a:pt x="13" y="576"/>
                </a:cubicBezTo>
                <a:cubicBezTo>
                  <a:pt x="33" y="574"/>
                  <a:pt x="34" y="561"/>
                  <a:pt x="36" y="547"/>
                </a:cubicBezTo>
                <a:cubicBezTo>
                  <a:pt x="44" y="504"/>
                  <a:pt x="51" y="460"/>
                  <a:pt x="58" y="416"/>
                </a:cubicBezTo>
                <a:cubicBezTo>
                  <a:pt x="60" y="401"/>
                  <a:pt x="60" y="385"/>
                  <a:pt x="61" y="370"/>
                </a:cubicBezTo>
                <a:cubicBezTo>
                  <a:pt x="64" y="346"/>
                  <a:pt x="75" y="337"/>
                  <a:pt x="100" y="339"/>
                </a:cubicBezTo>
                <a:cubicBezTo>
                  <a:pt x="126" y="340"/>
                  <a:pt x="153" y="339"/>
                  <a:pt x="183" y="339"/>
                </a:cubicBezTo>
                <a:close/>
                <a:moveTo>
                  <a:pt x="112" y="510"/>
                </a:moveTo>
                <a:cubicBezTo>
                  <a:pt x="146" y="513"/>
                  <a:pt x="140" y="488"/>
                  <a:pt x="144" y="472"/>
                </a:cubicBezTo>
                <a:cubicBezTo>
                  <a:pt x="146" y="467"/>
                  <a:pt x="140" y="460"/>
                  <a:pt x="138" y="454"/>
                </a:cubicBezTo>
                <a:cubicBezTo>
                  <a:pt x="131" y="459"/>
                  <a:pt x="119" y="461"/>
                  <a:pt x="117" y="467"/>
                </a:cubicBezTo>
                <a:cubicBezTo>
                  <a:pt x="113" y="481"/>
                  <a:pt x="113" y="496"/>
                  <a:pt x="112" y="510"/>
                </a:cubicBezTo>
                <a:close/>
                <a:moveTo>
                  <a:pt x="273" y="523"/>
                </a:moveTo>
                <a:cubicBezTo>
                  <a:pt x="277" y="494"/>
                  <a:pt x="257" y="483"/>
                  <a:pt x="240" y="464"/>
                </a:cubicBezTo>
                <a:cubicBezTo>
                  <a:pt x="237" y="474"/>
                  <a:pt x="232" y="481"/>
                  <a:pt x="233" y="487"/>
                </a:cubicBezTo>
                <a:cubicBezTo>
                  <a:pt x="237" y="507"/>
                  <a:pt x="252" y="517"/>
                  <a:pt x="273" y="52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p:cNvSpPr>
            <a:spLocks noEditPoints="1"/>
          </p:cNvSpPr>
          <p:nvPr/>
        </p:nvSpPr>
        <p:spPr bwMode="auto">
          <a:xfrm>
            <a:off x="8207375" y="2416175"/>
            <a:ext cx="603250" cy="947738"/>
          </a:xfrm>
          <a:custGeom>
            <a:avLst/>
            <a:gdLst>
              <a:gd name="T0" fmla="*/ 238 w 425"/>
              <a:gd name="T1" fmla="*/ 655 h 666"/>
              <a:gd name="T2" fmla="*/ 98 w 425"/>
              <a:gd name="T3" fmla="*/ 635 h 666"/>
              <a:gd name="T4" fmla="*/ 63 w 425"/>
              <a:gd name="T5" fmla="*/ 605 h 666"/>
              <a:gd name="T6" fmla="*/ 99 w 425"/>
              <a:gd name="T7" fmla="*/ 487 h 666"/>
              <a:gd name="T8" fmla="*/ 144 w 425"/>
              <a:gd name="T9" fmla="*/ 437 h 666"/>
              <a:gd name="T10" fmla="*/ 189 w 425"/>
              <a:gd name="T11" fmla="*/ 382 h 666"/>
              <a:gd name="T12" fmla="*/ 157 w 425"/>
              <a:gd name="T13" fmla="*/ 369 h 666"/>
              <a:gd name="T14" fmla="*/ 207 w 425"/>
              <a:gd name="T15" fmla="*/ 359 h 666"/>
              <a:gd name="T16" fmla="*/ 191 w 425"/>
              <a:gd name="T17" fmla="*/ 312 h 666"/>
              <a:gd name="T18" fmla="*/ 178 w 425"/>
              <a:gd name="T19" fmla="*/ 282 h 666"/>
              <a:gd name="T20" fmla="*/ 52 w 425"/>
              <a:gd name="T21" fmla="*/ 131 h 666"/>
              <a:gd name="T22" fmla="*/ 2 w 425"/>
              <a:gd name="T23" fmla="*/ 69 h 666"/>
              <a:gd name="T24" fmla="*/ 20 w 425"/>
              <a:gd name="T25" fmla="*/ 59 h 666"/>
              <a:gd name="T26" fmla="*/ 50 w 425"/>
              <a:gd name="T27" fmla="*/ 58 h 666"/>
              <a:gd name="T28" fmla="*/ 55 w 425"/>
              <a:gd name="T29" fmla="*/ 71 h 666"/>
              <a:gd name="T30" fmla="*/ 157 w 425"/>
              <a:gd name="T31" fmla="*/ 203 h 666"/>
              <a:gd name="T32" fmla="*/ 226 w 425"/>
              <a:gd name="T33" fmla="*/ 133 h 666"/>
              <a:gd name="T34" fmla="*/ 186 w 425"/>
              <a:gd name="T35" fmla="*/ 30 h 666"/>
              <a:gd name="T36" fmla="*/ 192 w 425"/>
              <a:gd name="T37" fmla="*/ 0 h 666"/>
              <a:gd name="T38" fmla="*/ 211 w 425"/>
              <a:gd name="T39" fmla="*/ 57 h 666"/>
              <a:gd name="T40" fmla="*/ 278 w 425"/>
              <a:gd name="T41" fmla="*/ 172 h 666"/>
              <a:gd name="T42" fmla="*/ 311 w 425"/>
              <a:gd name="T43" fmla="*/ 286 h 666"/>
              <a:gd name="T44" fmla="*/ 379 w 425"/>
              <a:gd name="T45" fmla="*/ 281 h 666"/>
              <a:gd name="T46" fmla="*/ 362 w 425"/>
              <a:gd name="T47" fmla="*/ 308 h 666"/>
              <a:gd name="T48" fmla="*/ 375 w 425"/>
              <a:gd name="T49" fmla="*/ 365 h 666"/>
              <a:gd name="T50" fmla="*/ 407 w 425"/>
              <a:gd name="T51" fmla="*/ 424 h 666"/>
              <a:gd name="T52" fmla="*/ 372 w 425"/>
              <a:gd name="T53" fmla="*/ 596 h 666"/>
              <a:gd name="T54" fmla="*/ 363 w 425"/>
              <a:gd name="T55" fmla="*/ 476 h 666"/>
              <a:gd name="T56" fmla="*/ 383 w 425"/>
              <a:gd name="T57" fmla="*/ 514 h 666"/>
              <a:gd name="T58" fmla="*/ 361 w 425"/>
              <a:gd name="T59" fmla="*/ 536 h 666"/>
              <a:gd name="T60" fmla="*/ 377 w 425"/>
              <a:gd name="T61" fmla="*/ 608 h 666"/>
              <a:gd name="T62" fmla="*/ 298 w 425"/>
              <a:gd name="T63" fmla="*/ 565 h 666"/>
              <a:gd name="T64" fmla="*/ 300 w 425"/>
              <a:gd name="T65" fmla="*/ 591 h 666"/>
              <a:gd name="T66" fmla="*/ 308 w 425"/>
              <a:gd name="T67" fmla="*/ 660 h 666"/>
              <a:gd name="T68" fmla="*/ 268 w 425"/>
              <a:gd name="T69" fmla="*/ 611 h 666"/>
              <a:gd name="T70" fmla="*/ 249 w 425"/>
              <a:gd name="T71" fmla="*/ 544 h 666"/>
              <a:gd name="T72" fmla="*/ 325 w 425"/>
              <a:gd name="T73" fmla="*/ 534 h 666"/>
              <a:gd name="T74" fmla="*/ 282 w 425"/>
              <a:gd name="T75" fmla="*/ 492 h 666"/>
              <a:gd name="T76" fmla="*/ 307 w 425"/>
              <a:gd name="T77" fmla="*/ 541 h 666"/>
              <a:gd name="T78" fmla="*/ 107 w 425"/>
              <a:gd name="T79" fmla="*/ 521 h 666"/>
              <a:gd name="T80" fmla="*/ 89 w 425"/>
              <a:gd name="T81" fmla="*/ 601 h 666"/>
              <a:gd name="T82" fmla="*/ 107 w 425"/>
              <a:gd name="T83" fmla="*/ 521 h 666"/>
              <a:gd name="T84" fmla="*/ 184 w 425"/>
              <a:gd name="T85" fmla="*/ 479 h 6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25" h="666">
                <a:moveTo>
                  <a:pt x="244" y="545"/>
                </a:moveTo>
                <a:cubicBezTo>
                  <a:pt x="240" y="582"/>
                  <a:pt x="217" y="616"/>
                  <a:pt x="238" y="655"/>
                </a:cubicBezTo>
                <a:cubicBezTo>
                  <a:pt x="211" y="666"/>
                  <a:pt x="190" y="658"/>
                  <a:pt x="170" y="651"/>
                </a:cubicBezTo>
                <a:cubicBezTo>
                  <a:pt x="146" y="643"/>
                  <a:pt x="123" y="634"/>
                  <a:pt x="98" y="635"/>
                </a:cubicBezTo>
                <a:cubicBezTo>
                  <a:pt x="90" y="635"/>
                  <a:pt x="82" y="633"/>
                  <a:pt x="74" y="631"/>
                </a:cubicBezTo>
                <a:cubicBezTo>
                  <a:pt x="62" y="628"/>
                  <a:pt x="57" y="616"/>
                  <a:pt x="63" y="605"/>
                </a:cubicBezTo>
                <a:cubicBezTo>
                  <a:pt x="69" y="593"/>
                  <a:pt x="76" y="581"/>
                  <a:pt x="79" y="568"/>
                </a:cubicBezTo>
                <a:cubicBezTo>
                  <a:pt x="87" y="542"/>
                  <a:pt x="92" y="514"/>
                  <a:pt x="99" y="487"/>
                </a:cubicBezTo>
                <a:cubicBezTo>
                  <a:pt x="102" y="470"/>
                  <a:pt x="110" y="456"/>
                  <a:pt x="130" y="455"/>
                </a:cubicBezTo>
                <a:cubicBezTo>
                  <a:pt x="141" y="454"/>
                  <a:pt x="145" y="449"/>
                  <a:pt x="144" y="437"/>
                </a:cubicBezTo>
                <a:cubicBezTo>
                  <a:pt x="143" y="418"/>
                  <a:pt x="153" y="403"/>
                  <a:pt x="171" y="395"/>
                </a:cubicBezTo>
                <a:cubicBezTo>
                  <a:pt x="178" y="392"/>
                  <a:pt x="183" y="386"/>
                  <a:pt x="189" y="382"/>
                </a:cubicBezTo>
                <a:cubicBezTo>
                  <a:pt x="182" y="378"/>
                  <a:pt x="175" y="374"/>
                  <a:pt x="168" y="371"/>
                </a:cubicBezTo>
                <a:cubicBezTo>
                  <a:pt x="164" y="370"/>
                  <a:pt x="160" y="370"/>
                  <a:pt x="157" y="369"/>
                </a:cubicBezTo>
                <a:cubicBezTo>
                  <a:pt x="157" y="367"/>
                  <a:pt x="157" y="365"/>
                  <a:pt x="156" y="362"/>
                </a:cubicBezTo>
                <a:cubicBezTo>
                  <a:pt x="172" y="361"/>
                  <a:pt x="188" y="360"/>
                  <a:pt x="207" y="359"/>
                </a:cubicBezTo>
                <a:cubicBezTo>
                  <a:pt x="204" y="352"/>
                  <a:pt x="202" y="345"/>
                  <a:pt x="199" y="338"/>
                </a:cubicBezTo>
                <a:cubicBezTo>
                  <a:pt x="197" y="329"/>
                  <a:pt x="194" y="321"/>
                  <a:pt x="191" y="312"/>
                </a:cubicBezTo>
                <a:cubicBezTo>
                  <a:pt x="188" y="305"/>
                  <a:pt x="185" y="299"/>
                  <a:pt x="182" y="292"/>
                </a:cubicBezTo>
                <a:cubicBezTo>
                  <a:pt x="181" y="288"/>
                  <a:pt x="177" y="284"/>
                  <a:pt x="178" y="282"/>
                </a:cubicBezTo>
                <a:cubicBezTo>
                  <a:pt x="188" y="265"/>
                  <a:pt x="176" y="260"/>
                  <a:pt x="165" y="252"/>
                </a:cubicBezTo>
                <a:cubicBezTo>
                  <a:pt x="119" y="220"/>
                  <a:pt x="83" y="178"/>
                  <a:pt x="52" y="131"/>
                </a:cubicBezTo>
                <a:cubicBezTo>
                  <a:pt x="44" y="119"/>
                  <a:pt x="34" y="105"/>
                  <a:pt x="22" y="100"/>
                </a:cubicBezTo>
                <a:cubicBezTo>
                  <a:pt x="7" y="93"/>
                  <a:pt x="8" y="80"/>
                  <a:pt x="2" y="69"/>
                </a:cubicBezTo>
                <a:cubicBezTo>
                  <a:pt x="0" y="67"/>
                  <a:pt x="3" y="60"/>
                  <a:pt x="5" y="59"/>
                </a:cubicBezTo>
                <a:cubicBezTo>
                  <a:pt x="10" y="58"/>
                  <a:pt x="16" y="57"/>
                  <a:pt x="20" y="59"/>
                </a:cubicBezTo>
                <a:cubicBezTo>
                  <a:pt x="28" y="63"/>
                  <a:pt x="35" y="70"/>
                  <a:pt x="43" y="77"/>
                </a:cubicBezTo>
                <a:cubicBezTo>
                  <a:pt x="46" y="70"/>
                  <a:pt x="48" y="64"/>
                  <a:pt x="50" y="58"/>
                </a:cubicBezTo>
                <a:cubicBezTo>
                  <a:pt x="51" y="58"/>
                  <a:pt x="52" y="58"/>
                  <a:pt x="53" y="58"/>
                </a:cubicBezTo>
                <a:cubicBezTo>
                  <a:pt x="54" y="63"/>
                  <a:pt x="54" y="67"/>
                  <a:pt x="55" y="71"/>
                </a:cubicBezTo>
                <a:cubicBezTo>
                  <a:pt x="57" y="91"/>
                  <a:pt x="60" y="110"/>
                  <a:pt x="76" y="125"/>
                </a:cubicBezTo>
                <a:cubicBezTo>
                  <a:pt x="103" y="151"/>
                  <a:pt x="129" y="178"/>
                  <a:pt x="157" y="203"/>
                </a:cubicBezTo>
                <a:cubicBezTo>
                  <a:pt x="167" y="212"/>
                  <a:pt x="182" y="215"/>
                  <a:pt x="197" y="223"/>
                </a:cubicBezTo>
                <a:cubicBezTo>
                  <a:pt x="193" y="188"/>
                  <a:pt x="204" y="163"/>
                  <a:pt x="226" y="133"/>
                </a:cubicBezTo>
                <a:cubicBezTo>
                  <a:pt x="217" y="116"/>
                  <a:pt x="204" y="94"/>
                  <a:pt x="194" y="70"/>
                </a:cubicBezTo>
                <a:cubicBezTo>
                  <a:pt x="188" y="58"/>
                  <a:pt x="188" y="44"/>
                  <a:pt x="186" y="30"/>
                </a:cubicBezTo>
                <a:cubicBezTo>
                  <a:pt x="185" y="21"/>
                  <a:pt x="186" y="11"/>
                  <a:pt x="186" y="1"/>
                </a:cubicBezTo>
                <a:cubicBezTo>
                  <a:pt x="188" y="1"/>
                  <a:pt x="190" y="0"/>
                  <a:pt x="192" y="0"/>
                </a:cubicBezTo>
                <a:cubicBezTo>
                  <a:pt x="196" y="12"/>
                  <a:pt x="199" y="23"/>
                  <a:pt x="203" y="35"/>
                </a:cubicBezTo>
                <a:cubicBezTo>
                  <a:pt x="205" y="42"/>
                  <a:pt x="208" y="50"/>
                  <a:pt x="211" y="57"/>
                </a:cubicBezTo>
                <a:cubicBezTo>
                  <a:pt x="226" y="85"/>
                  <a:pt x="241" y="113"/>
                  <a:pt x="257" y="141"/>
                </a:cubicBezTo>
                <a:cubicBezTo>
                  <a:pt x="263" y="152"/>
                  <a:pt x="273" y="160"/>
                  <a:pt x="278" y="172"/>
                </a:cubicBezTo>
                <a:cubicBezTo>
                  <a:pt x="291" y="198"/>
                  <a:pt x="308" y="223"/>
                  <a:pt x="307" y="254"/>
                </a:cubicBezTo>
                <a:cubicBezTo>
                  <a:pt x="306" y="263"/>
                  <a:pt x="309" y="272"/>
                  <a:pt x="311" y="286"/>
                </a:cubicBezTo>
                <a:cubicBezTo>
                  <a:pt x="324" y="280"/>
                  <a:pt x="337" y="272"/>
                  <a:pt x="351" y="271"/>
                </a:cubicBezTo>
                <a:cubicBezTo>
                  <a:pt x="360" y="269"/>
                  <a:pt x="371" y="277"/>
                  <a:pt x="379" y="281"/>
                </a:cubicBezTo>
                <a:cubicBezTo>
                  <a:pt x="374" y="294"/>
                  <a:pt x="371" y="302"/>
                  <a:pt x="368" y="310"/>
                </a:cubicBezTo>
                <a:cubicBezTo>
                  <a:pt x="366" y="309"/>
                  <a:pt x="361" y="307"/>
                  <a:pt x="362" y="308"/>
                </a:cubicBezTo>
                <a:cubicBezTo>
                  <a:pt x="359" y="319"/>
                  <a:pt x="357" y="330"/>
                  <a:pt x="355" y="341"/>
                </a:cubicBezTo>
                <a:cubicBezTo>
                  <a:pt x="352" y="353"/>
                  <a:pt x="353" y="365"/>
                  <a:pt x="375" y="365"/>
                </a:cubicBezTo>
                <a:cubicBezTo>
                  <a:pt x="365" y="372"/>
                  <a:pt x="360" y="376"/>
                  <a:pt x="354" y="381"/>
                </a:cubicBezTo>
                <a:cubicBezTo>
                  <a:pt x="386" y="381"/>
                  <a:pt x="399" y="402"/>
                  <a:pt x="407" y="424"/>
                </a:cubicBezTo>
                <a:cubicBezTo>
                  <a:pt x="425" y="474"/>
                  <a:pt x="422" y="524"/>
                  <a:pt x="403" y="574"/>
                </a:cubicBezTo>
                <a:cubicBezTo>
                  <a:pt x="398" y="586"/>
                  <a:pt x="392" y="598"/>
                  <a:pt x="372" y="596"/>
                </a:cubicBezTo>
                <a:cubicBezTo>
                  <a:pt x="407" y="532"/>
                  <a:pt x="409" y="468"/>
                  <a:pt x="379" y="401"/>
                </a:cubicBezTo>
                <a:cubicBezTo>
                  <a:pt x="360" y="421"/>
                  <a:pt x="352" y="458"/>
                  <a:pt x="363" y="476"/>
                </a:cubicBezTo>
                <a:cubicBezTo>
                  <a:pt x="367" y="482"/>
                  <a:pt x="377" y="485"/>
                  <a:pt x="387" y="490"/>
                </a:cubicBezTo>
                <a:cubicBezTo>
                  <a:pt x="386" y="496"/>
                  <a:pt x="384" y="505"/>
                  <a:pt x="383" y="514"/>
                </a:cubicBezTo>
                <a:cubicBezTo>
                  <a:pt x="376" y="514"/>
                  <a:pt x="370" y="513"/>
                  <a:pt x="362" y="512"/>
                </a:cubicBezTo>
                <a:cubicBezTo>
                  <a:pt x="375" y="523"/>
                  <a:pt x="379" y="529"/>
                  <a:pt x="361" y="536"/>
                </a:cubicBezTo>
                <a:cubicBezTo>
                  <a:pt x="333" y="548"/>
                  <a:pt x="331" y="562"/>
                  <a:pt x="353" y="584"/>
                </a:cubicBezTo>
                <a:cubicBezTo>
                  <a:pt x="361" y="592"/>
                  <a:pt x="369" y="600"/>
                  <a:pt x="377" y="608"/>
                </a:cubicBezTo>
                <a:cubicBezTo>
                  <a:pt x="356" y="627"/>
                  <a:pt x="344" y="618"/>
                  <a:pt x="320" y="558"/>
                </a:cubicBezTo>
                <a:cubicBezTo>
                  <a:pt x="312" y="560"/>
                  <a:pt x="304" y="561"/>
                  <a:pt x="298" y="565"/>
                </a:cubicBezTo>
                <a:cubicBezTo>
                  <a:pt x="292" y="568"/>
                  <a:pt x="288" y="574"/>
                  <a:pt x="283" y="579"/>
                </a:cubicBezTo>
                <a:cubicBezTo>
                  <a:pt x="288" y="583"/>
                  <a:pt x="294" y="590"/>
                  <a:pt x="300" y="591"/>
                </a:cubicBezTo>
                <a:cubicBezTo>
                  <a:pt x="328" y="594"/>
                  <a:pt x="344" y="611"/>
                  <a:pt x="337" y="635"/>
                </a:cubicBezTo>
                <a:cubicBezTo>
                  <a:pt x="333" y="650"/>
                  <a:pt x="324" y="661"/>
                  <a:pt x="308" y="660"/>
                </a:cubicBezTo>
                <a:cubicBezTo>
                  <a:pt x="296" y="660"/>
                  <a:pt x="282" y="657"/>
                  <a:pt x="273" y="650"/>
                </a:cubicBezTo>
                <a:cubicBezTo>
                  <a:pt x="261" y="641"/>
                  <a:pt x="261" y="625"/>
                  <a:pt x="268" y="611"/>
                </a:cubicBezTo>
                <a:cubicBezTo>
                  <a:pt x="276" y="596"/>
                  <a:pt x="276" y="582"/>
                  <a:pt x="262" y="568"/>
                </a:cubicBezTo>
                <a:cubicBezTo>
                  <a:pt x="256" y="562"/>
                  <a:pt x="253" y="552"/>
                  <a:pt x="249" y="544"/>
                </a:cubicBezTo>
                <a:cubicBezTo>
                  <a:pt x="248" y="544"/>
                  <a:pt x="246" y="545"/>
                  <a:pt x="244" y="545"/>
                </a:cubicBezTo>
                <a:close/>
                <a:moveTo>
                  <a:pt x="325" y="534"/>
                </a:moveTo>
                <a:cubicBezTo>
                  <a:pt x="312" y="518"/>
                  <a:pt x="304" y="507"/>
                  <a:pt x="295" y="497"/>
                </a:cubicBezTo>
                <a:cubicBezTo>
                  <a:pt x="292" y="494"/>
                  <a:pt x="286" y="494"/>
                  <a:pt x="282" y="492"/>
                </a:cubicBezTo>
                <a:cubicBezTo>
                  <a:pt x="280" y="498"/>
                  <a:pt x="275" y="507"/>
                  <a:pt x="277" y="510"/>
                </a:cubicBezTo>
                <a:cubicBezTo>
                  <a:pt x="286" y="521"/>
                  <a:pt x="296" y="531"/>
                  <a:pt x="307" y="541"/>
                </a:cubicBezTo>
                <a:cubicBezTo>
                  <a:pt x="309" y="542"/>
                  <a:pt x="315" y="538"/>
                  <a:pt x="325" y="534"/>
                </a:cubicBezTo>
                <a:close/>
                <a:moveTo>
                  <a:pt x="107" y="521"/>
                </a:moveTo>
                <a:cubicBezTo>
                  <a:pt x="99" y="545"/>
                  <a:pt x="92" y="567"/>
                  <a:pt x="85" y="589"/>
                </a:cubicBezTo>
                <a:cubicBezTo>
                  <a:pt x="84" y="592"/>
                  <a:pt x="87" y="597"/>
                  <a:pt x="89" y="601"/>
                </a:cubicBezTo>
                <a:cubicBezTo>
                  <a:pt x="92" y="599"/>
                  <a:pt x="97" y="599"/>
                  <a:pt x="100" y="596"/>
                </a:cubicBezTo>
                <a:cubicBezTo>
                  <a:pt x="114" y="582"/>
                  <a:pt x="118" y="544"/>
                  <a:pt x="107" y="521"/>
                </a:cubicBezTo>
                <a:close/>
                <a:moveTo>
                  <a:pt x="172" y="527"/>
                </a:moveTo>
                <a:cubicBezTo>
                  <a:pt x="189" y="523"/>
                  <a:pt x="194" y="501"/>
                  <a:pt x="184" y="479"/>
                </a:cubicBezTo>
                <a:cubicBezTo>
                  <a:pt x="180" y="495"/>
                  <a:pt x="176" y="510"/>
                  <a:pt x="172" y="52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p:cNvSpPr>
            <a:spLocks noEditPoints="1"/>
          </p:cNvSpPr>
          <p:nvPr/>
        </p:nvSpPr>
        <p:spPr bwMode="auto">
          <a:xfrm>
            <a:off x="7569200" y="3597275"/>
            <a:ext cx="620713" cy="920750"/>
          </a:xfrm>
          <a:custGeom>
            <a:avLst/>
            <a:gdLst>
              <a:gd name="T0" fmla="*/ 308 w 438"/>
              <a:gd name="T1" fmla="*/ 309 h 648"/>
              <a:gd name="T2" fmla="*/ 415 w 438"/>
              <a:gd name="T3" fmla="*/ 265 h 648"/>
              <a:gd name="T4" fmla="*/ 413 w 438"/>
              <a:gd name="T5" fmla="*/ 279 h 648"/>
              <a:gd name="T6" fmla="*/ 395 w 438"/>
              <a:gd name="T7" fmla="*/ 294 h 648"/>
              <a:gd name="T8" fmla="*/ 356 w 438"/>
              <a:gd name="T9" fmla="*/ 308 h 648"/>
              <a:gd name="T10" fmla="*/ 350 w 438"/>
              <a:gd name="T11" fmla="*/ 392 h 648"/>
              <a:gd name="T12" fmla="*/ 428 w 438"/>
              <a:gd name="T13" fmla="*/ 539 h 648"/>
              <a:gd name="T14" fmla="*/ 191 w 438"/>
              <a:gd name="T15" fmla="*/ 577 h 648"/>
              <a:gd name="T16" fmla="*/ 176 w 438"/>
              <a:gd name="T17" fmla="*/ 588 h 648"/>
              <a:gd name="T18" fmla="*/ 121 w 438"/>
              <a:gd name="T19" fmla="*/ 624 h 648"/>
              <a:gd name="T20" fmla="*/ 115 w 438"/>
              <a:gd name="T21" fmla="*/ 571 h 648"/>
              <a:gd name="T22" fmla="*/ 29 w 438"/>
              <a:gd name="T23" fmla="*/ 575 h 648"/>
              <a:gd name="T24" fmla="*/ 20 w 438"/>
              <a:gd name="T25" fmla="*/ 546 h 648"/>
              <a:gd name="T26" fmla="*/ 56 w 438"/>
              <a:gd name="T27" fmla="*/ 536 h 648"/>
              <a:gd name="T28" fmla="*/ 136 w 438"/>
              <a:gd name="T29" fmla="*/ 380 h 648"/>
              <a:gd name="T30" fmla="*/ 197 w 438"/>
              <a:gd name="T31" fmla="*/ 369 h 648"/>
              <a:gd name="T32" fmla="*/ 207 w 438"/>
              <a:gd name="T33" fmla="*/ 329 h 648"/>
              <a:gd name="T34" fmla="*/ 183 w 438"/>
              <a:gd name="T35" fmla="*/ 239 h 648"/>
              <a:gd name="T36" fmla="*/ 108 w 438"/>
              <a:gd name="T37" fmla="*/ 68 h 648"/>
              <a:gd name="T38" fmla="*/ 127 w 438"/>
              <a:gd name="T39" fmla="*/ 86 h 648"/>
              <a:gd name="T40" fmla="*/ 186 w 438"/>
              <a:gd name="T41" fmla="*/ 198 h 648"/>
              <a:gd name="T42" fmla="*/ 262 w 438"/>
              <a:gd name="T43" fmla="*/ 206 h 648"/>
              <a:gd name="T44" fmla="*/ 322 w 438"/>
              <a:gd name="T45" fmla="*/ 20 h 648"/>
              <a:gd name="T46" fmla="*/ 352 w 438"/>
              <a:gd name="T47" fmla="*/ 23 h 648"/>
              <a:gd name="T48" fmla="*/ 320 w 438"/>
              <a:gd name="T49" fmla="*/ 199 h 648"/>
              <a:gd name="T50" fmla="*/ 296 w 438"/>
              <a:gd name="T51" fmla="*/ 352 h 648"/>
              <a:gd name="T52" fmla="*/ 206 w 438"/>
              <a:gd name="T53" fmla="*/ 557 h 648"/>
              <a:gd name="T54" fmla="*/ 404 w 438"/>
              <a:gd name="T55" fmla="*/ 557 h 648"/>
              <a:gd name="T56" fmla="*/ 366 w 438"/>
              <a:gd name="T57" fmla="*/ 548 h 648"/>
              <a:gd name="T58" fmla="*/ 351 w 438"/>
              <a:gd name="T59" fmla="*/ 563 h 648"/>
              <a:gd name="T60" fmla="*/ 309 w 438"/>
              <a:gd name="T61" fmla="*/ 579 h 648"/>
              <a:gd name="T62" fmla="*/ 206 w 438"/>
              <a:gd name="T63" fmla="*/ 557 h 648"/>
              <a:gd name="T64" fmla="*/ 332 w 438"/>
              <a:gd name="T65" fmla="*/ 416 h 648"/>
              <a:gd name="T66" fmla="*/ 336 w 438"/>
              <a:gd name="T67" fmla="*/ 477 h 648"/>
              <a:gd name="T68" fmla="*/ 355 w 438"/>
              <a:gd name="T69" fmla="*/ 518 h 648"/>
              <a:gd name="T70" fmla="*/ 286 w 438"/>
              <a:gd name="T71" fmla="*/ 532 h 648"/>
              <a:gd name="T72" fmla="*/ 243 w 438"/>
              <a:gd name="T73" fmla="*/ 527 h 648"/>
              <a:gd name="T74" fmla="*/ 297 w 438"/>
              <a:gd name="T75" fmla="*/ 545 h 6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38" h="648">
                <a:moveTo>
                  <a:pt x="301" y="352"/>
                </a:moveTo>
                <a:cubicBezTo>
                  <a:pt x="303" y="337"/>
                  <a:pt x="306" y="323"/>
                  <a:pt x="308" y="309"/>
                </a:cubicBezTo>
                <a:cubicBezTo>
                  <a:pt x="316" y="272"/>
                  <a:pt x="347" y="252"/>
                  <a:pt x="383" y="259"/>
                </a:cubicBezTo>
                <a:cubicBezTo>
                  <a:pt x="394" y="262"/>
                  <a:pt x="404" y="262"/>
                  <a:pt x="415" y="265"/>
                </a:cubicBezTo>
                <a:cubicBezTo>
                  <a:pt x="418" y="266"/>
                  <a:pt x="421" y="271"/>
                  <a:pt x="425" y="274"/>
                </a:cubicBezTo>
                <a:cubicBezTo>
                  <a:pt x="421" y="276"/>
                  <a:pt x="417" y="278"/>
                  <a:pt x="413" y="279"/>
                </a:cubicBezTo>
                <a:cubicBezTo>
                  <a:pt x="405" y="281"/>
                  <a:pt x="397" y="283"/>
                  <a:pt x="387" y="285"/>
                </a:cubicBezTo>
                <a:cubicBezTo>
                  <a:pt x="391" y="289"/>
                  <a:pt x="393" y="291"/>
                  <a:pt x="395" y="294"/>
                </a:cubicBezTo>
                <a:cubicBezTo>
                  <a:pt x="387" y="295"/>
                  <a:pt x="378" y="296"/>
                  <a:pt x="370" y="298"/>
                </a:cubicBezTo>
                <a:cubicBezTo>
                  <a:pt x="365" y="300"/>
                  <a:pt x="357" y="304"/>
                  <a:pt x="356" y="308"/>
                </a:cubicBezTo>
                <a:cubicBezTo>
                  <a:pt x="351" y="331"/>
                  <a:pt x="348" y="354"/>
                  <a:pt x="345" y="377"/>
                </a:cubicBezTo>
                <a:cubicBezTo>
                  <a:pt x="345" y="382"/>
                  <a:pt x="347" y="388"/>
                  <a:pt x="350" y="392"/>
                </a:cubicBezTo>
                <a:cubicBezTo>
                  <a:pt x="355" y="397"/>
                  <a:pt x="362" y="401"/>
                  <a:pt x="368" y="405"/>
                </a:cubicBezTo>
                <a:cubicBezTo>
                  <a:pt x="416" y="437"/>
                  <a:pt x="438" y="486"/>
                  <a:pt x="428" y="539"/>
                </a:cubicBezTo>
                <a:cubicBezTo>
                  <a:pt x="418" y="590"/>
                  <a:pt x="376" y="630"/>
                  <a:pt x="323" y="639"/>
                </a:cubicBezTo>
                <a:cubicBezTo>
                  <a:pt x="271" y="648"/>
                  <a:pt x="220" y="624"/>
                  <a:pt x="191" y="577"/>
                </a:cubicBezTo>
                <a:cubicBezTo>
                  <a:pt x="190" y="575"/>
                  <a:pt x="188" y="572"/>
                  <a:pt x="183" y="564"/>
                </a:cubicBezTo>
                <a:cubicBezTo>
                  <a:pt x="180" y="575"/>
                  <a:pt x="176" y="582"/>
                  <a:pt x="176" y="588"/>
                </a:cubicBezTo>
                <a:cubicBezTo>
                  <a:pt x="178" y="605"/>
                  <a:pt x="179" y="623"/>
                  <a:pt x="161" y="629"/>
                </a:cubicBezTo>
                <a:cubicBezTo>
                  <a:pt x="149" y="633"/>
                  <a:pt x="131" y="631"/>
                  <a:pt x="121" y="624"/>
                </a:cubicBezTo>
                <a:cubicBezTo>
                  <a:pt x="106" y="615"/>
                  <a:pt x="105" y="598"/>
                  <a:pt x="114" y="581"/>
                </a:cubicBezTo>
                <a:cubicBezTo>
                  <a:pt x="116" y="578"/>
                  <a:pt x="115" y="573"/>
                  <a:pt x="115" y="571"/>
                </a:cubicBezTo>
                <a:cubicBezTo>
                  <a:pt x="100" y="580"/>
                  <a:pt x="85" y="590"/>
                  <a:pt x="69" y="596"/>
                </a:cubicBezTo>
                <a:cubicBezTo>
                  <a:pt x="45" y="605"/>
                  <a:pt x="35" y="599"/>
                  <a:pt x="29" y="575"/>
                </a:cubicBezTo>
                <a:cubicBezTo>
                  <a:pt x="29" y="574"/>
                  <a:pt x="28" y="573"/>
                  <a:pt x="28" y="572"/>
                </a:cubicBezTo>
                <a:cubicBezTo>
                  <a:pt x="23" y="564"/>
                  <a:pt x="0" y="560"/>
                  <a:pt x="20" y="546"/>
                </a:cubicBezTo>
                <a:cubicBezTo>
                  <a:pt x="29" y="540"/>
                  <a:pt x="41" y="537"/>
                  <a:pt x="51" y="533"/>
                </a:cubicBezTo>
                <a:cubicBezTo>
                  <a:pt x="53" y="534"/>
                  <a:pt x="54" y="535"/>
                  <a:pt x="56" y="536"/>
                </a:cubicBezTo>
                <a:cubicBezTo>
                  <a:pt x="70" y="496"/>
                  <a:pt x="85" y="455"/>
                  <a:pt x="97" y="414"/>
                </a:cubicBezTo>
                <a:cubicBezTo>
                  <a:pt x="104" y="391"/>
                  <a:pt x="111" y="380"/>
                  <a:pt x="136" y="380"/>
                </a:cubicBezTo>
                <a:cubicBezTo>
                  <a:pt x="163" y="380"/>
                  <a:pt x="190" y="383"/>
                  <a:pt x="220" y="385"/>
                </a:cubicBezTo>
                <a:cubicBezTo>
                  <a:pt x="221" y="367"/>
                  <a:pt x="204" y="376"/>
                  <a:pt x="197" y="369"/>
                </a:cubicBezTo>
                <a:cubicBezTo>
                  <a:pt x="198" y="367"/>
                  <a:pt x="199" y="363"/>
                  <a:pt x="202" y="361"/>
                </a:cubicBezTo>
                <a:cubicBezTo>
                  <a:pt x="217" y="352"/>
                  <a:pt x="215" y="338"/>
                  <a:pt x="207" y="329"/>
                </a:cubicBezTo>
                <a:cubicBezTo>
                  <a:pt x="196" y="315"/>
                  <a:pt x="197" y="302"/>
                  <a:pt x="201" y="288"/>
                </a:cubicBezTo>
                <a:cubicBezTo>
                  <a:pt x="208" y="266"/>
                  <a:pt x="201" y="253"/>
                  <a:pt x="183" y="239"/>
                </a:cubicBezTo>
                <a:cubicBezTo>
                  <a:pt x="132" y="197"/>
                  <a:pt x="110" y="141"/>
                  <a:pt x="107" y="76"/>
                </a:cubicBezTo>
                <a:cubicBezTo>
                  <a:pt x="107" y="73"/>
                  <a:pt x="108" y="71"/>
                  <a:pt x="108" y="68"/>
                </a:cubicBezTo>
                <a:cubicBezTo>
                  <a:pt x="109" y="66"/>
                  <a:pt x="110" y="64"/>
                  <a:pt x="111" y="62"/>
                </a:cubicBezTo>
                <a:cubicBezTo>
                  <a:pt x="124" y="65"/>
                  <a:pt x="132" y="69"/>
                  <a:pt x="127" y="86"/>
                </a:cubicBezTo>
                <a:cubicBezTo>
                  <a:pt x="124" y="95"/>
                  <a:pt x="128" y="108"/>
                  <a:pt x="133" y="117"/>
                </a:cubicBezTo>
                <a:cubicBezTo>
                  <a:pt x="148" y="145"/>
                  <a:pt x="156" y="178"/>
                  <a:pt x="186" y="198"/>
                </a:cubicBezTo>
                <a:cubicBezTo>
                  <a:pt x="189" y="160"/>
                  <a:pt x="201" y="141"/>
                  <a:pt x="219" y="141"/>
                </a:cubicBezTo>
                <a:cubicBezTo>
                  <a:pt x="247" y="141"/>
                  <a:pt x="262" y="162"/>
                  <a:pt x="262" y="206"/>
                </a:cubicBezTo>
                <a:cubicBezTo>
                  <a:pt x="293" y="176"/>
                  <a:pt x="327" y="151"/>
                  <a:pt x="324" y="103"/>
                </a:cubicBezTo>
                <a:cubicBezTo>
                  <a:pt x="322" y="75"/>
                  <a:pt x="321" y="48"/>
                  <a:pt x="322" y="20"/>
                </a:cubicBezTo>
                <a:cubicBezTo>
                  <a:pt x="322" y="13"/>
                  <a:pt x="329" y="7"/>
                  <a:pt x="333" y="0"/>
                </a:cubicBezTo>
                <a:cubicBezTo>
                  <a:pt x="340" y="8"/>
                  <a:pt x="351" y="15"/>
                  <a:pt x="352" y="23"/>
                </a:cubicBezTo>
                <a:cubicBezTo>
                  <a:pt x="352" y="61"/>
                  <a:pt x="353" y="99"/>
                  <a:pt x="347" y="136"/>
                </a:cubicBezTo>
                <a:cubicBezTo>
                  <a:pt x="344" y="158"/>
                  <a:pt x="333" y="181"/>
                  <a:pt x="320" y="199"/>
                </a:cubicBezTo>
                <a:cubicBezTo>
                  <a:pt x="303" y="224"/>
                  <a:pt x="294" y="248"/>
                  <a:pt x="296" y="277"/>
                </a:cubicBezTo>
                <a:cubicBezTo>
                  <a:pt x="297" y="302"/>
                  <a:pt x="296" y="327"/>
                  <a:pt x="296" y="352"/>
                </a:cubicBezTo>
                <a:cubicBezTo>
                  <a:pt x="298" y="352"/>
                  <a:pt x="299" y="352"/>
                  <a:pt x="301" y="352"/>
                </a:cubicBezTo>
                <a:close/>
                <a:moveTo>
                  <a:pt x="206" y="557"/>
                </a:moveTo>
                <a:cubicBezTo>
                  <a:pt x="220" y="596"/>
                  <a:pt x="258" y="624"/>
                  <a:pt x="299" y="623"/>
                </a:cubicBezTo>
                <a:cubicBezTo>
                  <a:pt x="348" y="622"/>
                  <a:pt x="385" y="600"/>
                  <a:pt x="404" y="557"/>
                </a:cubicBezTo>
                <a:cubicBezTo>
                  <a:pt x="420" y="520"/>
                  <a:pt x="413" y="480"/>
                  <a:pt x="397" y="466"/>
                </a:cubicBezTo>
                <a:cubicBezTo>
                  <a:pt x="388" y="491"/>
                  <a:pt x="377" y="518"/>
                  <a:pt x="366" y="548"/>
                </a:cubicBezTo>
                <a:cubicBezTo>
                  <a:pt x="366" y="549"/>
                  <a:pt x="368" y="554"/>
                  <a:pt x="369" y="560"/>
                </a:cubicBezTo>
                <a:cubicBezTo>
                  <a:pt x="363" y="561"/>
                  <a:pt x="356" y="565"/>
                  <a:pt x="351" y="563"/>
                </a:cubicBezTo>
                <a:cubicBezTo>
                  <a:pt x="337" y="560"/>
                  <a:pt x="325" y="558"/>
                  <a:pt x="319" y="575"/>
                </a:cubicBezTo>
                <a:cubicBezTo>
                  <a:pt x="318" y="578"/>
                  <a:pt x="312" y="580"/>
                  <a:pt x="309" y="579"/>
                </a:cubicBezTo>
                <a:cubicBezTo>
                  <a:pt x="287" y="573"/>
                  <a:pt x="264" y="565"/>
                  <a:pt x="242" y="559"/>
                </a:cubicBezTo>
                <a:cubicBezTo>
                  <a:pt x="230" y="557"/>
                  <a:pt x="218" y="557"/>
                  <a:pt x="206" y="557"/>
                </a:cubicBezTo>
                <a:close/>
                <a:moveTo>
                  <a:pt x="355" y="518"/>
                </a:moveTo>
                <a:cubicBezTo>
                  <a:pt x="387" y="479"/>
                  <a:pt x="376" y="424"/>
                  <a:pt x="332" y="416"/>
                </a:cubicBezTo>
                <a:cubicBezTo>
                  <a:pt x="331" y="430"/>
                  <a:pt x="326" y="450"/>
                  <a:pt x="331" y="454"/>
                </a:cubicBezTo>
                <a:cubicBezTo>
                  <a:pt x="343" y="462"/>
                  <a:pt x="339" y="469"/>
                  <a:pt x="336" y="477"/>
                </a:cubicBezTo>
                <a:cubicBezTo>
                  <a:pt x="327" y="503"/>
                  <a:pt x="326" y="503"/>
                  <a:pt x="350" y="513"/>
                </a:cubicBezTo>
                <a:cubicBezTo>
                  <a:pt x="352" y="514"/>
                  <a:pt x="353" y="517"/>
                  <a:pt x="355" y="518"/>
                </a:cubicBezTo>
                <a:close/>
                <a:moveTo>
                  <a:pt x="297" y="545"/>
                </a:moveTo>
                <a:cubicBezTo>
                  <a:pt x="292" y="540"/>
                  <a:pt x="287" y="536"/>
                  <a:pt x="286" y="532"/>
                </a:cubicBezTo>
                <a:cubicBezTo>
                  <a:pt x="280" y="519"/>
                  <a:pt x="276" y="513"/>
                  <a:pt x="265" y="528"/>
                </a:cubicBezTo>
                <a:cubicBezTo>
                  <a:pt x="262" y="532"/>
                  <a:pt x="250" y="528"/>
                  <a:pt x="243" y="527"/>
                </a:cubicBezTo>
                <a:cubicBezTo>
                  <a:pt x="239" y="526"/>
                  <a:pt x="235" y="522"/>
                  <a:pt x="232" y="520"/>
                </a:cubicBezTo>
                <a:cubicBezTo>
                  <a:pt x="247" y="542"/>
                  <a:pt x="267" y="552"/>
                  <a:pt x="297" y="545"/>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8"/>
          <p:cNvSpPr>
            <a:spLocks noEditPoints="1"/>
          </p:cNvSpPr>
          <p:nvPr/>
        </p:nvSpPr>
        <p:spPr bwMode="auto">
          <a:xfrm>
            <a:off x="6986588" y="2462213"/>
            <a:ext cx="523875" cy="903288"/>
          </a:xfrm>
          <a:custGeom>
            <a:avLst/>
            <a:gdLst>
              <a:gd name="T0" fmla="*/ 133 w 369"/>
              <a:gd name="T1" fmla="*/ 329 h 636"/>
              <a:gd name="T2" fmla="*/ 150 w 369"/>
              <a:gd name="T3" fmla="*/ 239 h 636"/>
              <a:gd name="T4" fmla="*/ 134 w 369"/>
              <a:gd name="T5" fmla="*/ 188 h 636"/>
              <a:gd name="T6" fmla="*/ 125 w 369"/>
              <a:gd name="T7" fmla="*/ 31 h 636"/>
              <a:gd name="T8" fmla="*/ 160 w 369"/>
              <a:gd name="T9" fmla="*/ 168 h 636"/>
              <a:gd name="T10" fmla="*/ 235 w 369"/>
              <a:gd name="T11" fmla="*/ 133 h 636"/>
              <a:gd name="T12" fmla="*/ 318 w 369"/>
              <a:gd name="T13" fmla="*/ 100 h 636"/>
              <a:gd name="T14" fmla="*/ 301 w 369"/>
              <a:gd name="T15" fmla="*/ 17 h 636"/>
              <a:gd name="T16" fmla="*/ 348 w 369"/>
              <a:gd name="T17" fmla="*/ 23 h 636"/>
              <a:gd name="T18" fmla="*/ 273 w 369"/>
              <a:gd name="T19" fmla="*/ 243 h 636"/>
              <a:gd name="T20" fmla="*/ 301 w 369"/>
              <a:gd name="T21" fmla="*/ 237 h 636"/>
              <a:gd name="T22" fmla="*/ 312 w 369"/>
              <a:gd name="T23" fmla="*/ 280 h 636"/>
              <a:gd name="T24" fmla="*/ 299 w 369"/>
              <a:gd name="T25" fmla="*/ 309 h 636"/>
              <a:gd name="T26" fmla="*/ 298 w 369"/>
              <a:gd name="T27" fmla="*/ 348 h 636"/>
              <a:gd name="T28" fmla="*/ 346 w 369"/>
              <a:gd name="T29" fmla="*/ 543 h 636"/>
              <a:gd name="T30" fmla="*/ 341 w 369"/>
              <a:gd name="T31" fmla="*/ 426 h 636"/>
              <a:gd name="T32" fmla="*/ 304 w 369"/>
              <a:gd name="T33" fmla="*/ 417 h 636"/>
              <a:gd name="T34" fmla="*/ 315 w 369"/>
              <a:gd name="T35" fmla="*/ 452 h 636"/>
              <a:gd name="T36" fmla="*/ 311 w 369"/>
              <a:gd name="T37" fmla="*/ 481 h 636"/>
              <a:gd name="T38" fmla="*/ 319 w 369"/>
              <a:gd name="T39" fmla="*/ 492 h 636"/>
              <a:gd name="T40" fmla="*/ 324 w 369"/>
              <a:gd name="T41" fmla="*/ 573 h 636"/>
              <a:gd name="T42" fmla="*/ 241 w 369"/>
              <a:gd name="T43" fmla="*/ 532 h 636"/>
              <a:gd name="T44" fmla="*/ 243 w 369"/>
              <a:gd name="T45" fmla="*/ 559 h 636"/>
              <a:gd name="T46" fmla="*/ 224 w 369"/>
              <a:gd name="T47" fmla="*/ 626 h 636"/>
              <a:gd name="T48" fmla="*/ 207 w 369"/>
              <a:gd name="T49" fmla="*/ 538 h 636"/>
              <a:gd name="T50" fmla="*/ 171 w 369"/>
              <a:gd name="T51" fmla="*/ 588 h 636"/>
              <a:gd name="T52" fmla="*/ 176 w 369"/>
              <a:gd name="T53" fmla="*/ 623 h 636"/>
              <a:gd name="T54" fmla="*/ 85 w 369"/>
              <a:gd name="T55" fmla="*/ 607 h 636"/>
              <a:gd name="T56" fmla="*/ 15 w 369"/>
              <a:gd name="T57" fmla="*/ 566 h 636"/>
              <a:gd name="T58" fmla="*/ 43 w 369"/>
              <a:gd name="T59" fmla="*/ 450 h 636"/>
              <a:gd name="T60" fmla="*/ 90 w 369"/>
              <a:gd name="T61" fmla="*/ 406 h 636"/>
              <a:gd name="T62" fmla="*/ 140 w 369"/>
              <a:gd name="T63" fmla="*/ 349 h 636"/>
              <a:gd name="T64" fmla="*/ 101 w 369"/>
              <a:gd name="T65" fmla="*/ 330 h 636"/>
              <a:gd name="T66" fmla="*/ 29 w 369"/>
              <a:gd name="T67" fmla="*/ 555 h 636"/>
              <a:gd name="T68" fmla="*/ 45 w 369"/>
              <a:gd name="T69" fmla="*/ 561 h 636"/>
              <a:gd name="T70" fmla="*/ 261 w 369"/>
              <a:gd name="T71" fmla="*/ 512 h 636"/>
              <a:gd name="T72" fmla="*/ 225 w 369"/>
              <a:gd name="T73" fmla="*/ 462 h 636"/>
              <a:gd name="T74" fmla="*/ 261 w 369"/>
              <a:gd name="T75" fmla="*/ 512 h 636"/>
              <a:gd name="T76" fmla="*/ 116 w 369"/>
              <a:gd name="T77" fmla="*/ 495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69" h="636">
                <a:moveTo>
                  <a:pt x="101" y="330"/>
                </a:moveTo>
                <a:cubicBezTo>
                  <a:pt x="111" y="330"/>
                  <a:pt x="122" y="329"/>
                  <a:pt x="133" y="329"/>
                </a:cubicBezTo>
                <a:cubicBezTo>
                  <a:pt x="164" y="330"/>
                  <a:pt x="166" y="330"/>
                  <a:pt x="162" y="299"/>
                </a:cubicBezTo>
                <a:cubicBezTo>
                  <a:pt x="159" y="279"/>
                  <a:pt x="166" y="257"/>
                  <a:pt x="150" y="239"/>
                </a:cubicBezTo>
                <a:cubicBezTo>
                  <a:pt x="150" y="238"/>
                  <a:pt x="150" y="236"/>
                  <a:pt x="150" y="235"/>
                </a:cubicBezTo>
                <a:cubicBezTo>
                  <a:pt x="164" y="213"/>
                  <a:pt x="146" y="201"/>
                  <a:pt x="134" y="188"/>
                </a:cubicBezTo>
                <a:cubicBezTo>
                  <a:pt x="96" y="148"/>
                  <a:pt x="92" y="98"/>
                  <a:pt x="92" y="47"/>
                </a:cubicBezTo>
                <a:cubicBezTo>
                  <a:pt x="91" y="23"/>
                  <a:pt x="108" y="31"/>
                  <a:pt x="125" y="31"/>
                </a:cubicBezTo>
                <a:cubicBezTo>
                  <a:pt x="105" y="50"/>
                  <a:pt x="108" y="70"/>
                  <a:pt x="115" y="91"/>
                </a:cubicBezTo>
                <a:cubicBezTo>
                  <a:pt x="126" y="119"/>
                  <a:pt x="129" y="151"/>
                  <a:pt x="160" y="168"/>
                </a:cubicBezTo>
                <a:cubicBezTo>
                  <a:pt x="166" y="155"/>
                  <a:pt x="171" y="141"/>
                  <a:pt x="179" y="129"/>
                </a:cubicBezTo>
                <a:cubicBezTo>
                  <a:pt x="193" y="110"/>
                  <a:pt x="223" y="112"/>
                  <a:pt x="235" y="133"/>
                </a:cubicBezTo>
                <a:cubicBezTo>
                  <a:pt x="244" y="150"/>
                  <a:pt x="250" y="168"/>
                  <a:pt x="259" y="189"/>
                </a:cubicBezTo>
                <a:cubicBezTo>
                  <a:pt x="283" y="161"/>
                  <a:pt x="316" y="142"/>
                  <a:pt x="318" y="100"/>
                </a:cubicBezTo>
                <a:cubicBezTo>
                  <a:pt x="318" y="90"/>
                  <a:pt x="321" y="79"/>
                  <a:pt x="323" y="69"/>
                </a:cubicBezTo>
                <a:cubicBezTo>
                  <a:pt x="328" y="46"/>
                  <a:pt x="330" y="24"/>
                  <a:pt x="301" y="17"/>
                </a:cubicBezTo>
                <a:cubicBezTo>
                  <a:pt x="309" y="13"/>
                  <a:pt x="315" y="10"/>
                  <a:pt x="321" y="7"/>
                </a:cubicBezTo>
                <a:cubicBezTo>
                  <a:pt x="331" y="0"/>
                  <a:pt x="348" y="10"/>
                  <a:pt x="348" y="23"/>
                </a:cubicBezTo>
                <a:cubicBezTo>
                  <a:pt x="347" y="92"/>
                  <a:pt x="339" y="159"/>
                  <a:pt x="291" y="214"/>
                </a:cubicBezTo>
                <a:cubicBezTo>
                  <a:pt x="283" y="222"/>
                  <a:pt x="279" y="233"/>
                  <a:pt x="273" y="243"/>
                </a:cubicBezTo>
                <a:cubicBezTo>
                  <a:pt x="274" y="245"/>
                  <a:pt x="276" y="247"/>
                  <a:pt x="277" y="249"/>
                </a:cubicBezTo>
                <a:cubicBezTo>
                  <a:pt x="285" y="244"/>
                  <a:pt x="293" y="236"/>
                  <a:pt x="301" y="237"/>
                </a:cubicBezTo>
                <a:cubicBezTo>
                  <a:pt x="308" y="237"/>
                  <a:pt x="315" y="246"/>
                  <a:pt x="322" y="251"/>
                </a:cubicBezTo>
                <a:cubicBezTo>
                  <a:pt x="318" y="262"/>
                  <a:pt x="315" y="271"/>
                  <a:pt x="312" y="280"/>
                </a:cubicBezTo>
                <a:cubicBezTo>
                  <a:pt x="310" y="279"/>
                  <a:pt x="305" y="276"/>
                  <a:pt x="305" y="276"/>
                </a:cubicBezTo>
                <a:cubicBezTo>
                  <a:pt x="303" y="287"/>
                  <a:pt x="300" y="298"/>
                  <a:pt x="299" y="309"/>
                </a:cubicBezTo>
                <a:cubicBezTo>
                  <a:pt x="296" y="321"/>
                  <a:pt x="296" y="333"/>
                  <a:pt x="318" y="333"/>
                </a:cubicBezTo>
                <a:cubicBezTo>
                  <a:pt x="309" y="340"/>
                  <a:pt x="303" y="344"/>
                  <a:pt x="298" y="348"/>
                </a:cubicBezTo>
                <a:cubicBezTo>
                  <a:pt x="329" y="348"/>
                  <a:pt x="342" y="371"/>
                  <a:pt x="350" y="391"/>
                </a:cubicBezTo>
                <a:cubicBezTo>
                  <a:pt x="369" y="441"/>
                  <a:pt x="366" y="493"/>
                  <a:pt x="346" y="543"/>
                </a:cubicBezTo>
                <a:cubicBezTo>
                  <a:pt x="341" y="555"/>
                  <a:pt x="334" y="566"/>
                  <a:pt x="315" y="564"/>
                </a:cubicBezTo>
                <a:cubicBezTo>
                  <a:pt x="345" y="520"/>
                  <a:pt x="346" y="474"/>
                  <a:pt x="341" y="426"/>
                </a:cubicBezTo>
                <a:cubicBezTo>
                  <a:pt x="339" y="408"/>
                  <a:pt x="330" y="390"/>
                  <a:pt x="322" y="372"/>
                </a:cubicBezTo>
                <a:cubicBezTo>
                  <a:pt x="309" y="385"/>
                  <a:pt x="297" y="397"/>
                  <a:pt x="304" y="417"/>
                </a:cubicBezTo>
                <a:cubicBezTo>
                  <a:pt x="306" y="423"/>
                  <a:pt x="305" y="430"/>
                  <a:pt x="306" y="436"/>
                </a:cubicBezTo>
                <a:cubicBezTo>
                  <a:pt x="308" y="442"/>
                  <a:pt x="311" y="451"/>
                  <a:pt x="315" y="452"/>
                </a:cubicBezTo>
                <a:cubicBezTo>
                  <a:pt x="327" y="454"/>
                  <a:pt x="331" y="458"/>
                  <a:pt x="329" y="470"/>
                </a:cubicBezTo>
                <a:cubicBezTo>
                  <a:pt x="328" y="482"/>
                  <a:pt x="319" y="481"/>
                  <a:pt x="311" y="481"/>
                </a:cubicBezTo>
                <a:cubicBezTo>
                  <a:pt x="310" y="481"/>
                  <a:pt x="309" y="482"/>
                  <a:pt x="307" y="484"/>
                </a:cubicBezTo>
                <a:cubicBezTo>
                  <a:pt x="311" y="487"/>
                  <a:pt x="315" y="489"/>
                  <a:pt x="319" y="492"/>
                </a:cubicBezTo>
                <a:cubicBezTo>
                  <a:pt x="310" y="510"/>
                  <a:pt x="275" y="507"/>
                  <a:pt x="284" y="536"/>
                </a:cubicBezTo>
                <a:cubicBezTo>
                  <a:pt x="290" y="554"/>
                  <a:pt x="303" y="569"/>
                  <a:pt x="324" y="573"/>
                </a:cubicBezTo>
                <a:cubicBezTo>
                  <a:pt x="299" y="594"/>
                  <a:pt x="289" y="586"/>
                  <a:pt x="263" y="526"/>
                </a:cubicBezTo>
                <a:cubicBezTo>
                  <a:pt x="256" y="528"/>
                  <a:pt x="248" y="529"/>
                  <a:pt x="241" y="532"/>
                </a:cubicBezTo>
                <a:cubicBezTo>
                  <a:pt x="236" y="536"/>
                  <a:pt x="231" y="542"/>
                  <a:pt x="227" y="547"/>
                </a:cubicBezTo>
                <a:cubicBezTo>
                  <a:pt x="232" y="551"/>
                  <a:pt x="237" y="558"/>
                  <a:pt x="243" y="559"/>
                </a:cubicBezTo>
                <a:cubicBezTo>
                  <a:pt x="275" y="562"/>
                  <a:pt x="291" y="585"/>
                  <a:pt x="278" y="610"/>
                </a:cubicBezTo>
                <a:cubicBezTo>
                  <a:pt x="268" y="628"/>
                  <a:pt x="242" y="636"/>
                  <a:pt x="224" y="626"/>
                </a:cubicBezTo>
                <a:cubicBezTo>
                  <a:pt x="208" y="617"/>
                  <a:pt x="203" y="597"/>
                  <a:pt x="213" y="578"/>
                </a:cubicBezTo>
                <a:cubicBezTo>
                  <a:pt x="220" y="563"/>
                  <a:pt x="219" y="551"/>
                  <a:pt x="207" y="538"/>
                </a:cubicBezTo>
                <a:cubicBezTo>
                  <a:pt x="200" y="530"/>
                  <a:pt x="197" y="520"/>
                  <a:pt x="190" y="506"/>
                </a:cubicBezTo>
                <a:cubicBezTo>
                  <a:pt x="183" y="536"/>
                  <a:pt x="177" y="562"/>
                  <a:pt x="171" y="588"/>
                </a:cubicBezTo>
                <a:cubicBezTo>
                  <a:pt x="171" y="590"/>
                  <a:pt x="171" y="592"/>
                  <a:pt x="172" y="594"/>
                </a:cubicBezTo>
                <a:cubicBezTo>
                  <a:pt x="173" y="603"/>
                  <a:pt x="174" y="613"/>
                  <a:pt x="176" y="623"/>
                </a:cubicBezTo>
                <a:cubicBezTo>
                  <a:pt x="166" y="624"/>
                  <a:pt x="155" y="628"/>
                  <a:pt x="145" y="626"/>
                </a:cubicBezTo>
                <a:cubicBezTo>
                  <a:pt x="125" y="621"/>
                  <a:pt x="105" y="612"/>
                  <a:pt x="85" y="607"/>
                </a:cubicBezTo>
                <a:cubicBezTo>
                  <a:pt x="67" y="603"/>
                  <a:pt x="48" y="602"/>
                  <a:pt x="30" y="600"/>
                </a:cubicBezTo>
                <a:cubicBezTo>
                  <a:pt x="1" y="596"/>
                  <a:pt x="0" y="591"/>
                  <a:pt x="15" y="566"/>
                </a:cubicBezTo>
                <a:cubicBezTo>
                  <a:pt x="21" y="556"/>
                  <a:pt x="22" y="543"/>
                  <a:pt x="25" y="532"/>
                </a:cubicBezTo>
                <a:cubicBezTo>
                  <a:pt x="31" y="505"/>
                  <a:pt x="37" y="477"/>
                  <a:pt x="43" y="450"/>
                </a:cubicBezTo>
                <a:cubicBezTo>
                  <a:pt x="47" y="435"/>
                  <a:pt x="55" y="424"/>
                  <a:pt x="73" y="422"/>
                </a:cubicBezTo>
                <a:cubicBezTo>
                  <a:pt x="82" y="422"/>
                  <a:pt x="91" y="419"/>
                  <a:pt x="90" y="406"/>
                </a:cubicBezTo>
                <a:cubicBezTo>
                  <a:pt x="89" y="383"/>
                  <a:pt x="99" y="368"/>
                  <a:pt x="121" y="361"/>
                </a:cubicBezTo>
                <a:cubicBezTo>
                  <a:pt x="126" y="360"/>
                  <a:pt x="130" y="356"/>
                  <a:pt x="140" y="349"/>
                </a:cubicBezTo>
                <a:cubicBezTo>
                  <a:pt x="123" y="343"/>
                  <a:pt x="112" y="339"/>
                  <a:pt x="101" y="335"/>
                </a:cubicBezTo>
                <a:cubicBezTo>
                  <a:pt x="101" y="333"/>
                  <a:pt x="101" y="332"/>
                  <a:pt x="101" y="330"/>
                </a:cubicBezTo>
                <a:close/>
                <a:moveTo>
                  <a:pt x="50" y="491"/>
                </a:moveTo>
                <a:cubicBezTo>
                  <a:pt x="43" y="512"/>
                  <a:pt x="36" y="533"/>
                  <a:pt x="29" y="555"/>
                </a:cubicBezTo>
                <a:cubicBezTo>
                  <a:pt x="28" y="559"/>
                  <a:pt x="31" y="564"/>
                  <a:pt x="33" y="568"/>
                </a:cubicBezTo>
                <a:cubicBezTo>
                  <a:pt x="37" y="566"/>
                  <a:pt x="43" y="565"/>
                  <a:pt x="45" y="561"/>
                </a:cubicBezTo>
                <a:cubicBezTo>
                  <a:pt x="57" y="539"/>
                  <a:pt x="63" y="516"/>
                  <a:pt x="50" y="491"/>
                </a:cubicBezTo>
                <a:close/>
                <a:moveTo>
                  <a:pt x="261" y="512"/>
                </a:moveTo>
                <a:cubicBezTo>
                  <a:pt x="264" y="489"/>
                  <a:pt x="252" y="476"/>
                  <a:pt x="239" y="465"/>
                </a:cubicBezTo>
                <a:cubicBezTo>
                  <a:pt x="235" y="462"/>
                  <a:pt x="227" y="460"/>
                  <a:pt x="225" y="462"/>
                </a:cubicBezTo>
                <a:cubicBezTo>
                  <a:pt x="221" y="465"/>
                  <a:pt x="219" y="473"/>
                  <a:pt x="220" y="477"/>
                </a:cubicBezTo>
                <a:cubicBezTo>
                  <a:pt x="226" y="496"/>
                  <a:pt x="240" y="506"/>
                  <a:pt x="261" y="512"/>
                </a:cubicBezTo>
                <a:close/>
                <a:moveTo>
                  <a:pt x="128" y="446"/>
                </a:moveTo>
                <a:cubicBezTo>
                  <a:pt x="124" y="464"/>
                  <a:pt x="120" y="479"/>
                  <a:pt x="116" y="495"/>
                </a:cubicBezTo>
                <a:cubicBezTo>
                  <a:pt x="133" y="490"/>
                  <a:pt x="137" y="472"/>
                  <a:pt x="128" y="44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9"/>
          <p:cNvSpPr>
            <a:spLocks noEditPoints="1"/>
          </p:cNvSpPr>
          <p:nvPr/>
        </p:nvSpPr>
        <p:spPr bwMode="auto">
          <a:xfrm>
            <a:off x="7694613" y="2413000"/>
            <a:ext cx="515938" cy="947738"/>
          </a:xfrm>
          <a:custGeom>
            <a:avLst/>
            <a:gdLst>
              <a:gd name="T0" fmla="*/ 282 w 363"/>
              <a:gd name="T1" fmla="*/ 602 h 667"/>
              <a:gd name="T2" fmla="*/ 237 w 363"/>
              <a:gd name="T3" fmla="*/ 566 h 667"/>
              <a:gd name="T4" fmla="*/ 241 w 363"/>
              <a:gd name="T5" fmla="*/ 591 h 667"/>
              <a:gd name="T6" fmla="*/ 261 w 363"/>
              <a:gd name="T7" fmla="*/ 658 h 667"/>
              <a:gd name="T8" fmla="*/ 212 w 363"/>
              <a:gd name="T9" fmla="*/ 611 h 667"/>
              <a:gd name="T10" fmla="*/ 189 w 363"/>
              <a:gd name="T11" fmla="*/ 538 h 667"/>
              <a:gd name="T12" fmla="*/ 170 w 363"/>
              <a:gd name="T13" fmla="*/ 625 h 667"/>
              <a:gd name="T14" fmla="*/ 81 w 363"/>
              <a:gd name="T15" fmla="*/ 638 h 667"/>
              <a:gd name="T16" fmla="*/ 8 w 363"/>
              <a:gd name="T17" fmla="*/ 604 h 667"/>
              <a:gd name="T18" fmla="*/ 40 w 363"/>
              <a:gd name="T19" fmla="*/ 491 h 667"/>
              <a:gd name="T20" fmla="*/ 84 w 363"/>
              <a:gd name="T21" fmla="*/ 436 h 667"/>
              <a:gd name="T22" fmla="*/ 131 w 363"/>
              <a:gd name="T23" fmla="*/ 382 h 667"/>
              <a:gd name="T24" fmla="*/ 100 w 363"/>
              <a:gd name="T25" fmla="*/ 369 h 667"/>
              <a:gd name="T26" fmla="*/ 155 w 363"/>
              <a:gd name="T27" fmla="*/ 364 h 667"/>
              <a:gd name="T28" fmla="*/ 162 w 363"/>
              <a:gd name="T29" fmla="*/ 274 h 667"/>
              <a:gd name="T30" fmla="*/ 166 w 363"/>
              <a:gd name="T31" fmla="*/ 67 h 667"/>
              <a:gd name="T32" fmla="*/ 193 w 363"/>
              <a:gd name="T33" fmla="*/ 0 h 667"/>
              <a:gd name="T34" fmla="*/ 187 w 363"/>
              <a:gd name="T35" fmla="*/ 73 h 667"/>
              <a:gd name="T36" fmla="*/ 246 w 363"/>
              <a:gd name="T37" fmla="*/ 156 h 667"/>
              <a:gd name="T38" fmla="*/ 219 w 363"/>
              <a:gd name="T39" fmla="*/ 28 h 667"/>
              <a:gd name="T40" fmla="*/ 237 w 363"/>
              <a:gd name="T41" fmla="*/ 7 h 667"/>
              <a:gd name="T42" fmla="*/ 261 w 363"/>
              <a:gd name="T43" fmla="*/ 19 h 667"/>
              <a:gd name="T44" fmla="*/ 276 w 363"/>
              <a:gd name="T45" fmla="*/ 262 h 667"/>
              <a:gd name="T46" fmla="*/ 291 w 363"/>
              <a:gd name="T47" fmla="*/ 273 h 667"/>
              <a:gd name="T48" fmla="*/ 310 w 363"/>
              <a:gd name="T49" fmla="*/ 309 h 667"/>
              <a:gd name="T50" fmla="*/ 299 w 363"/>
              <a:gd name="T51" fmla="*/ 310 h 667"/>
              <a:gd name="T52" fmla="*/ 313 w 363"/>
              <a:gd name="T53" fmla="*/ 370 h 667"/>
              <a:gd name="T54" fmla="*/ 356 w 363"/>
              <a:gd name="T55" fmla="*/ 448 h 667"/>
              <a:gd name="T56" fmla="*/ 317 w 363"/>
              <a:gd name="T57" fmla="*/ 597 h 667"/>
              <a:gd name="T58" fmla="*/ 305 w 363"/>
              <a:gd name="T59" fmla="*/ 474 h 667"/>
              <a:gd name="T60" fmla="*/ 304 w 363"/>
              <a:gd name="T61" fmla="*/ 517 h 667"/>
              <a:gd name="T62" fmla="*/ 295 w 363"/>
              <a:gd name="T63" fmla="*/ 585 h 667"/>
              <a:gd name="T64" fmla="*/ 259 w 363"/>
              <a:gd name="T65" fmla="*/ 542 h 667"/>
              <a:gd name="T66" fmla="*/ 234 w 363"/>
              <a:gd name="T67" fmla="*/ 489 h 667"/>
              <a:gd name="T68" fmla="*/ 220 w 363"/>
              <a:gd name="T69" fmla="*/ 510 h 667"/>
              <a:gd name="T70" fmla="*/ 25 w 363"/>
              <a:gd name="T71" fmla="*/ 598 h 667"/>
              <a:gd name="T72" fmla="*/ 49 w 363"/>
              <a:gd name="T73" fmla="*/ 523 h 667"/>
              <a:gd name="T74" fmla="*/ 112 w 363"/>
              <a:gd name="T75" fmla="*/ 531 h 667"/>
              <a:gd name="T76" fmla="*/ 112 w 363"/>
              <a:gd name="T77" fmla="*/ 531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63" h="667">
                <a:moveTo>
                  <a:pt x="320" y="608"/>
                </a:moveTo>
                <a:cubicBezTo>
                  <a:pt x="306" y="619"/>
                  <a:pt x="292" y="618"/>
                  <a:pt x="282" y="602"/>
                </a:cubicBezTo>
                <a:cubicBezTo>
                  <a:pt x="274" y="589"/>
                  <a:pt x="268" y="574"/>
                  <a:pt x="262" y="559"/>
                </a:cubicBezTo>
                <a:cubicBezTo>
                  <a:pt x="253" y="561"/>
                  <a:pt x="245" y="562"/>
                  <a:pt x="237" y="566"/>
                </a:cubicBezTo>
                <a:cubicBezTo>
                  <a:pt x="232" y="569"/>
                  <a:pt x="230" y="575"/>
                  <a:pt x="226" y="580"/>
                </a:cubicBezTo>
                <a:cubicBezTo>
                  <a:pt x="231" y="584"/>
                  <a:pt x="236" y="591"/>
                  <a:pt x="241" y="591"/>
                </a:cubicBezTo>
                <a:cubicBezTo>
                  <a:pt x="265" y="593"/>
                  <a:pt x="279" y="603"/>
                  <a:pt x="280" y="622"/>
                </a:cubicBezTo>
                <a:cubicBezTo>
                  <a:pt x="282" y="638"/>
                  <a:pt x="277" y="652"/>
                  <a:pt x="261" y="658"/>
                </a:cubicBezTo>
                <a:cubicBezTo>
                  <a:pt x="246" y="665"/>
                  <a:pt x="230" y="667"/>
                  <a:pt x="217" y="653"/>
                </a:cubicBezTo>
                <a:cubicBezTo>
                  <a:pt x="204" y="640"/>
                  <a:pt x="204" y="626"/>
                  <a:pt x="212" y="611"/>
                </a:cubicBezTo>
                <a:cubicBezTo>
                  <a:pt x="219" y="596"/>
                  <a:pt x="216" y="583"/>
                  <a:pt x="206" y="570"/>
                </a:cubicBezTo>
                <a:cubicBezTo>
                  <a:pt x="200" y="562"/>
                  <a:pt x="196" y="552"/>
                  <a:pt x="189" y="538"/>
                </a:cubicBezTo>
                <a:cubicBezTo>
                  <a:pt x="182" y="569"/>
                  <a:pt x="176" y="595"/>
                  <a:pt x="170" y="621"/>
                </a:cubicBezTo>
                <a:cubicBezTo>
                  <a:pt x="170" y="622"/>
                  <a:pt x="170" y="623"/>
                  <a:pt x="170" y="625"/>
                </a:cubicBezTo>
                <a:cubicBezTo>
                  <a:pt x="180" y="661"/>
                  <a:pt x="175" y="667"/>
                  <a:pt x="137" y="657"/>
                </a:cubicBezTo>
                <a:cubicBezTo>
                  <a:pt x="118" y="652"/>
                  <a:pt x="100" y="642"/>
                  <a:pt x="81" y="638"/>
                </a:cubicBezTo>
                <a:cubicBezTo>
                  <a:pt x="60" y="633"/>
                  <a:pt x="39" y="633"/>
                  <a:pt x="18" y="630"/>
                </a:cubicBezTo>
                <a:cubicBezTo>
                  <a:pt x="3" y="628"/>
                  <a:pt x="0" y="616"/>
                  <a:pt x="8" y="604"/>
                </a:cubicBezTo>
                <a:cubicBezTo>
                  <a:pt x="13" y="597"/>
                  <a:pt x="18" y="589"/>
                  <a:pt x="20" y="581"/>
                </a:cubicBezTo>
                <a:cubicBezTo>
                  <a:pt x="27" y="551"/>
                  <a:pt x="33" y="521"/>
                  <a:pt x="40" y="491"/>
                </a:cubicBezTo>
                <a:cubicBezTo>
                  <a:pt x="44" y="473"/>
                  <a:pt x="50" y="458"/>
                  <a:pt x="72" y="454"/>
                </a:cubicBezTo>
                <a:cubicBezTo>
                  <a:pt x="77" y="453"/>
                  <a:pt x="84" y="443"/>
                  <a:pt x="84" y="436"/>
                </a:cubicBezTo>
                <a:cubicBezTo>
                  <a:pt x="87" y="409"/>
                  <a:pt x="92" y="401"/>
                  <a:pt x="117" y="393"/>
                </a:cubicBezTo>
                <a:cubicBezTo>
                  <a:pt x="123" y="391"/>
                  <a:pt x="127" y="386"/>
                  <a:pt x="131" y="382"/>
                </a:cubicBezTo>
                <a:cubicBezTo>
                  <a:pt x="126" y="378"/>
                  <a:pt x="120" y="374"/>
                  <a:pt x="114" y="371"/>
                </a:cubicBezTo>
                <a:cubicBezTo>
                  <a:pt x="110" y="369"/>
                  <a:pt x="105" y="370"/>
                  <a:pt x="100" y="369"/>
                </a:cubicBezTo>
                <a:cubicBezTo>
                  <a:pt x="100" y="367"/>
                  <a:pt x="100" y="366"/>
                  <a:pt x="100" y="364"/>
                </a:cubicBezTo>
                <a:cubicBezTo>
                  <a:pt x="118" y="364"/>
                  <a:pt x="135" y="364"/>
                  <a:pt x="155" y="364"/>
                </a:cubicBezTo>
                <a:cubicBezTo>
                  <a:pt x="157" y="347"/>
                  <a:pt x="157" y="334"/>
                  <a:pt x="158" y="320"/>
                </a:cubicBezTo>
                <a:cubicBezTo>
                  <a:pt x="160" y="305"/>
                  <a:pt x="161" y="289"/>
                  <a:pt x="162" y="274"/>
                </a:cubicBezTo>
                <a:cubicBezTo>
                  <a:pt x="163" y="257"/>
                  <a:pt x="164" y="240"/>
                  <a:pt x="164" y="223"/>
                </a:cubicBezTo>
                <a:cubicBezTo>
                  <a:pt x="165" y="171"/>
                  <a:pt x="166" y="119"/>
                  <a:pt x="166" y="67"/>
                </a:cubicBezTo>
                <a:cubicBezTo>
                  <a:pt x="166" y="61"/>
                  <a:pt x="167" y="54"/>
                  <a:pt x="166" y="48"/>
                </a:cubicBezTo>
                <a:cubicBezTo>
                  <a:pt x="163" y="28"/>
                  <a:pt x="168" y="16"/>
                  <a:pt x="193" y="0"/>
                </a:cubicBezTo>
                <a:cubicBezTo>
                  <a:pt x="191" y="16"/>
                  <a:pt x="189" y="28"/>
                  <a:pt x="188" y="40"/>
                </a:cubicBezTo>
                <a:cubicBezTo>
                  <a:pt x="187" y="51"/>
                  <a:pt x="187" y="62"/>
                  <a:pt x="187" y="73"/>
                </a:cubicBezTo>
                <a:cubicBezTo>
                  <a:pt x="186" y="111"/>
                  <a:pt x="186" y="148"/>
                  <a:pt x="186" y="189"/>
                </a:cubicBezTo>
                <a:cubicBezTo>
                  <a:pt x="216" y="184"/>
                  <a:pt x="214" y="140"/>
                  <a:pt x="246" y="156"/>
                </a:cubicBezTo>
                <a:cubicBezTo>
                  <a:pt x="246" y="128"/>
                  <a:pt x="246" y="102"/>
                  <a:pt x="246" y="76"/>
                </a:cubicBezTo>
                <a:cubicBezTo>
                  <a:pt x="246" y="55"/>
                  <a:pt x="243" y="36"/>
                  <a:pt x="219" y="28"/>
                </a:cubicBezTo>
                <a:cubicBezTo>
                  <a:pt x="224" y="28"/>
                  <a:pt x="230" y="28"/>
                  <a:pt x="237" y="28"/>
                </a:cubicBezTo>
                <a:cubicBezTo>
                  <a:pt x="237" y="22"/>
                  <a:pt x="237" y="17"/>
                  <a:pt x="237" y="7"/>
                </a:cubicBezTo>
                <a:cubicBezTo>
                  <a:pt x="248" y="11"/>
                  <a:pt x="258" y="14"/>
                  <a:pt x="267" y="18"/>
                </a:cubicBezTo>
                <a:cubicBezTo>
                  <a:pt x="265" y="18"/>
                  <a:pt x="263" y="19"/>
                  <a:pt x="261" y="19"/>
                </a:cubicBezTo>
                <a:cubicBezTo>
                  <a:pt x="267" y="78"/>
                  <a:pt x="275" y="136"/>
                  <a:pt x="279" y="195"/>
                </a:cubicBezTo>
                <a:cubicBezTo>
                  <a:pt x="281" y="217"/>
                  <a:pt x="277" y="240"/>
                  <a:pt x="276" y="262"/>
                </a:cubicBezTo>
                <a:cubicBezTo>
                  <a:pt x="276" y="267"/>
                  <a:pt x="277" y="273"/>
                  <a:pt x="278" y="278"/>
                </a:cubicBezTo>
                <a:cubicBezTo>
                  <a:pt x="282" y="277"/>
                  <a:pt x="288" y="276"/>
                  <a:pt x="291" y="273"/>
                </a:cubicBezTo>
                <a:cubicBezTo>
                  <a:pt x="309" y="261"/>
                  <a:pt x="312" y="281"/>
                  <a:pt x="322" y="285"/>
                </a:cubicBezTo>
                <a:cubicBezTo>
                  <a:pt x="317" y="294"/>
                  <a:pt x="313" y="301"/>
                  <a:pt x="310" y="309"/>
                </a:cubicBezTo>
                <a:cubicBezTo>
                  <a:pt x="307" y="308"/>
                  <a:pt x="303" y="308"/>
                  <a:pt x="300" y="307"/>
                </a:cubicBezTo>
                <a:cubicBezTo>
                  <a:pt x="300" y="309"/>
                  <a:pt x="299" y="310"/>
                  <a:pt x="299" y="310"/>
                </a:cubicBezTo>
                <a:cubicBezTo>
                  <a:pt x="316" y="325"/>
                  <a:pt x="292" y="339"/>
                  <a:pt x="297" y="353"/>
                </a:cubicBezTo>
                <a:cubicBezTo>
                  <a:pt x="299" y="359"/>
                  <a:pt x="307" y="364"/>
                  <a:pt x="313" y="370"/>
                </a:cubicBezTo>
                <a:cubicBezTo>
                  <a:pt x="308" y="373"/>
                  <a:pt x="303" y="377"/>
                  <a:pt x="296" y="381"/>
                </a:cubicBezTo>
                <a:cubicBezTo>
                  <a:pt x="334" y="391"/>
                  <a:pt x="351" y="414"/>
                  <a:pt x="356" y="448"/>
                </a:cubicBezTo>
                <a:cubicBezTo>
                  <a:pt x="363" y="490"/>
                  <a:pt x="362" y="532"/>
                  <a:pt x="347" y="572"/>
                </a:cubicBezTo>
                <a:cubicBezTo>
                  <a:pt x="342" y="585"/>
                  <a:pt x="335" y="597"/>
                  <a:pt x="317" y="597"/>
                </a:cubicBezTo>
                <a:cubicBezTo>
                  <a:pt x="349" y="533"/>
                  <a:pt x="352" y="470"/>
                  <a:pt x="322" y="404"/>
                </a:cubicBezTo>
                <a:cubicBezTo>
                  <a:pt x="292" y="424"/>
                  <a:pt x="305" y="451"/>
                  <a:pt x="305" y="474"/>
                </a:cubicBezTo>
                <a:cubicBezTo>
                  <a:pt x="305" y="480"/>
                  <a:pt x="317" y="485"/>
                  <a:pt x="327" y="493"/>
                </a:cubicBezTo>
                <a:cubicBezTo>
                  <a:pt x="330" y="510"/>
                  <a:pt x="330" y="510"/>
                  <a:pt x="304" y="517"/>
                </a:cubicBezTo>
                <a:cubicBezTo>
                  <a:pt x="319" y="524"/>
                  <a:pt x="320" y="530"/>
                  <a:pt x="305" y="538"/>
                </a:cubicBezTo>
                <a:cubicBezTo>
                  <a:pt x="276" y="552"/>
                  <a:pt x="273" y="561"/>
                  <a:pt x="295" y="585"/>
                </a:cubicBezTo>
                <a:cubicBezTo>
                  <a:pt x="303" y="593"/>
                  <a:pt x="311" y="600"/>
                  <a:pt x="320" y="608"/>
                </a:cubicBezTo>
                <a:close/>
                <a:moveTo>
                  <a:pt x="259" y="542"/>
                </a:moveTo>
                <a:cubicBezTo>
                  <a:pt x="261" y="540"/>
                  <a:pt x="263" y="539"/>
                  <a:pt x="265" y="537"/>
                </a:cubicBezTo>
                <a:cubicBezTo>
                  <a:pt x="255" y="521"/>
                  <a:pt x="244" y="505"/>
                  <a:pt x="234" y="489"/>
                </a:cubicBezTo>
                <a:cubicBezTo>
                  <a:pt x="231" y="489"/>
                  <a:pt x="229" y="489"/>
                  <a:pt x="226" y="489"/>
                </a:cubicBezTo>
                <a:cubicBezTo>
                  <a:pt x="224" y="496"/>
                  <a:pt x="219" y="504"/>
                  <a:pt x="220" y="510"/>
                </a:cubicBezTo>
                <a:cubicBezTo>
                  <a:pt x="222" y="527"/>
                  <a:pt x="240" y="540"/>
                  <a:pt x="259" y="542"/>
                </a:cubicBezTo>
                <a:close/>
                <a:moveTo>
                  <a:pt x="25" y="598"/>
                </a:moveTo>
                <a:cubicBezTo>
                  <a:pt x="28" y="599"/>
                  <a:pt x="30" y="600"/>
                  <a:pt x="32" y="601"/>
                </a:cubicBezTo>
                <a:cubicBezTo>
                  <a:pt x="56" y="590"/>
                  <a:pt x="66" y="549"/>
                  <a:pt x="49" y="523"/>
                </a:cubicBezTo>
                <a:cubicBezTo>
                  <a:pt x="41" y="549"/>
                  <a:pt x="33" y="574"/>
                  <a:pt x="25" y="598"/>
                </a:cubicBezTo>
                <a:close/>
                <a:moveTo>
                  <a:pt x="112" y="531"/>
                </a:moveTo>
                <a:cubicBezTo>
                  <a:pt x="131" y="523"/>
                  <a:pt x="136" y="501"/>
                  <a:pt x="126" y="475"/>
                </a:cubicBezTo>
                <a:cubicBezTo>
                  <a:pt x="121" y="494"/>
                  <a:pt x="117" y="511"/>
                  <a:pt x="112" y="53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0"/>
          <p:cNvSpPr>
            <a:spLocks noEditPoints="1"/>
          </p:cNvSpPr>
          <p:nvPr/>
        </p:nvSpPr>
        <p:spPr bwMode="auto">
          <a:xfrm>
            <a:off x="8355013" y="1363663"/>
            <a:ext cx="409575" cy="949325"/>
          </a:xfrm>
          <a:custGeom>
            <a:avLst/>
            <a:gdLst>
              <a:gd name="T0" fmla="*/ 45 w 288"/>
              <a:gd name="T1" fmla="*/ 368 h 668"/>
              <a:gd name="T2" fmla="*/ 74 w 288"/>
              <a:gd name="T3" fmla="*/ 317 h 668"/>
              <a:gd name="T4" fmla="*/ 74 w 288"/>
              <a:gd name="T5" fmla="*/ 297 h 668"/>
              <a:gd name="T6" fmla="*/ 101 w 288"/>
              <a:gd name="T7" fmla="*/ 280 h 668"/>
              <a:gd name="T8" fmla="*/ 68 w 288"/>
              <a:gd name="T9" fmla="*/ 228 h 668"/>
              <a:gd name="T10" fmla="*/ 41 w 288"/>
              <a:gd name="T11" fmla="*/ 202 h 668"/>
              <a:gd name="T12" fmla="*/ 6 w 288"/>
              <a:gd name="T13" fmla="*/ 131 h 668"/>
              <a:gd name="T14" fmla="*/ 17 w 288"/>
              <a:gd name="T15" fmla="*/ 17 h 668"/>
              <a:gd name="T16" fmla="*/ 22 w 288"/>
              <a:gd name="T17" fmla="*/ 27 h 668"/>
              <a:gd name="T18" fmla="*/ 37 w 288"/>
              <a:gd name="T19" fmla="*/ 0 h 668"/>
              <a:gd name="T20" fmla="*/ 53 w 288"/>
              <a:gd name="T21" fmla="*/ 21 h 668"/>
              <a:gd name="T22" fmla="*/ 40 w 288"/>
              <a:gd name="T23" fmla="*/ 71 h 668"/>
              <a:gd name="T24" fmla="*/ 31 w 288"/>
              <a:gd name="T25" fmla="*/ 89 h 668"/>
              <a:gd name="T26" fmla="*/ 51 w 288"/>
              <a:gd name="T27" fmla="*/ 159 h 668"/>
              <a:gd name="T28" fmla="*/ 75 w 288"/>
              <a:gd name="T29" fmla="*/ 181 h 668"/>
              <a:gd name="T30" fmla="*/ 146 w 288"/>
              <a:gd name="T31" fmla="*/ 213 h 668"/>
              <a:gd name="T32" fmla="*/ 174 w 288"/>
              <a:gd name="T33" fmla="*/ 193 h 668"/>
              <a:gd name="T34" fmla="*/ 183 w 288"/>
              <a:gd name="T35" fmla="*/ 154 h 668"/>
              <a:gd name="T36" fmla="*/ 217 w 288"/>
              <a:gd name="T37" fmla="*/ 138 h 668"/>
              <a:gd name="T38" fmla="*/ 237 w 288"/>
              <a:gd name="T39" fmla="*/ 171 h 668"/>
              <a:gd name="T40" fmla="*/ 214 w 288"/>
              <a:gd name="T41" fmla="*/ 228 h 668"/>
              <a:gd name="T42" fmla="*/ 276 w 288"/>
              <a:gd name="T43" fmla="*/ 317 h 668"/>
              <a:gd name="T44" fmla="*/ 274 w 288"/>
              <a:gd name="T45" fmla="*/ 405 h 668"/>
              <a:gd name="T46" fmla="*/ 261 w 288"/>
              <a:gd name="T47" fmla="*/ 498 h 668"/>
              <a:gd name="T48" fmla="*/ 262 w 288"/>
              <a:gd name="T49" fmla="*/ 590 h 668"/>
              <a:gd name="T50" fmla="*/ 280 w 288"/>
              <a:gd name="T51" fmla="*/ 643 h 668"/>
              <a:gd name="T52" fmla="*/ 243 w 288"/>
              <a:gd name="T53" fmla="*/ 659 h 668"/>
              <a:gd name="T54" fmla="*/ 221 w 288"/>
              <a:gd name="T55" fmla="*/ 653 h 668"/>
              <a:gd name="T56" fmla="*/ 148 w 288"/>
              <a:gd name="T57" fmla="*/ 649 h 668"/>
              <a:gd name="T58" fmla="*/ 159 w 288"/>
              <a:gd name="T59" fmla="*/ 573 h 668"/>
              <a:gd name="T60" fmla="*/ 159 w 288"/>
              <a:gd name="T61" fmla="*/ 565 h 668"/>
              <a:gd name="T62" fmla="*/ 156 w 288"/>
              <a:gd name="T63" fmla="*/ 539 h 668"/>
              <a:gd name="T64" fmla="*/ 145 w 288"/>
              <a:gd name="T65" fmla="*/ 514 h 668"/>
              <a:gd name="T66" fmla="*/ 115 w 288"/>
              <a:gd name="T67" fmla="*/ 532 h 668"/>
              <a:gd name="T68" fmla="*/ 115 w 288"/>
              <a:gd name="T69" fmla="*/ 622 h 668"/>
              <a:gd name="T70" fmla="*/ 134 w 288"/>
              <a:gd name="T71" fmla="*/ 650 h 668"/>
              <a:gd name="T72" fmla="*/ 43 w 288"/>
              <a:gd name="T73" fmla="*/ 655 h 668"/>
              <a:gd name="T74" fmla="*/ 36 w 288"/>
              <a:gd name="T75" fmla="*/ 647 h 668"/>
              <a:gd name="T76" fmla="*/ 24 w 288"/>
              <a:gd name="T77" fmla="*/ 572 h 668"/>
              <a:gd name="T78" fmla="*/ 21 w 288"/>
              <a:gd name="T79" fmla="*/ 475 h 668"/>
              <a:gd name="T80" fmla="*/ 28 w 288"/>
              <a:gd name="T81" fmla="*/ 424 h 668"/>
              <a:gd name="T82" fmla="*/ 41 w 288"/>
              <a:gd name="T83" fmla="*/ 396 h 668"/>
              <a:gd name="T84" fmla="*/ 45 w 288"/>
              <a:gd name="T85" fmla="*/ 368 h 668"/>
              <a:gd name="T86" fmla="*/ 251 w 288"/>
              <a:gd name="T87" fmla="*/ 404 h 668"/>
              <a:gd name="T88" fmla="*/ 231 w 288"/>
              <a:gd name="T89" fmla="*/ 314 h 668"/>
              <a:gd name="T90" fmla="*/ 207 w 288"/>
              <a:gd name="T91" fmla="*/ 360 h 668"/>
              <a:gd name="T92" fmla="*/ 236 w 288"/>
              <a:gd name="T93" fmla="*/ 366 h 668"/>
              <a:gd name="T94" fmla="*/ 251 w 288"/>
              <a:gd name="T95" fmla="*/ 404 h 668"/>
              <a:gd name="T96" fmla="*/ 190 w 288"/>
              <a:gd name="T97" fmla="*/ 572 h 668"/>
              <a:gd name="T98" fmla="*/ 219 w 288"/>
              <a:gd name="T99" fmla="*/ 614 h 668"/>
              <a:gd name="T100" fmla="*/ 226 w 288"/>
              <a:gd name="T101" fmla="*/ 613 h 668"/>
              <a:gd name="T102" fmla="*/ 221 w 288"/>
              <a:gd name="T103" fmla="*/ 560 h 668"/>
              <a:gd name="T104" fmla="*/ 190 w 288"/>
              <a:gd name="T105" fmla="*/ 572 h 668"/>
              <a:gd name="T106" fmla="*/ 109 w 288"/>
              <a:gd name="T107" fmla="*/ 471 h 668"/>
              <a:gd name="T108" fmla="*/ 169 w 288"/>
              <a:gd name="T109" fmla="*/ 471 h 668"/>
              <a:gd name="T110" fmla="*/ 109 w 288"/>
              <a:gd name="T111" fmla="*/ 471 h 6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88" h="668">
                <a:moveTo>
                  <a:pt x="45" y="368"/>
                </a:moveTo>
                <a:cubicBezTo>
                  <a:pt x="75" y="358"/>
                  <a:pt x="75" y="358"/>
                  <a:pt x="74" y="317"/>
                </a:cubicBezTo>
                <a:cubicBezTo>
                  <a:pt x="74" y="310"/>
                  <a:pt x="74" y="304"/>
                  <a:pt x="74" y="297"/>
                </a:cubicBezTo>
                <a:cubicBezTo>
                  <a:pt x="74" y="284"/>
                  <a:pt x="79" y="277"/>
                  <a:pt x="101" y="280"/>
                </a:cubicBezTo>
                <a:cubicBezTo>
                  <a:pt x="88" y="260"/>
                  <a:pt x="79" y="243"/>
                  <a:pt x="68" y="228"/>
                </a:cubicBezTo>
                <a:cubicBezTo>
                  <a:pt x="60" y="218"/>
                  <a:pt x="51" y="209"/>
                  <a:pt x="41" y="202"/>
                </a:cubicBezTo>
                <a:cubicBezTo>
                  <a:pt x="15" y="185"/>
                  <a:pt x="11" y="158"/>
                  <a:pt x="6" y="131"/>
                </a:cubicBezTo>
                <a:cubicBezTo>
                  <a:pt x="0" y="93"/>
                  <a:pt x="1" y="55"/>
                  <a:pt x="17" y="17"/>
                </a:cubicBezTo>
                <a:cubicBezTo>
                  <a:pt x="19" y="20"/>
                  <a:pt x="20" y="23"/>
                  <a:pt x="22" y="27"/>
                </a:cubicBezTo>
                <a:cubicBezTo>
                  <a:pt x="27" y="19"/>
                  <a:pt x="31" y="11"/>
                  <a:pt x="37" y="0"/>
                </a:cubicBezTo>
                <a:cubicBezTo>
                  <a:pt x="44" y="8"/>
                  <a:pt x="53" y="15"/>
                  <a:pt x="53" y="21"/>
                </a:cubicBezTo>
                <a:cubicBezTo>
                  <a:pt x="54" y="38"/>
                  <a:pt x="59" y="58"/>
                  <a:pt x="40" y="71"/>
                </a:cubicBezTo>
                <a:cubicBezTo>
                  <a:pt x="35" y="74"/>
                  <a:pt x="30" y="83"/>
                  <a:pt x="31" y="89"/>
                </a:cubicBezTo>
                <a:cubicBezTo>
                  <a:pt x="36" y="113"/>
                  <a:pt x="42" y="137"/>
                  <a:pt x="51" y="159"/>
                </a:cubicBezTo>
                <a:cubicBezTo>
                  <a:pt x="54" y="169"/>
                  <a:pt x="66" y="176"/>
                  <a:pt x="75" y="181"/>
                </a:cubicBezTo>
                <a:cubicBezTo>
                  <a:pt x="98" y="193"/>
                  <a:pt x="122" y="205"/>
                  <a:pt x="146" y="213"/>
                </a:cubicBezTo>
                <a:cubicBezTo>
                  <a:pt x="161" y="219"/>
                  <a:pt x="171" y="210"/>
                  <a:pt x="174" y="193"/>
                </a:cubicBezTo>
                <a:cubicBezTo>
                  <a:pt x="176" y="180"/>
                  <a:pt x="178" y="166"/>
                  <a:pt x="183" y="154"/>
                </a:cubicBezTo>
                <a:cubicBezTo>
                  <a:pt x="188" y="138"/>
                  <a:pt x="202" y="133"/>
                  <a:pt x="217" y="138"/>
                </a:cubicBezTo>
                <a:cubicBezTo>
                  <a:pt x="232" y="143"/>
                  <a:pt x="243" y="154"/>
                  <a:pt x="237" y="171"/>
                </a:cubicBezTo>
                <a:cubicBezTo>
                  <a:pt x="231" y="190"/>
                  <a:pt x="223" y="207"/>
                  <a:pt x="214" y="228"/>
                </a:cubicBezTo>
                <a:cubicBezTo>
                  <a:pt x="261" y="239"/>
                  <a:pt x="268" y="277"/>
                  <a:pt x="276" y="317"/>
                </a:cubicBezTo>
                <a:cubicBezTo>
                  <a:pt x="282" y="347"/>
                  <a:pt x="284" y="374"/>
                  <a:pt x="274" y="405"/>
                </a:cubicBezTo>
                <a:cubicBezTo>
                  <a:pt x="264" y="434"/>
                  <a:pt x="254" y="465"/>
                  <a:pt x="261" y="498"/>
                </a:cubicBezTo>
                <a:cubicBezTo>
                  <a:pt x="267" y="526"/>
                  <a:pt x="262" y="556"/>
                  <a:pt x="262" y="590"/>
                </a:cubicBezTo>
                <a:cubicBezTo>
                  <a:pt x="275" y="600"/>
                  <a:pt x="288" y="618"/>
                  <a:pt x="280" y="643"/>
                </a:cubicBezTo>
                <a:cubicBezTo>
                  <a:pt x="274" y="663"/>
                  <a:pt x="261" y="668"/>
                  <a:pt x="243" y="659"/>
                </a:cubicBezTo>
                <a:cubicBezTo>
                  <a:pt x="236" y="655"/>
                  <a:pt x="229" y="653"/>
                  <a:pt x="221" y="653"/>
                </a:cubicBezTo>
                <a:cubicBezTo>
                  <a:pt x="199" y="651"/>
                  <a:pt x="176" y="651"/>
                  <a:pt x="148" y="649"/>
                </a:cubicBezTo>
                <a:cubicBezTo>
                  <a:pt x="152" y="622"/>
                  <a:pt x="155" y="597"/>
                  <a:pt x="159" y="573"/>
                </a:cubicBezTo>
                <a:cubicBezTo>
                  <a:pt x="159" y="570"/>
                  <a:pt x="160" y="566"/>
                  <a:pt x="159" y="565"/>
                </a:cubicBezTo>
                <a:cubicBezTo>
                  <a:pt x="145" y="558"/>
                  <a:pt x="153" y="547"/>
                  <a:pt x="156" y="539"/>
                </a:cubicBezTo>
                <a:cubicBezTo>
                  <a:pt x="162" y="525"/>
                  <a:pt x="158" y="513"/>
                  <a:pt x="145" y="514"/>
                </a:cubicBezTo>
                <a:cubicBezTo>
                  <a:pt x="134" y="514"/>
                  <a:pt x="116" y="524"/>
                  <a:pt x="115" y="532"/>
                </a:cubicBezTo>
                <a:cubicBezTo>
                  <a:pt x="112" y="562"/>
                  <a:pt x="113" y="592"/>
                  <a:pt x="115" y="622"/>
                </a:cubicBezTo>
                <a:cubicBezTo>
                  <a:pt x="115" y="629"/>
                  <a:pt x="124" y="637"/>
                  <a:pt x="134" y="650"/>
                </a:cubicBezTo>
                <a:cubicBezTo>
                  <a:pt x="100" y="652"/>
                  <a:pt x="71" y="654"/>
                  <a:pt x="43" y="655"/>
                </a:cubicBezTo>
                <a:cubicBezTo>
                  <a:pt x="41" y="655"/>
                  <a:pt x="36" y="650"/>
                  <a:pt x="36" y="647"/>
                </a:cubicBezTo>
                <a:cubicBezTo>
                  <a:pt x="38" y="621"/>
                  <a:pt x="31" y="597"/>
                  <a:pt x="24" y="572"/>
                </a:cubicBezTo>
                <a:cubicBezTo>
                  <a:pt x="16" y="542"/>
                  <a:pt x="20" y="508"/>
                  <a:pt x="21" y="475"/>
                </a:cubicBezTo>
                <a:cubicBezTo>
                  <a:pt x="21" y="458"/>
                  <a:pt x="24" y="441"/>
                  <a:pt x="28" y="424"/>
                </a:cubicBezTo>
                <a:cubicBezTo>
                  <a:pt x="30" y="414"/>
                  <a:pt x="38" y="406"/>
                  <a:pt x="41" y="396"/>
                </a:cubicBezTo>
                <a:cubicBezTo>
                  <a:pt x="44" y="389"/>
                  <a:pt x="43" y="381"/>
                  <a:pt x="45" y="368"/>
                </a:cubicBezTo>
                <a:close/>
                <a:moveTo>
                  <a:pt x="251" y="404"/>
                </a:moveTo>
                <a:cubicBezTo>
                  <a:pt x="252" y="373"/>
                  <a:pt x="267" y="339"/>
                  <a:pt x="231" y="314"/>
                </a:cubicBezTo>
                <a:cubicBezTo>
                  <a:pt x="223" y="329"/>
                  <a:pt x="215" y="344"/>
                  <a:pt x="207" y="360"/>
                </a:cubicBezTo>
                <a:cubicBezTo>
                  <a:pt x="219" y="362"/>
                  <a:pt x="228" y="364"/>
                  <a:pt x="236" y="366"/>
                </a:cubicBezTo>
                <a:cubicBezTo>
                  <a:pt x="242" y="379"/>
                  <a:pt x="247" y="391"/>
                  <a:pt x="251" y="404"/>
                </a:cubicBezTo>
                <a:close/>
                <a:moveTo>
                  <a:pt x="190" y="572"/>
                </a:moveTo>
                <a:cubicBezTo>
                  <a:pt x="201" y="588"/>
                  <a:pt x="210" y="601"/>
                  <a:pt x="219" y="614"/>
                </a:cubicBezTo>
                <a:cubicBezTo>
                  <a:pt x="221" y="614"/>
                  <a:pt x="224" y="613"/>
                  <a:pt x="226" y="613"/>
                </a:cubicBezTo>
                <a:cubicBezTo>
                  <a:pt x="224" y="596"/>
                  <a:pt x="223" y="579"/>
                  <a:pt x="221" y="560"/>
                </a:cubicBezTo>
                <a:cubicBezTo>
                  <a:pt x="210" y="564"/>
                  <a:pt x="201" y="568"/>
                  <a:pt x="190" y="572"/>
                </a:cubicBezTo>
                <a:close/>
                <a:moveTo>
                  <a:pt x="109" y="471"/>
                </a:moveTo>
                <a:cubicBezTo>
                  <a:pt x="130" y="499"/>
                  <a:pt x="155" y="498"/>
                  <a:pt x="169" y="471"/>
                </a:cubicBezTo>
                <a:cubicBezTo>
                  <a:pt x="150" y="471"/>
                  <a:pt x="131" y="471"/>
                  <a:pt x="109" y="47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1"/>
          <p:cNvSpPr>
            <a:spLocks noEditPoints="1"/>
          </p:cNvSpPr>
          <p:nvPr/>
        </p:nvSpPr>
        <p:spPr bwMode="auto">
          <a:xfrm>
            <a:off x="7699375" y="1490663"/>
            <a:ext cx="454025" cy="801688"/>
          </a:xfrm>
          <a:custGeom>
            <a:avLst/>
            <a:gdLst>
              <a:gd name="T0" fmla="*/ 38 w 320"/>
              <a:gd name="T1" fmla="*/ 115 h 564"/>
              <a:gd name="T2" fmla="*/ 95 w 320"/>
              <a:gd name="T3" fmla="*/ 135 h 564"/>
              <a:gd name="T4" fmla="*/ 116 w 320"/>
              <a:gd name="T5" fmla="*/ 102 h 564"/>
              <a:gd name="T6" fmla="*/ 185 w 320"/>
              <a:gd name="T7" fmla="*/ 87 h 564"/>
              <a:gd name="T8" fmla="*/ 226 w 320"/>
              <a:gd name="T9" fmla="*/ 140 h 564"/>
              <a:gd name="T10" fmla="*/ 288 w 320"/>
              <a:gd name="T11" fmla="*/ 109 h 564"/>
              <a:gd name="T12" fmla="*/ 270 w 320"/>
              <a:gd name="T13" fmla="*/ 10 h 564"/>
              <a:gd name="T14" fmla="*/ 308 w 320"/>
              <a:gd name="T15" fmla="*/ 21 h 564"/>
              <a:gd name="T16" fmla="*/ 299 w 320"/>
              <a:gd name="T17" fmla="*/ 143 h 564"/>
              <a:gd name="T18" fmla="*/ 229 w 320"/>
              <a:gd name="T19" fmla="*/ 196 h 564"/>
              <a:gd name="T20" fmla="*/ 234 w 320"/>
              <a:gd name="T21" fmla="*/ 300 h 564"/>
              <a:gd name="T22" fmla="*/ 238 w 320"/>
              <a:gd name="T23" fmla="*/ 274 h 564"/>
              <a:gd name="T24" fmla="*/ 264 w 320"/>
              <a:gd name="T25" fmla="*/ 278 h 564"/>
              <a:gd name="T26" fmla="*/ 249 w 320"/>
              <a:gd name="T27" fmla="*/ 289 h 564"/>
              <a:gd name="T28" fmla="*/ 284 w 320"/>
              <a:gd name="T29" fmla="*/ 490 h 564"/>
              <a:gd name="T30" fmla="*/ 316 w 320"/>
              <a:gd name="T31" fmla="*/ 536 h 564"/>
              <a:gd name="T32" fmla="*/ 175 w 320"/>
              <a:gd name="T33" fmla="*/ 559 h 564"/>
              <a:gd name="T34" fmla="*/ 179 w 320"/>
              <a:gd name="T35" fmla="*/ 505 h 564"/>
              <a:gd name="T36" fmla="*/ 166 w 320"/>
              <a:gd name="T37" fmla="*/ 420 h 564"/>
              <a:gd name="T38" fmla="*/ 150 w 320"/>
              <a:gd name="T39" fmla="*/ 458 h 564"/>
              <a:gd name="T40" fmla="*/ 151 w 320"/>
              <a:gd name="T41" fmla="*/ 560 h 564"/>
              <a:gd name="T42" fmla="*/ 56 w 320"/>
              <a:gd name="T43" fmla="*/ 551 h 564"/>
              <a:gd name="T44" fmla="*/ 55 w 320"/>
              <a:gd name="T45" fmla="*/ 317 h 564"/>
              <a:gd name="T46" fmla="*/ 60 w 320"/>
              <a:gd name="T47" fmla="*/ 281 h 564"/>
              <a:gd name="T48" fmla="*/ 86 w 320"/>
              <a:gd name="T49" fmla="*/ 277 h 564"/>
              <a:gd name="T50" fmla="*/ 97 w 320"/>
              <a:gd name="T51" fmla="*/ 314 h 564"/>
              <a:gd name="T52" fmla="*/ 100 w 320"/>
              <a:gd name="T53" fmla="*/ 191 h 564"/>
              <a:gd name="T54" fmla="*/ 25 w 320"/>
              <a:gd name="T55" fmla="*/ 139 h 564"/>
              <a:gd name="T56" fmla="*/ 1 w 320"/>
              <a:gd name="T57" fmla="*/ 23 h 564"/>
              <a:gd name="T58" fmla="*/ 41 w 320"/>
              <a:gd name="T59" fmla="*/ 5 h 564"/>
              <a:gd name="T60" fmla="*/ 217 w 320"/>
              <a:gd name="T61" fmla="*/ 498 h 564"/>
              <a:gd name="T62" fmla="*/ 226 w 320"/>
              <a:gd name="T63" fmla="*/ 455 h 564"/>
              <a:gd name="T64" fmla="*/ 96 w 320"/>
              <a:gd name="T65" fmla="*/ 454 h 564"/>
              <a:gd name="T66" fmla="*/ 81 w 320"/>
              <a:gd name="T67" fmla="*/ 535 h 564"/>
              <a:gd name="T68" fmla="*/ 96 w 320"/>
              <a:gd name="T69" fmla="*/ 541 h 564"/>
              <a:gd name="T70" fmla="*/ 99 w 320"/>
              <a:gd name="T71" fmla="*/ 473 h 564"/>
              <a:gd name="T72" fmla="*/ 177 w 320"/>
              <a:gd name="T73" fmla="*/ 389 h 564"/>
              <a:gd name="T74" fmla="*/ 153 w 320"/>
              <a:gd name="T75" fmla="*/ 391 h 564"/>
              <a:gd name="T76" fmla="*/ 177 w 320"/>
              <a:gd name="T77" fmla="*/ 389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0" h="564">
                <a:moveTo>
                  <a:pt x="41" y="5"/>
                </a:moveTo>
                <a:cubicBezTo>
                  <a:pt x="11" y="42"/>
                  <a:pt x="33" y="78"/>
                  <a:pt x="38" y="115"/>
                </a:cubicBezTo>
                <a:cubicBezTo>
                  <a:pt x="38" y="117"/>
                  <a:pt x="42" y="120"/>
                  <a:pt x="45" y="120"/>
                </a:cubicBezTo>
                <a:cubicBezTo>
                  <a:pt x="62" y="126"/>
                  <a:pt x="78" y="131"/>
                  <a:pt x="95" y="135"/>
                </a:cubicBezTo>
                <a:cubicBezTo>
                  <a:pt x="108" y="138"/>
                  <a:pt x="118" y="134"/>
                  <a:pt x="115" y="117"/>
                </a:cubicBezTo>
                <a:cubicBezTo>
                  <a:pt x="114" y="112"/>
                  <a:pt x="115" y="107"/>
                  <a:pt x="116" y="102"/>
                </a:cubicBezTo>
                <a:cubicBezTo>
                  <a:pt x="119" y="89"/>
                  <a:pt x="118" y="73"/>
                  <a:pt x="136" y="69"/>
                </a:cubicBezTo>
                <a:cubicBezTo>
                  <a:pt x="161" y="63"/>
                  <a:pt x="173" y="67"/>
                  <a:pt x="185" y="87"/>
                </a:cubicBezTo>
                <a:cubicBezTo>
                  <a:pt x="193" y="100"/>
                  <a:pt x="198" y="114"/>
                  <a:pt x="205" y="127"/>
                </a:cubicBezTo>
                <a:cubicBezTo>
                  <a:pt x="209" y="134"/>
                  <a:pt x="211" y="146"/>
                  <a:pt x="226" y="140"/>
                </a:cubicBezTo>
                <a:cubicBezTo>
                  <a:pt x="244" y="133"/>
                  <a:pt x="263" y="129"/>
                  <a:pt x="281" y="122"/>
                </a:cubicBezTo>
                <a:cubicBezTo>
                  <a:pt x="284" y="121"/>
                  <a:pt x="288" y="113"/>
                  <a:pt x="288" y="109"/>
                </a:cubicBezTo>
                <a:cubicBezTo>
                  <a:pt x="288" y="85"/>
                  <a:pt x="287" y="61"/>
                  <a:pt x="284" y="37"/>
                </a:cubicBezTo>
                <a:cubicBezTo>
                  <a:pt x="282" y="27"/>
                  <a:pt x="274" y="18"/>
                  <a:pt x="270" y="10"/>
                </a:cubicBezTo>
                <a:cubicBezTo>
                  <a:pt x="274" y="8"/>
                  <a:pt x="281" y="6"/>
                  <a:pt x="287" y="3"/>
                </a:cubicBezTo>
                <a:cubicBezTo>
                  <a:pt x="297" y="0"/>
                  <a:pt x="312" y="11"/>
                  <a:pt x="308" y="21"/>
                </a:cubicBezTo>
                <a:cubicBezTo>
                  <a:pt x="298" y="51"/>
                  <a:pt x="314" y="77"/>
                  <a:pt x="315" y="105"/>
                </a:cubicBezTo>
                <a:cubicBezTo>
                  <a:pt x="316" y="122"/>
                  <a:pt x="315" y="135"/>
                  <a:pt x="299" y="143"/>
                </a:cubicBezTo>
                <a:cubicBezTo>
                  <a:pt x="280" y="154"/>
                  <a:pt x="262" y="164"/>
                  <a:pt x="245" y="176"/>
                </a:cubicBezTo>
                <a:cubicBezTo>
                  <a:pt x="238" y="181"/>
                  <a:pt x="229" y="189"/>
                  <a:pt x="229" y="196"/>
                </a:cubicBezTo>
                <a:cubicBezTo>
                  <a:pt x="229" y="229"/>
                  <a:pt x="232" y="263"/>
                  <a:pt x="233" y="296"/>
                </a:cubicBezTo>
                <a:cubicBezTo>
                  <a:pt x="233" y="298"/>
                  <a:pt x="234" y="299"/>
                  <a:pt x="234" y="300"/>
                </a:cubicBezTo>
                <a:cubicBezTo>
                  <a:pt x="236" y="300"/>
                  <a:pt x="237" y="300"/>
                  <a:pt x="239" y="300"/>
                </a:cubicBezTo>
                <a:cubicBezTo>
                  <a:pt x="239" y="292"/>
                  <a:pt x="238" y="284"/>
                  <a:pt x="238" y="274"/>
                </a:cubicBezTo>
                <a:cubicBezTo>
                  <a:pt x="245" y="274"/>
                  <a:pt x="254" y="274"/>
                  <a:pt x="263" y="274"/>
                </a:cubicBezTo>
                <a:cubicBezTo>
                  <a:pt x="263" y="275"/>
                  <a:pt x="263" y="277"/>
                  <a:pt x="264" y="278"/>
                </a:cubicBezTo>
                <a:cubicBezTo>
                  <a:pt x="259" y="281"/>
                  <a:pt x="254" y="283"/>
                  <a:pt x="249" y="286"/>
                </a:cubicBezTo>
                <a:cubicBezTo>
                  <a:pt x="249" y="287"/>
                  <a:pt x="249" y="289"/>
                  <a:pt x="249" y="289"/>
                </a:cubicBezTo>
                <a:cubicBezTo>
                  <a:pt x="286" y="316"/>
                  <a:pt x="280" y="358"/>
                  <a:pt x="284" y="395"/>
                </a:cubicBezTo>
                <a:cubicBezTo>
                  <a:pt x="287" y="426"/>
                  <a:pt x="284" y="457"/>
                  <a:pt x="284" y="490"/>
                </a:cubicBezTo>
                <a:cubicBezTo>
                  <a:pt x="289" y="492"/>
                  <a:pt x="295" y="495"/>
                  <a:pt x="301" y="499"/>
                </a:cubicBezTo>
                <a:cubicBezTo>
                  <a:pt x="314" y="508"/>
                  <a:pt x="320" y="520"/>
                  <a:pt x="316" y="536"/>
                </a:cubicBezTo>
                <a:cubicBezTo>
                  <a:pt x="312" y="553"/>
                  <a:pt x="300" y="562"/>
                  <a:pt x="284" y="562"/>
                </a:cubicBezTo>
                <a:cubicBezTo>
                  <a:pt x="248" y="562"/>
                  <a:pt x="211" y="560"/>
                  <a:pt x="175" y="559"/>
                </a:cubicBezTo>
                <a:cubicBezTo>
                  <a:pt x="173" y="559"/>
                  <a:pt x="172" y="557"/>
                  <a:pt x="172" y="558"/>
                </a:cubicBezTo>
                <a:cubicBezTo>
                  <a:pt x="175" y="539"/>
                  <a:pt x="184" y="520"/>
                  <a:pt x="179" y="505"/>
                </a:cubicBezTo>
                <a:cubicBezTo>
                  <a:pt x="172" y="484"/>
                  <a:pt x="178" y="464"/>
                  <a:pt x="176" y="443"/>
                </a:cubicBezTo>
                <a:cubicBezTo>
                  <a:pt x="176" y="435"/>
                  <a:pt x="170" y="428"/>
                  <a:pt x="166" y="420"/>
                </a:cubicBezTo>
                <a:cubicBezTo>
                  <a:pt x="160" y="423"/>
                  <a:pt x="150" y="425"/>
                  <a:pt x="149" y="429"/>
                </a:cubicBezTo>
                <a:cubicBezTo>
                  <a:pt x="146" y="438"/>
                  <a:pt x="149" y="449"/>
                  <a:pt x="150" y="458"/>
                </a:cubicBezTo>
                <a:cubicBezTo>
                  <a:pt x="150" y="459"/>
                  <a:pt x="153" y="460"/>
                  <a:pt x="151" y="461"/>
                </a:cubicBezTo>
                <a:cubicBezTo>
                  <a:pt x="146" y="493"/>
                  <a:pt x="134" y="523"/>
                  <a:pt x="151" y="560"/>
                </a:cubicBezTo>
                <a:cubicBezTo>
                  <a:pt x="120" y="562"/>
                  <a:pt x="92" y="563"/>
                  <a:pt x="64" y="564"/>
                </a:cubicBezTo>
                <a:cubicBezTo>
                  <a:pt x="61" y="564"/>
                  <a:pt x="56" y="556"/>
                  <a:pt x="56" y="551"/>
                </a:cubicBezTo>
                <a:cubicBezTo>
                  <a:pt x="57" y="527"/>
                  <a:pt x="50" y="505"/>
                  <a:pt x="46" y="482"/>
                </a:cubicBezTo>
                <a:cubicBezTo>
                  <a:pt x="35" y="427"/>
                  <a:pt x="38" y="371"/>
                  <a:pt x="55" y="317"/>
                </a:cubicBezTo>
                <a:cubicBezTo>
                  <a:pt x="58" y="307"/>
                  <a:pt x="68" y="299"/>
                  <a:pt x="76" y="289"/>
                </a:cubicBezTo>
                <a:cubicBezTo>
                  <a:pt x="70" y="286"/>
                  <a:pt x="65" y="283"/>
                  <a:pt x="60" y="281"/>
                </a:cubicBezTo>
                <a:cubicBezTo>
                  <a:pt x="60" y="279"/>
                  <a:pt x="60" y="278"/>
                  <a:pt x="60" y="277"/>
                </a:cubicBezTo>
                <a:cubicBezTo>
                  <a:pt x="69" y="277"/>
                  <a:pt x="78" y="277"/>
                  <a:pt x="86" y="277"/>
                </a:cubicBezTo>
                <a:cubicBezTo>
                  <a:pt x="87" y="290"/>
                  <a:pt x="88" y="302"/>
                  <a:pt x="89" y="314"/>
                </a:cubicBezTo>
                <a:cubicBezTo>
                  <a:pt x="92" y="314"/>
                  <a:pt x="94" y="314"/>
                  <a:pt x="97" y="314"/>
                </a:cubicBezTo>
                <a:cubicBezTo>
                  <a:pt x="97" y="294"/>
                  <a:pt x="96" y="274"/>
                  <a:pt x="97" y="254"/>
                </a:cubicBezTo>
                <a:cubicBezTo>
                  <a:pt x="98" y="233"/>
                  <a:pt x="101" y="212"/>
                  <a:pt x="100" y="191"/>
                </a:cubicBezTo>
                <a:cubicBezTo>
                  <a:pt x="100" y="185"/>
                  <a:pt x="93" y="177"/>
                  <a:pt x="87" y="173"/>
                </a:cubicBezTo>
                <a:cubicBezTo>
                  <a:pt x="67" y="161"/>
                  <a:pt x="45" y="152"/>
                  <a:pt x="25" y="139"/>
                </a:cubicBezTo>
                <a:cubicBezTo>
                  <a:pt x="17" y="134"/>
                  <a:pt x="10" y="123"/>
                  <a:pt x="9" y="114"/>
                </a:cubicBezTo>
                <a:cubicBezTo>
                  <a:pt x="5" y="84"/>
                  <a:pt x="3" y="54"/>
                  <a:pt x="1" y="23"/>
                </a:cubicBezTo>
                <a:cubicBezTo>
                  <a:pt x="0" y="9"/>
                  <a:pt x="10" y="2"/>
                  <a:pt x="24" y="5"/>
                </a:cubicBezTo>
                <a:cubicBezTo>
                  <a:pt x="29" y="6"/>
                  <a:pt x="34" y="5"/>
                  <a:pt x="41" y="5"/>
                </a:cubicBezTo>
                <a:close/>
                <a:moveTo>
                  <a:pt x="226" y="455"/>
                </a:moveTo>
                <a:cubicBezTo>
                  <a:pt x="220" y="471"/>
                  <a:pt x="239" y="490"/>
                  <a:pt x="217" y="498"/>
                </a:cubicBezTo>
                <a:cubicBezTo>
                  <a:pt x="221" y="514"/>
                  <a:pt x="225" y="529"/>
                  <a:pt x="230" y="544"/>
                </a:cubicBezTo>
                <a:cubicBezTo>
                  <a:pt x="252" y="530"/>
                  <a:pt x="250" y="482"/>
                  <a:pt x="226" y="455"/>
                </a:cubicBezTo>
                <a:close/>
                <a:moveTo>
                  <a:pt x="103" y="457"/>
                </a:moveTo>
                <a:cubicBezTo>
                  <a:pt x="101" y="456"/>
                  <a:pt x="98" y="455"/>
                  <a:pt x="96" y="454"/>
                </a:cubicBezTo>
                <a:cubicBezTo>
                  <a:pt x="91" y="465"/>
                  <a:pt x="82" y="475"/>
                  <a:pt x="80" y="486"/>
                </a:cubicBezTo>
                <a:cubicBezTo>
                  <a:pt x="77" y="502"/>
                  <a:pt x="80" y="518"/>
                  <a:pt x="81" y="535"/>
                </a:cubicBezTo>
                <a:cubicBezTo>
                  <a:pt x="81" y="538"/>
                  <a:pt x="83" y="543"/>
                  <a:pt x="86" y="544"/>
                </a:cubicBezTo>
                <a:cubicBezTo>
                  <a:pt x="88" y="545"/>
                  <a:pt x="96" y="543"/>
                  <a:pt x="96" y="541"/>
                </a:cubicBezTo>
                <a:cubicBezTo>
                  <a:pt x="98" y="528"/>
                  <a:pt x="106" y="509"/>
                  <a:pt x="100" y="502"/>
                </a:cubicBezTo>
                <a:cubicBezTo>
                  <a:pt x="89" y="490"/>
                  <a:pt x="95" y="483"/>
                  <a:pt x="99" y="473"/>
                </a:cubicBezTo>
                <a:cubicBezTo>
                  <a:pt x="101" y="468"/>
                  <a:pt x="101" y="462"/>
                  <a:pt x="103" y="457"/>
                </a:cubicBezTo>
                <a:close/>
                <a:moveTo>
                  <a:pt x="177" y="389"/>
                </a:moveTo>
                <a:cubicBezTo>
                  <a:pt x="170" y="385"/>
                  <a:pt x="165" y="379"/>
                  <a:pt x="162" y="380"/>
                </a:cubicBezTo>
                <a:cubicBezTo>
                  <a:pt x="158" y="381"/>
                  <a:pt x="153" y="387"/>
                  <a:pt x="153" y="391"/>
                </a:cubicBezTo>
                <a:cubicBezTo>
                  <a:pt x="154" y="395"/>
                  <a:pt x="159" y="401"/>
                  <a:pt x="163" y="401"/>
                </a:cubicBezTo>
                <a:cubicBezTo>
                  <a:pt x="167" y="401"/>
                  <a:pt x="170" y="395"/>
                  <a:pt x="177" y="38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2"/>
          <p:cNvSpPr>
            <a:spLocks noEditPoints="1"/>
          </p:cNvSpPr>
          <p:nvPr/>
        </p:nvSpPr>
        <p:spPr bwMode="auto">
          <a:xfrm>
            <a:off x="6988175" y="1427163"/>
            <a:ext cx="619125" cy="885825"/>
          </a:xfrm>
          <a:custGeom>
            <a:avLst/>
            <a:gdLst>
              <a:gd name="T0" fmla="*/ 168 w 436"/>
              <a:gd name="T1" fmla="*/ 567 h 623"/>
              <a:gd name="T2" fmla="*/ 111 w 436"/>
              <a:gd name="T3" fmla="*/ 603 h 623"/>
              <a:gd name="T4" fmla="*/ 104 w 436"/>
              <a:gd name="T5" fmla="*/ 545 h 623"/>
              <a:gd name="T6" fmla="*/ 20 w 436"/>
              <a:gd name="T7" fmla="*/ 557 h 623"/>
              <a:gd name="T8" fmla="*/ 14 w 436"/>
              <a:gd name="T9" fmla="*/ 523 h 623"/>
              <a:gd name="T10" fmla="*/ 94 w 436"/>
              <a:gd name="T11" fmla="*/ 382 h 623"/>
              <a:gd name="T12" fmla="*/ 160 w 436"/>
              <a:gd name="T13" fmla="*/ 341 h 623"/>
              <a:gd name="T14" fmla="*/ 224 w 436"/>
              <a:gd name="T15" fmla="*/ 318 h 623"/>
              <a:gd name="T16" fmla="*/ 216 w 436"/>
              <a:gd name="T17" fmla="*/ 182 h 623"/>
              <a:gd name="T18" fmla="*/ 234 w 436"/>
              <a:gd name="T19" fmla="*/ 0 h 623"/>
              <a:gd name="T20" fmla="*/ 258 w 436"/>
              <a:gd name="T21" fmla="*/ 75 h 623"/>
              <a:gd name="T22" fmla="*/ 288 w 436"/>
              <a:gd name="T23" fmla="*/ 140 h 623"/>
              <a:gd name="T24" fmla="*/ 319 w 436"/>
              <a:gd name="T25" fmla="*/ 253 h 623"/>
              <a:gd name="T26" fmla="*/ 417 w 436"/>
              <a:gd name="T27" fmla="*/ 252 h 623"/>
              <a:gd name="T28" fmla="*/ 378 w 436"/>
              <a:gd name="T29" fmla="*/ 264 h 623"/>
              <a:gd name="T30" fmla="*/ 390 w 436"/>
              <a:gd name="T31" fmla="*/ 278 h 623"/>
              <a:gd name="T32" fmla="*/ 341 w 436"/>
              <a:gd name="T33" fmla="*/ 337 h 623"/>
              <a:gd name="T34" fmla="*/ 410 w 436"/>
              <a:gd name="T35" fmla="*/ 544 h 623"/>
              <a:gd name="T36" fmla="*/ 185 w 436"/>
              <a:gd name="T37" fmla="*/ 560 h 623"/>
              <a:gd name="T38" fmla="*/ 172 w 436"/>
              <a:gd name="T39" fmla="*/ 547 h 623"/>
              <a:gd name="T40" fmla="*/ 197 w 436"/>
              <a:gd name="T41" fmla="*/ 540 h 623"/>
              <a:gd name="T42" fmla="*/ 393 w 436"/>
              <a:gd name="T43" fmla="*/ 538 h 623"/>
              <a:gd name="T44" fmla="*/ 358 w 436"/>
              <a:gd name="T45" fmla="*/ 528 h 623"/>
              <a:gd name="T46" fmla="*/ 341 w 436"/>
              <a:gd name="T47" fmla="*/ 542 h 623"/>
              <a:gd name="T48" fmla="*/ 305 w 436"/>
              <a:gd name="T49" fmla="*/ 556 h 623"/>
              <a:gd name="T50" fmla="*/ 200 w 436"/>
              <a:gd name="T51" fmla="*/ 533 h 623"/>
              <a:gd name="T52" fmla="*/ 323 w 436"/>
              <a:gd name="T53" fmla="*/ 394 h 623"/>
              <a:gd name="T54" fmla="*/ 328 w 436"/>
              <a:gd name="T55" fmla="*/ 453 h 623"/>
              <a:gd name="T56" fmla="*/ 347 w 436"/>
              <a:gd name="T57" fmla="*/ 497 h 623"/>
              <a:gd name="T58" fmla="*/ 254 w 436"/>
              <a:gd name="T59" fmla="*/ 509 h 623"/>
              <a:gd name="T60" fmla="*/ 224 w 436"/>
              <a:gd name="T61" fmla="*/ 499 h 623"/>
              <a:gd name="T62" fmla="*/ 178 w 436"/>
              <a:gd name="T63" fmla="*/ 352 h 623"/>
              <a:gd name="T64" fmla="*/ 220 w 436"/>
              <a:gd name="T65" fmla="*/ 368 h 623"/>
              <a:gd name="T66" fmla="*/ 213 w 436"/>
              <a:gd name="T67" fmla="*/ 353 h 623"/>
              <a:gd name="T68" fmla="*/ 122 w 436"/>
              <a:gd name="T69" fmla="*/ 510 h 623"/>
              <a:gd name="T70" fmla="*/ 125 w 436"/>
              <a:gd name="T71" fmla="*/ 472 h 623"/>
              <a:gd name="T72" fmla="*/ 122 w 436"/>
              <a:gd name="T73" fmla="*/ 510 h 6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36" h="623">
                <a:moveTo>
                  <a:pt x="172" y="547"/>
                </a:moveTo>
                <a:cubicBezTo>
                  <a:pt x="170" y="554"/>
                  <a:pt x="167" y="561"/>
                  <a:pt x="168" y="567"/>
                </a:cubicBezTo>
                <a:cubicBezTo>
                  <a:pt x="171" y="583"/>
                  <a:pt x="169" y="599"/>
                  <a:pt x="154" y="607"/>
                </a:cubicBezTo>
                <a:cubicBezTo>
                  <a:pt x="140" y="615"/>
                  <a:pt x="124" y="615"/>
                  <a:pt x="111" y="603"/>
                </a:cubicBezTo>
                <a:cubicBezTo>
                  <a:pt x="98" y="591"/>
                  <a:pt x="97" y="577"/>
                  <a:pt x="105" y="561"/>
                </a:cubicBezTo>
                <a:cubicBezTo>
                  <a:pt x="107" y="557"/>
                  <a:pt x="106" y="551"/>
                  <a:pt x="104" y="545"/>
                </a:cubicBezTo>
                <a:cubicBezTo>
                  <a:pt x="93" y="566"/>
                  <a:pt x="73" y="573"/>
                  <a:pt x="53" y="578"/>
                </a:cubicBezTo>
                <a:cubicBezTo>
                  <a:pt x="36" y="582"/>
                  <a:pt x="24" y="573"/>
                  <a:pt x="20" y="557"/>
                </a:cubicBezTo>
                <a:cubicBezTo>
                  <a:pt x="19" y="552"/>
                  <a:pt x="15" y="548"/>
                  <a:pt x="11" y="544"/>
                </a:cubicBezTo>
                <a:cubicBezTo>
                  <a:pt x="3" y="535"/>
                  <a:pt x="0" y="529"/>
                  <a:pt x="14" y="523"/>
                </a:cubicBezTo>
                <a:cubicBezTo>
                  <a:pt x="41" y="514"/>
                  <a:pt x="57" y="496"/>
                  <a:pt x="64" y="468"/>
                </a:cubicBezTo>
                <a:cubicBezTo>
                  <a:pt x="72" y="438"/>
                  <a:pt x="81" y="409"/>
                  <a:pt x="94" y="382"/>
                </a:cubicBezTo>
                <a:cubicBezTo>
                  <a:pt x="98" y="371"/>
                  <a:pt x="113" y="364"/>
                  <a:pt x="125" y="359"/>
                </a:cubicBezTo>
                <a:cubicBezTo>
                  <a:pt x="138" y="355"/>
                  <a:pt x="150" y="357"/>
                  <a:pt x="160" y="341"/>
                </a:cubicBezTo>
                <a:cubicBezTo>
                  <a:pt x="169" y="329"/>
                  <a:pt x="193" y="327"/>
                  <a:pt x="210" y="320"/>
                </a:cubicBezTo>
                <a:cubicBezTo>
                  <a:pt x="213" y="319"/>
                  <a:pt x="216" y="319"/>
                  <a:pt x="224" y="318"/>
                </a:cubicBezTo>
                <a:cubicBezTo>
                  <a:pt x="216" y="280"/>
                  <a:pt x="228" y="246"/>
                  <a:pt x="250" y="212"/>
                </a:cubicBezTo>
                <a:cubicBezTo>
                  <a:pt x="226" y="214"/>
                  <a:pt x="215" y="196"/>
                  <a:pt x="216" y="182"/>
                </a:cubicBezTo>
                <a:cubicBezTo>
                  <a:pt x="216" y="163"/>
                  <a:pt x="215" y="138"/>
                  <a:pt x="240" y="130"/>
                </a:cubicBezTo>
                <a:cubicBezTo>
                  <a:pt x="238" y="86"/>
                  <a:pt x="236" y="43"/>
                  <a:pt x="234" y="0"/>
                </a:cubicBezTo>
                <a:cubicBezTo>
                  <a:pt x="250" y="3"/>
                  <a:pt x="257" y="9"/>
                  <a:pt x="252" y="28"/>
                </a:cubicBezTo>
                <a:cubicBezTo>
                  <a:pt x="249" y="43"/>
                  <a:pt x="255" y="59"/>
                  <a:pt x="258" y="75"/>
                </a:cubicBezTo>
                <a:cubicBezTo>
                  <a:pt x="259" y="82"/>
                  <a:pt x="261" y="88"/>
                  <a:pt x="262" y="94"/>
                </a:cubicBezTo>
                <a:cubicBezTo>
                  <a:pt x="265" y="113"/>
                  <a:pt x="268" y="129"/>
                  <a:pt x="288" y="140"/>
                </a:cubicBezTo>
                <a:cubicBezTo>
                  <a:pt x="297" y="144"/>
                  <a:pt x="307" y="162"/>
                  <a:pt x="305" y="171"/>
                </a:cubicBezTo>
                <a:cubicBezTo>
                  <a:pt x="300" y="200"/>
                  <a:pt x="317" y="223"/>
                  <a:pt x="319" y="253"/>
                </a:cubicBezTo>
                <a:cubicBezTo>
                  <a:pt x="348" y="222"/>
                  <a:pt x="378" y="240"/>
                  <a:pt x="408" y="244"/>
                </a:cubicBezTo>
                <a:cubicBezTo>
                  <a:pt x="411" y="245"/>
                  <a:pt x="414" y="250"/>
                  <a:pt x="417" y="252"/>
                </a:cubicBezTo>
                <a:cubicBezTo>
                  <a:pt x="413" y="254"/>
                  <a:pt x="410" y="257"/>
                  <a:pt x="406" y="258"/>
                </a:cubicBezTo>
                <a:cubicBezTo>
                  <a:pt x="398" y="260"/>
                  <a:pt x="389" y="261"/>
                  <a:pt x="378" y="264"/>
                </a:cubicBezTo>
                <a:cubicBezTo>
                  <a:pt x="384" y="269"/>
                  <a:pt x="388" y="272"/>
                  <a:pt x="392" y="276"/>
                </a:cubicBezTo>
                <a:cubicBezTo>
                  <a:pt x="391" y="277"/>
                  <a:pt x="390" y="278"/>
                  <a:pt x="390" y="278"/>
                </a:cubicBezTo>
                <a:cubicBezTo>
                  <a:pt x="366" y="267"/>
                  <a:pt x="350" y="275"/>
                  <a:pt x="346" y="300"/>
                </a:cubicBezTo>
                <a:cubicBezTo>
                  <a:pt x="345" y="312"/>
                  <a:pt x="346" y="326"/>
                  <a:pt x="341" y="337"/>
                </a:cubicBezTo>
                <a:cubicBezTo>
                  <a:pt x="328" y="364"/>
                  <a:pt x="344" y="375"/>
                  <a:pt x="363" y="387"/>
                </a:cubicBezTo>
                <a:cubicBezTo>
                  <a:pt x="417" y="421"/>
                  <a:pt x="436" y="487"/>
                  <a:pt x="410" y="544"/>
                </a:cubicBezTo>
                <a:cubicBezTo>
                  <a:pt x="390" y="589"/>
                  <a:pt x="354" y="614"/>
                  <a:pt x="307" y="618"/>
                </a:cubicBezTo>
                <a:cubicBezTo>
                  <a:pt x="255" y="623"/>
                  <a:pt x="214" y="604"/>
                  <a:pt x="185" y="560"/>
                </a:cubicBezTo>
                <a:cubicBezTo>
                  <a:pt x="183" y="556"/>
                  <a:pt x="180" y="552"/>
                  <a:pt x="178" y="548"/>
                </a:cubicBezTo>
                <a:cubicBezTo>
                  <a:pt x="176" y="548"/>
                  <a:pt x="174" y="548"/>
                  <a:pt x="172" y="547"/>
                </a:cubicBezTo>
                <a:close/>
                <a:moveTo>
                  <a:pt x="200" y="533"/>
                </a:moveTo>
                <a:cubicBezTo>
                  <a:pt x="199" y="535"/>
                  <a:pt x="198" y="538"/>
                  <a:pt x="197" y="540"/>
                </a:cubicBezTo>
                <a:cubicBezTo>
                  <a:pt x="217" y="577"/>
                  <a:pt x="247" y="602"/>
                  <a:pt x="290" y="602"/>
                </a:cubicBezTo>
                <a:cubicBezTo>
                  <a:pt x="335" y="602"/>
                  <a:pt x="373" y="582"/>
                  <a:pt x="393" y="538"/>
                </a:cubicBezTo>
                <a:cubicBezTo>
                  <a:pt x="409" y="505"/>
                  <a:pt x="408" y="471"/>
                  <a:pt x="389" y="442"/>
                </a:cubicBezTo>
                <a:cubicBezTo>
                  <a:pt x="379" y="469"/>
                  <a:pt x="369" y="497"/>
                  <a:pt x="358" y="528"/>
                </a:cubicBezTo>
                <a:cubicBezTo>
                  <a:pt x="358" y="528"/>
                  <a:pt x="359" y="533"/>
                  <a:pt x="361" y="538"/>
                </a:cubicBezTo>
                <a:cubicBezTo>
                  <a:pt x="354" y="539"/>
                  <a:pt x="348" y="543"/>
                  <a:pt x="341" y="542"/>
                </a:cubicBezTo>
                <a:cubicBezTo>
                  <a:pt x="323" y="540"/>
                  <a:pt x="324" y="539"/>
                  <a:pt x="312" y="554"/>
                </a:cubicBezTo>
                <a:cubicBezTo>
                  <a:pt x="311" y="555"/>
                  <a:pt x="307" y="556"/>
                  <a:pt x="305" y="556"/>
                </a:cubicBezTo>
                <a:cubicBezTo>
                  <a:pt x="288" y="553"/>
                  <a:pt x="270" y="549"/>
                  <a:pt x="252" y="546"/>
                </a:cubicBezTo>
                <a:cubicBezTo>
                  <a:pt x="235" y="542"/>
                  <a:pt x="217" y="537"/>
                  <a:pt x="200" y="533"/>
                </a:cubicBezTo>
                <a:close/>
                <a:moveTo>
                  <a:pt x="347" y="497"/>
                </a:moveTo>
                <a:cubicBezTo>
                  <a:pt x="378" y="453"/>
                  <a:pt x="368" y="405"/>
                  <a:pt x="323" y="394"/>
                </a:cubicBezTo>
                <a:cubicBezTo>
                  <a:pt x="323" y="408"/>
                  <a:pt x="322" y="421"/>
                  <a:pt x="323" y="434"/>
                </a:cubicBezTo>
                <a:cubicBezTo>
                  <a:pt x="323" y="441"/>
                  <a:pt x="330" y="449"/>
                  <a:pt x="328" y="453"/>
                </a:cubicBezTo>
                <a:cubicBezTo>
                  <a:pt x="319" y="472"/>
                  <a:pt x="311" y="489"/>
                  <a:pt x="342" y="494"/>
                </a:cubicBezTo>
                <a:cubicBezTo>
                  <a:pt x="344" y="494"/>
                  <a:pt x="345" y="496"/>
                  <a:pt x="347" y="497"/>
                </a:cubicBezTo>
                <a:close/>
                <a:moveTo>
                  <a:pt x="285" y="525"/>
                </a:moveTo>
                <a:cubicBezTo>
                  <a:pt x="277" y="502"/>
                  <a:pt x="273" y="500"/>
                  <a:pt x="254" y="509"/>
                </a:cubicBezTo>
                <a:cubicBezTo>
                  <a:pt x="249" y="512"/>
                  <a:pt x="240" y="507"/>
                  <a:pt x="234" y="504"/>
                </a:cubicBezTo>
                <a:cubicBezTo>
                  <a:pt x="230" y="503"/>
                  <a:pt x="227" y="501"/>
                  <a:pt x="224" y="499"/>
                </a:cubicBezTo>
                <a:cubicBezTo>
                  <a:pt x="239" y="522"/>
                  <a:pt x="259" y="530"/>
                  <a:pt x="285" y="525"/>
                </a:cubicBezTo>
                <a:close/>
                <a:moveTo>
                  <a:pt x="178" y="352"/>
                </a:moveTo>
                <a:cubicBezTo>
                  <a:pt x="178" y="355"/>
                  <a:pt x="179" y="358"/>
                  <a:pt x="179" y="360"/>
                </a:cubicBezTo>
                <a:cubicBezTo>
                  <a:pt x="193" y="363"/>
                  <a:pt x="207" y="365"/>
                  <a:pt x="220" y="368"/>
                </a:cubicBezTo>
                <a:cubicBezTo>
                  <a:pt x="221" y="366"/>
                  <a:pt x="222" y="365"/>
                  <a:pt x="223" y="363"/>
                </a:cubicBezTo>
                <a:cubicBezTo>
                  <a:pt x="220" y="359"/>
                  <a:pt x="217" y="353"/>
                  <a:pt x="213" y="353"/>
                </a:cubicBezTo>
                <a:cubicBezTo>
                  <a:pt x="202" y="351"/>
                  <a:pt x="190" y="352"/>
                  <a:pt x="178" y="352"/>
                </a:cubicBezTo>
                <a:close/>
                <a:moveTo>
                  <a:pt x="122" y="510"/>
                </a:moveTo>
                <a:cubicBezTo>
                  <a:pt x="125" y="510"/>
                  <a:pt x="127" y="509"/>
                  <a:pt x="130" y="509"/>
                </a:cubicBezTo>
                <a:cubicBezTo>
                  <a:pt x="128" y="497"/>
                  <a:pt x="127" y="484"/>
                  <a:pt x="125" y="472"/>
                </a:cubicBezTo>
                <a:cubicBezTo>
                  <a:pt x="123" y="473"/>
                  <a:pt x="120" y="473"/>
                  <a:pt x="117" y="474"/>
                </a:cubicBezTo>
                <a:cubicBezTo>
                  <a:pt x="119" y="486"/>
                  <a:pt x="120" y="498"/>
                  <a:pt x="122" y="51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3"/>
          <p:cNvSpPr>
            <a:spLocks noEditPoints="1"/>
          </p:cNvSpPr>
          <p:nvPr/>
        </p:nvSpPr>
        <p:spPr bwMode="auto">
          <a:xfrm>
            <a:off x="8243888" y="3692525"/>
            <a:ext cx="469900" cy="781050"/>
          </a:xfrm>
          <a:custGeom>
            <a:avLst/>
            <a:gdLst>
              <a:gd name="T0" fmla="*/ 86 w 330"/>
              <a:gd name="T1" fmla="*/ 273 h 549"/>
              <a:gd name="T2" fmla="*/ 69 w 330"/>
              <a:gd name="T3" fmla="*/ 267 h 549"/>
              <a:gd name="T4" fmla="*/ 69 w 330"/>
              <a:gd name="T5" fmla="*/ 261 h 549"/>
              <a:gd name="T6" fmla="*/ 95 w 330"/>
              <a:gd name="T7" fmla="*/ 259 h 549"/>
              <a:gd name="T8" fmla="*/ 99 w 330"/>
              <a:gd name="T9" fmla="*/ 302 h 549"/>
              <a:gd name="T10" fmla="*/ 107 w 330"/>
              <a:gd name="T11" fmla="*/ 301 h 549"/>
              <a:gd name="T12" fmla="*/ 107 w 330"/>
              <a:gd name="T13" fmla="*/ 171 h 549"/>
              <a:gd name="T14" fmla="*/ 40 w 330"/>
              <a:gd name="T15" fmla="*/ 150 h 549"/>
              <a:gd name="T16" fmla="*/ 26 w 330"/>
              <a:gd name="T17" fmla="*/ 138 h 549"/>
              <a:gd name="T18" fmla="*/ 2 w 330"/>
              <a:gd name="T19" fmla="*/ 42 h 549"/>
              <a:gd name="T20" fmla="*/ 14 w 330"/>
              <a:gd name="T21" fmla="*/ 0 h 549"/>
              <a:gd name="T22" fmla="*/ 23 w 330"/>
              <a:gd name="T23" fmla="*/ 1 h 549"/>
              <a:gd name="T24" fmla="*/ 26 w 330"/>
              <a:gd name="T25" fmla="*/ 31 h 549"/>
              <a:gd name="T26" fmla="*/ 49 w 330"/>
              <a:gd name="T27" fmla="*/ 120 h 549"/>
              <a:gd name="T28" fmla="*/ 60 w 330"/>
              <a:gd name="T29" fmla="*/ 126 h 549"/>
              <a:gd name="T30" fmla="*/ 136 w 330"/>
              <a:gd name="T31" fmla="*/ 129 h 549"/>
              <a:gd name="T32" fmla="*/ 146 w 330"/>
              <a:gd name="T33" fmla="*/ 115 h 549"/>
              <a:gd name="T34" fmla="*/ 158 w 330"/>
              <a:gd name="T35" fmla="*/ 58 h 549"/>
              <a:gd name="T36" fmla="*/ 219 w 330"/>
              <a:gd name="T37" fmla="*/ 68 h 549"/>
              <a:gd name="T38" fmla="*/ 236 w 330"/>
              <a:gd name="T39" fmla="*/ 128 h 549"/>
              <a:gd name="T40" fmla="*/ 246 w 330"/>
              <a:gd name="T41" fmla="*/ 147 h 549"/>
              <a:gd name="T42" fmla="*/ 258 w 330"/>
              <a:gd name="T43" fmla="*/ 160 h 549"/>
              <a:gd name="T44" fmla="*/ 297 w 330"/>
              <a:gd name="T45" fmla="*/ 234 h 549"/>
              <a:gd name="T46" fmla="*/ 294 w 330"/>
              <a:gd name="T47" fmla="*/ 252 h 549"/>
              <a:gd name="T48" fmla="*/ 273 w 330"/>
              <a:gd name="T49" fmla="*/ 279 h 549"/>
              <a:gd name="T50" fmla="*/ 288 w 330"/>
              <a:gd name="T51" fmla="*/ 333 h 549"/>
              <a:gd name="T52" fmla="*/ 297 w 330"/>
              <a:gd name="T53" fmla="*/ 477 h 549"/>
              <a:gd name="T54" fmla="*/ 305 w 330"/>
              <a:gd name="T55" fmla="*/ 481 h 549"/>
              <a:gd name="T56" fmla="*/ 326 w 330"/>
              <a:gd name="T57" fmla="*/ 520 h 549"/>
              <a:gd name="T58" fmla="*/ 290 w 330"/>
              <a:gd name="T59" fmla="*/ 548 h 549"/>
              <a:gd name="T60" fmla="*/ 190 w 330"/>
              <a:gd name="T61" fmla="*/ 545 h 549"/>
              <a:gd name="T62" fmla="*/ 183 w 330"/>
              <a:gd name="T63" fmla="*/ 542 h 549"/>
              <a:gd name="T64" fmla="*/ 188 w 330"/>
              <a:gd name="T65" fmla="*/ 494 h 549"/>
              <a:gd name="T66" fmla="*/ 184 w 330"/>
              <a:gd name="T67" fmla="*/ 420 h 549"/>
              <a:gd name="T68" fmla="*/ 175 w 330"/>
              <a:gd name="T69" fmla="*/ 406 h 549"/>
              <a:gd name="T70" fmla="*/ 158 w 330"/>
              <a:gd name="T71" fmla="*/ 416 h 549"/>
              <a:gd name="T72" fmla="*/ 157 w 330"/>
              <a:gd name="T73" fmla="*/ 446 h 549"/>
              <a:gd name="T74" fmla="*/ 152 w 330"/>
              <a:gd name="T75" fmla="*/ 546 h 549"/>
              <a:gd name="T76" fmla="*/ 76 w 330"/>
              <a:gd name="T77" fmla="*/ 549 h 549"/>
              <a:gd name="T78" fmla="*/ 65 w 330"/>
              <a:gd name="T79" fmla="*/ 539 h 549"/>
              <a:gd name="T80" fmla="*/ 53 w 330"/>
              <a:gd name="T81" fmla="*/ 426 h 549"/>
              <a:gd name="T82" fmla="*/ 64 w 330"/>
              <a:gd name="T83" fmla="*/ 306 h 549"/>
              <a:gd name="T84" fmla="*/ 86 w 330"/>
              <a:gd name="T85" fmla="*/ 273 h 549"/>
              <a:gd name="T86" fmla="*/ 238 w 330"/>
              <a:gd name="T87" fmla="*/ 529 h 549"/>
              <a:gd name="T88" fmla="*/ 234 w 330"/>
              <a:gd name="T89" fmla="*/ 441 h 549"/>
              <a:gd name="T90" fmla="*/ 226 w 330"/>
              <a:gd name="T91" fmla="*/ 483 h 549"/>
              <a:gd name="T92" fmla="*/ 238 w 330"/>
              <a:gd name="T93" fmla="*/ 529 h 549"/>
              <a:gd name="T94" fmla="*/ 114 w 330"/>
              <a:gd name="T95" fmla="*/ 438 h 549"/>
              <a:gd name="T96" fmla="*/ 89 w 330"/>
              <a:gd name="T97" fmla="*/ 485 h 549"/>
              <a:gd name="T98" fmla="*/ 90 w 330"/>
              <a:gd name="T99" fmla="*/ 518 h 549"/>
              <a:gd name="T100" fmla="*/ 95 w 330"/>
              <a:gd name="T101" fmla="*/ 529 h 549"/>
              <a:gd name="T102" fmla="*/ 105 w 330"/>
              <a:gd name="T103" fmla="*/ 527 h 549"/>
              <a:gd name="T104" fmla="*/ 109 w 330"/>
              <a:gd name="T105" fmla="*/ 486 h 549"/>
              <a:gd name="T106" fmla="*/ 108 w 330"/>
              <a:gd name="T107" fmla="*/ 459 h 549"/>
              <a:gd name="T108" fmla="*/ 114 w 330"/>
              <a:gd name="T109" fmla="*/ 438 h 549"/>
              <a:gd name="T110" fmla="*/ 242 w 330"/>
              <a:gd name="T111" fmla="*/ 197 h 549"/>
              <a:gd name="T112" fmla="*/ 242 w 330"/>
              <a:gd name="T113" fmla="*/ 254 h 549"/>
              <a:gd name="T114" fmla="*/ 268 w 330"/>
              <a:gd name="T115" fmla="*/ 233 h 549"/>
              <a:gd name="T116" fmla="*/ 242 w 330"/>
              <a:gd name="T117" fmla="*/ 197 h 5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0" h="549">
                <a:moveTo>
                  <a:pt x="86" y="273"/>
                </a:moveTo>
                <a:cubicBezTo>
                  <a:pt x="79" y="270"/>
                  <a:pt x="74" y="269"/>
                  <a:pt x="69" y="267"/>
                </a:cubicBezTo>
                <a:cubicBezTo>
                  <a:pt x="69" y="265"/>
                  <a:pt x="69" y="263"/>
                  <a:pt x="69" y="261"/>
                </a:cubicBezTo>
                <a:cubicBezTo>
                  <a:pt x="79" y="260"/>
                  <a:pt x="88" y="260"/>
                  <a:pt x="95" y="259"/>
                </a:cubicBezTo>
                <a:cubicBezTo>
                  <a:pt x="96" y="275"/>
                  <a:pt x="98" y="288"/>
                  <a:pt x="99" y="302"/>
                </a:cubicBezTo>
                <a:cubicBezTo>
                  <a:pt x="102" y="301"/>
                  <a:pt x="104" y="301"/>
                  <a:pt x="107" y="301"/>
                </a:cubicBezTo>
                <a:cubicBezTo>
                  <a:pt x="107" y="258"/>
                  <a:pt x="107" y="215"/>
                  <a:pt x="107" y="171"/>
                </a:cubicBezTo>
                <a:cubicBezTo>
                  <a:pt x="88" y="165"/>
                  <a:pt x="64" y="158"/>
                  <a:pt x="40" y="150"/>
                </a:cubicBezTo>
                <a:cubicBezTo>
                  <a:pt x="34" y="148"/>
                  <a:pt x="27" y="143"/>
                  <a:pt x="26" y="138"/>
                </a:cubicBezTo>
                <a:cubicBezTo>
                  <a:pt x="17" y="106"/>
                  <a:pt x="7" y="74"/>
                  <a:pt x="2" y="42"/>
                </a:cubicBezTo>
                <a:cubicBezTo>
                  <a:pt x="0" y="29"/>
                  <a:pt x="9" y="14"/>
                  <a:pt x="14" y="0"/>
                </a:cubicBezTo>
                <a:cubicBezTo>
                  <a:pt x="17" y="0"/>
                  <a:pt x="20" y="1"/>
                  <a:pt x="23" y="1"/>
                </a:cubicBezTo>
                <a:cubicBezTo>
                  <a:pt x="24" y="11"/>
                  <a:pt x="28" y="21"/>
                  <a:pt x="26" y="31"/>
                </a:cubicBezTo>
                <a:cubicBezTo>
                  <a:pt x="20" y="64"/>
                  <a:pt x="38" y="91"/>
                  <a:pt x="49" y="120"/>
                </a:cubicBezTo>
                <a:cubicBezTo>
                  <a:pt x="50" y="123"/>
                  <a:pt x="56" y="126"/>
                  <a:pt x="60" y="126"/>
                </a:cubicBezTo>
                <a:cubicBezTo>
                  <a:pt x="85" y="128"/>
                  <a:pt x="111" y="129"/>
                  <a:pt x="136" y="129"/>
                </a:cubicBezTo>
                <a:cubicBezTo>
                  <a:pt x="139" y="129"/>
                  <a:pt x="145" y="120"/>
                  <a:pt x="146" y="115"/>
                </a:cubicBezTo>
                <a:cubicBezTo>
                  <a:pt x="151" y="96"/>
                  <a:pt x="152" y="76"/>
                  <a:pt x="158" y="58"/>
                </a:cubicBezTo>
                <a:cubicBezTo>
                  <a:pt x="164" y="41"/>
                  <a:pt x="210" y="47"/>
                  <a:pt x="219" y="68"/>
                </a:cubicBezTo>
                <a:cubicBezTo>
                  <a:pt x="228" y="87"/>
                  <a:pt x="230" y="108"/>
                  <a:pt x="236" y="128"/>
                </a:cubicBezTo>
                <a:cubicBezTo>
                  <a:pt x="238" y="135"/>
                  <a:pt x="242" y="141"/>
                  <a:pt x="246" y="147"/>
                </a:cubicBezTo>
                <a:cubicBezTo>
                  <a:pt x="249" y="152"/>
                  <a:pt x="256" y="155"/>
                  <a:pt x="258" y="160"/>
                </a:cubicBezTo>
                <a:cubicBezTo>
                  <a:pt x="272" y="184"/>
                  <a:pt x="285" y="209"/>
                  <a:pt x="297" y="234"/>
                </a:cubicBezTo>
                <a:cubicBezTo>
                  <a:pt x="300" y="239"/>
                  <a:pt x="296" y="252"/>
                  <a:pt x="294" y="252"/>
                </a:cubicBezTo>
                <a:cubicBezTo>
                  <a:pt x="275" y="255"/>
                  <a:pt x="278" y="274"/>
                  <a:pt x="273" y="279"/>
                </a:cubicBezTo>
                <a:cubicBezTo>
                  <a:pt x="279" y="300"/>
                  <a:pt x="287" y="316"/>
                  <a:pt x="288" y="333"/>
                </a:cubicBezTo>
                <a:cubicBezTo>
                  <a:pt x="292" y="380"/>
                  <a:pt x="294" y="427"/>
                  <a:pt x="297" y="477"/>
                </a:cubicBezTo>
                <a:cubicBezTo>
                  <a:pt x="297" y="477"/>
                  <a:pt x="301" y="479"/>
                  <a:pt x="305" y="481"/>
                </a:cubicBezTo>
                <a:cubicBezTo>
                  <a:pt x="321" y="489"/>
                  <a:pt x="330" y="502"/>
                  <a:pt x="326" y="520"/>
                </a:cubicBezTo>
                <a:cubicBezTo>
                  <a:pt x="322" y="538"/>
                  <a:pt x="307" y="548"/>
                  <a:pt x="290" y="548"/>
                </a:cubicBezTo>
                <a:cubicBezTo>
                  <a:pt x="257" y="549"/>
                  <a:pt x="223" y="546"/>
                  <a:pt x="190" y="545"/>
                </a:cubicBezTo>
                <a:cubicBezTo>
                  <a:pt x="187" y="544"/>
                  <a:pt x="183" y="542"/>
                  <a:pt x="183" y="542"/>
                </a:cubicBezTo>
                <a:cubicBezTo>
                  <a:pt x="185" y="525"/>
                  <a:pt x="192" y="508"/>
                  <a:pt x="188" y="494"/>
                </a:cubicBezTo>
                <a:cubicBezTo>
                  <a:pt x="180" y="469"/>
                  <a:pt x="187" y="445"/>
                  <a:pt x="184" y="420"/>
                </a:cubicBezTo>
                <a:cubicBezTo>
                  <a:pt x="184" y="415"/>
                  <a:pt x="178" y="406"/>
                  <a:pt x="175" y="406"/>
                </a:cubicBezTo>
                <a:cubicBezTo>
                  <a:pt x="169" y="406"/>
                  <a:pt x="160" y="411"/>
                  <a:pt x="158" y="416"/>
                </a:cubicBezTo>
                <a:cubicBezTo>
                  <a:pt x="156" y="425"/>
                  <a:pt x="158" y="436"/>
                  <a:pt x="157" y="446"/>
                </a:cubicBezTo>
                <a:cubicBezTo>
                  <a:pt x="156" y="478"/>
                  <a:pt x="154" y="510"/>
                  <a:pt x="152" y="546"/>
                </a:cubicBezTo>
                <a:cubicBezTo>
                  <a:pt x="130" y="547"/>
                  <a:pt x="103" y="549"/>
                  <a:pt x="76" y="549"/>
                </a:cubicBezTo>
                <a:cubicBezTo>
                  <a:pt x="72" y="549"/>
                  <a:pt x="66" y="543"/>
                  <a:pt x="65" y="539"/>
                </a:cubicBezTo>
                <a:cubicBezTo>
                  <a:pt x="60" y="501"/>
                  <a:pt x="53" y="464"/>
                  <a:pt x="53" y="426"/>
                </a:cubicBezTo>
                <a:cubicBezTo>
                  <a:pt x="53" y="386"/>
                  <a:pt x="58" y="346"/>
                  <a:pt x="64" y="306"/>
                </a:cubicBezTo>
                <a:cubicBezTo>
                  <a:pt x="65" y="295"/>
                  <a:pt x="77" y="285"/>
                  <a:pt x="86" y="273"/>
                </a:cubicBezTo>
                <a:close/>
                <a:moveTo>
                  <a:pt x="238" y="529"/>
                </a:moveTo>
                <a:cubicBezTo>
                  <a:pt x="264" y="516"/>
                  <a:pt x="261" y="462"/>
                  <a:pt x="234" y="441"/>
                </a:cubicBezTo>
                <a:cubicBezTo>
                  <a:pt x="227" y="455"/>
                  <a:pt x="249" y="475"/>
                  <a:pt x="226" y="483"/>
                </a:cubicBezTo>
                <a:cubicBezTo>
                  <a:pt x="230" y="499"/>
                  <a:pt x="234" y="513"/>
                  <a:pt x="238" y="529"/>
                </a:cubicBezTo>
                <a:close/>
                <a:moveTo>
                  <a:pt x="114" y="438"/>
                </a:moveTo>
                <a:cubicBezTo>
                  <a:pt x="93" y="451"/>
                  <a:pt x="85" y="464"/>
                  <a:pt x="89" y="485"/>
                </a:cubicBezTo>
                <a:cubicBezTo>
                  <a:pt x="91" y="495"/>
                  <a:pt x="89" y="507"/>
                  <a:pt x="90" y="518"/>
                </a:cubicBezTo>
                <a:cubicBezTo>
                  <a:pt x="90" y="522"/>
                  <a:pt x="92" y="527"/>
                  <a:pt x="95" y="529"/>
                </a:cubicBezTo>
                <a:cubicBezTo>
                  <a:pt x="97" y="530"/>
                  <a:pt x="105" y="528"/>
                  <a:pt x="105" y="527"/>
                </a:cubicBezTo>
                <a:cubicBezTo>
                  <a:pt x="108" y="513"/>
                  <a:pt x="115" y="496"/>
                  <a:pt x="109" y="486"/>
                </a:cubicBezTo>
                <a:cubicBezTo>
                  <a:pt x="102" y="475"/>
                  <a:pt x="104" y="469"/>
                  <a:pt x="108" y="459"/>
                </a:cubicBezTo>
                <a:cubicBezTo>
                  <a:pt x="110" y="454"/>
                  <a:pt x="111" y="448"/>
                  <a:pt x="114" y="438"/>
                </a:cubicBezTo>
                <a:close/>
                <a:moveTo>
                  <a:pt x="242" y="197"/>
                </a:moveTo>
                <a:cubicBezTo>
                  <a:pt x="242" y="219"/>
                  <a:pt x="242" y="235"/>
                  <a:pt x="242" y="254"/>
                </a:cubicBezTo>
                <a:cubicBezTo>
                  <a:pt x="252" y="246"/>
                  <a:pt x="260" y="240"/>
                  <a:pt x="268" y="233"/>
                </a:cubicBezTo>
                <a:cubicBezTo>
                  <a:pt x="260" y="222"/>
                  <a:pt x="253" y="212"/>
                  <a:pt x="242" y="19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4"/>
          <p:cNvSpPr>
            <a:spLocks noEditPoints="1"/>
          </p:cNvSpPr>
          <p:nvPr/>
        </p:nvSpPr>
        <p:spPr bwMode="auto">
          <a:xfrm>
            <a:off x="5464175" y="1636713"/>
            <a:ext cx="1619250" cy="2830513"/>
          </a:xfrm>
          <a:custGeom>
            <a:avLst/>
            <a:gdLst>
              <a:gd name="T0" fmla="*/ 926 w 1140"/>
              <a:gd name="T1" fmla="*/ 1100 h 1992"/>
              <a:gd name="T2" fmla="*/ 951 w 1140"/>
              <a:gd name="T3" fmla="*/ 1209 h 1992"/>
              <a:gd name="T4" fmla="*/ 974 w 1140"/>
              <a:gd name="T5" fmla="*/ 1742 h 1992"/>
              <a:gd name="T6" fmla="*/ 934 w 1140"/>
              <a:gd name="T7" fmla="*/ 1972 h 1992"/>
              <a:gd name="T8" fmla="*/ 690 w 1140"/>
              <a:gd name="T9" fmla="*/ 1927 h 1992"/>
              <a:gd name="T10" fmla="*/ 662 w 1140"/>
              <a:gd name="T11" fmla="*/ 1810 h 1992"/>
              <a:gd name="T12" fmla="*/ 682 w 1140"/>
              <a:gd name="T13" fmla="*/ 1668 h 1992"/>
              <a:gd name="T14" fmla="*/ 554 w 1140"/>
              <a:gd name="T15" fmla="*/ 1749 h 1992"/>
              <a:gd name="T16" fmla="*/ 597 w 1140"/>
              <a:gd name="T17" fmla="*/ 1907 h 1992"/>
              <a:gd name="T18" fmla="*/ 321 w 1140"/>
              <a:gd name="T19" fmla="*/ 1919 h 1992"/>
              <a:gd name="T20" fmla="*/ 299 w 1140"/>
              <a:gd name="T21" fmla="*/ 1788 h 1992"/>
              <a:gd name="T22" fmla="*/ 307 w 1140"/>
              <a:gd name="T23" fmla="*/ 1740 h 1992"/>
              <a:gd name="T24" fmla="*/ 306 w 1140"/>
              <a:gd name="T25" fmla="*/ 1230 h 1992"/>
              <a:gd name="T26" fmla="*/ 330 w 1140"/>
              <a:gd name="T27" fmla="*/ 1117 h 1992"/>
              <a:gd name="T28" fmla="*/ 443 w 1140"/>
              <a:gd name="T29" fmla="*/ 1051 h 1992"/>
              <a:gd name="T30" fmla="*/ 205 w 1140"/>
              <a:gd name="T31" fmla="*/ 534 h 1992"/>
              <a:gd name="T32" fmla="*/ 28 w 1140"/>
              <a:gd name="T33" fmla="*/ 94 h 1992"/>
              <a:gd name="T34" fmla="*/ 121 w 1140"/>
              <a:gd name="T35" fmla="*/ 150 h 1992"/>
              <a:gd name="T36" fmla="*/ 327 w 1140"/>
              <a:gd name="T37" fmla="*/ 520 h 1992"/>
              <a:gd name="T38" fmla="*/ 501 w 1140"/>
              <a:gd name="T39" fmla="*/ 645 h 1992"/>
              <a:gd name="T40" fmla="*/ 512 w 1140"/>
              <a:gd name="T41" fmla="*/ 558 h 1992"/>
              <a:gd name="T42" fmla="*/ 600 w 1140"/>
              <a:gd name="T43" fmla="*/ 390 h 1992"/>
              <a:gd name="T44" fmla="*/ 679 w 1140"/>
              <a:gd name="T45" fmla="*/ 554 h 1992"/>
              <a:gd name="T46" fmla="*/ 709 w 1140"/>
              <a:gd name="T47" fmla="*/ 602 h 1992"/>
              <a:gd name="T48" fmla="*/ 872 w 1140"/>
              <a:gd name="T49" fmla="*/ 454 h 1992"/>
              <a:gd name="T50" fmla="*/ 1037 w 1140"/>
              <a:gd name="T51" fmla="*/ 98 h 1992"/>
              <a:gd name="T52" fmla="*/ 1131 w 1140"/>
              <a:gd name="T53" fmla="*/ 105 h 1992"/>
              <a:gd name="T54" fmla="*/ 938 w 1140"/>
              <a:gd name="T55" fmla="*/ 544 h 1992"/>
              <a:gd name="T56" fmla="*/ 818 w 1140"/>
              <a:gd name="T57" fmla="*/ 862 h 1992"/>
              <a:gd name="T58" fmla="*/ 818 w 1140"/>
              <a:gd name="T59" fmla="*/ 947 h 1992"/>
              <a:gd name="T60" fmla="*/ 853 w 1140"/>
              <a:gd name="T61" fmla="*/ 1677 h 1992"/>
              <a:gd name="T62" fmla="*/ 792 w 1140"/>
              <a:gd name="T63" fmla="*/ 1716 h 1992"/>
              <a:gd name="T64" fmla="*/ 875 w 1140"/>
              <a:gd name="T65" fmla="*/ 1828 h 1992"/>
              <a:gd name="T66" fmla="*/ 847 w 1140"/>
              <a:gd name="T67" fmla="*/ 1738 h 1992"/>
              <a:gd name="T68" fmla="*/ 878 w 1140"/>
              <a:gd name="T69" fmla="*/ 1689 h 1992"/>
              <a:gd name="T70" fmla="*/ 853 w 1140"/>
              <a:gd name="T71" fmla="*/ 1677 h 1992"/>
              <a:gd name="T72" fmla="*/ 661 w 1140"/>
              <a:gd name="T73" fmla="*/ 1656 h 1992"/>
              <a:gd name="T74" fmla="*/ 652 w 1140"/>
              <a:gd name="T75" fmla="*/ 1622 h 1992"/>
              <a:gd name="T76" fmla="*/ 593 w 1140"/>
              <a:gd name="T77" fmla="*/ 1535 h 1992"/>
              <a:gd name="T78" fmla="*/ 563 w 1140"/>
              <a:gd name="T79" fmla="*/ 1609 h 1992"/>
              <a:gd name="T80" fmla="*/ 585 w 1140"/>
              <a:gd name="T81" fmla="*/ 1641 h 1992"/>
              <a:gd name="T82" fmla="*/ 721 w 1140"/>
              <a:gd name="T83" fmla="*/ 1394 h 1992"/>
              <a:gd name="T84" fmla="*/ 607 w 1140"/>
              <a:gd name="T85" fmla="*/ 1459 h 1992"/>
              <a:gd name="T86" fmla="*/ 721 w 1140"/>
              <a:gd name="T87" fmla="*/ 1394 h 1992"/>
              <a:gd name="T88" fmla="*/ 534 w 1140"/>
              <a:gd name="T89" fmla="*/ 1466 h 1992"/>
              <a:gd name="T90" fmla="*/ 965 w 1140"/>
              <a:gd name="T91" fmla="*/ 1563 h 1992"/>
              <a:gd name="T92" fmla="*/ 958 w 1140"/>
              <a:gd name="T93" fmla="*/ 1430 h 1992"/>
              <a:gd name="T94" fmla="*/ 393 w 1140"/>
              <a:gd name="T95" fmla="*/ 1717 h 1992"/>
              <a:gd name="T96" fmla="*/ 442 w 1140"/>
              <a:gd name="T97" fmla="*/ 1687 h 1992"/>
              <a:gd name="T98" fmla="*/ 954 w 1140"/>
              <a:gd name="T99" fmla="*/ 1396 h 1992"/>
              <a:gd name="T100" fmla="*/ 300 w 1140"/>
              <a:gd name="T101" fmla="*/ 1509 h 1992"/>
              <a:gd name="T102" fmla="*/ 307 w 1140"/>
              <a:gd name="T103" fmla="*/ 1326 h 1992"/>
              <a:gd name="T104" fmla="*/ 329 w 1140"/>
              <a:gd name="T105" fmla="*/ 1208 h 1992"/>
              <a:gd name="T106" fmla="*/ 384 w 1140"/>
              <a:gd name="T107" fmla="*/ 1691 h 1992"/>
              <a:gd name="T108" fmla="*/ 966 w 1140"/>
              <a:gd name="T109" fmla="*/ 1692 h 1992"/>
              <a:gd name="T110" fmla="*/ 966 w 1140"/>
              <a:gd name="T111" fmla="*/ 1692 h 1992"/>
              <a:gd name="T112" fmla="*/ 301 w 1140"/>
              <a:gd name="T113" fmla="*/ 1406 h 1992"/>
              <a:gd name="T114" fmla="*/ 307 w 1140"/>
              <a:gd name="T115" fmla="*/ 1440 h 1992"/>
              <a:gd name="T116" fmla="*/ 303 w 1140"/>
              <a:gd name="T117" fmla="*/ 1491 h 1992"/>
              <a:gd name="T118" fmla="*/ 700 w 1140"/>
              <a:gd name="T119" fmla="*/ 1472 h 1992"/>
              <a:gd name="T120" fmla="*/ 301 w 1140"/>
              <a:gd name="T121" fmla="*/ 1703 h 1992"/>
              <a:gd name="T122" fmla="*/ 295 w 1140"/>
              <a:gd name="T123" fmla="*/ 1646 h 1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40" h="1992">
                <a:moveTo>
                  <a:pt x="823" y="1069"/>
                </a:moveTo>
                <a:cubicBezTo>
                  <a:pt x="854" y="1073"/>
                  <a:pt x="884" y="1076"/>
                  <a:pt x="912" y="1081"/>
                </a:cubicBezTo>
                <a:cubicBezTo>
                  <a:pt x="918" y="1082"/>
                  <a:pt x="928" y="1096"/>
                  <a:pt x="926" y="1100"/>
                </a:cubicBezTo>
                <a:cubicBezTo>
                  <a:pt x="918" y="1122"/>
                  <a:pt x="930" y="1135"/>
                  <a:pt x="942" y="1147"/>
                </a:cubicBezTo>
                <a:cubicBezTo>
                  <a:pt x="954" y="1160"/>
                  <a:pt x="959" y="1172"/>
                  <a:pt x="951" y="1188"/>
                </a:cubicBezTo>
                <a:cubicBezTo>
                  <a:pt x="948" y="1194"/>
                  <a:pt x="949" y="1203"/>
                  <a:pt x="951" y="1209"/>
                </a:cubicBezTo>
                <a:cubicBezTo>
                  <a:pt x="975" y="1283"/>
                  <a:pt x="985" y="1359"/>
                  <a:pt x="989" y="1435"/>
                </a:cubicBezTo>
                <a:cubicBezTo>
                  <a:pt x="993" y="1517"/>
                  <a:pt x="991" y="1599"/>
                  <a:pt x="990" y="1681"/>
                </a:cubicBezTo>
                <a:cubicBezTo>
                  <a:pt x="989" y="1700"/>
                  <a:pt x="980" y="1720"/>
                  <a:pt x="974" y="1742"/>
                </a:cubicBezTo>
                <a:cubicBezTo>
                  <a:pt x="974" y="1741"/>
                  <a:pt x="978" y="1744"/>
                  <a:pt x="982" y="1746"/>
                </a:cubicBezTo>
                <a:cubicBezTo>
                  <a:pt x="1034" y="1775"/>
                  <a:pt x="1064" y="1839"/>
                  <a:pt x="1050" y="1896"/>
                </a:cubicBezTo>
                <a:cubicBezTo>
                  <a:pt x="1040" y="1939"/>
                  <a:pt x="991" y="1992"/>
                  <a:pt x="934" y="1972"/>
                </a:cubicBezTo>
                <a:cubicBezTo>
                  <a:pt x="921" y="1967"/>
                  <a:pt x="909" y="1959"/>
                  <a:pt x="900" y="1948"/>
                </a:cubicBezTo>
                <a:cubicBezTo>
                  <a:pt x="892" y="1939"/>
                  <a:pt x="885" y="1937"/>
                  <a:pt x="873" y="1936"/>
                </a:cubicBezTo>
                <a:cubicBezTo>
                  <a:pt x="812" y="1934"/>
                  <a:pt x="751" y="1931"/>
                  <a:pt x="690" y="1927"/>
                </a:cubicBezTo>
                <a:cubicBezTo>
                  <a:pt x="666" y="1926"/>
                  <a:pt x="661" y="1920"/>
                  <a:pt x="667" y="1897"/>
                </a:cubicBezTo>
                <a:cubicBezTo>
                  <a:pt x="672" y="1881"/>
                  <a:pt x="671" y="1868"/>
                  <a:pt x="666" y="1853"/>
                </a:cubicBezTo>
                <a:cubicBezTo>
                  <a:pt x="661" y="1840"/>
                  <a:pt x="661" y="1824"/>
                  <a:pt x="662" y="1810"/>
                </a:cubicBezTo>
                <a:cubicBezTo>
                  <a:pt x="663" y="1785"/>
                  <a:pt x="665" y="1760"/>
                  <a:pt x="670" y="1736"/>
                </a:cubicBezTo>
                <a:cubicBezTo>
                  <a:pt x="674" y="1720"/>
                  <a:pt x="684" y="1705"/>
                  <a:pt x="692" y="1690"/>
                </a:cubicBezTo>
                <a:cubicBezTo>
                  <a:pt x="698" y="1678"/>
                  <a:pt x="694" y="1671"/>
                  <a:pt x="682" y="1668"/>
                </a:cubicBezTo>
                <a:cubicBezTo>
                  <a:pt x="640" y="1658"/>
                  <a:pt x="600" y="1635"/>
                  <a:pt x="553" y="1651"/>
                </a:cubicBezTo>
                <a:cubicBezTo>
                  <a:pt x="549" y="1671"/>
                  <a:pt x="533" y="1690"/>
                  <a:pt x="542" y="1714"/>
                </a:cubicBezTo>
                <a:cubicBezTo>
                  <a:pt x="547" y="1725"/>
                  <a:pt x="553" y="1737"/>
                  <a:pt x="554" y="1749"/>
                </a:cubicBezTo>
                <a:cubicBezTo>
                  <a:pt x="555" y="1780"/>
                  <a:pt x="553" y="1811"/>
                  <a:pt x="552" y="1841"/>
                </a:cubicBezTo>
                <a:cubicBezTo>
                  <a:pt x="551" y="1850"/>
                  <a:pt x="550" y="1858"/>
                  <a:pt x="550" y="1867"/>
                </a:cubicBezTo>
                <a:cubicBezTo>
                  <a:pt x="578" y="1871"/>
                  <a:pt x="594" y="1885"/>
                  <a:pt x="597" y="1907"/>
                </a:cubicBezTo>
                <a:cubicBezTo>
                  <a:pt x="599" y="1919"/>
                  <a:pt x="596" y="1927"/>
                  <a:pt x="583" y="1928"/>
                </a:cubicBezTo>
                <a:cubicBezTo>
                  <a:pt x="504" y="1934"/>
                  <a:pt x="425" y="1939"/>
                  <a:pt x="346" y="1945"/>
                </a:cubicBezTo>
                <a:cubicBezTo>
                  <a:pt x="329" y="1946"/>
                  <a:pt x="321" y="1936"/>
                  <a:pt x="321" y="1919"/>
                </a:cubicBezTo>
                <a:cubicBezTo>
                  <a:pt x="322" y="1884"/>
                  <a:pt x="322" y="1849"/>
                  <a:pt x="322" y="1815"/>
                </a:cubicBezTo>
                <a:cubicBezTo>
                  <a:pt x="322" y="1809"/>
                  <a:pt x="317" y="1802"/>
                  <a:pt x="313" y="1798"/>
                </a:cubicBezTo>
                <a:cubicBezTo>
                  <a:pt x="309" y="1793"/>
                  <a:pt x="303" y="1791"/>
                  <a:pt x="299" y="1788"/>
                </a:cubicBezTo>
                <a:cubicBezTo>
                  <a:pt x="304" y="1785"/>
                  <a:pt x="310" y="1783"/>
                  <a:pt x="316" y="1780"/>
                </a:cubicBezTo>
                <a:cubicBezTo>
                  <a:pt x="316" y="1772"/>
                  <a:pt x="316" y="1763"/>
                  <a:pt x="314" y="1753"/>
                </a:cubicBezTo>
                <a:cubicBezTo>
                  <a:pt x="314" y="1749"/>
                  <a:pt x="311" y="1741"/>
                  <a:pt x="307" y="1740"/>
                </a:cubicBezTo>
                <a:cubicBezTo>
                  <a:pt x="283" y="1733"/>
                  <a:pt x="281" y="1711"/>
                  <a:pt x="279" y="1692"/>
                </a:cubicBezTo>
                <a:cubicBezTo>
                  <a:pt x="276" y="1632"/>
                  <a:pt x="271" y="1572"/>
                  <a:pt x="272" y="1513"/>
                </a:cubicBezTo>
                <a:cubicBezTo>
                  <a:pt x="273" y="1417"/>
                  <a:pt x="282" y="1323"/>
                  <a:pt x="306" y="1230"/>
                </a:cubicBezTo>
                <a:cubicBezTo>
                  <a:pt x="311" y="1209"/>
                  <a:pt x="318" y="1192"/>
                  <a:pt x="337" y="1177"/>
                </a:cubicBezTo>
                <a:cubicBezTo>
                  <a:pt x="351" y="1165"/>
                  <a:pt x="355" y="1140"/>
                  <a:pt x="365" y="1117"/>
                </a:cubicBezTo>
                <a:cubicBezTo>
                  <a:pt x="349" y="1117"/>
                  <a:pt x="339" y="1117"/>
                  <a:pt x="330" y="1117"/>
                </a:cubicBezTo>
                <a:cubicBezTo>
                  <a:pt x="324" y="1096"/>
                  <a:pt x="330" y="1084"/>
                  <a:pt x="350" y="1086"/>
                </a:cubicBezTo>
                <a:cubicBezTo>
                  <a:pt x="377" y="1089"/>
                  <a:pt x="401" y="1076"/>
                  <a:pt x="427" y="1072"/>
                </a:cubicBezTo>
                <a:cubicBezTo>
                  <a:pt x="440" y="1071"/>
                  <a:pt x="445" y="1064"/>
                  <a:pt x="443" y="1051"/>
                </a:cubicBezTo>
                <a:cubicBezTo>
                  <a:pt x="434" y="999"/>
                  <a:pt x="425" y="946"/>
                  <a:pt x="418" y="894"/>
                </a:cubicBezTo>
                <a:cubicBezTo>
                  <a:pt x="409" y="833"/>
                  <a:pt x="384" y="781"/>
                  <a:pt x="348" y="733"/>
                </a:cubicBezTo>
                <a:cubicBezTo>
                  <a:pt x="300" y="667"/>
                  <a:pt x="257" y="597"/>
                  <a:pt x="205" y="534"/>
                </a:cubicBezTo>
                <a:cubicBezTo>
                  <a:pt x="141" y="458"/>
                  <a:pt x="95" y="372"/>
                  <a:pt x="59" y="280"/>
                </a:cubicBezTo>
                <a:cubicBezTo>
                  <a:pt x="46" y="248"/>
                  <a:pt x="31" y="217"/>
                  <a:pt x="15" y="186"/>
                </a:cubicBezTo>
                <a:cubicBezTo>
                  <a:pt x="0" y="155"/>
                  <a:pt x="3" y="115"/>
                  <a:pt x="28" y="94"/>
                </a:cubicBezTo>
                <a:cubicBezTo>
                  <a:pt x="45" y="79"/>
                  <a:pt x="67" y="77"/>
                  <a:pt x="90" y="83"/>
                </a:cubicBezTo>
                <a:cubicBezTo>
                  <a:pt x="116" y="89"/>
                  <a:pt x="120" y="112"/>
                  <a:pt x="128" y="132"/>
                </a:cubicBezTo>
                <a:cubicBezTo>
                  <a:pt x="129" y="137"/>
                  <a:pt x="125" y="145"/>
                  <a:pt x="121" y="150"/>
                </a:cubicBezTo>
                <a:cubicBezTo>
                  <a:pt x="99" y="177"/>
                  <a:pt x="102" y="203"/>
                  <a:pt x="117" y="233"/>
                </a:cubicBezTo>
                <a:cubicBezTo>
                  <a:pt x="147" y="291"/>
                  <a:pt x="188" y="341"/>
                  <a:pt x="222" y="396"/>
                </a:cubicBezTo>
                <a:cubicBezTo>
                  <a:pt x="251" y="442"/>
                  <a:pt x="283" y="486"/>
                  <a:pt x="327" y="520"/>
                </a:cubicBezTo>
                <a:cubicBezTo>
                  <a:pt x="346" y="534"/>
                  <a:pt x="358" y="556"/>
                  <a:pt x="375" y="574"/>
                </a:cubicBezTo>
                <a:cubicBezTo>
                  <a:pt x="381" y="580"/>
                  <a:pt x="388" y="588"/>
                  <a:pt x="396" y="590"/>
                </a:cubicBezTo>
                <a:cubicBezTo>
                  <a:pt x="434" y="604"/>
                  <a:pt x="470" y="618"/>
                  <a:pt x="501" y="645"/>
                </a:cubicBezTo>
                <a:cubicBezTo>
                  <a:pt x="507" y="649"/>
                  <a:pt x="521" y="646"/>
                  <a:pt x="530" y="643"/>
                </a:cubicBezTo>
                <a:cubicBezTo>
                  <a:pt x="533" y="641"/>
                  <a:pt x="536" y="630"/>
                  <a:pt x="535" y="624"/>
                </a:cubicBezTo>
                <a:cubicBezTo>
                  <a:pt x="532" y="601"/>
                  <a:pt x="531" y="576"/>
                  <a:pt x="512" y="558"/>
                </a:cubicBezTo>
                <a:cubicBezTo>
                  <a:pt x="512" y="557"/>
                  <a:pt x="511" y="557"/>
                  <a:pt x="511" y="556"/>
                </a:cubicBezTo>
                <a:cubicBezTo>
                  <a:pt x="506" y="513"/>
                  <a:pt x="500" y="470"/>
                  <a:pt x="519" y="429"/>
                </a:cubicBezTo>
                <a:cubicBezTo>
                  <a:pt x="531" y="403"/>
                  <a:pt x="575" y="384"/>
                  <a:pt x="600" y="390"/>
                </a:cubicBezTo>
                <a:cubicBezTo>
                  <a:pt x="650" y="401"/>
                  <a:pt x="671" y="425"/>
                  <a:pt x="675" y="466"/>
                </a:cubicBezTo>
                <a:cubicBezTo>
                  <a:pt x="677" y="486"/>
                  <a:pt x="683" y="506"/>
                  <a:pt x="685" y="526"/>
                </a:cubicBezTo>
                <a:cubicBezTo>
                  <a:pt x="686" y="535"/>
                  <a:pt x="681" y="545"/>
                  <a:pt x="679" y="554"/>
                </a:cubicBezTo>
                <a:cubicBezTo>
                  <a:pt x="674" y="574"/>
                  <a:pt x="670" y="594"/>
                  <a:pt x="666" y="614"/>
                </a:cubicBezTo>
                <a:cubicBezTo>
                  <a:pt x="669" y="616"/>
                  <a:pt x="671" y="618"/>
                  <a:pt x="674" y="621"/>
                </a:cubicBezTo>
                <a:cubicBezTo>
                  <a:pt x="686" y="614"/>
                  <a:pt x="698" y="609"/>
                  <a:pt x="709" y="602"/>
                </a:cubicBezTo>
                <a:cubicBezTo>
                  <a:pt x="738" y="583"/>
                  <a:pt x="765" y="564"/>
                  <a:pt x="793" y="544"/>
                </a:cubicBezTo>
                <a:cubicBezTo>
                  <a:pt x="803" y="537"/>
                  <a:pt x="814" y="530"/>
                  <a:pt x="821" y="520"/>
                </a:cubicBezTo>
                <a:cubicBezTo>
                  <a:pt x="839" y="499"/>
                  <a:pt x="851" y="470"/>
                  <a:pt x="872" y="454"/>
                </a:cubicBezTo>
                <a:cubicBezTo>
                  <a:pt x="912" y="421"/>
                  <a:pt x="931" y="377"/>
                  <a:pt x="955" y="335"/>
                </a:cubicBezTo>
                <a:cubicBezTo>
                  <a:pt x="991" y="274"/>
                  <a:pt x="1026" y="214"/>
                  <a:pt x="1045" y="146"/>
                </a:cubicBezTo>
                <a:cubicBezTo>
                  <a:pt x="1051" y="127"/>
                  <a:pt x="1050" y="113"/>
                  <a:pt x="1037" y="98"/>
                </a:cubicBezTo>
                <a:cubicBezTo>
                  <a:pt x="1024" y="83"/>
                  <a:pt x="1018" y="66"/>
                  <a:pt x="1022" y="43"/>
                </a:cubicBezTo>
                <a:cubicBezTo>
                  <a:pt x="1029" y="0"/>
                  <a:pt x="1073" y="1"/>
                  <a:pt x="1100" y="17"/>
                </a:cubicBezTo>
                <a:cubicBezTo>
                  <a:pt x="1135" y="38"/>
                  <a:pt x="1140" y="69"/>
                  <a:pt x="1131" y="105"/>
                </a:cubicBezTo>
                <a:cubicBezTo>
                  <a:pt x="1103" y="220"/>
                  <a:pt x="1073" y="335"/>
                  <a:pt x="1011" y="438"/>
                </a:cubicBezTo>
                <a:cubicBezTo>
                  <a:pt x="1006" y="447"/>
                  <a:pt x="996" y="453"/>
                  <a:pt x="991" y="462"/>
                </a:cubicBezTo>
                <a:cubicBezTo>
                  <a:pt x="973" y="489"/>
                  <a:pt x="955" y="517"/>
                  <a:pt x="938" y="544"/>
                </a:cubicBezTo>
                <a:cubicBezTo>
                  <a:pt x="920" y="574"/>
                  <a:pt x="899" y="603"/>
                  <a:pt x="884" y="635"/>
                </a:cubicBezTo>
                <a:cubicBezTo>
                  <a:pt x="854" y="693"/>
                  <a:pt x="828" y="754"/>
                  <a:pt x="823" y="821"/>
                </a:cubicBezTo>
                <a:cubicBezTo>
                  <a:pt x="821" y="835"/>
                  <a:pt x="820" y="849"/>
                  <a:pt x="818" y="862"/>
                </a:cubicBezTo>
                <a:cubicBezTo>
                  <a:pt x="817" y="872"/>
                  <a:pt x="817" y="879"/>
                  <a:pt x="827" y="888"/>
                </a:cubicBezTo>
                <a:cubicBezTo>
                  <a:pt x="833" y="893"/>
                  <a:pt x="830" y="912"/>
                  <a:pt x="828" y="924"/>
                </a:cubicBezTo>
                <a:cubicBezTo>
                  <a:pt x="827" y="932"/>
                  <a:pt x="819" y="939"/>
                  <a:pt x="818" y="947"/>
                </a:cubicBezTo>
                <a:cubicBezTo>
                  <a:pt x="818" y="981"/>
                  <a:pt x="819" y="1016"/>
                  <a:pt x="819" y="1050"/>
                </a:cubicBezTo>
                <a:cubicBezTo>
                  <a:pt x="819" y="1057"/>
                  <a:pt x="822" y="1064"/>
                  <a:pt x="823" y="1069"/>
                </a:cubicBezTo>
                <a:close/>
                <a:moveTo>
                  <a:pt x="853" y="1677"/>
                </a:moveTo>
                <a:cubicBezTo>
                  <a:pt x="845" y="1676"/>
                  <a:pt x="836" y="1673"/>
                  <a:pt x="828" y="1675"/>
                </a:cubicBezTo>
                <a:cubicBezTo>
                  <a:pt x="818" y="1677"/>
                  <a:pt x="808" y="1684"/>
                  <a:pt x="798" y="1688"/>
                </a:cubicBezTo>
                <a:cubicBezTo>
                  <a:pt x="784" y="1695"/>
                  <a:pt x="782" y="1705"/>
                  <a:pt x="792" y="1716"/>
                </a:cubicBezTo>
                <a:cubicBezTo>
                  <a:pt x="796" y="1720"/>
                  <a:pt x="801" y="1724"/>
                  <a:pt x="803" y="1729"/>
                </a:cubicBezTo>
                <a:cubicBezTo>
                  <a:pt x="819" y="1768"/>
                  <a:pt x="850" y="1795"/>
                  <a:pt x="874" y="1828"/>
                </a:cubicBezTo>
                <a:cubicBezTo>
                  <a:pt x="874" y="1828"/>
                  <a:pt x="876" y="1828"/>
                  <a:pt x="875" y="1828"/>
                </a:cubicBezTo>
                <a:cubicBezTo>
                  <a:pt x="880" y="1807"/>
                  <a:pt x="887" y="1788"/>
                  <a:pt x="889" y="1767"/>
                </a:cubicBezTo>
                <a:cubicBezTo>
                  <a:pt x="890" y="1760"/>
                  <a:pt x="883" y="1749"/>
                  <a:pt x="876" y="1745"/>
                </a:cubicBezTo>
                <a:cubicBezTo>
                  <a:pt x="870" y="1740"/>
                  <a:pt x="859" y="1741"/>
                  <a:pt x="847" y="1738"/>
                </a:cubicBezTo>
                <a:cubicBezTo>
                  <a:pt x="852" y="1737"/>
                  <a:pt x="854" y="1736"/>
                  <a:pt x="856" y="1736"/>
                </a:cubicBezTo>
                <a:cubicBezTo>
                  <a:pt x="882" y="1735"/>
                  <a:pt x="882" y="1735"/>
                  <a:pt x="879" y="1711"/>
                </a:cubicBezTo>
                <a:cubicBezTo>
                  <a:pt x="878" y="1703"/>
                  <a:pt x="878" y="1696"/>
                  <a:pt x="878" y="1689"/>
                </a:cubicBezTo>
                <a:cubicBezTo>
                  <a:pt x="877" y="1666"/>
                  <a:pt x="875" y="1664"/>
                  <a:pt x="850" y="1658"/>
                </a:cubicBezTo>
                <a:cubicBezTo>
                  <a:pt x="852" y="1664"/>
                  <a:pt x="854" y="1670"/>
                  <a:pt x="855" y="1675"/>
                </a:cubicBezTo>
                <a:cubicBezTo>
                  <a:pt x="855" y="1676"/>
                  <a:pt x="854" y="1676"/>
                  <a:pt x="853" y="1677"/>
                </a:cubicBezTo>
                <a:close/>
                <a:moveTo>
                  <a:pt x="631" y="1632"/>
                </a:moveTo>
                <a:cubicBezTo>
                  <a:pt x="626" y="1635"/>
                  <a:pt x="621" y="1638"/>
                  <a:pt x="612" y="1644"/>
                </a:cubicBezTo>
                <a:cubicBezTo>
                  <a:pt x="630" y="1648"/>
                  <a:pt x="646" y="1652"/>
                  <a:pt x="661" y="1656"/>
                </a:cubicBezTo>
                <a:cubicBezTo>
                  <a:pt x="666" y="1643"/>
                  <a:pt x="671" y="1632"/>
                  <a:pt x="677" y="1617"/>
                </a:cubicBezTo>
                <a:cubicBezTo>
                  <a:pt x="662" y="1623"/>
                  <a:pt x="651" y="1627"/>
                  <a:pt x="640" y="1631"/>
                </a:cubicBezTo>
                <a:cubicBezTo>
                  <a:pt x="644" y="1628"/>
                  <a:pt x="648" y="1624"/>
                  <a:pt x="652" y="1622"/>
                </a:cubicBezTo>
                <a:cubicBezTo>
                  <a:pt x="678" y="1609"/>
                  <a:pt x="694" y="1580"/>
                  <a:pt x="689" y="1552"/>
                </a:cubicBezTo>
                <a:cubicBezTo>
                  <a:pt x="688" y="1547"/>
                  <a:pt x="684" y="1541"/>
                  <a:pt x="680" y="1538"/>
                </a:cubicBezTo>
                <a:cubicBezTo>
                  <a:pt x="652" y="1517"/>
                  <a:pt x="624" y="1507"/>
                  <a:pt x="593" y="1535"/>
                </a:cubicBezTo>
                <a:cubicBezTo>
                  <a:pt x="586" y="1542"/>
                  <a:pt x="575" y="1546"/>
                  <a:pt x="566" y="1551"/>
                </a:cubicBezTo>
                <a:cubicBezTo>
                  <a:pt x="548" y="1562"/>
                  <a:pt x="544" y="1575"/>
                  <a:pt x="555" y="1594"/>
                </a:cubicBezTo>
                <a:cubicBezTo>
                  <a:pt x="558" y="1599"/>
                  <a:pt x="561" y="1604"/>
                  <a:pt x="563" y="1609"/>
                </a:cubicBezTo>
                <a:cubicBezTo>
                  <a:pt x="560" y="1607"/>
                  <a:pt x="556" y="1605"/>
                  <a:pt x="550" y="1601"/>
                </a:cubicBezTo>
                <a:cubicBezTo>
                  <a:pt x="550" y="1616"/>
                  <a:pt x="547" y="1630"/>
                  <a:pt x="552" y="1641"/>
                </a:cubicBezTo>
                <a:cubicBezTo>
                  <a:pt x="553" y="1644"/>
                  <a:pt x="572" y="1641"/>
                  <a:pt x="585" y="1641"/>
                </a:cubicBezTo>
                <a:cubicBezTo>
                  <a:pt x="576" y="1628"/>
                  <a:pt x="569" y="1618"/>
                  <a:pt x="563" y="1608"/>
                </a:cubicBezTo>
                <a:cubicBezTo>
                  <a:pt x="580" y="1631"/>
                  <a:pt x="602" y="1643"/>
                  <a:pt x="631" y="1632"/>
                </a:cubicBezTo>
                <a:close/>
                <a:moveTo>
                  <a:pt x="721" y="1394"/>
                </a:moveTo>
                <a:cubicBezTo>
                  <a:pt x="659" y="1394"/>
                  <a:pt x="600" y="1394"/>
                  <a:pt x="540" y="1394"/>
                </a:cubicBezTo>
                <a:cubicBezTo>
                  <a:pt x="535" y="1410"/>
                  <a:pt x="539" y="1421"/>
                  <a:pt x="555" y="1429"/>
                </a:cubicBezTo>
                <a:cubicBezTo>
                  <a:pt x="573" y="1437"/>
                  <a:pt x="590" y="1448"/>
                  <a:pt x="607" y="1459"/>
                </a:cubicBezTo>
                <a:cubicBezTo>
                  <a:pt x="622" y="1468"/>
                  <a:pt x="635" y="1470"/>
                  <a:pt x="650" y="1458"/>
                </a:cubicBezTo>
                <a:cubicBezTo>
                  <a:pt x="668" y="1445"/>
                  <a:pt x="688" y="1435"/>
                  <a:pt x="707" y="1424"/>
                </a:cubicBezTo>
                <a:cubicBezTo>
                  <a:pt x="720" y="1417"/>
                  <a:pt x="725" y="1407"/>
                  <a:pt x="721" y="1394"/>
                </a:cubicBezTo>
                <a:close/>
                <a:moveTo>
                  <a:pt x="596" y="1490"/>
                </a:moveTo>
                <a:cubicBezTo>
                  <a:pt x="574" y="1478"/>
                  <a:pt x="557" y="1470"/>
                  <a:pt x="539" y="1461"/>
                </a:cubicBezTo>
                <a:cubicBezTo>
                  <a:pt x="537" y="1462"/>
                  <a:pt x="536" y="1464"/>
                  <a:pt x="534" y="1466"/>
                </a:cubicBezTo>
                <a:cubicBezTo>
                  <a:pt x="536" y="1484"/>
                  <a:pt x="539" y="1502"/>
                  <a:pt x="542" y="1522"/>
                </a:cubicBezTo>
                <a:cubicBezTo>
                  <a:pt x="561" y="1511"/>
                  <a:pt x="576" y="1502"/>
                  <a:pt x="596" y="1490"/>
                </a:cubicBezTo>
                <a:close/>
                <a:moveTo>
                  <a:pt x="965" y="1563"/>
                </a:moveTo>
                <a:cubicBezTo>
                  <a:pt x="968" y="1563"/>
                  <a:pt x="971" y="1563"/>
                  <a:pt x="974" y="1562"/>
                </a:cubicBezTo>
                <a:cubicBezTo>
                  <a:pt x="975" y="1518"/>
                  <a:pt x="971" y="1474"/>
                  <a:pt x="966" y="1430"/>
                </a:cubicBezTo>
                <a:cubicBezTo>
                  <a:pt x="964" y="1430"/>
                  <a:pt x="961" y="1430"/>
                  <a:pt x="958" y="1430"/>
                </a:cubicBezTo>
                <a:cubicBezTo>
                  <a:pt x="961" y="1474"/>
                  <a:pt x="963" y="1518"/>
                  <a:pt x="965" y="1563"/>
                </a:cubicBezTo>
                <a:close/>
                <a:moveTo>
                  <a:pt x="442" y="1687"/>
                </a:moveTo>
                <a:cubicBezTo>
                  <a:pt x="425" y="1698"/>
                  <a:pt x="409" y="1707"/>
                  <a:pt x="393" y="1717"/>
                </a:cubicBezTo>
                <a:cubicBezTo>
                  <a:pt x="397" y="1730"/>
                  <a:pt x="402" y="1744"/>
                  <a:pt x="406" y="1757"/>
                </a:cubicBezTo>
                <a:cubicBezTo>
                  <a:pt x="413" y="1745"/>
                  <a:pt x="414" y="1733"/>
                  <a:pt x="419" y="1722"/>
                </a:cubicBezTo>
                <a:cubicBezTo>
                  <a:pt x="424" y="1711"/>
                  <a:pt x="432" y="1702"/>
                  <a:pt x="442" y="1687"/>
                </a:cubicBezTo>
                <a:close/>
                <a:moveTo>
                  <a:pt x="954" y="1396"/>
                </a:moveTo>
                <a:cubicBezTo>
                  <a:pt x="965" y="1378"/>
                  <a:pt x="955" y="1301"/>
                  <a:pt x="941" y="1286"/>
                </a:cubicBezTo>
                <a:cubicBezTo>
                  <a:pt x="945" y="1323"/>
                  <a:pt x="949" y="1358"/>
                  <a:pt x="954" y="1396"/>
                </a:cubicBezTo>
                <a:close/>
                <a:moveTo>
                  <a:pt x="295" y="1623"/>
                </a:moveTo>
                <a:cubicBezTo>
                  <a:pt x="297" y="1623"/>
                  <a:pt x="299" y="1623"/>
                  <a:pt x="300" y="1623"/>
                </a:cubicBezTo>
                <a:cubicBezTo>
                  <a:pt x="300" y="1585"/>
                  <a:pt x="300" y="1547"/>
                  <a:pt x="300" y="1509"/>
                </a:cubicBezTo>
                <a:cubicBezTo>
                  <a:pt x="299" y="1509"/>
                  <a:pt x="297" y="1509"/>
                  <a:pt x="295" y="1509"/>
                </a:cubicBezTo>
                <a:cubicBezTo>
                  <a:pt x="295" y="1547"/>
                  <a:pt x="295" y="1585"/>
                  <a:pt x="295" y="1623"/>
                </a:cubicBezTo>
                <a:close/>
                <a:moveTo>
                  <a:pt x="307" y="1326"/>
                </a:moveTo>
                <a:cubicBezTo>
                  <a:pt x="310" y="1327"/>
                  <a:pt x="313" y="1327"/>
                  <a:pt x="316" y="1328"/>
                </a:cubicBezTo>
                <a:cubicBezTo>
                  <a:pt x="322" y="1288"/>
                  <a:pt x="328" y="1249"/>
                  <a:pt x="334" y="1209"/>
                </a:cubicBezTo>
                <a:cubicBezTo>
                  <a:pt x="333" y="1209"/>
                  <a:pt x="331" y="1209"/>
                  <a:pt x="329" y="1208"/>
                </a:cubicBezTo>
                <a:cubicBezTo>
                  <a:pt x="322" y="1248"/>
                  <a:pt x="315" y="1287"/>
                  <a:pt x="307" y="1326"/>
                </a:cubicBezTo>
                <a:close/>
                <a:moveTo>
                  <a:pt x="412" y="1660"/>
                </a:moveTo>
                <a:cubicBezTo>
                  <a:pt x="394" y="1665"/>
                  <a:pt x="381" y="1672"/>
                  <a:pt x="384" y="1691"/>
                </a:cubicBezTo>
                <a:cubicBezTo>
                  <a:pt x="384" y="1694"/>
                  <a:pt x="396" y="1700"/>
                  <a:pt x="397" y="1699"/>
                </a:cubicBezTo>
                <a:cubicBezTo>
                  <a:pt x="406" y="1689"/>
                  <a:pt x="416" y="1678"/>
                  <a:pt x="412" y="1660"/>
                </a:cubicBezTo>
                <a:close/>
                <a:moveTo>
                  <a:pt x="966" y="1692"/>
                </a:moveTo>
                <a:cubicBezTo>
                  <a:pt x="972" y="1657"/>
                  <a:pt x="978" y="1622"/>
                  <a:pt x="972" y="1587"/>
                </a:cubicBezTo>
                <a:cubicBezTo>
                  <a:pt x="970" y="1587"/>
                  <a:pt x="968" y="1587"/>
                  <a:pt x="966" y="1587"/>
                </a:cubicBezTo>
                <a:cubicBezTo>
                  <a:pt x="966" y="1622"/>
                  <a:pt x="966" y="1657"/>
                  <a:pt x="966" y="1692"/>
                </a:cubicBezTo>
                <a:close/>
                <a:moveTo>
                  <a:pt x="314" y="1352"/>
                </a:moveTo>
                <a:cubicBezTo>
                  <a:pt x="311" y="1352"/>
                  <a:pt x="308" y="1352"/>
                  <a:pt x="305" y="1351"/>
                </a:cubicBezTo>
                <a:cubicBezTo>
                  <a:pt x="304" y="1370"/>
                  <a:pt x="302" y="1388"/>
                  <a:pt x="301" y="1406"/>
                </a:cubicBezTo>
                <a:cubicBezTo>
                  <a:pt x="304" y="1407"/>
                  <a:pt x="306" y="1407"/>
                  <a:pt x="309" y="1407"/>
                </a:cubicBezTo>
                <a:cubicBezTo>
                  <a:pt x="311" y="1389"/>
                  <a:pt x="313" y="1371"/>
                  <a:pt x="314" y="1352"/>
                </a:cubicBezTo>
                <a:close/>
                <a:moveTo>
                  <a:pt x="307" y="1440"/>
                </a:moveTo>
                <a:cubicBezTo>
                  <a:pt x="303" y="1440"/>
                  <a:pt x="300" y="1440"/>
                  <a:pt x="297" y="1440"/>
                </a:cubicBezTo>
                <a:cubicBezTo>
                  <a:pt x="297" y="1457"/>
                  <a:pt x="297" y="1473"/>
                  <a:pt x="297" y="1490"/>
                </a:cubicBezTo>
                <a:cubicBezTo>
                  <a:pt x="299" y="1490"/>
                  <a:pt x="301" y="1490"/>
                  <a:pt x="303" y="1491"/>
                </a:cubicBezTo>
                <a:cubicBezTo>
                  <a:pt x="304" y="1474"/>
                  <a:pt x="305" y="1457"/>
                  <a:pt x="307" y="1440"/>
                </a:cubicBezTo>
                <a:close/>
                <a:moveTo>
                  <a:pt x="692" y="1506"/>
                </a:moveTo>
                <a:cubicBezTo>
                  <a:pt x="695" y="1495"/>
                  <a:pt x="697" y="1486"/>
                  <a:pt x="700" y="1472"/>
                </a:cubicBezTo>
                <a:cubicBezTo>
                  <a:pt x="687" y="1480"/>
                  <a:pt x="679" y="1486"/>
                  <a:pt x="668" y="1492"/>
                </a:cubicBezTo>
                <a:cubicBezTo>
                  <a:pt x="677" y="1497"/>
                  <a:pt x="683" y="1501"/>
                  <a:pt x="692" y="1506"/>
                </a:cubicBezTo>
                <a:close/>
                <a:moveTo>
                  <a:pt x="301" y="1703"/>
                </a:moveTo>
                <a:cubicBezTo>
                  <a:pt x="303" y="1703"/>
                  <a:pt x="305" y="1703"/>
                  <a:pt x="307" y="1703"/>
                </a:cubicBezTo>
                <a:cubicBezTo>
                  <a:pt x="305" y="1684"/>
                  <a:pt x="304" y="1665"/>
                  <a:pt x="302" y="1646"/>
                </a:cubicBezTo>
                <a:cubicBezTo>
                  <a:pt x="300" y="1646"/>
                  <a:pt x="298" y="1646"/>
                  <a:pt x="295" y="1646"/>
                </a:cubicBezTo>
                <a:cubicBezTo>
                  <a:pt x="297" y="1665"/>
                  <a:pt x="299" y="1684"/>
                  <a:pt x="301" y="170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5"/>
          <p:cNvSpPr>
            <a:spLocks/>
          </p:cNvSpPr>
          <p:nvPr/>
        </p:nvSpPr>
        <p:spPr bwMode="auto">
          <a:xfrm>
            <a:off x="6672263" y="4016375"/>
            <a:ext cx="28575" cy="57150"/>
          </a:xfrm>
          <a:custGeom>
            <a:avLst/>
            <a:gdLst>
              <a:gd name="T0" fmla="*/ 4 w 20"/>
              <a:gd name="T1" fmla="*/ 0 h 40"/>
              <a:gd name="T2" fmla="*/ 20 w 20"/>
              <a:gd name="T3" fmla="*/ 10 h 40"/>
              <a:gd name="T4" fmla="*/ 6 w 20"/>
              <a:gd name="T5" fmla="*/ 40 h 40"/>
              <a:gd name="T6" fmla="*/ 0 w 20"/>
              <a:gd name="T7" fmla="*/ 40 h 40"/>
              <a:gd name="T8" fmla="*/ 2 w 20"/>
              <a:gd name="T9" fmla="*/ 2 h 40"/>
              <a:gd name="T10" fmla="*/ 4 w 20"/>
              <a:gd name="T11" fmla="*/ 0 h 40"/>
            </a:gdLst>
            <a:ahLst/>
            <a:cxnLst>
              <a:cxn ang="0">
                <a:pos x="T0" y="T1"/>
              </a:cxn>
              <a:cxn ang="0">
                <a:pos x="T2" y="T3"/>
              </a:cxn>
              <a:cxn ang="0">
                <a:pos x="T4" y="T5"/>
              </a:cxn>
              <a:cxn ang="0">
                <a:pos x="T6" y="T7"/>
              </a:cxn>
              <a:cxn ang="0">
                <a:pos x="T8" y="T9"/>
              </a:cxn>
              <a:cxn ang="0">
                <a:pos x="T10" y="T11"/>
              </a:cxn>
            </a:cxnLst>
            <a:rect l="0" t="0" r="r" b="b"/>
            <a:pathLst>
              <a:path w="20" h="40">
                <a:moveTo>
                  <a:pt x="4" y="0"/>
                </a:moveTo>
                <a:cubicBezTo>
                  <a:pt x="10" y="4"/>
                  <a:pt x="15" y="7"/>
                  <a:pt x="20" y="10"/>
                </a:cubicBezTo>
                <a:cubicBezTo>
                  <a:pt x="15" y="21"/>
                  <a:pt x="10" y="31"/>
                  <a:pt x="6" y="40"/>
                </a:cubicBezTo>
                <a:cubicBezTo>
                  <a:pt x="4" y="40"/>
                  <a:pt x="2" y="40"/>
                  <a:pt x="0" y="40"/>
                </a:cubicBezTo>
                <a:cubicBezTo>
                  <a:pt x="1" y="27"/>
                  <a:pt x="2" y="15"/>
                  <a:pt x="2" y="2"/>
                </a:cubicBezTo>
                <a:cubicBezTo>
                  <a:pt x="3" y="1"/>
                  <a:pt x="4" y="1"/>
                  <a:pt x="4"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 name="Rectángulo 1">
            <a:extLst>
              <a:ext uri="{FF2B5EF4-FFF2-40B4-BE49-F238E27FC236}">
                <a16:creationId xmlns:a16="http://schemas.microsoft.com/office/drawing/2014/main" id="{E465E648-30E9-D99C-CDDB-B0D115C1ABBE}"/>
              </a:ext>
            </a:extLst>
          </p:cNvPr>
          <p:cNvSpPr/>
          <p:nvPr/>
        </p:nvSpPr>
        <p:spPr>
          <a:xfrm>
            <a:off x="219604" y="0"/>
            <a:ext cx="209021" cy="1062038"/>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0B77A74E-E8E9-4607-B1D5-D5199DB4FECE}"/>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169503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Google Shape;939;p51"/>
          <p:cNvSpPr txBox="1">
            <a:spLocks noGrp="1"/>
          </p:cNvSpPr>
          <p:nvPr>
            <p:ph type="title"/>
          </p:nvPr>
        </p:nvSpPr>
        <p:spPr>
          <a:xfrm>
            <a:off x="842975" y="1624347"/>
            <a:ext cx="7458000" cy="1165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PE" dirty="0"/>
              <a:t>F</a:t>
            </a:r>
            <a:r>
              <a:rPr lang="en" dirty="0"/>
              <a:t>ree PICTURES</a:t>
            </a:r>
            <a:endParaRPr dirty="0"/>
          </a:p>
        </p:txBody>
      </p:sp>
      <p:sp>
        <p:nvSpPr>
          <p:cNvPr id="940" name="Google Shape;940;p51"/>
          <p:cNvSpPr txBox="1">
            <a:spLocks noGrp="1"/>
          </p:cNvSpPr>
          <p:nvPr>
            <p:ph type="subTitle" idx="1"/>
          </p:nvPr>
        </p:nvSpPr>
        <p:spPr>
          <a:xfrm>
            <a:off x="815075" y="4089600"/>
            <a:ext cx="3756900" cy="441000"/>
          </a:xfrm>
          <a:prstGeom prst="rect">
            <a:avLst/>
          </a:prstGeom>
        </p:spPr>
        <p:txBody>
          <a:bodyPr spcFirstLastPara="1" wrap="square" lIns="91425" tIns="91425" rIns="91425" bIns="91425" anchor="ctr" anchorCtr="0">
            <a:noAutofit/>
          </a:bodyPr>
          <a:lstStyle/>
          <a:p>
            <a:pPr marL="0" lvl="0" indent="0" algn="ctr" rtl="0">
              <a:spcBef>
                <a:spcPts val="0"/>
              </a:spcBef>
              <a:spcAft>
                <a:spcPts val="1600"/>
              </a:spcAft>
              <a:buNone/>
            </a:pPr>
            <a:r>
              <a:rPr lang="en" sz="2000" b="1" dirty="0"/>
              <a:t>Because key words are great for catching your audience’s attention</a:t>
            </a:r>
            <a:endParaRPr sz="2000" b="1" dirty="0"/>
          </a:p>
        </p:txBody>
      </p:sp>
      <p:sp>
        <p:nvSpPr>
          <p:cNvPr id="5" name="Google Shape;529;p42"/>
          <p:cNvSpPr txBox="1">
            <a:spLocks/>
          </p:cNvSpPr>
          <p:nvPr/>
        </p:nvSpPr>
        <p:spPr>
          <a:xfrm>
            <a:off x="104874" y="337622"/>
            <a:ext cx="3247925" cy="841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10000" b="0" i="0" u="none" strike="noStrike" cap="none">
                <a:solidFill>
                  <a:schemeClr val="bg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9pPr>
          </a:lstStyle>
          <a:p>
            <a:r>
              <a:rPr lang="es-PE" sz="5400" dirty="0"/>
              <a:t>ABOUT US</a:t>
            </a:r>
          </a:p>
        </p:txBody>
      </p:sp>
      <p:sp>
        <p:nvSpPr>
          <p:cNvPr id="6" name="Google Shape;940;p51"/>
          <p:cNvSpPr txBox="1">
            <a:spLocks/>
          </p:cNvSpPr>
          <p:nvPr/>
        </p:nvSpPr>
        <p:spPr>
          <a:xfrm>
            <a:off x="4904475" y="4089600"/>
            <a:ext cx="3756900" cy="4410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accent6"/>
              </a:buClr>
              <a:buSzPts val="1400"/>
              <a:buFont typeface="Roboto"/>
              <a:buNone/>
              <a:defRPr sz="1400" b="0" i="0" u="none" strike="noStrike" cap="none">
                <a:solidFill>
                  <a:schemeClr val="dk2"/>
                </a:solidFill>
                <a:latin typeface="Roboto"/>
                <a:ea typeface="Roboto"/>
                <a:cs typeface="Roboto"/>
                <a:sym typeface="Roboto"/>
              </a:defRPr>
            </a:lvl1pPr>
            <a:lvl2pPr marL="914400" marR="0" lvl="1"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2pPr>
            <a:lvl3pPr marL="1371600" marR="0" lvl="2"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3pPr>
            <a:lvl4pPr marL="1828800" marR="0" lvl="3"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4pPr>
            <a:lvl5pPr marL="2286000" marR="0" lvl="4"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5pPr>
            <a:lvl6pPr marL="2743200" marR="0" lvl="5"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6pPr>
            <a:lvl7pPr marL="3200400" marR="0" lvl="6"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7pPr>
            <a:lvl8pPr marL="3657600" marR="0" lvl="7" indent="-317500" algn="l" rtl="0">
              <a:lnSpc>
                <a:spcPct val="115000"/>
              </a:lnSpc>
              <a:spcBef>
                <a:spcPts val="1600"/>
              </a:spcBef>
              <a:spcAft>
                <a:spcPts val="0"/>
              </a:spcAft>
              <a:buClr>
                <a:schemeClr val="dk2"/>
              </a:buClr>
              <a:buSzPts val="1400"/>
              <a:buFont typeface="Roboto"/>
              <a:buNone/>
              <a:defRPr sz="1400" b="0" i="0" u="none" strike="noStrike" cap="none">
                <a:solidFill>
                  <a:schemeClr val="dk2"/>
                </a:solidFill>
                <a:latin typeface="Roboto"/>
                <a:ea typeface="Roboto"/>
                <a:cs typeface="Roboto"/>
                <a:sym typeface="Roboto"/>
              </a:defRPr>
            </a:lvl8pPr>
            <a:lvl9pPr marL="4114800" marR="0" lvl="8" indent="-317500" algn="l" rtl="0">
              <a:lnSpc>
                <a:spcPct val="115000"/>
              </a:lnSpc>
              <a:spcBef>
                <a:spcPts val="1600"/>
              </a:spcBef>
              <a:spcAft>
                <a:spcPts val="1600"/>
              </a:spcAft>
              <a:buClr>
                <a:schemeClr val="dk2"/>
              </a:buClr>
              <a:buSzPts val="1400"/>
              <a:buFont typeface="Roboto"/>
              <a:buNone/>
              <a:defRPr sz="1400" b="0" i="0" u="none" strike="noStrike" cap="none">
                <a:solidFill>
                  <a:schemeClr val="dk2"/>
                </a:solidFill>
                <a:latin typeface="Roboto"/>
                <a:ea typeface="Roboto"/>
                <a:cs typeface="Roboto"/>
                <a:sym typeface="Roboto"/>
              </a:defRPr>
            </a:lvl9pPr>
          </a:lstStyle>
          <a:p>
            <a:pPr marL="0" indent="0">
              <a:spcAft>
                <a:spcPts val="1600"/>
              </a:spcAft>
            </a:pPr>
            <a:r>
              <a:rPr lang="en-US" sz="2000" b="1"/>
              <a:t>Because key words are great for catching your audience’s attention</a:t>
            </a:r>
            <a:endParaRPr lang="en-US" sz="2000" b="1" dirty="0"/>
          </a:p>
        </p:txBody>
      </p:sp>
      <p:pic>
        <p:nvPicPr>
          <p:cNvPr id="2" name="Imagen 1"/>
          <p:cNvPicPr>
            <a:picLocks noChangeAspect="1"/>
          </p:cNvPicPr>
          <p:nvPr/>
        </p:nvPicPr>
        <p:blipFill>
          <a:blip r:embed="rId3"/>
          <a:stretch>
            <a:fillRect/>
          </a:stretch>
        </p:blipFill>
        <p:spPr>
          <a:xfrm>
            <a:off x="1625687" y="2304694"/>
            <a:ext cx="2135675" cy="1135179"/>
          </a:xfrm>
          <a:prstGeom prst="rect">
            <a:avLst/>
          </a:prstGeom>
        </p:spPr>
      </p:pic>
      <p:pic>
        <p:nvPicPr>
          <p:cNvPr id="3" name="Imagen 2"/>
          <p:cNvPicPr>
            <a:picLocks noChangeAspect="1"/>
          </p:cNvPicPr>
          <p:nvPr/>
        </p:nvPicPr>
        <p:blipFill>
          <a:blip r:embed="rId4"/>
          <a:stretch>
            <a:fillRect/>
          </a:stretch>
        </p:blipFill>
        <p:spPr>
          <a:xfrm>
            <a:off x="6343575" y="2090408"/>
            <a:ext cx="1181250" cy="1563750"/>
          </a:xfrm>
          <a:prstGeom prst="rect">
            <a:avLst/>
          </a:prstGeom>
        </p:spPr>
      </p:pic>
      <p:sp>
        <p:nvSpPr>
          <p:cNvPr id="4" name="文本框 9">
            <a:extLst>
              <a:ext uri="{FF2B5EF4-FFF2-40B4-BE49-F238E27FC236}">
                <a16:creationId xmlns:a16="http://schemas.microsoft.com/office/drawing/2014/main" id="{1588E286-79FD-BA82-5EE4-B0344EBF2FD0}"/>
              </a:ext>
            </a:extLst>
          </p:cNvPr>
          <p:cNvSpPr txBox="1"/>
          <p:nvPr/>
        </p:nvSpPr>
        <p:spPr>
          <a:xfrm>
            <a:off x="639493" y="1012576"/>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
        <p:nvSpPr>
          <p:cNvPr id="7" name="Rectángulo 6">
            <a:extLst>
              <a:ext uri="{FF2B5EF4-FFF2-40B4-BE49-F238E27FC236}">
                <a16:creationId xmlns:a16="http://schemas.microsoft.com/office/drawing/2014/main" id="{0D82E99E-C39D-C944-E837-9D75EDE2ABB9}"/>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 name="Rectángulo 7">
            <a:extLst>
              <a:ext uri="{FF2B5EF4-FFF2-40B4-BE49-F238E27FC236}">
                <a16:creationId xmlns:a16="http://schemas.microsoft.com/office/drawing/2014/main" id="{37F5BBED-3764-46BF-1F9D-D886432DCD66}"/>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6910987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439"/>
        <p:cNvGrpSpPr/>
        <p:nvPr/>
      </p:nvGrpSpPr>
      <p:grpSpPr>
        <a:xfrm>
          <a:off x="0" y="0"/>
          <a:ext cx="0" cy="0"/>
          <a:chOff x="0" y="0"/>
          <a:chExt cx="0" cy="0"/>
        </a:xfrm>
      </p:grpSpPr>
      <p:sp>
        <p:nvSpPr>
          <p:cNvPr id="3440" name="Google Shape;3440;p74"/>
          <p:cNvSpPr txBox="1">
            <a:spLocks noGrp="1"/>
          </p:cNvSpPr>
          <p:nvPr>
            <p:ph type="title"/>
          </p:nvPr>
        </p:nvSpPr>
        <p:spPr>
          <a:xfrm>
            <a:off x="733975" y="361350"/>
            <a:ext cx="7676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Alternative resources</a:t>
            </a:r>
            <a:endParaRPr/>
          </a:p>
        </p:txBody>
      </p:sp>
      <p:grpSp>
        <p:nvGrpSpPr>
          <p:cNvPr id="3441" name="Google Shape;3441;p74"/>
          <p:cNvGrpSpPr/>
          <p:nvPr/>
        </p:nvGrpSpPr>
        <p:grpSpPr>
          <a:xfrm>
            <a:off x="6206509" y="1216161"/>
            <a:ext cx="957195" cy="2155371"/>
            <a:chOff x="1417600" y="1451875"/>
            <a:chExt cx="1123600" cy="2530075"/>
          </a:xfrm>
        </p:grpSpPr>
        <p:sp>
          <p:nvSpPr>
            <p:cNvPr id="3442" name="Google Shape;3442;p74"/>
            <p:cNvSpPr/>
            <p:nvPr/>
          </p:nvSpPr>
          <p:spPr>
            <a:xfrm>
              <a:off x="1817550" y="1875525"/>
              <a:ext cx="657125" cy="342050"/>
            </a:xfrm>
            <a:custGeom>
              <a:avLst/>
              <a:gdLst/>
              <a:ahLst/>
              <a:cxnLst/>
              <a:rect l="l" t="t" r="r" b="b"/>
              <a:pathLst>
                <a:path w="26285" h="13682" extrusionOk="0">
                  <a:moveTo>
                    <a:pt x="24941" y="0"/>
                  </a:moveTo>
                  <a:cubicBezTo>
                    <a:pt x="24249" y="0"/>
                    <a:pt x="23678" y="524"/>
                    <a:pt x="23678" y="546"/>
                  </a:cubicBezTo>
                  <a:cubicBezTo>
                    <a:pt x="20212" y="3596"/>
                    <a:pt x="16802" y="6951"/>
                    <a:pt x="14778" y="8420"/>
                  </a:cubicBezTo>
                  <a:cubicBezTo>
                    <a:pt x="12921" y="7145"/>
                    <a:pt x="9926" y="5121"/>
                    <a:pt x="5601" y="2515"/>
                  </a:cubicBezTo>
                  <a:cubicBezTo>
                    <a:pt x="4692" y="1976"/>
                    <a:pt x="3889" y="1750"/>
                    <a:pt x="3209" y="1750"/>
                  </a:cubicBezTo>
                  <a:cubicBezTo>
                    <a:pt x="879" y="1750"/>
                    <a:pt x="1" y="4400"/>
                    <a:pt x="1331" y="6202"/>
                  </a:cubicBezTo>
                  <a:cubicBezTo>
                    <a:pt x="2302" y="7533"/>
                    <a:pt x="3827" y="8337"/>
                    <a:pt x="5185" y="9169"/>
                  </a:cubicBezTo>
                  <a:cubicBezTo>
                    <a:pt x="8124" y="10943"/>
                    <a:pt x="11645" y="12967"/>
                    <a:pt x="15250" y="13661"/>
                  </a:cubicBezTo>
                  <a:cubicBezTo>
                    <a:pt x="15328" y="13675"/>
                    <a:pt x="15408" y="13682"/>
                    <a:pt x="15490" y="13682"/>
                  </a:cubicBezTo>
                  <a:cubicBezTo>
                    <a:pt x="18425" y="13682"/>
                    <a:pt x="24053" y="4775"/>
                    <a:pt x="25563" y="2321"/>
                  </a:cubicBezTo>
                  <a:cubicBezTo>
                    <a:pt x="25868" y="1822"/>
                    <a:pt x="26284" y="1489"/>
                    <a:pt x="26173" y="962"/>
                  </a:cubicBezTo>
                  <a:cubicBezTo>
                    <a:pt x="26090" y="602"/>
                    <a:pt x="25841" y="297"/>
                    <a:pt x="25508" y="130"/>
                  </a:cubicBezTo>
                  <a:cubicBezTo>
                    <a:pt x="25316" y="37"/>
                    <a:pt x="25124" y="0"/>
                    <a:pt x="24941"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74"/>
            <p:cNvSpPr/>
            <p:nvPr/>
          </p:nvSpPr>
          <p:spPr>
            <a:xfrm>
              <a:off x="2150950" y="2086025"/>
              <a:ext cx="33975" cy="40925"/>
            </a:xfrm>
            <a:custGeom>
              <a:avLst/>
              <a:gdLst/>
              <a:ahLst/>
              <a:cxnLst/>
              <a:rect l="l" t="t" r="r" b="b"/>
              <a:pathLst>
                <a:path w="1359" h="1637" extrusionOk="0">
                  <a:moveTo>
                    <a:pt x="1359" y="0"/>
                  </a:moveTo>
                  <a:lnTo>
                    <a:pt x="1359" y="0"/>
                  </a:lnTo>
                  <a:cubicBezTo>
                    <a:pt x="1193" y="84"/>
                    <a:pt x="1054" y="195"/>
                    <a:pt x="915" y="333"/>
                  </a:cubicBezTo>
                  <a:cubicBezTo>
                    <a:pt x="804" y="444"/>
                    <a:pt x="666" y="555"/>
                    <a:pt x="555" y="694"/>
                  </a:cubicBezTo>
                  <a:cubicBezTo>
                    <a:pt x="444" y="832"/>
                    <a:pt x="333" y="999"/>
                    <a:pt x="222" y="1137"/>
                  </a:cubicBezTo>
                  <a:cubicBezTo>
                    <a:pt x="139" y="1304"/>
                    <a:pt x="56" y="1470"/>
                    <a:pt x="0" y="1636"/>
                  </a:cubicBezTo>
                  <a:cubicBezTo>
                    <a:pt x="222" y="1331"/>
                    <a:pt x="472" y="1082"/>
                    <a:pt x="694" y="832"/>
                  </a:cubicBezTo>
                  <a:cubicBezTo>
                    <a:pt x="915" y="555"/>
                    <a:pt x="1137" y="278"/>
                    <a:pt x="1359" y="0"/>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74"/>
            <p:cNvSpPr/>
            <p:nvPr/>
          </p:nvSpPr>
          <p:spPr>
            <a:xfrm>
              <a:off x="2391475" y="1756025"/>
              <a:ext cx="149725" cy="187200"/>
            </a:xfrm>
            <a:custGeom>
              <a:avLst/>
              <a:gdLst/>
              <a:ahLst/>
              <a:cxnLst/>
              <a:rect l="l" t="t" r="r" b="b"/>
              <a:pathLst>
                <a:path w="5989" h="7488" extrusionOk="0">
                  <a:moveTo>
                    <a:pt x="5589" y="0"/>
                  </a:moveTo>
                  <a:cubicBezTo>
                    <a:pt x="5204" y="0"/>
                    <a:pt x="4316" y="731"/>
                    <a:pt x="4048" y="918"/>
                  </a:cubicBezTo>
                  <a:cubicBezTo>
                    <a:pt x="3111" y="1506"/>
                    <a:pt x="2702" y="1839"/>
                    <a:pt x="2523" y="1839"/>
                  </a:cubicBezTo>
                  <a:cubicBezTo>
                    <a:pt x="2390" y="1839"/>
                    <a:pt x="2385" y="1653"/>
                    <a:pt x="2385" y="1251"/>
                  </a:cubicBezTo>
                  <a:cubicBezTo>
                    <a:pt x="2385" y="643"/>
                    <a:pt x="2131" y="358"/>
                    <a:pt x="1855" y="358"/>
                  </a:cubicBezTo>
                  <a:cubicBezTo>
                    <a:pt x="1702" y="358"/>
                    <a:pt x="1542" y="445"/>
                    <a:pt x="1414" y="613"/>
                  </a:cubicBezTo>
                  <a:cubicBezTo>
                    <a:pt x="693" y="1556"/>
                    <a:pt x="0" y="4633"/>
                    <a:pt x="139" y="5881"/>
                  </a:cubicBezTo>
                  <a:cubicBezTo>
                    <a:pt x="243" y="6841"/>
                    <a:pt x="1055" y="7487"/>
                    <a:pt x="1923" y="7487"/>
                  </a:cubicBezTo>
                  <a:cubicBezTo>
                    <a:pt x="2208" y="7487"/>
                    <a:pt x="2499" y="7418"/>
                    <a:pt x="2773" y="7267"/>
                  </a:cubicBezTo>
                  <a:cubicBezTo>
                    <a:pt x="3771" y="6796"/>
                    <a:pt x="5434" y="5410"/>
                    <a:pt x="5240" y="4162"/>
                  </a:cubicBezTo>
                  <a:cubicBezTo>
                    <a:pt x="5185" y="3829"/>
                    <a:pt x="5019" y="3552"/>
                    <a:pt x="4797" y="3302"/>
                  </a:cubicBezTo>
                  <a:cubicBezTo>
                    <a:pt x="4547" y="3053"/>
                    <a:pt x="4242" y="2720"/>
                    <a:pt x="4436" y="2360"/>
                  </a:cubicBezTo>
                  <a:cubicBezTo>
                    <a:pt x="4714" y="1861"/>
                    <a:pt x="5712" y="1057"/>
                    <a:pt x="5878" y="530"/>
                  </a:cubicBezTo>
                  <a:cubicBezTo>
                    <a:pt x="5989" y="308"/>
                    <a:pt x="5850" y="58"/>
                    <a:pt x="5628" y="3"/>
                  </a:cubicBezTo>
                  <a:cubicBezTo>
                    <a:pt x="5616" y="1"/>
                    <a:pt x="5603" y="0"/>
                    <a:pt x="5589"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74"/>
            <p:cNvSpPr/>
            <p:nvPr/>
          </p:nvSpPr>
          <p:spPr>
            <a:xfrm>
              <a:off x="2453150" y="1821925"/>
              <a:ext cx="56175" cy="47875"/>
            </a:xfrm>
            <a:custGeom>
              <a:avLst/>
              <a:gdLst/>
              <a:ahLst/>
              <a:cxnLst/>
              <a:rect l="l" t="t" r="r" b="b"/>
              <a:pathLst>
                <a:path w="2247" h="1915" extrusionOk="0">
                  <a:moveTo>
                    <a:pt x="1803" y="1"/>
                  </a:moveTo>
                  <a:lnTo>
                    <a:pt x="1803" y="1"/>
                  </a:lnTo>
                  <a:cubicBezTo>
                    <a:pt x="1415" y="167"/>
                    <a:pt x="1054" y="361"/>
                    <a:pt x="722" y="583"/>
                  </a:cubicBezTo>
                  <a:cubicBezTo>
                    <a:pt x="528" y="694"/>
                    <a:pt x="361" y="833"/>
                    <a:pt x="223" y="999"/>
                  </a:cubicBezTo>
                  <a:cubicBezTo>
                    <a:pt x="167" y="1082"/>
                    <a:pt x="84" y="1193"/>
                    <a:pt x="56" y="1304"/>
                  </a:cubicBezTo>
                  <a:cubicBezTo>
                    <a:pt x="1" y="1415"/>
                    <a:pt x="1" y="1554"/>
                    <a:pt x="56" y="1665"/>
                  </a:cubicBezTo>
                  <a:cubicBezTo>
                    <a:pt x="112" y="1775"/>
                    <a:pt x="223" y="1859"/>
                    <a:pt x="333" y="1914"/>
                  </a:cubicBezTo>
                  <a:lnTo>
                    <a:pt x="694" y="1914"/>
                  </a:lnTo>
                  <a:cubicBezTo>
                    <a:pt x="888" y="1859"/>
                    <a:pt x="1082" y="1775"/>
                    <a:pt x="1276" y="1665"/>
                  </a:cubicBezTo>
                  <a:cubicBezTo>
                    <a:pt x="1637" y="1443"/>
                    <a:pt x="1969" y="1193"/>
                    <a:pt x="2247" y="916"/>
                  </a:cubicBezTo>
                  <a:lnTo>
                    <a:pt x="2247" y="916"/>
                  </a:lnTo>
                  <a:cubicBezTo>
                    <a:pt x="1914" y="1138"/>
                    <a:pt x="1581" y="1360"/>
                    <a:pt x="1221" y="1554"/>
                  </a:cubicBezTo>
                  <a:cubicBezTo>
                    <a:pt x="1027" y="1637"/>
                    <a:pt x="860" y="1692"/>
                    <a:pt x="666" y="1748"/>
                  </a:cubicBezTo>
                  <a:cubicBezTo>
                    <a:pt x="634" y="1752"/>
                    <a:pt x="602" y="1755"/>
                    <a:pt x="572" y="1755"/>
                  </a:cubicBezTo>
                  <a:cubicBezTo>
                    <a:pt x="419" y="1755"/>
                    <a:pt x="292" y="1697"/>
                    <a:pt x="223" y="1581"/>
                  </a:cubicBezTo>
                  <a:cubicBezTo>
                    <a:pt x="167" y="1470"/>
                    <a:pt x="250" y="1276"/>
                    <a:pt x="361" y="1110"/>
                  </a:cubicBezTo>
                  <a:cubicBezTo>
                    <a:pt x="472" y="971"/>
                    <a:pt x="638" y="833"/>
                    <a:pt x="777" y="694"/>
                  </a:cubicBezTo>
                  <a:cubicBezTo>
                    <a:pt x="1110" y="445"/>
                    <a:pt x="1443" y="223"/>
                    <a:pt x="1803"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74"/>
            <p:cNvSpPr/>
            <p:nvPr/>
          </p:nvSpPr>
          <p:spPr>
            <a:xfrm>
              <a:off x="2469100" y="1844800"/>
              <a:ext cx="50625" cy="47250"/>
            </a:xfrm>
            <a:custGeom>
              <a:avLst/>
              <a:gdLst/>
              <a:ahLst/>
              <a:cxnLst/>
              <a:rect l="l" t="t" r="r" b="b"/>
              <a:pathLst>
                <a:path w="2025" h="1890" extrusionOk="0">
                  <a:moveTo>
                    <a:pt x="1609" y="1"/>
                  </a:moveTo>
                  <a:lnTo>
                    <a:pt x="1609" y="1"/>
                  </a:lnTo>
                  <a:cubicBezTo>
                    <a:pt x="1276" y="167"/>
                    <a:pt x="971" y="361"/>
                    <a:pt x="694" y="583"/>
                  </a:cubicBezTo>
                  <a:cubicBezTo>
                    <a:pt x="527" y="694"/>
                    <a:pt x="389" y="833"/>
                    <a:pt x="278" y="971"/>
                  </a:cubicBezTo>
                  <a:cubicBezTo>
                    <a:pt x="111" y="1110"/>
                    <a:pt x="28" y="1304"/>
                    <a:pt x="0" y="1526"/>
                  </a:cubicBezTo>
                  <a:cubicBezTo>
                    <a:pt x="52" y="1731"/>
                    <a:pt x="222" y="1889"/>
                    <a:pt x="446" y="1889"/>
                  </a:cubicBezTo>
                  <a:cubicBezTo>
                    <a:pt x="463" y="1889"/>
                    <a:pt x="481" y="1888"/>
                    <a:pt x="500" y="1886"/>
                  </a:cubicBezTo>
                  <a:cubicBezTo>
                    <a:pt x="694" y="1886"/>
                    <a:pt x="888" y="1859"/>
                    <a:pt x="1054" y="1775"/>
                  </a:cubicBezTo>
                  <a:cubicBezTo>
                    <a:pt x="1414" y="1637"/>
                    <a:pt x="1719" y="1443"/>
                    <a:pt x="2024" y="1193"/>
                  </a:cubicBezTo>
                  <a:lnTo>
                    <a:pt x="2024" y="1193"/>
                  </a:lnTo>
                  <a:cubicBezTo>
                    <a:pt x="1692" y="1387"/>
                    <a:pt x="1359" y="1526"/>
                    <a:pt x="1026" y="1637"/>
                  </a:cubicBezTo>
                  <a:cubicBezTo>
                    <a:pt x="860" y="1692"/>
                    <a:pt x="666" y="1720"/>
                    <a:pt x="500" y="1720"/>
                  </a:cubicBezTo>
                  <a:cubicBezTo>
                    <a:pt x="416" y="1720"/>
                    <a:pt x="361" y="1692"/>
                    <a:pt x="278" y="1664"/>
                  </a:cubicBezTo>
                  <a:cubicBezTo>
                    <a:pt x="222" y="1637"/>
                    <a:pt x="195" y="1554"/>
                    <a:pt x="195" y="1498"/>
                  </a:cubicBezTo>
                  <a:cubicBezTo>
                    <a:pt x="195" y="1332"/>
                    <a:pt x="278" y="1193"/>
                    <a:pt x="389" y="1082"/>
                  </a:cubicBezTo>
                  <a:cubicBezTo>
                    <a:pt x="500" y="944"/>
                    <a:pt x="638" y="805"/>
                    <a:pt x="777" y="694"/>
                  </a:cubicBezTo>
                  <a:cubicBezTo>
                    <a:pt x="1054" y="472"/>
                    <a:pt x="1331" y="223"/>
                    <a:pt x="1609"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74"/>
            <p:cNvSpPr/>
            <p:nvPr/>
          </p:nvSpPr>
          <p:spPr>
            <a:xfrm>
              <a:off x="2427500" y="1799750"/>
              <a:ext cx="21525" cy="45775"/>
            </a:xfrm>
            <a:custGeom>
              <a:avLst/>
              <a:gdLst/>
              <a:ahLst/>
              <a:cxnLst/>
              <a:rect l="l" t="t" r="r" b="b"/>
              <a:pathLst>
                <a:path w="861" h="1831" extrusionOk="0">
                  <a:moveTo>
                    <a:pt x="860" y="1"/>
                  </a:moveTo>
                  <a:lnTo>
                    <a:pt x="860" y="1"/>
                  </a:lnTo>
                  <a:cubicBezTo>
                    <a:pt x="528" y="167"/>
                    <a:pt x="306" y="472"/>
                    <a:pt x="195" y="805"/>
                  </a:cubicBezTo>
                  <a:cubicBezTo>
                    <a:pt x="56" y="1138"/>
                    <a:pt x="1" y="1498"/>
                    <a:pt x="29" y="1831"/>
                  </a:cubicBezTo>
                  <a:cubicBezTo>
                    <a:pt x="112" y="1664"/>
                    <a:pt x="140" y="1498"/>
                    <a:pt x="195" y="1332"/>
                  </a:cubicBezTo>
                  <a:cubicBezTo>
                    <a:pt x="250" y="1165"/>
                    <a:pt x="306" y="1027"/>
                    <a:pt x="361" y="860"/>
                  </a:cubicBezTo>
                  <a:cubicBezTo>
                    <a:pt x="472" y="555"/>
                    <a:pt x="639" y="250"/>
                    <a:pt x="860"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74"/>
            <p:cNvSpPr/>
            <p:nvPr/>
          </p:nvSpPr>
          <p:spPr>
            <a:xfrm>
              <a:off x="2402550" y="1918975"/>
              <a:ext cx="36075" cy="23775"/>
            </a:xfrm>
            <a:custGeom>
              <a:avLst/>
              <a:gdLst/>
              <a:ahLst/>
              <a:cxnLst/>
              <a:rect l="l" t="t" r="r" b="b"/>
              <a:pathLst>
                <a:path w="1443" h="951" extrusionOk="0">
                  <a:moveTo>
                    <a:pt x="1" y="1"/>
                  </a:moveTo>
                  <a:lnTo>
                    <a:pt x="1" y="1"/>
                  </a:lnTo>
                  <a:cubicBezTo>
                    <a:pt x="56" y="333"/>
                    <a:pt x="250" y="583"/>
                    <a:pt x="528" y="749"/>
                  </a:cubicBezTo>
                  <a:cubicBezTo>
                    <a:pt x="760" y="889"/>
                    <a:pt x="1031" y="950"/>
                    <a:pt x="1292" y="950"/>
                  </a:cubicBezTo>
                  <a:cubicBezTo>
                    <a:pt x="1343" y="950"/>
                    <a:pt x="1393" y="948"/>
                    <a:pt x="1443" y="943"/>
                  </a:cubicBezTo>
                  <a:cubicBezTo>
                    <a:pt x="1165" y="860"/>
                    <a:pt x="888" y="749"/>
                    <a:pt x="638" y="611"/>
                  </a:cubicBezTo>
                  <a:cubicBezTo>
                    <a:pt x="500" y="527"/>
                    <a:pt x="389" y="444"/>
                    <a:pt x="278" y="361"/>
                  </a:cubicBezTo>
                  <a:cubicBezTo>
                    <a:pt x="195" y="250"/>
                    <a:pt x="84" y="139"/>
                    <a:pt x="1"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74"/>
            <p:cNvSpPr/>
            <p:nvPr/>
          </p:nvSpPr>
          <p:spPr>
            <a:xfrm>
              <a:off x="1740600" y="2532650"/>
              <a:ext cx="481075" cy="742200"/>
            </a:xfrm>
            <a:custGeom>
              <a:avLst/>
              <a:gdLst/>
              <a:ahLst/>
              <a:cxnLst/>
              <a:rect l="l" t="t" r="r" b="b"/>
              <a:pathLst>
                <a:path w="19243" h="29688" extrusionOk="0">
                  <a:moveTo>
                    <a:pt x="8411" y="0"/>
                  </a:moveTo>
                  <a:cubicBezTo>
                    <a:pt x="8252" y="0"/>
                    <a:pt x="8091" y="7"/>
                    <a:pt x="7930" y="18"/>
                  </a:cubicBezTo>
                  <a:cubicBezTo>
                    <a:pt x="1" y="822"/>
                    <a:pt x="4354" y="11663"/>
                    <a:pt x="6017" y="15767"/>
                  </a:cubicBezTo>
                  <a:cubicBezTo>
                    <a:pt x="7542" y="19565"/>
                    <a:pt x="9705" y="23280"/>
                    <a:pt x="10731" y="27245"/>
                  </a:cubicBezTo>
                  <a:cubicBezTo>
                    <a:pt x="10786" y="27494"/>
                    <a:pt x="10869" y="27716"/>
                    <a:pt x="10980" y="27938"/>
                  </a:cubicBezTo>
                  <a:cubicBezTo>
                    <a:pt x="11487" y="29006"/>
                    <a:pt x="12560" y="29688"/>
                    <a:pt x="13727" y="29688"/>
                  </a:cubicBezTo>
                  <a:cubicBezTo>
                    <a:pt x="13773" y="29688"/>
                    <a:pt x="13818" y="29687"/>
                    <a:pt x="13864" y="29685"/>
                  </a:cubicBezTo>
                  <a:cubicBezTo>
                    <a:pt x="19242" y="29241"/>
                    <a:pt x="17329" y="15157"/>
                    <a:pt x="15694" y="9279"/>
                  </a:cubicBezTo>
                  <a:cubicBezTo>
                    <a:pt x="15000" y="6783"/>
                    <a:pt x="13725" y="3373"/>
                    <a:pt x="11923" y="1571"/>
                  </a:cubicBezTo>
                  <a:cubicBezTo>
                    <a:pt x="11174" y="739"/>
                    <a:pt x="10176" y="213"/>
                    <a:pt x="9067" y="46"/>
                  </a:cubicBezTo>
                  <a:cubicBezTo>
                    <a:pt x="8856" y="14"/>
                    <a:pt x="8635" y="0"/>
                    <a:pt x="8411"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74"/>
            <p:cNvSpPr/>
            <p:nvPr/>
          </p:nvSpPr>
          <p:spPr>
            <a:xfrm>
              <a:off x="1997775" y="3108075"/>
              <a:ext cx="173300" cy="166400"/>
            </a:xfrm>
            <a:custGeom>
              <a:avLst/>
              <a:gdLst/>
              <a:ahLst/>
              <a:cxnLst/>
              <a:rect l="l" t="t" r="r" b="b"/>
              <a:pathLst>
                <a:path w="6932" h="6656" extrusionOk="0">
                  <a:moveTo>
                    <a:pt x="3506" y="0"/>
                  </a:moveTo>
                  <a:cubicBezTo>
                    <a:pt x="3227" y="0"/>
                    <a:pt x="2943" y="40"/>
                    <a:pt x="2662" y="125"/>
                  </a:cubicBezTo>
                  <a:cubicBezTo>
                    <a:pt x="943" y="735"/>
                    <a:pt x="0" y="2537"/>
                    <a:pt x="471" y="4283"/>
                  </a:cubicBezTo>
                  <a:cubicBezTo>
                    <a:pt x="793" y="5707"/>
                    <a:pt x="2047" y="6656"/>
                    <a:pt x="3429" y="6656"/>
                  </a:cubicBezTo>
                  <a:cubicBezTo>
                    <a:pt x="3715" y="6656"/>
                    <a:pt x="4007" y="6615"/>
                    <a:pt x="4298" y="6529"/>
                  </a:cubicBezTo>
                  <a:cubicBezTo>
                    <a:pt x="5989" y="5919"/>
                    <a:pt x="6931" y="4117"/>
                    <a:pt x="6460" y="2370"/>
                  </a:cubicBezTo>
                  <a:cubicBezTo>
                    <a:pt x="6138" y="965"/>
                    <a:pt x="4877" y="0"/>
                    <a:pt x="3506"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74"/>
            <p:cNvSpPr/>
            <p:nvPr/>
          </p:nvSpPr>
          <p:spPr>
            <a:xfrm>
              <a:off x="1973500" y="3800850"/>
              <a:ext cx="250950" cy="157175"/>
            </a:xfrm>
            <a:custGeom>
              <a:avLst/>
              <a:gdLst/>
              <a:ahLst/>
              <a:cxnLst/>
              <a:rect l="l" t="t" r="r" b="b"/>
              <a:pathLst>
                <a:path w="10038" h="6287" extrusionOk="0">
                  <a:moveTo>
                    <a:pt x="3195" y="0"/>
                  </a:moveTo>
                  <a:cubicBezTo>
                    <a:pt x="2374" y="0"/>
                    <a:pt x="1433" y="142"/>
                    <a:pt x="903" y="142"/>
                  </a:cubicBezTo>
                  <a:cubicBezTo>
                    <a:pt x="858" y="142"/>
                    <a:pt x="816" y="141"/>
                    <a:pt x="777" y="139"/>
                  </a:cubicBezTo>
                  <a:cubicBezTo>
                    <a:pt x="777" y="915"/>
                    <a:pt x="722" y="1664"/>
                    <a:pt x="611" y="2413"/>
                  </a:cubicBezTo>
                  <a:cubicBezTo>
                    <a:pt x="500" y="3106"/>
                    <a:pt x="1" y="4215"/>
                    <a:pt x="417" y="4853"/>
                  </a:cubicBezTo>
                  <a:cubicBezTo>
                    <a:pt x="722" y="5345"/>
                    <a:pt x="1278" y="5474"/>
                    <a:pt x="1873" y="5474"/>
                  </a:cubicBezTo>
                  <a:cubicBezTo>
                    <a:pt x="2249" y="5474"/>
                    <a:pt x="2641" y="5422"/>
                    <a:pt x="2995" y="5379"/>
                  </a:cubicBezTo>
                  <a:cubicBezTo>
                    <a:pt x="3076" y="5371"/>
                    <a:pt x="3157" y="5368"/>
                    <a:pt x="3240" y="5368"/>
                  </a:cubicBezTo>
                  <a:cubicBezTo>
                    <a:pt x="4320" y="5368"/>
                    <a:pt x="5551" y="5999"/>
                    <a:pt x="6710" y="6128"/>
                  </a:cubicBezTo>
                  <a:cubicBezTo>
                    <a:pt x="7141" y="6179"/>
                    <a:pt x="7739" y="6287"/>
                    <a:pt x="8306" y="6287"/>
                  </a:cubicBezTo>
                  <a:cubicBezTo>
                    <a:pt x="8982" y="6287"/>
                    <a:pt x="9615" y="6133"/>
                    <a:pt x="9871" y="5546"/>
                  </a:cubicBezTo>
                  <a:cubicBezTo>
                    <a:pt x="10037" y="5185"/>
                    <a:pt x="9538" y="5019"/>
                    <a:pt x="9289" y="4936"/>
                  </a:cubicBezTo>
                  <a:cubicBezTo>
                    <a:pt x="8180" y="4492"/>
                    <a:pt x="7209" y="3660"/>
                    <a:pt x="6267" y="2856"/>
                  </a:cubicBezTo>
                  <a:cubicBezTo>
                    <a:pt x="5712" y="2413"/>
                    <a:pt x="4769" y="1636"/>
                    <a:pt x="4769" y="777"/>
                  </a:cubicBezTo>
                  <a:cubicBezTo>
                    <a:pt x="4769" y="153"/>
                    <a:pt x="4047" y="0"/>
                    <a:pt x="3195"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74"/>
            <p:cNvSpPr/>
            <p:nvPr/>
          </p:nvSpPr>
          <p:spPr>
            <a:xfrm>
              <a:off x="1997775" y="3766725"/>
              <a:ext cx="90825" cy="91850"/>
            </a:xfrm>
            <a:custGeom>
              <a:avLst/>
              <a:gdLst/>
              <a:ahLst/>
              <a:cxnLst/>
              <a:rect l="l" t="t" r="r" b="b"/>
              <a:pathLst>
                <a:path w="3633" h="3674" extrusionOk="0">
                  <a:moveTo>
                    <a:pt x="1794" y="1"/>
                  </a:moveTo>
                  <a:cubicBezTo>
                    <a:pt x="888" y="1"/>
                    <a:pt x="137" y="722"/>
                    <a:pt x="111" y="1643"/>
                  </a:cubicBezTo>
                  <a:cubicBezTo>
                    <a:pt x="0" y="2641"/>
                    <a:pt x="693" y="3500"/>
                    <a:pt x="1691" y="3667"/>
                  </a:cubicBezTo>
                  <a:cubicBezTo>
                    <a:pt x="1741" y="3671"/>
                    <a:pt x="1790" y="3673"/>
                    <a:pt x="1838" y="3673"/>
                  </a:cubicBezTo>
                  <a:cubicBezTo>
                    <a:pt x="2744" y="3673"/>
                    <a:pt x="3495" y="2951"/>
                    <a:pt x="3521" y="2003"/>
                  </a:cubicBezTo>
                  <a:cubicBezTo>
                    <a:pt x="3632" y="1033"/>
                    <a:pt x="2939" y="146"/>
                    <a:pt x="1941" y="7"/>
                  </a:cubicBezTo>
                  <a:cubicBezTo>
                    <a:pt x="1891" y="3"/>
                    <a:pt x="1842" y="1"/>
                    <a:pt x="1794"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74"/>
            <p:cNvSpPr/>
            <p:nvPr/>
          </p:nvSpPr>
          <p:spPr>
            <a:xfrm>
              <a:off x="1958950" y="3030025"/>
              <a:ext cx="242625" cy="830625"/>
            </a:xfrm>
            <a:custGeom>
              <a:avLst/>
              <a:gdLst/>
              <a:ahLst/>
              <a:cxnLst/>
              <a:rect l="l" t="t" r="r" b="b"/>
              <a:pathLst>
                <a:path w="9705" h="33225" extrusionOk="0">
                  <a:moveTo>
                    <a:pt x="7942" y="1"/>
                  </a:moveTo>
                  <a:cubicBezTo>
                    <a:pt x="6737" y="1"/>
                    <a:pt x="4367" y="2630"/>
                    <a:pt x="2995" y="3857"/>
                  </a:cubicBezTo>
                  <a:cubicBezTo>
                    <a:pt x="694" y="6518"/>
                    <a:pt x="0" y="11564"/>
                    <a:pt x="1026" y="19882"/>
                  </a:cubicBezTo>
                  <a:cubicBezTo>
                    <a:pt x="1304" y="22017"/>
                    <a:pt x="1886" y="28643"/>
                    <a:pt x="1359" y="31000"/>
                  </a:cubicBezTo>
                  <a:cubicBezTo>
                    <a:pt x="1125" y="32389"/>
                    <a:pt x="2314" y="33225"/>
                    <a:pt x="3458" y="33225"/>
                  </a:cubicBezTo>
                  <a:cubicBezTo>
                    <a:pt x="4346" y="33225"/>
                    <a:pt x="5206" y="32721"/>
                    <a:pt x="5351" y="31582"/>
                  </a:cubicBezTo>
                  <a:cubicBezTo>
                    <a:pt x="5407" y="31139"/>
                    <a:pt x="9704" y="7766"/>
                    <a:pt x="8679" y="1029"/>
                  </a:cubicBezTo>
                  <a:cubicBezTo>
                    <a:pt x="8616" y="293"/>
                    <a:pt x="8344" y="1"/>
                    <a:pt x="7942"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74"/>
            <p:cNvSpPr/>
            <p:nvPr/>
          </p:nvSpPr>
          <p:spPr>
            <a:xfrm>
              <a:off x="2003300" y="3107925"/>
              <a:ext cx="162225" cy="166625"/>
            </a:xfrm>
            <a:custGeom>
              <a:avLst/>
              <a:gdLst/>
              <a:ahLst/>
              <a:cxnLst/>
              <a:rect l="l" t="t" r="r" b="b"/>
              <a:pathLst>
                <a:path w="6489" h="6665" extrusionOk="0">
                  <a:moveTo>
                    <a:pt x="3162" y="1"/>
                  </a:moveTo>
                  <a:cubicBezTo>
                    <a:pt x="1586" y="1"/>
                    <a:pt x="269" y="1275"/>
                    <a:pt x="140" y="2986"/>
                  </a:cubicBezTo>
                  <a:cubicBezTo>
                    <a:pt x="1" y="4844"/>
                    <a:pt x="1276" y="6480"/>
                    <a:pt x="2995" y="6646"/>
                  </a:cubicBezTo>
                  <a:cubicBezTo>
                    <a:pt x="3107" y="6659"/>
                    <a:pt x="3218" y="6665"/>
                    <a:pt x="3328" y="6665"/>
                  </a:cubicBezTo>
                  <a:cubicBezTo>
                    <a:pt x="4903" y="6665"/>
                    <a:pt x="6220" y="5390"/>
                    <a:pt x="6350" y="3679"/>
                  </a:cubicBezTo>
                  <a:cubicBezTo>
                    <a:pt x="6489" y="1850"/>
                    <a:pt x="5213" y="214"/>
                    <a:pt x="3494" y="20"/>
                  </a:cubicBezTo>
                  <a:cubicBezTo>
                    <a:pt x="3382" y="7"/>
                    <a:pt x="3272" y="1"/>
                    <a:pt x="3162"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74"/>
            <p:cNvSpPr/>
            <p:nvPr/>
          </p:nvSpPr>
          <p:spPr>
            <a:xfrm>
              <a:off x="1997775" y="3766725"/>
              <a:ext cx="90825" cy="91850"/>
            </a:xfrm>
            <a:custGeom>
              <a:avLst/>
              <a:gdLst/>
              <a:ahLst/>
              <a:cxnLst/>
              <a:rect l="l" t="t" r="r" b="b"/>
              <a:pathLst>
                <a:path w="3633" h="3674" extrusionOk="0">
                  <a:moveTo>
                    <a:pt x="1794" y="1"/>
                  </a:moveTo>
                  <a:cubicBezTo>
                    <a:pt x="888" y="1"/>
                    <a:pt x="137" y="722"/>
                    <a:pt x="111" y="1643"/>
                  </a:cubicBezTo>
                  <a:cubicBezTo>
                    <a:pt x="0" y="2641"/>
                    <a:pt x="693" y="3500"/>
                    <a:pt x="1691" y="3667"/>
                  </a:cubicBezTo>
                  <a:cubicBezTo>
                    <a:pt x="1741" y="3671"/>
                    <a:pt x="1790" y="3673"/>
                    <a:pt x="1838" y="3673"/>
                  </a:cubicBezTo>
                  <a:cubicBezTo>
                    <a:pt x="2744" y="3673"/>
                    <a:pt x="3495" y="2951"/>
                    <a:pt x="3521" y="2003"/>
                  </a:cubicBezTo>
                  <a:cubicBezTo>
                    <a:pt x="3632" y="1033"/>
                    <a:pt x="2939" y="146"/>
                    <a:pt x="1941" y="7"/>
                  </a:cubicBezTo>
                  <a:cubicBezTo>
                    <a:pt x="1891" y="3"/>
                    <a:pt x="1842" y="1"/>
                    <a:pt x="1794"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74"/>
            <p:cNvSpPr/>
            <p:nvPr/>
          </p:nvSpPr>
          <p:spPr>
            <a:xfrm>
              <a:off x="2096200" y="3168700"/>
              <a:ext cx="55475" cy="14150"/>
            </a:xfrm>
            <a:custGeom>
              <a:avLst/>
              <a:gdLst/>
              <a:ahLst/>
              <a:cxnLst/>
              <a:rect l="l" t="t" r="r" b="b"/>
              <a:pathLst>
                <a:path w="2219" h="566" extrusionOk="0">
                  <a:moveTo>
                    <a:pt x="2218" y="1"/>
                  </a:moveTo>
                  <a:lnTo>
                    <a:pt x="2218" y="1"/>
                  </a:lnTo>
                  <a:cubicBezTo>
                    <a:pt x="1858" y="139"/>
                    <a:pt x="1497" y="278"/>
                    <a:pt x="1109" y="334"/>
                  </a:cubicBezTo>
                  <a:cubicBezTo>
                    <a:pt x="943" y="361"/>
                    <a:pt x="749" y="389"/>
                    <a:pt x="555" y="389"/>
                  </a:cubicBezTo>
                  <a:lnTo>
                    <a:pt x="0" y="389"/>
                  </a:lnTo>
                  <a:cubicBezTo>
                    <a:pt x="249" y="504"/>
                    <a:pt x="511" y="566"/>
                    <a:pt x="786" y="566"/>
                  </a:cubicBezTo>
                  <a:cubicBezTo>
                    <a:pt x="910" y="566"/>
                    <a:pt x="1036" y="553"/>
                    <a:pt x="1165" y="528"/>
                  </a:cubicBezTo>
                  <a:cubicBezTo>
                    <a:pt x="1359" y="500"/>
                    <a:pt x="1553" y="417"/>
                    <a:pt x="1719" y="334"/>
                  </a:cubicBezTo>
                  <a:cubicBezTo>
                    <a:pt x="1913" y="250"/>
                    <a:pt x="2052" y="139"/>
                    <a:pt x="2218"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74"/>
            <p:cNvSpPr/>
            <p:nvPr/>
          </p:nvSpPr>
          <p:spPr>
            <a:xfrm>
              <a:off x="1961725" y="3807300"/>
              <a:ext cx="271050" cy="161150"/>
            </a:xfrm>
            <a:custGeom>
              <a:avLst/>
              <a:gdLst/>
              <a:ahLst/>
              <a:cxnLst/>
              <a:rect l="l" t="t" r="r" b="b"/>
              <a:pathLst>
                <a:path w="10842" h="6446" extrusionOk="0">
                  <a:moveTo>
                    <a:pt x="1105" y="1"/>
                  </a:moveTo>
                  <a:cubicBezTo>
                    <a:pt x="968" y="1"/>
                    <a:pt x="834" y="43"/>
                    <a:pt x="721" y="131"/>
                  </a:cubicBezTo>
                  <a:cubicBezTo>
                    <a:pt x="472" y="269"/>
                    <a:pt x="305" y="519"/>
                    <a:pt x="278" y="796"/>
                  </a:cubicBezTo>
                  <a:cubicBezTo>
                    <a:pt x="111" y="1822"/>
                    <a:pt x="0" y="2848"/>
                    <a:pt x="0" y="3874"/>
                  </a:cubicBezTo>
                  <a:lnTo>
                    <a:pt x="0" y="4179"/>
                  </a:lnTo>
                  <a:cubicBezTo>
                    <a:pt x="56" y="4789"/>
                    <a:pt x="278" y="5371"/>
                    <a:pt x="943" y="5482"/>
                  </a:cubicBezTo>
                  <a:cubicBezTo>
                    <a:pt x="2496" y="5787"/>
                    <a:pt x="8318" y="6397"/>
                    <a:pt x="8457" y="6397"/>
                  </a:cubicBezTo>
                  <a:cubicBezTo>
                    <a:pt x="8675" y="6429"/>
                    <a:pt x="8898" y="6445"/>
                    <a:pt x="9124" y="6445"/>
                  </a:cubicBezTo>
                  <a:cubicBezTo>
                    <a:pt x="9470" y="6445"/>
                    <a:pt x="9823" y="6408"/>
                    <a:pt x="10176" y="6341"/>
                  </a:cubicBezTo>
                  <a:cubicBezTo>
                    <a:pt x="10592" y="6286"/>
                    <a:pt x="10841" y="5870"/>
                    <a:pt x="10730" y="5482"/>
                  </a:cubicBezTo>
                  <a:cubicBezTo>
                    <a:pt x="10702" y="5343"/>
                    <a:pt x="10647" y="5204"/>
                    <a:pt x="10564" y="5094"/>
                  </a:cubicBezTo>
                  <a:cubicBezTo>
                    <a:pt x="10176" y="4678"/>
                    <a:pt x="9760" y="4345"/>
                    <a:pt x="9316" y="4040"/>
                  </a:cubicBezTo>
                  <a:cubicBezTo>
                    <a:pt x="8817" y="3652"/>
                    <a:pt x="8318" y="3319"/>
                    <a:pt x="7819" y="2903"/>
                  </a:cubicBezTo>
                  <a:cubicBezTo>
                    <a:pt x="7348" y="2460"/>
                    <a:pt x="6821" y="2071"/>
                    <a:pt x="6266" y="1739"/>
                  </a:cubicBezTo>
                  <a:cubicBezTo>
                    <a:pt x="6170" y="1687"/>
                    <a:pt x="6064" y="1667"/>
                    <a:pt x="5952" y="1667"/>
                  </a:cubicBezTo>
                  <a:cubicBezTo>
                    <a:pt x="5579" y="1667"/>
                    <a:pt x="5144" y="1890"/>
                    <a:pt x="4825" y="1933"/>
                  </a:cubicBezTo>
                  <a:cubicBezTo>
                    <a:pt x="4693" y="1950"/>
                    <a:pt x="4561" y="1960"/>
                    <a:pt x="4430" y="1960"/>
                  </a:cubicBezTo>
                  <a:cubicBezTo>
                    <a:pt x="4148" y="1960"/>
                    <a:pt x="3870" y="1917"/>
                    <a:pt x="3605" y="1822"/>
                  </a:cubicBezTo>
                  <a:cubicBezTo>
                    <a:pt x="2856" y="1545"/>
                    <a:pt x="2274" y="879"/>
                    <a:pt x="1719" y="297"/>
                  </a:cubicBezTo>
                  <a:cubicBezTo>
                    <a:pt x="1664" y="269"/>
                    <a:pt x="1636" y="214"/>
                    <a:pt x="1581" y="186"/>
                  </a:cubicBezTo>
                  <a:cubicBezTo>
                    <a:pt x="1444" y="64"/>
                    <a:pt x="1273" y="1"/>
                    <a:pt x="11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74"/>
            <p:cNvSpPr/>
            <p:nvPr/>
          </p:nvSpPr>
          <p:spPr>
            <a:xfrm>
              <a:off x="1961725" y="3911750"/>
              <a:ext cx="271050" cy="56700"/>
            </a:xfrm>
            <a:custGeom>
              <a:avLst/>
              <a:gdLst/>
              <a:ahLst/>
              <a:cxnLst/>
              <a:rect l="l" t="t" r="r" b="b"/>
              <a:pathLst>
                <a:path w="10842" h="2268" extrusionOk="0">
                  <a:moveTo>
                    <a:pt x="0" y="1"/>
                  </a:moveTo>
                  <a:lnTo>
                    <a:pt x="0" y="1"/>
                  </a:lnTo>
                  <a:cubicBezTo>
                    <a:pt x="56" y="611"/>
                    <a:pt x="278" y="1193"/>
                    <a:pt x="943" y="1304"/>
                  </a:cubicBezTo>
                  <a:cubicBezTo>
                    <a:pt x="2496" y="1609"/>
                    <a:pt x="8318" y="2219"/>
                    <a:pt x="8457" y="2219"/>
                  </a:cubicBezTo>
                  <a:cubicBezTo>
                    <a:pt x="8675" y="2251"/>
                    <a:pt x="8898" y="2267"/>
                    <a:pt x="9124" y="2267"/>
                  </a:cubicBezTo>
                  <a:cubicBezTo>
                    <a:pt x="9470" y="2267"/>
                    <a:pt x="9823" y="2230"/>
                    <a:pt x="10176" y="2163"/>
                  </a:cubicBezTo>
                  <a:cubicBezTo>
                    <a:pt x="10592" y="2108"/>
                    <a:pt x="10841" y="1692"/>
                    <a:pt x="10730" y="1276"/>
                  </a:cubicBezTo>
                  <a:cubicBezTo>
                    <a:pt x="10397" y="1248"/>
                    <a:pt x="10065" y="1193"/>
                    <a:pt x="9732" y="1165"/>
                  </a:cubicBezTo>
                  <a:lnTo>
                    <a:pt x="5351" y="638"/>
                  </a:lnTo>
                  <a:lnTo>
                    <a:pt x="167" y="28"/>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74"/>
            <p:cNvSpPr/>
            <p:nvPr/>
          </p:nvSpPr>
          <p:spPr>
            <a:xfrm>
              <a:off x="2113525" y="3799900"/>
              <a:ext cx="29125" cy="61275"/>
            </a:xfrm>
            <a:custGeom>
              <a:avLst/>
              <a:gdLst/>
              <a:ahLst/>
              <a:cxnLst/>
              <a:rect l="l" t="t" r="r" b="b"/>
              <a:pathLst>
                <a:path w="1165" h="2451" extrusionOk="0">
                  <a:moveTo>
                    <a:pt x="658" y="0"/>
                  </a:moveTo>
                  <a:cubicBezTo>
                    <a:pt x="624" y="0"/>
                    <a:pt x="589" y="4"/>
                    <a:pt x="555" y="11"/>
                  </a:cubicBezTo>
                  <a:cubicBezTo>
                    <a:pt x="305" y="122"/>
                    <a:pt x="139" y="316"/>
                    <a:pt x="83" y="593"/>
                  </a:cubicBezTo>
                  <a:cubicBezTo>
                    <a:pt x="0" y="815"/>
                    <a:pt x="0" y="1037"/>
                    <a:pt x="28" y="1286"/>
                  </a:cubicBezTo>
                  <a:cubicBezTo>
                    <a:pt x="83" y="1730"/>
                    <a:pt x="333" y="2173"/>
                    <a:pt x="721" y="2451"/>
                  </a:cubicBezTo>
                  <a:cubicBezTo>
                    <a:pt x="388" y="2118"/>
                    <a:pt x="194" y="1702"/>
                    <a:pt x="167" y="1258"/>
                  </a:cubicBezTo>
                  <a:cubicBezTo>
                    <a:pt x="139" y="1037"/>
                    <a:pt x="167" y="815"/>
                    <a:pt x="222" y="621"/>
                  </a:cubicBezTo>
                  <a:cubicBezTo>
                    <a:pt x="305" y="427"/>
                    <a:pt x="416" y="260"/>
                    <a:pt x="610" y="177"/>
                  </a:cubicBezTo>
                  <a:cubicBezTo>
                    <a:pt x="635" y="169"/>
                    <a:pt x="660" y="165"/>
                    <a:pt x="684" y="165"/>
                  </a:cubicBezTo>
                  <a:cubicBezTo>
                    <a:pt x="823" y="165"/>
                    <a:pt x="947" y="293"/>
                    <a:pt x="971" y="482"/>
                  </a:cubicBezTo>
                  <a:cubicBezTo>
                    <a:pt x="1026" y="676"/>
                    <a:pt x="1026" y="898"/>
                    <a:pt x="998" y="1120"/>
                  </a:cubicBezTo>
                  <a:cubicBezTo>
                    <a:pt x="943" y="1563"/>
                    <a:pt x="804" y="1979"/>
                    <a:pt x="721" y="2451"/>
                  </a:cubicBezTo>
                  <a:cubicBezTo>
                    <a:pt x="887" y="2007"/>
                    <a:pt x="1026" y="1591"/>
                    <a:pt x="1137" y="1148"/>
                  </a:cubicBezTo>
                  <a:cubicBezTo>
                    <a:pt x="1165" y="926"/>
                    <a:pt x="1165" y="676"/>
                    <a:pt x="1137" y="454"/>
                  </a:cubicBezTo>
                  <a:cubicBezTo>
                    <a:pt x="1109" y="316"/>
                    <a:pt x="1054" y="205"/>
                    <a:pt x="943" y="94"/>
                  </a:cubicBezTo>
                  <a:cubicBezTo>
                    <a:pt x="860" y="32"/>
                    <a:pt x="761" y="0"/>
                    <a:pt x="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74"/>
            <p:cNvSpPr/>
            <p:nvPr/>
          </p:nvSpPr>
          <p:spPr>
            <a:xfrm>
              <a:off x="2131550" y="3823450"/>
              <a:ext cx="53375" cy="39175"/>
            </a:xfrm>
            <a:custGeom>
              <a:avLst/>
              <a:gdLst/>
              <a:ahLst/>
              <a:cxnLst/>
              <a:rect l="l" t="t" r="r" b="b"/>
              <a:pathLst>
                <a:path w="2135" h="1567" extrusionOk="0">
                  <a:moveTo>
                    <a:pt x="1653" y="1"/>
                  </a:moveTo>
                  <a:cubicBezTo>
                    <a:pt x="1564" y="1"/>
                    <a:pt x="1468" y="26"/>
                    <a:pt x="1386" y="67"/>
                  </a:cubicBezTo>
                  <a:cubicBezTo>
                    <a:pt x="1192" y="150"/>
                    <a:pt x="998" y="289"/>
                    <a:pt x="832" y="455"/>
                  </a:cubicBezTo>
                  <a:cubicBezTo>
                    <a:pt x="666" y="594"/>
                    <a:pt x="499" y="760"/>
                    <a:pt x="361" y="954"/>
                  </a:cubicBezTo>
                  <a:cubicBezTo>
                    <a:pt x="250" y="1148"/>
                    <a:pt x="111" y="1315"/>
                    <a:pt x="0" y="1509"/>
                  </a:cubicBezTo>
                  <a:cubicBezTo>
                    <a:pt x="305" y="1204"/>
                    <a:pt x="555" y="816"/>
                    <a:pt x="915" y="566"/>
                  </a:cubicBezTo>
                  <a:cubicBezTo>
                    <a:pt x="1081" y="427"/>
                    <a:pt x="1248" y="289"/>
                    <a:pt x="1442" y="206"/>
                  </a:cubicBezTo>
                  <a:cubicBezTo>
                    <a:pt x="1519" y="173"/>
                    <a:pt x="1600" y="153"/>
                    <a:pt x="1673" y="153"/>
                  </a:cubicBezTo>
                  <a:cubicBezTo>
                    <a:pt x="1785" y="153"/>
                    <a:pt x="1880" y="199"/>
                    <a:pt x="1913" y="316"/>
                  </a:cubicBezTo>
                  <a:cubicBezTo>
                    <a:pt x="1941" y="511"/>
                    <a:pt x="1885" y="705"/>
                    <a:pt x="1747" y="843"/>
                  </a:cubicBezTo>
                  <a:cubicBezTo>
                    <a:pt x="1608" y="1010"/>
                    <a:pt x="1442" y="1148"/>
                    <a:pt x="1248" y="1231"/>
                  </a:cubicBezTo>
                  <a:cubicBezTo>
                    <a:pt x="926" y="1415"/>
                    <a:pt x="567" y="1523"/>
                    <a:pt x="216" y="1523"/>
                  </a:cubicBezTo>
                  <a:cubicBezTo>
                    <a:pt x="144" y="1523"/>
                    <a:pt x="71" y="1518"/>
                    <a:pt x="0" y="1509"/>
                  </a:cubicBezTo>
                  <a:lnTo>
                    <a:pt x="0" y="1509"/>
                  </a:lnTo>
                  <a:cubicBezTo>
                    <a:pt x="155" y="1547"/>
                    <a:pt x="313" y="1567"/>
                    <a:pt x="470" y="1567"/>
                  </a:cubicBezTo>
                  <a:cubicBezTo>
                    <a:pt x="988" y="1567"/>
                    <a:pt x="1496" y="1358"/>
                    <a:pt x="1858" y="954"/>
                  </a:cubicBezTo>
                  <a:cubicBezTo>
                    <a:pt x="2052" y="788"/>
                    <a:pt x="2135" y="511"/>
                    <a:pt x="2080" y="261"/>
                  </a:cubicBezTo>
                  <a:cubicBezTo>
                    <a:pt x="2024" y="122"/>
                    <a:pt x="1913" y="11"/>
                    <a:pt x="1747" y="11"/>
                  </a:cubicBezTo>
                  <a:cubicBezTo>
                    <a:pt x="1717" y="4"/>
                    <a:pt x="1685" y="1"/>
                    <a:pt x="16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74"/>
            <p:cNvSpPr/>
            <p:nvPr/>
          </p:nvSpPr>
          <p:spPr>
            <a:xfrm>
              <a:off x="1983900" y="3825100"/>
              <a:ext cx="125475" cy="53650"/>
            </a:xfrm>
            <a:custGeom>
              <a:avLst/>
              <a:gdLst/>
              <a:ahLst/>
              <a:cxnLst/>
              <a:rect l="l" t="t" r="r" b="b"/>
              <a:pathLst>
                <a:path w="5019" h="2146" extrusionOk="0">
                  <a:moveTo>
                    <a:pt x="1" y="1"/>
                  </a:moveTo>
                  <a:cubicBezTo>
                    <a:pt x="111" y="500"/>
                    <a:pt x="389" y="944"/>
                    <a:pt x="749" y="1276"/>
                  </a:cubicBezTo>
                  <a:cubicBezTo>
                    <a:pt x="1110" y="1637"/>
                    <a:pt x="1581" y="1886"/>
                    <a:pt x="2080" y="2025"/>
                  </a:cubicBezTo>
                  <a:cubicBezTo>
                    <a:pt x="2440" y="2110"/>
                    <a:pt x="2832" y="2146"/>
                    <a:pt x="3220" y="2146"/>
                  </a:cubicBezTo>
                  <a:cubicBezTo>
                    <a:pt x="3340" y="2146"/>
                    <a:pt x="3459" y="2142"/>
                    <a:pt x="3577" y="2136"/>
                  </a:cubicBezTo>
                  <a:cubicBezTo>
                    <a:pt x="3827" y="2080"/>
                    <a:pt x="4076" y="2053"/>
                    <a:pt x="4326" y="1997"/>
                  </a:cubicBezTo>
                  <a:lnTo>
                    <a:pt x="5019" y="1803"/>
                  </a:lnTo>
                  <a:lnTo>
                    <a:pt x="5019" y="1803"/>
                  </a:lnTo>
                  <a:cubicBezTo>
                    <a:pt x="4797" y="1831"/>
                    <a:pt x="4548" y="1886"/>
                    <a:pt x="4298" y="1914"/>
                  </a:cubicBezTo>
                  <a:cubicBezTo>
                    <a:pt x="4049" y="1942"/>
                    <a:pt x="3799" y="1969"/>
                    <a:pt x="3577" y="1997"/>
                  </a:cubicBezTo>
                  <a:cubicBezTo>
                    <a:pt x="3492" y="2002"/>
                    <a:pt x="3406" y="2004"/>
                    <a:pt x="3320" y="2004"/>
                  </a:cubicBezTo>
                  <a:cubicBezTo>
                    <a:pt x="2908" y="2004"/>
                    <a:pt x="2498" y="1950"/>
                    <a:pt x="2108" y="1859"/>
                  </a:cubicBezTo>
                  <a:cubicBezTo>
                    <a:pt x="1636" y="1720"/>
                    <a:pt x="1221" y="1498"/>
                    <a:pt x="832" y="1193"/>
                  </a:cubicBezTo>
                  <a:cubicBezTo>
                    <a:pt x="472" y="860"/>
                    <a:pt x="167" y="445"/>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74"/>
            <p:cNvSpPr/>
            <p:nvPr/>
          </p:nvSpPr>
          <p:spPr>
            <a:xfrm>
              <a:off x="1649175" y="2530100"/>
              <a:ext cx="299400" cy="757125"/>
            </a:xfrm>
            <a:custGeom>
              <a:avLst/>
              <a:gdLst/>
              <a:ahLst/>
              <a:cxnLst/>
              <a:rect l="l" t="t" r="r" b="b"/>
              <a:pathLst>
                <a:path w="11976" h="30285" extrusionOk="0">
                  <a:moveTo>
                    <a:pt x="5941" y="1"/>
                  </a:moveTo>
                  <a:cubicBezTo>
                    <a:pt x="0" y="1"/>
                    <a:pt x="374" y="9798"/>
                    <a:pt x="580" y="13845"/>
                  </a:cubicBezTo>
                  <a:cubicBezTo>
                    <a:pt x="830" y="18170"/>
                    <a:pt x="1773" y="22578"/>
                    <a:pt x="1495" y="26903"/>
                  </a:cubicBezTo>
                  <a:cubicBezTo>
                    <a:pt x="1468" y="27153"/>
                    <a:pt x="1468" y="27402"/>
                    <a:pt x="1523" y="27652"/>
                  </a:cubicBezTo>
                  <a:cubicBezTo>
                    <a:pt x="1634" y="28706"/>
                    <a:pt x="2327" y="29620"/>
                    <a:pt x="3297" y="30064"/>
                  </a:cubicBezTo>
                  <a:cubicBezTo>
                    <a:pt x="3436" y="30120"/>
                    <a:pt x="3547" y="30147"/>
                    <a:pt x="3686" y="30203"/>
                  </a:cubicBezTo>
                  <a:cubicBezTo>
                    <a:pt x="3912" y="30258"/>
                    <a:pt x="4134" y="30284"/>
                    <a:pt x="4351" y="30284"/>
                  </a:cubicBezTo>
                  <a:cubicBezTo>
                    <a:pt x="9149" y="30284"/>
                    <a:pt x="11573" y="17241"/>
                    <a:pt x="11865" y="11405"/>
                  </a:cubicBezTo>
                  <a:cubicBezTo>
                    <a:pt x="11976" y="8826"/>
                    <a:pt x="11837" y="5194"/>
                    <a:pt x="10700" y="2893"/>
                  </a:cubicBezTo>
                  <a:cubicBezTo>
                    <a:pt x="10257" y="1895"/>
                    <a:pt x="9480" y="1063"/>
                    <a:pt x="8482" y="564"/>
                  </a:cubicBezTo>
                  <a:cubicBezTo>
                    <a:pt x="8149" y="370"/>
                    <a:pt x="7789" y="259"/>
                    <a:pt x="7401" y="176"/>
                  </a:cubicBezTo>
                  <a:cubicBezTo>
                    <a:pt x="6876" y="57"/>
                    <a:pt x="6390" y="1"/>
                    <a:pt x="5941"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74"/>
            <p:cNvSpPr/>
            <p:nvPr/>
          </p:nvSpPr>
          <p:spPr>
            <a:xfrm>
              <a:off x="1682375" y="3122275"/>
              <a:ext cx="166400" cy="164975"/>
            </a:xfrm>
            <a:custGeom>
              <a:avLst/>
              <a:gdLst/>
              <a:ahLst/>
              <a:cxnLst/>
              <a:rect l="l" t="t" r="r" b="b"/>
              <a:pathLst>
                <a:path w="6656" h="6599" extrusionOk="0">
                  <a:moveTo>
                    <a:pt x="3550" y="0"/>
                  </a:moveTo>
                  <a:cubicBezTo>
                    <a:pt x="1748" y="56"/>
                    <a:pt x="278" y="1470"/>
                    <a:pt x="167" y="3272"/>
                  </a:cubicBezTo>
                  <a:cubicBezTo>
                    <a:pt x="1" y="5019"/>
                    <a:pt x="1332" y="6543"/>
                    <a:pt x="3106" y="6599"/>
                  </a:cubicBezTo>
                  <a:cubicBezTo>
                    <a:pt x="4908" y="6571"/>
                    <a:pt x="6378" y="5157"/>
                    <a:pt x="6489" y="3355"/>
                  </a:cubicBezTo>
                  <a:cubicBezTo>
                    <a:pt x="6655" y="1608"/>
                    <a:pt x="5297" y="56"/>
                    <a:pt x="3550"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74"/>
            <p:cNvSpPr/>
            <p:nvPr/>
          </p:nvSpPr>
          <p:spPr>
            <a:xfrm>
              <a:off x="1434925" y="3758575"/>
              <a:ext cx="230150" cy="208550"/>
            </a:xfrm>
            <a:custGeom>
              <a:avLst/>
              <a:gdLst/>
              <a:ahLst/>
              <a:cxnLst/>
              <a:rect l="l" t="t" r="r" b="b"/>
              <a:pathLst>
                <a:path w="9206" h="8342" extrusionOk="0">
                  <a:moveTo>
                    <a:pt x="1997" y="0"/>
                  </a:moveTo>
                  <a:cubicBezTo>
                    <a:pt x="1775" y="721"/>
                    <a:pt x="1470" y="1414"/>
                    <a:pt x="1138" y="2080"/>
                  </a:cubicBezTo>
                  <a:cubicBezTo>
                    <a:pt x="805" y="2717"/>
                    <a:pt x="1" y="3605"/>
                    <a:pt x="167" y="4353"/>
                  </a:cubicBezTo>
                  <a:cubicBezTo>
                    <a:pt x="389" y="5268"/>
                    <a:pt x="1554" y="5462"/>
                    <a:pt x="2441" y="5684"/>
                  </a:cubicBezTo>
                  <a:cubicBezTo>
                    <a:pt x="3578" y="5906"/>
                    <a:pt x="4603" y="7015"/>
                    <a:pt x="5740" y="7542"/>
                  </a:cubicBezTo>
                  <a:cubicBezTo>
                    <a:pt x="6341" y="7813"/>
                    <a:pt x="7267" y="8342"/>
                    <a:pt x="8045" y="8342"/>
                  </a:cubicBezTo>
                  <a:cubicBezTo>
                    <a:pt x="8379" y="8342"/>
                    <a:pt x="8687" y="8244"/>
                    <a:pt x="8929" y="7985"/>
                  </a:cubicBezTo>
                  <a:cubicBezTo>
                    <a:pt x="9206" y="7680"/>
                    <a:pt x="8762" y="7375"/>
                    <a:pt x="8596" y="7237"/>
                  </a:cubicBezTo>
                  <a:cubicBezTo>
                    <a:pt x="7653" y="6433"/>
                    <a:pt x="7016" y="5351"/>
                    <a:pt x="6350" y="4298"/>
                  </a:cubicBezTo>
                  <a:cubicBezTo>
                    <a:pt x="5990" y="3688"/>
                    <a:pt x="5324" y="2662"/>
                    <a:pt x="5602" y="1858"/>
                  </a:cubicBezTo>
                  <a:cubicBezTo>
                    <a:pt x="5990" y="638"/>
                    <a:pt x="2912" y="388"/>
                    <a:pt x="1997"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74"/>
            <p:cNvSpPr/>
            <p:nvPr/>
          </p:nvSpPr>
          <p:spPr>
            <a:xfrm>
              <a:off x="1480675" y="3735325"/>
              <a:ext cx="99150" cy="91575"/>
            </a:xfrm>
            <a:custGeom>
              <a:avLst/>
              <a:gdLst/>
              <a:ahLst/>
              <a:cxnLst/>
              <a:rect l="l" t="t" r="r" b="b"/>
              <a:pathLst>
                <a:path w="3966" h="3663" extrusionOk="0">
                  <a:moveTo>
                    <a:pt x="2048" y="1"/>
                  </a:moveTo>
                  <a:cubicBezTo>
                    <a:pt x="1355" y="1"/>
                    <a:pt x="692" y="419"/>
                    <a:pt x="417" y="1097"/>
                  </a:cubicBezTo>
                  <a:cubicBezTo>
                    <a:pt x="1" y="2012"/>
                    <a:pt x="389" y="3093"/>
                    <a:pt x="1276" y="3536"/>
                  </a:cubicBezTo>
                  <a:cubicBezTo>
                    <a:pt x="1493" y="3622"/>
                    <a:pt x="1716" y="3662"/>
                    <a:pt x="1934" y="3662"/>
                  </a:cubicBezTo>
                  <a:cubicBezTo>
                    <a:pt x="2640" y="3662"/>
                    <a:pt x="3302" y="3243"/>
                    <a:pt x="3577" y="2566"/>
                  </a:cubicBezTo>
                  <a:cubicBezTo>
                    <a:pt x="3966" y="1651"/>
                    <a:pt x="3577" y="570"/>
                    <a:pt x="2690" y="126"/>
                  </a:cubicBezTo>
                  <a:cubicBezTo>
                    <a:pt x="2480" y="41"/>
                    <a:pt x="2262" y="1"/>
                    <a:pt x="2048"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74"/>
            <p:cNvSpPr/>
            <p:nvPr/>
          </p:nvSpPr>
          <p:spPr>
            <a:xfrm>
              <a:off x="1465100" y="3073700"/>
              <a:ext cx="434975" cy="756950"/>
            </a:xfrm>
            <a:custGeom>
              <a:avLst/>
              <a:gdLst/>
              <a:ahLst/>
              <a:cxnLst/>
              <a:rect l="l" t="t" r="r" b="b"/>
              <a:pathLst>
                <a:path w="17399" h="30278" extrusionOk="0">
                  <a:moveTo>
                    <a:pt x="16435" y="1"/>
                  </a:moveTo>
                  <a:cubicBezTo>
                    <a:pt x="15099" y="1"/>
                    <a:pt x="12427" y="1505"/>
                    <a:pt x="10882" y="2165"/>
                  </a:cubicBezTo>
                  <a:cubicBezTo>
                    <a:pt x="7888" y="3939"/>
                    <a:pt x="5614" y="8542"/>
                    <a:pt x="4006" y="16749"/>
                  </a:cubicBezTo>
                  <a:cubicBezTo>
                    <a:pt x="3563" y="18856"/>
                    <a:pt x="2038" y="25344"/>
                    <a:pt x="790" y="27395"/>
                  </a:cubicBezTo>
                  <a:cubicBezTo>
                    <a:pt x="0" y="28881"/>
                    <a:pt x="1418" y="30278"/>
                    <a:pt x="2775" y="30278"/>
                  </a:cubicBezTo>
                  <a:cubicBezTo>
                    <a:pt x="3418" y="30278"/>
                    <a:pt x="4048" y="29964"/>
                    <a:pt x="4422" y="29197"/>
                  </a:cubicBezTo>
                  <a:cubicBezTo>
                    <a:pt x="4589" y="28809"/>
                    <a:pt x="16039" y="7960"/>
                    <a:pt x="17176" y="1250"/>
                  </a:cubicBezTo>
                  <a:cubicBezTo>
                    <a:pt x="17398" y="335"/>
                    <a:pt x="17065" y="1"/>
                    <a:pt x="16435"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74"/>
            <p:cNvSpPr/>
            <p:nvPr/>
          </p:nvSpPr>
          <p:spPr>
            <a:xfrm>
              <a:off x="1676150" y="3121775"/>
              <a:ext cx="177475" cy="166550"/>
            </a:xfrm>
            <a:custGeom>
              <a:avLst/>
              <a:gdLst/>
              <a:ahLst/>
              <a:cxnLst/>
              <a:rect l="l" t="t" r="r" b="b"/>
              <a:pathLst>
                <a:path w="7099" h="6662" extrusionOk="0">
                  <a:moveTo>
                    <a:pt x="3610" y="1"/>
                  </a:moveTo>
                  <a:cubicBezTo>
                    <a:pt x="2406" y="1"/>
                    <a:pt x="1239" y="753"/>
                    <a:pt x="721" y="2016"/>
                  </a:cubicBezTo>
                  <a:cubicBezTo>
                    <a:pt x="0" y="3735"/>
                    <a:pt x="721" y="5676"/>
                    <a:pt x="2274" y="6397"/>
                  </a:cubicBezTo>
                  <a:cubicBezTo>
                    <a:pt x="2668" y="6577"/>
                    <a:pt x="3079" y="6662"/>
                    <a:pt x="3486" y="6662"/>
                  </a:cubicBezTo>
                  <a:cubicBezTo>
                    <a:pt x="4708" y="6662"/>
                    <a:pt x="5885" y="5892"/>
                    <a:pt x="6405" y="4623"/>
                  </a:cubicBezTo>
                  <a:cubicBezTo>
                    <a:pt x="7098" y="2931"/>
                    <a:pt x="6405" y="963"/>
                    <a:pt x="4825" y="270"/>
                  </a:cubicBezTo>
                  <a:cubicBezTo>
                    <a:pt x="4432" y="87"/>
                    <a:pt x="4019" y="1"/>
                    <a:pt x="3610"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74"/>
            <p:cNvSpPr/>
            <p:nvPr/>
          </p:nvSpPr>
          <p:spPr>
            <a:xfrm>
              <a:off x="1480675" y="3735325"/>
              <a:ext cx="99150" cy="91575"/>
            </a:xfrm>
            <a:custGeom>
              <a:avLst/>
              <a:gdLst/>
              <a:ahLst/>
              <a:cxnLst/>
              <a:rect l="l" t="t" r="r" b="b"/>
              <a:pathLst>
                <a:path w="3966" h="3663" extrusionOk="0">
                  <a:moveTo>
                    <a:pt x="2048" y="1"/>
                  </a:moveTo>
                  <a:cubicBezTo>
                    <a:pt x="1355" y="1"/>
                    <a:pt x="692" y="419"/>
                    <a:pt x="417" y="1097"/>
                  </a:cubicBezTo>
                  <a:cubicBezTo>
                    <a:pt x="1" y="2012"/>
                    <a:pt x="389" y="3093"/>
                    <a:pt x="1276" y="3536"/>
                  </a:cubicBezTo>
                  <a:cubicBezTo>
                    <a:pt x="1493" y="3622"/>
                    <a:pt x="1716" y="3662"/>
                    <a:pt x="1934" y="3662"/>
                  </a:cubicBezTo>
                  <a:cubicBezTo>
                    <a:pt x="2640" y="3662"/>
                    <a:pt x="3302" y="3243"/>
                    <a:pt x="3577" y="2566"/>
                  </a:cubicBezTo>
                  <a:cubicBezTo>
                    <a:pt x="3966" y="1651"/>
                    <a:pt x="3577" y="570"/>
                    <a:pt x="2690" y="126"/>
                  </a:cubicBezTo>
                  <a:cubicBezTo>
                    <a:pt x="2480" y="41"/>
                    <a:pt x="2262" y="1"/>
                    <a:pt x="2048"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74"/>
            <p:cNvSpPr/>
            <p:nvPr/>
          </p:nvSpPr>
          <p:spPr>
            <a:xfrm>
              <a:off x="1780125" y="3196425"/>
              <a:ext cx="55475" cy="13025"/>
            </a:xfrm>
            <a:custGeom>
              <a:avLst/>
              <a:gdLst/>
              <a:ahLst/>
              <a:cxnLst/>
              <a:rect l="l" t="t" r="r" b="b"/>
              <a:pathLst>
                <a:path w="2219" h="521" extrusionOk="0">
                  <a:moveTo>
                    <a:pt x="0" y="1"/>
                  </a:moveTo>
                  <a:cubicBezTo>
                    <a:pt x="278" y="278"/>
                    <a:pt x="666" y="444"/>
                    <a:pt x="1054" y="500"/>
                  </a:cubicBezTo>
                  <a:cubicBezTo>
                    <a:pt x="1151" y="514"/>
                    <a:pt x="1248" y="521"/>
                    <a:pt x="1348" y="521"/>
                  </a:cubicBezTo>
                  <a:cubicBezTo>
                    <a:pt x="1449" y="521"/>
                    <a:pt x="1553" y="514"/>
                    <a:pt x="1664" y="500"/>
                  </a:cubicBezTo>
                  <a:cubicBezTo>
                    <a:pt x="1858" y="472"/>
                    <a:pt x="2052" y="417"/>
                    <a:pt x="2218" y="334"/>
                  </a:cubicBezTo>
                  <a:lnTo>
                    <a:pt x="2218" y="334"/>
                  </a:lnTo>
                  <a:cubicBezTo>
                    <a:pt x="2058" y="345"/>
                    <a:pt x="1902" y="352"/>
                    <a:pt x="1746" y="352"/>
                  </a:cubicBezTo>
                  <a:cubicBezTo>
                    <a:pt x="1527" y="352"/>
                    <a:pt x="1309" y="338"/>
                    <a:pt x="1082" y="306"/>
                  </a:cubicBezTo>
                  <a:cubicBezTo>
                    <a:pt x="887" y="278"/>
                    <a:pt x="721" y="250"/>
                    <a:pt x="527" y="195"/>
                  </a:cubicBezTo>
                  <a:cubicBezTo>
                    <a:pt x="361" y="139"/>
                    <a:pt x="167" y="56"/>
                    <a:pt x="0"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74"/>
            <p:cNvSpPr/>
            <p:nvPr/>
          </p:nvSpPr>
          <p:spPr>
            <a:xfrm>
              <a:off x="1417600" y="3759000"/>
              <a:ext cx="248175" cy="222925"/>
            </a:xfrm>
            <a:custGeom>
              <a:avLst/>
              <a:gdLst/>
              <a:ahLst/>
              <a:cxnLst/>
              <a:rect l="l" t="t" r="r" b="b"/>
              <a:pathLst>
                <a:path w="9927" h="8917" extrusionOk="0">
                  <a:moveTo>
                    <a:pt x="2324" y="0"/>
                  </a:moveTo>
                  <a:cubicBezTo>
                    <a:pt x="2252" y="0"/>
                    <a:pt x="2179" y="13"/>
                    <a:pt x="2108" y="39"/>
                  </a:cubicBezTo>
                  <a:cubicBezTo>
                    <a:pt x="1831" y="66"/>
                    <a:pt x="1581" y="261"/>
                    <a:pt x="1470" y="510"/>
                  </a:cubicBezTo>
                  <a:cubicBezTo>
                    <a:pt x="999" y="1425"/>
                    <a:pt x="583" y="2368"/>
                    <a:pt x="250" y="3366"/>
                  </a:cubicBezTo>
                  <a:cubicBezTo>
                    <a:pt x="223" y="3449"/>
                    <a:pt x="195" y="3560"/>
                    <a:pt x="167" y="3643"/>
                  </a:cubicBezTo>
                  <a:cubicBezTo>
                    <a:pt x="1" y="4253"/>
                    <a:pt x="56" y="4863"/>
                    <a:pt x="639" y="5196"/>
                  </a:cubicBezTo>
                  <a:cubicBezTo>
                    <a:pt x="2025" y="5972"/>
                    <a:pt x="7348" y="8356"/>
                    <a:pt x="7487" y="8412"/>
                  </a:cubicBezTo>
                  <a:cubicBezTo>
                    <a:pt x="7986" y="8689"/>
                    <a:pt x="8568" y="8855"/>
                    <a:pt x="9150" y="8911"/>
                  </a:cubicBezTo>
                  <a:cubicBezTo>
                    <a:pt x="9181" y="8915"/>
                    <a:pt x="9211" y="8917"/>
                    <a:pt x="9241" y="8917"/>
                  </a:cubicBezTo>
                  <a:cubicBezTo>
                    <a:pt x="9617" y="8917"/>
                    <a:pt x="9927" y="8605"/>
                    <a:pt x="9927" y="8245"/>
                  </a:cubicBezTo>
                  <a:cubicBezTo>
                    <a:pt x="9927" y="8079"/>
                    <a:pt x="9927" y="7941"/>
                    <a:pt x="9871" y="7802"/>
                  </a:cubicBezTo>
                  <a:cubicBezTo>
                    <a:pt x="9649" y="7331"/>
                    <a:pt x="9372" y="6859"/>
                    <a:pt x="9012" y="6443"/>
                  </a:cubicBezTo>
                  <a:cubicBezTo>
                    <a:pt x="8679" y="5944"/>
                    <a:pt x="8318" y="5417"/>
                    <a:pt x="7958" y="4891"/>
                  </a:cubicBezTo>
                  <a:cubicBezTo>
                    <a:pt x="7653" y="4336"/>
                    <a:pt x="7293" y="3809"/>
                    <a:pt x="6849" y="3310"/>
                  </a:cubicBezTo>
                  <a:cubicBezTo>
                    <a:pt x="6516" y="2950"/>
                    <a:pt x="5851" y="3089"/>
                    <a:pt x="5407" y="3005"/>
                  </a:cubicBezTo>
                  <a:cubicBezTo>
                    <a:pt x="5019" y="2950"/>
                    <a:pt x="4631" y="2784"/>
                    <a:pt x="4298" y="2534"/>
                  </a:cubicBezTo>
                  <a:cubicBezTo>
                    <a:pt x="3661" y="2035"/>
                    <a:pt x="3356" y="1203"/>
                    <a:pt x="2995" y="510"/>
                  </a:cubicBezTo>
                  <a:cubicBezTo>
                    <a:pt x="2967" y="455"/>
                    <a:pt x="2940" y="399"/>
                    <a:pt x="2884" y="344"/>
                  </a:cubicBezTo>
                  <a:cubicBezTo>
                    <a:pt x="2778" y="131"/>
                    <a:pt x="2558" y="0"/>
                    <a:pt x="23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74"/>
            <p:cNvSpPr/>
            <p:nvPr/>
          </p:nvSpPr>
          <p:spPr>
            <a:xfrm>
              <a:off x="1417600" y="3850075"/>
              <a:ext cx="248175" cy="131875"/>
            </a:xfrm>
            <a:custGeom>
              <a:avLst/>
              <a:gdLst/>
              <a:ahLst/>
              <a:cxnLst/>
              <a:rect l="l" t="t" r="r" b="b"/>
              <a:pathLst>
                <a:path w="9927" h="5275" extrusionOk="0">
                  <a:moveTo>
                    <a:pt x="167" y="0"/>
                  </a:moveTo>
                  <a:cubicBezTo>
                    <a:pt x="1" y="610"/>
                    <a:pt x="56" y="1220"/>
                    <a:pt x="639" y="1553"/>
                  </a:cubicBezTo>
                  <a:cubicBezTo>
                    <a:pt x="2025" y="2329"/>
                    <a:pt x="7348" y="4713"/>
                    <a:pt x="7487" y="4769"/>
                  </a:cubicBezTo>
                  <a:cubicBezTo>
                    <a:pt x="7986" y="5046"/>
                    <a:pt x="8568" y="5212"/>
                    <a:pt x="9150" y="5268"/>
                  </a:cubicBezTo>
                  <a:cubicBezTo>
                    <a:pt x="9183" y="5272"/>
                    <a:pt x="9216" y="5274"/>
                    <a:pt x="9248" y="5274"/>
                  </a:cubicBezTo>
                  <a:cubicBezTo>
                    <a:pt x="9621" y="5274"/>
                    <a:pt x="9927" y="4985"/>
                    <a:pt x="9927" y="4602"/>
                  </a:cubicBezTo>
                  <a:lnTo>
                    <a:pt x="9012" y="4159"/>
                  </a:lnTo>
                  <a:lnTo>
                    <a:pt x="5047" y="2301"/>
                  </a:lnTo>
                  <a:lnTo>
                    <a:pt x="306" y="83"/>
                  </a:lnTo>
                  <a:lnTo>
                    <a:pt x="16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74"/>
            <p:cNvSpPr/>
            <p:nvPr/>
          </p:nvSpPr>
          <p:spPr>
            <a:xfrm>
              <a:off x="1589500" y="3796700"/>
              <a:ext cx="35375" cy="58925"/>
            </a:xfrm>
            <a:custGeom>
              <a:avLst/>
              <a:gdLst/>
              <a:ahLst/>
              <a:cxnLst/>
              <a:rect l="l" t="t" r="r" b="b"/>
              <a:pathLst>
                <a:path w="1415" h="2357" extrusionOk="0">
                  <a:moveTo>
                    <a:pt x="999" y="0"/>
                  </a:moveTo>
                  <a:cubicBezTo>
                    <a:pt x="749" y="0"/>
                    <a:pt x="500" y="139"/>
                    <a:pt x="361" y="361"/>
                  </a:cubicBezTo>
                  <a:cubicBezTo>
                    <a:pt x="223" y="555"/>
                    <a:pt x="139" y="776"/>
                    <a:pt x="112" y="1026"/>
                  </a:cubicBezTo>
                  <a:cubicBezTo>
                    <a:pt x="1" y="1497"/>
                    <a:pt x="112" y="1969"/>
                    <a:pt x="389" y="2357"/>
                  </a:cubicBezTo>
                  <a:cubicBezTo>
                    <a:pt x="195" y="1941"/>
                    <a:pt x="139" y="1497"/>
                    <a:pt x="250" y="1054"/>
                  </a:cubicBezTo>
                  <a:cubicBezTo>
                    <a:pt x="306" y="832"/>
                    <a:pt x="389" y="638"/>
                    <a:pt x="500" y="472"/>
                  </a:cubicBezTo>
                  <a:cubicBezTo>
                    <a:pt x="638" y="305"/>
                    <a:pt x="805" y="194"/>
                    <a:pt x="999" y="167"/>
                  </a:cubicBezTo>
                  <a:cubicBezTo>
                    <a:pt x="1193" y="167"/>
                    <a:pt x="1304" y="361"/>
                    <a:pt x="1276" y="555"/>
                  </a:cubicBezTo>
                  <a:cubicBezTo>
                    <a:pt x="1248" y="776"/>
                    <a:pt x="1165" y="971"/>
                    <a:pt x="1082" y="1165"/>
                  </a:cubicBezTo>
                  <a:cubicBezTo>
                    <a:pt x="888" y="1581"/>
                    <a:pt x="611" y="1941"/>
                    <a:pt x="389" y="2357"/>
                  </a:cubicBezTo>
                  <a:cubicBezTo>
                    <a:pt x="666" y="1996"/>
                    <a:pt x="943" y="1636"/>
                    <a:pt x="1193" y="1248"/>
                  </a:cubicBezTo>
                  <a:cubicBezTo>
                    <a:pt x="1304" y="1026"/>
                    <a:pt x="1387" y="804"/>
                    <a:pt x="1415" y="582"/>
                  </a:cubicBezTo>
                  <a:cubicBezTo>
                    <a:pt x="1415" y="444"/>
                    <a:pt x="1415" y="305"/>
                    <a:pt x="1332" y="194"/>
                  </a:cubicBezTo>
                  <a:cubicBezTo>
                    <a:pt x="1276" y="56"/>
                    <a:pt x="1138" y="0"/>
                    <a:pt x="9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74"/>
            <p:cNvSpPr/>
            <p:nvPr/>
          </p:nvSpPr>
          <p:spPr>
            <a:xfrm>
              <a:off x="1598525" y="3832050"/>
              <a:ext cx="59625" cy="31200"/>
            </a:xfrm>
            <a:custGeom>
              <a:avLst/>
              <a:gdLst/>
              <a:ahLst/>
              <a:cxnLst/>
              <a:rect l="l" t="t" r="r" b="b"/>
              <a:pathLst>
                <a:path w="2385" h="1248" extrusionOk="0">
                  <a:moveTo>
                    <a:pt x="1802" y="0"/>
                  </a:moveTo>
                  <a:cubicBezTo>
                    <a:pt x="1553" y="28"/>
                    <a:pt x="1331" y="83"/>
                    <a:pt x="1137" y="194"/>
                  </a:cubicBezTo>
                  <a:cubicBezTo>
                    <a:pt x="915" y="277"/>
                    <a:pt x="721" y="416"/>
                    <a:pt x="555" y="527"/>
                  </a:cubicBezTo>
                  <a:cubicBezTo>
                    <a:pt x="388" y="666"/>
                    <a:pt x="194" y="804"/>
                    <a:pt x="0" y="915"/>
                  </a:cubicBezTo>
                  <a:cubicBezTo>
                    <a:pt x="416" y="777"/>
                    <a:pt x="777" y="472"/>
                    <a:pt x="1192" y="333"/>
                  </a:cubicBezTo>
                  <a:cubicBezTo>
                    <a:pt x="1386" y="250"/>
                    <a:pt x="1608" y="194"/>
                    <a:pt x="1802" y="167"/>
                  </a:cubicBezTo>
                  <a:cubicBezTo>
                    <a:pt x="2024" y="167"/>
                    <a:pt x="2218" y="222"/>
                    <a:pt x="2218" y="416"/>
                  </a:cubicBezTo>
                  <a:cubicBezTo>
                    <a:pt x="2163" y="610"/>
                    <a:pt x="2052" y="777"/>
                    <a:pt x="1886" y="860"/>
                  </a:cubicBezTo>
                  <a:cubicBezTo>
                    <a:pt x="1691" y="971"/>
                    <a:pt x="1497" y="1026"/>
                    <a:pt x="1276" y="1081"/>
                  </a:cubicBezTo>
                  <a:cubicBezTo>
                    <a:pt x="1151" y="1106"/>
                    <a:pt x="1024" y="1119"/>
                    <a:pt x="895" y="1119"/>
                  </a:cubicBezTo>
                  <a:cubicBezTo>
                    <a:pt x="596" y="1119"/>
                    <a:pt x="291" y="1051"/>
                    <a:pt x="0" y="915"/>
                  </a:cubicBezTo>
                  <a:lnTo>
                    <a:pt x="0" y="915"/>
                  </a:lnTo>
                  <a:cubicBezTo>
                    <a:pt x="304" y="1132"/>
                    <a:pt x="658" y="1247"/>
                    <a:pt x="1011" y="1247"/>
                  </a:cubicBezTo>
                  <a:cubicBezTo>
                    <a:pt x="1109" y="1247"/>
                    <a:pt x="1207" y="1238"/>
                    <a:pt x="1303" y="1220"/>
                  </a:cubicBezTo>
                  <a:cubicBezTo>
                    <a:pt x="1525" y="1192"/>
                    <a:pt x="1747" y="1109"/>
                    <a:pt x="1969" y="998"/>
                  </a:cubicBezTo>
                  <a:cubicBezTo>
                    <a:pt x="2191" y="887"/>
                    <a:pt x="2357" y="666"/>
                    <a:pt x="2385" y="416"/>
                  </a:cubicBezTo>
                  <a:cubicBezTo>
                    <a:pt x="2385" y="250"/>
                    <a:pt x="2301" y="111"/>
                    <a:pt x="2163" y="56"/>
                  </a:cubicBezTo>
                  <a:cubicBezTo>
                    <a:pt x="2052" y="0"/>
                    <a:pt x="1913" y="0"/>
                    <a:pt x="18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74"/>
            <p:cNvSpPr/>
            <p:nvPr/>
          </p:nvSpPr>
          <p:spPr>
            <a:xfrm>
              <a:off x="1468900" y="3775200"/>
              <a:ext cx="106775" cy="82525"/>
            </a:xfrm>
            <a:custGeom>
              <a:avLst/>
              <a:gdLst/>
              <a:ahLst/>
              <a:cxnLst/>
              <a:rect l="l" t="t" r="r" b="b"/>
              <a:pathLst>
                <a:path w="4271" h="3301" extrusionOk="0">
                  <a:moveTo>
                    <a:pt x="28" y="1"/>
                  </a:moveTo>
                  <a:lnTo>
                    <a:pt x="28" y="1"/>
                  </a:lnTo>
                  <a:cubicBezTo>
                    <a:pt x="1" y="500"/>
                    <a:pt x="111" y="999"/>
                    <a:pt x="361" y="1470"/>
                  </a:cubicBezTo>
                  <a:cubicBezTo>
                    <a:pt x="610" y="1914"/>
                    <a:pt x="971" y="2274"/>
                    <a:pt x="1387" y="2579"/>
                  </a:cubicBezTo>
                  <a:cubicBezTo>
                    <a:pt x="1803" y="2829"/>
                    <a:pt x="2274" y="3023"/>
                    <a:pt x="2773" y="3134"/>
                  </a:cubicBezTo>
                  <a:cubicBezTo>
                    <a:pt x="3023" y="3189"/>
                    <a:pt x="3272" y="3245"/>
                    <a:pt x="3522" y="3272"/>
                  </a:cubicBezTo>
                  <a:cubicBezTo>
                    <a:pt x="3771" y="3300"/>
                    <a:pt x="4021" y="3300"/>
                    <a:pt x="4270" y="3300"/>
                  </a:cubicBezTo>
                  <a:cubicBezTo>
                    <a:pt x="4021" y="3245"/>
                    <a:pt x="3771" y="3217"/>
                    <a:pt x="3522" y="3189"/>
                  </a:cubicBezTo>
                  <a:cubicBezTo>
                    <a:pt x="3272" y="3134"/>
                    <a:pt x="3050" y="3078"/>
                    <a:pt x="2801" y="3023"/>
                  </a:cubicBezTo>
                  <a:cubicBezTo>
                    <a:pt x="2329" y="2884"/>
                    <a:pt x="1886" y="2690"/>
                    <a:pt x="1470" y="2413"/>
                  </a:cubicBezTo>
                  <a:cubicBezTo>
                    <a:pt x="1054" y="2163"/>
                    <a:pt x="721" y="1803"/>
                    <a:pt x="472" y="1387"/>
                  </a:cubicBezTo>
                  <a:cubicBezTo>
                    <a:pt x="222" y="971"/>
                    <a:pt x="84" y="472"/>
                    <a:pt x="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74"/>
            <p:cNvSpPr/>
            <p:nvPr/>
          </p:nvSpPr>
          <p:spPr>
            <a:xfrm>
              <a:off x="1490400" y="1902250"/>
              <a:ext cx="700075" cy="1365425"/>
            </a:xfrm>
            <a:custGeom>
              <a:avLst/>
              <a:gdLst/>
              <a:ahLst/>
              <a:cxnLst/>
              <a:rect l="l" t="t" r="r" b="b"/>
              <a:pathLst>
                <a:path w="28003" h="54617" extrusionOk="0">
                  <a:moveTo>
                    <a:pt x="11994" y="1"/>
                  </a:moveTo>
                  <a:cubicBezTo>
                    <a:pt x="10274" y="1"/>
                    <a:pt x="8527" y="229"/>
                    <a:pt x="6848" y="642"/>
                  </a:cubicBezTo>
                  <a:lnTo>
                    <a:pt x="6820" y="642"/>
                  </a:lnTo>
                  <a:cubicBezTo>
                    <a:pt x="4852" y="1113"/>
                    <a:pt x="2994" y="1862"/>
                    <a:pt x="1248" y="2860"/>
                  </a:cubicBezTo>
                  <a:cubicBezTo>
                    <a:pt x="0" y="3581"/>
                    <a:pt x="139" y="4995"/>
                    <a:pt x="638" y="6215"/>
                  </a:cubicBezTo>
                  <a:lnTo>
                    <a:pt x="665" y="6270"/>
                  </a:lnTo>
                  <a:cubicBezTo>
                    <a:pt x="665" y="6298"/>
                    <a:pt x="693" y="6326"/>
                    <a:pt x="693" y="6353"/>
                  </a:cubicBezTo>
                  <a:cubicBezTo>
                    <a:pt x="2079" y="9431"/>
                    <a:pt x="3466" y="12619"/>
                    <a:pt x="4242" y="15364"/>
                  </a:cubicBezTo>
                  <a:cubicBezTo>
                    <a:pt x="4325" y="15641"/>
                    <a:pt x="4381" y="15919"/>
                    <a:pt x="4464" y="16196"/>
                  </a:cubicBezTo>
                  <a:cubicBezTo>
                    <a:pt x="4519" y="16362"/>
                    <a:pt x="4547" y="16556"/>
                    <a:pt x="4602" y="16750"/>
                  </a:cubicBezTo>
                  <a:cubicBezTo>
                    <a:pt x="4658" y="16917"/>
                    <a:pt x="4713" y="17194"/>
                    <a:pt x="4769" y="17416"/>
                  </a:cubicBezTo>
                  <a:lnTo>
                    <a:pt x="4824" y="17693"/>
                  </a:lnTo>
                  <a:lnTo>
                    <a:pt x="4824" y="17749"/>
                  </a:lnTo>
                  <a:cubicBezTo>
                    <a:pt x="4852" y="17859"/>
                    <a:pt x="4880" y="17943"/>
                    <a:pt x="4907" y="18054"/>
                  </a:cubicBezTo>
                  <a:cubicBezTo>
                    <a:pt x="4907" y="18164"/>
                    <a:pt x="4935" y="18220"/>
                    <a:pt x="4935" y="18303"/>
                  </a:cubicBezTo>
                  <a:cubicBezTo>
                    <a:pt x="4963" y="18358"/>
                    <a:pt x="4963" y="18414"/>
                    <a:pt x="4963" y="18469"/>
                  </a:cubicBezTo>
                  <a:lnTo>
                    <a:pt x="5018" y="18691"/>
                  </a:lnTo>
                  <a:cubicBezTo>
                    <a:pt x="5018" y="18774"/>
                    <a:pt x="5046" y="18885"/>
                    <a:pt x="5074" y="18996"/>
                  </a:cubicBezTo>
                  <a:cubicBezTo>
                    <a:pt x="5074" y="19079"/>
                    <a:pt x="5102" y="19190"/>
                    <a:pt x="5102" y="19301"/>
                  </a:cubicBezTo>
                  <a:cubicBezTo>
                    <a:pt x="5129" y="19384"/>
                    <a:pt x="5129" y="19523"/>
                    <a:pt x="5157" y="19634"/>
                  </a:cubicBezTo>
                  <a:lnTo>
                    <a:pt x="5185" y="19911"/>
                  </a:lnTo>
                  <a:cubicBezTo>
                    <a:pt x="5185" y="20105"/>
                    <a:pt x="5212" y="20299"/>
                    <a:pt x="5212" y="20493"/>
                  </a:cubicBezTo>
                  <a:lnTo>
                    <a:pt x="5212" y="20660"/>
                  </a:lnTo>
                  <a:lnTo>
                    <a:pt x="5212" y="20992"/>
                  </a:lnTo>
                  <a:lnTo>
                    <a:pt x="5212" y="21270"/>
                  </a:lnTo>
                  <a:lnTo>
                    <a:pt x="5212" y="21824"/>
                  </a:lnTo>
                  <a:lnTo>
                    <a:pt x="5212" y="22046"/>
                  </a:lnTo>
                  <a:cubicBezTo>
                    <a:pt x="5185" y="23100"/>
                    <a:pt x="5046" y="24181"/>
                    <a:pt x="4852" y="25207"/>
                  </a:cubicBezTo>
                  <a:cubicBezTo>
                    <a:pt x="4464" y="27342"/>
                    <a:pt x="4048" y="29449"/>
                    <a:pt x="3660" y="31556"/>
                  </a:cubicBezTo>
                  <a:cubicBezTo>
                    <a:pt x="2384" y="39014"/>
                    <a:pt x="3022" y="46666"/>
                    <a:pt x="5490" y="53792"/>
                  </a:cubicBezTo>
                  <a:cubicBezTo>
                    <a:pt x="5601" y="54208"/>
                    <a:pt x="5961" y="54513"/>
                    <a:pt x="6405" y="54540"/>
                  </a:cubicBezTo>
                  <a:cubicBezTo>
                    <a:pt x="6795" y="54591"/>
                    <a:pt x="7194" y="54617"/>
                    <a:pt x="7596" y="54617"/>
                  </a:cubicBezTo>
                  <a:cubicBezTo>
                    <a:pt x="10050" y="54617"/>
                    <a:pt x="12631" y="53669"/>
                    <a:pt x="14251" y="51740"/>
                  </a:cubicBezTo>
                  <a:cubicBezTo>
                    <a:pt x="14348" y="51615"/>
                    <a:pt x="14403" y="51567"/>
                    <a:pt x="14469" y="51567"/>
                  </a:cubicBezTo>
                  <a:cubicBezTo>
                    <a:pt x="14535" y="51567"/>
                    <a:pt x="14611" y="51615"/>
                    <a:pt x="14750" y="51685"/>
                  </a:cubicBezTo>
                  <a:cubicBezTo>
                    <a:pt x="14944" y="51768"/>
                    <a:pt x="15166" y="51851"/>
                    <a:pt x="15360" y="51934"/>
                  </a:cubicBezTo>
                  <a:cubicBezTo>
                    <a:pt x="16662" y="52428"/>
                    <a:pt x="18045" y="52658"/>
                    <a:pt x="19435" y="52658"/>
                  </a:cubicBezTo>
                  <a:cubicBezTo>
                    <a:pt x="21479" y="52658"/>
                    <a:pt x="23537" y="52160"/>
                    <a:pt x="25369" y="51269"/>
                  </a:cubicBezTo>
                  <a:cubicBezTo>
                    <a:pt x="25674" y="51130"/>
                    <a:pt x="25951" y="50964"/>
                    <a:pt x="26228" y="50797"/>
                  </a:cubicBezTo>
                  <a:cubicBezTo>
                    <a:pt x="27559" y="50049"/>
                    <a:pt x="27809" y="49716"/>
                    <a:pt x="27864" y="48635"/>
                  </a:cubicBezTo>
                  <a:cubicBezTo>
                    <a:pt x="28003" y="45363"/>
                    <a:pt x="27615" y="39319"/>
                    <a:pt x="26755" y="34911"/>
                  </a:cubicBezTo>
                  <a:cubicBezTo>
                    <a:pt x="26256" y="32055"/>
                    <a:pt x="25341" y="29282"/>
                    <a:pt x="24066" y="26676"/>
                  </a:cubicBezTo>
                  <a:cubicBezTo>
                    <a:pt x="23234" y="25013"/>
                    <a:pt x="22180" y="23488"/>
                    <a:pt x="21265" y="21880"/>
                  </a:cubicBezTo>
                  <a:cubicBezTo>
                    <a:pt x="20739" y="20992"/>
                    <a:pt x="20323" y="20050"/>
                    <a:pt x="20046" y="19052"/>
                  </a:cubicBezTo>
                  <a:cubicBezTo>
                    <a:pt x="19962" y="18691"/>
                    <a:pt x="19879" y="18358"/>
                    <a:pt x="19824" y="17970"/>
                  </a:cubicBezTo>
                  <a:cubicBezTo>
                    <a:pt x="19630" y="16556"/>
                    <a:pt x="19602" y="15115"/>
                    <a:pt x="19685" y="13701"/>
                  </a:cubicBezTo>
                  <a:cubicBezTo>
                    <a:pt x="19768" y="11483"/>
                    <a:pt x="19935" y="9070"/>
                    <a:pt x="19685" y="6908"/>
                  </a:cubicBezTo>
                  <a:cubicBezTo>
                    <a:pt x="19491" y="5133"/>
                    <a:pt x="19075" y="2638"/>
                    <a:pt x="17938" y="1280"/>
                  </a:cubicBezTo>
                  <a:cubicBezTo>
                    <a:pt x="17772" y="1058"/>
                    <a:pt x="17550" y="919"/>
                    <a:pt x="17301" y="836"/>
                  </a:cubicBezTo>
                  <a:lnTo>
                    <a:pt x="17051" y="753"/>
                  </a:lnTo>
                  <a:cubicBezTo>
                    <a:pt x="15459" y="236"/>
                    <a:pt x="13740" y="1"/>
                    <a:pt x="11994" y="1"/>
                  </a:cubicBezTo>
                  <a:close/>
                </a:path>
              </a:pathLst>
            </a:custGeom>
            <a:solidFill>
              <a:srgbClr val="E69A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74"/>
            <p:cNvSpPr/>
            <p:nvPr/>
          </p:nvSpPr>
          <p:spPr>
            <a:xfrm>
              <a:off x="1490400" y="1897500"/>
              <a:ext cx="700075" cy="1377275"/>
            </a:xfrm>
            <a:custGeom>
              <a:avLst/>
              <a:gdLst/>
              <a:ahLst/>
              <a:cxnLst/>
              <a:rect l="l" t="t" r="r" b="b"/>
              <a:pathLst>
                <a:path w="28003" h="55091" extrusionOk="0">
                  <a:moveTo>
                    <a:pt x="638" y="6405"/>
                  </a:moveTo>
                  <a:lnTo>
                    <a:pt x="665" y="6460"/>
                  </a:lnTo>
                  <a:cubicBezTo>
                    <a:pt x="665" y="6488"/>
                    <a:pt x="693" y="6516"/>
                    <a:pt x="693" y="6543"/>
                  </a:cubicBezTo>
                  <a:lnTo>
                    <a:pt x="693" y="6543"/>
                  </a:lnTo>
                  <a:cubicBezTo>
                    <a:pt x="2079" y="9593"/>
                    <a:pt x="3466" y="12809"/>
                    <a:pt x="4242" y="15554"/>
                  </a:cubicBezTo>
                  <a:cubicBezTo>
                    <a:pt x="4325" y="15831"/>
                    <a:pt x="4381" y="16109"/>
                    <a:pt x="4464" y="16358"/>
                  </a:cubicBezTo>
                  <a:cubicBezTo>
                    <a:pt x="4519" y="16552"/>
                    <a:pt x="4547" y="16746"/>
                    <a:pt x="4602" y="16940"/>
                  </a:cubicBezTo>
                  <a:cubicBezTo>
                    <a:pt x="4658" y="17107"/>
                    <a:pt x="4713" y="17384"/>
                    <a:pt x="4769" y="17606"/>
                  </a:cubicBezTo>
                  <a:lnTo>
                    <a:pt x="4824" y="17883"/>
                  </a:lnTo>
                  <a:lnTo>
                    <a:pt x="4824" y="17939"/>
                  </a:lnTo>
                  <a:cubicBezTo>
                    <a:pt x="4852" y="18049"/>
                    <a:pt x="4880" y="18133"/>
                    <a:pt x="4907" y="18244"/>
                  </a:cubicBezTo>
                  <a:cubicBezTo>
                    <a:pt x="4907" y="18354"/>
                    <a:pt x="4935" y="18410"/>
                    <a:pt x="4935" y="18493"/>
                  </a:cubicBezTo>
                  <a:cubicBezTo>
                    <a:pt x="4963" y="18548"/>
                    <a:pt x="4963" y="18604"/>
                    <a:pt x="4963" y="18659"/>
                  </a:cubicBezTo>
                  <a:lnTo>
                    <a:pt x="5018" y="18881"/>
                  </a:lnTo>
                  <a:cubicBezTo>
                    <a:pt x="5018" y="18964"/>
                    <a:pt x="5046" y="19075"/>
                    <a:pt x="5074" y="19186"/>
                  </a:cubicBezTo>
                  <a:cubicBezTo>
                    <a:pt x="5074" y="19269"/>
                    <a:pt x="5102" y="19380"/>
                    <a:pt x="5102" y="19463"/>
                  </a:cubicBezTo>
                  <a:cubicBezTo>
                    <a:pt x="5129" y="19574"/>
                    <a:pt x="5129" y="19713"/>
                    <a:pt x="5157" y="19824"/>
                  </a:cubicBezTo>
                  <a:lnTo>
                    <a:pt x="5185" y="20101"/>
                  </a:lnTo>
                  <a:cubicBezTo>
                    <a:pt x="5185" y="20295"/>
                    <a:pt x="5212" y="20489"/>
                    <a:pt x="5212" y="20656"/>
                  </a:cubicBezTo>
                  <a:lnTo>
                    <a:pt x="5212" y="20850"/>
                  </a:lnTo>
                  <a:lnTo>
                    <a:pt x="5212" y="21182"/>
                  </a:lnTo>
                  <a:lnTo>
                    <a:pt x="5212" y="21460"/>
                  </a:lnTo>
                  <a:lnTo>
                    <a:pt x="5212" y="22014"/>
                  </a:lnTo>
                  <a:lnTo>
                    <a:pt x="5212" y="22236"/>
                  </a:lnTo>
                  <a:cubicBezTo>
                    <a:pt x="5185" y="23290"/>
                    <a:pt x="5046" y="24371"/>
                    <a:pt x="4852" y="25397"/>
                  </a:cubicBezTo>
                  <a:cubicBezTo>
                    <a:pt x="4464" y="27532"/>
                    <a:pt x="4048" y="29639"/>
                    <a:pt x="3660" y="31746"/>
                  </a:cubicBezTo>
                  <a:cubicBezTo>
                    <a:pt x="2384" y="39176"/>
                    <a:pt x="3022" y="46829"/>
                    <a:pt x="5490" y="53982"/>
                  </a:cubicBezTo>
                  <a:cubicBezTo>
                    <a:pt x="5601" y="54398"/>
                    <a:pt x="5961" y="54703"/>
                    <a:pt x="6405" y="54730"/>
                  </a:cubicBezTo>
                  <a:cubicBezTo>
                    <a:pt x="9177" y="55091"/>
                    <a:pt x="12366" y="54176"/>
                    <a:pt x="14251" y="51930"/>
                  </a:cubicBezTo>
                  <a:cubicBezTo>
                    <a:pt x="14445" y="51681"/>
                    <a:pt x="14473" y="51736"/>
                    <a:pt x="14750" y="51875"/>
                  </a:cubicBezTo>
                  <a:cubicBezTo>
                    <a:pt x="14944" y="51958"/>
                    <a:pt x="15166" y="52041"/>
                    <a:pt x="15360" y="52124"/>
                  </a:cubicBezTo>
                  <a:cubicBezTo>
                    <a:pt x="18576" y="53344"/>
                    <a:pt x="22291" y="52928"/>
                    <a:pt x="25369" y="51459"/>
                  </a:cubicBezTo>
                  <a:cubicBezTo>
                    <a:pt x="25674" y="51292"/>
                    <a:pt x="25951" y="51154"/>
                    <a:pt x="26228" y="50987"/>
                  </a:cubicBezTo>
                  <a:cubicBezTo>
                    <a:pt x="27559" y="50239"/>
                    <a:pt x="27809" y="49906"/>
                    <a:pt x="27864" y="48825"/>
                  </a:cubicBezTo>
                  <a:cubicBezTo>
                    <a:pt x="28003" y="45525"/>
                    <a:pt x="27615" y="39509"/>
                    <a:pt x="26755" y="35101"/>
                  </a:cubicBezTo>
                  <a:cubicBezTo>
                    <a:pt x="26256" y="32245"/>
                    <a:pt x="25341" y="29472"/>
                    <a:pt x="24066" y="26866"/>
                  </a:cubicBezTo>
                  <a:cubicBezTo>
                    <a:pt x="23234" y="25203"/>
                    <a:pt x="22180" y="23678"/>
                    <a:pt x="21265" y="22070"/>
                  </a:cubicBezTo>
                  <a:cubicBezTo>
                    <a:pt x="20739" y="21182"/>
                    <a:pt x="20323" y="20240"/>
                    <a:pt x="20046" y="19214"/>
                  </a:cubicBezTo>
                  <a:cubicBezTo>
                    <a:pt x="19962" y="18881"/>
                    <a:pt x="19879" y="18521"/>
                    <a:pt x="19824" y="18160"/>
                  </a:cubicBezTo>
                  <a:cubicBezTo>
                    <a:pt x="19630" y="16746"/>
                    <a:pt x="19602" y="15305"/>
                    <a:pt x="19685" y="13891"/>
                  </a:cubicBezTo>
                  <a:cubicBezTo>
                    <a:pt x="19768" y="11673"/>
                    <a:pt x="19935" y="9233"/>
                    <a:pt x="19685" y="7098"/>
                  </a:cubicBezTo>
                  <a:cubicBezTo>
                    <a:pt x="19491" y="5296"/>
                    <a:pt x="19075" y="2828"/>
                    <a:pt x="17938" y="1442"/>
                  </a:cubicBezTo>
                  <a:cubicBezTo>
                    <a:pt x="17772" y="1248"/>
                    <a:pt x="17550" y="1109"/>
                    <a:pt x="17301" y="1026"/>
                  </a:cubicBezTo>
                  <a:lnTo>
                    <a:pt x="17051" y="943"/>
                  </a:lnTo>
                  <a:cubicBezTo>
                    <a:pt x="14085" y="0"/>
                    <a:pt x="10342" y="83"/>
                    <a:pt x="6848" y="832"/>
                  </a:cubicBezTo>
                  <a:lnTo>
                    <a:pt x="6820" y="832"/>
                  </a:lnTo>
                  <a:cubicBezTo>
                    <a:pt x="4852" y="1303"/>
                    <a:pt x="2994" y="2052"/>
                    <a:pt x="1248" y="3050"/>
                  </a:cubicBezTo>
                  <a:cubicBezTo>
                    <a:pt x="0" y="3771"/>
                    <a:pt x="139" y="5185"/>
                    <a:pt x="638" y="640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74"/>
            <p:cNvSpPr/>
            <p:nvPr/>
          </p:nvSpPr>
          <p:spPr>
            <a:xfrm>
              <a:off x="1605450" y="2241875"/>
              <a:ext cx="386800" cy="204600"/>
            </a:xfrm>
            <a:custGeom>
              <a:avLst/>
              <a:gdLst/>
              <a:ahLst/>
              <a:cxnLst/>
              <a:rect l="l" t="t" r="r" b="b"/>
              <a:pathLst>
                <a:path w="15472" h="8184" extrusionOk="0">
                  <a:moveTo>
                    <a:pt x="12858" y="1"/>
                  </a:moveTo>
                  <a:cubicBezTo>
                    <a:pt x="8460" y="1"/>
                    <a:pt x="3588" y="966"/>
                    <a:pt x="0" y="3138"/>
                  </a:cubicBezTo>
                  <a:cubicBezTo>
                    <a:pt x="444" y="4773"/>
                    <a:pt x="666" y="6465"/>
                    <a:pt x="638" y="8184"/>
                  </a:cubicBezTo>
                  <a:cubicBezTo>
                    <a:pt x="1054" y="8017"/>
                    <a:pt x="1803" y="7657"/>
                    <a:pt x="3244" y="7158"/>
                  </a:cubicBezTo>
                  <a:cubicBezTo>
                    <a:pt x="6802" y="6005"/>
                    <a:pt x="10518" y="5419"/>
                    <a:pt x="14270" y="5419"/>
                  </a:cubicBezTo>
                  <a:cubicBezTo>
                    <a:pt x="14670" y="5419"/>
                    <a:pt x="15071" y="5426"/>
                    <a:pt x="15471" y="5439"/>
                  </a:cubicBezTo>
                  <a:cubicBezTo>
                    <a:pt x="15000" y="3692"/>
                    <a:pt x="15028" y="2112"/>
                    <a:pt x="15111" y="88"/>
                  </a:cubicBezTo>
                  <a:cubicBezTo>
                    <a:pt x="14381" y="30"/>
                    <a:pt x="13626" y="1"/>
                    <a:pt x="1285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74"/>
            <p:cNvSpPr/>
            <p:nvPr/>
          </p:nvSpPr>
          <p:spPr>
            <a:xfrm>
              <a:off x="1647725" y="2306275"/>
              <a:ext cx="307100" cy="70900"/>
            </a:xfrm>
            <a:custGeom>
              <a:avLst/>
              <a:gdLst/>
              <a:ahLst/>
              <a:cxnLst/>
              <a:rect l="l" t="t" r="r" b="b"/>
              <a:pathLst>
                <a:path w="12284" h="2836" extrusionOk="0">
                  <a:moveTo>
                    <a:pt x="9622" y="0"/>
                  </a:moveTo>
                  <a:cubicBezTo>
                    <a:pt x="9446" y="0"/>
                    <a:pt x="9270" y="3"/>
                    <a:pt x="9095" y="7"/>
                  </a:cubicBezTo>
                  <a:cubicBezTo>
                    <a:pt x="6932" y="90"/>
                    <a:pt x="4825" y="562"/>
                    <a:pt x="2856" y="1366"/>
                  </a:cubicBezTo>
                  <a:cubicBezTo>
                    <a:pt x="1858" y="1754"/>
                    <a:pt x="916" y="2253"/>
                    <a:pt x="1" y="2835"/>
                  </a:cubicBezTo>
                  <a:cubicBezTo>
                    <a:pt x="943" y="2308"/>
                    <a:pt x="1886" y="1865"/>
                    <a:pt x="2884" y="1504"/>
                  </a:cubicBezTo>
                  <a:cubicBezTo>
                    <a:pt x="4880" y="756"/>
                    <a:pt x="6960" y="284"/>
                    <a:pt x="9095" y="146"/>
                  </a:cubicBezTo>
                  <a:cubicBezTo>
                    <a:pt x="9568" y="121"/>
                    <a:pt x="10042" y="107"/>
                    <a:pt x="10518" y="107"/>
                  </a:cubicBezTo>
                  <a:cubicBezTo>
                    <a:pt x="11101" y="107"/>
                    <a:pt x="11688" y="128"/>
                    <a:pt x="12283" y="174"/>
                  </a:cubicBezTo>
                  <a:cubicBezTo>
                    <a:pt x="11382" y="58"/>
                    <a:pt x="10500" y="0"/>
                    <a:pt x="9622" y="0"/>
                  </a:cubicBez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74"/>
            <p:cNvSpPr/>
            <p:nvPr/>
          </p:nvSpPr>
          <p:spPr>
            <a:xfrm>
              <a:off x="1862600" y="2490825"/>
              <a:ext cx="91525" cy="685525"/>
            </a:xfrm>
            <a:custGeom>
              <a:avLst/>
              <a:gdLst/>
              <a:ahLst/>
              <a:cxnLst/>
              <a:rect l="l" t="t" r="r" b="b"/>
              <a:pathLst>
                <a:path w="3661" h="27421" extrusionOk="0">
                  <a:moveTo>
                    <a:pt x="2829" y="0"/>
                  </a:moveTo>
                  <a:lnTo>
                    <a:pt x="3050" y="1747"/>
                  </a:lnTo>
                  <a:cubicBezTo>
                    <a:pt x="3106" y="2301"/>
                    <a:pt x="3161" y="2884"/>
                    <a:pt x="3217" y="3466"/>
                  </a:cubicBezTo>
                  <a:cubicBezTo>
                    <a:pt x="3328" y="4603"/>
                    <a:pt x="3383" y="5767"/>
                    <a:pt x="3439" y="6932"/>
                  </a:cubicBezTo>
                  <a:cubicBezTo>
                    <a:pt x="3494" y="9261"/>
                    <a:pt x="3411" y="11589"/>
                    <a:pt x="3189" y="13891"/>
                  </a:cubicBezTo>
                  <a:cubicBezTo>
                    <a:pt x="2967" y="16220"/>
                    <a:pt x="2579" y="18521"/>
                    <a:pt x="2052" y="20767"/>
                  </a:cubicBezTo>
                  <a:cubicBezTo>
                    <a:pt x="1914" y="21321"/>
                    <a:pt x="1747" y="21876"/>
                    <a:pt x="1609" y="22458"/>
                  </a:cubicBezTo>
                  <a:cubicBezTo>
                    <a:pt x="1470" y="23012"/>
                    <a:pt x="1276" y="23567"/>
                    <a:pt x="1110" y="24121"/>
                  </a:cubicBezTo>
                  <a:cubicBezTo>
                    <a:pt x="943" y="24676"/>
                    <a:pt x="777" y="25230"/>
                    <a:pt x="583" y="25785"/>
                  </a:cubicBezTo>
                  <a:lnTo>
                    <a:pt x="1" y="27421"/>
                  </a:lnTo>
                  <a:lnTo>
                    <a:pt x="638" y="25785"/>
                  </a:lnTo>
                  <a:cubicBezTo>
                    <a:pt x="805" y="25258"/>
                    <a:pt x="1054" y="24704"/>
                    <a:pt x="1193" y="24149"/>
                  </a:cubicBezTo>
                  <a:cubicBezTo>
                    <a:pt x="1359" y="23595"/>
                    <a:pt x="1553" y="23040"/>
                    <a:pt x="1720" y="22486"/>
                  </a:cubicBezTo>
                  <a:cubicBezTo>
                    <a:pt x="1858" y="21931"/>
                    <a:pt x="2025" y="21349"/>
                    <a:pt x="2163" y="20794"/>
                  </a:cubicBezTo>
                  <a:cubicBezTo>
                    <a:pt x="2718" y="18521"/>
                    <a:pt x="3134" y="16220"/>
                    <a:pt x="3355" y="13918"/>
                  </a:cubicBezTo>
                  <a:cubicBezTo>
                    <a:pt x="3577" y="11589"/>
                    <a:pt x="3660" y="9261"/>
                    <a:pt x="3549" y="6932"/>
                  </a:cubicBezTo>
                  <a:cubicBezTo>
                    <a:pt x="3494" y="5795"/>
                    <a:pt x="3411" y="4630"/>
                    <a:pt x="3300" y="3466"/>
                  </a:cubicBezTo>
                  <a:cubicBezTo>
                    <a:pt x="3245" y="2884"/>
                    <a:pt x="3161" y="2301"/>
                    <a:pt x="3106" y="1747"/>
                  </a:cubicBezTo>
                  <a:lnTo>
                    <a:pt x="2829" y="0"/>
                  </a:ln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74"/>
            <p:cNvSpPr/>
            <p:nvPr/>
          </p:nvSpPr>
          <p:spPr>
            <a:xfrm>
              <a:off x="1897950" y="3123650"/>
              <a:ext cx="230850" cy="40950"/>
            </a:xfrm>
            <a:custGeom>
              <a:avLst/>
              <a:gdLst/>
              <a:ahLst/>
              <a:cxnLst/>
              <a:rect l="l" t="t" r="r" b="b"/>
              <a:pathLst>
                <a:path w="9234" h="1638" extrusionOk="0">
                  <a:moveTo>
                    <a:pt x="9233" y="1"/>
                  </a:moveTo>
                  <a:lnTo>
                    <a:pt x="9233" y="1"/>
                  </a:lnTo>
                  <a:cubicBezTo>
                    <a:pt x="8540" y="361"/>
                    <a:pt x="7819" y="666"/>
                    <a:pt x="7043" y="888"/>
                  </a:cubicBezTo>
                  <a:cubicBezTo>
                    <a:pt x="6294" y="1110"/>
                    <a:pt x="5518" y="1276"/>
                    <a:pt x="4742" y="1359"/>
                  </a:cubicBezTo>
                  <a:cubicBezTo>
                    <a:pt x="4127" y="1444"/>
                    <a:pt x="3529" y="1480"/>
                    <a:pt x="2923" y="1480"/>
                  </a:cubicBezTo>
                  <a:cubicBezTo>
                    <a:pt x="2735" y="1480"/>
                    <a:pt x="2547" y="1477"/>
                    <a:pt x="2357" y="1470"/>
                  </a:cubicBezTo>
                  <a:cubicBezTo>
                    <a:pt x="1581" y="1442"/>
                    <a:pt x="777" y="1331"/>
                    <a:pt x="1" y="1193"/>
                  </a:cubicBezTo>
                  <a:lnTo>
                    <a:pt x="1" y="1193"/>
                  </a:lnTo>
                  <a:cubicBezTo>
                    <a:pt x="777" y="1415"/>
                    <a:pt x="1553" y="1553"/>
                    <a:pt x="2357" y="1609"/>
                  </a:cubicBezTo>
                  <a:cubicBezTo>
                    <a:pt x="2642" y="1628"/>
                    <a:pt x="2927" y="1638"/>
                    <a:pt x="3211" y="1638"/>
                  </a:cubicBezTo>
                  <a:cubicBezTo>
                    <a:pt x="3728" y="1638"/>
                    <a:pt x="4240" y="1607"/>
                    <a:pt x="4742" y="1553"/>
                  </a:cubicBezTo>
                  <a:cubicBezTo>
                    <a:pt x="5546" y="1442"/>
                    <a:pt x="6322" y="1276"/>
                    <a:pt x="7098" y="1026"/>
                  </a:cubicBezTo>
                  <a:cubicBezTo>
                    <a:pt x="7847" y="777"/>
                    <a:pt x="8568" y="417"/>
                    <a:pt x="9233" y="1"/>
                  </a:cubicBez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74"/>
            <p:cNvSpPr/>
            <p:nvPr/>
          </p:nvSpPr>
          <p:spPr>
            <a:xfrm>
              <a:off x="1638025" y="3136825"/>
              <a:ext cx="198275" cy="79825"/>
            </a:xfrm>
            <a:custGeom>
              <a:avLst/>
              <a:gdLst/>
              <a:ahLst/>
              <a:cxnLst/>
              <a:rect l="l" t="t" r="r" b="b"/>
              <a:pathLst>
                <a:path w="7931" h="3193" extrusionOk="0">
                  <a:moveTo>
                    <a:pt x="7930" y="0"/>
                  </a:moveTo>
                  <a:lnTo>
                    <a:pt x="7930" y="0"/>
                  </a:lnTo>
                  <a:cubicBezTo>
                    <a:pt x="7403" y="527"/>
                    <a:pt x="6849" y="971"/>
                    <a:pt x="6239" y="1387"/>
                  </a:cubicBezTo>
                  <a:cubicBezTo>
                    <a:pt x="5629" y="1775"/>
                    <a:pt x="4963" y="2108"/>
                    <a:pt x="4298" y="2385"/>
                  </a:cubicBezTo>
                  <a:cubicBezTo>
                    <a:pt x="3007" y="2885"/>
                    <a:pt x="1617" y="3135"/>
                    <a:pt x="221" y="3135"/>
                  </a:cubicBezTo>
                  <a:cubicBezTo>
                    <a:pt x="147" y="3135"/>
                    <a:pt x="74" y="3135"/>
                    <a:pt x="1" y="3133"/>
                  </a:cubicBezTo>
                  <a:lnTo>
                    <a:pt x="1" y="3133"/>
                  </a:lnTo>
                  <a:cubicBezTo>
                    <a:pt x="348" y="3172"/>
                    <a:pt x="689" y="3193"/>
                    <a:pt x="1030" y="3193"/>
                  </a:cubicBezTo>
                  <a:cubicBezTo>
                    <a:pt x="1424" y="3193"/>
                    <a:pt x="1817" y="3165"/>
                    <a:pt x="2219" y="3106"/>
                  </a:cubicBezTo>
                  <a:cubicBezTo>
                    <a:pt x="2939" y="2995"/>
                    <a:pt x="3660" y="2801"/>
                    <a:pt x="4353" y="2551"/>
                  </a:cubicBezTo>
                  <a:cubicBezTo>
                    <a:pt x="5047" y="2274"/>
                    <a:pt x="5684" y="1913"/>
                    <a:pt x="6294" y="1498"/>
                  </a:cubicBezTo>
                  <a:cubicBezTo>
                    <a:pt x="6904" y="1082"/>
                    <a:pt x="7459" y="583"/>
                    <a:pt x="7930" y="0"/>
                  </a:cubicBez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74"/>
            <p:cNvSpPr/>
            <p:nvPr/>
          </p:nvSpPr>
          <p:spPr>
            <a:xfrm>
              <a:off x="1649125" y="1806150"/>
              <a:ext cx="186650" cy="183025"/>
            </a:xfrm>
            <a:custGeom>
              <a:avLst/>
              <a:gdLst/>
              <a:ahLst/>
              <a:cxnLst/>
              <a:rect l="l" t="t" r="r" b="b"/>
              <a:pathLst>
                <a:path w="7466" h="7321" extrusionOk="0">
                  <a:moveTo>
                    <a:pt x="3669" y="0"/>
                  </a:moveTo>
                  <a:cubicBezTo>
                    <a:pt x="3149" y="0"/>
                    <a:pt x="2608" y="128"/>
                    <a:pt x="2107" y="382"/>
                  </a:cubicBezTo>
                  <a:cubicBezTo>
                    <a:pt x="1581" y="660"/>
                    <a:pt x="1137" y="1048"/>
                    <a:pt x="804" y="1519"/>
                  </a:cubicBezTo>
                  <a:cubicBezTo>
                    <a:pt x="194" y="2406"/>
                    <a:pt x="804" y="2905"/>
                    <a:pt x="111" y="4458"/>
                  </a:cubicBezTo>
                  <a:cubicBezTo>
                    <a:pt x="0" y="4652"/>
                    <a:pt x="28" y="4874"/>
                    <a:pt x="194" y="5040"/>
                  </a:cubicBezTo>
                  <a:cubicBezTo>
                    <a:pt x="1621" y="6722"/>
                    <a:pt x="3323" y="7321"/>
                    <a:pt x="4695" y="7321"/>
                  </a:cubicBezTo>
                  <a:cubicBezTo>
                    <a:pt x="6309" y="7321"/>
                    <a:pt x="7466" y="6492"/>
                    <a:pt x="7181" y="5623"/>
                  </a:cubicBezTo>
                  <a:cubicBezTo>
                    <a:pt x="7126" y="5484"/>
                    <a:pt x="6793" y="4763"/>
                    <a:pt x="6516" y="4014"/>
                  </a:cubicBezTo>
                  <a:cubicBezTo>
                    <a:pt x="6349" y="3571"/>
                    <a:pt x="6238" y="3100"/>
                    <a:pt x="6211" y="2628"/>
                  </a:cubicBezTo>
                  <a:cubicBezTo>
                    <a:pt x="6231" y="866"/>
                    <a:pt x="5021" y="0"/>
                    <a:pt x="3669"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74"/>
            <p:cNvSpPr/>
            <p:nvPr/>
          </p:nvSpPr>
          <p:spPr>
            <a:xfrm>
              <a:off x="1701800" y="1806150"/>
              <a:ext cx="110225" cy="106325"/>
            </a:xfrm>
            <a:custGeom>
              <a:avLst/>
              <a:gdLst/>
              <a:ahLst/>
              <a:cxnLst/>
              <a:rect l="l" t="t" r="r" b="b"/>
              <a:pathLst>
                <a:path w="4409" h="4253" extrusionOk="0">
                  <a:moveTo>
                    <a:pt x="1562" y="0"/>
                  </a:moveTo>
                  <a:cubicBezTo>
                    <a:pt x="1042" y="0"/>
                    <a:pt x="501" y="128"/>
                    <a:pt x="0" y="382"/>
                  </a:cubicBezTo>
                  <a:lnTo>
                    <a:pt x="56" y="1991"/>
                  </a:lnTo>
                  <a:cubicBezTo>
                    <a:pt x="56" y="1991"/>
                    <a:pt x="1357" y="4252"/>
                    <a:pt x="3312" y="4252"/>
                  </a:cubicBezTo>
                  <a:cubicBezTo>
                    <a:pt x="3658" y="4252"/>
                    <a:pt x="4025" y="4181"/>
                    <a:pt x="4409" y="4014"/>
                  </a:cubicBezTo>
                  <a:cubicBezTo>
                    <a:pt x="4242" y="3571"/>
                    <a:pt x="4131" y="3100"/>
                    <a:pt x="4104" y="2628"/>
                  </a:cubicBezTo>
                  <a:cubicBezTo>
                    <a:pt x="4124" y="866"/>
                    <a:pt x="2914" y="0"/>
                    <a:pt x="1562" y="0"/>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74"/>
            <p:cNvSpPr/>
            <p:nvPr/>
          </p:nvSpPr>
          <p:spPr>
            <a:xfrm>
              <a:off x="1586725" y="1564225"/>
              <a:ext cx="295300" cy="309550"/>
            </a:xfrm>
            <a:custGeom>
              <a:avLst/>
              <a:gdLst/>
              <a:ahLst/>
              <a:cxnLst/>
              <a:rect l="l" t="t" r="r" b="b"/>
              <a:pathLst>
                <a:path w="11812" h="12382" extrusionOk="0">
                  <a:moveTo>
                    <a:pt x="5442" y="0"/>
                  </a:moveTo>
                  <a:cubicBezTo>
                    <a:pt x="5035" y="0"/>
                    <a:pt x="4624" y="61"/>
                    <a:pt x="4215" y="189"/>
                  </a:cubicBezTo>
                  <a:cubicBezTo>
                    <a:pt x="1498" y="1049"/>
                    <a:pt x="1" y="4293"/>
                    <a:pt x="944" y="7620"/>
                  </a:cubicBezTo>
                  <a:cubicBezTo>
                    <a:pt x="1749" y="10548"/>
                    <a:pt x="4466" y="12381"/>
                    <a:pt x="6996" y="12381"/>
                  </a:cubicBezTo>
                  <a:cubicBezTo>
                    <a:pt x="7341" y="12381"/>
                    <a:pt x="7681" y="12347"/>
                    <a:pt x="8014" y="12277"/>
                  </a:cubicBezTo>
                  <a:cubicBezTo>
                    <a:pt x="11147" y="11612"/>
                    <a:pt x="11812" y="8174"/>
                    <a:pt x="10869" y="4847"/>
                  </a:cubicBezTo>
                  <a:cubicBezTo>
                    <a:pt x="10110" y="2119"/>
                    <a:pt x="7850" y="0"/>
                    <a:pt x="5442"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74"/>
            <p:cNvSpPr/>
            <p:nvPr/>
          </p:nvSpPr>
          <p:spPr>
            <a:xfrm>
              <a:off x="1802175" y="1661725"/>
              <a:ext cx="34500" cy="19200"/>
            </a:xfrm>
            <a:custGeom>
              <a:avLst/>
              <a:gdLst/>
              <a:ahLst/>
              <a:cxnLst/>
              <a:rect l="l" t="t" r="r" b="b"/>
              <a:pathLst>
                <a:path w="1380" h="768" extrusionOk="0">
                  <a:moveTo>
                    <a:pt x="749" y="0"/>
                  </a:moveTo>
                  <a:cubicBezTo>
                    <a:pt x="383" y="0"/>
                    <a:pt x="0" y="171"/>
                    <a:pt x="61" y="476"/>
                  </a:cubicBezTo>
                  <a:cubicBezTo>
                    <a:pt x="98" y="674"/>
                    <a:pt x="368" y="767"/>
                    <a:pt x="653" y="767"/>
                  </a:cubicBezTo>
                  <a:cubicBezTo>
                    <a:pt x="1005" y="767"/>
                    <a:pt x="1379" y="625"/>
                    <a:pt x="1364" y="365"/>
                  </a:cubicBezTo>
                  <a:cubicBezTo>
                    <a:pt x="1339" y="115"/>
                    <a:pt x="1050" y="0"/>
                    <a:pt x="749" y="0"/>
                  </a:cubicBezTo>
                  <a:close/>
                </a:path>
              </a:pathLst>
            </a:custGeom>
            <a:solidFill>
              <a:srgbClr val="57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74"/>
            <p:cNvSpPr/>
            <p:nvPr/>
          </p:nvSpPr>
          <p:spPr>
            <a:xfrm>
              <a:off x="1707725" y="1680825"/>
              <a:ext cx="37425" cy="20500"/>
            </a:xfrm>
            <a:custGeom>
              <a:avLst/>
              <a:gdLst/>
              <a:ahLst/>
              <a:cxnLst/>
              <a:rect l="l" t="t" r="r" b="b"/>
              <a:pathLst>
                <a:path w="1497" h="820" extrusionOk="0">
                  <a:moveTo>
                    <a:pt x="978" y="1"/>
                  </a:moveTo>
                  <a:cubicBezTo>
                    <a:pt x="556" y="1"/>
                    <a:pt x="1" y="315"/>
                    <a:pt x="151" y="654"/>
                  </a:cubicBezTo>
                  <a:cubicBezTo>
                    <a:pt x="209" y="770"/>
                    <a:pt x="357" y="820"/>
                    <a:pt x="531" y="820"/>
                  </a:cubicBezTo>
                  <a:cubicBezTo>
                    <a:pt x="939" y="820"/>
                    <a:pt x="1496" y="549"/>
                    <a:pt x="1399" y="238"/>
                  </a:cubicBezTo>
                  <a:cubicBezTo>
                    <a:pt x="1346" y="70"/>
                    <a:pt x="1177" y="1"/>
                    <a:pt x="978" y="1"/>
                  </a:cubicBezTo>
                  <a:close/>
                </a:path>
              </a:pathLst>
            </a:custGeom>
            <a:solidFill>
              <a:srgbClr val="57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74"/>
            <p:cNvSpPr/>
            <p:nvPr/>
          </p:nvSpPr>
          <p:spPr>
            <a:xfrm>
              <a:off x="1722600" y="1716750"/>
              <a:ext cx="26875" cy="14000"/>
            </a:xfrm>
            <a:custGeom>
              <a:avLst/>
              <a:gdLst/>
              <a:ahLst/>
              <a:cxnLst/>
              <a:rect l="l" t="t" r="r" b="b"/>
              <a:pathLst>
                <a:path w="1075" h="560" extrusionOk="0">
                  <a:moveTo>
                    <a:pt x="558" y="1"/>
                  </a:moveTo>
                  <a:cubicBezTo>
                    <a:pt x="506" y="1"/>
                    <a:pt x="458" y="8"/>
                    <a:pt x="416" y="21"/>
                  </a:cubicBezTo>
                  <a:cubicBezTo>
                    <a:pt x="305" y="49"/>
                    <a:pt x="222" y="105"/>
                    <a:pt x="166" y="188"/>
                  </a:cubicBezTo>
                  <a:cubicBezTo>
                    <a:pt x="83" y="243"/>
                    <a:pt x="28" y="326"/>
                    <a:pt x="28" y="437"/>
                  </a:cubicBezTo>
                  <a:cubicBezTo>
                    <a:pt x="0" y="493"/>
                    <a:pt x="28" y="520"/>
                    <a:pt x="83" y="548"/>
                  </a:cubicBezTo>
                  <a:cubicBezTo>
                    <a:pt x="91" y="556"/>
                    <a:pt x="104" y="560"/>
                    <a:pt x="119" y="560"/>
                  </a:cubicBezTo>
                  <a:cubicBezTo>
                    <a:pt x="155" y="560"/>
                    <a:pt x="202" y="540"/>
                    <a:pt x="222" y="520"/>
                  </a:cubicBezTo>
                  <a:cubicBezTo>
                    <a:pt x="250" y="437"/>
                    <a:pt x="277" y="410"/>
                    <a:pt x="333" y="354"/>
                  </a:cubicBezTo>
                  <a:cubicBezTo>
                    <a:pt x="360" y="326"/>
                    <a:pt x="416" y="299"/>
                    <a:pt x="499" y="271"/>
                  </a:cubicBezTo>
                  <a:lnTo>
                    <a:pt x="665" y="271"/>
                  </a:lnTo>
                  <a:cubicBezTo>
                    <a:pt x="721" y="299"/>
                    <a:pt x="804" y="326"/>
                    <a:pt x="860" y="354"/>
                  </a:cubicBezTo>
                  <a:cubicBezTo>
                    <a:pt x="869" y="356"/>
                    <a:pt x="878" y="357"/>
                    <a:pt x="886" y="357"/>
                  </a:cubicBezTo>
                  <a:cubicBezTo>
                    <a:pt x="1008" y="357"/>
                    <a:pt x="1074" y="182"/>
                    <a:pt x="970" y="105"/>
                  </a:cubicBezTo>
                  <a:cubicBezTo>
                    <a:pt x="887" y="49"/>
                    <a:pt x="804" y="21"/>
                    <a:pt x="721" y="21"/>
                  </a:cubicBezTo>
                  <a:cubicBezTo>
                    <a:pt x="665" y="8"/>
                    <a:pt x="610" y="1"/>
                    <a:pt x="558"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74"/>
            <p:cNvSpPr/>
            <p:nvPr/>
          </p:nvSpPr>
          <p:spPr>
            <a:xfrm>
              <a:off x="1814775" y="1697350"/>
              <a:ext cx="26375" cy="13975"/>
            </a:xfrm>
            <a:custGeom>
              <a:avLst/>
              <a:gdLst/>
              <a:ahLst/>
              <a:cxnLst/>
              <a:rect l="l" t="t" r="r" b="b"/>
              <a:pathLst>
                <a:path w="1055" h="559" extrusionOk="0">
                  <a:moveTo>
                    <a:pt x="559" y="0"/>
                  </a:moveTo>
                  <a:cubicBezTo>
                    <a:pt x="507" y="0"/>
                    <a:pt x="458" y="7"/>
                    <a:pt x="416" y="21"/>
                  </a:cubicBezTo>
                  <a:cubicBezTo>
                    <a:pt x="306" y="49"/>
                    <a:pt x="222" y="104"/>
                    <a:pt x="139" y="187"/>
                  </a:cubicBezTo>
                  <a:cubicBezTo>
                    <a:pt x="84" y="243"/>
                    <a:pt x="28" y="326"/>
                    <a:pt x="1" y="437"/>
                  </a:cubicBezTo>
                  <a:cubicBezTo>
                    <a:pt x="1" y="492"/>
                    <a:pt x="28" y="520"/>
                    <a:pt x="84" y="548"/>
                  </a:cubicBezTo>
                  <a:cubicBezTo>
                    <a:pt x="91" y="555"/>
                    <a:pt x="103" y="559"/>
                    <a:pt x="116" y="559"/>
                  </a:cubicBezTo>
                  <a:cubicBezTo>
                    <a:pt x="152" y="559"/>
                    <a:pt x="202" y="533"/>
                    <a:pt x="222" y="492"/>
                  </a:cubicBezTo>
                  <a:cubicBezTo>
                    <a:pt x="250" y="465"/>
                    <a:pt x="278" y="409"/>
                    <a:pt x="333" y="354"/>
                  </a:cubicBezTo>
                  <a:cubicBezTo>
                    <a:pt x="361" y="326"/>
                    <a:pt x="416" y="298"/>
                    <a:pt x="472" y="271"/>
                  </a:cubicBezTo>
                  <a:lnTo>
                    <a:pt x="666" y="271"/>
                  </a:lnTo>
                  <a:cubicBezTo>
                    <a:pt x="721" y="298"/>
                    <a:pt x="805" y="326"/>
                    <a:pt x="860" y="354"/>
                  </a:cubicBezTo>
                  <a:cubicBezTo>
                    <a:pt x="916" y="354"/>
                    <a:pt x="971" y="354"/>
                    <a:pt x="1026" y="298"/>
                  </a:cubicBezTo>
                  <a:cubicBezTo>
                    <a:pt x="1054" y="215"/>
                    <a:pt x="1026" y="160"/>
                    <a:pt x="971" y="104"/>
                  </a:cubicBezTo>
                  <a:cubicBezTo>
                    <a:pt x="888" y="77"/>
                    <a:pt x="805" y="21"/>
                    <a:pt x="721" y="21"/>
                  </a:cubicBezTo>
                  <a:cubicBezTo>
                    <a:pt x="666" y="7"/>
                    <a:pt x="611" y="0"/>
                    <a:pt x="559"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74"/>
            <p:cNvSpPr/>
            <p:nvPr/>
          </p:nvSpPr>
          <p:spPr>
            <a:xfrm>
              <a:off x="1772500" y="1781725"/>
              <a:ext cx="38150" cy="11550"/>
            </a:xfrm>
            <a:custGeom>
              <a:avLst/>
              <a:gdLst/>
              <a:ahLst/>
              <a:cxnLst/>
              <a:rect l="l" t="t" r="r" b="b"/>
              <a:pathLst>
                <a:path w="1526" h="462" extrusionOk="0">
                  <a:moveTo>
                    <a:pt x="0" y="1"/>
                  </a:moveTo>
                  <a:lnTo>
                    <a:pt x="0" y="1"/>
                  </a:lnTo>
                  <a:cubicBezTo>
                    <a:pt x="167" y="223"/>
                    <a:pt x="444" y="389"/>
                    <a:pt x="721" y="444"/>
                  </a:cubicBezTo>
                  <a:cubicBezTo>
                    <a:pt x="780" y="456"/>
                    <a:pt x="841" y="462"/>
                    <a:pt x="902" y="462"/>
                  </a:cubicBezTo>
                  <a:cubicBezTo>
                    <a:pt x="1125" y="462"/>
                    <a:pt x="1351" y="387"/>
                    <a:pt x="1525" y="278"/>
                  </a:cubicBezTo>
                  <a:cubicBezTo>
                    <a:pt x="1387" y="278"/>
                    <a:pt x="1276" y="306"/>
                    <a:pt x="1137" y="306"/>
                  </a:cubicBezTo>
                  <a:cubicBezTo>
                    <a:pt x="998" y="306"/>
                    <a:pt x="860" y="278"/>
                    <a:pt x="749" y="250"/>
                  </a:cubicBezTo>
                  <a:cubicBezTo>
                    <a:pt x="472" y="195"/>
                    <a:pt x="222" y="112"/>
                    <a:pt x="0"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74"/>
            <p:cNvSpPr/>
            <p:nvPr/>
          </p:nvSpPr>
          <p:spPr>
            <a:xfrm>
              <a:off x="1780825" y="1696475"/>
              <a:ext cx="22200" cy="60325"/>
            </a:xfrm>
            <a:custGeom>
              <a:avLst/>
              <a:gdLst/>
              <a:ahLst/>
              <a:cxnLst/>
              <a:rect l="l" t="t" r="r" b="b"/>
              <a:pathLst>
                <a:path w="888" h="2413" extrusionOk="0">
                  <a:moveTo>
                    <a:pt x="0" y="1"/>
                  </a:moveTo>
                  <a:cubicBezTo>
                    <a:pt x="166" y="444"/>
                    <a:pt x="388" y="916"/>
                    <a:pt x="610" y="1359"/>
                  </a:cubicBezTo>
                  <a:cubicBezTo>
                    <a:pt x="749" y="1526"/>
                    <a:pt x="776" y="1775"/>
                    <a:pt x="693" y="1969"/>
                  </a:cubicBezTo>
                  <a:cubicBezTo>
                    <a:pt x="638" y="2080"/>
                    <a:pt x="527" y="2163"/>
                    <a:pt x="444" y="2191"/>
                  </a:cubicBezTo>
                  <a:cubicBezTo>
                    <a:pt x="333" y="2274"/>
                    <a:pt x="250" y="2357"/>
                    <a:pt x="139" y="2413"/>
                  </a:cubicBezTo>
                  <a:cubicBezTo>
                    <a:pt x="250" y="2385"/>
                    <a:pt x="360" y="2357"/>
                    <a:pt x="471" y="2302"/>
                  </a:cubicBezTo>
                  <a:cubicBezTo>
                    <a:pt x="582" y="2246"/>
                    <a:pt x="693" y="2163"/>
                    <a:pt x="776" y="2052"/>
                  </a:cubicBezTo>
                  <a:cubicBezTo>
                    <a:pt x="859" y="1941"/>
                    <a:pt x="887" y="1803"/>
                    <a:pt x="887" y="1664"/>
                  </a:cubicBezTo>
                  <a:cubicBezTo>
                    <a:pt x="859" y="1526"/>
                    <a:pt x="804" y="1387"/>
                    <a:pt x="776" y="1276"/>
                  </a:cubicBezTo>
                  <a:cubicBezTo>
                    <a:pt x="665" y="1054"/>
                    <a:pt x="555" y="832"/>
                    <a:pt x="416" y="611"/>
                  </a:cubicBezTo>
                  <a:cubicBezTo>
                    <a:pt x="305" y="389"/>
                    <a:pt x="166" y="195"/>
                    <a:pt x="0" y="1"/>
                  </a:cubicBezTo>
                  <a:close/>
                </a:path>
              </a:pathLst>
            </a:custGeom>
            <a:solidFill>
              <a:srgbClr val="944F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74"/>
            <p:cNvSpPr/>
            <p:nvPr/>
          </p:nvSpPr>
          <p:spPr>
            <a:xfrm>
              <a:off x="1726750" y="1510950"/>
              <a:ext cx="196875" cy="190950"/>
            </a:xfrm>
            <a:custGeom>
              <a:avLst/>
              <a:gdLst/>
              <a:ahLst/>
              <a:cxnLst/>
              <a:rect l="l" t="t" r="r" b="b"/>
              <a:pathLst>
                <a:path w="7875" h="7638" extrusionOk="0">
                  <a:moveTo>
                    <a:pt x="3085" y="1"/>
                  </a:moveTo>
                  <a:cubicBezTo>
                    <a:pt x="2460" y="1"/>
                    <a:pt x="1845" y="211"/>
                    <a:pt x="1359" y="684"/>
                  </a:cubicBezTo>
                  <a:cubicBezTo>
                    <a:pt x="0" y="1932"/>
                    <a:pt x="915" y="3762"/>
                    <a:pt x="2551" y="4150"/>
                  </a:cubicBezTo>
                  <a:cubicBezTo>
                    <a:pt x="3300" y="4316"/>
                    <a:pt x="4215" y="4344"/>
                    <a:pt x="4381" y="5287"/>
                  </a:cubicBezTo>
                  <a:cubicBezTo>
                    <a:pt x="4409" y="5453"/>
                    <a:pt x="4658" y="6174"/>
                    <a:pt x="4714" y="6368"/>
                  </a:cubicBezTo>
                  <a:cubicBezTo>
                    <a:pt x="4985" y="7240"/>
                    <a:pt x="5527" y="7638"/>
                    <a:pt x="6075" y="7638"/>
                  </a:cubicBezTo>
                  <a:cubicBezTo>
                    <a:pt x="6311" y="7638"/>
                    <a:pt x="6548" y="7564"/>
                    <a:pt x="6765" y="7422"/>
                  </a:cubicBezTo>
                  <a:cubicBezTo>
                    <a:pt x="7486" y="6950"/>
                    <a:pt x="7874" y="5758"/>
                    <a:pt x="7043" y="5065"/>
                  </a:cubicBezTo>
                  <a:cubicBezTo>
                    <a:pt x="6350" y="4455"/>
                    <a:pt x="6072" y="4067"/>
                    <a:pt x="6045" y="3124"/>
                  </a:cubicBezTo>
                  <a:cubicBezTo>
                    <a:pt x="5989" y="2320"/>
                    <a:pt x="5795" y="1433"/>
                    <a:pt x="5213" y="851"/>
                  </a:cubicBezTo>
                  <a:cubicBezTo>
                    <a:pt x="4633" y="316"/>
                    <a:pt x="3851" y="1"/>
                    <a:pt x="3085" y="1"/>
                  </a:cubicBezTo>
                  <a:close/>
                </a:path>
              </a:pathLst>
            </a:custGeom>
            <a:solidFill>
              <a:srgbClr val="57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74"/>
            <p:cNvSpPr/>
            <p:nvPr/>
          </p:nvSpPr>
          <p:spPr>
            <a:xfrm>
              <a:off x="1812700" y="1545375"/>
              <a:ext cx="71425" cy="113700"/>
            </a:xfrm>
            <a:custGeom>
              <a:avLst/>
              <a:gdLst/>
              <a:ahLst/>
              <a:cxnLst/>
              <a:rect l="l" t="t" r="r" b="b"/>
              <a:pathLst>
                <a:path w="2857" h="4548" extrusionOk="0">
                  <a:moveTo>
                    <a:pt x="0" y="0"/>
                  </a:moveTo>
                  <a:lnTo>
                    <a:pt x="0" y="0"/>
                  </a:lnTo>
                  <a:cubicBezTo>
                    <a:pt x="416" y="195"/>
                    <a:pt x="749" y="527"/>
                    <a:pt x="971" y="943"/>
                  </a:cubicBezTo>
                  <a:cubicBezTo>
                    <a:pt x="1165" y="1359"/>
                    <a:pt x="1303" y="1803"/>
                    <a:pt x="1387" y="2246"/>
                  </a:cubicBezTo>
                  <a:lnTo>
                    <a:pt x="1553" y="2939"/>
                  </a:lnTo>
                  <a:cubicBezTo>
                    <a:pt x="1608" y="3161"/>
                    <a:pt x="1692" y="3411"/>
                    <a:pt x="1830" y="3605"/>
                  </a:cubicBezTo>
                  <a:cubicBezTo>
                    <a:pt x="2080" y="3993"/>
                    <a:pt x="2440" y="4326"/>
                    <a:pt x="2856" y="4547"/>
                  </a:cubicBezTo>
                  <a:cubicBezTo>
                    <a:pt x="2496" y="4270"/>
                    <a:pt x="2163" y="3937"/>
                    <a:pt x="1941" y="3549"/>
                  </a:cubicBezTo>
                  <a:cubicBezTo>
                    <a:pt x="1747" y="3106"/>
                    <a:pt x="1636" y="2662"/>
                    <a:pt x="1553" y="2219"/>
                  </a:cubicBezTo>
                  <a:cubicBezTo>
                    <a:pt x="1470" y="1747"/>
                    <a:pt x="1303" y="1304"/>
                    <a:pt x="1082" y="888"/>
                  </a:cubicBezTo>
                  <a:cubicBezTo>
                    <a:pt x="971" y="666"/>
                    <a:pt x="804" y="500"/>
                    <a:pt x="638" y="333"/>
                  </a:cubicBezTo>
                  <a:cubicBezTo>
                    <a:pt x="444" y="195"/>
                    <a:pt x="222" y="84"/>
                    <a:pt x="0" y="0"/>
                  </a:cubicBezTo>
                  <a:close/>
                </a:path>
              </a:pathLst>
            </a:custGeom>
            <a:solidFill>
              <a:srgbClr val="2E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74"/>
            <p:cNvSpPr/>
            <p:nvPr/>
          </p:nvSpPr>
          <p:spPr>
            <a:xfrm>
              <a:off x="1498450" y="1451875"/>
              <a:ext cx="255575" cy="191575"/>
            </a:xfrm>
            <a:custGeom>
              <a:avLst/>
              <a:gdLst/>
              <a:ahLst/>
              <a:cxnLst/>
              <a:rect l="l" t="t" r="r" b="b"/>
              <a:pathLst>
                <a:path w="10223" h="7663" extrusionOk="0">
                  <a:moveTo>
                    <a:pt x="3832" y="1"/>
                  </a:moveTo>
                  <a:cubicBezTo>
                    <a:pt x="2348" y="1"/>
                    <a:pt x="957" y="1763"/>
                    <a:pt x="2118" y="3075"/>
                  </a:cubicBezTo>
                  <a:cubicBezTo>
                    <a:pt x="2340" y="3297"/>
                    <a:pt x="2672" y="3491"/>
                    <a:pt x="2617" y="3851"/>
                  </a:cubicBezTo>
                  <a:cubicBezTo>
                    <a:pt x="2561" y="4212"/>
                    <a:pt x="2173" y="4267"/>
                    <a:pt x="1924" y="4406"/>
                  </a:cubicBezTo>
                  <a:cubicBezTo>
                    <a:pt x="0" y="5505"/>
                    <a:pt x="913" y="7663"/>
                    <a:pt x="2383" y="7663"/>
                  </a:cubicBezTo>
                  <a:cubicBezTo>
                    <a:pt x="2693" y="7663"/>
                    <a:pt x="3027" y="7567"/>
                    <a:pt x="3366" y="7345"/>
                  </a:cubicBezTo>
                  <a:cubicBezTo>
                    <a:pt x="3859" y="7033"/>
                    <a:pt x="4304" y="6112"/>
                    <a:pt x="4952" y="6112"/>
                  </a:cubicBezTo>
                  <a:cubicBezTo>
                    <a:pt x="4995" y="6112"/>
                    <a:pt x="5039" y="6116"/>
                    <a:pt x="5084" y="6125"/>
                  </a:cubicBezTo>
                  <a:cubicBezTo>
                    <a:pt x="5334" y="6180"/>
                    <a:pt x="5556" y="6263"/>
                    <a:pt x="5778" y="6374"/>
                  </a:cubicBezTo>
                  <a:cubicBezTo>
                    <a:pt x="6028" y="6468"/>
                    <a:pt x="6286" y="6511"/>
                    <a:pt x="6544" y="6511"/>
                  </a:cubicBezTo>
                  <a:cubicBezTo>
                    <a:pt x="7510" y="6511"/>
                    <a:pt x="8468" y="5903"/>
                    <a:pt x="8994" y="5071"/>
                  </a:cubicBezTo>
                  <a:cubicBezTo>
                    <a:pt x="10223" y="3179"/>
                    <a:pt x="9208" y="437"/>
                    <a:pt x="7648" y="437"/>
                  </a:cubicBezTo>
                  <a:cubicBezTo>
                    <a:pt x="7448" y="437"/>
                    <a:pt x="7239" y="482"/>
                    <a:pt x="7025" y="580"/>
                  </a:cubicBezTo>
                  <a:cubicBezTo>
                    <a:pt x="6776" y="691"/>
                    <a:pt x="6498" y="857"/>
                    <a:pt x="6249" y="996"/>
                  </a:cubicBezTo>
                  <a:cubicBezTo>
                    <a:pt x="6070" y="1074"/>
                    <a:pt x="5935" y="1109"/>
                    <a:pt x="5826" y="1109"/>
                  </a:cubicBezTo>
                  <a:cubicBezTo>
                    <a:pt x="5514" y="1109"/>
                    <a:pt x="5413" y="826"/>
                    <a:pt x="5084" y="497"/>
                  </a:cubicBezTo>
                  <a:cubicBezTo>
                    <a:pt x="4699" y="148"/>
                    <a:pt x="4262" y="1"/>
                    <a:pt x="3832" y="1"/>
                  </a:cubicBezTo>
                  <a:close/>
                </a:path>
              </a:pathLst>
            </a:custGeom>
            <a:solidFill>
              <a:srgbClr val="57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74"/>
            <p:cNvSpPr/>
            <p:nvPr/>
          </p:nvSpPr>
          <p:spPr>
            <a:xfrm>
              <a:off x="1599900" y="1478150"/>
              <a:ext cx="57550" cy="30525"/>
            </a:xfrm>
            <a:custGeom>
              <a:avLst/>
              <a:gdLst/>
              <a:ahLst/>
              <a:cxnLst/>
              <a:rect l="l" t="t" r="r" b="b"/>
              <a:pathLst>
                <a:path w="2302" h="1221" extrusionOk="0">
                  <a:moveTo>
                    <a:pt x="1" y="0"/>
                  </a:moveTo>
                  <a:cubicBezTo>
                    <a:pt x="56" y="250"/>
                    <a:pt x="167" y="444"/>
                    <a:pt x="333" y="638"/>
                  </a:cubicBezTo>
                  <a:cubicBezTo>
                    <a:pt x="500" y="804"/>
                    <a:pt x="694" y="943"/>
                    <a:pt x="916" y="1054"/>
                  </a:cubicBezTo>
                  <a:cubicBezTo>
                    <a:pt x="1137" y="1137"/>
                    <a:pt x="1359" y="1192"/>
                    <a:pt x="1609" y="1220"/>
                  </a:cubicBezTo>
                  <a:cubicBezTo>
                    <a:pt x="1858" y="1220"/>
                    <a:pt x="2108" y="1165"/>
                    <a:pt x="2302" y="1054"/>
                  </a:cubicBezTo>
                  <a:lnTo>
                    <a:pt x="2302" y="1054"/>
                  </a:lnTo>
                  <a:cubicBezTo>
                    <a:pt x="2169" y="1079"/>
                    <a:pt x="2033" y="1091"/>
                    <a:pt x="1898" y="1091"/>
                  </a:cubicBezTo>
                  <a:cubicBezTo>
                    <a:pt x="1583" y="1091"/>
                    <a:pt x="1270" y="1023"/>
                    <a:pt x="999" y="887"/>
                  </a:cubicBezTo>
                  <a:cubicBezTo>
                    <a:pt x="583" y="693"/>
                    <a:pt x="222" y="388"/>
                    <a:pt x="1" y="0"/>
                  </a:cubicBezTo>
                  <a:close/>
                </a:path>
              </a:pathLst>
            </a:custGeom>
            <a:solidFill>
              <a:srgbClr val="2E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74"/>
            <p:cNvSpPr/>
            <p:nvPr/>
          </p:nvSpPr>
          <p:spPr>
            <a:xfrm>
              <a:off x="1509800" y="1513025"/>
              <a:ext cx="273800" cy="370375"/>
            </a:xfrm>
            <a:custGeom>
              <a:avLst/>
              <a:gdLst/>
              <a:ahLst/>
              <a:cxnLst/>
              <a:rect l="l" t="t" r="r" b="b"/>
              <a:pathLst>
                <a:path w="10952" h="14815" extrusionOk="0">
                  <a:moveTo>
                    <a:pt x="8399" y="0"/>
                  </a:moveTo>
                  <a:cubicBezTo>
                    <a:pt x="8309" y="0"/>
                    <a:pt x="8217" y="7"/>
                    <a:pt x="8124" y="19"/>
                  </a:cubicBezTo>
                  <a:cubicBezTo>
                    <a:pt x="6433" y="269"/>
                    <a:pt x="6128" y="1433"/>
                    <a:pt x="5545" y="1932"/>
                  </a:cubicBezTo>
                  <a:cubicBezTo>
                    <a:pt x="4825" y="2625"/>
                    <a:pt x="4409" y="2514"/>
                    <a:pt x="3882" y="2681"/>
                  </a:cubicBezTo>
                  <a:cubicBezTo>
                    <a:pt x="915" y="3513"/>
                    <a:pt x="0" y="6396"/>
                    <a:pt x="1858" y="8475"/>
                  </a:cubicBezTo>
                  <a:cubicBezTo>
                    <a:pt x="2385" y="9058"/>
                    <a:pt x="2523" y="9889"/>
                    <a:pt x="2191" y="10610"/>
                  </a:cubicBezTo>
                  <a:cubicBezTo>
                    <a:pt x="2024" y="11109"/>
                    <a:pt x="1886" y="11608"/>
                    <a:pt x="1775" y="12135"/>
                  </a:cubicBezTo>
                  <a:cubicBezTo>
                    <a:pt x="1495" y="13652"/>
                    <a:pt x="2825" y="14815"/>
                    <a:pt x="4212" y="14815"/>
                  </a:cubicBezTo>
                  <a:cubicBezTo>
                    <a:pt x="4473" y="14815"/>
                    <a:pt x="4736" y="14774"/>
                    <a:pt x="4991" y="14686"/>
                  </a:cubicBezTo>
                  <a:cubicBezTo>
                    <a:pt x="6128" y="14242"/>
                    <a:pt x="6821" y="13106"/>
                    <a:pt x="6654" y="11913"/>
                  </a:cubicBezTo>
                  <a:cubicBezTo>
                    <a:pt x="6571" y="11248"/>
                    <a:pt x="5767" y="10777"/>
                    <a:pt x="6322" y="10111"/>
                  </a:cubicBezTo>
                  <a:cubicBezTo>
                    <a:pt x="6682" y="9640"/>
                    <a:pt x="7126" y="9640"/>
                    <a:pt x="7486" y="9169"/>
                  </a:cubicBezTo>
                  <a:cubicBezTo>
                    <a:pt x="7874" y="8614"/>
                    <a:pt x="7320" y="7727"/>
                    <a:pt x="7431" y="7117"/>
                  </a:cubicBezTo>
                  <a:cubicBezTo>
                    <a:pt x="7597" y="6146"/>
                    <a:pt x="8678" y="6257"/>
                    <a:pt x="9122" y="6146"/>
                  </a:cubicBezTo>
                  <a:cubicBezTo>
                    <a:pt x="9843" y="5925"/>
                    <a:pt x="10425" y="5370"/>
                    <a:pt x="10619" y="4622"/>
                  </a:cubicBezTo>
                  <a:cubicBezTo>
                    <a:pt x="10869" y="3956"/>
                    <a:pt x="10952" y="3263"/>
                    <a:pt x="10896" y="2542"/>
                  </a:cubicBezTo>
                  <a:cubicBezTo>
                    <a:pt x="10689" y="1271"/>
                    <a:pt x="9705" y="0"/>
                    <a:pt x="8399" y="0"/>
                  </a:cubicBezTo>
                  <a:close/>
                </a:path>
              </a:pathLst>
            </a:custGeom>
            <a:solidFill>
              <a:srgbClr val="57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74"/>
            <p:cNvSpPr/>
            <p:nvPr/>
          </p:nvSpPr>
          <p:spPr>
            <a:xfrm>
              <a:off x="1560400" y="1671525"/>
              <a:ext cx="41600" cy="171925"/>
            </a:xfrm>
            <a:custGeom>
              <a:avLst/>
              <a:gdLst/>
              <a:ahLst/>
              <a:cxnLst/>
              <a:rect l="l" t="t" r="r" b="b"/>
              <a:pathLst>
                <a:path w="1664" h="6877" extrusionOk="0">
                  <a:moveTo>
                    <a:pt x="28" y="1"/>
                  </a:moveTo>
                  <a:cubicBezTo>
                    <a:pt x="0" y="333"/>
                    <a:pt x="83" y="638"/>
                    <a:pt x="305" y="860"/>
                  </a:cubicBezTo>
                  <a:cubicBezTo>
                    <a:pt x="472" y="1137"/>
                    <a:pt x="666" y="1359"/>
                    <a:pt x="860" y="1609"/>
                  </a:cubicBezTo>
                  <a:cubicBezTo>
                    <a:pt x="1248" y="2080"/>
                    <a:pt x="1470" y="2634"/>
                    <a:pt x="1470" y="3244"/>
                  </a:cubicBezTo>
                  <a:cubicBezTo>
                    <a:pt x="1497" y="3549"/>
                    <a:pt x="1442" y="3854"/>
                    <a:pt x="1359" y="4132"/>
                  </a:cubicBezTo>
                  <a:cubicBezTo>
                    <a:pt x="1276" y="4437"/>
                    <a:pt x="1165" y="4714"/>
                    <a:pt x="1109" y="5019"/>
                  </a:cubicBezTo>
                  <a:cubicBezTo>
                    <a:pt x="943" y="5629"/>
                    <a:pt x="888" y="6239"/>
                    <a:pt x="998" y="6876"/>
                  </a:cubicBezTo>
                  <a:cubicBezTo>
                    <a:pt x="971" y="6267"/>
                    <a:pt x="1054" y="5657"/>
                    <a:pt x="1220" y="5074"/>
                  </a:cubicBezTo>
                  <a:cubicBezTo>
                    <a:pt x="1331" y="4769"/>
                    <a:pt x="1442" y="4492"/>
                    <a:pt x="1525" y="4187"/>
                  </a:cubicBezTo>
                  <a:cubicBezTo>
                    <a:pt x="1608" y="3882"/>
                    <a:pt x="1664" y="3577"/>
                    <a:pt x="1664" y="3244"/>
                  </a:cubicBezTo>
                  <a:cubicBezTo>
                    <a:pt x="1636" y="2607"/>
                    <a:pt x="1387" y="1997"/>
                    <a:pt x="971" y="1525"/>
                  </a:cubicBezTo>
                  <a:cubicBezTo>
                    <a:pt x="777" y="1276"/>
                    <a:pt x="555" y="1054"/>
                    <a:pt x="361" y="832"/>
                  </a:cubicBezTo>
                  <a:cubicBezTo>
                    <a:pt x="167" y="610"/>
                    <a:pt x="28" y="306"/>
                    <a:pt x="28" y="1"/>
                  </a:cubicBezTo>
                  <a:close/>
                </a:path>
              </a:pathLst>
            </a:custGeom>
            <a:solidFill>
              <a:srgbClr val="2E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74"/>
            <p:cNvSpPr/>
            <p:nvPr/>
          </p:nvSpPr>
          <p:spPr>
            <a:xfrm>
              <a:off x="1545850" y="1513650"/>
              <a:ext cx="186475" cy="113550"/>
            </a:xfrm>
            <a:custGeom>
              <a:avLst/>
              <a:gdLst/>
              <a:ahLst/>
              <a:cxnLst/>
              <a:rect l="l" t="t" r="r" b="b"/>
              <a:pathLst>
                <a:path w="7459" h="4542" extrusionOk="0">
                  <a:moveTo>
                    <a:pt x="6633" y="0"/>
                  </a:moveTo>
                  <a:cubicBezTo>
                    <a:pt x="6529" y="0"/>
                    <a:pt x="6425" y="7"/>
                    <a:pt x="6321" y="22"/>
                  </a:cubicBezTo>
                  <a:cubicBezTo>
                    <a:pt x="5933" y="77"/>
                    <a:pt x="5545" y="216"/>
                    <a:pt x="5240" y="438"/>
                  </a:cubicBezTo>
                  <a:cubicBezTo>
                    <a:pt x="4907" y="659"/>
                    <a:pt x="4630" y="937"/>
                    <a:pt x="4408" y="1269"/>
                  </a:cubicBezTo>
                  <a:cubicBezTo>
                    <a:pt x="4187" y="1574"/>
                    <a:pt x="3937" y="1852"/>
                    <a:pt x="3632" y="2101"/>
                  </a:cubicBezTo>
                  <a:cubicBezTo>
                    <a:pt x="3355" y="2323"/>
                    <a:pt x="2994" y="2462"/>
                    <a:pt x="2634" y="2545"/>
                  </a:cubicBezTo>
                  <a:cubicBezTo>
                    <a:pt x="2246" y="2573"/>
                    <a:pt x="1858" y="2683"/>
                    <a:pt x="1497" y="2850"/>
                  </a:cubicBezTo>
                  <a:cubicBezTo>
                    <a:pt x="1137" y="2988"/>
                    <a:pt x="832" y="3238"/>
                    <a:pt x="582" y="3543"/>
                  </a:cubicBezTo>
                  <a:cubicBezTo>
                    <a:pt x="333" y="3820"/>
                    <a:pt x="139" y="4181"/>
                    <a:pt x="0" y="4541"/>
                  </a:cubicBezTo>
                  <a:cubicBezTo>
                    <a:pt x="305" y="3820"/>
                    <a:pt x="860" y="3266"/>
                    <a:pt x="1553" y="2961"/>
                  </a:cubicBezTo>
                  <a:cubicBezTo>
                    <a:pt x="1913" y="2822"/>
                    <a:pt x="2274" y="2739"/>
                    <a:pt x="2662" y="2711"/>
                  </a:cubicBezTo>
                  <a:cubicBezTo>
                    <a:pt x="3050" y="2628"/>
                    <a:pt x="3438" y="2462"/>
                    <a:pt x="3743" y="2212"/>
                  </a:cubicBezTo>
                  <a:cubicBezTo>
                    <a:pt x="4048" y="1963"/>
                    <a:pt x="4298" y="1685"/>
                    <a:pt x="4519" y="1353"/>
                  </a:cubicBezTo>
                  <a:cubicBezTo>
                    <a:pt x="4741" y="1048"/>
                    <a:pt x="4991" y="770"/>
                    <a:pt x="5296" y="549"/>
                  </a:cubicBezTo>
                  <a:cubicBezTo>
                    <a:pt x="5756" y="228"/>
                    <a:pt x="6288" y="53"/>
                    <a:pt x="6831" y="53"/>
                  </a:cubicBezTo>
                  <a:cubicBezTo>
                    <a:pt x="7040" y="53"/>
                    <a:pt x="7250" y="79"/>
                    <a:pt x="7458" y="133"/>
                  </a:cubicBezTo>
                  <a:cubicBezTo>
                    <a:pt x="7194" y="52"/>
                    <a:pt x="6916" y="0"/>
                    <a:pt x="6633" y="0"/>
                  </a:cubicBezTo>
                  <a:close/>
                </a:path>
              </a:pathLst>
            </a:custGeom>
            <a:solidFill>
              <a:srgbClr val="2E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74"/>
            <p:cNvSpPr/>
            <p:nvPr/>
          </p:nvSpPr>
          <p:spPr>
            <a:xfrm>
              <a:off x="1759325" y="1530125"/>
              <a:ext cx="26375" cy="81825"/>
            </a:xfrm>
            <a:custGeom>
              <a:avLst/>
              <a:gdLst/>
              <a:ahLst/>
              <a:cxnLst/>
              <a:rect l="l" t="t" r="r" b="b"/>
              <a:pathLst>
                <a:path w="1055" h="3273" extrusionOk="0">
                  <a:moveTo>
                    <a:pt x="1" y="0"/>
                  </a:moveTo>
                  <a:lnTo>
                    <a:pt x="1" y="0"/>
                  </a:lnTo>
                  <a:cubicBezTo>
                    <a:pt x="167" y="250"/>
                    <a:pt x="333" y="472"/>
                    <a:pt x="472" y="721"/>
                  </a:cubicBezTo>
                  <a:cubicBezTo>
                    <a:pt x="583" y="971"/>
                    <a:pt x="694" y="1248"/>
                    <a:pt x="749" y="1525"/>
                  </a:cubicBezTo>
                  <a:cubicBezTo>
                    <a:pt x="805" y="1803"/>
                    <a:pt x="860" y="2108"/>
                    <a:pt x="860" y="2385"/>
                  </a:cubicBezTo>
                  <a:cubicBezTo>
                    <a:pt x="860" y="2662"/>
                    <a:pt x="805" y="2967"/>
                    <a:pt x="805" y="3272"/>
                  </a:cubicBezTo>
                  <a:cubicBezTo>
                    <a:pt x="999" y="2690"/>
                    <a:pt x="1054" y="2080"/>
                    <a:pt x="943" y="1498"/>
                  </a:cubicBezTo>
                  <a:cubicBezTo>
                    <a:pt x="860" y="1193"/>
                    <a:pt x="749" y="915"/>
                    <a:pt x="583" y="666"/>
                  </a:cubicBezTo>
                  <a:cubicBezTo>
                    <a:pt x="416" y="416"/>
                    <a:pt x="222" y="195"/>
                    <a:pt x="1" y="0"/>
                  </a:cubicBezTo>
                  <a:close/>
                </a:path>
              </a:pathLst>
            </a:custGeom>
            <a:solidFill>
              <a:srgbClr val="2E1B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74"/>
            <p:cNvSpPr/>
            <p:nvPr/>
          </p:nvSpPr>
          <p:spPr>
            <a:xfrm>
              <a:off x="1775950" y="1608450"/>
              <a:ext cx="18050" cy="79725"/>
            </a:xfrm>
            <a:custGeom>
              <a:avLst/>
              <a:gdLst/>
              <a:ahLst/>
              <a:cxnLst/>
              <a:rect l="l" t="t" r="r" b="b"/>
              <a:pathLst>
                <a:path w="722" h="3189" extrusionOk="0">
                  <a:moveTo>
                    <a:pt x="56" y="0"/>
                  </a:moveTo>
                  <a:cubicBezTo>
                    <a:pt x="195" y="305"/>
                    <a:pt x="528" y="444"/>
                    <a:pt x="555" y="777"/>
                  </a:cubicBezTo>
                  <a:cubicBezTo>
                    <a:pt x="555" y="1082"/>
                    <a:pt x="445" y="1359"/>
                    <a:pt x="278" y="1609"/>
                  </a:cubicBezTo>
                  <a:cubicBezTo>
                    <a:pt x="195" y="1747"/>
                    <a:pt x="112" y="1886"/>
                    <a:pt x="56" y="2052"/>
                  </a:cubicBezTo>
                  <a:cubicBezTo>
                    <a:pt x="1" y="2191"/>
                    <a:pt x="1" y="2385"/>
                    <a:pt x="29" y="2551"/>
                  </a:cubicBezTo>
                  <a:cubicBezTo>
                    <a:pt x="56" y="2718"/>
                    <a:pt x="140" y="2856"/>
                    <a:pt x="250" y="2995"/>
                  </a:cubicBezTo>
                  <a:cubicBezTo>
                    <a:pt x="389" y="3106"/>
                    <a:pt x="528" y="3161"/>
                    <a:pt x="694" y="3189"/>
                  </a:cubicBezTo>
                  <a:cubicBezTo>
                    <a:pt x="389" y="3078"/>
                    <a:pt x="195" y="2829"/>
                    <a:pt x="167" y="2496"/>
                  </a:cubicBezTo>
                  <a:cubicBezTo>
                    <a:pt x="167" y="2357"/>
                    <a:pt x="167" y="2219"/>
                    <a:pt x="223" y="2080"/>
                  </a:cubicBezTo>
                  <a:cubicBezTo>
                    <a:pt x="278" y="1941"/>
                    <a:pt x="361" y="1803"/>
                    <a:pt x="445" y="1692"/>
                  </a:cubicBezTo>
                  <a:cubicBezTo>
                    <a:pt x="639" y="1387"/>
                    <a:pt x="722" y="1054"/>
                    <a:pt x="666" y="721"/>
                  </a:cubicBezTo>
                  <a:cubicBezTo>
                    <a:pt x="639" y="555"/>
                    <a:pt x="528" y="416"/>
                    <a:pt x="417" y="305"/>
                  </a:cubicBezTo>
                  <a:cubicBezTo>
                    <a:pt x="278" y="222"/>
                    <a:pt x="167" y="111"/>
                    <a:pt x="56" y="0"/>
                  </a:cubicBezTo>
                  <a:close/>
                </a:path>
              </a:pathLst>
            </a:custGeom>
            <a:solidFill>
              <a:srgbClr val="5731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74"/>
            <p:cNvSpPr/>
            <p:nvPr/>
          </p:nvSpPr>
          <p:spPr>
            <a:xfrm>
              <a:off x="2007475" y="2520975"/>
              <a:ext cx="203800" cy="140850"/>
            </a:xfrm>
            <a:custGeom>
              <a:avLst/>
              <a:gdLst/>
              <a:ahLst/>
              <a:cxnLst/>
              <a:rect l="l" t="t" r="r" b="b"/>
              <a:pathLst>
                <a:path w="8152" h="5634" extrusionOk="0">
                  <a:moveTo>
                    <a:pt x="4547" y="0"/>
                  </a:moveTo>
                  <a:cubicBezTo>
                    <a:pt x="4156" y="0"/>
                    <a:pt x="3800" y="32"/>
                    <a:pt x="3660" y="42"/>
                  </a:cubicBezTo>
                  <a:cubicBezTo>
                    <a:pt x="3272" y="97"/>
                    <a:pt x="2884" y="180"/>
                    <a:pt x="2496" y="291"/>
                  </a:cubicBezTo>
                  <a:cubicBezTo>
                    <a:pt x="1913" y="458"/>
                    <a:pt x="1359" y="735"/>
                    <a:pt x="832" y="1068"/>
                  </a:cubicBezTo>
                  <a:cubicBezTo>
                    <a:pt x="250" y="1484"/>
                    <a:pt x="0" y="2204"/>
                    <a:pt x="222" y="2870"/>
                  </a:cubicBezTo>
                  <a:cubicBezTo>
                    <a:pt x="749" y="4007"/>
                    <a:pt x="2024" y="4838"/>
                    <a:pt x="3300" y="5254"/>
                  </a:cubicBezTo>
                  <a:cubicBezTo>
                    <a:pt x="3688" y="5393"/>
                    <a:pt x="4076" y="5504"/>
                    <a:pt x="4464" y="5559"/>
                  </a:cubicBezTo>
                  <a:cubicBezTo>
                    <a:pt x="4769" y="5611"/>
                    <a:pt x="5040" y="5633"/>
                    <a:pt x="5277" y="5633"/>
                  </a:cubicBezTo>
                  <a:cubicBezTo>
                    <a:pt x="6438" y="5633"/>
                    <a:pt x="6749" y="5096"/>
                    <a:pt x="5989" y="4866"/>
                  </a:cubicBezTo>
                  <a:cubicBezTo>
                    <a:pt x="5850" y="4811"/>
                    <a:pt x="5684" y="4755"/>
                    <a:pt x="5545" y="4700"/>
                  </a:cubicBezTo>
                  <a:cubicBezTo>
                    <a:pt x="5518" y="4700"/>
                    <a:pt x="5490" y="4672"/>
                    <a:pt x="5490" y="4644"/>
                  </a:cubicBezTo>
                  <a:lnTo>
                    <a:pt x="5490" y="4644"/>
                  </a:lnTo>
                  <a:cubicBezTo>
                    <a:pt x="5518" y="4700"/>
                    <a:pt x="5767" y="4700"/>
                    <a:pt x="5823" y="4700"/>
                  </a:cubicBezTo>
                  <a:cubicBezTo>
                    <a:pt x="6175" y="4750"/>
                    <a:pt x="6694" y="4823"/>
                    <a:pt x="7118" y="4823"/>
                  </a:cubicBezTo>
                  <a:cubicBezTo>
                    <a:pt x="7628" y="4823"/>
                    <a:pt x="8003" y="4718"/>
                    <a:pt x="7791" y="4339"/>
                  </a:cubicBezTo>
                  <a:cubicBezTo>
                    <a:pt x="7653" y="4117"/>
                    <a:pt x="7375" y="4117"/>
                    <a:pt x="6682" y="3785"/>
                  </a:cubicBezTo>
                  <a:cubicBezTo>
                    <a:pt x="6460" y="3702"/>
                    <a:pt x="7348" y="3785"/>
                    <a:pt x="7874" y="3480"/>
                  </a:cubicBezTo>
                  <a:cubicBezTo>
                    <a:pt x="8152" y="3313"/>
                    <a:pt x="8124" y="2898"/>
                    <a:pt x="7791" y="2814"/>
                  </a:cubicBezTo>
                  <a:cubicBezTo>
                    <a:pt x="7181" y="2537"/>
                    <a:pt x="5185" y="2593"/>
                    <a:pt x="4547" y="1872"/>
                  </a:cubicBezTo>
                  <a:cubicBezTo>
                    <a:pt x="4048" y="1317"/>
                    <a:pt x="5878" y="1095"/>
                    <a:pt x="5961" y="596"/>
                  </a:cubicBezTo>
                  <a:cubicBezTo>
                    <a:pt x="6050" y="100"/>
                    <a:pt x="5242" y="0"/>
                    <a:pt x="454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74"/>
            <p:cNvSpPr/>
            <p:nvPr/>
          </p:nvSpPr>
          <p:spPr>
            <a:xfrm>
              <a:off x="2146100" y="2605175"/>
              <a:ext cx="27050" cy="8125"/>
            </a:xfrm>
            <a:custGeom>
              <a:avLst/>
              <a:gdLst/>
              <a:ahLst/>
              <a:cxnLst/>
              <a:rect l="l" t="t" r="r" b="b"/>
              <a:pathLst>
                <a:path w="1082" h="325" extrusionOk="0">
                  <a:moveTo>
                    <a:pt x="0" y="1"/>
                  </a:moveTo>
                  <a:cubicBezTo>
                    <a:pt x="167" y="112"/>
                    <a:pt x="333" y="223"/>
                    <a:pt x="499" y="278"/>
                  </a:cubicBezTo>
                  <a:cubicBezTo>
                    <a:pt x="613" y="311"/>
                    <a:pt x="727" y="324"/>
                    <a:pt x="840" y="324"/>
                  </a:cubicBezTo>
                  <a:cubicBezTo>
                    <a:pt x="921" y="324"/>
                    <a:pt x="1001" y="317"/>
                    <a:pt x="1082" y="306"/>
                  </a:cubicBezTo>
                  <a:cubicBezTo>
                    <a:pt x="998" y="278"/>
                    <a:pt x="915" y="223"/>
                    <a:pt x="832" y="195"/>
                  </a:cubicBezTo>
                  <a:cubicBezTo>
                    <a:pt x="749" y="140"/>
                    <a:pt x="638" y="112"/>
                    <a:pt x="555" y="84"/>
                  </a:cubicBezTo>
                  <a:cubicBezTo>
                    <a:pt x="389" y="29"/>
                    <a:pt x="194" y="1"/>
                    <a:pt x="0" y="1"/>
                  </a:cubicBezTo>
                  <a:close/>
                </a:path>
              </a:pathLst>
            </a:custGeom>
            <a:solidFill>
              <a:srgbClr val="4245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74"/>
            <p:cNvSpPr/>
            <p:nvPr/>
          </p:nvSpPr>
          <p:spPr>
            <a:xfrm>
              <a:off x="2121825" y="2629450"/>
              <a:ext cx="27075" cy="8100"/>
            </a:xfrm>
            <a:custGeom>
              <a:avLst/>
              <a:gdLst/>
              <a:ahLst/>
              <a:cxnLst/>
              <a:rect l="l" t="t" r="r" b="b"/>
              <a:pathLst>
                <a:path w="1083" h="324" extrusionOk="0">
                  <a:moveTo>
                    <a:pt x="1" y="0"/>
                  </a:moveTo>
                  <a:cubicBezTo>
                    <a:pt x="140" y="111"/>
                    <a:pt x="306" y="222"/>
                    <a:pt x="500" y="278"/>
                  </a:cubicBezTo>
                  <a:cubicBezTo>
                    <a:pt x="614" y="310"/>
                    <a:pt x="727" y="323"/>
                    <a:pt x="841" y="323"/>
                  </a:cubicBezTo>
                  <a:cubicBezTo>
                    <a:pt x="921" y="323"/>
                    <a:pt x="1002" y="317"/>
                    <a:pt x="1082" y="305"/>
                  </a:cubicBezTo>
                  <a:cubicBezTo>
                    <a:pt x="999" y="278"/>
                    <a:pt x="916" y="222"/>
                    <a:pt x="833" y="194"/>
                  </a:cubicBezTo>
                  <a:cubicBezTo>
                    <a:pt x="750" y="139"/>
                    <a:pt x="639" y="111"/>
                    <a:pt x="555" y="83"/>
                  </a:cubicBezTo>
                  <a:cubicBezTo>
                    <a:pt x="361" y="28"/>
                    <a:pt x="167" y="0"/>
                    <a:pt x="1" y="0"/>
                  </a:cubicBezTo>
                  <a:close/>
                </a:path>
              </a:pathLst>
            </a:custGeom>
            <a:solidFill>
              <a:srgbClr val="4245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74"/>
            <p:cNvSpPr/>
            <p:nvPr/>
          </p:nvSpPr>
          <p:spPr>
            <a:xfrm>
              <a:off x="2007475" y="2528250"/>
              <a:ext cx="111625" cy="131725"/>
            </a:xfrm>
            <a:custGeom>
              <a:avLst/>
              <a:gdLst/>
              <a:ahLst/>
              <a:cxnLst/>
              <a:rect l="l" t="t" r="r" b="b"/>
              <a:pathLst>
                <a:path w="4465" h="5269" extrusionOk="0">
                  <a:moveTo>
                    <a:pt x="2496" y="0"/>
                  </a:moveTo>
                  <a:lnTo>
                    <a:pt x="2496" y="0"/>
                  </a:lnTo>
                  <a:cubicBezTo>
                    <a:pt x="1886" y="167"/>
                    <a:pt x="1331" y="444"/>
                    <a:pt x="832" y="777"/>
                  </a:cubicBezTo>
                  <a:cubicBezTo>
                    <a:pt x="250" y="1193"/>
                    <a:pt x="0" y="1913"/>
                    <a:pt x="222" y="2579"/>
                  </a:cubicBezTo>
                  <a:cubicBezTo>
                    <a:pt x="749" y="3716"/>
                    <a:pt x="2024" y="4547"/>
                    <a:pt x="3300" y="4963"/>
                  </a:cubicBezTo>
                  <a:cubicBezTo>
                    <a:pt x="3688" y="5102"/>
                    <a:pt x="4076" y="5213"/>
                    <a:pt x="4464" y="5268"/>
                  </a:cubicBezTo>
                  <a:cubicBezTo>
                    <a:pt x="2579" y="3826"/>
                    <a:pt x="2385" y="1470"/>
                    <a:pt x="249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74"/>
            <p:cNvSpPr/>
            <p:nvPr/>
          </p:nvSpPr>
          <p:spPr>
            <a:xfrm>
              <a:off x="1628325" y="2363825"/>
              <a:ext cx="111900" cy="96925"/>
            </a:xfrm>
            <a:custGeom>
              <a:avLst/>
              <a:gdLst/>
              <a:ahLst/>
              <a:cxnLst/>
              <a:rect l="l" t="t" r="r" b="b"/>
              <a:pathLst>
                <a:path w="4476" h="3877" extrusionOk="0">
                  <a:moveTo>
                    <a:pt x="2146" y="0"/>
                  </a:moveTo>
                  <a:cubicBezTo>
                    <a:pt x="1523" y="0"/>
                    <a:pt x="925" y="311"/>
                    <a:pt x="555" y="866"/>
                  </a:cubicBezTo>
                  <a:cubicBezTo>
                    <a:pt x="472" y="1005"/>
                    <a:pt x="389" y="1171"/>
                    <a:pt x="361" y="1337"/>
                  </a:cubicBezTo>
                  <a:cubicBezTo>
                    <a:pt x="0" y="2335"/>
                    <a:pt x="555" y="3444"/>
                    <a:pt x="1581" y="3777"/>
                  </a:cubicBezTo>
                  <a:cubicBezTo>
                    <a:pt x="1788" y="3845"/>
                    <a:pt x="1994" y="3876"/>
                    <a:pt x="2193" y="3876"/>
                  </a:cubicBezTo>
                  <a:cubicBezTo>
                    <a:pt x="3461" y="3876"/>
                    <a:pt x="4476" y="2603"/>
                    <a:pt x="4021" y="1309"/>
                  </a:cubicBezTo>
                  <a:cubicBezTo>
                    <a:pt x="3854" y="727"/>
                    <a:pt x="3383" y="284"/>
                    <a:pt x="2801" y="117"/>
                  </a:cubicBezTo>
                  <a:cubicBezTo>
                    <a:pt x="2585" y="38"/>
                    <a:pt x="2364" y="0"/>
                    <a:pt x="21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74"/>
            <p:cNvSpPr/>
            <p:nvPr/>
          </p:nvSpPr>
          <p:spPr>
            <a:xfrm>
              <a:off x="1628325" y="2384775"/>
              <a:ext cx="111900" cy="75975"/>
            </a:xfrm>
            <a:custGeom>
              <a:avLst/>
              <a:gdLst/>
              <a:ahLst/>
              <a:cxnLst/>
              <a:rect l="l" t="t" r="r" b="b"/>
              <a:pathLst>
                <a:path w="4476" h="3039" extrusionOk="0">
                  <a:moveTo>
                    <a:pt x="555" y="0"/>
                  </a:moveTo>
                  <a:cubicBezTo>
                    <a:pt x="472" y="139"/>
                    <a:pt x="389" y="305"/>
                    <a:pt x="361" y="499"/>
                  </a:cubicBezTo>
                  <a:cubicBezTo>
                    <a:pt x="0" y="1497"/>
                    <a:pt x="555" y="2606"/>
                    <a:pt x="1581" y="2939"/>
                  </a:cubicBezTo>
                  <a:cubicBezTo>
                    <a:pt x="1788" y="3007"/>
                    <a:pt x="1994" y="3038"/>
                    <a:pt x="2193" y="3038"/>
                  </a:cubicBezTo>
                  <a:cubicBezTo>
                    <a:pt x="3461" y="3038"/>
                    <a:pt x="4476" y="1765"/>
                    <a:pt x="4021" y="471"/>
                  </a:cubicBezTo>
                  <a:lnTo>
                    <a:pt x="4021" y="471"/>
                  </a:lnTo>
                  <a:cubicBezTo>
                    <a:pt x="3686" y="918"/>
                    <a:pt x="3153" y="1185"/>
                    <a:pt x="2596" y="1185"/>
                  </a:cubicBezTo>
                  <a:cubicBezTo>
                    <a:pt x="2462" y="1185"/>
                    <a:pt x="2326" y="1169"/>
                    <a:pt x="2191" y="1137"/>
                  </a:cubicBezTo>
                  <a:cubicBezTo>
                    <a:pt x="1498" y="971"/>
                    <a:pt x="1193" y="277"/>
                    <a:pt x="5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74"/>
            <p:cNvSpPr/>
            <p:nvPr/>
          </p:nvSpPr>
          <p:spPr>
            <a:xfrm>
              <a:off x="1602675" y="2406900"/>
              <a:ext cx="395125" cy="191575"/>
            </a:xfrm>
            <a:custGeom>
              <a:avLst/>
              <a:gdLst/>
              <a:ahLst/>
              <a:cxnLst/>
              <a:rect l="l" t="t" r="r" b="b"/>
              <a:pathLst>
                <a:path w="15805" h="7663" extrusionOk="0">
                  <a:moveTo>
                    <a:pt x="5735" y="1"/>
                  </a:moveTo>
                  <a:cubicBezTo>
                    <a:pt x="5190" y="1"/>
                    <a:pt x="4913" y="170"/>
                    <a:pt x="4742" y="418"/>
                  </a:cubicBezTo>
                  <a:cubicBezTo>
                    <a:pt x="4387" y="992"/>
                    <a:pt x="4543" y="1888"/>
                    <a:pt x="3355" y="1888"/>
                  </a:cubicBezTo>
                  <a:cubicBezTo>
                    <a:pt x="3337" y="1888"/>
                    <a:pt x="3318" y="1888"/>
                    <a:pt x="3300" y="1888"/>
                  </a:cubicBezTo>
                  <a:cubicBezTo>
                    <a:pt x="2607" y="1888"/>
                    <a:pt x="2246" y="1389"/>
                    <a:pt x="1803" y="862"/>
                  </a:cubicBezTo>
                  <a:cubicBezTo>
                    <a:pt x="1664" y="696"/>
                    <a:pt x="1498" y="612"/>
                    <a:pt x="1331" y="557"/>
                  </a:cubicBezTo>
                  <a:cubicBezTo>
                    <a:pt x="1215" y="506"/>
                    <a:pt x="1097" y="482"/>
                    <a:pt x="983" y="482"/>
                  </a:cubicBezTo>
                  <a:cubicBezTo>
                    <a:pt x="661" y="482"/>
                    <a:pt x="373" y="673"/>
                    <a:pt x="250" y="1000"/>
                  </a:cubicBezTo>
                  <a:cubicBezTo>
                    <a:pt x="56" y="1472"/>
                    <a:pt x="1" y="1832"/>
                    <a:pt x="583" y="2581"/>
                  </a:cubicBezTo>
                  <a:cubicBezTo>
                    <a:pt x="2413" y="5132"/>
                    <a:pt x="5684" y="5353"/>
                    <a:pt x="8762" y="6185"/>
                  </a:cubicBezTo>
                  <a:cubicBezTo>
                    <a:pt x="9899" y="6490"/>
                    <a:pt x="11008" y="7017"/>
                    <a:pt x="12033" y="7350"/>
                  </a:cubicBezTo>
                  <a:cubicBezTo>
                    <a:pt x="12311" y="7433"/>
                    <a:pt x="12616" y="7516"/>
                    <a:pt x="12921" y="7599"/>
                  </a:cubicBezTo>
                  <a:cubicBezTo>
                    <a:pt x="13159" y="7639"/>
                    <a:pt x="13386" y="7663"/>
                    <a:pt x="13601" y="7663"/>
                  </a:cubicBezTo>
                  <a:cubicBezTo>
                    <a:pt x="14134" y="7663"/>
                    <a:pt x="14589" y="7515"/>
                    <a:pt x="14945" y="7100"/>
                  </a:cubicBezTo>
                  <a:cubicBezTo>
                    <a:pt x="15582" y="6435"/>
                    <a:pt x="15804" y="5437"/>
                    <a:pt x="15555" y="4549"/>
                  </a:cubicBezTo>
                  <a:cubicBezTo>
                    <a:pt x="15388" y="4023"/>
                    <a:pt x="15028" y="3579"/>
                    <a:pt x="14556" y="3329"/>
                  </a:cubicBezTo>
                  <a:cubicBezTo>
                    <a:pt x="13946" y="2997"/>
                    <a:pt x="13170" y="2747"/>
                    <a:pt x="12449" y="2387"/>
                  </a:cubicBezTo>
                  <a:cubicBezTo>
                    <a:pt x="11950" y="2137"/>
                    <a:pt x="11507" y="1915"/>
                    <a:pt x="11035" y="1694"/>
                  </a:cubicBezTo>
                  <a:cubicBezTo>
                    <a:pt x="9649" y="973"/>
                    <a:pt x="8180" y="446"/>
                    <a:pt x="6655" y="113"/>
                  </a:cubicBezTo>
                  <a:cubicBezTo>
                    <a:pt x="6283" y="36"/>
                    <a:pt x="5982" y="1"/>
                    <a:pt x="57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74"/>
            <p:cNvSpPr/>
            <p:nvPr/>
          </p:nvSpPr>
          <p:spPr>
            <a:xfrm>
              <a:off x="1603375" y="2406675"/>
              <a:ext cx="275900" cy="96100"/>
            </a:xfrm>
            <a:custGeom>
              <a:avLst/>
              <a:gdLst/>
              <a:ahLst/>
              <a:cxnLst/>
              <a:rect l="l" t="t" r="r" b="b"/>
              <a:pathLst>
                <a:path w="11036" h="3844" extrusionOk="0">
                  <a:moveTo>
                    <a:pt x="5693" y="1"/>
                  </a:moveTo>
                  <a:cubicBezTo>
                    <a:pt x="3915" y="1"/>
                    <a:pt x="5059" y="1897"/>
                    <a:pt x="3306" y="1897"/>
                  </a:cubicBezTo>
                  <a:cubicBezTo>
                    <a:pt x="3294" y="1897"/>
                    <a:pt x="3283" y="1897"/>
                    <a:pt x="3272" y="1897"/>
                  </a:cubicBezTo>
                  <a:cubicBezTo>
                    <a:pt x="2579" y="1897"/>
                    <a:pt x="2218" y="1398"/>
                    <a:pt x="1775" y="871"/>
                  </a:cubicBezTo>
                  <a:cubicBezTo>
                    <a:pt x="1636" y="705"/>
                    <a:pt x="1470" y="621"/>
                    <a:pt x="1276" y="566"/>
                  </a:cubicBezTo>
                  <a:cubicBezTo>
                    <a:pt x="1167" y="515"/>
                    <a:pt x="1054" y="491"/>
                    <a:pt x="943" y="491"/>
                  </a:cubicBezTo>
                  <a:cubicBezTo>
                    <a:pt x="633" y="491"/>
                    <a:pt x="345" y="682"/>
                    <a:pt x="222" y="1009"/>
                  </a:cubicBezTo>
                  <a:cubicBezTo>
                    <a:pt x="0" y="1425"/>
                    <a:pt x="56" y="1952"/>
                    <a:pt x="361" y="2340"/>
                  </a:cubicBezTo>
                  <a:cubicBezTo>
                    <a:pt x="416" y="2423"/>
                    <a:pt x="472" y="2534"/>
                    <a:pt x="555" y="2618"/>
                  </a:cubicBezTo>
                  <a:cubicBezTo>
                    <a:pt x="610" y="2645"/>
                    <a:pt x="666" y="2645"/>
                    <a:pt x="721" y="2645"/>
                  </a:cubicBezTo>
                  <a:cubicBezTo>
                    <a:pt x="1322" y="2700"/>
                    <a:pt x="2450" y="3843"/>
                    <a:pt x="3774" y="3843"/>
                  </a:cubicBezTo>
                  <a:cubicBezTo>
                    <a:pt x="4465" y="3843"/>
                    <a:pt x="5210" y="3532"/>
                    <a:pt x="5961" y="2590"/>
                  </a:cubicBezTo>
                  <a:cubicBezTo>
                    <a:pt x="6314" y="2163"/>
                    <a:pt x="6635" y="2022"/>
                    <a:pt x="6976" y="2022"/>
                  </a:cubicBezTo>
                  <a:cubicBezTo>
                    <a:pt x="7644" y="2022"/>
                    <a:pt x="8388" y="2563"/>
                    <a:pt x="9589" y="2563"/>
                  </a:cubicBezTo>
                  <a:cubicBezTo>
                    <a:pt x="9609" y="2563"/>
                    <a:pt x="9629" y="2562"/>
                    <a:pt x="9649" y="2562"/>
                  </a:cubicBezTo>
                  <a:cubicBezTo>
                    <a:pt x="9954" y="2534"/>
                    <a:pt x="10231" y="2451"/>
                    <a:pt x="10508" y="2285"/>
                  </a:cubicBezTo>
                  <a:cubicBezTo>
                    <a:pt x="10730" y="2146"/>
                    <a:pt x="10896" y="1924"/>
                    <a:pt x="11035" y="1703"/>
                  </a:cubicBezTo>
                  <a:cubicBezTo>
                    <a:pt x="9621" y="982"/>
                    <a:pt x="8152" y="455"/>
                    <a:pt x="6627" y="122"/>
                  </a:cubicBezTo>
                  <a:cubicBezTo>
                    <a:pt x="6248" y="38"/>
                    <a:pt x="5942" y="1"/>
                    <a:pt x="56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74"/>
            <p:cNvSpPr/>
            <p:nvPr/>
          </p:nvSpPr>
          <p:spPr>
            <a:xfrm>
              <a:off x="1904200" y="2490125"/>
              <a:ext cx="93600" cy="108350"/>
            </a:xfrm>
            <a:custGeom>
              <a:avLst/>
              <a:gdLst/>
              <a:ahLst/>
              <a:cxnLst/>
              <a:rect l="l" t="t" r="r" b="b"/>
              <a:pathLst>
                <a:path w="3744" h="4334" extrusionOk="0">
                  <a:moveTo>
                    <a:pt x="2495" y="0"/>
                  </a:moveTo>
                  <a:cubicBezTo>
                    <a:pt x="887" y="305"/>
                    <a:pt x="0" y="2745"/>
                    <a:pt x="860" y="4270"/>
                  </a:cubicBezTo>
                  <a:cubicBezTo>
                    <a:pt x="1098" y="4310"/>
                    <a:pt x="1325" y="4334"/>
                    <a:pt x="1540" y="4334"/>
                  </a:cubicBezTo>
                  <a:cubicBezTo>
                    <a:pt x="2073" y="4334"/>
                    <a:pt x="2528" y="4186"/>
                    <a:pt x="2884" y="3771"/>
                  </a:cubicBezTo>
                  <a:cubicBezTo>
                    <a:pt x="3521" y="3106"/>
                    <a:pt x="3743" y="2108"/>
                    <a:pt x="3494" y="1220"/>
                  </a:cubicBezTo>
                  <a:cubicBezTo>
                    <a:pt x="3327" y="694"/>
                    <a:pt x="2967" y="250"/>
                    <a:pt x="2495" y="0"/>
                  </a:cubicBezTo>
                  <a:close/>
                </a:path>
              </a:pathLst>
            </a:custGeom>
            <a:solidFill>
              <a:srgbClr val="4245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74"/>
            <p:cNvSpPr/>
            <p:nvPr/>
          </p:nvSpPr>
          <p:spPr>
            <a:xfrm>
              <a:off x="1721200" y="2406900"/>
              <a:ext cx="276600" cy="191575"/>
            </a:xfrm>
            <a:custGeom>
              <a:avLst/>
              <a:gdLst/>
              <a:ahLst/>
              <a:cxnLst/>
              <a:rect l="l" t="t" r="r" b="b"/>
              <a:pathLst>
                <a:path w="11064" h="7663" extrusionOk="0">
                  <a:moveTo>
                    <a:pt x="994" y="1"/>
                  </a:moveTo>
                  <a:cubicBezTo>
                    <a:pt x="449" y="1"/>
                    <a:pt x="172" y="170"/>
                    <a:pt x="1" y="418"/>
                  </a:cubicBezTo>
                  <a:cubicBezTo>
                    <a:pt x="916" y="1888"/>
                    <a:pt x="3993" y="1971"/>
                    <a:pt x="5019" y="2387"/>
                  </a:cubicBezTo>
                  <a:cubicBezTo>
                    <a:pt x="8124" y="3579"/>
                    <a:pt x="6100" y="4993"/>
                    <a:pt x="6904" y="6712"/>
                  </a:cubicBezTo>
                  <a:cubicBezTo>
                    <a:pt x="6987" y="6961"/>
                    <a:pt x="7126" y="7156"/>
                    <a:pt x="7292" y="7350"/>
                  </a:cubicBezTo>
                  <a:cubicBezTo>
                    <a:pt x="7570" y="7433"/>
                    <a:pt x="7875" y="7516"/>
                    <a:pt x="8180" y="7599"/>
                  </a:cubicBezTo>
                  <a:cubicBezTo>
                    <a:pt x="8418" y="7639"/>
                    <a:pt x="8645" y="7663"/>
                    <a:pt x="8860" y="7663"/>
                  </a:cubicBezTo>
                  <a:cubicBezTo>
                    <a:pt x="9393" y="7663"/>
                    <a:pt x="9848" y="7515"/>
                    <a:pt x="10204" y="7100"/>
                  </a:cubicBezTo>
                  <a:cubicBezTo>
                    <a:pt x="10841" y="6435"/>
                    <a:pt x="11063" y="5437"/>
                    <a:pt x="10814" y="4549"/>
                  </a:cubicBezTo>
                  <a:cubicBezTo>
                    <a:pt x="10647" y="4023"/>
                    <a:pt x="10287" y="3579"/>
                    <a:pt x="9815" y="3329"/>
                  </a:cubicBezTo>
                  <a:cubicBezTo>
                    <a:pt x="9205" y="2997"/>
                    <a:pt x="8429" y="2747"/>
                    <a:pt x="7708" y="2387"/>
                  </a:cubicBezTo>
                  <a:cubicBezTo>
                    <a:pt x="7209" y="2137"/>
                    <a:pt x="6766" y="1915"/>
                    <a:pt x="6294" y="1694"/>
                  </a:cubicBezTo>
                  <a:cubicBezTo>
                    <a:pt x="4908" y="973"/>
                    <a:pt x="3439" y="446"/>
                    <a:pt x="1914" y="113"/>
                  </a:cubicBezTo>
                  <a:cubicBezTo>
                    <a:pt x="1542" y="36"/>
                    <a:pt x="1241" y="1"/>
                    <a:pt x="99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74"/>
            <p:cNvSpPr/>
            <p:nvPr/>
          </p:nvSpPr>
          <p:spPr>
            <a:xfrm>
              <a:off x="1488300" y="1924175"/>
              <a:ext cx="234325" cy="470325"/>
            </a:xfrm>
            <a:custGeom>
              <a:avLst/>
              <a:gdLst/>
              <a:ahLst/>
              <a:cxnLst/>
              <a:rect l="l" t="t" r="r" b="b"/>
              <a:pathLst>
                <a:path w="9373" h="18813" extrusionOk="0">
                  <a:moveTo>
                    <a:pt x="5987" y="0"/>
                  </a:moveTo>
                  <a:cubicBezTo>
                    <a:pt x="5805" y="0"/>
                    <a:pt x="5620" y="23"/>
                    <a:pt x="5435" y="70"/>
                  </a:cubicBezTo>
                  <a:cubicBezTo>
                    <a:pt x="3633" y="458"/>
                    <a:pt x="1248" y="1456"/>
                    <a:pt x="278" y="3120"/>
                  </a:cubicBezTo>
                  <a:cubicBezTo>
                    <a:pt x="84" y="3563"/>
                    <a:pt x="1" y="4062"/>
                    <a:pt x="84" y="4534"/>
                  </a:cubicBezTo>
                  <a:cubicBezTo>
                    <a:pt x="84" y="4617"/>
                    <a:pt x="112" y="4700"/>
                    <a:pt x="112" y="4811"/>
                  </a:cubicBezTo>
                  <a:cubicBezTo>
                    <a:pt x="500" y="7667"/>
                    <a:pt x="1526" y="11326"/>
                    <a:pt x="3605" y="15790"/>
                  </a:cubicBezTo>
                  <a:cubicBezTo>
                    <a:pt x="3938" y="16456"/>
                    <a:pt x="4271" y="17121"/>
                    <a:pt x="4631" y="17814"/>
                  </a:cubicBezTo>
                  <a:cubicBezTo>
                    <a:pt x="4881" y="18424"/>
                    <a:pt x="5518" y="18812"/>
                    <a:pt x="6184" y="18812"/>
                  </a:cubicBezTo>
                  <a:cubicBezTo>
                    <a:pt x="8124" y="18646"/>
                    <a:pt x="9372" y="18008"/>
                    <a:pt x="9317" y="16095"/>
                  </a:cubicBezTo>
                  <a:cubicBezTo>
                    <a:pt x="9150" y="12186"/>
                    <a:pt x="8568" y="9968"/>
                    <a:pt x="8014" y="8526"/>
                  </a:cubicBezTo>
                  <a:cubicBezTo>
                    <a:pt x="7570" y="7334"/>
                    <a:pt x="7154" y="6669"/>
                    <a:pt x="7043" y="6059"/>
                  </a:cubicBezTo>
                  <a:cubicBezTo>
                    <a:pt x="6988" y="5809"/>
                    <a:pt x="7015" y="5532"/>
                    <a:pt x="7071" y="5282"/>
                  </a:cubicBezTo>
                  <a:cubicBezTo>
                    <a:pt x="7293" y="4229"/>
                    <a:pt x="8152" y="3369"/>
                    <a:pt x="8208" y="2288"/>
                  </a:cubicBezTo>
                  <a:cubicBezTo>
                    <a:pt x="8232" y="987"/>
                    <a:pt x="7188" y="0"/>
                    <a:pt x="59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74"/>
            <p:cNvSpPr/>
            <p:nvPr/>
          </p:nvSpPr>
          <p:spPr>
            <a:xfrm>
              <a:off x="1636975" y="2167375"/>
              <a:ext cx="31850" cy="21625"/>
            </a:xfrm>
            <a:custGeom>
              <a:avLst/>
              <a:gdLst/>
              <a:ahLst/>
              <a:cxnLst/>
              <a:rect l="l" t="t" r="r" b="b"/>
              <a:pathLst>
                <a:path w="1274" h="865" extrusionOk="0">
                  <a:moveTo>
                    <a:pt x="605" y="0"/>
                  </a:moveTo>
                  <a:cubicBezTo>
                    <a:pt x="171" y="0"/>
                    <a:pt x="0" y="619"/>
                    <a:pt x="431" y="822"/>
                  </a:cubicBezTo>
                  <a:cubicBezTo>
                    <a:pt x="500" y="852"/>
                    <a:pt x="566" y="865"/>
                    <a:pt x="627" y="865"/>
                  </a:cubicBezTo>
                  <a:cubicBezTo>
                    <a:pt x="1079" y="865"/>
                    <a:pt x="1273" y="140"/>
                    <a:pt x="736" y="18"/>
                  </a:cubicBezTo>
                  <a:cubicBezTo>
                    <a:pt x="690" y="6"/>
                    <a:pt x="647" y="0"/>
                    <a:pt x="605" y="0"/>
                  </a:cubicBezTo>
                  <a:close/>
                </a:path>
              </a:pathLst>
            </a:custGeom>
            <a:solidFill>
              <a:srgbClr val="A1A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74"/>
            <p:cNvSpPr/>
            <p:nvPr/>
          </p:nvSpPr>
          <p:spPr>
            <a:xfrm>
              <a:off x="1579100" y="2056225"/>
              <a:ext cx="143525" cy="338275"/>
            </a:xfrm>
            <a:custGeom>
              <a:avLst/>
              <a:gdLst/>
              <a:ahLst/>
              <a:cxnLst/>
              <a:rect l="l" t="t" r="r" b="b"/>
              <a:pathLst>
                <a:path w="5741" h="13531" extrusionOk="0">
                  <a:moveTo>
                    <a:pt x="3411" y="0"/>
                  </a:moveTo>
                  <a:cubicBezTo>
                    <a:pt x="2579" y="277"/>
                    <a:pt x="1942" y="915"/>
                    <a:pt x="1664" y="1719"/>
                  </a:cubicBezTo>
                  <a:cubicBezTo>
                    <a:pt x="1443" y="2385"/>
                    <a:pt x="1415" y="3078"/>
                    <a:pt x="1581" y="3743"/>
                  </a:cubicBezTo>
                  <a:cubicBezTo>
                    <a:pt x="1748" y="4464"/>
                    <a:pt x="2025" y="5157"/>
                    <a:pt x="2385" y="5823"/>
                  </a:cubicBezTo>
                  <a:cubicBezTo>
                    <a:pt x="2607" y="6322"/>
                    <a:pt x="2912" y="6765"/>
                    <a:pt x="3134" y="7237"/>
                  </a:cubicBezTo>
                  <a:cubicBezTo>
                    <a:pt x="4010" y="9118"/>
                    <a:pt x="3688" y="10928"/>
                    <a:pt x="1834" y="10928"/>
                  </a:cubicBezTo>
                  <a:cubicBezTo>
                    <a:pt x="1694" y="10928"/>
                    <a:pt x="1545" y="10918"/>
                    <a:pt x="1387" y="10896"/>
                  </a:cubicBezTo>
                  <a:cubicBezTo>
                    <a:pt x="916" y="10813"/>
                    <a:pt x="444" y="10675"/>
                    <a:pt x="1" y="10508"/>
                  </a:cubicBezTo>
                  <a:lnTo>
                    <a:pt x="1" y="10508"/>
                  </a:lnTo>
                  <a:cubicBezTo>
                    <a:pt x="306" y="11174"/>
                    <a:pt x="639" y="11839"/>
                    <a:pt x="999" y="12532"/>
                  </a:cubicBezTo>
                  <a:cubicBezTo>
                    <a:pt x="1249" y="13142"/>
                    <a:pt x="1886" y="13530"/>
                    <a:pt x="2552" y="13530"/>
                  </a:cubicBezTo>
                  <a:cubicBezTo>
                    <a:pt x="4492" y="13364"/>
                    <a:pt x="5740" y="12726"/>
                    <a:pt x="5685" y="10813"/>
                  </a:cubicBezTo>
                  <a:cubicBezTo>
                    <a:pt x="5518" y="6904"/>
                    <a:pt x="4936" y="4686"/>
                    <a:pt x="4382" y="3244"/>
                  </a:cubicBezTo>
                  <a:cubicBezTo>
                    <a:pt x="3938" y="2052"/>
                    <a:pt x="3522" y="1387"/>
                    <a:pt x="3411" y="777"/>
                  </a:cubicBezTo>
                  <a:cubicBezTo>
                    <a:pt x="3356" y="527"/>
                    <a:pt x="3383" y="250"/>
                    <a:pt x="34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74"/>
            <p:cNvSpPr/>
            <p:nvPr/>
          </p:nvSpPr>
          <p:spPr>
            <a:xfrm>
              <a:off x="1955475" y="2527600"/>
              <a:ext cx="82525" cy="74500"/>
            </a:xfrm>
            <a:custGeom>
              <a:avLst/>
              <a:gdLst/>
              <a:ahLst/>
              <a:cxnLst/>
              <a:rect l="l" t="t" r="r" b="b"/>
              <a:pathLst>
                <a:path w="3301" h="2980" extrusionOk="0">
                  <a:moveTo>
                    <a:pt x="1407" y="1"/>
                  </a:moveTo>
                  <a:cubicBezTo>
                    <a:pt x="1273" y="1"/>
                    <a:pt x="1144" y="17"/>
                    <a:pt x="1027" y="54"/>
                  </a:cubicBezTo>
                  <a:cubicBezTo>
                    <a:pt x="694" y="165"/>
                    <a:pt x="472" y="553"/>
                    <a:pt x="334" y="858"/>
                  </a:cubicBezTo>
                  <a:cubicBezTo>
                    <a:pt x="250" y="1024"/>
                    <a:pt x="195" y="1219"/>
                    <a:pt x="139" y="1413"/>
                  </a:cubicBezTo>
                  <a:cubicBezTo>
                    <a:pt x="1" y="2023"/>
                    <a:pt x="195" y="2466"/>
                    <a:pt x="888" y="2771"/>
                  </a:cubicBezTo>
                  <a:cubicBezTo>
                    <a:pt x="1165" y="2896"/>
                    <a:pt x="1505" y="2979"/>
                    <a:pt x="1838" y="2979"/>
                  </a:cubicBezTo>
                  <a:cubicBezTo>
                    <a:pt x="2170" y="2979"/>
                    <a:pt x="2496" y="2896"/>
                    <a:pt x="2746" y="2688"/>
                  </a:cubicBezTo>
                  <a:cubicBezTo>
                    <a:pt x="2773" y="2660"/>
                    <a:pt x="2829" y="2633"/>
                    <a:pt x="2857" y="2605"/>
                  </a:cubicBezTo>
                  <a:cubicBezTo>
                    <a:pt x="3134" y="2189"/>
                    <a:pt x="3272" y="1745"/>
                    <a:pt x="3300" y="1246"/>
                  </a:cubicBezTo>
                  <a:cubicBezTo>
                    <a:pt x="3272" y="941"/>
                    <a:pt x="3106" y="636"/>
                    <a:pt x="2829" y="470"/>
                  </a:cubicBezTo>
                  <a:lnTo>
                    <a:pt x="2773" y="415"/>
                  </a:lnTo>
                  <a:cubicBezTo>
                    <a:pt x="2407" y="199"/>
                    <a:pt x="1874" y="1"/>
                    <a:pt x="14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74"/>
            <p:cNvSpPr/>
            <p:nvPr/>
          </p:nvSpPr>
          <p:spPr>
            <a:xfrm>
              <a:off x="1955475" y="2539325"/>
              <a:ext cx="82525" cy="62775"/>
            </a:xfrm>
            <a:custGeom>
              <a:avLst/>
              <a:gdLst/>
              <a:ahLst/>
              <a:cxnLst/>
              <a:rect l="l" t="t" r="r" b="b"/>
              <a:pathLst>
                <a:path w="3301" h="2511" extrusionOk="0">
                  <a:moveTo>
                    <a:pt x="2829" y="1"/>
                  </a:moveTo>
                  <a:cubicBezTo>
                    <a:pt x="2829" y="1"/>
                    <a:pt x="2829" y="29"/>
                    <a:pt x="2829" y="29"/>
                  </a:cubicBezTo>
                  <a:cubicBezTo>
                    <a:pt x="2614" y="700"/>
                    <a:pt x="1983" y="1111"/>
                    <a:pt x="1289" y="1111"/>
                  </a:cubicBezTo>
                  <a:cubicBezTo>
                    <a:pt x="1266" y="1111"/>
                    <a:pt x="1243" y="1111"/>
                    <a:pt x="1221" y="1110"/>
                  </a:cubicBezTo>
                  <a:cubicBezTo>
                    <a:pt x="916" y="1082"/>
                    <a:pt x="583" y="1055"/>
                    <a:pt x="278" y="971"/>
                  </a:cubicBezTo>
                  <a:lnTo>
                    <a:pt x="139" y="944"/>
                  </a:lnTo>
                  <a:lnTo>
                    <a:pt x="139" y="944"/>
                  </a:lnTo>
                  <a:cubicBezTo>
                    <a:pt x="1" y="1554"/>
                    <a:pt x="195" y="1997"/>
                    <a:pt x="888" y="2302"/>
                  </a:cubicBezTo>
                  <a:cubicBezTo>
                    <a:pt x="1165" y="2427"/>
                    <a:pt x="1505" y="2510"/>
                    <a:pt x="1838" y="2510"/>
                  </a:cubicBezTo>
                  <a:cubicBezTo>
                    <a:pt x="2170" y="2510"/>
                    <a:pt x="2496" y="2427"/>
                    <a:pt x="2746" y="2219"/>
                  </a:cubicBezTo>
                  <a:cubicBezTo>
                    <a:pt x="2773" y="2191"/>
                    <a:pt x="2829" y="2164"/>
                    <a:pt x="2857" y="2136"/>
                  </a:cubicBezTo>
                  <a:cubicBezTo>
                    <a:pt x="3134" y="1720"/>
                    <a:pt x="3272" y="1276"/>
                    <a:pt x="3300" y="777"/>
                  </a:cubicBezTo>
                  <a:cubicBezTo>
                    <a:pt x="3272" y="472"/>
                    <a:pt x="3106" y="167"/>
                    <a:pt x="28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5" name="Google Shape;3515;p74"/>
          <p:cNvGrpSpPr/>
          <p:nvPr/>
        </p:nvGrpSpPr>
        <p:grpSpPr>
          <a:xfrm>
            <a:off x="7074524" y="2676733"/>
            <a:ext cx="1631166" cy="2133467"/>
            <a:chOff x="7052725" y="2702250"/>
            <a:chExt cx="1551275" cy="2028975"/>
          </a:xfrm>
        </p:grpSpPr>
        <p:sp>
          <p:nvSpPr>
            <p:cNvPr id="3516" name="Google Shape;3516;p74"/>
            <p:cNvSpPr/>
            <p:nvPr/>
          </p:nvSpPr>
          <p:spPr>
            <a:xfrm>
              <a:off x="7259975" y="4518425"/>
              <a:ext cx="119925" cy="21500"/>
            </a:xfrm>
            <a:custGeom>
              <a:avLst/>
              <a:gdLst/>
              <a:ahLst/>
              <a:cxnLst/>
              <a:rect l="l" t="t" r="r" b="b"/>
              <a:pathLst>
                <a:path w="4797" h="860" fill="none" extrusionOk="0">
                  <a:moveTo>
                    <a:pt x="0" y="0"/>
                  </a:moveTo>
                  <a:lnTo>
                    <a:pt x="4797" y="860"/>
                  </a:lnTo>
                </a:path>
              </a:pathLst>
            </a:custGeom>
            <a:noFill/>
            <a:ln w="27025" cap="rnd" cmpd="sng">
              <a:solidFill>
                <a:srgbClr val="424566"/>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74"/>
            <p:cNvSpPr/>
            <p:nvPr/>
          </p:nvSpPr>
          <p:spPr>
            <a:xfrm>
              <a:off x="7074900" y="4443775"/>
              <a:ext cx="235000" cy="118075"/>
            </a:xfrm>
            <a:custGeom>
              <a:avLst/>
              <a:gdLst/>
              <a:ahLst/>
              <a:cxnLst/>
              <a:rect l="l" t="t" r="r" b="b"/>
              <a:pathLst>
                <a:path w="9400" h="4723" extrusionOk="0">
                  <a:moveTo>
                    <a:pt x="1049" y="0"/>
                  </a:moveTo>
                  <a:cubicBezTo>
                    <a:pt x="790" y="0"/>
                    <a:pt x="542" y="182"/>
                    <a:pt x="472" y="463"/>
                  </a:cubicBezTo>
                  <a:lnTo>
                    <a:pt x="84" y="2182"/>
                  </a:lnTo>
                  <a:cubicBezTo>
                    <a:pt x="1" y="2515"/>
                    <a:pt x="195" y="2820"/>
                    <a:pt x="527" y="2903"/>
                  </a:cubicBezTo>
                  <a:lnTo>
                    <a:pt x="8180" y="4705"/>
                  </a:lnTo>
                  <a:cubicBezTo>
                    <a:pt x="8228" y="4717"/>
                    <a:pt x="8275" y="4723"/>
                    <a:pt x="8322" y="4723"/>
                  </a:cubicBezTo>
                  <a:cubicBezTo>
                    <a:pt x="8602" y="4723"/>
                    <a:pt x="8853" y="4523"/>
                    <a:pt x="8901" y="4261"/>
                  </a:cubicBezTo>
                  <a:lnTo>
                    <a:pt x="9316" y="2542"/>
                  </a:lnTo>
                  <a:cubicBezTo>
                    <a:pt x="9400" y="2210"/>
                    <a:pt x="9178" y="1877"/>
                    <a:pt x="8873" y="1822"/>
                  </a:cubicBezTo>
                  <a:lnTo>
                    <a:pt x="1193" y="19"/>
                  </a:lnTo>
                  <a:cubicBezTo>
                    <a:pt x="1145" y="6"/>
                    <a:pt x="1097" y="0"/>
                    <a:pt x="1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74"/>
            <p:cNvSpPr/>
            <p:nvPr/>
          </p:nvSpPr>
          <p:spPr>
            <a:xfrm>
              <a:off x="7074900" y="4443775"/>
              <a:ext cx="228075" cy="117875"/>
            </a:xfrm>
            <a:custGeom>
              <a:avLst/>
              <a:gdLst/>
              <a:ahLst/>
              <a:cxnLst/>
              <a:rect l="l" t="t" r="r" b="b"/>
              <a:pathLst>
                <a:path w="9123" h="4715" extrusionOk="0">
                  <a:moveTo>
                    <a:pt x="1040" y="0"/>
                  </a:moveTo>
                  <a:cubicBezTo>
                    <a:pt x="770" y="0"/>
                    <a:pt x="542" y="182"/>
                    <a:pt x="472" y="463"/>
                  </a:cubicBezTo>
                  <a:lnTo>
                    <a:pt x="84" y="2182"/>
                  </a:lnTo>
                  <a:cubicBezTo>
                    <a:pt x="1" y="2487"/>
                    <a:pt x="195" y="2820"/>
                    <a:pt x="527" y="2903"/>
                  </a:cubicBezTo>
                  <a:lnTo>
                    <a:pt x="8180" y="4705"/>
                  </a:lnTo>
                  <a:cubicBezTo>
                    <a:pt x="8218" y="4711"/>
                    <a:pt x="8255" y="4714"/>
                    <a:pt x="8292" y="4714"/>
                  </a:cubicBezTo>
                  <a:cubicBezTo>
                    <a:pt x="8579" y="4714"/>
                    <a:pt x="8827" y="4528"/>
                    <a:pt x="8901" y="4234"/>
                  </a:cubicBezTo>
                  <a:lnTo>
                    <a:pt x="9122" y="3346"/>
                  </a:lnTo>
                  <a:cubicBezTo>
                    <a:pt x="4908" y="2653"/>
                    <a:pt x="3272" y="1323"/>
                    <a:pt x="2635" y="352"/>
                  </a:cubicBezTo>
                  <a:lnTo>
                    <a:pt x="1193" y="19"/>
                  </a:lnTo>
                  <a:cubicBezTo>
                    <a:pt x="1141" y="6"/>
                    <a:pt x="1090" y="0"/>
                    <a:pt x="10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74"/>
            <p:cNvSpPr/>
            <p:nvPr/>
          </p:nvSpPr>
          <p:spPr>
            <a:xfrm>
              <a:off x="7646050" y="3733075"/>
              <a:ext cx="203125" cy="732675"/>
            </a:xfrm>
            <a:custGeom>
              <a:avLst/>
              <a:gdLst/>
              <a:ahLst/>
              <a:cxnLst/>
              <a:rect l="l" t="t" r="r" b="b"/>
              <a:pathLst>
                <a:path w="8125" h="29307" fill="none" extrusionOk="0">
                  <a:moveTo>
                    <a:pt x="0" y="29307"/>
                  </a:moveTo>
                  <a:lnTo>
                    <a:pt x="8124" y="1"/>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74"/>
            <p:cNvSpPr/>
            <p:nvPr/>
          </p:nvSpPr>
          <p:spPr>
            <a:xfrm>
              <a:off x="7516425" y="3992325"/>
              <a:ext cx="463050" cy="214200"/>
            </a:xfrm>
            <a:custGeom>
              <a:avLst/>
              <a:gdLst/>
              <a:ahLst/>
              <a:cxnLst/>
              <a:rect l="l" t="t" r="r" b="b"/>
              <a:pathLst>
                <a:path w="18522" h="8568" fill="none" extrusionOk="0">
                  <a:moveTo>
                    <a:pt x="1" y="0"/>
                  </a:moveTo>
                  <a:lnTo>
                    <a:pt x="18521" y="8568"/>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74"/>
            <p:cNvSpPr/>
            <p:nvPr/>
          </p:nvSpPr>
          <p:spPr>
            <a:xfrm>
              <a:off x="7512275" y="3916075"/>
              <a:ext cx="470675" cy="366700"/>
            </a:xfrm>
            <a:custGeom>
              <a:avLst/>
              <a:gdLst/>
              <a:ahLst/>
              <a:cxnLst/>
              <a:rect l="l" t="t" r="r" b="b"/>
              <a:pathLst>
                <a:path w="18827" h="14668" fill="none" extrusionOk="0">
                  <a:moveTo>
                    <a:pt x="0" y="14667"/>
                  </a:moveTo>
                  <a:lnTo>
                    <a:pt x="18826" y="1"/>
                  </a:lnTo>
                </a:path>
              </a:pathLst>
            </a:custGeom>
            <a:noFill/>
            <a:ln w="13175" cap="rnd" cmpd="sng">
              <a:solidFill>
                <a:srgbClr val="747BA3"/>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74"/>
            <p:cNvSpPr/>
            <p:nvPr/>
          </p:nvSpPr>
          <p:spPr>
            <a:xfrm>
              <a:off x="7655750" y="3764275"/>
              <a:ext cx="183700" cy="670300"/>
            </a:xfrm>
            <a:custGeom>
              <a:avLst/>
              <a:gdLst/>
              <a:ahLst/>
              <a:cxnLst/>
              <a:rect l="l" t="t" r="r" b="b"/>
              <a:pathLst>
                <a:path w="7348" h="26812" fill="none" extrusionOk="0">
                  <a:moveTo>
                    <a:pt x="1" y="1"/>
                  </a:moveTo>
                  <a:lnTo>
                    <a:pt x="7348" y="26811"/>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74"/>
            <p:cNvSpPr/>
            <p:nvPr/>
          </p:nvSpPr>
          <p:spPr>
            <a:xfrm>
              <a:off x="7494950" y="4056775"/>
              <a:ext cx="505325" cy="85300"/>
            </a:xfrm>
            <a:custGeom>
              <a:avLst/>
              <a:gdLst/>
              <a:ahLst/>
              <a:cxnLst/>
              <a:rect l="l" t="t" r="r" b="b"/>
              <a:pathLst>
                <a:path w="20213" h="3412" fill="none" extrusionOk="0">
                  <a:moveTo>
                    <a:pt x="0" y="3411"/>
                  </a:moveTo>
                  <a:lnTo>
                    <a:pt x="20212" y="1"/>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74"/>
            <p:cNvSpPr/>
            <p:nvPr/>
          </p:nvSpPr>
          <p:spPr>
            <a:xfrm>
              <a:off x="7743775" y="3719925"/>
              <a:ext cx="7650" cy="759000"/>
            </a:xfrm>
            <a:custGeom>
              <a:avLst/>
              <a:gdLst/>
              <a:ahLst/>
              <a:cxnLst/>
              <a:rect l="l" t="t" r="r" b="b"/>
              <a:pathLst>
                <a:path w="306" h="30360" fill="none" extrusionOk="0">
                  <a:moveTo>
                    <a:pt x="306" y="0"/>
                  </a:moveTo>
                  <a:lnTo>
                    <a:pt x="1" y="30360"/>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74"/>
            <p:cNvSpPr/>
            <p:nvPr/>
          </p:nvSpPr>
          <p:spPr>
            <a:xfrm>
              <a:off x="7564250" y="3803100"/>
              <a:ext cx="366700" cy="592650"/>
            </a:xfrm>
            <a:custGeom>
              <a:avLst/>
              <a:gdLst/>
              <a:ahLst/>
              <a:cxnLst/>
              <a:rect l="l" t="t" r="r" b="b"/>
              <a:pathLst>
                <a:path w="14668" h="23706" fill="none" extrusionOk="0">
                  <a:moveTo>
                    <a:pt x="1" y="23706"/>
                  </a:moveTo>
                  <a:lnTo>
                    <a:pt x="14668" y="0"/>
                  </a:lnTo>
                </a:path>
              </a:pathLst>
            </a:custGeom>
            <a:noFill/>
            <a:ln w="13175" cap="rnd" cmpd="sng">
              <a:solidFill>
                <a:srgbClr val="747BA3"/>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74"/>
            <p:cNvSpPr/>
            <p:nvPr/>
          </p:nvSpPr>
          <p:spPr>
            <a:xfrm>
              <a:off x="7573275" y="3858550"/>
              <a:ext cx="348675" cy="481750"/>
            </a:xfrm>
            <a:custGeom>
              <a:avLst/>
              <a:gdLst/>
              <a:ahLst/>
              <a:cxnLst/>
              <a:rect l="l" t="t" r="r" b="b"/>
              <a:pathLst>
                <a:path w="13947" h="19270" fill="none" extrusionOk="0">
                  <a:moveTo>
                    <a:pt x="0" y="0"/>
                  </a:moveTo>
                  <a:lnTo>
                    <a:pt x="13946" y="19270"/>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74"/>
            <p:cNvSpPr/>
            <p:nvPr/>
          </p:nvSpPr>
          <p:spPr>
            <a:xfrm>
              <a:off x="7710500" y="4046875"/>
              <a:ext cx="75600" cy="100875"/>
            </a:xfrm>
            <a:custGeom>
              <a:avLst/>
              <a:gdLst/>
              <a:ahLst/>
              <a:cxnLst/>
              <a:rect l="l" t="t" r="r" b="b"/>
              <a:pathLst>
                <a:path w="3024" h="4035" extrusionOk="0">
                  <a:moveTo>
                    <a:pt x="1663" y="1"/>
                  </a:moveTo>
                  <a:cubicBezTo>
                    <a:pt x="1088" y="1"/>
                    <a:pt x="527" y="569"/>
                    <a:pt x="278" y="1450"/>
                  </a:cubicBezTo>
                  <a:cubicBezTo>
                    <a:pt x="1" y="2532"/>
                    <a:pt x="306" y="3641"/>
                    <a:pt x="971" y="3946"/>
                  </a:cubicBezTo>
                  <a:cubicBezTo>
                    <a:pt x="1097" y="4006"/>
                    <a:pt x="1225" y="4034"/>
                    <a:pt x="1352" y="4034"/>
                  </a:cubicBezTo>
                  <a:cubicBezTo>
                    <a:pt x="1930" y="4034"/>
                    <a:pt x="2496" y="3450"/>
                    <a:pt x="2746" y="2587"/>
                  </a:cubicBezTo>
                  <a:cubicBezTo>
                    <a:pt x="3023" y="1506"/>
                    <a:pt x="2718" y="397"/>
                    <a:pt x="2053" y="92"/>
                  </a:cubicBezTo>
                  <a:cubicBezTo>
                    <a:pt x="1924" y="30"/>
                    <a:pt x="1793" y="1"/>
                    <a:pt x="1663" y="1"/>
                  </a:cubicBezTo>
                  <a:close/>
                </a:path>
              </a:pathLst>
            </a:custGeom>
            <a:solidFill>
              <a:srgbClr val="EAE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74"/>
            <p:cNvSpPr/>
            <p:nvPr/>
          </p:nvSpPr>
          <p:spPr>
            <a:xfrm>
              <a:off x="7728525" y="4071275"/>
              <a:ext cx="39550" cy="52450"/>
            </a:xfrm>
            <a:custGeom>
              <a:avLst/>
              <a:gdLst/>
              <a:ahLst/>
              <a:cxnLst/>
              <a:rect l="l" t="t" r="r" b="b"/>
              <a:pathLst>
                <a:path w="1582" h="2098" extrusionOk="0">
                  <a:moveTo>
                    <a:pt x="861" y="0"/>
                  </a:moveTo>
                  <a:cubicBezTo>
                    <a:pt x="573" y="0"/>
                    <a:pt x="300" y="288"/>
                    <a:pt x="167" y="752"/>
                  </a:cubicBezTo>
                  <a:cubicBezTo>
                    <a:pt x="1" y="1306"/>
                    <a:pt x="167" y="1888"/>
                    <a:pt x="500" y="2055"/>
                  </a:cubicBezTo>
                  <a:cubicBezTo>
                    <a:pt x="563" y="2084"/>
                    <a:pt x="628" y="2098"/>
                    <a:pt x="693" y="2098"/>
                  </a:cubicBezTo>
                  <a:cubicBezTo>
                    <a:pt x="998" y="2098"/>
                    <a:pt x="1300" y="1791"/>
                    <a:pt x="1415" y="1334"/>
                  </a:cubicBezTo>
                  <a:cubicBezTo>
                    <a:pt x="1581" y="779"/>
                    <a:pt x="1443" y="225"/>
                    <a:pt x="1082" y="58"/>
                  </a:cubicBezTo>
                  <a:cubicBezTo>
                    <a:pt x="1009" y="19"/>
                    <a:pt x="934" y="0"/>
                    <a:pt x="861" y="0"/>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74"/>
            <p:cNvSpPr/>
            <p:nvPr/>
          </p:nvSpPr>
          <p:spPr>
            <a:xfrm>
              <a:off x="7465150" y="3688725"/>
              <a:ext cx="566300" cy="817225"/>
            </a:xfrm>
            <a:custGeom>
              <a:avLst/>
              <a:gdLst/>
              <a:ahLst/>
              <a:cxnLst/>
              <a:rect l="l" t="t" r="r" b="b"/>
              <a:pathLst>
                <a:path w="22652" h="32689" fill="none" extrusionOk="0">
                  <a:moveTo>
                    <a:pt x="13613" y="832"/>
                  </a:moveTo>
                  <a:cubicBezTo>
                    <a:pt x="19158" y="1636"/>
                    <a:pt x="22652" y="9261"/>
                    <a:pt x="21404" y="17828"/>
                  </a:cubicBezTo>
                  <a:cubicBezTo>
                    <a:pt x="20129" y="26395"/>
                    <a:pt x="14611" y="32689"/>
                    <a:pt x="9066" y="31857"/>
                  </a:cubicBezTo>
                  <a:cubicBezTo>
                    <a:pt x="3494" y="31053"/>
                    <a:pt x="0" y="23456"/>
                    <a:pt x="1275" y="14861"/>
                  </a:cubicBezTo>
                  <a:cubicBezTo>
                    <a:pt x="2523" y="6294"/>
                    <a:pt x="8041" y="1"/>
                    <a:pt x="13613" y="832"/>
                  </a:cubicBezTo>
                  <a:close/>
                </a:path>
              </a:pathLst>
            </a:custGeom>
            <a:solidFill>
              <a:schemeClr val="dk1"/>
            </a:solid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74"/>
            <p:cNvSpPr/>
            <p:nvPr/>
          </p:nvSpPr>
          <p:spPr>
            <a:xfrm>
              <a:off x="7534450" y="3789225"/>
              <a:ext cx="427700" cy="616225"/>
            </a:xfrm>
            <a:custGeom>
              <a:avLst/>
              <a:gdLst/>
              <a:ahLst/>
              <a:cxnLst/>
              <a:rect l="l" t="t" r="r" b="b"/>
              <a:pathLst>
                <a:path w="17108" h="24649" fill="none" extrusionOk="0">
                  <a:moveTo>
                    <a:pt x="10287" y="611"/>
                  </a:moveTo>
                  <a:cubicBezTo>
                    <a:pt x="14473" y="1221"/>
                    <a:pt x="17107" y="6960"/>
                    <a:pt x="16165" y="13448"/>
                  </a:cubicBezTo>
                  <a:cubicBezTo>
                    <a:pt x="15222" y="19908"/>
                    <a:pt x="11035" y="24649"/>
                    <a:pt x="6849" y="24039"/>
                  </a:cubicBezTo>
                  <a:cubicBezTo>
                    <a:pt x="2635" y="23429"/>
                    <a:pt x="1" y="17690"/>
                    <a:pt x="971" y="11202"/>
                  </a:cubicBezTo>
                  <a:cubicBezTo>
                    <a:pt x="1914" y="4742"/>
                    <a:pt x="6073" y="1"/>
                    <a:pt x="10287" y="611"/>
                  </a:cubicBezTo>
                  <a:close/>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74"/>
            <p:cNvSpPr/>
            <p:nvPr/>
          </p:nvSpPr>
          <p:spPr>
            <a:xfrm>
              <a:off x="7500500" y="3582675"/>
              <a:ext cx="336875" cy="386800"/>
            </a:xfrm>
            <a:custGeom>
              <a:avLst/>
              <a:gdLst/>
              <a:ahLst/>
              <a:cxnLst/>
              <a:rect l="l" t="t" r="r" b="b"/>
              <a:pathLst>
                <a:path w="13475" h="15472" extrusionOk="0">
                  <a:moveTo>
                    <a:pt x="11978" y="0"/>
                  </a:moveTo>
                  <a:lnTo>
                    <a:pt x="7070" y="555"/>
                  </a:lnTo>
                  <a:cubicBezTo>
                    <a:pt x="6627" y="583"/>
                    <a:pt x="6238" y="860"/>
                    <a:pt x="6017" y="1276"/>
                  </a:cubicBezTo>
                  <a:lnTo>
                    <a:pt x="4519" y="4215"/>
                  </a:lnTo>
                  <a:cubicBezTo>
                    <a:pt x="4325" y="4603"/>
                    <a:pt x="3937" y="4880"/>
                    <a:pt x="3494" y="4936"/>
                  </a:cubicBezTo>
                  <a:lnTo>
                    <a:pt x="1497" y="5241"/>
                  </a:lnTo>
                  <a:cubicBezTo>
                    <a:pt x="860" y="5324"/>
                    <a:pt x="361" y="5851"/>
                    <a:pt x="333" y="6488"/>
                  </a:cubicBezTo>
                  <a:lnTo>
                    <a:pt x="111" y="12699"/>
                  </a:lnTo>
                  <a:lnTo>
                    <a:pt x="0" y="15471"/>
                  </a:lnTo>
                  <a:lnTo>
                    <a:pt x="12393" y="12837"/>
                  </a:lnTo>
                  <a:cubicBezTo>
                    <a:pt x="13031" y="12699"/>
                    <a:pt x="13475" y="12172"/>
                    <a:pt x="13475" y="11534"/>
                  </a:cubicBezTo>
                  <a:lnTo>
                    <a:pt x="13475" y="1359"/>
                  </a:lnTo>
                  <a:cubicBezTo>
                    <a:pt x="13475" y="805"/>
                    <a:pt x="13142" y="305"/>
                    <a:pt x="12615" y="111"/>
                  </a:cubicBezTo>
                  <a:cubicBezTo>
                    <a:pt x="12421" y="28"/>
                    <a:pt x="12199" y="0"/>
                    <a:pt x="119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74"/>
            <p:cNvSpPr/>
            <p:nvPr/>
          </p:nvSpPr>
          <p:spPr>
            <a:xfrm>
              <a:off x="7500500" y="3585450"/>
              <a:ext cx="336875" cy="384025"/>
            </a:xfrm>
            <a:custGeom>
              <a:avLst/>
              <a:gdLst/>
              <a:ahLst/>
              <a:cxnLst/>
              <a:rect l="l" t="t" r="r" b="b"/>
              <a:pathLst>
                <a:path w="13475" h="15361" extrusionOk="0">
                  <a:moveTo>
                    <a:pt x="12615" y="0"/>
                  </a:moveTo>
                  <a:cubicBezTo>
                    <a:pt x="11423" y="2523"/>
                    <a:pt x="7403" y="9898"/>
                    <a:pt x="111" y="12588"/>
                  </a:cubicBezTo>
                  <a:lnTo>
                    <a:pt x="0" y="15360"/>
                  </a:lnTo>
                  <a:lnTo>
                    <a:pt x="12393" y="12726"/>
                  </a:lnTo>
                  <a:cubicBezTo>
                    <a:pt x="13031" y="12588"/>
                    <a:pt x="13475" y="12061"/>
                    <a:pt x="13475" y="11423"/>
                  </a:cubicBezTo>
                  <a:lnTo>
                    <a:pt x="13475" y="1248"/>
                  </a:lnTo>
                  <a:cubicBezTo>
                    <a:pt x="13475" y="694"/>
                    <a:pt x="13142" y="194"/>
                    <a:pt x="12615" y="0"/>
                  </a:cubicBezTo>
                  <a:close/>
                </a:path>
              </a:pathLst>
            </a:custGeom>
            <a:solidFill>
              <a:srgbClr val="D5D7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74"/>
            <p:cNvSpPr/>
            <p:nvPr/>
          </p:nvSpPr>
          <p:spPr>
            <a:xfrm>
              <a:off x="7392350" y="3580600"/>
              <a:ext cx="445025" cy="754150"/>
            </a:xfrm>
            <a:custGeom>
              <a:avLst/>
              <a:gdLst/>
              <a:ahLst/>
              <a:cxnLst/>
              <a:rect l="l" t="t" r="r" b="b"/>
              <a:pathLst>
                <a:path w="17801" h="30166" fill="none" extrusionOk="0">
                  <a:moveTo>
                    <a:pt x="1" y="30166"/>
                  </a:moveTo>
                  <a:lnTo>
                    <a:pt x="1" y="17551"/>
                  </a:lnTo>
                  <a:cubicBezTo>
                    <a:pt x="1" y="16913"/>
                    <a:pt x="472" y="16358"/>
                    <a:pt x="1082" y="16220"/>
                  </a:cubicBezTo>
                  <a:lnTo>
                    <a:pt x="16747" y="12920"/>
                  </a:lnTo>
                  <a:cubicBezTo>
                    <a:pt x="17357" y="12782"/>
                    <a:pt x="17801" y="12227"/>
                    <a:pt x="17801" y="11590"/>
                  </a:cubicBezTo>
                  <a:lnTo>
                    <a:pt x="17801" y="1442"/>
                  </a:lnTo>
                  <a:cubicBezTo>
                    <a:pt x="17801" y="638"/>
                    <a:pt x="17108" y="0"/>
                    <a:pt x="16304" y="83"/>
                  </a:cubicBezTo>
                  <a:lnTo>
                    <a:pt x="11424" y="638"/>
                  </a:lnTo>
                  <a:cubicBezTo>
                    <a:pt x="10953" y="666"/>
                    <a:pt x="10564" y="943"/>
                    <a:pt x="10370" y="1359"/>
                  </a:cubicBezTo>
                  <a:lnTo>
                    <a:pt x="8845" y="4298"/>
                  </a:lnTo>
                  <a:cubicBezTo>
                    <a:pt x="8651" y="4686"/>
                    <a:pt x="8291" y="4963"/>
                    <a:pt x="7847" y="5019"/>
                  </a:cubicBezTo>
                  <a:lnTo>
                    <a:pt x="5823" y="5324"/>
                  </a:lnTo>
                  <a:cubicBezTo>
                    <a:pt x="5186" y="5407"/>
                    <a:pt x="4714" y="5934"/>
                    <a:pt x="4687" y="6571"/>
                  </a:cubicBezTo>
                  <a:lnTo>
                    <a:pt x="4326" y="15554"/>
                  </a:lnTo>
                </a:path>
              </a:pathLst>
            </a:custGeom>
            <a:solidFill>
              <a:schemeClr val="dk1"/>
            </a:solid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74"/>
            <p:cNvSpPr/>
            <p:nvPr/>
          </p:nvSpPr>
          <p:spPr>
            <a:xfrm>
              <a:off x="7397900" y="4112225"/>
              <a:ext cx="329275" cy="167775"/>
            </a:xfrm>
            <a:custGeom>
              <a:avLst/>
              <a:gdLst/>
              <a:ahLst/>
              <a:cxnLst/>
              <a:rect l="l" t="t" r="r" b="b"/>
              <a:pathLst>
                <a:path w="13171" h="6711" fill="none" extrusionOk="0">
                  <a:moveTo>
                    <a:pt x="1" y="6710"/>
                  </a:moveTo>
                  <a:lnTo>
                    <a:pt x="13170" y="1"/>
                  </a:lnTo>
                </a:path>
              </a:pathLst>
            </a:custGeom>
            <a:solidFill>
              <a:schemeClr val="dk1"/>
            </a:solid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74"/>
            <p:cNvSpPr/>
            <p:nvPr/>
          </p:nvSpPr>
          <p:spPr>
            <a:xfrm>
              <a:off x="7628725" y="3582675"/>
              <a:ext cx="229450" cy="71425"/>
            </a:xfrm>
            <a:custGeom>
              <a:avLst/>
              <a:gdLst/>
              <a:ahLst/>
              <a:cxnLst/>
              <a:rect l="l" t="t" r="r" b="b"/>
              <a:pathLst>
                <a:path w="9178" h="2857" fill="none" extrusionOk="0">
                  <a:moveTo>
                    <a:pt x="0" y="2856"/>
                  </a:moveTo>
                  <a:lnTo>
                    <a:pt x="998" y="1193"/>
                  </a:lnTo>
                  <a:cubicBezTo>
                    <a:pt x="1165" y="915"/>
                    <a:pt x="1442" y="721"/>
                    <a:pt x="1775" y="694"/>
                  </a:cubicBezTo>
                  <a:lnTo>
                    <a:pt x="9177" y="0"/>
                  </a:lnTo>
                </a:path>
              </a:pathLst>
            </a:custGeom>
            <a:noFill/>
            <a:ln w="45050"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74"/>
            <p:cNvSpPr/>
            <p:nvPr/>
          </p:nvSpPr>
          <p:spPr>
            <a:xfrm>
              <a:off x="7977375" y="3270750"/>
              <a:ext cx="372225" cy="474600"/>
            </a:xfrm>
            <a:custGeom>
              <a:avLst/>
              <a:gdLst/>
              <a:ahLst/>
              <a:cxnLst/>
              <a:rect l="l" t="t" r="r" b="b"/>
              <a:pathLst>
                <a:path w="14889" h="18984" extrusionOk="0">
                  <a:moveTo>
                    <a:pt x="14889" y="1"/>
                  </a:moveTo>
                  <a:lnTo>
                    <a:pt x="0" y="10315"/>
                  </a:lnTo>
                  <a:cubicBezTo>
                    <a:pt x="0" y="10315"/>
                    <a:pt x="9155" y="18984"/>
                    <a:pt x="11550" y="18984"/>
                  </a:cubicBezTo>
                  <a:cubicBezTo>
                    <a:pt x="11897" y="18984"/>
                    <a:pt x="12102" y="18801"/>
                    <a:pt x="12116" y="18383"/>
                  </a:cubicBezTo>
                  <a:cubicBezTo>
                    <a:pt x="12255" y="15084"/>
                    <a:pt x="14889" y="2"/>
                    <a:pt x="1488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74"/>
            <p:cNvSpPr/>
            <p:nvPr/>
          </p:nvSpPr>
          <p:spPr>
            <a:xfrm>
              <a:off x="7459875" y="3855775"/>
              <a:ext cx="920925" cy="245800"/>
            </a:xfrm>
            <a:custGeom>
              <a:avLst/>
              <a:gdLst/>
              <a:ahLst/>
              <a:cxnLst/>
              <a:rect l="l" t="t" r="r" b="b"/>
              <a:pathLst>
                <a:path w="36837" h="9832" extrusionOk="0">
                  <a:moveTo>
                    <a:pt x="19037" y="0"/>
                  </a:moveTo>
                  <a:lnTo>
                    <a:pt x="2374" y="2828"/>
                  </a:lnTo>
                  <a:cubicBezTo>
                    <a:pt x="2374" y="2828"/>
                    <a:pt x="1" y="9832"/>
                    <a:pt x="13714" y="9832"/>
                  </a:cubicBezTo>
                  <a:cubicBezTo>
                    <a:pt x="15045" y="9832"/>
                    <a:pt x="16527" y="9766"/>
                    <a:pt x="18177" y="9621"/>
                  </a:cubicBezTo>
                  <a:cubicBezTo>
                    <a:pt x="36836" y="7985"/>
                    <a:pt x="19037" y="1"/>
                    <a:pt x="19037"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74"/>
            <p:cNvSpPr/>
            <p:nvPr/>
          </p:nvSpPr>
          <p:spPr>
            <a:xfrm>
              <a:off x="7338300" y="4428225"/>
              <a:ext cx="264800" cy="153650"/>
            </a:xfrm>
            <a:custGeom>
              <a:avLst/>
              <a:gdLst/>
              <a:ahLst/>
              <a:cxnLst/>
              <a:rect l="l" t="t" r="r" b="b"/>
              <a:pathLst>
                <a:path w="10592" h="6146" extrusionOk="0">
                  <a:moveTo>
                    <a:pt x="7591" y="0"/>
                  </a:moveTo>
                  <a:cubicBezTo>
                    <a:pt x="7319" y="0"/>
                    <a:pt x="7111" y="117"/>
                    <a:pt x="7015" y="420"/>
                  </a:cubicBezTo>
                  <a:cubicBezTo>
                    <a:pt x="6738" y="1224"/>
                    <a:pt x="5240" y="1695"/>
                    <a:pt x="4547" y="1945"/>
                  </a:cubicBezTo>
                  <a:cubicBezTo>
                    <a:pt x="3355" y="2360"/>
                    <a:pt x="2107" y="2832"/>
                    <a:pt x="832" y="2859"/>
                  </a:cubicBezTo>
                  <a:cubicBezTo>
                    <a:pt x="583" y="2887"/>
                    <a:pt x="0" y="2832"/>
                    <a:pt x="56" y="3220"/>
                  </a:cubicBezTo>
                  <a:cubicBezTo>
                    <a:pt x="222" y="4412"/>
                    <a:pt x="2107" y="4662"/>
                    <a:pt x="3106" y="4911"/>
                  </a:cubicBezTo>
                  <a:cubicBezTo>
                    <a:pt x="4409" y="5216"/>
                    <a:pt x="5961" y="4994"/>
                    <a:pt x="7070" y="5493"/>
                  </a:cubicBezTo>
                  <a:cubicBezTo>
                    <a:pt x="7682" y="5780"/>
                    <a:pt x="8412" y="6146"/>
                    <a:pt x="9051" y="6146"/>
                  </a:cubicBezTo>
                  <a:cubicBezTo>
                    <a:pt x="9340" y="6146"/>
                    <a:pt x="9610" y="6071"/>
                    <a:pt x="9843" y="5882"/>
                  </a:cubicBezTo>
                  <a:cubicBezTo>
                    <a:pt x="10453" y="5410"/>
                    <a:pt x="10425" y="4190"/>
                    <a:pt x="10397" y="3497"/>
                  </a:cubicBezTo>
                  <a:cubicBezTo>
                    <a:pt x="10397" y="2749"/>
                    <a:pt x="10481" y="2000"/>
                    <a:pt x="10591" y="1279"/>
                  </a:cubicBezTo>
                  <a:cubicBezTo>
                    <a:pt x="9841" y="1071"/>
                    <a:pt x="8417" y="0"/>
                    <a:pt x="7591"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74"/>
            <p:cNvSpPr/>
            <p:nvPr/>
          </p:nvSpPr>
          <p:spPr>
            <a:xfrm>
              <a:off x="7506000" y="4403350"/>
              <a:ext cx="111650" cy="92575"/>
            </a:xfrm>
            <a:custGeom>
              <a:avLst/>
              <a:gdLst/>
              <a:ahLst/>
              <a:cxnLst/>
              <a:rect l="l" t="t" r="r" b="b"/>
              <a:pathLst>
                <a:path w="4466" h="3703" extrusionOk="0">
                  <a:moveTo>
                    <a:pt x="2075" y="0"/>
                  </a:moveTo>
                  <a:cubicBezTo>
                    <a:pt x="1242" y="0"/>
                    <a:pt x="491" y="571"/>
                    <a:pt x="279" y="1442"/>
                  </a:cubicBezTo>
                  <a:cubicBezTo>
                    <a:pt x="1" y="2663"/>
                    <a:pt x="980" y="3702"/>
                    <a:pt x="2092" y="3702"/>
                  </a:cubicBezTo>
                  <a:cubicBezTo>
                    <a:pt x="2419" y="3702"/>
                    <a:pt x="2758" y="3613"/>
                    <a:pt x="3079" y="3411"/>
                  </a:cubicBezTo>
                  <a:cubicBezTo>
                    <a:pt x="4466" y="2551"/>
                    <a:pt x="4105" y="416"/>
                    <a:pt x="2525" y="56"/>
                  </a:cubicBezTo>
                  <a:cubicBezTo>
                    <a:pt x="2374" y="18"/>
                    <a:pt x="2223" y="0"/>
                    <a:pt x="2075"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74"/>
            <p:cNvSpPr/>
            <p:nvPr/>
          </p:nvSpPr>
          <p:spPr>
            <a:xfrm>
              <a:off x="7510200" y="4300075"/>
              <a:ext cx="148350" cy="195950"/>
            </a:xfrm>
            <a:custGeom>
              <a:avLst/>
              <a:gdLst/>
              <a:ahLst/>
              <a:cxnLst/>
              <a:rect l="l" t="t" r="r" b="b"/>
              <a:pathLst>
                <a:path w="5934" h="7838" extrusionOk="0">
                  <a:moveTo>
                    <a:pt x="971" y="0"/>
                  </a:moveTo>
                  <a:cubicBezTo>
                    <a:pt x="499" y="2995"/>
                    <a:pt x="167" y="5185"/>
                    <a:pt x="139" y="5462"/>
                  </a:cubicBezTo>
                  <a:cubicBezTo>
                    <a:pt x="0" y="5878"/>
                    <a:pt x="56" y="6350"/>
                    <a:pt x="250" y="6738"/>
                  </a:cubicBezTo>
                  <a:cubicBezTo>
                    <a:pt x="361" y="7043"/>
                    <a:pt x="583" y="7292"/>
                    <a:pt x="832" y="7486"/>
                  </a:cubicBezTo>
                  <a:cubicBezTo>
                    <a:pt x="1026" y="7625"/>
                    <a:pt x="1248" y="7736"/>
                    <a:pt x="1497" y="7791"/>
                  </a:cubicBezTo>
                  <a:cubicBezTo>
                    <a:pt x="1644" y="7824"/>
                    <a:pt x="1790" y="7837"/>
                    <a:pt x="1930" y="7837"/>
                  </a:cubicBezTo>
                  <a:cubicBezTo>
                    <a:pt x="2030" y="7837"/>
                    <a:pt x="2126" y="7831"/>
                    <a:pt x="2218" y="7819"/>
                  </a:cubicBezTo>
                  <a:cubicBezTo>
                    <a:pt x="2274" y="7791"/>
                    <a:pt x="2329" y="7791"/>
                    <a:pt x="2385" y="7764"/>
                  </a:cubicBezTo>
                  <a:cubicBezTo>
                    <a:pt x="2551" y="7736"/>
                    <a:pt x="2745" y="7653"/>
                    <a:pt x="2911" y="7570"/>
                  </a:cubicBezTo>
                  <a:cubicBezTo>
                    <a:pt x="3300" y="7292"/>
                    <a:pt x="3577" y="6904"/>
                    <a:pt x="3715" y="6461"/>
                  </a:cubicBezTo>
                  <a:cubicBezTo>
                    <a:pt x="3715" y="6461"/>
                    <a:pt x="3715" y="6462"/>
                    <a:pt x="3716" y="6462"/>
                  </a:cubicBezTo>
                  <a:cubicBezTo>
                    <a:pt x="3717" y="6462"/>
                    <a:pt x="3722" y="6447"/>
                    <a:pt x="3743" y="6322"/>
                  </a:cubicBezTo>
                  <a:cubicBezTo>
                    <a:pt x="3854" y="5934"/>
                    <a:pt x="4880" y="3577"/>
                    <a:pt x="5934" y="1165"/>
                  </a:cubicBezTo>
                  <a:lnTo>
                    <a:pt x="971" y="0"/>
                  </a:ln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74"/>
            <p:cNvSpPr/>
            <p:nvPr/>
          </p:nvSpPr>
          <p:spPr>
            <a:xfrm>
              <a:off x="7506000" y="4403350"/>
              <a:ext cx="111650" cy="92575"/>
            </a:xfrm>
            <a:custGeom>
              <a:avLst/>
              <a:gdLst/>
              <a:ahLst/>
              <a:cxnLst/>
              <a:rect l="l" t="t" r="r" b="b"/>
              <a:pathLst>
                <a:path w="4466" h="3703" extrusionOk="0">
                  <a:moveTo>
                    <a:pt x="2075" y="0"/>
                  </a:moveTo>
                  <a:cubicBezTo>
                    <a:pt x="1242" y="0"/>
                    <a:pt x="491" y="571"/>
                    <a:pt x="279" y="1442"/>
                  </a:cubicBezTo>
                  <a:cubicBezTo>
                    <a:pt x="1" y="2663"/>
                    <a:pt x="980" y="3702"/>
                    <a:pt x="2092" y="3702"/>
                  </a:cubicBezTo>
                  <a:cubicBezTo>
                    <a:pt x="2419" y="3702"/>
                    <a:pt x="2758" y="3613"/>
                    <a:pt x="3079" y="3411"/>
                  </a:cubicBezTo>
                  <a:cubicBezTo>
                    <a:pt x="4466" y="2551"/>
                    <a:pt x="4105" y="416"/>
                    <a:pt x="2525" y="56"/>
                  </a:cubicBezTo>
                  <a:cubicBezTo>
                    <a:pt x="2374" y="18"/>
                    <a:pt x="2223" y="0"/>
                    <a:pt x="2075" y="0"/>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74"/>
            <p:cNvSpPr/>
            <p:nvPr/>
          </p:nvSpPr>
          <p:spPr>
            <a:xfrm>
              <a:off x="7318200" y="4442250"/>
              <a:ext cx="293225" cy="151550"/>
            </a:xfrm>
            <a:custGeom>
              <a:avLst/>
              <a:gdLst/>
              <a:ahLst/>
              <a:cxnLst/>
              <a:rect l="l" t="t" r="r" b="b"/>
              <a:pathLst>
                <a:path w="11729" h="6062" extrusionOk="0">
                  <a:moveTo>
                    <a:pt x="7656" y="1"/>
                  </a:moveTo>
                  <a:cubicBezTo>
                    <a:pt x="7526" y="1"/>
                    <a:pt x="7420" y="27"/>
                    <a:pt x="7292" y="80"/>
                  </a:cubicBezTo>
                  <a:cubicBezTo>
                    <a:pt x="6155" y="552"/>
                    <a:pt x="4991" y="968"/>
                    <a:pt x="3826" y="1300"/>
                  </a:cubicBezTo>
                  <a:cubicBezTo>
                    <a:pt x="2828" y="1578"/>
                    <a:pt x="1886" y="1799"/>
                    <a:pt x="1026" y="1966"/>
                  </a:cubicBezTo>
                  <a:cubicBezTo>
                    <a:pt x="693" y="2021"/>
                    <a:pt x="416" y="2243"/>
                    <a:pt x="278" y="2548"/>
                  </a:cubicBezTo>
                  <a:cubicBezTo>
                    <a:pt x="0" y="3130"/>
                    <a:pt x="361" y="3823"/>
                    <a:pt x="998" y="3962"/>
                  </a:cubicBezTo>
                  <a:lnTo>
                    <a:pt x="9871" y="6041"/>
                  </a:lnTo>
                  <a:cubicBezTo>
                    <a:pt x="9941" y="6055"/>
                    <a:pt x="10012" y="6061"/>
                    <a:pt x="10081" y="6061"/>
                  </a:cubicBezTo>
                  <a:cubicBezTo>
                    <a:pt x="10581" y="6061"/>
                    <a:pt x="11017" y="5721"/>
                    <a:pt x="11091" y="5210"/>
                  </a:cubicBezTo>
                  <a:lnTo>
                    <a:pt x="11645" y="1883"/>
                  </a:lnTo>
                  <a:cubicBezTo>
                    <a:pt x="11728" y="1356"/>
                    <a:pt x="11395" y="857"/>
                    <a:pt x="10896" y="718"/>
                  </a:cubicBezTo>
                  <a:cubicBezTo>
                    <a:pt x="8690" y="256"/>
                    <a:pt x="8060" y="1"/>
                    <a:pt x="76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74"/>
            <p:cNvSpPr/>
            <p:nvPr/>
          </p:nvSpPr>
          <p:spPr>
            <a:xfrm>
              <a:off x="7451975" y="4435225"/>
              <a:ext cx="38825" cy="59650"/>
            </a:xfrm>
            <a:custGeom>
              <a:avLst/>
              <a:gdLst/>
              <a:ahLst/>
              <a:cxnLst/>
              <a:rect l="l" t="t" r="r" b="b"/>
              <a:pathLst>
                <a:path w="1553" h="2386" extrusionOk="0">
                  <a:moveTo>
                    <a:pt x="0" y="1"/>
                  </a:moveTo>
                  <a:cubicBezTo>
                    <a:pt x="83" y="223"/>
                    <a:pt x="194" y="417"/>
                    <a:pt x="333" y="639"/>
                  </a:cubicBezTo>
                  <a:cubicBezTo>
                    <a:pt x="444" y="833"/>
                    <a:pt x="583" y="1027"/>
                    <a:pt x="693" y="1249"/>
                  </a:cubicBezTo>
                  <a:cubicBezTo>
                    <a:pt x="943" y="1637"/>
                    <a:pt x="1248" y="2025"/>
                    <a:pt x="1553" y="2385"/>
                  </a:cubicBezTo>
                  <a:cubicBezTo>
                    <a:pt x="1331" y="1942"/>
                    <a:pt x="1109" y="1526"/>
                    <a:pt x="860" y="1138"/>
                  </a:cubicBezTo>
                  <a:cubicBezTo>
                    <a:pt x="721" y="944"/>
                    <a:pt x="583" y="750"/>
                    <a:pt x="444" y="555"/>
                  </a:cubicBezTo>
                  <a:cubicBezTo>
                    <a:pt x="305" y="361"/>
                    <a:pt x="139" y="167"/>
                    <a:pt x="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74"/>
            <p:cNvSpPr/>
            <p:nvPr/>
          </p:nvSpPr>
          <p:spPr>
            <a:xfrm>
              <a:off x="7426325" y="4444950"/>
              <a:ext cx="39525" cy="59625"/>
            </a:xfrm>
            <a:custGeom>
              <a:avLst/>
              <a:gdLst/>
              <a:ahLst/>
              <a:cxnLst/>
              <a:rect l="l" t="t" r="r" b="b"/>
              <a:pathLst>
                <a:path w="1581" h="2385" extrusionOk="0">
                  <a:moveTo>
                    <a:pt x="0" y="0"/>
                  </a:moveTo>
                  <a:lnTo>
                    <a:pt x="0" y="0"/>
                  </a:lnTo>
                  <a:cubicBezTo>
                    <a:pt x="111" y="222"/>
                    <a:pt x="250" y="416"/>
                    <a:pt x="361" y="638"/>
                  </a:cubicBezTo>
                  <a:cubicBezTo>
                    <a:pt x="472" y="832"/>
                    <a:pt x="610" y="1026"/>
                    <a:pt x="721" y="1248"/>
                  </a:cubicBezTo>
                  <a:cubicBezTo>
                    <a:pt x="971" y="1636"/>
                    <a:pt x="1276" y="2024"/>
                    <a:pt x="1581" y="2385"/>
                  </a:cubicBezTo>
                  <a:cubicBezTo>
                    <a:pt x="1359" y="1941"/>
                    <a:pt x="1137" y="1525"/>
                    <a:pt x="860" y="1137"/>
                  </a:cubicBezTo>
                  <a:cubicBezTo>
                    <a:pt x="721" y="943"/>
                    <a:pt x="610" y="749"/>
                    <a:pt x="444" y="555"/>
                  </a:cubicBezTo>
                  <a:cubicBezTo>
                    <a:pt x="305" y="361"/>
                    <a:pt x="167" y="166"/>
                    <a:pt x="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74"/>
            <p:cNvSpPr/>
            <p:nvPr/>
          </p:nvSpPr>
          <p:spPr>
            <a:xfrm>
              <a:off x="7072300" y="4325050"/>
              <a:ext cx="265325" cy="154075"/>
            </a:xfrm>
            <a:custGeom>
              <a:avLst/>
              <a:gdLst/>
              <a:ahLst/>
              <a:cxnLst/>
              <a:rect l="l" t="t" r="r" b="b"/>
              <a:pathLst>
                <a:path w="10613" h="6163" extrusionOk="0">
                  <a:moveTo>
                    <a:pt x="7586" y="1"/>
                  </a:moveTo>
                  <a:cubicBezTo>
                    <a:pt x="7317" y="1"/>
                    <a:pt x="7110" y="117"/>
                    <a:pt x="7008" y="415"/>
                  </a:cubicBezTo>
                  <a:cubicBezTo>
                    <a:pt x="6759" y="1220"/>
                    <a:pt x="5234" y="1663"/>
                    <a:pt x="4541" y="1913"/>
                  </a:cubicBezTo>
                  <a:cubicBezTo>
                    <a:pt x="3349" y="2301"/>
                    <a:pt x="2101" y="2744"/>
                    <a:pt x="825" y="2772"/>
                  </a:cubicBezTo>
                  <a:cubicBezTo>
                    <a:pt x="794" y="2772"/>
                    <a:pt x="758" y="2772"/>
                    <a:pt x="718" y="2772"/>
                  </a:cubicBezTo>
                  <a:cubicBezTo>
                    <a:pt x="440" y="2772"/>
                    <a:pt x="1" y="2793"/>
                    <a:pt x="49" y="3133"/>
                  </a:cubicBezTo>
                  <a:cubicBezTo>
                    <a:pt x="188" y="4325"/>
                    <a:pt x="2073" y="4602"/>
                    <a:pt x="3071" y="4852"/>
                  </a:cubicBezTo>
                  <a:cubicBezTo>
                    <a:pt x="4374" y="5184"/>
                    <a:pt x="5927" y="4962"/>
                    <a:pt x="7036" y="5489"/>
                  </a:cubicBezTo>
                  <a:cubicBezTo>
                    <a:pt x="7654" y="5779"/>
                    <a:pt x="8393" y="6163"/>
                    <a:pt x="9038" y="6163"/>
                  </a:cubicBezTo>
                  <a:cubicBezTo>
                    <a:pt x="9319" y="6163"/>
                    <a:pt x="9582" y="6090"/>
                    <a:pt x="9809" y="5905"/>
                  </a:cubicBezTo>
                  <a:cubicBezTo>
                    <a:pt x="10419" y="5434"/>
                    <a:pt x="10419" y="4214"/>
                    <a:pt x="10391" y="3521"/>
                  </a:cubicBezTo>
                  <a:cubicBezTo>
                    <a:pt x="10391" y="2800"/>
                    <a:pt x="10474" y="2051"/>
                    <a:pt x="10613" y="1330"/>
                  </a:cubicBezTo>
                  <a:cubicBezTo>
                    <a:pt x="9838" y="1100"/>
                    <a:pt x="8416" y="1"/>
                    <a:pt x="7586"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74"/>
            <p:cNvSpPr/>
            <p:nvPr/>
          </p:nvSpPr>
          <p:spPr>
            <a:xfrm>
              <a:off x="7239925" y="4300750"/>
              <a:ext cx="111575" cy="92825"/>
            </a:xfrm>
            <a:custGeom>
              <a:avLst/>
              <a:gdLst/>
              <a:ahLst/>
              <a:cxnLst/>
              <a:rect l="l" t="t" r="r" b="b"/>
              <a:pathLst>
                <a:path w="4463" h="3713" extrusionOk="0">
                  <a:moveTo>
                    <a:pt x="2098" y="1"/>
                  </a:moveTo>
                  <a:cubicBezTo>
                    <a:pt x="1266" y="1"/>
                    <a:pt x="515" y="568"/>
                    <a:pt x="303" y="1415"/>
                  </a:cubicBezTo>
                  <a:cubicBezTo>
                    <a:pt x="0" y="2648"/>
                    <a:pt x="980" y="3713"/>
                    <a:pt x="2097" y="3713"/>
                  </a:cubicBezTo>
                  <a:cubicBezTo>
                    <a:pt x="2412" y="3713"/>
                    <a:pt x="2737" y="3628"/>
                    <a:pt x="3048" y="3439"/>
                  </a:cubicBezTo>
                  <a:cubicBezTo>
                    <a:pt x="4462" y="2580"/>
                    <a:pt x="4157" y="445"/>
                    <a:pt x="2549" y="57"/>
                  </a:cubicBezTo>
                  <a:cubicBezTo>
                    <a:pt x="2398" y="19"/>
                    <a:pt x="2247" y="1"/>
                    <a:pt x="2098"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74"/>
            <p:cNvSpPr/>
            <p:nvPr/>
          </p:nvSpPr>
          <p:spPr>
            <a:xfrm>
              <a:off x="7245425" y="4196100"/>
              <a:ext cx="149725" cy="197150"/>
            </a:xfrm>
            <a:custGeom>
              <a:avLst/>
              <a:gdLst/>
              <a:ahLst/>
              <a:cxnLst/>
              <a:rect l="l" t="t" r="r" b="b"/>
              <a:pathLst>
                <a:path w="5989" h="7886" extrusionOk="0">
                  <a:moveTo>
                    <a:pt x="1054" y="1"/>
                  </a:moveTo>
                  <a:cubicBezTo>
                    <a:pt x="527" y="2995"/>
                    <a:pt x="166" y="5213"/>
                    <a:pt x="139" y="5463"/>
                  </a:cubicBezTo>
                  <a:cubicBezTo>
                    <a:pt x="0" y="5906"/>
                    <a:pt x="0" y="6350"/>
                    <a:pt x="194" y="6766"/>
                  </a:cubicBezTo>
                  <a:cubicBezTo>
                    <a:pt x="333" y="7071"/>
                    <a:pt x="527" y="7320"/>
                    <a:pt x="776" y="7514"/>
                  </a:cubicBezTo>
                  <a:cubicBezTo>
                    <a:pt x="971" y="7653"/>
                    <a:pt x="1220" y="7764"/>
                    <a:pt x="1442" y="7819"/>
                  </a:cubicBezTo>
                  <a:cubicBezTo>
                    <a:pt x="1625" y="7860"/>
                    <a:pt x="1807" y="7886"/>
                    <a:pt x="1979" y="7886"/>
                  </a:cubicBezTo>
                  <a:cubicBezTo>
                    <a:pt x="2042" y="7886"/>
                    <a:pt x="2103" y="7882"/>
                    <a:pt x="2163" y="7875"/>
                  </a:cubicBezTo>
                  <a:cubicBezTo>
                    <a:pt x="2218" y="7847"/>
                    <a:pt x="2274" y="7847"/>
                    <a:pt x="2329" y="7819"/>
                  </a:cubicBezTo>
                  <a:cubicBezTo>
                    <a:pt x="2495" y="7792"/>
                    <a:pt x="2689" y="7708"/>
                    <a:pt x="2856" y="7625"/>
                  </a:cubicBezTo>
                  <a:cubicBezTo>
                    <a:pt x="2994" y="7514"/>
                    <a:pt x="3133" y="7403"/>
                    <a:pt x="3272" y="7265"/>
                  </a:cubicBezTo>
                  <a:cubicBezTo>
                    <a:pt x="3466" y="7043"/>
                    <a:pt x="3604" y="6766"/>
                    <a:pt x="3688" y="6488"/>
                  </a:cubicBezTo>
                  <a:cubicBezTo>
                    <a:pt x="3688" y="6488"/>
                    <a:pt x="3688" y="6496"/>
                    <a:pt x="3689" y="6496"/>
                  </a:cubicBezTo>
                  <a:cubicBezTo>
                    <a:pt x="3691" y="6496"/>
                    <a:pt x="3698" y="6473"/>
                    <a:pt x="3715" y="6350"/>
                  </a:cubicBezTo>
                  <a:cubicBezTo>
                    <a:pt x="3826" y="5989"/>
                    <a:pt x="4880" y="3633"/>
                    <a:pt x="5989" y="1221"/>
                  </a:cubicBezTo>
                  <a:lnTo>
                    <a:pt x="1054" y="1"/>
                  </a:ln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74"/>
            <p:cNvSpPr/>
            <p:nvPr/>
          </p:nvSpPr>
          <p:spPr>
            <a:xfrm>
              <a:off x="7239925" y="4300750"/>
              <a:ext cx="111575" cy="92825"/>
            </a:xfrm>
            <a:custGeom>
              <a:avLst/>
              <a:gdLst/>
              <a:ahLst/>
              <a:cxnLst/>
              <a:rect l="l" t="t" r="r" b="b"/>
              <a:pathLst>
                <a:path w="4463" h="3713" extrusionOk="0">
                  <a:moveTo>
                    <a:pt x="2098" y="1"/>
                  </a:moveTo>
                  <a:cubicBezTo>
                    <a:pt x="1266" y="1"/>
                    <a:pt x="515" y="568"/>
                    <a:pt x="303" y="1415"/>
                  </a:cubicBezTo>
                  <a:cubicBezTo>
                    <a:pt x="0" y="2648"/>
                    <a:pt x="980" y="3713"/>
                    <a:pt x="2097" y="3713"/>
                  </a:cubicBezTo>
                  <a:cubicBezTo>
                    <a:pt x="2412" y="3713"/>
                    <a:pt x="2737" y="3628"/>
                    <a:pt x="3048" y="3439"/>
                  </a:cubicBezTo>
                  <a:cubicBezTo>
                    <a:pt x="4462" y="2580"/>
                    <a:pt x="4157" y="445"/>
                    <a:pt x="2549" y="57"/>
                  </a:cubicBezTo>
                  <a:cubicBezTo>
                    <a:pt x="2398" y="19"/>
                    <a:pt x="2247" y="1"/>
                    <a:pt x="2098" y="1"/>
                  </a:cubicBezTo>
                  <a:close/>
                </a:path>
              </a:pathLst>
            </a:custGeom>
            <a:solidFill>
              <a:srgbClr val="BA705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74"/>
            <p:cNvSpPr/>
            <p:nvPr/>
          </p:nvSpPr>
          <p:spPr>
            <a:xfrm>
              <a:off x="7052725" y="4339000"/>
              <a:ext cx="293225" cy="152450"/>
            </a:xfrm>
            <a:custGeom>
              <a:avLst/>
              <a:gdLst/>
              <a:ahLst/>
              <a:cxnLst/>
              <a:rect l="l" t="t" r="r" b="b"/>
              <a:pathLst>
                <a:path w="11729" h="6098" extrusionOk="0">
                  <a:moveTo>
                    <a:pt x="7650" y="0"/>
                  </a:moveTo>
                  <a:cubicBezTo>
                    <a:pt x="7523" y="0"/>
                    <a:pt x="7418" y="26"/>
                    <a:pt x="7292" y="79"/>
                  </a:cubicBezTo>
                  <a:cubicBezTo>
                    <a:pt x="6155" y="551"/>
                    <a:pt x="4991" y="939"/>
                    <a:pt x="3827" y="1271"/>
                  </a:cubicBezTo>
                  <a:cubicBezTo>
                    <a:pt x="2828" y="1521"/>
                    <a:pt x="1886" y="1743"/>
                    <a:pt x="999" y="1881"/>
                  </a:cubicBezTo>
                  <a:cubicBezTo>
                    <a:pt x="694" y="1937"/>
                    <a:pt x="416" y="2159"/>
                    <a:pt x="278" y="2464"/>
                  </a:cubicBezTo>
                  <a:cubicBezTo>
                    <a:pt x="0" y="3046"/>
                    <a:pt x="333" y="3711"/>
                    <a:pt x="943" y="3878"/>
                  </a:cubicBezTo>
                  <a:lnTo>
                    <a:pt x="9815" y="6068"/>
                  </a:lnTo>
                  <a:cubicBezTo>
                    <a:pt x="9895" y="6088"/>
                    <a:pt x="9976" y="6098"/>
                    <a:pt x="10056" y="6098"/>
                  </a:cubicBezTo>
                  <a:cubicBezTo>
                    <a:pt x="10528" y="6098"/>
                    <a:pt x="10964" y="5762"/>
                    <a:pt x="11035" y="5264"/>
                  </a:cubicBezTo>
                  <a:lnTo>
                    <a:pt x="11645" y="1937"/>
                  </a:lnTo>
                  <a:cubicBezTo>
                    <a:pt x="11728" y="1410"/>
                    <a:pt x="11396" y="911"/>
                    <a:pt x="10897" y="772"/>
                  </a:cubicBezTo>
                  <a:cubicBezTo>
                    <a:pt x="8680" y="266"/>
                    <a:pt x="8055" y="0"/>
                    <a:pt x="76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74"/>
            <p:cNvSpPr/>
            <p:nvPr/>
          </p:nvSpPr>
          <p:spPr>
            <a:xfrm>
              <a:off x="7186500" y="4330575"/>
              <a:ext cx="38150" cy="61025"/>
            </a:xfrm>
            <a:custGeom>
              <a:avLst/>
              <a:gdLst/>
              <a:ahLst/>
              <a:cxnLst/>
              <a:rect l="l" t="t" r="r" b="b"/>
              <a:pathLst>
                <a:path w="1526" h="2441" extrusionOk="0">
                  <a:moveTo>
                    <a:pt x="0" y="0"/>
                  </a:moveTo>
                  <a:cubicBezTo>
                    <a:pt x="84" y="222"/>
                    <a:pt x="222" y="444"/>
                    <a:pt x="333" y="666"/>
                  </a:cubicBezTo>
                  <a:cubicBezTo>
                    <a:pt x="444" y="860"/>
                    <a:pt x="555" y="1054"/>
                    <a:pt x="694" y="1276"/>
                  </a:cubicBezTo>
                  <a:cubicBezTo>
                    <a:pt x="943" y="1664"/>
                    <a:pt x="1220" y="2052"/>
                    <a:pt x="1525" y="2440"/>
                  </a:cubicBezTo>
                  <a:cubicBezTo>
                    <a:pt x="1331" y="1997"/>
                    <a:pt x="1109" y="1581"/>
                    <a:pt x="832" y="1165"/>
                  </a:cubicBezTo>
                  <a:cubicBezTo>
                    <a:pt x="721" y="971"/>
                    <a:pt x="583" y="777"/>
                    <a:pt x="444" y="583"/>
                  </a:cubicBezTo>
                  <a:cubicBezTo>
                    <a:pt x="305" y="389"/>
                    <a:pt x="167" y="194"/>
                    <a:pt x="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74"/>
            <p:cNvSpPr/>
            <p:nvPr/>
          </p:nvSpPr>
          <p:spPr>
            <a:xfrm>
              <a:off x="7161550" y="4340275"/>
              <a:ext cx="38150" cy="60325"/>
            </a:xfrm>
            <a:custGeom>
              <a:avLst/>
              <a:gdLst/>
              <a:ahLst/>
              <a:cxnLst/>
              <a:rect l="l" t="t" r="r" b="b"/>
              <a:pathLst>
                <a:path w="1526" h="2413" extrusionOk="0">
                  <a:moveTo>
                    <a:pt x="0" y="1"/>
                  </a:moveTo>
                  <a:cubicBezTo>
                    <a:pt x="83" y="222"/>
                    <a:pt x="194" y="416"/>
                    <a:pt x="333" y="638"/>
                  </a:cubicBezTo>
                  <a:cubicBezTo>
                    <a:pt x="444" y="860"/>
                    <a:pt x="555" y="1054"/>
                    <a:pt x="693" y="1248"/>
                  </a:cubicBezTo>
                  <a:cubicBezTo>
                    <a:pt x="943" y="1664"/>
                    <a:pt x="1220" y="2052"/>
                    <a:pt x="1525" y="2413"/>
                  </a:cubicBezTo>
                  <a:cubicBezTo>
                    <a:pt x="1331" y="1969"/>
                    <a:pt x="1109" y="1553"/>
                    <a:pt x="832" y="1165"/>
                  </a:cubicBezTo>
                  <a:cubicBezTo>
                    <a:pt x="693" y="971"/>
                    <a:pt x="583" y="749"/>
                    <a:pt x="444" y="555"/>
                  </a:cubicBezTo>
                  <a:cubicBezTo>
                    <a:pt x="305" y="361"/>
                    <a:pt x="167" y="195"/>
                    <a:pt x="0"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74"/>
            <p:cNvSpPr/>
            <p:nvPr/>
          </p:nvSpPr>
          <p:spPr>
            <a:xfrm>
              <a:off x="7204525" y="3660200"/>
              <a:ext cx="614825" cy="765250"/>
            </a:xfrm>
            <a:custGeom>
              <a:avLst/>
              <a:gdLst/>
              <a:ahLst/>
              <a:cxnLst/>
              <a:rect l="l" t="t" r="r" b="b"/>
              <a:pathLst>
                <a:path w="24593" h="30610" extrusionOk="0">
                  <a:moveTo>
                    <a:pt x="7574" y="1"/>
                  </a:moveTo>
                  <a:cubicBezTo>
                    <a:pt x="7142" y="1"/>
                    <a:pt x="6749" y="19"/>
                    <a:pt x="6405" y="60"/>
                  </a:cubicBezTo>
                  <a:cubicBezTo>
                    <a:pt x="4797" y="282"/>
                    <a:pt x="3411" y="698"/>
                    <a:pt x="2385" y="2528"/>
                  </a:cubicBezTo>
                  <a:cubicBezTo>
                    <a:pt x="2052" y="3055"/>
                    <a:pt x="1802" y="3609"/>
                    <a:pt x="1664" y="4191"/>
                  </a:cubicBezTo>
                  <a:cubicBezTo>
                    <a:pt x="1359" y="5494"/>
                    <a:pt x="971" y="7297"/>
                    <a:pt x="1165" y="11150"/>
                  </a:cubicBezTo>
                  <a:cubicBezTo>
                    <a:pt x="1248" y="12454"/>
                    <a:pt x="1165" y="13757"/>
                    <a:pt x="1276" y="15060"/>
                  </a:cubicBezTo>
                  <a:cubicBezTo>
                    <a:pt x="1387" y="16917"/>
                    <a:pt x="1082" y="21714"/>
                    <a:pt x="1109" y="22185"/>
                  </a:cubicBezTo>
                  <a:cubicBezTo>
                    <a:pt x="971" y="23294"/>
                    <a:pt x="777" y="24376"/>
                    <a:pt x="472" y="25429"/>
                  </a:cubicBezTo>
                  <a:cubicBezTo>
                    <a:pt x="167" y="26538"/>
                    <a:pt x="0" y="27564"/>
                    <a:pt x="943" y="28174"/>
                  </a:cubicBezTo>
                  <a:cubicBezTo>
                    <a:pt x="1692" y="28673"/>
                    <a:pt x="2468" y="29144"/>
                    <a:pt x="3272" y="29533"/>
                  </a:cubicBezTo>
                  <a:cubicBezTo>
                    <a:pt x="4275" y="30017"/>
                    <a:pt x="5494" y="30609"/>
                    <a:pt x="6491" y="30609"/>
                  </a:cubicBezTo>
                  <a:cubicBezTo>
                    <a:pt x="7093" y="30609"/>
                    <a:pt x="7613" y="30394"/>
                    <a:pt x="7958" y="29810"/>
                  </a:cubicBezTo>
                  <a:cubicBezTo>
                    <a:pt x="8789" y="28313"/>
                    <a:pt x="7819" y="25762"/>
                    <a:pt x="8179" y="23849"/>
                  </a:cubicBezTo>
                  <a:cubicBezTo>
                    <a:pt x="8595" y="21520"/>
                    <a:pt x="9871" y="18498"/>
                    <a:pt x="10065" y="15254"/>
                  </a:cubicBezTo>
                  <a:cubicBezTo>
                    <a:pt x="10309" y="11511"/>
                    <a:pt x="9433" y="10066"/>
                    <a:pt x="9651" y="10066"/>
                  </a:cubicBezTo>
                  <a:cubicBezTo>
                    <a:pt x="9730" y="10066"/>
                    <a:pt x="9953" y="10256"/>
                    <a:pt x="10425" y="10596"/>
                  </a:cubicBezTo>
                  <a:cubicBezTo>
                    <a:pt x="11285" y="11234"/>
                    <a:pt x="12172" y="11788"/>
                    <a:pt x="13114" y="12287"/>
                  </a:cubicBezTo>
                  <a:cubicBezTo>
                    <a:pt x="14654" y="13103"/>
                    <a:pt x="16536" y="13766"/>
                    <a:pt x="18338" y="13766"/>
                  </a:cubicBezTo>
                  <a:cubicBezTo>
                    <a:pt x="19780" y="13766"/>
                    <a:pt x="21170" y="13341"/>
                    <a:pt x="22292" y="12232"/>
                  </a:cubicBezTo>
                  <a:cubicBezTo>
                    <a:pt x="23373" y="11150"/>
                    <a:pt x="24316" y="9598"/>
                    <a:pt x="24454" y="7990"/>
                  </a:cubicBezTo>
                  <a:cubicBezTo>
                    <a:pt x="24593" y="6493"/>
                    <a:pt x="23761" y="4801"/>
                    <a:pt x="22791" y="3831"/>
                  </a:cubicBezTo>
                  <a:cubicBezTo>
                    <a:pt x="22735" y="3775"/>
                    <a:pt x="22680" y="3720"/>
                    <a:pt x="22652" y="3665"/>
                  </a:cubicBezTo>
                  <a:cubicBezTo>
                    <a:pt x="21848" y="2944"/>
                    <a:pt x="20905" y="2417"/>
                    <a:pt x="19880" y="2056"/>
                  </a:cubicBezTo>
                  <a:cubicBezTo>
                    <a:pt x="17721" y="1362"/>
                    <a:pt x="11254" y="1"/>
                    <a:pt x="75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74"/>
            <p:cNvSpPr/>
            <p:nvPr/>
          </p:nvSpPr>
          <p:spPr>
            <a:xfrm>
              <a:off x="7241950" y="4303550"/>
              <a:ext cx="138650" cy="47150"/>
            </a:xfrm>
            <a:custGeom>
              <a:avLst/>
              <a:gdLst/>
              <a:ahLst/>
              <a:cxnLst/>
              <a:rect l="l" t="t" r="r" b="b"/>
              <a:pathLst>
                <a:path w="5546" h="1886" extrusionOk="0">
                  <a:moveTo>
                    <a:pt x="0" y="0"/>
                  </a:moveTo>
                  <a:lnTo>
                    <a:pt x="0" y="0"/>
                  </a:lnTo>
                  <a:cubicBezTo>
                    <a:pt x="444" y="222"/>
                    <a:pt x="888" y="444"/>
                    <a:pt x="1359" y="610"/>
                  </a:cubicBezTo>
                  <a:cubicBezTo>
                    <a:pt x="1830" y="776"/>
                    <a:pt x="2302" y="943"/>
                    <a:pt x="2745" y="1081"/>
                  </a:cubicBezTo>
                  <a:cubicBezTo>
                    <a:pt x="3189" y="1248"/>
                    <a:pt x="3660" y="1386"/>
                    <a:pt x="4132" y="1497"/>
                  </a:cubicBezTo>
                  <a:cubicBezTo>
                    <a:pt x="4603" y="1636"/>
                    <a:pt x="5074" y="1747"/>
                    <a:pt x="5546" y="1885"/>
                  </a:cubicBezTo>
                  <a:cubicBezTo>
                    <a:pt x="5102" y="1691"/>
                    <a:pt x="4631" y="1553"/>
                    <a:pt x="4159" y="1386"/>
                  </a:cubicBezTo>
                  <a:lnTo>
                    <a:pt x="2773" y="915"/>
                  </a:lnTo>
                  <a:lnTo>
                    <a:pt x="1387" y="471"/>
                  </a:lnTo>
                  <a:cubicBezTo>
                    <a:pt x="915" y="333"/>
                    <a:pt x="472" y="166"/>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74"/>
            <p:cNvSpPr/>
            <p:nvPr/>
          </p:nvSpPr>
          <p:spPr>
            <a:xfrm>
              <a:off x="7387500" y="3771900"/>
              <a:ext cx="50625" cy="126175"/>
            </a:xfrm>
            <a:custGeom>
              <a:avLst/>
              <a:gdLst/>
              <a:ahLst/>
              <a:cxnLst/>
              <a:rect l="l" t="t" r="r" b="b"/>
              <a:pathLst>
                <a:path w="2025" h="5047" extrusionOk="0">
                  <a:moveTo>
                    <a:pt x="1" y="1"/>
                  </a:moveTo>
                  <a:lnTo>
                    <a:pt x="1" y="1"/>
                  </a:lnTo>
                  <a:cubicBezTo>
                    <a:pt x="223" y="389"/>
                    <a:pt x="417" y="805"/>
                    <a:pt x="611" y="1221"/>
                  </a:cubicBezTo>
                  <a:cubicBezTo>
                    <a:pt x="777" y="1636"/>
                    <a:pt x="944" y="2052"/>
                    <a:pt x="1110" y="2468"/>
                  </a:cubicBezTo>
                  <a:cubicBezTo>
                    <a:pt x="1276" y="2912"/>
                    <a:pt x="1415" y="3328"/>
                    <a:pt x="1553" y="3771"/>
                  </a:cubicBezTo>
                  <a:cubicBezTo>
                    <a:pt x="1720" y="4187"/>
                    <a:pt x="1858" y="4631"/>
                    <a:pt x="2025" y="5047"/>
                  </a:cubicBezTo>
                  <a:cubicBezTo>
                    <a:pt x="1914" y="4603"/>
                    <a:pt x="1803" y="4159"/>
                    <a:pt x="1692" y="3716"/>
                  </a:cubicBezTo>
                  <a:cubicBezTo>
                    <a:pt x="1581" y="3272"/>
                    <a:pt x="1415" y="2856"/>
                    <a:pt x="1276" y="2413"/>
                  </a:cubicBezTo>
                  <a:cubicBezTo>
                    <a:pt x="971" y="1553"/>
                    <a:pt x="528" y="749"/>
                    <a:pt x="1" y="1"/>
                  </a:cubicBez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74"/>
            <p:cNvSpPr/>
            <p:nvPr/>
          </p:nvSpPr>
          <p:spPr>
            <a:xfrm>
              <a:off x="7437425" y="3717950"/>
              <a:ext cx="759000" cy="783975"/>
            </a:xfrm>
            <a:custGeom>
              <a:avLst/>
              <a:gdLst/>
              <a:ahLst/>
              <a:cxnLst/>
              <a:rect l="l" t="t" r="r" b="b"/>
              <a:pathLst>
                <a:path w="30360" h="31359" extrusionOk="0">
                  <a:moveTo>
                    <a:pt x="15542" y="0"/>
                  </a:moveTo>
                  <a:cubicBezTo>
                    <a:pt x="13640" y="0"/>
                    <a:pt x="11709" y="328"/>
                    <a:pt x="10203" y="1188"/>
                  </a:cubicBezTo>
                  <a:cubicBezTo>
                    <a:pt x="9039" y="1826"/>
                    <a:pt x="8345" y="2990"/>
                    <a:pt x="7930" y="3988"/>
                  </a:cubicBezTo>
                  <a:cubicBezTo>
                    <a:pt x="7403" y="5319"/>
                    <a:pt x="6904" y="5985"/>
                    <a:pt x="6266" y="8730"/>
                  </a:cubicBezTo>
                  <a:cubicBezTo>
                    <a:pt x="5684" y="11253"/>
                    <a:pt x="5074" y="14552"/>
                    <a:pt x="4741" y="15689"/>
                  </a:cubicBezTo>
                  <a:cubicBezTo>
                    <a:pt x="1858" y="26308"/>
                    <a:pt x="0" y="27500"/>
                    <a:pt x="1192" y="28858"/>
                  </a:cubicBezTo>
                  <a:cubicBezTo>
                    <a:pt x="2468" y="30300"/>
                    <a:pt x="4187" y="30938"/>
                    <a:pt x="6017" y="31298"/>
                  </a:cubicBezTo>
                  <a:cubicBezTo>
                    <a:pt x="6227" y="31339"/>
                    <a:pt x="6422" y="31358"/>
                    <a:pt x="6602" y="31358"/>
                  </a:cubicBezTo>
                  <a:cubicBezTo>
                    <a:pt x="7895" y="31358"/>
                    <a:pt x="8432" y="30353"/>
                    <a:pt x="8456" y="28942"/>
                  </a:cubicBezTo>
                  <a:cubicBezTo>
                    <a:pt x="8456" y="27694"/>
                    <a:pt x="9039" y="27167"/>
                    <a:pt x="9926" y="26169"/>
                  </a:cubicBezTo>
                  <a:cubicBezTo>
                    <a:pt x="12172" y="23590"/>
                    <a:pt x="13613" y="20125"/>
                    <a:pt x="14556" y="17020"/>
                  </a:cubicBezTo>
                  <a:cubicBezTo>
                    <a:pt x="15610" y="13526"/>
                    <a:pt x="15526" y="12473"/>
                    <a:pt x="15748" y="12306"/>
                  </a:cubicBezTo>
                  <a:lnTo>
                    <a:pt x="15859" y="12306"/>
                  </a:lnTo>
                  <a:cubicBezTo>
                    <a:pt x="16110" y="12360"/>
                    <a:pt x="16360" y="12390"/>
                    <a:pt x="16619" y="12390"/>
                  </a:cubicBezTo>
                  <a:cubicBezTo>
                    <a:pt x="16760" y="12390"/>
                    <a:pt x="16904" y="12381"/>
                    <a:pt x="17051" y="12362"/>
                  </a:cubicBezTo>
                  <a:cubicBezTo>
                    <a:pt x="17352" y="12373"/>
                    <a:pt x="17653" y="12379"/>
                    <a:pt x="17954" y="12379"/>
                  </a:cubicBezTo>
                  <a:cubicBezTo>
                    <a:pt x="19095" y="12379"/>
                    <a:pt x="20236" y="12299"/>
                    <a:pt x="21376" y="12168"/>
                  </a:cubicBezTo>
                  <a:cubicBezTo>
                    <a:pt x="22319" y="12057"/>
                    <a:pt x="23234" y="11835"/>
                    <a:pt x="24121" y="11530"/>
                  </a:cubicBezTo>
                  <a:cubicBezTo>
                    <a:pt x="29223" y="9644"/>
                    <a:pt x="30360" y="5402"/>
                    <a:pt x="25840" y="2602"/>
                  </a:cubicBezTo>
                  <a:cubicBezTo>
                    <a:pt x="23844" y="1382"/>
                    <a:pt x="21487" y="883"/>
                    <a:pt x="19214" y="384"/>
                  </a:cubicBezTo>
                  <a:cubicBezTo>
                    <a:pt x="18096" y="149"/>
                    <a:pt x="16826" y="0"/>
                    <a:pt x="155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74"/>
            <p:cNvSpPr/>
            <p:nvPr/>
          </p:nvSpPr>
          <p:spPr>
            <a:xfrm>
              <a:off x="7587125" y="3733075"/>
              <a:ext cx="150450" cy="247475"/>
            </a:xfrm>
            <a:custGeom>
              <a:avLst/>
              <a:gdLst/>
              <a:ahLst/>
              <a:cxnLst/>
              <a:rect l="l" t="t" r="r" b="b"/>
              <a:pathLst>
                <a:path w="6018" h="9899" extrusionOk="0">
                  <a:moveTo>
                    <a:pt x="6017" y="1"/>
                  </a:moveTo>
                  <a:lnTo>
                    <a:pt x="6017" y="1"/>
                  </a:lnTo>
                  <a:cubicBezTo>
                    <a:pt x="5490" y="56"/>
                    <a:pt x="4991" y="195"/>
                    <a:pt x="4520" y="417"/>
                  </a:cubicBezTo>
                  <a:cubicBezTo>
                    <a:pt x="4049" y="639"/>
                    <a:pt x="3633" y="944"/>
                    <a:pt x="3272" y="1332"/>
                  </a:cubicBezTo>
                  <a:cubicBezTo>
                    <a:pt x="2912" y="1692"/>
                    <a:pt x="2607" y="2108"/>
                    <a:pt x="2357" y="2579"/>
                  </a:cubicBezTo>
                  <a:cubicBezTo>
                    <a:pt x="2108" y="3023"/>
                    <a:pt x="1858" y="3494"/>
                    <a:pt x="1664" y="3966"/>
                  </a:cubicBezTo>
                  <a:cubicBezTo>
                    <a:pt x="1248" y="4908"/>
                    <a:pt x="916" y="5879"/>
                    <a:pt x="638" y="6877"/>
                  </a:cubicBezTo>
                  <a:cubicBezTo>
                    <a:pt x="361" y="7875"/>
                    <a:pt x="139" y="8901"/>
                    <a:pt x="1" y="9899"/>
                  </a:cubicBezTo>
                  <a:cubicBezTo>
                    <a:pt x="223" y="8901"/>
                    <a:pt x="472" y="7903"/>
                    <a:pt x="749" y="6932"/>
                  </a:cubicBezTo>
                  <a:cubicBezTo>
                    <a:pt x="1054" y="5934"/>
                    <a:pt x="1415" y="4992"/>
                    <a:pt x="1831" y="4049"/>
                  </a:cubicBezTo>
                  <a:cubicBezTo>
                    <a:pt x="2025" y="3578"/>
                    <a:pt x="2247" y="3106"/>
                    <a:pt x="2496" y="2663"/>
                  </a:cubicBezTo>
                  <a:cubicBezTo>
                    <a:pt x="2746" y="2219"/>
                    <a:pt x="3023" y="1803"/>
                    <a:pt x="3383" y="1415"/>
                  </a:cubicBezTo>
                  <a:cubicBezTo>
                    <a:pt x="4076" y="666"/>
                    <a:pt x="4991" y="167"/>
                    <a:pt x="6017" y="1"/>
                  </a:cubicBez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74"/>
            <p:cNvSpPr/>
            <p:nvPr/>
          </p:nvSpPr>
          <p:spPr>
            <a:xfrm>
              <a:off x="7492175" y="4386025"/>
              <a:ext cx="126175" cy="49225"/>
            </a:xfrm>
            <a:custGeom>
              <a:avLst/>
              <a:gdLst/>
              <a:ahLst/>
              <a:cxnLst/>
              <a:rect l="l" t="t" r="r" b="b"/>
              <a:pathLst>
                <a:path w="5047" h="1969" extrusionOk="0">
                  <a:moveTo>
                    <a:pt x="0" y="0"/>
                  </a:moveTo>
                  <a:cubicBezTo>
                    <a:pt x="361" y="278"/>
                    <a:pt x="749" y="527"/>
                    <a:pt x="1165" y="721"/>
                  </a:cubicBezTo>
                  <a:cubicBezTo>
                    <a:pt x="1553" y="943"/>
                    <a:pt x="1969" y="1137"/>
                    <a:pt x="2413" y="1304"/>
                  </a:cubicBezTo>
                  <a:cubicBezTo>
                    <a:pt x="3244" y="1636"/>
                    <a:pt x="4132" y="1858"/>
                    <a:pt x="5046" y="1969"/>
                  </a:cubicBezTo>
                  <a:cubicBezTo>
                    <a:pt x="4159" y="1747"/>
                    <a:pt x="3300" y="1470"/>
                    <a:pt x="2468" y="1137"/>
                  </a:cubicBezTo>
                  <a:cubicBezTo>
                    <a:pt x="2052" y="999"/>
                    <a:pt x="1636" y="805"/>
                    <a:pt x="1220" y="610"/>
                  </a:cubicBezTo>
                  <a:cubicBezTo>
                    <a:pt x="804" y="416"/>
                    <a:pt x="416" y="222"/>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74"/>
            <p:cNvSpPr/>
            <p:nvPr/>
          </p:nvSpPr>
          <p:spPr>
            <a:xfrm>
              <a:off x="7830425" y="3896675"/>
              <a:ext cx="15975" cy="126850"/>
            </a:xfrm>
            <a:custGeom>
              <a:avLst/>
              <a:gdLst/>
              <a:ahLst/>
              <a:cxnLst/>
              <a:rect l="l" t="t" r="r" b="b"/>
              <a:pathLst>
                <a:path w="639" h="5074" extrusionOk="0">
                  <a:moveTo>
                    <a:pt x="638" y="0"/>
                  </a:moveTo>
                  <a:lnTo>
                    <a:pt x="638" y="0"/>
                  </a:lnTo>
                  <a:cubicBezTo>
                    <a:pt x="500" y="832"/>
                    <a:pt x="416" y="1691"/>
                    <a:pt x="333" y="2551"/>
                  </a:cubicBezTo>
                  <a:cubicBezTo>
                    <a:pt x="278" y="2967"/>
                    <a:pt x="250" y="3383"/>
                    <a:pt x="195" y="3799"/>
                  </a:cubicBezTo>
                  <a:cubicBezTo>
                    <a:pt x="139" y="4242"/>
                    <a:pt x="56" y="4658"/>
                    <a:pt x="0" y="5074"/>
                  </a:cubicBezTo>
                  <a:cubicBezTo>
                    <a:pt x="139" y="4658"/>
                    <a:pt x="250" y="4242"/>
                    <a:pt x="333" y="3826"/>
                  </a:cubicBezTo>
                  <a:cubicBezTo>
                    <a:pt x="416" y="3410"/>
                    <a:pt x="472" y="2995"/>
                    <a:pt x="500" y="2551"/>
                  </a:cubicBezTo>
                  <a:cubicBezTo>
                    <a:pt x="583" y="1691"/>
                    <a:pt x="638" y="860"/>
                    <a:pt x="638" y="0"/>
                  </a:cubicBezTo>
                  <a:close/>
                </a:path>
              </a:pathLst>
            </a:custGeom>
            <a:solidFill>
              <a:srgbClr val="993A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74"/>
            <p:cNvSpPr/>
            <p:nvPr/>
          </p:nvSpPr>
          <p:spPr>
            <a:xfrm>
              <a:off x="7389600" y="3163175"/>
              <a:ext cx="591100" cy="441000"/>
            </a:xfrm>
            <a:custGeom>
              <a:avLst/>
              <a:gdLst/>
              <a:ahLst/>
              <a:cxnLst/>
              <a:rect l="l" t="t" r="r" b="b"/>
              <a:pathLst>
                <a:path w="23644" h="17640" extrusionOk="0">
                  <a:moveTo>
                    <a:pt x="20947" y="1"/>
                  </a:moveTo>
                  <a:cubicBezTo>
                    <a:pt x="19921" y="1"/>
                    <a:pt x="18801" y="697"/>
                    <a:pt x="17994" y="2474"/>
                  </a:cubicBezTo>
                  <a:cubicBezTo>
                    <a:pt x="15887" y="7021"/>
                    <a:pt x="14584" y="10404"/>
                    <a:pt x="13780" y="12511"/>
                  </a:cubicBezTo>
                  <a:cubicBezTo>
                    <a:pt x="11284" y="12455"/>
                    <a:pt x="6543" y="11651"/>
                    <a:pt x="1969" y="11069"/>
                  </a:cubicBezTo>
                  <a:cubicBezTo>
                    <a:pt x="1969" y="11069"/>
                    <a:pt x="1871" y="11056"/>
                    <a:pt x="1720" y="11056"/>
                  </a:cubicBezTo>
                  <a:cubicBezTo>
                    <a:pt x="1330" y="11056"/>
                    <a:pt x="582" y="11143"/>
                    <a:pt x="222" y="11762"/>
                  </a:cubicBezTo>
                  <a:cubicBezTo>
                    <a:pt x="55" y="12095"/>
                    <a:pt x="0" y="12511"/>
                    <a:pt x="139" y="12871"/>
                  </a:cubicBezTo>
                  <a:cubicBezTo>
                    <a:pt x="333" y="13343"/>
                    <a:pt x="887" y="13370"/>
                    <a:pt x="1442" y="13620"/>
                  </a:cubicBezTo>
                  <a:cubicBezTo>
                    <a:pt x="3626" y="14588"/>
                    <a:pt x="10745" y="17640"/>
                    <a:pt x="14443" y="17640"/>
                  </a:cubicBezTo>
                  <a:cubicBezTo>
                    <a:pt x="15300" y="17640"/>
                    <a:pt x="15972" y="17476"/>
                    <a:pt x="16358" y="17085"/>
                  </a:cubicBezTo>
                  <a:cubicBezTo>
                    <a:pt x="18964" y="14507"/>
                    <a:pt x="20683" y="10819"/>
                    <a:pt x="22097" y="7687"/>
                  </a:cubicBezTo>
                  <a:cubicBezTo>
                    <a:pt x="22763" y="6245"/>
                    <a:pt x="23539" y="4692"/>
                    <a:pt x="23594" y="3056"/>
                  </a:cubicBezTo>
                  <a:cubicBezTo>
                    <a:pt x="23643" y="1373"/>
                    <a:pt x="22387" y="1"/>
                    <a:pt x="20947" y="1"/>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74"/>
            <p:cNvSpPr/>
            <p:nvPr/>
          </p:nvSpPr>
          <p:spPr>
            <a:xfrm>
              <a:off x="7735475" y="3474250"/>
              <a:ext cx="51300" cy="14875"/>
            </a:xfrm>
            <a:custGeom>
              <a:avLst/>
              <a:gdLst/>
              <a:ahLst/>
              <a:cxnLst/>
              <a:rect l="l" t="t" r="r" b="b"/>
              <a:pathLst>
                <a:path w="2052" h="595" extrusionOk="0">
                  <a:moveTo>
                    <a:pt x="152" y="1"/>
                  </a:moveTo>
                  <a:cubicBezTo>
                    <a:pt x="100" y="1"/>
                    <a:pt x="49" y="4"/>
                    <a:pt x="0" y="12"/>
                  </a:cubicBezTo>
                  <a:cubicBezTo>
                    <a:pt x="333" y="123"/>
                    <a:pt x="693" y="206"/>
                    <a:pt x="1026" y="317"/>
                  </a:cubicBezTo>
                  <a:cubicBezTo>
                    <a:pt x="1359" y="400"/>
                    <a:pt x="1691" y="484"/>
                    <a:pt x="2052" y="595"/>
                  </a:cubicBezTo>
                  <a:cubicBezTo>
                    <a:pt x="1885" y="484"/>
                    <a:pt x="1747" y="373"/>
                    <a:pt x="1580" y="317"/>
                  </a:cubicBezTo>
                  <a:cubicBezTo>
                    <a:pt x="1414" y="234"/>
                    <a:pt x="1248" y="179"/>
                    <a:pt x="1054" y="123"/>
                  </a:cubicBezTo>
                  <a:cubicBezTo>
                    <a:pt x="887" y="95"/>
                    <a:pt x="721" y="40"/>
                    <a:pt x="527" y="40"/>
                  </a:cubicBezTo>
                  <a:cubicBezTo>
                    <a:pt x="409" y="20"/>
                    <a:pt x="278" y="1"/>
                    <a:pt x="152" y="1"/>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74"/>
            <p:cNvSpPr/>
            <p:nvPr/>
          </p:nvSpPr>
          <p:spPr>
            <a:xfrm>
              <a:off x="7237800" y="3352675"/>
              <a:ext cx="212125" cy="146850"/>
            </a:xfrm>
            <a:custGeom>
              <a:avLst/>
              <a:gdLst/>
              <a:ahLst/>
              <a:cxnLst/>
              <a:rect l="l" t="t" r="r" b="b"/>
              <a:pathLst>
                <a:path w="8485" h="5874" extrusionOk="0">
                  <a:moveTo>
                    <a:pt x="4731" y="0"/>
                  </a:moveTo>
                  <a:cubicBezTo>
                    <a:pt x="4579" y="0"/>
                    <a:pt x="4455" y="63"/>
                    <a:pt x="4381" y="217"/>
                  </a:cubicBezTo>
                  <a:cubicBezTo>
                    <a:pt x="4159" y="689"/>
                    <a:pt x="5518" y="1936"/>
                    <a:pt x="4797" y="2103"/>
                  </a:cubicBezTo>
                  <a:cubicBezTo>
                    <a:pt x="4727" y="2117"/>
                    <a:pt x="4655" y="2124"/>
                    <a:pt x="4579" y="2124"/>
                  </a:cubicBezTo>
                  <a:cubicBezTo>
                    <a:pt x="3623" y="2124"/>
                    <a:pt x="2199" y="1067"/>
                    <a:pt x="1608" y="938"/>
                  </a:cubicBezTo>
                  <a:cubicBezTo>
                    <a:pt x="1577" y="933"/>
                    <a:pt x="1545" y="930"/>
                    <a:pt x="1514" y="930"/>
                  </a:cubicBezTo>
                  <a:cubicBezTo>
                    <a:pt x="1245" y="930"/>
                    <a:pt x="1015" y="1139"/>
                    <a:pt x="1165" y="1437"/>
                  </a:cubicBezTo>
                  <a:cubicBezTo>
                    <a:pt x="1400" y="1987"/>
                    <a:pt x="2079" y="2412"/>
                    <a:pt x="1970" y="2412"/>
                  </a:cubicBezTo>
                  <a:cubicBezTo>
                    <a:pt x="1963" y="2412"/>
                    <a:pt x="1953" y="2411"/>
                    <a:pt x="1941" y="2408"/>
                  </a:cubicBezTo>
                  <a:cubicBezTo>
                    <a:pt x="1368" y="2285"/>
                    <a:pt x="1097" y="2162"/>
                    <a:pt x="894" y="2162"/>
                  </a:cubicBezTo>
                  <a:cubicBezTo>
                    <a:pt x="822" y="2162"/>
                    <a:pt x="759" y="2177"/>
                    <a:pt x="693" y="2214"/>
                  </a:cubicBezTo>
                  <a:cubicBezTo>
                    <a:pt x="0" y="2546"/>
                    <a:pt x="1386" y="3295"/>
                    <a:pt x="2107" y="3628"/>
                  </a:cubicBezTo>
                  <a:cubicBezTo>
                    <a:pt x="2163" y="3655"/>
                    <a:pt x="2329" y="3794"/>
                    <a:pt x="2385" y="3794"/>
                  </a:cubicBezTo>
                  <a:lnTo>
                    <a:pt x="2329" y="3794"/>
                  </a:lnTo>
                  <a:cubicBezTo>
                    <a:pt x="2163" y="3766"/>
                    <a:pt x="1996" y="3711"/>
                    <a:pt x="1858" y="3655"/>
                  </a:cubicBezTo>
                  <a:cubicBezTo>
                    <a:pt x="1750" y="3621"/>
                    <a:pt x="1657" y="3606"/>
                    <a:pt x="1578" y="3606"/>
                  </a:cubicBezTo>
                  <a:cubicBezTo>
                    <a:pt x="891" y="3606"/>
                    <a:pt x="1384" y="4822"/>
                    <a:pt x="3799" y="5568"/>
                  </a:cubicBezTo>
                  <a:cubicBezTo>
                    <a:pt x="4418" y="5757"/>
                    <a:pt x="5097" y="5874"/>
                    <a:pt x="5755" y="5874"/>
                  </a:cubicBezTo>
                  <a:cubicBezTo>
                    <a:pt x="6451" y="5874"/>
                    <a:pt x="7124" y="5743"/>
                    <a:pt x="7680" y="5430"/>
                  </a:cubicBezTo>
                  <a:cubicBezTo>
                    <a:pt x="8262" y="5014"/>
                    <a:pt x="8484" y="4293"/>
                    <a:pt x="8262" y="3628"/>
                  </a:cubicBezTo>
                  <a:cubicBezTo>
                    <a:pt x="7874" y="2574"/>
                    <a:pt x="7209" y="1659"/>
                    <a:pt x="6377" y="966"/>
                  </a:cubicBezTo>
                  <a:cubicBezTo>
                    <a:pt x="6119" y="751"/>
                    <a:pt x="5258" y="0"/>
                    <a:pt x="4731" y="0"/>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74"/>
            <p:cNvSpPr/>
            <p:nvPr/>
          </p:nvSpPr>
          <p:spPr>
            <a:xfrm>
              <a:off x="7288400" y="3411475"/>
              <a:ext cx="26350" cy="9025"/>
            </a:xfrm>
            <a:custGeom>
              <a:avLst/>
              <a:gdLst/>
              <a:ahLst/>
              <a:cxnLst/>
              <a:rect l="l" t="t" r="r" b="b"/>
              <a:pathLst>
                <a:path w="1054" h="361" extrusionOk="0">
                  <a:moveTo>
                    <a:pt x="0" y="0"/>
                  </a:moveTo>
                  <a:cubicBezTo>
                    <a:pt x="139" y="139"/>
                    <a:pt x="305" y="222"/>
                    <a:pt x="499" y="278"/>
                  </a:cubicBezTo>
                  <a:cubicBezTo>
                    <a:pt x="666" y="361"/>
                    <a:pt x="860" y="361"/>
                    <a:pt x="1054" y="361"/>
                  </a:cubicBezTo>
                  <a:cubicBezTo>
                    <a:pt x="915" y="250"/>
                    <a:pt x="721" y="167"/>
                    <a:pt x="555" y="111"/>
                  </a:cubicBezTo>
                  <a:cubicBezTo>
                    <a:pt x="471" y="83"/>
                    <a:pt x="388" y="56"/>
                    <a:pt x="277" y="56"/>
                  </a:cubicBezTo>
                  <a:cubicBezTo>
                    <a:pt x="194" y="28"/>
                    <a:pt x="111" y="0"/>
                    <a:pt x="0"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74"/>
            <p:cNvSpPr/>
            <p:nvPr/>
          </p:nvSpPr>
          <p:spPr>
            <a:xfrm>
              <a:off x="7293925" y="3444750"/>
              <a:ext cx="27075" cy="9900"/>
            </a:xfrm>
            <a:custGeom>
              <a:avLst/>
              <a:gdLst/>
              <a:ahLst/>
              <a:cxnLst/>
              <a:rect l="l" t="t" r="r" b="b"/>
              <a:pathLst>
                <a:path w="1083" h="396" extrusionOk="0">
                  <a:moveTo>
                    <a:pt x="1" y="0"/>
                  </a:moveTo>
                  <a:lnTo>
                    <a:pt x="1" y="0"/>
                  </a:lnTo>
                  <a:cubicBezTo>
                    <a:pt x="140" y="139"/>
                    <a:pt x="306" y="250"/>
                    <a:pt x="500" y="305"/>
                  </a:cubicBezTo>
                  <a:cubicBezTo>
                    <a:pt x="658" y="350"/>
                    <a:pt x="817" y="396"/>
                    <a:pt x="975" y="396"/>
                  </a:cubicBezTo>
                  <a:cubicBezTo>
                    <a:pt x="1011" y="396"/>
                    <a:pt x="1047" y="393"/>
                    <a:pt x="1082" y="388"/>
                  </a:cubicBezTo>
                  <a:cubicBezTo>
                    <a:pt x="916" y="277"/>
                    <a:pt x="749" y="194"/>
                    <a:pt x="555" y="139"/>
                  </a:cubicBezTo>
                  <a:cubicBezTo>
                    <a:pt x="472" y="111"/>
                    <a:pt x="389" y="83"/>
                    <a:pt x="306" y="56"/>
                  </a:cubicBezTo>
                  <a:cubicBezTo>
                    <a:pt x="195" y="28"/>
                    <a:pt x="112" y="28"/>
                    <a:pt x="1"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74"/>
            <p:cNvSpPr/>
            <p:nvPr/>
          </p:nvSpPr>
          <p:spPr>
            <a:xfrm>
              <a:off x="7428400" y="3449600"/>
              <a:ext cx="18750" cy="38825"/>
            </a:xfrm>
            <a:custGeom>
              <a:avLst/>
              <a:gdLst/>
              <a:ahLst/>
              <a:cxnLst/>
              <a:rect l="l" t="t" r="r" b="b"/>
              <a:pathLst>
                <a:path w="750" h="1553" extrusionOk="0">
                  <a:moveTo>
                    <a:pt x="611" y="0"/>
                  </a:moveTo>
                  <a:cubicBezTo>
                    <a:pt x="611" y="139"/>
                    <a:pt x="583" y="305"/>
                    <a:pt x="583" y="444"/>
                  </a:cubicBezTo>
                  <a:cubicBezTo>
                    <a:pt x="555" y="582"/>
                    <a:pt x="500" y="693"/>
                    <a:pt x="444" y="832"/>
                  </a:cubicBezTo>
                  <a:cubicBezTo>
                    <a:pt x="333" y="1081"/>
                    <a:pt x="167" y="1331"/>
                    <a:pt x="1" y="1553"/>
                  </a:cubicBezTo>
                  <a:cubicBezTo>
                    <a:pt x="278" y="1414"/>
                    <a:pt x="500" y="1192"/>
                    <a:pt x="611" y="915"/>
                  </a:cubicBezTo>
                  <a:cubicBezTo>
                    <a:pt x="749" y="610"/>
                    <a:pt x="749" y="305"/>
                    <a:pt x="611"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74"/>
            <p:cNvSpPr/>
            <p:nvPr/>
          </p:nvSpPr>
          <p:spPr>
            <a:xfrm>
              <a:off x="7717450" y="3101750"/>
              <a:ext cx="240500" cy="393025"/>
            </a:xfrm>
            <a:custGeom>
              <a:avLst/>
              <a:gdLst/>
              <a:ahLst/>
              <a:cxnLst/>
              <a:rect l="l" t="t" r="r" b="b"/>
              <a:pathLst>
                <a:path w="9620" h="15721" extrusionOk="0">
                  <a:moveTo>
                    <a:pt x="9227" y="0"/>
                  </a:moveTo>
                  <a:cubicBezTo>
                    <a:pt x="9061" y="0"/>
                    <a:pt x="8874" y="39"/>
                    <a:pt x="8789" y="51"/>
                  </a:cubicBezTo>
                  <a:cubicBezTo>
                    <a:pt x="6072" y="717"/>
                    <a:pt x="3965" y="3129"/>
                    <a:pt x="2939" y="5652"/>
                  </a:cubicBezTo>
                  <a:cubicBezTo>
                    <a:pt x="2218" y="7426"/>
                    <a:pt x="1996" y="8924"/>
                    <a:pt x="1220" y="11197"/>
                  </a:cubicBezTo>
                  <a:cubicBezTo>
                    <a:pt x="499" y="13221"/>
                    <a:pt x="0" y="13471"/>
                    <a:pt x="777" y="14025"/>
                  </a:cubicBezTo>
                  <a:cubicBezTo>
                    <a:pt x="1858" y="14801"/>
                    <a:pt x="3050" y="15328"/>
                    <a:pt x="4325" y="15605"/>
                  </a:cubicBezTo>
                  <a:cubicBezTo>
                    <a:pt x="4635" y="15673"/>
                    <a:pt x="4928" y="15721"/>
                    <a:pt x="5197" y="15721"/>
                  </a:cubicBezTo>
                  <a:cubicBezTo>
                    <a:pt x="5698" y="15721"/>
                    <a:pt x="6116" y="15556"/>
                    <a:pt x="6405" y="15051"/>
                  </a:cubicBezTo>
                  <a:cubicBezTo>
                    <a:pt x="7652" y="12833"/>
                    <a:pt x="5434" y="10504"/>
                    <a:pt x="7126" y="5208"/>
                  </a:cubicBezTo>
                  <a:cubicBezTo>
                    <a:pt x="7375" y="4432"/>
                    <a:pt x="7652" y="3683"/>
                    <a:pt x="8013" y="2963"/>
                  </a:cubicBezTo>
                  <a:cubicBezTo>
                    <a:pt x="8817" y="1271"/>
                    <a:pt x="9316" y="772"/>
                    <a:pt x="9510" y="329"/>
                  </a:cubicBezTo>
                  <a:cubicBezTo>
                    <a:pt x="9619" y="64"/>
                    <a:pt x="9440" y="0"/>
                    <a:pt x="92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74"/>
            <p:cNvSpPr/>
            <p:nvPr/>
          </p:nvSpPr>
          <p:spPr>
            <a:xfrm>
              <a:off x="7747950" y="3413550"/>
              <a:ext cx="83875" cy="35375"/>
            </a:xfrm>
            <a:custGeom>
              <a:avLst/>
              <a:gdLst/>
              <a:ahLst/>
              <a:cxnLst/>
              <a:rect l="l" t="t" r="r" b="b"/>
              <a:pathLst>
                <a:path w="3355" h="1415" extrusionOk="0">
                  <a:moveTo>
                    <a:pt x="0" y="0"/>
                  </a:moveTo>
                  <a:lnTo>
                    <a:pt x="0" y="0"/>
                  </a:lnTo>
                  <a:cubicBezTo>
                    <a:pt x="499" y="333"/>
                    <a:pt x="1054" y="610"/>
                    <a:pt x="1608" y="832"/>
                  </a:cubicBezTo>
                  <a:cubicBezTo>
                    <a:pt x="1913" y="943"/>
                    <a:pt x="2190" y="1054"/>
                    <a:pt x="2468" y="1165"/>
                  </a:cubicBezTo>
                  <a:cubicBezTo>
                    <a:pt x="2773" y="1248"/>
                    <a:pt x="3050" y="1331"/>
                    <a:pt x="3355" y="1414"/>
                  </a:cubicBezTo>
                  <a:cubicBezTo>
                    <a:pt x="3078" y="1276"/>
                    <a:pt x="2800" y="1165"/>
                    <a:pt x="2523" y="1026"/>
                  </a:cubicBezTo>
                  <a:lnTo>
                    <a:pt x="1691" y="694"/>
                  </a:lnTo>
                  <a:cubicBezTo>
                    <a:pt x="1137" y="472"/>
                    <a:pt x="582" y="222"/>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74"/>
            <p:cNvSpPr/>
            <p:nvPr/>
          </p:nvSpPr>
          <p:spPr>
            <a:xfrm>
              <a:off x="7768050" y="3086175"/>
              <a:ext cx="578100" cy="762250"/>
            </a:xfrm>
            <a:custGeom>
              <a:avLst/>
              <a:gdLst/>
              <a:ahLst/>
              <a:cxnLst/>
              <a:rect l="l" t="t" r="r" b="b"/>
              <a:pathLst>
                <a:path w="23124" h="30490" extrusionOk="0">
                  <a:moveTo>
                    <a:pt x="11506" y="1"/>
                  </a:moveTo>
                  <a:cubicBezTo>
                    <a:pt x="10371" y="1"/>
                    <a:pt x="9265" y="102"/>
                    <a:pt x="8235" y="314"/>
                  </a:cubicBezTo>
                  <a:cubicBezTo>
                    <a:pt x="7930" y="369"/>
                    <a:pt x="7652" y="425"/>
                    <a:pt x="7375" y="508"/>
                  </a:cubicBezTo>
                  <a:cubicBezTo>
                    <a:pt x="6571" y="730"/>
                    <a:pt x="5628" y="1617"/>
                    <a:pt x="5240" y="2116"/>
                  </a:cubicBezTo>
                  <a:cubicBezTo>
                    <a:pt x="3937" y="4001"/>
                    <a:pt x="3133" y="6192"/>
                    <a:pt x="2939" y="8465"/>
                  </a:cubicBezTo>
                  <a:cubicBezTo>
                    <a:pt x="2745" y="10711"/>
                    <a:pt x="3466" y="12846"/>
                    <a:pt x="3327" y="15064"/>
                  </a:cubicBezTo>
                  <a:cubicBezTo>
                    <a:pt x="3189" y="16533"/>
                    <a:pt x="2856" y="17975"/>
                    <a:pt x="2357" y="19361"/>
                  </a:cubicBezTo>
                  <a:cubicBezTo>
                    <a:pt x="305" y="25627"/>
                    <a:pt x="0" y="25572"/>
                    <a:pt x="499" y="26210"/>
                  </a:cubicBezTo>
                  <a:cubicBezTo>
                    <a:pt x="1276" y="27152"/>
                    <a:pt x="2218" y="27956"/>
                    <a:pt x="3272" y="28539"/>
                  </a:cubicBezTo>
                  <a:cubicBezTo>
                    <a:pt x="5513" y="29830"/>
                    <a:pt x="8354" y="30489"/>
                    <a:pt x="11077" y="30489"/>
                  </a:cubicBezTo>
                  <a:cubicBezTo>
                    <a:pt x="14552" y="30489"/>
                    <a:pt x="17835" y="29415"/>
                    <a:pt x="19436" y="27208"/>
                  </a:cubicBezTo>
                  <a:cubicBezTo>
                    <a:pt x="20018" y="26431"/>
                    <a:pt x="19380" y="25683"/>
                    <a:pt x="19685" y="21579"/>
                  </a:cubicBezTo>
                  <a:cubicBezTo>
                    <a:pt x="19796" y="19611"/>
                    <a:pt x="20157" y="17698"/>
                    <a:pt x="20767" y="15813"/>
                  </a:cubicBezTo>
                  <a:cubicBezTo>
                    <a:pt x="21460" y="13650"/>
                    <a:pt x="22652" y="11044"/>
                    <a:pt x="22985" y="7966"/>
                  </a:cubicBezTo>
                  <a:cubicBezTo>
                    <a:pt x="23123" y="6663"/>
                    <a:pt x="23096" y="5332"/>
                    <a:pt x="22846" y="4029"/>
                  </a:cubicBezTo>
                  <a:cubicBezTo>
                    <a:pt x="22791" y="3780"/>
                    <a:pt x="22652" y="3558"/>
                    <a:pt x="22458" y="3419"/>
                  </a:cubicBezTo>
                  <a:cubicBezTo>
                    <a:pt x="21210" y="2449"/>
                    <a:pt x="19824" y="1673"/>
                    <a:pt x="18327" y="1173"/>
                  </a:cubicBezTo>
                  <a:cubicBezTo>
                    <a:pt x="16196" y="414"/>
                    <a:pt x="13792" y="1"/>
                    <a:pt x="11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74"/>
            <p:cNvSpPr/>
            <p:nvPr/>
          </p:nvSpPr>
          <p:spPr>
            <a:xfrm>
              <a:off x="8061925" y="3350475"/>
              <a:ext cx="80425" cy="79875"/>
            </a:xfrm>
            <a:custGeom>
              <a:avLst/>
              <a:gdLst/>
              <a:ahLst/>
              <a:cxnLst/>
              <a:rect l="l" t="t" r="r" b="b"/>
              <a:pathLst>
                <a:path w="3217" h="3195" extrusionOk="0">
                  <a:moveTo>
                    <a:pt x="1553" y="0"/>
                  </a:moveTo>
                  <a:lnTo>
                    <a:pt x="1553" y="0"/>
                  </a:lnTo>
                  <a:cubicBezTo>
                    <a:pt x="2215" y="1085"/>
                    <a:pt x="1387" y="2422"/>
                    <a:pt x="178" y="2422"/>
                  </a:cubicBezTo>
                  <a:cubicBezTo>
                    <a:pt x="120" y="2422"/>
                    <a:pt x="61" y="2419"/>
                    <a:pt x="1" y="2413"/>
                  </a:cubicBezTo>
                  <a:lnTo>
                    <a:pt x="1" y="2413"/>
                  </a:lnTo>
                  <a:cubicBezTo>
                    <a:pt x="139" y="2607"/>
                    <a:pt x="306" y="2801"/>
                    <a:pt x="528" y="2939"/>
                  </a:cubicBezTo>
                  <a:cubicBezTo>
                    <a:pt x="791" y="3112"/>
                    <a:pt x="1091" y="3195"/>
                    <a:pt x="1391" y="3195"/>
                  </a:cubicBezTo>
                  <a:cubicBezTo>
                    <a:pt x="1911" y="3195"/>
                    <a:pt x="2429" y="2943"/>
                    <a:pt x="2746" y="2468"/>
                  </a:cubicBezTo>
                  <a:cubicBezTo>
                    <a:pt x="3217" y="1719"/>
                    <a:pt x="2995" y="721"/>
                    <a:pt x="2247" y="250"/>
                  </a:cubicBezTo>
                  <a:cubicBezTo>
                    <a:pt x="2052" y="111"/>
                    <a:pt x="1803" y="28"/>
                    <a:pt x="15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74"/>
            <p:cNvSpPr/>
            <p:nvPr/>
          </p:nvSpPr>
          <p:spPr>
            <a:xfrm>
              <a:off x="7962125" y="3086500"/>
              <a:ext cx="264800" cy="191425"/>
            </a:xfrm>
            <a:custGeom>
              <a:avLst/>
              <a:gdLst/>
              <a:ahLst/>
              <a:cxnLst/>
              <a:rect l="l" t="t" r="r" b="b"/>
              <a:pathLst>
                <a:path w="10592" h="7657" extrusionOk="0">
                  <a:moveTo>
                    <a:pt x="3755" y="0"/>
                  </a:moveTo>
                  <a:cubicBezTo>
                    <a:pt x="2620" y="0"/>
                    <a:pt x="1511" y="99"/>
                    <a:pt x="472" y="301"/>
                  </a:cubicBezTo>
                  <a:cubicBezTo>
                    <a:pt x="444" y="384"/>
                    <a:pt x="444" y="467"/>
                    <a:pt x="416" y="578"/>
                  </a:cubicBezTo>
                  <a:cubicBezTo>
                    <a:pt x="0" y="2297"/>
                    <a:pt x="28" y="2769"/>
                    <a:pt x="28" y="4543"/>
                  </a:cubicBezTo>
                  <a:cubicBezTo>
                    <a:pt x="55" y="6036"/>
                    <a:pt x="568" y="7656"/>
                    <a:pt x="2012" y="7656"/>
                  </a:cubicBezTo>
                  <a:cubicBezTo>
                    <a:pt x="2070" y="7656"/>
                    <a:pt x="2129" y="7654"/>
                    <a:pt x="2191" y="7648"/>
                  </a:cubicBezTo>
                  <a:cubicBezTo>
                    <a:pt x="3632" y="7537"/>
                    <a:pt x="5046" y="6234"/>
                    <a:pt x="7043" y="4349"/>
                  </a:cubicBezTo>
                  <a:cubicBezTo>
                    <a:pt x="9122" y="2353"/>
                    <a:pt x="10203" y="1549"/>
                    <a:pt x="10591" y="1160"/>
                  </a:cubicBezTo>
                  <a:cubicBezTo>
                    <a:pt x="8442" y="401"/>
                    <a:pt x="6044" y="0"/>
                    <a:pt x="3755" y="0"/>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74"/>
            <p:cNvSpPr/>
            <p:nvPr/>
          </p:nvSpPr>
          <p:spPr>
            <a:xfrm>
              <a:off x="7920525" y="3131450"/>
              <a:ext cx="314725" cy="201200"/>
            </a:xfrm>
            <a:custGeom>
              <a:avLst/>
              <a:gdLst/>
              <a:ahLst/>
              <a:cxnLst/>
              <a:rect l="l" t="t" r="r" b="b"/>
              <a:pathLst>
                <a:path w="12589" h="8048" extrusionOk="0">
                  <a:moveTo>
                    <a:pt x="389" y="0"/>
                  </a:moveTo>
                  <a:cubicBezTo>
                    <a:pt x="195" y="887"/>
                    <a:pt x="56" y="1775"/>
                    <a:pt x="1" y="2662"/>
                  </a:cubicBezTo>
                  <a:cubicBezTo>
                    <a:pt x="1" y="3577"/>
                    <a:pt x="139" y="4492"/>
                    <a:pt x="417" y="5351"/>
                  </a:cubicBezTo>
                  <a:cubicBezTo>
                    <a:pt x="555" y="5767"/>
                    <a:pt x="722" y="6183"/>
                    <a:pt x="971" y="6571"/>
                  </a:cubicBezTo>
                  <a:cubicBezTo>
                    <a:pt x="1193" y="6987"/>
                    <a:pt x="1498" y="7320"/>
                    <a:pt x="1858" y="7625"/>
                  </a:cubicBezTo>
                  <a:cubicBezTo>
                    <a:pt x="2219" y="7874"/>
                    <a:pt x="2690" y="8041"/>
                    <a:pt x="3161" y="8041"/>
                  </a:cubicBezTo>
                  <a:cubicBezTo>
                    <a:pt x="3235" y="8045"/>
                    <a:pt x="3310" y="8047"/>
                    <a:pt x="3385" y="8047"/>
                  </a:cubicBezTo>
                  <a:cubicBezTo>
                    <a:pt x="3761" y="8047"/>
                    <a:pt x="4150" y="7990"/>
                    <a:pt x="4520" y="7874"/>
                  </a:cubicBezTo>
                  <a:cubicBezTo>
                    <a:pt x="4936" y="7763"/>
                    <a:pt x="5380" y="7569"/>
                    <a:pt x="5768" y="7347"/>
                  </a:cubicBezTo>
                  <a:cubicBezTo>
                    <a:pt x="6156" y="7126"/>
                    <a:pt x="6516" y="6848"/>
                    <a:pt x="6877" y="6571"/>
                  </a:cubicBezTo>
                  <a:cubicBezTo>
                    <a:pt x="7570" y="5989"/>
                    <a:pt x="8235" y="5379"/>
                    <a:pt x="8845" y="4713"/>
                  </a:cubicBezTo>
                  <a:cubicBezTo>
                    <a:pt x="10093" y="3410"/>
                    <a:pt x="11313" y="2107"/>
                    <a:pt x="12588" y="832"/>
                  </a:cubicBezTo>
                  <a:lnTo>
                    <a:pt x="12588" y="832"/>
                  </a:lnTo>
                  <a:cubicBezTo>
                    <a:pt x="11923" y="1442"/>
                    <a:pt x="11285" y="2080"/>
                    <a:pt x="10647" y="2717"/>
                  </a:cubicBezTo>
                  <a:lnTo>
                    <a:pt x="8734" y="4630"/>
                  </a:lnTo>
                  <a:cubicBezTo>
                    <a:pt x="8124" y="5268"/>
                    <a:pt x="7459" y="5878"/>
                    <a:pt x="6794" y="6460"/>
                  </a:cubicBezTo>
                  <a:cubicBezTo>
                    <a:pt x="6433" y="6737"/>
                    <a:pt x="6073" y="6987"/>
                    <a:pt x="5685" y="7209"/>
                  </a:cubicBezTo>
                  <a:cubicBezTo>
                    <a:pt x="5296" y="7403"/>
                    <a:pt x="4880" y="7597"/>
                    <a:pt x="4465" y="7708"/>
                  </a:cubicBezTo>
                  <a:cubicBezTo>
                    <a:pt x="4118" y="7823"/>
                    <a:pt x="3752" y="7881"/>
                    <a:pt x="3383" y="7881"/>
                  </a:cubicBezTo>
                  <a:cubicBezTo>
                    <a:pt x="3309" y="7881"/>
                    <a:pt x="3235" y="7879"/>
                    <a:pt x="3161" y="7874"/>
                  </a:cubicBezTo>
                  <a:cubicBezTo>
                    <a:pt x="2718" y="7874"/>
                    <a:pt x="2302" y="7736"/>
                    <a:pt x="1942" y="7486"/>
                  </a:cubicBezTo>
                  <a:cubicBezTo>
                    <a:pt x="1609" y="7209"/>
                    <a:pt x="1304" y="6876"/>
                    <a:pt x="1110" y="6488"/>
                  </a:cubicBezTo>
                  <a:cubicBezTo>
                    <a:pt x="860" y="6100"/>
                    <a:pt x="694" y="5712"/>
                    <a:pt x="528" y="5268"/>
                  </a:cubicBezTo>
                  <a:cubicBezTo>
                    <a:pt x="250" y="4436"/>
                    <a:pt x="84" y="3549"/>
                    <a:pt x="84" y="2662"/>
                  </a:cubicBezTo>
                  <a:cubicBezTo>
                    <a:pt x="112" y="1775"/>
                    <a:pt x="223" y="860"/>
                    <a:pt x="3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74"/>
            <p:cNvSpPr/>
            <p:nvPr/>
          </p:nvSpPr>
          <p:spPr>
            <a:xfrm>
              <a:off x="7813100" y="3712300"/>
              <a:ext cx="422825" cy="86200"/>
            </a:xfrm>
            <a:custGeom>
              <a:avLst/>
              <a:gdLst/>
              <a:ahLst/>
              <a:cxnLst/>
              <a:rect l="l" t="t" r="r" b="b"/>
              <a:pathLst>
                <a:path w="16913" h="3448" extrusionOk="0">
                  <a:moveTo>
                    <a:pt x="0" y="0"/>
                  </a:moveTo>
                  <a:cubicBezTo>
                    <a:pt x="1109" y="1054"/>
                    <a:pt x="2412" y="1886"/>
                    <a:pt x="3826" y="2468"/>
                  </a:cubicBezTo>
                  <a:cubicBezTo>
                    <a:pt x="5268" y="3022"/>
                    <a:pt x="6765" y="3355"/>
                    <a:pt x="8290" y="3438"/>
                  </a:cubicBezTo>
                  <a:cubicBezTo>
                    <a:pt x="8464" y="3444"/>
                    <a:pt x="8637" y="3447"/>
                    <a:pt x="8810" y="3447"/>
                  </a:cubicBezTo>
                  <a:cubicBezTo>
                    <a:pt x="10183" y="3447"/>
                    <a:pt x="11532" y="3253"/>
                    <a:pt x="12837" y="2884"/>
                  </a:cubicBezTo>
                  <a:cubicBezTo>
                    <a:pt x="14307" y="2440"/>
                    <a:pt x="15693" y="1775"/>
                    <a:pt x="16913" y="860"/>
                  </a:cubicBezTo>
                  <a:lnTo>
                    <a:pt x="16913" y="860"/>
                  </a:lnTo>
                  <a:cubicBezTo>
                    <a:pt x="15665" y="1719"/>
                    <a:pt x="14279" y="2357"/>
                    <a:pt x="12810" y="2745"/>
                  </a:cubicBezTo>
                  <a:cubicBezTo>
                    <a:pt x="11566" y="3074"/>
                    <a:pt x="10282" y="3263"/>
                    <a:pt x="8992" y="3263"/>
                  </a:cubicBezTo>
                  <a:cubicBezTo>
                    <a:pt x="8759" y="3263"/>
                    <a:pt x="8524" y="3257"/>
                    <a:pt x="8290" y="3244"/>
                  </a:cubicBezTo>
                  <a:cubicBezTo>
                    <a:pt x="6793" y="3189"/>
                    <a:pt x="5296" y="2884"/>
                    <a:pt x="3882" y="2329"/>
                  </a:cubicBezTo>
                  <a:cubicBezTo>
                    <a:pt x="2468" y="1802"/>
                    <a:pt x="1137" y="998"/>
                    <a:pt x="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74"/>
            <p:cNvSpPr/>
            <p:nvPr/>
          </p:nvSpPr>
          <p:spPr>
            <a:xfrm>
              <a:off x="7841525" y="3261050"/>
              <a:ext cx="10400" cy="235700"/>
            </a:xfrm>
            <a:custGeom>
              <a:avLst/>
              <a:gdLst/>
              <a:ahLst/>
              <a:cxnLst/>
              <a:rect l="l" t="t" r="r" b="b"/>
              <a:pathLst>
                <a:path w="416" h="9428" extrusionOk="0">
                  <a:moveTo>
                    <a:pt x="277" y="1"/>
                  </a:moveTo>
                  <a:cubicBezTo>
                    <a:pt x="111" y="777"/>
                    <a:pt x="0" y="1581"/>
                    <a:pt x="0" y="2358"/>
                  </a:cubicBezTo>
                  <a:cubicBezTo>
                    <a:pt x="0" y="3162"/>
                    <a:pt x="28" y="3938"/>
                    <a:pt x="111" y="4714"/>
                  </a:cubicBezTo>
                  <a:cubicBezTo>
                    <a:pt x="194" y="5518"/>
                    <a:pt x="250" y="6295"/>
                    <a:pt x="277" y="7071"/>
                  </a:cubicBezTo>
                  <a:cubicBezTo>
                    <a:pt x="305" y="7875"/>
                    <a:pt x="277" y="8651"/>
                    <a:pt x="222" y="9428"/>
                  </a:cubicBezTo>
                  <a:cubicBezTo>
                    <a:pt x="333" y="8651"/>
                    <a:pt x="416" y="7875"/>
                    <a:pt x="416" y="7071"/>
                  </a:cubicBezTo>
                  <a:cubicBezTo>
                    <a:pt x="416" y="6295"/>
                    <a:pt x="361" y="5490"/>
                    <a:pt x="305" y="4714"/>
                  </a:cubicBezTo>
                  <a:cubicBezTo>
                    <a:pt x="222" y="3938"/>
                    <a:pt x="139" y="3134"/>
                    <a:pt x="139" y="2358"/>
                  </a:cubicBezTo>
                  <a:cubicBezTo>
                    <a:pt x="111" y="1581"/>
                    <a:pt x="166" y="777"/>
                    <a:pt x="27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74"/>
            <p:cNvSpPr/>
            <p:nvPr/>
          </p:nvSpPr>
          <p:spPr>
            <a:xfrm>
              <a:off x="7861625" y="3502975"/>
              <a:ext cx="214200" cy="112300"/>
            </a:xfrm>
            <a:custGeom>
              <a:avLst/>
              <a:gdLst/>
              <a:ahLst/>
              <a:cxnLst/>
              <a:rect l="l" t="t" r="r" b="b"/>
              <a:pathLst>
                <a:path w="8568" h="4492" extrusionOk="0">
                  <a:moveTo>
                    <a:pt x="8567" y="0"/>
                  </a:moveTo>
                  <a:lnTo>
                    <a:pt x="8567" y="0"/>
                  </a:lnTo>
                  <a:cubicBezTo>
                    <a:pt x="8290" y="333"/>
                    <a:pt x="8013" y="638"/>
                    <a:pt x="7736" y="915"/>
                  </a:cubicBezTo>
                  <a:cubicBezTo>
                    <a:pt x="7431" y="1220"/>
                    <a:pt x="7126" y="1497"/>
                    <a:pt x="6821" y="1774"/>
                  </a:cubicBezTo>
                  <a:cubicBezTo>
                    <a:pt x="6183" y="2301"/>
                    <a:pt x="5490" y="2773"/>
                    <a:pt x="4741" y="3161"/>
                  </a:cubicBezTo>
                  <a:cubicBezTo>
                    <a:pt x="4020" y="3549"/>
                    <a:pt x="3244" y="3854"/>
                    <a:pt x="2440" y="4076"/>
                  </a:cubicBezTo>
                  <a:cubicBezTo>
                    <a:pt x="1636" y="4298"/>
                    <a:pt x="832" y="4436"/>
                    <a:pt x="0" y="4492"/>
                  </a:cubicBezTo>
                  <a:cubicBezTo>
                    <a:pt x="416" y="4464"/>
                    <a:pt x="832" y="4464"/>
                    <a:pt x="1248" y="4408"/>
                  </a:cubicBezTo>
                  <a:cubicBezTo>
                    <a:pt x="2495" y="4270"/>
                    <a:pt x="3715" y="3909"/>
                    <a:pt x="4824" y="3327"/>
                  </a:cubicBezTo>
                  <a:cubicBezTo>
                    <a:pt x="5573" y="2939"/>
                    <a:pt x="6294" y="2440"/>
                    <a:pt x="6904" y="1885"/>
                  </a:cubicBezTo>
                  <a:cubicBezTo>
                    <a:pt x="7541" y="1331"/>
                    <a:pt x="8096" y="693"/>
                    <a:pt x="85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74"/>
            <p:cNvSpPr/>
            <p:nvPr/>
          </p:nvSpPr>
          <p:spPr>
            <a:xfrm>
              <a:off x="7910125" y="3597225"/>
              <a:ext cx="152525" cy="72450"/>
            </a:xfrm>
            <a:custGeom>
              <a:avLst/>
              <a:gdLst/>
              <a:ahLst/>
              <a:cxnLst/>
              <a:rect l="l" t="t" r="r" b="b"/>
              <a:pathLst>
                <a:path w="6101" h="2898" extrusionOk="0">
                  <a:moveTo>
                    <a:pt x="6101" y="1"/>
                  </a:moveTo>
                  <a:lnTo>
                    <a:pt x="6101" y="1"/>
                  </a:lnTo>
                  <a:cubicBezTo>
                    <a:pt x="4798" y="1789"/>
                    <a:pt x="2742" y="2824"/>
                    <a:pt x="562" y="2824"/>
                  </a:cubicBezTo>
                  <a:cubicBezTo>
                    <a:pt x="376" y="2824"/>
                    <a:pt x="188" y="2816"/>
                    <a:pt x="1" y="2801"/>
                  </a:cubicBezTo>
                  <a:lnTo>
                    <a:pt x="1" y="2801"/>
                  </a:lnTo>
                  <a:cubicBezTo>
                    <a:pt x="354" y="2866"/>
                    <a:pt x="708" y="2898"/>
                    <a:pt x="1059" y="2898"/>
                  </a:cubicBezTo>
                  <a:cubicBezTo>
                    <a:pt x="3102" y="2898"/>
                    <a:pt x="5036" y="1823"/>
                    <a:pt x="610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74"/>
            <p:cNvSpPr/>
            <p:nvPr/>
          </p:nvSpPr>
          <p:spPr>
            <a:xfrm>
              <a:off x="7941450" y="2986900"/>
              <a:ext cx="264675" cy="238750"/>
            </a:xfrm>
            <a:custGeom>
              <a:avLst/>
              <a:gdLst/>
              <a:ahLst/>
              <a:cxnLst/>
              <a:rect l="l" t="t" r="r" b="b"/>
              <a:pathLst>
                <a:path w="10587" h="9550" extrusionOk="0">
                  <a:moveTo>
                    <a:pt x="5208" y="0"/>
                  </a:moveTo>
                  <a:cubicBezTo>
                    <a:pt x="4805" y="0"/>
                    <a:pt x="4407" y="46"/>
                    <a:pt x="4043" y="154"/>
                  </a:cubicBezTo>
                  <a:cubicBezTo>
                    <a:pt x="3766" y="237"/>
                    <a:pt x="3517" y="376"/>
                    <a:pt x="3295" y="542"/>
                  </a:cubicBezTo>
                  <a:cubicBezTo>
                    <a:pt x="2214" y="1346"/>
                    <a:pt x="3434" y="2372"/>
                    <a:pt x="2602" y="4285"/>
                  </a:cubicBezTo>
                  <a:cubicBezTo>
                    <a:pt x="2408" y="4756"/>
                    <a:pt x="2130" y="5172"/>
                    <a:pt x="1798" y="5560"/>
                  </a:cubicBezTo>
                  <a:cubicBezTo>
                    <a:pt x="1" y="7797"/>
                    <a:pt x="1817" y="9549"/>
                    <a:pt x="4216" y="9549"/>
                  </a:cubicBezTo>
                  <a:cubicBezTo>
                    <a:pt x="5445" y="9549"/>
                    <a:pt x="6826" y="9090"/>
                    <a:pt x="7953" y="8000"/>
                  </a:cubicBezTo>
                  <a:cubicBezTo>
                    <a:pt x="8729" y="7252"/>
                    <a:pt x="10587" y="5394"/>
                    <a:pt x="9810" y="4230"/>
                  </a:cubicBezTo>
                  <a:cubicBezTo>
                    <a:pt x="8480" y="2150"/>
                    <a:pt x="9145" y="1401"/>
                    <a:pt x="8202" y="764"/>
                  </a:cubicBezTo>
                  <a:lnTo>
                    <a:pt x="8147" y="736"/>
                  </a:lnTo>
                  <a:cubicBezTo>
                    <a:pt x="7870" y="570"/>
                    <a:pt x="7565" y="431"/>
                    <a:pt x="7260" y="348"/>
                  </a:cubicBezTo>
                  <a:cubicBezTo>
                    <a:pt x="6687" y="151"/>
                    <a:pt x="5941" y="0"/>
                    <a:pt x="5208" y="0"/>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74"/>
            <p:cNvSpPr/>
            <p:nvPr/>
          </p:nvSpPr>
          <p:spPr>
            <a:xfrm>
              <a:off x="7996775" y="2991425"/>
              <a:ext cx="151125" cy="106375"/>
            </a:xfrm>
            <a:custGeom>
              <a:avLst/>
              <a:gdLst/>
              <a:ahLst/>
              <a:cxnLst/>
              <a:rect l="l" t="t" r="r" b="b"/>
              <a:pathLst>
                <a:path w="6045" h="4255" extrusionOk="0">
                  <a:moveTo>
                    <a:pt x="1858" y="1"/>
                  </a:moveTo>
                  <a:cubicBezTo>
                    <a:pt x="1581" y="56"/>
                    <a:pt x="1331" y="195"/>
                    <a:pt x="1082" y="361"/>
                  </a:cubicBezTo>
                  <a:cubicBezTo>
                    <a:pt x="1" y="1193"/>
                    <a:pt x="1221" y="2191"/>
                    <a:pt x="389" y="4104"/>
                  </a:cubicBezTo>
                  <a:cubicBezTo>
                    <a:pt x="778" y="4208"/>
                    <a:pt x="1143" y="4255"/>
                    <a:pt x="1483" y="4255"/>
                  </a:cubicBezTo>
                  <a:cubicBezTo>
                    <a:pt x="4121" y="4255"/>
                    <a:pt x="5296" y="1470"/>
                    <a:pt x="5296" y="1470"/>
                  </a:cubicBezTo>
                  <a:lnTo>
                    <a:pt x="6017" y="611"/>
                  </a:lnTo>
                  <a:lnTo>
                    <a:pt x="6045" y="583"/>
                  </a:lnTo>
                  <a:lnTo>
                    <a:pt x="5934" y="555"/>
                  </a:lnTo>
                  <a:lnTo>
                    <a:pt x="1858" y="1"/>
                  </a:ln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74"/>
            <p:cNvSpPr/>
            <p:nvPr/>
          </p:nvSpPr>
          <p:spPr>
            <a:xfrm>
              <a:off x="7951725" y="2754475"/>
              <a:ext cx="286975" cy="307975"/>
            </a:xfrm>
            <a:custGeom>
              <a:avLst/>
              <a:gdLst/>
              <a:ahLst/>
              <a:cxnLst/>
              <a:rect l="l" t="t" r="r" b="b"/>
              <a:pathLst>
                <a:path w="11479" h="12319" extrusionOk="0">
                  <a:moveTo>
                    <a:pt x="6087" y="0"/>
                  </a:moveTo>
                  <a:cubicBezTo>
                    <a:pt x="3623" y="0"/>
                    <a:pt x="1406" y="2244"/>
                    <a:pt x="749" y="5042"/>
                  </a:cubicBezTo>
                  <a:cubicBezTo>
                    <a:pt x="0" y="8370"/>
                    <a:pt x="804" y="11752"/>
                    <a:pt x="3937" y="12251"/>
                  </a:cubicBezTo>
                  <a:cubicBezTo>
                    <a:pt x="4203" y="12296"/>
                    <a:pt x="4472" y="12318"/>
                    <a:pt x="4743" y="12318"/>
                  </a:cubicBezTo>
                  <a:cubicBezTo>
                    <a:pt x="7308" y="12318"/>
                    <a:pt x="10025" y="10350"/>
                    <a:pt x="10702" y="7316"/>
                  </a:cubicBezTo>
                  <a:cubicBezTo>
                    <a:pt x="11479" y="3989"/>
                    <a:pt x="9843" y="884"/>
                    <a:pt x="7126" y="135"/>
                  </a:cubicBezTo>
                  <a:cubicBezTo>
                    <a:pt x="6777" y="44"/>
                    <a:pt x="6429" y="0"/>
                    <a:pt x="6087" y="0"/>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74"/>
            <p:cNvSpPr/>
            <p:nvPr/>
          </p:nvSpPr>
          <p:spPr>
            <a:xfrm>
              <a:off x="7991925" y="2856250"/>
              <a:ext cx="33325" cy="18525"/>
            </a:xfrm>
            <a:custGeom>
              <a:avLst/>
              <a:gdLst/>
              <a:ahLst/>
              <a:cxnLst/>
              <a:rect l="l" t="t" r="r" b="b"/>
              <a:pathLst>
                <a:path w="1333" h="741" extrusionOk="0">
                  <a:moveTo>
                    <a:pt x="634" y="0"/>
                  </a:moveTo>
                  <a:cubicBezTo>
                    <a:pt x="321" y="0"/>
                    <a:pt x="14" y="126"/>
                    <a:pt x="1" y="389"/>
                  </a:cubicBezTo>
                  <a:cubicBezTo>
                    <a:pt x="1" y="622"/>
                    <a:pt x="336" y="740"/>
                    <a:pt x="667" y="740"/>
                  </a:cubicBezTo>
                  <a:cubicBezTo>
                    <a:pt x="967" y="740"/>
                    <a:pt x="1264" y="643"/>
                    <a:pt x="1304" y="445"/>
                  </a:cubicBezTo>
                  <a:cubicBezTo>
                    <a:pt x="1333" y="154"/>
                    <a:pt x="980" y="0"/>
                    <a:pt x="634" y="0"/>
                  </a:cubicBezTo>
                  <a:close/>
                </a:path>
              </a:pathLst>
            </a:custGeom>
            <a:solidFill>
              <a:srgbClr val="C97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74"/>
            <p:cNvSpPr/>
            <p:nvPr/>
          </p:nvSpPr>
          <p:spPr>
            <a:xfrm>
              <a:off x="8080875" y="2870275"/>
              <a:ext cx="36225" cy="20050"/>
            </a:xfrm>
            <a:custGeom>
              <a:avLst/>
              <a:gdLst/>
              <a:ahLst/>
              <a:cxnLst/>
              <a:rect l="l" t="t" r="r" b="b"/>
              <a:pathLst>
                <a:path w="1449" h="802" extrusionOk="0">
                  <a:moveTo>
                    <a:pt x="541" y="0"/>
                  </a:moveTo>
                  <a:cubicBezTo>
                    <a:pt x="324" y="0"/>
                    <a:pt x="132" y="79"/>
                    <a:pt x="75" y="272"/>
                  </a:cubicBezTo>
                  <a:cubicBezTo>
                    <a:pt x="1" y="568"/>
                    <a:pt x="506" y="802"/>
                    <a:pt x="900" y="802"/>
                  </a:cubicBezTo>
                  <a:cubicBezTo>
                    <a:pt x="1097" y="802"/>
                    <a:pt x="1267" y="743"/>
                    <a:pt x="1322" y="605"/>
                  </a:cubicBezTo>
                  <a:cubicBezTo>
                    <a:pt x="1449" y="279"/>
                    <a:pt x="950" y="0"/>
                    <a:pt x="541" y="0"/>
                  </a:cubicBezTo>
                  <a:close/>
                </a:path>
              </a:pathLst>
            </a:custGeom>
            <a:solidFill>
              <a:srgbClr val="C97F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74"/>
            <p:cNvSpPr/>
            <p:nvPr/>
          </p:nvSpPr>
          <p:spPr>
            <a:xfrm>
              <a:off x="7993300" y="2889700"/>
              <a:ext cx="18650" cy="20675"/>
            </a:xfrm>
            <a:custGeom>
              <a:avLst/>
              <a:gdLst/>
              <a:ahLst/>
              <a:cxnLst/>
              <a:rect l="l" t="t" r="r" b="b"/>
              <a:pathLst>
                <a:path w="746" h="827" extrusionOk="0">
                  <a:moveTo>
                    <a:pt x="361" y="1"/>
                  </a:moveTo>
                  <a:cubicBezTo>
                    <a:pt x="250" y="1"/>
                    <a:pt x="140" y="63"/>
                    <a:pt x="84" y="188"/>
                  </a:cubicBezTo>
                  <a:cubicBezTo>
                    <a:pt x="29" y="299"/>
                    <a:pt x="1" y="410"/>
                    <a:pt x="29" y="521"/>
                  </a:cubicBezTo>
                  <a:cubicBezTo>
                    <a:pt x="1" y="659"/>
                    <a:pt x="112" y="798"/>
                    <a:pt x="278" y="826"/>
                  </a:cubicBezTo>
                  <a:cubicBezTo>
                    <a:pt x="288" y="827"/>
                    <a:pt x="298" y="827"/>
                    <a:pt x="307" y="827"/>
                  </a:cubicBezTo>
                  <a:cubicBezTo>
                    <a:pt x="594" y="827"/>
                    <a:pt x="746" y="430"/>
                    <a:pt x="639" y="188"/>
                  </a:cubicBezTo>
                  <a:cubicBezTo>
                    <a:pt x="583" y="63"/>
                    <a:pt x="472" y="1"/>
                    <a:pt x="361"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74"/>
            <p:cNvSpPr/>
            <p:nvPr/>
          </p:nvSpPr>
          <p:spPr>
            <a:xfrm>
              <a:off x="8082725" y="2900700"/>
              <a:ext cx="18750" cy="20750"/>
            </a:xfrm>
            <a:custGeom>
              <a:avLst/>
              <a:gdLst/>
              <a:ahLst/>
              <a:cxnLst/>
              <a:rect l="l" t="t" r="r" b="b"/>
              <a:pathLst>
                <a:path w="750" h="830" extrusionOk="0">
                  <a:moveTo>
                    <a:pt x="343" y="1"/>
                  </a:moveTo>
                  <a:cubicBezTo>
                    <a:pt x="229" y="1"/>
                    <a:pt x="113" y="63"/>
                    <a:pt x="56" y="192"/>
                  </a:cubicBezTo>
                  <a:cubicBezTo>
                    <a:pt x="1" y="303"/>
                    <a:pt x="1" y="413"/>
                    <a:pt x="1" y="524"/>
                  </a:cubicBezTo>
                  <a:cubicBezTo>
                    <a:pt x="1" y="691"/>
                    <a:pt x="111" y="802"/>
                    <a:pt x="278" y="829"/>
                  </a:cubicBezTo>
                  <a:cubicBezTo>
                    <a:pt x="583" y="829"/>
                    <a:pt x="749" y="413"/>
                    <a:pt x="611" y="164"/>
                  </a:cubicBezTo>
                  <a:cubicBezTo>
                    <a:pt x="557" y="56"/>
                    <a:pt x="451" y="1"/>
                    <a:pt x="343"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74"/>
            <p:cNvSpPr/>
            <p:nvPr/>
          </p:nvSpPr>
          <p:spPr>
            <a:xfrm>
              <a:off x="8013425" y="2961325"/>
              <a:ext cx="56450" cy="37050"/>
            </a:xfrm>
            <a:custGeom>
              <a:avLst/>
              <a:gdLst/>
              <a:ahLst/>
              <a:cxnLst/>
              <a:rect l="l" t="t" r="r" b="b"/>
              <a:pathLst>
                <a:path w="2258" h="1482" extrusionOk="0">
                  <a:moveTo>
                    <a:pt x="1853" y="1"/>
                  </a:moveTo>
                  <a:cubicBezTo>
                    <a:pt x="1800" y="1"/>
                    <a:pt x="1745" y="13"/>
                    <a:pt x="1691" y="40"/>
                  </a:cubicBezTo>
                  <a:cubicBezTo>
                    <a:pt x="1608" y="96"/>
                    <a:pt x="1497" y="151"/>
                    <a:pt x="1414" y="234"/>
                  </a:cubicBezTo>
                  <a:cubicBezTo>
                    <a:pt x="1220" y="404"/>
                    <a:pt x="962" y="489"/>
                    <a:pt x="696" y="489"/>
                  </a:cubicBezTo>
                  <a:cubicBezTo>
                    <a:pt x="658" y="489"/>
                    <a:pt x="620" y="487"/>
                    <a:pt x="582" y="484"/>
                  </a:cubicBezTo>
                  <a:lnTo>
                    <a:pt x="333" y="484"/>
                  </a:lnTo>
                  <a:cubicBezTo>
                    <a:pt x="194" y="484"/>
                    <a:pt x="55" y="567"/>
                    <a:pt x="28" y="733"/>
                  </a:cubicBezTo>
                  <a:cubicBezTo>
                    <a:pt x="0" y="900"/>
                    <a:pt x="83" y="1038"/>
                    <a:pt x="194" y="1149"/>
                  </a:cubicBezTo>
                  <a:cubicBezTo>
                    <a:pt x="305" y="1260"/>
                    <a:pt x="416" y="1343"/>
                    <a:pt x="555" y="1399"/>
                  </a:cubicBezTo>
                  <a:cubicBezTo>
                    <a:pt x="555" y="1399"/>
                    <a:pt x="582" y="1426"/>
                    <a:pt x="582" y="1426"/>
                  </a:cubicBezTo>
                  <a:cubicBezTo>
                    <a:pt x="706" y="1464"/>
                    <a:pt x="831" y="1481"/>
                    <a:pt x="954" y="1481"/>
                  </a:cubicBezTo>
                  <a:cubicBezTo>
                    <a:pt x="1383" y="1481"/>
                    <a:pt x="1787" y="1266"/>
                    <a:pt x="2024" y="900"/>
                  </a:cubicBezTo>
                  <a:cubicBezTo>
                    <a:pt x="2135" y="761"/>
                    <a:pt x="2190" y="595"/>
                    <a:pt x="2190" y="456"/>
                  </a:cubicBezTo>
                  <a:cubicBezTo>
                    <a:pt x="2257" y="210"/>
                    <a:pt x="2073" y="1"/>
                    <a:pt x="1853"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74"/>
            <p:cNvSpPr/>
            <p:nvPr/>
          </p:nvSpPr>
          <p:spPr>
            <a:xfrm>
              <a:off x="8027275" y="2979875"/>
              <a:ext cx="36750" cy="18500"/>
            </a:xfrm>
            <a:custGeom>
              <a:avLst/>
              <a:gdLst/>
              <a:ahLst/>
              <a:cxnLst/>
              <a:rect l="l" t="t" r="r" b="b"/>
              <a:pathLst>
                <a:path w="1470" h="740" extrusionOk="0">
                  <a:moveTo>
                    <a:pt x="958" y="0"/>
                  </a:moveTo>
                  <a:cubicBezTo>
                    <a:pt x="715" y="0"/>
                    <a:pt x="469" y="93"/>
                    <a:pt x="278" y="268"/>
                  </a:cubicBezTo>
                  <a:cubicBezTo>
                    <a:pt x="195" y="324"/>
                    <a:pt x="139" y="407"/>
                    <a:pt x="84" y="463"/>
                  </a:cubicBezTo>
                  <a:cubicBezTo>
                    <a:pt x="56" y="490"/>
                    <a:pt x="1" y="601"/>
                    <a:pt x="1" y="657"/>
                  </a:cubicBezTo>
                  <a:cubicBezTo>
                    <a:pt x="1" y="657"/>
                    <a:pt x="28" y="684"/>
                    <a:pt x="28" y="684"/>
                  </a:cubicBezTo>
                  <a:cubicBezTo>
                    <a:pt x="152" y="722"/>
                    <a:pt x="277" y="739"/>
                    <a:pt x="400" y="739"/>
                  </a:cubicBezTo>
                  <a:cubicBezTo>
                    <a:pt x="829" y="739"/>
                    <a:pt x="1233" y="524"/>
                    <a:pt x="1470" y="158"/>
                  </a:cubicBezTo>
                  <a:cubicBezTo>
                    <a:pt x="1317" y="51"/>
                    <a:pt x="1138" y="0"/>
                    <a:pt x="958" y="0"/>
                  </a:cubicBezTo>
                  <a:close/>
                </a:path>
              </a:pathLst>
            </a:custGeom>
            <a:solidFill>
              <a:srgbClr val="D864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74"/>
            <p:cNvSpPr/>
            <p:nvPr/>
          </p:nvSpPr>
          <p:spPr>
            <a:xfrm>
              <a:off x="7992625" y="2889625"/>
              <a:ext cx="19325" cy="20750"/>
            </a:xfrm>
            <a:custGeom>
              <a:avLst/>
              <a:gdLst/>
              <a:ahLst/>
              <a:cxnLst/>
              <a:rect l="l" t="t" r="r" b="b"/>
              <a:pathLst>
                <a:path w="773" h="830" extrusionOk="0">
                  <a:moveTo>
                    <a:pt x="379" y="0"/>
                  </a:moveTo>
                  <a:cubicBezTo>
                    <a:pt x="271" y="0"/>
                    <a:pt x="165" y="56"/>
                    <a:pt x="111" y="163"/>
                  </a:cubicBezTo>
                  <a:cubicBezTo>
                    <a:pt x="56" y="274"/>
                    <a:pt x="28" y="385"/>
                    <a:pt x="28" y="496"/>
                  </a:cubicBezTo>
                  <a:cubicBezTo>
                    <a:pt x="0" y="662"/>
                    <a:pt x="111" y="801"/>
                    <a:pt x="277" y="829"/>
                  </a:cubicBezTo>
                  <a:cubicBezTo>
                    <a:pt x="287" y="830"/>
                    <a:pt x="297" y="830"/>
                    <a:pt x="306" y="830"/>
                  </a:cubicBezTo>
                  <a:cubicBezTo>
                    <a:pt x="595" y="830"/>
                    <a:pt x="773" y="433"/>
                    <a:pt x="666" y="191"/>
                  </a:cubicBezTo>
                  <a:cubicBezTo>
                    <a:pt x="609" y="63"/>
                    <a:pt x="493" y="0"/>
                    <a:pt x="379"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74"/>
            <p:cNvSpPr/>
            <p:nvPr/>
          </p:nvSpPr>
          <p:spPr>
            <a:xfrm>
              <a:off x="8082025" y="2901500"/>
              <a:ext cx="18650" cy="20675"/>
            </a:xfrm>
            <a:custGeom>
              <a:avLst/>
              <a:gdLst/>
              <a:ahLst/>
              <a:cxnLst/>
              <a:rect l="l" t="t" r="r" b="b"/>
              <a:pathLst>
                <a:path w="746" h="827" extrusionOk="0">
                  <a:moveTo>
                    <a:pt x="361" y="0"/>
                  </a:moveTo>
                  <a:cubicBezTo>
                    <a:pt x="250" y="0"/>
                    <a:pt x="139" y="63"/>
                    <a:pt x="84" y="187"/>
                  </a:cubicBezTo>
                  <a:cubicBezTo>
                    <a:pt x="29" y="271"/>
                    <a:pt x="1" y="409"/>
                    <a:pt x="1" y="520"/>
                  </a:cubicBezTo>
                  <a:cubicBezTo>
                    <a:pt x="1" y="686"/>
                    <a:pt x="112" y="797"/>
                    <a:pt x="278" y="825"/>
                  </a:cubicBezTo>
                  <a:cubicBezTo>
                    <a:pt x="288" y="826"/>
                    <a:pt x="297" y="826"/>
                    <a:pt x="307" y="826"/>
                  </a:cubicBezTo>
                  <a:cubicBezTo>
                    <a:pt x="593" y="826"/>
                    <a:pt x="746" y="429"/>
                    <a:pt x="639" y="187"/>
                  </a:cubicBezTo>
                  <a:cubicBezTo>
                    <a:pt x="583" y="63"/>
                    <a:pt x="472" y="0"/>
                    <a:pt x="361"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74"/>
            <p:cNvSpPr/>
            <p:nvPr/>
          </p:nvSpPr>
          <p:spPr>
            <a:xfrm>
              <a:off x="8028650" y="2888150"/>
              <a:ext cx="20125" cy="60325"/>
            </a:xfrm>
            <a:custGeom>
              <a:avLst/>
              <a:gdLst/>
              <a:ahLst/>
              <a:cxnLst/>
              <a:rect l="l" t="t" r="r" b="b"/>
              <a:pathLst>
                <a:path w="805" h="2413" extrusionOk="0">
                  <a:moveTo>
                    <a:pt x="805" y="0"/>
                  </a:moveTo>
                  <a:cubicBezTo>
                    <a:pt x="666" y="195"/>
                    <a:pt x="528" y="416"/>
                    <a:pt x="417" y="638"/>
                  </a:cubicBezTo>
                  <a:cubicBezTo>
                    <a:pt x="306" y="860"/>
                    <a:pt x="223" y="1082"/>
                    <a:pt x="140" y="1304"/>
                  </a:cubicBezTo>
                  <a:cubicBezTo>
                    <a:pt x="84" y="1442"/>
                    <a:pt x="56" y="1553"/>
                    <a:pt x="29" y="1692"/>
                  </a:cubicBezTo>
                  <a:cubicBezTo>
                    <a:pt x="1" y="1830"/>
                    <a:pt x="56" y="1969"/>
                    <a:pt x="140" y="2080"/>
                  </a:cubicBezTo>
                  <a:cubicBezTo>
                    <a:pt x="223" y="2191"/>
                    <a:pt x="334" y="2246"/>
                    <a:pt x="472" y="2302"/>
                  </a:cubicBezTo>
                  <a:cubicBezTo>
                    <a:pt x="583" y="2357"/>
                    <a:pt x="694" y="2385"/>
                    <a:pt x="805" y="2413"/>
                  </a:cubicBezTo>
                  <a:cubicBezTo>
                    <a:pt x="694" y="2357"/>
                    <a:pt x="611" y="2274"/>
                    <a:pt x="500" y="2219"/>
                  </a:cubicBezTo>
                  <a:cubicBezTo>
                    <a:pt x="389" y="2163"/>
                    <a:pt x="306" y="2080"/>
                    <a:pt x="223" y="1997"/>
                  </a:cubicBezTo>
                  <a:cubicBezTo>
                    <a:pt x="140" y="1803"/>
                    <a:pt x="140" y="1553"/>
                    <a:pt x="278" y="1387"/>
                  </a:cubicBezTo>
                  <a:cubicBezTo>
                    <a:pt x="445" y="943"/>
                    <a:pt x="639" y="472"/>
                    <a:pt x="805"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74"/>
            <p:cNvSpPr/>
            <p:nvPr/>
          </p:nvSpPr>
          <p:spPr>
            <a:xfrm>
              <a:off x="8161050" y="2944300"/>
              <a:ext cx="6950" cy="13875"/>
            </a:xfrm>
            <a:custGeom>
              <a:avLst/>
              <a:gdLst/>
              <a:ahLst/>
              <a:cxnLst/>
              <a:rect l="l" t="t" r="r" b="b"/>
              <a:pathLst>
                <a:path w="278" h="555" extrusionOk="0">
                  <a:moveTo>
                    <a:pt x="278" y="0"/>
                  </a:moveTo>
                  <a:cubicBezTo>
                    <a:pt x="195" y="56"/>
                    <a:pt x="111" y="139"/>
                    <a:pt x="84" y="250"/>
                  </a:cubicBezTo>
                  <a:cubicBezTo>
                    <a:pt x="28" y="333"/>
                    <a:pt x="1" y="444"/>
                    <a:pt x="28" y="555"/>
                  </a:cubicBezTo>
                  <a:cubicBezTo>
                    <a:pt x="84" y="527"/>
                    <a:pt x="111" y="499"/>
                    <a:pt x="167" y="444"/>
                  </a:cubicBezTo>
                  <a:cubicBezTo>
                    <a:pt x="195" y="416"/>
                    <a:pt x="222" y="361"/>
                    <a:pt x="250" y="305"/>
                  </a:cubicBezTo>
                  <a:cubicBezTo>
                    <a:pt x="250" y="277"/>
                    <a:pt x="278" y="222"/>
                    <a:pt x="278" y="167"/>
                  </a:cubicBezTo>
                  <a:cubicBezTo>
                    <a:pt x="278" y="111"/>
                    <a:pt x="278" y="56"/>
                    <a:pt x="278"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74"/>
            <p:cNvSpPr/>
            <p:nvPr/>
          </p:nvSpPr>
          <p:spPr>
            <a:xfrm>
              <a:off x="7898925" y="2702250"/>
              <a:ext cx="444550" cy="397350"/>
            </a:xfrm>
            <a:custGeom>
              <a:avLst/>
              <a:gdLst/>
              <a:ahLst/>
              <a:cxnLst/>
              <a:rect l="l" t="t" r="r" b="b"/>
              <a:pathLst>
                <a:path w="17782" h="15894" extrusionOk="0">
                  <a:moveTo>
                    <a:pt x="9265" y="1"/>
                  </a:moveTo>
                  <a:cubicBezTo>
                    <a:pt x="8720" y="1"/>
                    <a:pt x="8155" y="91"/>
                    <a:pt x="7574" y="283"/>
                  </a:cubicBezTo>
                  <a:cubicBezTo>
                    <a:pt x="6964" y="505"/>
                    <a:pt x="6438" y="810"/>
                    <a:pt x="5939" y="1170"/>
                  </a:cubicBezTo>
                  <a:cubicBezTo>
                    <a:pt x="5890" y="1198"/>
                    <a:pt x="5847" y="1210"/>
                    <a:pt x="5803" y="1210"/>
                  </a:cubicBezTo>
                  <a:cubicBezTo>
                    <a:pt x="5672" y="1210"/>
                    <a:pt x="5537" y="1101"/>
                    <a:pt x="5245" y="976"/>
                  </a:cubicBezTo>
                  <a:cubicBezTo>
                    <a:pt x="4736" y="757"/>
                    <a:pt x="4256" y="657"/>
                    <a:pt x="3812" y="657"/>
                  </a:cubicBezTo>
                  <a:cubicBezTo>
                    <a:pt x="1336" y="657"/>
                    <a:pt x="1" y="3776"/>
                    <a:pt x="1059" y="6716"/>
                  </a:cubicBezTo>
                  <a:cubicBezTo>
                    <a:pt x="1396" y="7686"/>
                    <a:pt x="2030" y="8657"/>
                    <a:pt x="2394" y="8657"/>
                  </a:cubicBezTo>
                  <a:cubicBezTo>
                    <a:pt x="2540" y="8657"/>
                    <a:pt x="2643" y="8502"/>
                    <a:pt x="2667" y="8130"/>
                  </a:cubicBezTo>
                  <a:cubicBezTo>
                    <a:pt x="2861" y="7021"/>
                    <a:pt x="3221" y="5939"/>
                    <a:pt x="3748" y="4941"/>
                  </a:cubicBezTo>
                  <a:cubicBezTo>
                    <a:pt x="3789" y="4855"/>
                    <a:pt x="3820" y="4817"/>
                    <a:pt x="3851" y="4817"/>
                  </a:cubicBezTo>
                  <a:cubicBezTo>
                    <a:pt x="4012" y="4817"/>
                    <a:pt x="4199" y="5808"/>
                    <a:pt x="5939" y="6411"/>
                  </a:cubicBezTo>
                  <a:cubicBezTo>
                    <a:pt x="6035" y="6440"/>
                    <a:pt x="6175" y="6465"/>
                    <a:pt x="6316" y="6465"/>
                  </a:cubicBezTo>
                  <a:cubicBezTo>
                    <a:pt x="6579" y="6465"/>
                    <a:pt x="6844" y="6375"/>
                    <a:pt x="6826" y="6050"/>
                  </a:cubicBezTo>
                  <a:cubicBezTo>
                    <a:pt x="6826" y="5773"/>
                    <a:pt x="6549" y="5496"/>
                    <a:pt x="6465" y="4969"/>
                  </a:cubicBezTo>
                  <a:cubicBezTo>
                    <a:pt x="6420" y="4743"/>
                    <a:pt x="6393" y="4481"/>
                    <a:pt x="6520" y="4481"/>
                  </a:cubicBezTo>
                  <a:cubicBezTo>
                    <a:pt x="6549" y="4481"/>
                    <a:pt x="6585" y="4494"/>
                    <a:pt x="6632" y="4525"/>
                  </a:cubicBezTo>
                  <a:cubicBezTo>
                    <a:pt x="7768" y="5163"/>
                    <a:pt x="8961" y="6272"/>
                    <a:pt x="9404" y="7520"/>
                  </a:cubicBezTo>
                  <a:cubicBezTo>
                    <a:pt x="9737" y="8379"/>
                    <a:pt x="9792" y="8462"/>
                    <a:pt x="10680" y="8767"/>
                  </a:cubicBezTo>
                  <a:cubicBezTo>
                    <a:pt x="11317" y="8989"/>
                    <a:pt x="11761" y="9516"/>
                    <a:pt x="11456" y="10154"/>
                  </a:cubicBezTo>
                  <a:cubicBezTo>
                    <a:pt x="11290" y="10514"/>
                    <a:pt x="10818" y="10847"/>
                    <a:pt x="10569" y="11318"/>
                  </a:cubicBezTo>
                  <a:cubicBezTo>
                    <a:pt x="9552" y="12966"/>
                    <a:pt x="10550" y="15894"/>
                    <a:pt x="11620" y="15894"/>
                  </a:cubicBezTo>
                  <a:cubicBezTo>
                    <a:pt x="11630" y="15894"/>
                    <a:pt x="11640" y="15893"/>
                    <a:pt x="11650" y="15893"/>
                  </a:cubicBezTo>
                  <a:cubicBezTo>
                    <a:pt x="12482" y="15837"/>
                    <a:pt x="13203" y="14146"/>
                    <a:pt x="13397" y="13453"/>
                  </a:cubicBezTo>
                  <a:cubicBezTo>
                    <a:pt x="13487" y="13183"/>
                    <a:pt x="13504" y="13041"/>
                    <a:pt x="13581" y="13041"/>
                  </a:cubicBezTo>
                  <a:cubicBezTo>
                    <a:pt x="13599" y="13041"/>
                    <a:pt x="13620" y="13049"/>
                    <a:pt x="13646" y="13065"/>
                  </a:cubicBezTo>
                  <a:cubicBezTo>
                    <a:pt x="13901" y="13186"/>
                    <a:pt x="14119" y="13260"/>
                    <a:pt x="14309" y="13260"/>
                  </a:cubicBezTo>
                  <a:cubicBezTo>
                    <a:pt x="14553" y="13260"/>
                    <a:pt x="14750" y="13139"/>
                    <a:pt x="14922" y="12843"/>
                  </a:cubicBezTo>
                  <a:cubicBezTo>
                    <a:pt x="17781" y="8102"/>
                    <a:pt x="14445" y="1"/>
                    <a:pt x="92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74"/>
            <p:cNvSpPr/>
            <p:nvPr/>
          </p:nvSpPr>
          <p:spPr>
            <a:xfrm>
              <a:off x="8147875" y="2726650"/>
              <a:ext cx="113700" cy="259950"/>
            </a:xfrm>
            <a:custGeom>
              <a:avLst/>
              <a:gdLst/>
              <a:ahLst/>
              <a:cxnLst/>
              <a:rect l="l" t="t" r="r" b="b"/>
              <a:pathLst>
                <a:path w="4548" h="10398" extrusionOk="0">
                  <a:moveTo>
                    <a:pt x="1" y="0"/>
                  </a:moveTo>
                  <a:lnTo>
                    <a:pt x="1" y="0"/>
                  </a:lnTo>
                  <a:cubicBezTo>
                    <a:pt x="888" y="472"/>
                    <a:pt x="1664" y="1137"/>
                    <a:pt x="2274" y="1913"/>
                  </a:cubicBezTo>
                  <a:cubicBezTo>
                    <a:pt x="2884" y="2690"/>
                    <a:pt x="3383" y="3577"/>
                    <a:pt x="3716" y="4520"/>
                  </a:cubicBezTo>
                  <a:cubicBezTo>
                    <a:pt x="4076" y="5462"/>
                    <a:pt x="4298" y="6433"/>
                    <a:pt x="4354" y="7431"/>
                  </a:cubicBezTo>
                  <a:cubicBezTo>
                    <a:pt x="4409" y="8429"/>
                    <a:pt x="4326" y="9427"/>
                    <a:pt x="4021" y="10397"/>
                  </a:cubicBezTo>
                  <a:cubicBezTo>
                    <a:pt x="4381" y="9427"/>
                    <a:pt x="4548" y="8429"/>
                    <a:pt x="4492" y="7431"/>
                  </a:cubicBezTo>
                  <a:cubicBezTo>
                    <a:pt x="4437" y="6405"/>
                    <a:pt x="4243" y="5407"/>
                    <a:pt x="3882" y="4464"/>
                  </a:cubicBezTo>
                  <a:cubicBezTo>
                    <a:pt x="3522" y="3494"/>
                    <a:pt x="3023" y="2607"/>
                    <a:pt x="2385" y="1830"/>
                  </a:cubicBezTo>
                  <a:cubicBezTo>
                    <a:pt x="1747" y="1054"/>
                    <a:pt x="916" y="416"/>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74"/>
            <p:cNvSpPr/>
            <p:nvPr/>
          </p:nvSpPr>
          <p:spPr>
            <a:xfrm>
              <a:off x="7942025" y="2748125"/>
              <a:ext cx="30525" cy="131725"/>
            </a:xfrm>
            <a:custGeom>
              <a:avLst/>
              <a:gdLst/>
              <a:ahLst/>
              <a:cxnLst/>
              <a:rect l="l" t="t" r="r" b="b"/>
              <a:pathLst>
                <a:path w="1221" h="5269" extrusionOk="0">
                  <a:moveTo>
                    <a:pt x="1220" y="1"/>
                  </a:moveTo>
                  <a:cubicBezTo>
                    <a:pt x="915" y="361"/>
                    <a:pt x="666" y="749"/>
                    <a:pt x="472" y="1193"/>
                  </a:cubicBezTo>
                  <a:cubicBezTo>
                    <a:pt x="278" y="1609"/>
                    <a:pt x="167" y="2053"/>
                    <a:pt x="83" y="2524"/>
                  </a:cubicBezTo>
                  <a:cubicBezTo>
                    <a:pt x="0" y="2968"/>
                    <a:pt x="0" y="3439"/>
                    <a:pt x="28" y="3910"/>
                  </a:cubicBezTo>
                  <a:cubicBezTo>
                    <a:pt x="28" y="4382"/>
                    <a:pt x="139" y="4825"/>
                    <a:pt x="305" y="5269"/>
                  </a:cubicBezTo>
                  <a:cubicBezTo>
                    <a:pt x="194" y="4825"/>
                    <a:pt x="139" y="4354"/>
                    <a:pt x="167" y="3910"/>
                  </a:cubicBezTo>
                  <a:cubicBezTo>
                    <a:pt x="139" y="3439"/>
                    <a:pt x="167" y="2995"/>
                    <a:pt x="250" y="2552"/>
                  </a:cubicBezTo>
                  <a:cubicBezTo>
                    <a:pt x="388" y="1637"/>
                    <a:pt x="721" y="777"/>
                    <a:pt x="12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74"/>
            <p:cNvSpPr/>
            <p:nvPr/>
          </p:nvSpPr>
          <p:spPr>
            <a:xfrm>
              <a:off x="7996075" y="2736350"/>
              <a:ext cx="46475" cy="82500"/>
            </a:xfrm>
            <a:custGeom>
              <a:avLst/>
              <a:gdLst/>
              <a:ahLst/>
              <a:cxnLst/>
              <a:rect l="l" t="t" r="r" b="b"/>
              <a:pathLst>
                <a:path w="1859" h="3300" extrusionOk="0">
                  <a:moveTo>
                    <a:pt x="1858" y="1"/>
                  </a:moveTo>
                  <a:cubicBezTo>
                    <a:pt x="1553" y="167"/>
                    <a:pt x="1304" y="389"/>
                    <a:pt x="1110" y="638"/>
                  </a:cubicBezTo>
                  <a:cubicBezTo>
                    <a:pt x="888" y="888"/>
                    <a:pt x="722" y="1165"/>
                    <a:pt x="555" y="1442"/>
                  </a:cubicBezTo>
                  <a:cubicBezTo>
                    <a:pt x="389" y="1720"/>
                    <a:pt x="278" y="2025"/>
                    <a:pt x="167" y="2357"/>
                  </a:cubicBezTo>
                  <a:cubicBezTo>
                    <a:pt x="56" y="2662"/>
                    <a:pt x="1" y="2995"/>
                    <a:pt x="1" y="3300"/>
                  </a:cubicBezTo>
                  <a:cubicBezTo>
                    <a:pt x="84" y="2995"/>
                    <a:pt x="167" y="2690"/>
                    <a:pt x="306" y="2385"/>
                  </a:cubicBezTo>
                  <a:cubicBezTo>
                    <a:pt x="417" y="2108"/>
                    <a:pt x="555" y="1803"/>
                    <a:pt x="722" y="1525"/>
                  </a:cubicBezTo>
                  <a:cubicBezTo>
                    <a:pt x="860" y="1248"/>
                    <a:pt x="1027" y="971"/>
                    <a:pt x="1221" y="721"/>
                  </a:cubicBezTo>
                  <a:cubicBezTo>
                    <a:pt x="1387" y="444"/>
                    <a:pt x="1609" y="222"/>
                    <a:pt x="18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74"/>
            <p:cNvSpPr/>
            <p:nvPr/>
          </p:nvSpPr>
          <p:spPr>
            <a:xfrm>
              <a:off x="7513650" y="4193325"/>
              <a:ext cx="309175" cy="449875"/>
            </a:xfrm>
            <a:custGeom>
              <a:avLst/>
              <a:gdLst/>
              <a:ahLst/>
              <a:cxnLst/>
              <a:rect l="l" t="t" r="r" b="b"/>
              <a:pathLst>
                <a:path w="12367" h="17995" fill="none" extrusionOk="0">
                  <a:moveTo>
                    <a:pt x="1" y="17024"/>
                  </a:moveTo>
                  <a:lnTo>
                    <a:pt x="4797" y="17884"/>
                  </a:lnTo>
                  <a:cubicBezTo>
                    <a:pt x="5546" y="17995"/>
                    <a:pt x="6267" y="17523"/>
                    <a:pt x="6405" y="16747"/>
                  </a:cubicBezTo>
                  <a:lnTo>
                    <a:pt x="9428" y="1359"/>
                  </a:lnTo>
                  <a:cubicBezTo>
                    <a:pt x="9538" y="777"/>
                    <a:pt x="10010" y="306"/>
                    <a:pt x="10620" y="250"/>
                  </a:cubicBezTo>
                  <a:lnTo>
                    <a:pt x="12366" y="1"/>
                  </a:lnTo>
                </a:path>
              </a:pathLst>
            </a:custGeom>
            <a:solidFill>
              <a:schemeClr val="dk1"/>
            </a:solid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74"/>
            <p:cNvSpPr/>
            <p:nvPr/>
          </p:nvSpPr>
          <p:spPr>
            <a:xfrm>
              <a:off x="7328600" y="4544275"/>
              <a:ext cx="228050" cy="117875"/>
            </a:xfrm>
            <a:custGeom>
              <a:avLst/>
              <a:gdLst/>
              <a:ahLst/>
              <a:cxnLst/>
              <a:rect l="l" t="t" r="r" b="b"/>
              <a:pathLst>
                <a:path w="9122" h="4715" extrusionOk="0">
                  <a:moveTo>
                    <a:pt x="1039" y="0"/>
                  </a:moveTo>
                  <a:cubicBezTo>
                    <a:pt x="770" y="0"/>
                    <a:pt x="542" y="182"/>
                    <a:pt x="472" y="463"/>
                  </a:cubicBezTo>
                  <a:lnTo>
                    <a:pt x="56" y="2182"/>
                  </a:lnTo>
                  <a:cubicBezTo>
                    <a:pt x="0" y="2515"/>
                    <a:pt x="194" y="2848"/>
                    <a:pt x="527" y="2931"/>
                  </a:cubicBezTo>
                  <a:lnTo>
                    <a:pt x="8179" y="4705"/>
                  </a:lnTo>
                  <a:cubicBezTo>
                    <a:pt x="8214" y="4712"/>
                    <a:pt x="8250" y="4715"/>
                    <a:pt x="8285" y="4715"/>
                  </a:cubicBezTo>
                  <a:cubicBezTo>
                    <a:pt x="8557" y="4715"/>
                    <a:pt x="8826" y="4532"/>
                    <a:pt x="8900" y="4262"/>
                  </a:cubicBezTo>
                  <a:lnTo>
                    <a:pt x="9122" y="3347"/>
                  </a:lnTo>
                  <a:cubicBezTo>
                    <a:pt x="4908" y="2654"/>
                    <a:pt x="3272" y="1323"/>
                    <a:pt x="2634" y="352"/>
                  </a:cubicBezTo>
                  <a:lnTo>
                    <a:pt x="1192" y="20"/>
                  </a:lnTo>
                  <a:cubicBezTo>
                    <a:pt x="1140" y="7"/>
                    <a:pt x="1089" y="0"/>
                    <a:pt x="10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74"/>
            <p:cNvSpPr/>
            <p:nvPr/>
          </p:nvSpPr>
          <p:spPr>
            <a:xfrm>
              <a:off x="7933000" y="3708125"/>
              <a:ext cx="336900" cy="384025"/>
            </a:xfrm>
            <a:custGeom>
              <a:avLst/>
              <a:gdLst/>
              <a:ahLst/>
              <a:cxnLst/>
              <a:rect l="l" t="t" r="r" b="b"/>
              <a:pathLst>
                <a:path w="13476" h="15361" extrusionOk="0">
                  <a:moveTo>
                    <a:pt x="12616" y="1"/>
                  </a:moveTo>
                  <a:cubicBezTo>
                    <a:pt x="11424" y="2524"/>
                    <a:pt x="7404" y="9899"/>
                    <a:pt x="112" y="12588"/>
                  </a:cubicBezTo>
                  <a:lnTo>
                    <a:pt x="1" y="15361"/>
                  </a:lnTo>
                  <a:lnTo>
                    <a:pt x="12394" y="12727"/>
                  </a:lnTo>
                  <a:cubicBezTo>
                    <a:pt x="13032" y="12616"/>
                    <a:pt x="13475" y="12061"/>
                    <a:pt x="13475" y="11424"/>
                  </a:cubicBezTo>
                  <a:lnTo>
                    <a:pt x="13475" y="1276"/>
                  </a:lnTo>
                  <a:cubicBezTo>
                    <a:pt x="13475" y="694"/>
                    <a:pt x="13143" y="195"/>
                    <a:pt x="12616" y="1"/>
                  </a:cubicBezTo>
                  <a:close/>
                </a:path>
              </a:pathLst>
            </a:custGeom>
            <a:solidFill>
              <a:srgbClr val="D5D7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74"/>
            <p:cNvSpPr/>
            <p:nvPr/>
          </p:nvSpPr>
          <p:spPr>
            <a:xfrm>
              <a:off x="7830425" y="4222450"/>
              <a:ext cx="461650" cy="180225"/>
            </a:xfrm>
            <a:custGeom>
              <a:avLst/>
              <a:gdLst/>
              <a:ahLst/>
              <a:cxnLst/>
              <a:rect l="l" t="t" r="r" b="b"/>
              <a:pathLst>
                <a:path w="18466" h="7209" fill="none" extrusionOk="0">
                  <a:moveTo>
                    <a:pt x="0" y="7209"/>
                  </a:moveTo>
                  <a:lnTo>
                    <a:pt x="18466" y="0"/>
                  </a:lnTo>
                </a:path>
              </a:pathLst>
            </a:custGeom>
            <a:solidFill>
              <a:schemeClr val="dk1"/>
            </a:solid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74"/>
            <p:cNvSpPr/>
            <p:nvPr/>
          </p:nvSpPr>
          <p:spPr>
            <a:xfrm>
              <a:off x="8191550" y="3855775"/>
              <a:ext cx="202425" cy="733375"/>
            </a:xfrm>
            <a:custGeom>
              <a:avLst/>
              <a:gdLst/>
              <a:ahLst/>
              <a:cxnLst/>
              <a:rect l="l" t="t" r="r" b="b"/>
              <a:pathLst>
                <a:path w="8097" h="29335" fill="none" extrusionOk="0">
                  <a:moveTo>
                    <a:pt x="0" y="29334"/>
                  </a:moveTo>
                  <a:lnTo>
                    <a:pt x="8096" y="0"/>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74"/>
            <p:cNvSpPr/>
            <p:nvPr/>
          </p:nvSpPr>
          <p:spPr>
            <a:xfrm>
              <a:off x="8061250" y="4115000"/>
              <a:ext cx="463025" cy="214900"/>
            </a:xfrm>
            <a:custGeom>
              <a:avLst/>
              <a:gdLst/>
              <a:ahLst/>
              <a:cxnLst/>
              <a:rect l="l" t="t" r="r" b="b"/>
              <a:pathLst>
                <a:path w="18521" h="8596" fill="none" extrusionOk="0">
                  <a:moveTo>
                    <a:pt x="0" y="1"/>
                  </a:moveTo>
                  <a:lnTo>
                    <a:pt x="18521" y="8596"/>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74"/>
            <p:cNvSpPr/>
            <p:nvPr/>
          </p:nvSpPr>
          <p:spPr>
            <a:xfrm>
              <a:off x="8057775" y="4039450"/>
              <a:ext cx="469975" cy="366700"/>
            </a:xfrm>
            <a:custGeom>
              <a:avLst/>
              <a:gdLst/>
              <a:ahLst/>
              <a:cxnLst/>
              <a:rect l="l" t="t" r="r" b="b"/>
              <a:pathLst>
                <a:path w="18799" h="14668" fill="none" extrusionOk="0">
                  <a:moveTo>
                    <a:pt x="0" y="14668"/>
                  </a:moveTo>
                  <a:lnTo>
                    <a:pt x="18798" y="1"/>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74"/>
            <p:cNvSpPr/>
            <p:nvPr/>
          </p:nvSpPr>
          <p:spPr>
            <a:xfrm>
              <a:off x="8200550" y="3887650"/>
              <a:ext cx="184400" cy="669600"/>
            </a:xfrm>
            <a:custGeom>
              <a:avLst/>
              <a:gdLst/>
              <a:ahLst/>
              <a:cxnLst/>
              <a:rect l="l" t="t" r="r" b="b"/>
              <a:pathLst>
                <a:path w="7376" h="26784" fill="none" extrusionOk="0">
                  <a:moveTo>
                    <a:pt x="1" y="1"/>
                  </a:moveTo>
                  <a:lnTo>
                    <a:pt x="7376" y="26784"/>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74"/>
            <p:cNvSpPr/>
            <p:nvPr/>
          </p:nvSpPr>
          <p:spPr>
            <a:xfrm>
              <a:off x="8040450" y="4179475"/>
              <a:ext cx="504625" cy="85975"/>
            </a:xfrm>
            <a:custGeom>
              <a:avLst/>
              <a:gdLst/>
              <a:ahLst/>
              <a:cxnLst/>
              <a:rect l="l" t="t" r="r" b="b"/>
              <a:pathLst>
                <a:path w="20185" h="3439" fill="none" extrusionOk="0">
                  <a:moveTo>
                    <a:pt x="0" y="3438"/>
                  </a:moveTo>
                  <a:lnTo>
                    <a:pt x="20184" y="0"/>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74"/>
            <p:cNvSpPr/>
            <p:nvPr/>
          </p:nvSpPr>
          <p:spPr>
            <a:xfrm>
              <a:off x="8289275" y="3843300"/>
              <a:ext cx="6975" cy="759000"/>
            </a:xfrm>
            <a:custGeom>
              <a:avLst/>
              <a:gdLst/>
              <a:ahLst/>
              <a:cxnLst/>
              <a:rect l="l" t="t" r="r" b="b"/>
              <a:pathLst>
                <a:path w="279" h="30360" fill="none" extrusionOk="0">
                  <a:moveTo>
                    <a:pt x="278" y="0"/>
                  </a:moveTo>
                  <a:lnTo>
                    <a:pt x="1" y="30360"/>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74"/>
            <p:cNvSpPr/>
            <p:nvPr/>
          </p:nvSpPr>
          <p:spPr>
            <a:xfrm>
              <a:off x="8109750" y="3926475"/>
              <a:ext cx="366000" cy="591975"/>
            </a:xfrm>
            <a:custGeom>
              <a:avLst/>
              <a:gdLst/>
              <a:ahLst/>
              <a:cxnLst/>
              <a:rect l="l" t="t" r="r" b="b"/>
              <a:pathLst>
                <a:path w="14640" h="23679" fill="none" extrusionOk="0">
                  <a:moveTo>
                    <a:pt x="1" y="23678"/>
                  </a:moveTo>
                  <a:lnTo>
                    <a:pt x="14640" y="0"/>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74"/>
            <p:cNvSpPr/>
            <p:nvPr/>
          </p:nvSpPr>
          <p:spPr>
            <a:xfrm>
              <a:off x="8118775" y="3981225"/>
              <a:ext cx="347975" cy="482450"/>
            </a:xfrm>
            <a:custGeom>
              <a:avLst/>
              <a:gdLst/>
              <a:ahLst/>
              <a:cxnLst/>
              <a:rect l="l" t="t" r="r" b="b"/>
              <a:pathLst>
                <a:path w="13919" h="19298" fill="none" extrusionOk="0">
                  <a:moveTo>
                    <a:pt x="0" y="1"/>
                  </a:moveTo>
                  <a:lnTo>
                    <a:pt x="13919" y="19298"/>
                  </a:lnTo>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74"/>
            <p:cNvSpPr/>
            <p:nvPr/>
          </p:nvSpPr>
          <p:spPr>
            <a:xfrm>
              <a:off x="8256700" y="4169625"/>
              <a:ext cx="73500" cy="100925"/>
            </a:xfrm>
            <a:custGeom>
              <a:avLst/>
              <a:gdLst/>
              <a:ahLst/>
              <a:cxnLst/>
              <a:rect l="l" t="t" r="r" b="b"/>
              <a:pathLst>
                <a:path w="2940" h="4037" extrusionOk="0">
                  <a:moveTo>
                    <a:pt x="1672" y="0"/>
                  </a:moveTo>
                  <a:cubicBezTo>
                    <a:pt x="987" y="0"/>
                    <a:pt x="325" y="780"/>
                    <a:pt x="167" y="1836"/>
                  </a:cubicBezTo>
                  <a:cubicBezTo>
                    <a:pt x="1" y="2945"/>
                    <a:pt x="472" y="3943"/>
                    <a:pt x="1193" y="4026"/>
                  </a:cubicBezTo>
                  <a:cubicBezTo>
                    <a:pt x="1237" y="4033"/>
                    <a:pt x="1282" y="4037"/>
                    <a:pt x="1326" y="4037"/>
                  </a:cubicBezTo>
                  <a:cubicBezTo>
                    <a:pt x="1997" y="4037"/>
                    <a:pt x="2617" y="3265"/>
                    <a:pt x="2773" y="2224"/>
                  </a:cubicBezTo>
                  <a:cubicBezTo>
                    <a:pt x="2940" y="1115"/>
                    <a:pt x="2496" y="117"/>
                    <a:pt x="1775" y="6"/>
                  </a:cubicBezTo>
                  <a:cubicBezTo>
                    <a:pt x="1741" y="2"/>
                    <a:pt x="1706" y="0"/>
                    <a:pt x="1672" y="0"/>
                  </a:cubicBezTo>
                  <a:close/>
                </a:path>
              </a:pathLst>
            </a:custGeom>
            <a:solidFill>
              <a:srgbClr val="EAEB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74"/>
            <p:cNvSpPr/>
            <p:nvPr/>
          </p:nvSpPr>
          <p:spPr>
            <a:xfrm>
              <a:off x="8273350" y="4193650"/>
              <a:ext cx="40225" cy="52775"/>
            </a:xfrm>
            <a:custGeom>
              <a:avLst/>
              <a:gdLst/>
              <a:ahLst/>
              <a:cxnLst/>
              <a:rect l="l" t="t" r="r" b="b"/>
              <a:pathLst>
                <a:path w="1609" h="2111" extrusionOk="0">
                  <a:moveTo>
                    <a:pt x="916" y="0"/>
                  </a:moveTo>
                  <a:cubicBezTo>
                    <a:pt x="611" y="0"/>
                    <a:pt x="304" y="307"/>
                    <a:pt x="166" y="764"/>
                  </a:cubicBezTo>
                  <a:cubicBezTo>
                    <a:pt x="0" y="1319"/>
                    <a:pt x="166" y="1901"/>
                    <a:pt x="527" y="2067"/>
                  </a:cubicBezTo>
                  <a:cubicBezTo>
                    <a:pt x="590" y="2096"/>
                    <a:pt x="654" y="2110"/>
                    <a:pt x="718" y="2110"/>
                  </a:cubicBezTo>
                  <a:cubicBezTo>
                    <a:pt x="1016" y="2110"/>
                    <a:pt x="1305" y="1804"/>
                    <a:pt x="1442" y="1346"/>
                  </a:cubicBezTo>
                  <a:cubicBezTo>
                    <a:pt x="1608" y="792"/>
                    <a:pt x="1442" y="210"/>
                    <a:pt x="1109" y="43"/>
                  </a:cubicBezTo>
                  <a:cubicBezTo>
                    <a:pt x="1046" y="14"/>
                    <a:pt x="981" y="0"/>
                    <a:pt x="916"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74"/>
            <p:cNvSpPr/>
            <p:nvPr/>
          </p:nvSpPr>
          <p:spPr>
            <a:xfrm>
              <a:off x="8010650" y="3812100"/>
              <a:ext cx="566300" cy="816550"/>
            </a:xfrm>
            <a:custGeom>
              <a:avLst/>
              <a:gdLst/>
              <a:ahLst/>
              <a:cxnLst/>
              <a:rect l="l" t="t" r="r" b="b"/>
              <a:pathLst>
                <a:path w="22652" h="32662" fill="none" extrusionOk="0">
                  <a:moveTo>
                    <a:pt x="13586" y="805"/>
                  </a:moveTo>
                  <a:cubicBezTo>
                    <a:pt x="19158" y="1636"/>
                    <a:pt x="22652" y="9233"/>
                    <a:pt x="21376" y="17800"/>
                  </a:cubicBezTo>
                  <a:cubicBezTo>
                    <a:pt x="20129" y="26395"/>
                    <a:pt x="14611" y="32661"/>
                    <a:pt x="9039" y="31857"/>
                  </a:cubicBezTo>
                  <a:cubicBezTo>
                    <a:pt x="3494" y="31053"/>
                    <a:pt x="0" y="23429"/>
                    <a:pt x="1248" y="14862"/>
                  </a:cubicBezTo>
                  <a:cubicBezTo>
                    <a:pt x="2523" y="6294"/>
                    <a:pt x="8041" y="1"/>
                    <a:pt x="13586" y="805"/>
                  </a:cubicBezTo>
                  <a:close/>
                </a:path>
              </a:pathLst>
            </a:custGeom>
            <a:solidFill>
              <a:schemeClr val="dk1"/>
            </a:solid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74"/>
            <p:cNvSpPr/>
            <p:nvPr/>
          </p:nvSpPr>
          <p:spPr>
            <a:xfrm>
              <a:off x="8059850" y="3902200"/>
              <a:ext cx="425625" cy="616250"/>
            </a:xfrm>
            <a:custGeom>
              <a:avLst/>
              <a:gdLst/>
              <a:ahLst/>
              <a:cxnLst/>
              <a:rect l="l" t="t" r="r" b="b"/>
              <a:pathLst>
                <a:path w="17025" h="24650" fill="none" extrusionOk="0">
                  <a:moveTo>
                    <a:pt x="10176" y="583"/>
                  </a:moveTo>
                  <a:cubicBezTo>
                    <a:pt x="14362" y="1193"/>
                    <a:pt x="17024" y="6932"/>
                    <a:pt x="16109" y="13392"/>
                  </a:cubicBezTo>
                  <a:cubicBezTo>
                    <a:pt x="15194" y="19880"/>
                    <a:pt x="11063" y="24649"/>
                    <a:pt x="6849" y="24039"/>
                  </a:cubicBezTo>
                  <a:cubicBezTo>
                    <a:pt x="2662" y="23457"/>
                    <a:pt x="1" y="17718"/>
                    <a:pt x="916" y="11258"/>
                  </a:cubicBezTo>
                  <a:cubicBezTo>
                    <a:pt x="1830" y="4770"/>
                    <a:pt x="5962" y="1"/>
                    <a:pt x="10176" y="583"/>
                  </a:cubicBezTo>
                  <a:close/>
                </a:path>
              </a:pathLst>
            </a:custGeom>
            <a:solidFill>
              <a:schemeClr val="dk1"/>
            </a:solid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74"/>
            <p:cNvSpPr/>
            <p:nvPr/>
          </p:nvSpPr>
          <p:spPr>
            <a:xfrm>
              <a:off x="7825575" y="3703975"/>
              <a:ext cx="444325" cy="753475"/>
            </a:xfrm>
            <a:custGeom>
              <a:avLst/>
              <a:gdLst/>
              <a:ahLst/>
              <a:cxnLst/>
              <a:rect l="l" t="t" r="r" b="b"/>
              <a:pathLst>
                <a:path w="17773" h="30139" fill="none" extrusionOk="0">
                  <a:moveTo>
                    <a:pt x="0" y="30138"/>
                  </a:moveTo>
                  <a:lnTo>
                    <a:pt x="0" y="17551"/>
                  </a:lnTo>
                  <a:cubicBezTo>
                    <a:pt x="0" y="16913"/>
                    <a:pt x="444" y="16359"/>
                    <a:pt x="1054" y="16220"/>
                  </a:cubicBezTo>
                  <a:lnTo>
                    <a:pt x="16691" y="12921"/>
                  </a:lnTo>
                  <a:cubicBezTo>
                    <a:pt x="17329" y="12782"/>
                    <a:pt x="17772" y="12227"/>
                    <a:pt x="17772" y="11590"/>
                  </a:cubicBezTo>
                  <a:lnTo>
                    <a:pt x="17772" y="1442"/>
                  </a:lnTo>
                  <a:cubicBezTo>
                    <a:pt x="17772" y="610"/>
                    <a:pt x="17079" y="0"/>
                    <a:pt x="16275" y="84"/>
                  </a:cubicBezTo>
                  <a:lnTo>
                    <a:pt x="11396" y="610"/>
                  </a:lnTo>
                  <a:cubicBezTo>
                    <a:pt x="10924" y="666"/>
                    <a:pt x="10536" y="943"/>
                    <a:pt x="10314" y="1331"/>
                  </a:cubicBezTo>
                  <a:lnTo>
                    <a:pt x="8817" y="4270"/>
                  </a:lnTo>
                  <a:cubicBezTo>
                    <a:pt x="8623" y="4658"/>
                    <a:pt x="8235" y="4936"/>
                    <a:pt x="7819" y="4991"/>
                  </a:cubicBezTo>
                  <a:lnTo>
                    <a:pt x="5795" y="5296"/>
                  </a:lnTo>
                  <a:cubicBezTo>
                    <a:pt x="5157" y="5379"/>
                    <a:pt x="4686" y="5934"/>
                    <a:pt x="4658" y="6571"/>
                  </a:cubicBezTo>
                  <a:lnTo>
                    <a:pt x="4298" y="15527"/>
                  </a:lnTo>
                </a:path>
              </a:pathLst>
            </a:custGeom>
            <a:no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74"/>
            <p:cNvSpPr/>
            <p:nvPr/>
          </p:nvSpPr>
          <p:spPr>
            <a:xfrm>
              <a:off x="7844275" y="4029750"/>
              <a:ext cx="81825" cy="67950"/>
            </a:xfrm>
            <a:custGeom>
              <a:avLst/>
              <a:gdLst/>
              <a:ahLst/>
              <a:cxnLst/>
              <a:rect l="l" t="t" r="r" b="b"/>
              <a:pathLst>
                <a:path w="3273" h="2718" extrusionOk="0">
                  <a:moveTo>
                    <a:pt x="3189" y="1"/>
                  </a:moveTo>
                  <a:cubicBezTo>
                    <a:pt x="3136" y="644"/>
                    <a:pt x="3108" y="1288"/>
                    <a:pt x="3106" y="1957"/>
                  </a:cubicBezTo>
                  <a:lnTo>
                    <a:pt x="3106" y="1957"/>
                  </a:lnTo>
                  <a:cubicBezTo>
                    <a:pt x="2857" y="2003"/>
                    <a:pt x="2610" y="2033"/>
                    <a:pt x="2385" y="2108"/>
                  </a:cubicBezTo>
                  <a:lnTo>
                    <a:pt x="1581" y="2274"/>
                  </a:lnTo>
                  <a:cubicBezTo>
                    <a:pt x="1055" y="2413"/>
                    <a:pt x="528" y="2551"/>
                    <a:pt x="1" y="2718"/>
                  </a:cubicBezTo>
                  <a:cubicBezTo>
                    <a:pt x="555" y="2634"/>
                    <a:pt x="1082" y="2524"/>
                    <a:pt x="1609" y="2413"/>
                  </a:cubicBezTo>
                  <a:lnTo>
                    <a:pt x="2413" y="2246"/>
                  </a:lnTo>
                  <a:cubicBezTo>
                    <a:pt x="2690" y="2219"/>
                    <a:pt x="2940" y="2135"/>
                    <a:pt x="3217" y="2080"/>
                  </a:cubicBezTo>
                  <a:lnTo>
                    <a:pt x="3273" y="2080"/>
                  </a:lnTo>
                  <a:lnTo>
                    <a:pt x="3273" y="2024"/>
                  </a:lnTo>
                  <a:cubicBezTo>
                    <a:pt x="3273" y="1331"/>
                    <a:pt x="3245" y="666"/>
                    <a:pt x="3189" y="1"/>
                  </a:cubicBezTo>
                  <a:close/>
                </a:path>
              </a:pathLst>
            </a:custGeom>
            <a:solidFill>
              <a:srgbClr val="A1A8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74"/>
            <p:cNvSpPr/>
            <p:nvPr/>
          </p:nvSpPr>
          <p:spPr>
            <a:xfrm>
              <a:off x="8061250" y="3705350"/>
              <a:ext cx="229450" cy="71425"/>
            </a:xfrm>
            <a:custGeom>
              <a:avLst/>
              <a:gdLst/>
              <a:ahLst/>
              <a:cxnLst/>
              <a:rect l="l" t="t" r="r" b="b"/>
              <a:pathLst>
                <a:path w="9178" h="2857" fill="none" extrusionOk="0">
                  <a:moveTo>
                    <a:pt x="0" y="2857"/>
                  </a:moveTo>
                  <a:lnTo>
                    <a:pt x="998" y="1193"/>
                  </a:lnTo>
                  <a:cubicBezTo>
                    <a:pt x="1165" y="916"/>
                    <a:pt x="1442" y="750"/>
                    <a:pt x="1774" y="694"/>
                  </a:cubicBezTo>
                  <a:lnTo>
                    <a:pt x="9177" y="1"/>
                  </a:lnTo>
                </a:path>
              </a:pathLst>
            </a:custGeom>
            <a:noFill/>
            <a:ln w="45050"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74"/>
            <p:cNvSpPr/>
            <p:nvPr/>
          </p:nvSpPr>
          <p:spPr>
            <a:xfrm>
              <a:off x="8070250" y="3709525"/>
              <a:ext cx="178850" cy="52700"/>
            </a:xfrm>
            <a:custGeom>
              <a:avLst/>
              <a:gdLst/>
              <a:ahLst/>
              <a:cxnLst/>
              <a:rect l="l" t="t" r="r" b="b"/>
              <a:pathLst>
                <a:path w="7154" h="2108" extrusionOk="0">
                  <a:moveTo>
                    <a:pt x="7154" y="0"/>
                  </a:moveTo>
                  <a:cubicBezTo>
                    <a:pt x="6488" y="0"/>
                    <a:pt x="5823" y="28"/>
                    <a:pt x="5185" y="83"/>
                  </a:cubicBezTo>
                  <a:lnTo>
                    <a:pt x="3217" y="222"/>
                  </a:lnTo>
                  <a:lnTo>
                    <a:pt x="2219" y="305"/>
                  </a:lnTo>
                  <a:cubicBezTo>
                    <a:pt x="1886" y="305"/>
                    <a:pt x="1553" y="388"/>
                    <a:pt x="1248" y="555"/>
                  </a:cubicBezTo>
                  <a:cubicBezTo>
                    <a:pt x="1110" y="638"/>
                    <a:pt x="971" y="749"/>
                    <a:pt x="860" y="888"/>
                  </a:cubicBezTo>
                  <a:cubicBezTo>
                    <a:pt x="749" y="1026"/>
                    <a:pt x="666" y="1165"/>
                    <a:pt x="555" y="1303"/>
                  </a:cubicBezTo>
                  <a:cubicBezTo>
                    <a:pt x="361" y="1581"/>
                    <a:pt x="167" y="1830"/>
                    <a:pt x="0" y="2107"/>
                  </a:cubicBezTo>
                  <a:cubicBezTo>
                    <a:pt x="222" y="1858"/>
                    <a:pt x="416" y="1608"/>
                    <a:pt x="638" y="1331"/>
                  </a:cubicBezTo>
                  <a:cubicBezTo>
                    <a:pt x="721" y="1220"/>
                    <a:pt x="832" y="1082"/>
                    <a:pt x="943" y="971"/>
                  </a:cubicBezTo>
                  <a:cubicBezTo>
                    <a:pt x="1054" y="832"/>
                    <a:pt x="1165" y="749"/>
                    <a:pt x="1304" y="666"/>
                  </a:cubicBezTo>
                  <a:cubicBezTo>
                    <a:pt x="1442" y="583"/>
                    <a:pt x="1609" y="527"/>
                    <a:pt x="1747" y="499"/>
                  </a:cubicBezTo>
                  <a:cubicBezTo>
                    <a:pt x="1914" y="472"/>
                    <a:pt x="2080" y="472"/>
                    <a:pt x="2246" y="444"/>
                  </a:cubicBezTo>
                  <a:lnTo>
                    <a:pt x="3217" y="388"/>
                  </a:lnTo>
                  <a:lnTo>
                    <a:pt x="5185" y="222"/>
                  </a:lnTo>
                  <a:cubicBezTo>
                    <a:pt x="5851" y="139"/>
                    <a:pt x="6488" y="83"/>
                    <a:pt x="715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74"/>
            <p:cNvSpPr/>
            <p:nvPr/>
          </p:nvSpPr>
          <p:spPr>
            <a:xfrm>
              <a:off x="7789525" y="4476825"/>
              <a:ext cx="255100" cy="254400"/>
            </a:xfrm>
            <a:custGeom>
              <a:avLst/>
              <a:gdLst/>
              <a:ahLst/>
              <a:cxnLst/>
              <a:rect l="l" t="t" r="r" b="b"/>
              <a:pathLst>
                <a:path w="10204" h="10176" extrusionOk="0">
                  <a:moveTo>
                    <a:pt x="5102" y="1"/>
                  </a:moveTo>
                  <a:cubicBezTo>
                    <a:pt x="2274" y="1"/>
                    <a:pt x="1" y="2274"/>
                    <a:pt x="1" y="5074"/>
                  </a:cubicBezTo>
                  <a:cubicBezTo>
                    <a:pt x="1" y="7902"/>
                    <a:pt x="2274" y="10176"/>
                    <a:pt x="5102" y="10176"/>
                  </a:cubicBezTo>
                  <a:cubicBezTo>
                    <a:pt x="7902" y="10176"/>
                    <a:pt x="10204" y="7902"/>
                    <a:pt x="10204" y="5074"/>
                  </a:cubicBezTo>
                  <a:cubicBezTo>
                    <a:pt x="10204" y="2274"/>
                    <a:pt x="7902" y="1"/>
                    <a:pt x="51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74"/>
            <p:cNvSpPr/>
            <p:nvPr/>
          </p:nvSpPr>
          <p:spPr>
            <a:xfrm>
              <a:off x="7789525" y="4476825"/>
              <a:ext cx="255100" cy="254400"/>
            </a:xfrm>
            <a:custGeom>
              <a:avLst/>
              <a:gdLst/>
              <a:ahLst/>
              <a:cxnLst/>
              <a:rect l="l" t="t" r="r" b="b"/>
              <a:pathLst>
                <a:path w="10204" h="10176" fill="none" extrusionOk="0">
                  <a:moveTo>
                    <a:pt x="10204" y="5074"/>
                  </a:moveTo>
                  <a:cubicBezTo>
                    <a:pt x="10204" y="7902"/>
                    <a:pt x="7902" y="10176"/>
                    <a:pt x="5102" y="10176"/>
                  </a:cubicBezTo>
                  <a:cubicBezTo>
                    <a:pt x="2274" y="10176"/>
                    <a:pt x="1" y="7902"/>
                    <a:pt x="1" y="5074"/>
                  </a:cubicBezTo>
                  <a:cubicBezTo>
                    <a:pt x="1" y="2274"/>
                    <a:pt x="2274" y="1"/>
                    <a:pt x="5102" y="1"/>
                  </a:cubicBezTo>
                  <a:cubicBezTo>
                    <a:pt x="7902" y="1"/>
                    <a:pt x="10204" y="2274"/>
                    <a:pt x="10204" y="5074"/>
                  </a:cubicBezTo>
                  <a:close/>
                </a:path>
              </a:pathLst>
            </a:custGeom>
            <a:noFill/>
            <a:ln w="2702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74"/>
            <p:cNvSpPr/>
            <p:nvPr/>
          </p:nvSpPr>
          <p:spPr>
            <a:xfrm>
              <a:off x="7884500" y="4514250"/>
              <a:ext cx="65175" cy="54950"/>
            </a:xfrm>
            <a:custGeom>
              <a:avLst/>
              <a:gdLst/>
              <a:ahLst/>
              <a:cxnLst/>
              <a:rect l="l" t="t" r="r" b="b"/>
              <a:pathLst>
                <a:path w="2607" h="2198" extrusionOk="0">
                  <a:moveTo>
                    <a:pt x="416" y="1"/>
                  </a:moveTo>
                  <a:cubicBezTo>
                    <a:pt x="166" y="1"/>
                    <a:pt x="0" y="278"/>
                    <a:pt x="139" y="500"/>
                  </a:cubicBezTo>
                  <a:lnTo>
                    <a:pt x="1026" y="2052"/>
                  </a:lnTo>
                  <a:cubicBezTo>
                    <a:pt x="1081" y="2149"/>
                    <a:pt x="1185" y="2198"/>
                    <a:pt x="1293" y="2198"/>
                  </a:cubicBezTo>
                  <a:cubicBezTo>
                    <a:pt x="1400" y="2198"/>
                    <a:pt x="1511" y="2149"/>
                    <a:pt x="1580" y="2052"/>
                  </a:cubicBezTo>
                  <a:lnTo>
                    <a:pt x="2468" y="500"/>
                  </a:lnTo>
                  <a:cubicBezTo>
                    <a:pt x="2606" y="278"/>
                    <a:pt x="2440" y="1"/>
                    <a:pt x="21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74"/>
            <p:cNvSpPr/>
            <p:nvPr/>
          </p:nvSpPr>
          <p:spPr>
            <a:xfrm>
              <a:off x="7884500" y="4637450"/>
              <a:ext cx="65175" cy="54975"/>
            </a:xfrm>
            <a:custGeom>
              <a:avLst/>
              <a:gdLst/>
              <a:ahLst/>
              <a:cxnLst/>
              <a:rect l="l" t="t" r="r" b="b"/>
              <a:pathLst>
                <a:path w="2607" h="2199" extrusionOk="0">
                  <a:moveTo>
                    <a:pt x="1293" y="1"/>
                  </a:moveTo>
                  <a:cubicBezTo>
                    <a:pt x="1185" y="1"/>
                    <a:pt x="1081" y="49"/>
                    <a:pt x="1026" y="146"/>
                  </a:cubicBezTo>
                  <a:lnTo>
                    <a:pt x="111" y="1699"/>
                  </a:lnTo>
                  <a:cubicBezTo>
                    <a:pt x="0" y="1921"/>
                    <a:pt x="166" y="2198"/>
                    <a:pt x="388" y="2198"/>
                  </a:cubicBezTo>
                  <a:lnTo>
                    <a:pt x="2190" y="2198"/>
                  </a:lnTo>
                  <a:cubicBezTo>
                    <a:pt x="2440" y="2170"/>
                    <a:pt x="2606" y="1921"/>
                    <a:pt x="2468" y="1699"/>
                  </a:cubicBezTo>
                  <a:lnTo>
                    <a:pt x="1580" y="146"/>
                  </a:lnTo>
                  <a:cubicBezTo>
                    <a:pt x="1511" y="49"/>
                    <a:pt x="1400" y="1"/>
                    <a:pt x="12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74"/>
            <p:cNvSpPr/>
            <p:nvPr/>
          </p:nvSpPr>
          <p:spPr>
            <a:xfrm>
              <a:off x="7827800" y="4572975"/>
              <a:ext cx="56025" cy="60800"/>
            </a:xfrm>
            <a:custGeom>
              <a:avLst/>
              <a:gdLst/>
              <a:ahLst/>
              <a:cxnLst/>
              <a:rect l="l" t="t" r="r" b="b"/>
              <a:pathLst>
                <a:path w="2241" h="2432" extrusionOk="0">
                  <a:moveTo>
                    <a:pt x="344" y="1"/>
                  </a:moveTo>
                  <a:cubicBezTo>
                    <a:pt x="165" y="1"/>
                    <a:pt x="1" y="140"/>
                    <a:pt x="22" y="313"/>
                  </a:cubicBezTo>
                  <a:lnTo>
                    <a:pt x="22" y="2116"/>
                  </a:lnTo>
                  <a:cubicBezTo>
                    <a:pt x="22" y="2306"/>
                    <a:pt x="167" y="2431"/>
                    <a:pt x="334" y="2431"/>
                  </a:cubicBezTo>
                  <a:cubicBezTo>
                    <a:pt x="386" y="2431"/>
                    <a:pt x="441" y="2419"/>
                    <a:pt x="494" y="2393"/>
                  </a:cubicBezTo>
                  <a:lnTo>
                    <a:pt x="2046" y="1478"/>
                  </a:lnTo>
                  <a:cubicBezTo>
                    <a:pt x="2240" y="1367"/>
                    <a:pt x="2240" y="1062"/>
                    <a:pt x="2046" y="951"/>
                  </a:cubicBezTo>
                  <a:lnTo>
                    <a:pt x="494" y="36"/>
                  </a:lnTo>
                  <a:cubicBezTo>
                    <a:pt x="445" y="12"/>
                    <a:pt x="394" y="1"/>
                    <a:pt x="3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74"/>
            <p:cNvSpPr/>
            <p:nvPr/>
          </p:nvSpPr>
          <p:spPr>
            <a:xfrm>
              <a:off x="7949650" y="4572600"/>
              <a:ext cx="56175" cy="61175"/>
            </a:xfrm>
            <a:custGeom>
              <a:avLst/>
              <a:gdLst/>
              <a:ahLst/>
              <a:cxnLst/>
              <a:rect l="l" t="t" r="r" b="b"/>
              <a:pathLst>
                <a:path w="2247" h="2447" extrusionOk="0">
                  <a:moveTo>
                    <a:pt x="1942" y="1"/>
                  </a:moveTo>
                  <a:cubicBezTo>
                    <a:pt x="1887" y="1"/>
                    <a:pt x="1830" y="16"/>
                    <a:pt x="1775" y="51"/>
                  </a:cubicBezTo>
                  <a:lnTo>
                    <a:pt x="222" y="938"/>
                  </a:lnTo>
                  <a:cubicBezTo>
                    <a:pt x="0" y="1049"/>
                    <a:pt x="0" y="1382"/>
                    <a:pt x="222" y="1521"/>
                  </a:cubicBezTo>
                  <a:lnTo>
                    <a:pt x="1775" y="2408"/>
                  </a:lnTo>
                  <a:cubicBezTo>
                    <a:pt x="1827" y="2434"/>
                    <a:pt x="1882" y="2446"/>
                    <a:pt x="1934" y="2446"/>
                  </a:cubicBezTo>
                  <a:cubicBezTo>
                    <a:pt x="2101" y="2446"/>
                    <a:pt x="2246" y="2321"/>
                    <a:pt x="2246" y="2131"/>
                  </a:cubicBezTo>
                  <a:lnTo>
                    <a:pt x="2246" y="328"/>
                  </a:lnTo>
                  <a:cubicBezTo>
                    <a:pt x="2246" y="141"/>
                    <a:pt x="2106" y="1"/>
                    <a:pt x="19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74"/>
            <p:cNvSpPr/>
            <p:nvPr/>
          </p:nvSpPr>
          <p:spPr>
            <a:xfrm>
              <a:off x="7874775" y="4561400"/>
              <a:ext cx="84600" cy="84575"/>
            </a:xfrm>
            <a:custGeom>
              <a:avLst/>
              <a:gdLst/>
              <a:ahLst/>
              <a:cxnLst/>
              <a:rect l="l" t="t" r="r" b="b"/>
              <a:pathLst>
                <a:path w="3384" h="3383" extrusionOk="0">
                  <a:moveTo>
                    <a:pt x="1692" y="0"/>
                  </a:moveTo>
                  <a:cubicBezTo>
                    <a:pt x="749" y="0"/>
                    <a:pt x="1" y="776"/>
                    <a:pt x="1" y="1691"/>
                  </a:cubicBezTo>
                  <a:cubicBezTo>
                    <a:pt x="1" y="2634"/>
                    <a:pt x="749" y="3383"/>
                    <a:pt x="1692" y="3383"/>
                  </a:cubicBezTo>
                  <a:cubicBezTo>
                    <a:pt x="2635" y="3383"/>
                    <a:pt x="3383" y="2634"/>
                    <a:pt x="3383" y="1691"/>
                  </a:cubicBezTo>
                  <a:cubicBezTo>
                    <a:pt x="3383" y="776"/>
                    <a:pt x="2635" y="0"/>
                    <a:pt x="16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74"/>
            <p:cNvSpPr/>
            <p:nvPr/>
          </p:nvSpPr>
          <p:spPr>
            <a:xfrm>
              <a:off x="7898350" y="4585650"/>
              <a:ext cx="43000" cy="36750"/>
            </a:xfrm>
            <a:custGeom>
              <a:avLst/>
              <a:gdLst/>
              <a:ahLst/>
              <a:cxnLst/>
              <a:rect l="l" t="t" r="r" b="b"/>
              <a:pathLst>
                <a:path w="1720" h="1470" extrusionOk="0">
                  <a:moveTo>
                    <a:pt x="749" y="0"/>
                  </a:moveTo>
                  <a:cubicBezTo>
                    <a:pt x="333" y="0"/>
                    <a:pt x="1" y="333"/>
                    <a:pt x="1" y="721"/>
                  </a:cubicBezTo>
                  <a:cubicBezTo>
                    <a:pt x="1" y="1171"/>
                    <a:pt x="368" y="1469"/>
                    <a:pt x="752" y="1469"/>
                  </a:cubicBezTo>
                  <a:cubicBezTo>
                    <a:pt x="936" y="1469"/>
                    <a:pt x="1123" y="1401"/>
                    <a:pt x="1276" y="1248"/>
                  </a:cubicBezTo>
                  <a:cubicBezTo>
                    <a:pt x="1720" y="777"/>
                    <a:pt x="1415" y="0"/>
                    <a:pt x="7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74"/>
            <p:cNvSpPr/>
            <p:nvPr/>
          </p:nvSpPr>
          <p:spPr>
            <a:xfrm>
              <a:off x="7779125" y="4447025"/>
              <a:ext cx="77675" cy="106075"/>
            </a:xfrm>
            <a:custGeom>
              <a:avLst/>
              <a:gdLst/>
              <a:ahLst/>
              <a:cxnLst/>
              <a:rect l="l" t="t" r="r" b="b"/>
              <a:pathLst>
                <a:path w="3107" h="4243" extrusionOk="0">
                  <a:moveTo>
                    <a:pt x="472" y="0"/>
                  </a:moveTo>
                  <a:cubicBezTo>
                    <a:pt x="195" y="0"/>
                    <a:pt x="1" y="194"/>
                    <a:pt x="1" y="472"/>
                  </a:cubicBezTo>
                  <a:lnTo>
                    <a:pt x="1" y="3771"/>
                  </a:lnTo>
                  <a:cubicBezTo>
                    <a:pt x="1" y="4021"/>
                    <a:pt x="195" y="4242"/>
                    <a:pt x="472" y="4242"/>
                  </a:cubicBezTo>
                  <a:lnTo>
                    <a:pt x="2635" y="4242"/>
                  </a:lnTo>
                  <a:cubicBezTo>
                    <a:pt x="2884" y="4242"/>
                    <a:pt x="3106" y="4021"/>
                    <a:pt x="3106" y="3771"/>
                  </a:cubicBezTo>
                  <a:lnTo>
                    <a:pt x="3106" y="472"/>
                  </a:lnTo>
                  <a:cubicBezTo>
                    <a:pt x="3106" y="194"/>
                    <a:pt x="2884" y="0"/>
                    <a:pt x="263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74"/>
            <p:cNvSpPr/>
            <p:nvPr/>
          </p:nvSpPr>
          <p:spPr>
            <a:xfrm>
              <a:off x="7779125" y="4447025"/>
              <a:ext cx="78350" cy="106075"/>
            </a:xfrm>
            <a:custGeom>
              <a:avLst/>
              <a:gdLst/>
              <a:ahLst/>
              <a:cxnLst/>
              <a:rect l="l" t="t" r="r" b="b"/>
              <a:pathLst>
                <a:path w="3134" h="4243" extrusionOk="0">
                  <a:moveTo>
                    <a:pt x="1831" y="0"/>
                  </a:moveTo>
                  <a:cubicBezTo>
                    <a:pt x="1914" y="777"/>
                    <a:pt x="1997" y="2717"/>
                    <a:pt x="1" y="2856"/>
                  </a:cubicBezTo>
                  <a:lnTo>
                    <a:pt x="1" y="3771"/>
                  </a:lnTo>
                  <a:cubicBezTo>
                    <a:pt x="1" y="4021"/>
                    <a:pt x="195" y="4242"/>
                    <a:pt x="472" y="4242"/>
                  </a:cubicBezTo>
                  <a:lnTo>
                    <a:pt x="2662" y="4242"/>
                  </a:lnTo>
                  <a:cubicBezTo>
                    <a:pt x="2912" y="4242"/>
                    <a:pt x="3134" y="4021"/>
                    <a:pt x="3134" y="3771"/>
                  </a:cubicBezTo>
                  <a:lnTo>
                    <a:pt x="3134" y="472"/>
                  </a:lnTo>
                  <a:cubicBezTo>
                    <a:pt x="3134" y="194"/>
                    <a:pt x="2912" y="0"/>
                    <a:pt x="26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74"/>
            <p:cNvSpPr/>
            <p:nvPr/>
          </p:nvSpPr>
          <p:spPr>
            <a:xfrm>
              <a:off x="8191575" y="3229275"/>
              <a:ext cx="412425" cy="643150"/>
            </a:xfrm>
            <a:custGeom>
              <a:avLst/>
              <a:gdLst/>
              <a:ahLst/>
              <a:cxnLst/>
              <a:rect l="l" t="t" r="r" b="b"/>
              <a:pathLst>
                <a:path w="16497" h="25726" extrusionOk="0">
                  <a:moveTo>
                    <a:pt x="4027" y="1"/>
                  </a:moveTo>
                  <a:cubicBezTo>
                    <a:pt x="1824" y="1"/>
                    <a:pt x="0" y="2327"/>
                    <a:pt x="2606" y="5209"/>
                  </a:cubicBezTo>
                  <a:cubicBezTo>
                    <a:pt x="5960" y="8952"/>
                    <a:pt x="8567" y="11475"/>
                    <a:pt x="10147" y="13055"/>
                  </a:cubicBezTo>
                  <a:cubicBezTo>
                    <a:pt x="9121" y="15329"/>
                    <a:pt x="6515" y="19349"/>
                    <a:pt x="4158" y="23341"/>
                  </a:cubicBezTo>
                  <a:cubicBezTo>
                    <a:pt x="4158" y="23341"/>
                    <a:pt x="3521" y="24367"/>
                    <a:pt x="4131" y="25199"/>
                  </a:cubicBezTo>
                  <a:cubicBezTo>
                    <a:pt x="4352" y="25504"/>
                    <a:pt x="4713" y="25698"/>
                    <a:pt x="5101" y="25726"/>
                  </a:cubicBezTo>
                  <a:cubicBezTo>
                    <a:pt x="5628" y="25726"/>
                    <a:pt x="5877" y="25227"/>
                    <a:pt x="6321" y="24839"/>
                  </a:cubicBezTo>
                  <a:cubicBezTo>
                    <a:pt x="8483" y="22815"/>
                    <a:pt x="16496" y="15190"/>
                    <a:pt x="15415" y="12473"/>
                  </a:cubicBezTo>
                  <a:cubicBezTo>
                    <a:pt x="14056" y="9090"/>
                    <a:pt x="11339" y="6013"/>
                    <a:pt x="9038" y="3490"/>
                  </a:cubicBezTo>
                  <a:cubicBezTo>
                    <a:pt x="7957" y="2325"/>
                    <a:pt x="6848" y="995"/>
                    <a:pt x="5378" y="301"/>
                  </a:cubicBezTo>
                  <a:cubicBezTo>
                    <a:pt x="4935" y="96"/>
                    <a:pt x="4473" y="1"/>
                    <a:pt x="4027" y="1"/>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74"/>
            <p:cNvSpPr/>
            <p:nvPr/>
          </p:nvSpPr>
          <p:spPr>
            <a:xfrm>
              <a:off x="8444550" y="3512675"/>
              <a:ext cx="33975" cy="40925"/>
            </a:xfrm>
            <a:custGeom>
              <a:avLst/>
              <a:gdLst/>
              <a:ahLst/>
              <a:cxnLst/>
              <a:rect l="l" t="t" r="r" b="b"/>
              <a:pathLst>
                <a:path w="1359" h="1637" extrusionOk="0">
                  <a:moveTo>
                    <a:pt x="1359" y="0"/>
                  </a:moveTo>
                  <a:lnTo>
                    <a:pt x="1359" y="0"/>
                  </a:lnTo>
                  <a:cubicBezTo>
                    <a:pt x="1192" y="83"/>
                    <a:pt x="1054" y="194"/>
                    <a:pt x="915" y="305"/>
                  </a:cubicBezTo>
                  <a:cubicBezTo>
                    <a:pt x="777" y="444"/>
                    <a:pt x="666" y="555"/>
                    <a:pt x="555" y="693"/>
                  </a:cubicBezTo>
                  <a:cubicBezTo>
                    <a:pt x="444" y="860"/>
                    <a:pt x="333" y="998"/>
                    <a:pt x="250" y="1137"/>
                  </a:cubicBezTo>
                  <a:cubicBezTo>
                    <a:pt x="139" y="1303"/>
                    <a:pt x="83" y="1470"/>
                    <a:pt x="0" y="1636"/>
                  </a:cubicBezTo>
                  <a:cubicBezTo>
                    <a:pt x="278" y="1359"/>
                    <a:pt x="472" y="1109"/>
                    <a:pt x="693" y="832"/>
                  </a:cubicBezTo>
                  <a:cubicBezTo>
                    <a:pt x="915" y="555"/>
                    <a:pt x="1137" y="277"/>
                    <a:pt x="1359"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74"/>
            <p:cNvSpPr/>
            <p:nvPr/>
          </p:nvSpPr>
          <p:spPr>
            <a:xfrm>
              <a:off x="8210275" y="3918150"/>
              <a:ext cx="18725" cy="21525"/>
            </a:xfrm>
            <a:custGeom>
              <a:avLst/>
              <a:gdLst/>
              <a:ahLst/>
              <a:cxnLst/>
              <a:rect l="l" t="t" r="r" b="b"/>
              <a:pathLst>
                <a:path w="749" h="861" extrusionOk="0">
                  <a:moveTo>
                    <a:pt x="749" y="1"/>
                  </a:moveTo>
                  <a:lnTo>
                    <a:pt x="749" y="1"/>
                  </a:lnTo>
                  <a:cubicBezTo>
                    <a:pt x="610" y="112"/>
                    <a:pt x="444" y="250"/>
                    <a:pt x="333" y="389"/>
                  </a:cubicBezTo>
                  <a:cubicBezTo>
                    <a:pt x="277" y="472"/>
                    <a:pt x="222" y="527"/>
                    <a:pt x="166" y="611"/>
                  </a:cubicBezTo>
                  <a:cubicBezTo>
                    <a:pt x="111" y="694"/>
                    <a:pt x="56" y="777"/>
                    <a:pt x="0" y="860"/>
                  </a:cubicBezTo>
                  <a:cubicBezTo>
                    <a:pt x="194" y="777"/>
                    <a:pt x="333" y="666"/>
                    <a:pt x="471" y="500"/>
                  </a:cubicBezTo>
                  <a:cubicBezTo>
                    <a:pt x="610" y="361"/>
                    <a:pt x="693" y="195"/>
                    <a:pt x="749" y="1"/>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74"/>
            <p:cNvSpPr/>
            <p:nvPr/>
          </p:nvSpPr>
          <p:spPr>
            <a:xfrm>
              <a:off x="8243525" y="3926475"/>
              <a:ext cx="19450" cy="20825"/>
            </a:xfrm>
            <a:custGeom>
              <a:avLst/>
              <a:gdLst/>
              <a:ahLst/>
              <a:cxnLst/>
              <a:rect l="l" t="t" r="r" b="b"/>
              <a:pathLst>
                <a:path w="778" h="833" extrusionOk="0">
                  <a:moveTo>
                    <a:pt x="777" y="0"/>
                  </a:moveTo>
                  <a:lnTo>
                    <a:pt x="777" y="0"/>
                  </a:lnTo>
                  <a:cubicBezTo>
                    <a:pt x="611" y="111"/>
                    <a:pt x="472" y="222"/>
                    <a:pt x="334" y="389"/>
                  </a:cubicBezTo>
                  <a:cubicBezTo>
                    <a:pt x="278" y="444"/>
                    <a:pt x="223" y="527"/>
                    <a:pt x="167" y="583"/>
                  </a:cubicBezTo>
                  <a:cubicBezTo>
                    <a:pt x="84" y="666"/>
                    <a:pt x="29" y="749"/>
                    <a:pt x="1" y="832"/>
                  </a:cubicBezTo>
                  <a:cubicBezTo>
                    <a:pt x="167" y="749"/>
                    <a:pt x="334" y="638"/>
                    <a:pt x="472" y="499"/>
                  </a:cubicBezTo>
                  <a:cubicBezTo>
                    <a:pt x="611" y="361"/>
                    <a:pt x="722" y="194"/>
                    <a:pt x="777" y="0"/>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74"/>
            <p:cNvSpPr/>
            <p:nvPr/>
          </p:nvSpPr>
          <p:spPr>
            <a:xfrm>
              <a:off x="8307300" y="3812100"/>
              <a:ext cx="29150" cy="29150"/>
            </a:xfrm>
            <a:custGeom>
              <a:avLst/>
              <a:gdLst/>
              <a:ahLst/>
              <a:cxnLst/>
              <a:rect l="l" t="t" r="r" b="b"/>
              <a:pathLst>
                <a:path w="1166" h="1166" extrusionOk="0">
                  <a:moveTo>
                    <a:pt x="1" y="1"/>
                  </a:moveTo>
                  <a:cubicBezTo>
                    <a:pt x="112" y="56"/>
                    <a:pt x="250" y="112"/>
                    <a:pt x="361" y="195"/>
                  </a:cubicBezTo>
                  <a:cubicBezTo>
                    <a:pt x="500" y="278"/>
                    <a:pt x="583" y="361"/>
                    <a:pt x="694" y="472"/>
                  </a:cubicBezTo>
                  <a:cubicBezTo>
                    <a:pt x="888" y="666"/>
                    <a:pt x="1026" y="916"/>
                    <a:pt x="1165" y="1165"/>
                  </a:cubicBezTo>
                  <a:cubicBezTo>
                    <a:pt x="1137" y="860"/>
                    <a:pt x="1026" y="555"/>
                    <a:pt x="832" y="333"/>
                  </a:cubicBezTo>
                  <a:cubicBezTo>
                    <a:pt x="611" y="112"/>
                    <a:pt x="306" y="1"/>
                    <a:pt x="1" y="1"/>
                  </a:cubicBezTo>
                  <a:close/>
                </a:path>
              </a:pathLst>
            </a:custGeom>
            <a:solidFill>
              <a:srgbClr val="C47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74"/>
            <p:cNvSpPr/>
            <p:nvPr/>
          </p:nvSpPr>
          <p:spPr>
            <a:xfrm>
              <a:off x="8163125" y="3163675"/>
              <a:ext cx="334825" cy="375950"/>
            </a:xfrm>
            <a:custGeom>
              <a:avLst/>
              <a:gdLst/>
              <a:ahLst/>
              <a:cxnLst/>
              <a:rect l="l" t="t" r="r" b="b"/>
              <a:pathLst>
                <a:path w="13393" h="15038" extrusionOk="0">
                  <a:moveTo>
                    <a:pt x="6142" y="0"/>
                  </a:moveTo>
                  <a:cubicBezTo>
                    <a:pt x="6086" y="0"/>
                    <a:pt x="6031" y="14"/>
                    <a:pt x="5989" y="42"/>
                  </a:cubicBezTo>
                  <a:cubicBezTo>
                    <a:pt x="4659" y="1151"/>
                    <a:pt x="3161" y="2676"/>
                    <a:pt x="2413" y="4506"/>
                  </a:cubicBezTo>
                  <a:cubicBezTo>
                    <a:pt x="1" y="10550"/>
                    <a:pt x="5879" y="12907"/>
                    <a:pt x="7542" y="14847"/>
                  </a:cubicBezTo>
                  <a:cubicBezTo>
                    <a:pt x="7621" y="14974"/>
                    <a:pt x="7755" y="15038"/>
                    <a:pt x="7891" y="15038"/>
                  </a:cubicBezTo>
                  <a:cubicBezTo>
                    <a:pt x="7993" y="15038"/>
                    <a:pt x="8097" y="15002"/>
                    <a:pt x="8180" y="14931"/>
                  </a:cubicBezTo>
                  <a:cubicBezTo>
                    <a:pt x="9483" y="14210"/>
                    <a:pt x="12061" y="12019"/>
                    <a:pt x="13170" y="9885"/>
                  </a:cubicBezTo>
                  <a:cubicBezTo>
                    <a:pt x="13392" y="9496"/>
                    <a:pt x="13364" y="9025"/>
                    <a:pt x="13059" y="8692"/>
                  </a:cubicBezTo>
                  <a:cubicBezTo>
                    <a:pt x="10730" y="5837"/>
                    <a:pt x="9705" y="3203"/>
                    <a:pt x="6627" y="291"/>
                  </a:cubicBezTo>
                  <a:cubicBezTo>
                    <a:pt x="6516" y="208"/>
                    <a:pt x="6405" y="125"/>
                    <a:pt x="6294" y="42"/>
                  </a:cubicBezTo>
                  <a:cubicBezTo>
                    <a:pt x="6253" y="14"/>
                    <a:pt x="6197" y="0"/>
                    <a:pt x="61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74"/>
            <p:cNvSpPr/>
            <p:nvPr/>
          </p:nvSpPr>
          <p:spPr>
            <a:xfrm>
              <a:off x="8328100" y="3369200"/>
              <a:ext cx="119250" cy="117850"/>
            </a:xfrm>
            <a:custGeom>
              <a:avLst/>
              <a:gdLst/>
              <a:ahLst/>
              <a:cxnLst/>
              <a:rect l="l" t="t" r="r" b="b"/>
              <a:pathLst>
                <a:path w="4770" h="4714" extrusionOk="0">
                  <a:moveTo>
                    <a:pt x="4769" y="0"/>
                  </a:moveTo>
                  <a:lnTo>
                    <a:pt x="4769" y="0"/>
                  </a:lnTo>
                  <a:cubicBezTo>
                    <a:pt x="4436" y="444"/>
                    <a:pt x="4104" y="887"/>
                    <a:pt x="3716" y="1303"/>
                  </a:cubicBezTo>
                  <a:cubicBezTo>
                    <a:pt x="3355" y="1719"/>
                    <a:pt x="2939" y="2107"/>
                    <a:pt x="2551" y="2495"/>
                  </a:cubicBezTo>
                  <a:cubicBezTo>
                    <a:pt x="2135" y="2883"/>
                    <a:pt x="1719" y="3244"/>
                    <a:pt x="1276" y="3604"/>
                  </a:cubicBezTo>
                  <a:cubicBezTo>
                    <a:pt x="860" y="3965"/>
                    <a:pt x="416" y="4325"/>
                    <a:pt x="0" y="4713"/>
                  </a:cubicBezTo>
                  <a:cubicBezTo>
                    <a:pt x="472" y="4381"/>
                    <a:pt x="915" y="4076"/>
                    <a:pt x="1359" y="3715"/>
                  </a:cubicBezTo>
                  <a:cubicBezTo>
                    <a:pt x="1830" y="3383"/>
                    <a:pt x="2246" y="2994"/>
                    <a:pt x="2662" y="2634"/>
                  </a:cubicBezTo>
                  <a:cubicBezTo>
                    <a:pt x="3494" y="1858"/>
                    <a:pt x="4215" y="970"/>
                    <a:pt x="47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74"/>
            <p:cNvSpPr/>
            <p:nvPr/>
          </p:nvSpPr>
          <p:spPr>
            <a:xfrm>
              <a:off x="8211650" y="3367100"/>
              <a:ext cx="72100" cy="111625"/>
            </a:xfrm>
            <a:custGeom>
              <a:avLst/>
              <a:gdLst/>
              <a:ahLst/>
              <a:cxnLst/>
              <a:rect l="l" t="t" r="r" b="b"/>
              <a:pathLst>
                <a:path w="2884" h="4465" extrusionOk="0">
                  <a:moveTo>
                    <a:pt x="1" y="1"/>
                  </a:moveTo>
                  <a:cubicBezTo>
                    <a:pt x="1" y="444"/>
                    <a:pt x="111" y="916"/>
                    <a:pt x="250" y="1332"/>
                  </a:cubicBezTo>
                  <a:cubicBezTo>
                    <a:pt x="389" y="1775"/>
                    <a:pt x="610" y="2191"/>
                    <a:pt x="888" y="2579"/>
                  </a:cubicBezTo>
                  <a:cubicBezTo>
                    <a:pt x="1165" y="2940"/>
                    <a:pt x="1470" y="3300"/>
                    <a:pt x="1803" y="3605"/>
                  </a:cubicBezTo>
                  <a:cubicBezTo>
                    <a:pt x="2135" y="3910"/>
                    <a:pt x="2496" y="4215"/>
                    <a:pt x="2884" y="4465"/>
                  </a:cubicBezTo>
                  <a:cubicBezTo>
                    <a:pt x="2191" y="3855"/>
                    <a:pt x="1581" y="3189"/>
                    <a:pt x="1026" y="2468"/>
                  </a:cubicBezTo>
                  <a:cubicBezTo>
                    <a:pt x="777" y="2108"/>
                    <a:pt x="555" y="1720"/>
                    <a:pt x="389" y="1304"/>
                  </a:cubicBezTo>
                  <a:cubicBezTo>
                    <a:pt x="195" y="860"/>
                    <a:pt x="84" y="444"/>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74"/>
            <p:cNvSpPr/>
            <p:nvPr/>
          </p:nvSpPr>
          <p:spPr>
            <a:xfrm>
              <a:off x="7933000" y="3705875"/>
              <a:ext cx="336900" cy="386275"/>
            </a:xfrm>
            <a:custGeom>
              <a:avLst/>
              <a:gdLst/>
              <a:ahLst/>
              <a:cxnLst/>
              <a:rect l="l" t="t" r="r" b="b"/>
              <a:pathLst>
                <a:path w="13476" h="15451" extrusionOk="0">
                  <a:moveTo>
                    <a:pt x="12125" y="0"/>
                  </a:moveTo>
                  <a:cubicBezTo>
                    <a:pt x="12077" y="0"/>
                    <a:pt x="12028" y="3"/>
                    <a:pt x="11978" y="8"/>
                  </a:cubicBezTo>
                  <a:lnTo>
                    <a:pt x="7099" y="534"/>
                  </a:lnTo>
                  <a:cubicBezTo>
                    <a:pt x="6627" y="562"/>
                    <a:pt x="6239" y="839"/>
                    <a:pt x="6017" y="1255"/>
                  </a:cubicBezTo>
                  <a:lnTo>
                    <a:pt x="4520" y="4194"/>
                  </a:lnTo>
                  <a:cubicBezTo>
                    <a:pt x="4326" y="4582"/>
                    <a:pt x="3938" y="4860"/>
                    <a:pt x="3522" y="4915"/>
                  </a:cubicBezTo>
                  <a:lnTo>
                    <a:pt x="1498" y="5220"/>
                  </a:lnTo>
                  <a:cubicBezTo>
                    <a:pt x="860" y="5303"/>
                    <a:pt x="389" y="5830"/>
                    <a:pt x="334" y="6495"/>
                  </a:cubicBezTo>
                  <a:lnTo>
                    <a:pt x="112" y="12678"/>
                  </a:lnTo>
                  <a:lnTo>
                    <a:pt x="1" y="15451"/>
                  </a:lnTo>
                  <a:lnTo>
                    <a:pt x="12394" y="12817"/>
                  </a:lnTo>
                  <a:cubicBezTo>
                    <a:pt x="13032" y="12706"/>
                    <a:pt x="13475" y="12151"/>
                    <a:pt x="13475" y="11514"/>
                  </a:cubicBezTo>
                  <a:lnTo>
                    <a:pt x="13475" y="1366"/>
                  </a:lnTo>
                  <a:lnTo>
                    <a:pt x="13475" y="1338"/>
                  </a:lnTo>
                  <a:cubicBezTo>
                    <a:pt x="13475" y="584"/>
                    <a:pt x="12865" y="0"/>
                    <a:pt x="121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74"/>
            <p:cNvSpPr/>
            <p:nvPr/>
          </p:nvSpPr>
          <p:spPr>
            <a:xfrm>
              <a:off x="8168875" y="3808450"/>
              <a:ext cx="172425" cy="166925"/>
            </a:xfrm>
            <a:custGeom>
              <a:avLst/>
              <a:gdLst/>
              <a:ahLst/>
              <a:cxnLst/>
              <a:rect l="l" t="t" r="r" b="b"/>
              <a:pathLst>
                <a:path w="6897" h="6677" extrusionOk="0">
                  <a:moveTo>
                    <a:pt x="5011" y="0"/>
                  </a:moveTo>
                  <a:cubicBezTo>
                    <a:pt x="4004" y="0"/>
                    <a:pt x="3006" y="248"/>
                    <a:pt x="2100" y="701"/>
                  </a:cubicBezTo>
                  <a:cubicBezTo>
                    <a:pt x="1739" y="895"/>
                    <a:pt x="159" y="1644"/>
                    <a:pt x="658" y="2226"/>
                  </a:cubicBezTo>
                  <a:cubicBezTo>
                    <a:pt x="738" y="2320"/>
                    <a:pt x="897" y="2349"/>
                    <a:pt x="1091" y="2349"/>
                  </a:cubicBezTo>
                  <a:cubicBezTo>
                    <a:pt x="1409" y="2349"/>
                    <a:pt x="1821" y="2270"/>
                    <a:pt x="2126" y="2270"/>
                  </a:cubicBezTo>
                  <a:cubicBezTo>
                    <a:pt x="2404" y="2270"/>
                    <a:pt x="2593" y="2336"/>
                    <a:pt x="2543" y="2587"/>
                  </a:cubicBezTo>
                  <a:cubicBezTo>
                    <a:pt x="2349" y="3529"/>
                    <a:pt x="602" y="4527"/>
                    <a:pt x="214" y="5054"/>
                  </a:cubicBezTo>
                  <a:cubicBezTo>
                    <a:pt x="0" y="5295"/>
                    <a:pt x="148" y="5665"/>
                    <a:pt x="458" y="5665"/>
                  </a:cubicBezTo>
                  <a:cubicBezTo>
                    <a:pt x="469" y="5665"/>
                    <a:pt x="480" y="5665"/>
                    <a:pt x="492" y="5664"/>
                  </a:cubicBezTo>
                  <a:cubicBezTo>
                    <a:pt x="1007" y="5664"/>
                    <a:pt x="1601" y="5288"/>
                    <a:pt x="1690" y="5288"/>
                  </a:cubicBezTo>
                  <a:cubicBezTo>
                    <a:pt x="1706" y="5288"/>
                    <a:pt x="1705" y="5301"/>
                    <a:pt x="1684" y="5331"/>
                  </a:cubicBezTo>
                  <a:cubicBezTo>
                    <a:pt x="1240" y="5969"/>
                    <a:pt x="991" y="6108"/>
                    <a:pt x="1018" y="6357"/>
                  </a:cubicBezTo>
                  <a:cubicBezTo>
                    <a:pt x="1026" y="6586"/>
                    <a:pt x="1124" y="6676"/>
                    <a:pt x="1274" y="6676"/>
                  </a:cubicBezTo>
                  <a:cubicBezTo>
                    <a:pt x="1670" y="6676"/>
                    <a:pt x="2434" y="6046"/>
                    <a:pt x="2876" y="5664"/>
                  </a:cubicBezTo>
                  <a:cubicBezTo>
                    <a:pt x="2931" y="5636"/>
                    <a:pt x="3126" y="5498"/>
                    <a:pt x="3153" y="5442"/>
                  </a:cubicBezTo>
                  <a:lnTo>
                    <a:pt x="3153" y="5442"/>
                  </a:lnTo>
                  <a:cubicBezTo>
                    <a:pt x="3153" y="5470"/>
                    <a:pt x="3153" y="5498"/>
                    <a:pt x="3126" y="5525"/>
                  </a:cubicBezTo>
                  <a:cubicBezTo>
                    <a:pt x="3015" y="5664"/>
                    <a:pt x="2904" y="5775"/>
                    <a:pt x="2793" y="5914"/>
                  </a:cubicBezTo>
                  <a:cubicBezTo>
                    <a:pt x="2481" y="6273"/>
                    <a:pt x="2569" y="6529"/>
                    <a:pt x="2916" y="6529"/>
                  </a:cubicBezTo>
                  <a:cubicBezTo>
                    <a:pt x="3372" y="6529"/>
                    <a:pt x="4277" y="6088"/>
                    <a:pt x="5316" y="4860"/>
                  </a:cubicBezTo>
                  <a:cubicBezTo>
                    <a:pt x="6203" y="3834"/>
                    <a:pt x="6896" y="2476"/>
                    <a:pt x="6730" y="1228"/>
                  </a:cubicBezTo>
                  <a:cubicBezTo>
                    <a:pt x="6591" y="563"/>
                    <a:pt x="6009" y="63"/>
                    <a:pt x="5316" y="8"/>
                  </a:cubicBezTo>
                  <a:cubicBezTo>
                    <a:pt x="5214" y="3"/>
                    <a:pt x="5112" y="0"/>
                    <a:pt x="5011" y="0"/>
                  </a:cubicBezTo>
                  <a:close/>
                </a:path>
              </a:pathLst>
            </a:custGeom>
            <a:solidFill>
              <a:srgbClr val="F8AC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74"/>
            <p:cNvSpPr/>
            <p:nvPr/>
          </p:nvSpPr>
          <p:spPr>
            <a:xfrm>
              <a:off x="7328600" y="4544275"/>
              <a:ext cx="235000" cy="118125"/>
            </a:xfrm>
            <a:custGeom>
              <a:avLst/>
              <a:gdLst/>
              <a:ahLst/>
              <a:cxnLst/>
              <a:rect l="l" t="t" r="r" b="b"/>
              <a:pathLst>
                <a:path w="9400" h="4725" extrusionOk="0">
                  <a:moveTo>
                    <a:pt x="1049" y="0"/>
                  </a:moveTo>
                  <a:cubicBezTo>
                    <a:pt x="790" y="0"/>
                    <a:pt x="542" y="182"/>
                    <a:pt x="472" y="463"/>
                  </a:cubicBezTo>
                  <a:lnTo>
                    <a:pt x="83" y="2182"/>
                  </a:lnTo>
                  <a:cubicBezTo>
                    <a:pt x="0" y="2515"/>
                    <a:pt x="194" y="2820"/>
                    <a:pt x="527" y="2903"/>
                  </a:cubicBezTo>
                  <a:lnTo>
                    <a:pt x="8179" y="4705"/>
                  </a:lnTo>
                  <a:cubicBezTo>
                    <a:pt x="8231" y="4718"/>
                    <a:pt x="8283" y="4724"/>
                    <a:pt x="8334" y="4724"/>
                  </a:cubicBezTo>
                  <a:cubicBezTo>
                    <a:pt x="8609" y="4724"/>
                    <a:pt x="8853" y="4542"/>
                    <a:pt x="8900" y="4262"/>
                  </a:cubicBezTo>
                  <a:lnTo>
                    <a:pt x="9316" y="2543"/>
                  </a:lnTo>
                  <a:cubicBezTo>
                    <a:pt x="9399" y="2210"/>
                    <a:pt x="9177" y="1877"/>
                    <a:pt x="8845" y="1822"/>
                  </a:cubicBezTo>
                  <a:lnTo>
                    <a:pt x="1192" y="20"/>
                  </a:lnTo>
                  <a:cubicBezTo>
                    <a:pt x="1145" y="7"/>
                    <a:pt x="1096" y="0"/>
                    <a:pt x="10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33" name="Google Shape;3633;p74"/>
          <p:cNvGrpSpPr/>
          <p:nvPr/>
        </p:nvGrpSpPr>
        <p:grpSpPr>
          <a:xfrm flipH="1">
            <a:off x="2681289" y="1216181"/>
            <a:ext cx="1631123" cy="2155308"/>
            <a:chOff x="211700" y="1233075"/>
            <a:chExt cx="2752950" cy="3637650"/>
          </a:xfrm>
        </p:grpSpPr>
        <p:sp>
          <p:nvSpPr>
            <p:cNvPr id="3634" name="Google Shape;3634;p74"/>
            <p:cNvSpPr/>
            <p:nvPr/>
          </p:nvSpPr>
          <p:spPr>
            <a:xfrm>
              <a:off x="900375" y="4547325"/>
              <a:ext cx="483750" cy="285150"/>
            </a:xfrm>
            <a:custGeom>
              <a:avLst/>
              <a:gdLst/>
              <a:ahLst/>
              <a:cxnLst/>
              <a:rect l="l" t="t" r="r" b="b"/>
              <a:pathLst>
                <a:path w="19350" h="11406" extrusionOk="0">
                  <a:moveTo>
                    <a:pt x="1" y="0"/>
                  </a:moveTo>
                  <a:lnTo>
                    <a:pt x="365" y="4154"/>
                  </a:lnTo>
                  <a:lnTo>
                    <a:pt x="657" y="7543"/>
                  </a:lnTo>
                  <a:lnTo>
                    <a:pt x="912" y="11405"/>
                  </a:lnTo>
                  <a:lnTo>
                    <a:pt x="19350" y="11405"/>
                  </a:lnTo>
                  <a:lnTo>
                    <a:pt x="18657" y="9365"/>
                  </a:lnTo>
                  <a:cubicBezTo>
                    <a:pt x="18439" y="8709"/>
                    <a:pt x="18111" y="8089"/>
                    <a:pt x="17710" y="7543"/>
                  </a:cubicBezTo>
                  <a:cubicBezTo>
                    <a:pt x="16835" y="6340"/>
                    <a:pt x="15596" y="5466"/>
                    <a:pt x="14212" y="4956"/>
                  </a:cubicBezTo>
                  <a:lnTo>
                    <a:pt x="13592" y="4737"/>
                  </a:lnTo>
                  <a:cubicBezTo>
                    <a:pt x="13046" y="4555"/>
                    <a:pt x="12499" y="4300"/>
                    <a:pt x="11989" y="3972"/>
                  </a:cubicBezTo>
                  <a:cubicBezTo>
                    <a:pt x="11953" y="3972"/>
                    <a:pt x="11880" y="3935"/>
                    <a:pt x="11843" y="3899"/>
                  </a:cubicBezTo>
                  <a:cubicBezTo>
                    <a:pt x="11370" y="3607"/>
                    <a:pt x="10932" y="3279"/>
                    <a:pt x="10531" y="2915"/>
                  </a:cubicBezTo>
                  <a:cubicBezTo>
                    <a:pt x="9657" y="2113"/>
                    <a:pt x="8965" y="1093"/>
                    <a:pt x="84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74"/>
            <p:cNvSpPr/>
            <p:nvPr/>
          </p:nvSpPr>
          <p:spPr>
            <a:xfrm>
              <a:off x="910400" y="4646600"/>
              <a:ext cx="474625" cy="185875"/>
            </a:xfrm>
            <a:custGeom>
              <a:avLst/>
              <a:gdLst/>
              <a:ahLst/>
              <a:cxnLst/>
              <a:rect l="l" t="t" r="r" b="b"/>
              <a:pathLst>
                <a:path w="18985" h="7435" extrusionOk="0">
                  <a:moveTo>
                    <a:pt x="11588" y="1"/>
                  </a:moveTo>
                  <a:lnTo>
                    <a:pt x="10094" y="5539"/>
                  </a:lnTo>
                  <a:lnTo>
                    <a:pt x="4482" y="5539"/>
                  </a:lnTo>
                  <a:cubicBezTo>
                    <a:pt x="3572" y="2588"/>
                    <a:pt x="1677" y="402"/>
                    <a:pt x="1" y="183"/>
                  </a:cubicBezTo>
                  <a:lnTo>
                    <a:pt x="1" y="183"/>
                  </a:lnTo>
                  <a:lnTo>
                    <a:pt x="256" y="3572"/>
                  </a:lnTo>
                  <a:lnTo>
                    <a:pt x="547" y="7434"/>
                  </a:lnTo>
                  <a:lnTo>
                    <a:pt x="18985" y="7434"/>
                  </a:lnTo>
                  <a:lnTo>
                    <a:pt x="18293" y="5394"/>
                  </a:lnTo>
                  <a:cubicBezTo>
                    <a:pt x="18038" y="4774"/>
                    <a:pt x="17710" y="4155"/>
                    <a:pt x="17309" y="3572"/>
                  </a:cubicBezTo>
                  <a:cubicBezTo>
                    <a:pt x="16434" y="2406"/>
                    <a:pt x="15232" y="1495"/>
                    <a:pt x="13847" y="1021"/>
                  </a:cubicBezTo>
                  <a:lnTo>
                    <a:pt x="13191" y="766"/>
                  </a:lnTo>
                  <a:cubicBezTo>
                    <a:pt x="12645" y="584"/>
                    <a:pt x="12098" y="329"/>
                    <a:pt x="11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74"/>
            <p:cNvSpPr/>
            <p:nvPr/>
          </p:nvSpPr>
          <p:spPr>
            <a:xfrm>
              <a:off x="578800" y="3007800"/>
              <a:ext cx="532950" cy="1539550"/>
            </a:xfrm>
            <a:custGeom>
              <a:avLst/>
              <a:gdLst/>
              <a:ahLst/>
              <a:cxnLst/>
              <a:rect l="l" t="t" r="r" b="b"/>
              <a:pathLst>
                <a:path w="21318" h="61582" extrusionOk="0">
                  <a:moveTo>
                    <a:pt x="15997" y="0"/>
                  </a:moveTo>
                  <a:lnTo>
                    <a:pt x="1" y="1458"/>
                  </a:lnTo>
                  <a:lnTo>
                    <a:pt x="9183" y="26746"/>
                  </a:lnTo>
                  <a:cubicBezTo>
                    <a:pt x="6633" y="41103"/>
                    <a:pt x="11807" y="51706"/>
                    <a:pt x="12864" y="61581"/>
                  </a:cubicBezTo>
                  <a:lnTo>
                    <a:pt x="21317" y="61581"/>
                  </a:lnTo>
                  <a:lnTo>
                    <a:pt x="19313" y="24888"/>
                  </a:lnTo>
                  <a:lnTo>
                    <a:pt x="159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74"/>
            <p:cNvSpPr/>
            <p:nvPr/>
          </p:nvSpPr>
          <p:spPr>
            <a:xfrm>
              <a:off x="288225" y="2964975"/>
              <a:ext cx="490100" cy="1606950"/>
            </a:xfrm>
            <a:custGeom>
              <a:avLst/>
              <a:gdLst/>
              <a:ahLst/>
              <a:cxnLst/>
              <a:rect l="l" t="t" r="r" b="b"/>
              <a:pathLst>
                <a:path w="19604" h="64278" extrusionOk="0">
                  <a:moveTo>
                    <a:pt x="19604" y="1"/>
                  </a:moveTo>
                  <a:lnTo>
                    <a:pt x="4446" y="6232"/>
                  </a:lnTo>
                  <a:lnTo>
                    <a:pt x="7579" y="27184"/>
                  </a:lnTo>
                  <a:cubicBezTo>
                    <a:pt x="0" y="43508"/>
                    <a:pt x="2952" y="52763"/>
                    <a:pt x="364" y="64278"/>
                  </a:cubicBezTo>
                  <a:lnTo>
                    <a:pt x="10385" y="64278"/>
                  </a:lnTo>
                  <a:cubicBezTo>
                    <a:pt x="8563" y="60525"/>
                    <a:pt x="18693" y="28058"/>
                    <a:pt x="18693" y="28058"/>
                  </a:cubicBezTo>
                  <a:lnTo>
                    <a:pt x="196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74"/>
            <p:cNvSpPr/>
            <p:nvPr/>
          </p:nvSpPr>
          <p:spPr>
            <a:xfrm>
              <a:off x="461300" y="1507450"/>
              <a:ext cx="217750" cy="458225"/>
            </a:xfrm>
            <a:custGeom>
              <a:avLst/>
              <a:gdLst/>
              <a:ahLst/>
              <a:cxnLst/>
              <a:rect l="l" t="t" r="r" b="b"/>
              <a:pathLst>
                <a:path w="8710" h="18329" extrusionOk="0">
                  <a:moveTo>
                    <a:pt x="8709" y="0"/>
                  </a:moveTo>
                  <a:cubicBezTo>
                    <a:pt x="1130" y="2077"/>
                    <a:pt x="1276" y="7288"/>
                    <a:pt x="1531" y="11989"/>
                  </a:cubicBezTo>
                  <a:cubicBezTo>
                    <a:pt x="1749" y="16726"/>
                    <a:pt x="0" y="18329"/>
                    <a:pt x="0" y="18329"/>
                  </a:cubicBezTo>
                  <a:lnTo>
                    <a:pt x="8709" y="18074"/>
                  </a:lnTo>
                  <a:lnTo>
                    <a:pt x="8709" y="0"/>
                  </a:ln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74"/>
            <p:cNvSpPr/>
            <p:nvPr/>
          </p:nvSpPr>
          <p:spPr>
            <a:xfrm>
              <a:off x="811100" y="2014125"/>
              <a:ext cx="499250" cy="658475"/>
            </a:xfrm>
            <a:custGeom>
              <a:avLst/>
              <a:gdLst/>
              <a:ahLst/>
              <a:cxnLst/>
              <a:rect l="l" t="t" r="r" b="b"/>
              <a:pathLst>
                <a:path w="19970" h="26339" extrusionOk="0">
                  <a:moveTo>
                    <a:pt x="4305" y="0"/>
                  </a:moveTo>
                  <a:cubicBezTo>
                    <a:pt x="3086" y="0"/>
                    <a:pt x="1872" y="544"/>
                    <a:pt x="1057" y="1596"/>
                  </a:cubicBezTo>
                  <a:cubicBezTo>
                    <a:pt x="183" y="2762"/>
                    <a:pt x="1" y="4329"/>
                    <a:pt x="584" y="5641"/>
                  </a:cubicBezTo>
                  <a:lnTo>
                    <a:pt x="5576" y="18540"/>
                  </a:lnTo>
                  <a:cubicBezTo>
                    <a:pt x="7361" y="23168"/>
                    <a:pt x="11770" y="26229"/>
                    <a:pt x="16690" y="26302"/>
                  </a:cubicBezTo>
                  <a:lnTo>
                    <a:pt x="19969" y="26338"/>
                  </a:lnTo>
                  <a:cubicBezTo>
                    <a:pt x="15560" y="15990"/>
                    <a:pt x="10131" y="4074"/>
                    <a:pt x="7143" y="1159"/>
                  </a:cubicBezTo>
                  <a:cubicBezTo>
                    <a:pt x="6347" y="380"/>
                    <a:pt x="5324" y="0"/>
                    <a:pt x="4305"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74"/>
            <p:cNvSpPr/>
            <p:nvPr/>
          </p:nvSpPr>
          <p:spPr>
            <a:xfrm>
              <a:off x="380225" y="2013700"/>
              <a:ext cx="611275" cy="783700"/>
            </a:xfrm>
            <a:custGeom>
              <a:avLst/>
              <a:gdLst/>
              <a:ahLst/>
              <a:cxnLst/>
              <a:rect l="l" t="t" r="r" b="b"/>
              <a:pathLst>
                <a:path w="24451" h="31348" extrusionOk="0">
                  <a:moveTo>
                    <a:pt x="21623" y="1"/>
                  </a:moveTo>
                  <a:cubicBezTo>
                    <a:pt x="21558" y="1"/>
                    <a:pt x="21492" y="4"/>
                    <a:pt x="21426" y="10"/>
                  </a:cubicBezTo>
                  <a:lnTo>
                    <a:pt x="7361" y="1395"/>
                  </a:lnTo>
                  <a:lnTo>
                    <a:pt x="5648" y="1577"/>
                  </a:lnTo>
                  <a:cubicBezTo>
                    <a:pt x="2223" y="1941"/>
                    <a:pt x="0" y="5330"/>
                    <a:pt x="984" y="8610"/>
                  </a:cubicBezTo>
                  <a:cubicBezTo>
                    <a:pt x="1130" y="9047"/>
                    <a:pt x="1312" y="9484"/>
                    <a:pt x="1567" y="9885"/>
                  </a:cubicBezTo>
                  <a:cubicBezTo>
                    <a:pt x="5393" y="16225"/>
                    <a:pt x="8746" y="21946"/>
                    <a:pt x="8746" y="21946"/>
                  </a:cubicBezTo>
                  <a:lnTo>
                    <a:pt x="7288" y="24642"/>
                  </a:lnTo>
                  <a:lnTo>
                    <a:pt x="3717" y="31201"/>
                  </a:lnTo>
                  <a:lnTo>
                    <a:pt x="11588" y="31274"/>
                  </a:lnTo>
                  <a:lnTo>
                    <a:pt x="24086" y="31347"/>
                  </a:lnTo>
                  <a:cubicBezTo>
                    <a:pt x="24159" y="29962"/>
                    <a:pt x="24268" y="28505"/>
                    <a:pt x="24305" y="27120"/>
                  </a:cubicBezTo>
                  <a:cubicBezTo>
                    <a:pt x="24414" y="24278"/>
                    <a:pt x="24451" y="21509"/>
                    <a:pt x="24451" y="18922"/>
                  </a:cubicBezTo>
                  <a:cubicBezTo>
                    <a:pt x="24451" y="18885"/>
                    <a:pt x="24451" y="18849"/>
                    <a:pt x="24451" y="18812"/>
                  </a:cubicBezTo>
                  <a:cubicBezTo>
                    <a:pt x="24451" y="17245"/>
                    <a:pt x="24414" y="15679"/>
                    <a:pt x="24378" y="14221"/>
                  </a:cubicBezTo>
                  <a:cubicBezTo>
                    <a:pt x="24305" y="11270"/>
                    <a:pt x="24195" y="8610"/>
                    <a:pt x="24050" y="6387"/>
                  </a:cubicBezTo>
                  <a:cubicBezTo>
                    <a:pt x="23940" y="4565"/>
                    <a:pt x="23831" y="3071"/>
                    <a:pt x="23758" y="1978"/>
                  </a:cubicBezTo>
                  <a:cubicBezTo>
                    <a:pt x="23655" y="843"/>
                    <a:pt x="22709" y="1"/>
                    <a:pt x="216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74"/>
            <p:cNvSpPr/>
            <p:nvPr/>
          </p:nvSpPr>
          <p:spPr>
            <a:xfrm>
              <a:off x="937725" y="2131450"/>
              <a:ext cx="216850" cy="363500"/>
            </a:xfrm>
            <a:custGeom>
              <a:avLst/>
              <a:gdLst/>
              <a:ahLst/>
              <a:cxnLst/>
              <a:rect l="l" t="t" r="r" b="b"/>
              <a:pathLst>
                <a:path w="8674" h="14540" extrusionOk="0">
                  <a:moveTo>
                    <a:pt x="1" y="1"/>
                  </a:moveTo>
                  <a:lnTo>
                    <a:pt x="1276" y="14540"/>
                  </a:lnTo>
                  <a:cubicBezTo>
                    <a:pt x="6523" y="12062"/>
                    <a:pt x="8673" y="758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74"/>
            <p:cNvSpPr/>
            <p:nvPr/>
          </p:nvSpPr>
          <p:spPr>
            <a:xfrm>
              <a:off x="211700" y="2629750"/>
              <a:ext cx="854500" cy="982025"/>
            </a:xfrm>
            <a:custGeom>
              <a:avLst/>
              <a:gdLst/>
              <a:ahLst/>
              <a:cxnLst/>
              <a:rect l="l" t="t" r="r" b="b"/>
              <a:pathLst>
                <a:path w="34180" h="39281" extrusionOk="0">
                  <a:moveTo>
                    <a:pt x="14029" y="0"/>
                  </a:moveTo>
                  <a:cubicBezTo>
                    <a:pt x="0" y="16033"/>
                    <a:pt x="8454" y="39281"/>
                    <a:pt x="8454" y="39281"/>
                  </a:cubicBezTo>
                  <a:lnTo>
                    <a:pt x="14284" y="39172"/>
                  </a:lnTo>
                  <a:lnTo>
                    <a:pt x="34180" y="38844"/>
                  </a:lnTo>
                  <a:lnTo>
                    <a:pt x="31009" y="2442"/>
                  </a:lnTo>
                  <a:lnTo>
                    <a:pt x="31009" y="2150"/>
                  </a:lnTo>
                  <a:lnTo>
                    <a:pt x="19058" y="656"/>
                  </a:lnTo>
                  <a:lnTo>
                    <a:pt x="140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74"/>
            <p:cNvSpPr/>
            <p:nvPr/>
          </p:nvSpPr>
          <p:spPr>
            <a:xfrm>
              <a:off x="312800" y="2078000"/>
              <a:ext cx="292450" cy="568175"/>
            </a:xfrm>
            <a:custGeom>
              <a:avLst/>
              <a:gdLst/>
              <a:ahLst/>
              <a:cxnLst/>
              <a:rect l="l" t="t" r="r" b="b"/>
              <a:pathLst>
                <a:path w="11698" h="22727" extrusionOk="0">
                  <a:moveTo>
                    <a:pt x="7578" y="0"/>
                  </a:moveTo>
                  <a:cubicBezTo>
                    <a:pt x="6116" y="0"/>
                    <a:pt x="4691" y="799"/>
                    <a:pt x="3973" y="2212"/>
                  </a:cubicBezTo>
                  <a:cubicBezTo>
                    <a:pt x="2078" y="5928"/>
                    <a:pt x="839" y="10884"/>
                    <a:pt x="1" y="22070"/>
                  </a:cubicBezTo>
                  <a:lnTo>
                    <a:pt x="9147" y="22726"/>
                  </a:lnTo>
                  <a:lnTo>
                    <a:pt x="11588" y="4325"/>
                  </a:lnTo>
                  <a:cubicBezTo>
                    <a:pt x="11698" y="2867"/>
                    <a:pt x="11005" y="1483"/>
                    <a:pt x="9803" y="681"/>
                  </a:cubicBezTo>
                  <a:cubicBezTo>
                    <a:pt x="9115" y="219"/>
                    <a:pt x="8342" y="0"/>
                    <a:pt x="7578"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74"/>
            <p:cNvSpPr/>
            <p:nvPr/>
          </p:nvSpPr>
          <p:spPr>
            <a:xfrm>
              <a:off x="564225" y="2016675"/>
              <a:ext cx="324350" cy="180400"/>
            </a:xfrm>
            <a:custGeom>
              <a:avLst/>
              <a:gdLst/>
              <a:ahLst/>
              <a:cxnLst/>
              <a:rect l="l" t="t" r="r" b="b"/>
              <a:pathLst>
                <a:path w="12974" h="7216" extrusionOk="0">
                  <a:moveTo>
                    <a:pt x="12827" y="0"/>
                  </a:moveTo>
                  <a:lnTo>
                    <a:pt x="1" y="1276"/>
                  </a:lnTo>
                  <a:cubicBezTo>
                    <a:pt x="6123" y="6997"/>
                    <a:pt x="11260" y="7215"/>
                    <a:pt x="11260" y="7215"/>
                  </a:cubicBezTo>
                  <a:cubicBezTo>
                    <a:pt x="11260" y="7215"/>
                    <a:pt x="12973" y="3754"/>
                    <a:pt x="12827"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74"/>
            <p:cNvSpPr/>
            <p:nvPr/>
          </p:nvSpPr>
          <p:spPr>
            <a:xfrm>
              <a:off x="312800" y="2551400"/>
              <a:ext cx="511075" cy="498325"/>
            </a:xfrm>
            <a:custGeom>
              <a:avLst/>
              <a:gdLst/>
              <a:ahLst/>
              <a:cxnLst/>
              <a:rect l="l" t="t" r="r" b="b"/>
              <a:pathLst>
                <a:path w="20443" h="19933" extrusionOk="0">
                  <a:moveTo>
                    <a:pt x="8892" y="1"/>
                  </a:moveTo>
                  <a:lnTo>
                    <a:pt x="1" y="3134"/>
                  </a:lnTo>
                  <a:cubicBezTo>
                    <a:pt x="4118" y="12608"/>
                    <a:pt x="19823" y="19932"/>
                    <a:pt x="19823" y="19932"/>
                  </a:cubicBezTo>
                  <a:lnTo>
                    <a:pt x="20443" y="14685"/>
                  </a:lnTo>
                  <a:lnTo>
                    <a:pt x="8892" y="1"/>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74"/>
            <p:cNvSpPr/>
            <p:nvPr/>
          </p:nvSpPr>
          <p:spPr>
            <a:xfrm>
              <a:off x="701800" y="3131675"/>
              <a:ext cx="125725" cy="135325"/>
            </a:xfrm>
            <a:custGeom>
              <a:avLst/>
              <a:gdLst/>
              <a:ahLst/>
              <a:cxnLst/>
              <a:rect l="l" t="t" r="r" b="b"/>
              <a:pathLst>
                <a:path w="5029" h="5413" extrusionOk="0">
                  <a:moveTo>
                    <a:pt x="2114" y="1"/>
                  </a:moveTo>
                  <a:lnTo>
                    <a:pt x="292" y="3608"/>
                  </a:lnTo>
                  <a:cubicBezTo>
                    <a:pt x="0" y="4155"/>
                    <a:pt x="182" y="4847"/>
                    <a:pt x="692" y="5212"/>
                  </a:cubicBezTo>
                  <a:cubicBezTo>
                    <a:pt x="901" y="5346"/>
                    <a:pt x="1140" y="5413"/>
                    <a:pt x="1380" y="5413"/>
                  </a:cubicBezTo>
                  <a:cubicBezTo>
                    <a:pt x="1726" y="5413"/>
                    <a:pt x="2074" y="5273"/>
                    <a:pt x="2332" y="4993"/>
                  </a:cubicBezTo>
                  <a:lnTo>
                    <a:pt x="5029" y="1969"/>
                  </a:lnTo>
                  <a:lnTo>
                    <a:pt x="2114" y="1"/>
                  </a:ln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74"/>
            <p:cNvSpPr/>
            <p:nvPr/>
          </p:nvSpPr>
          <p:spPr>
            <a:xfrm>
              <a:off x="448550" y="2879575"/>
              <a:ext cx="286975" cy="147375"/>
            </a:xfrm>
            <a:custGeom>
              <a:avLst/>
              <a:gdLst/>
              <a:ahLst/>
              <a:cxnLst/>
              <a:rect l="l" t="t" r="r" b="b"/>
              <a:pathLst>
                <a:path w="11479" h="5895" extrusionOk="0">
                  <a:moveTo>
                    <a:pt x="4594" y="487"/>
                  </a:moveTo>
                  <a:cubicBezTo>
                    <a:pt x="4664" y="487"/>
                    <a:pt x="4735" y="491"/>
                    <a:pt x="4810" y="502"/>
                  </a:cubicBezTo>
                  <a:cubicBezTo>
                    <a:pt x="5867" y="502"/>
                    <a:pt x="6924" y="720"/>
                    <a:pt x="7907" y="1158"/>
                  </a:cubicBezTo>
                  <a:cubicBezTo>
                    <a:pt x="8782" y="1558"/>
                    <a:pt x="10021" y="2069"/>
                    <a:pt x="10713" y="2797"/>
                  </a:cubicBezTo>
                  <a:cubicBezTo>
                    <a:pt x="10932" y="3016"/>
                    <a:pt x="10932" y="3162"/>
                    <a:pt x="10895" y="3271"/>
                  </a:cubicBezTo>
                  <a:cubicBezTo>
                    <a:pt x="10750" y="3890"/>
                    <a:pt x="9110" y="4619"/>
                    <a:pt x="7616" y="5020"/>
                  </a:cubicBezTo>
                  <a:cubicBezTo>
                    <a:pt x="6702" y="5259"/>
                    <a:pt x="5766" y="5378"/>
                    <a:pt x="4832" y="5378"/>
                  </a:cubicBezTo>
                  <a:cubicBezTo>
                    <a:pt x="4053" y="5378"/>
                    <a:pt x="3276" y="5295"/>
                    <a:pt x="2515" y="5129"/>
                  </a:cubicBezTo>
                  <a:cubicBezTo>
                    <a:pt x="1895" y="4984"/>
                    <a:pt x="765" y="4619"/>
                    <a:pt x="583" y="3745"/>
                  </a:cubicBezTo>
                  <a:cubicBezTo>
                    <a:pt x="510" y="3271"/>
                    <a:pt x="620" y="2761"/>
                    <a:pt x="911" y="2396"/>
                  </a:cubicBezTo>
                  <a:cubicBezTo>
                    <a:pt x="1640" y="1340"/>
                    <a:pt x="2806" y="647"/>
                    <a:pt x="4118" y="538"/>
                  </a:cubicBezTo>
                  <a:cubicBezTo>
                    <a:pt x="4272" y="512"/>
                    <a:pt x="4427" y="487"/>
                    <a:pt x="4594" y="487"/>
                  </a:cubicBezTo>
                  <a:close/>
                  <a:moveTo>
                    <a:pt x="4730" y="1"/>
                  </a:moveTo>
                  <a:cubicBezTo>
                    <a:pt x="4502" y="1"/>
                    <a:pt x="4274" y="10"/>
                    <a:pt x="4045" y="28"/>
                  </a:cubicBezTo>
                  <a:cubicBezTo>
                    <a:pt x="2624" y="174"/>
                    <a:pt x="1312" y="939"/>
                    <a:pt x="510" y="2105"/>
                  </a:cubicBezTo>
                  <a:cubicBezTo>
                    <a:pt x="146" y="2615"/>
                    <a:pt x="0" y="3235"/>
                    <a:pt x="110" y="3854"/>
                  </a:cubicBezTo>
                  <a:cubicBezTo>
                    <a:pt x="292" y="4729"/>
                    <a:pt x="1093" y="5348"/>
                    <a:pt x="2405" y="5639"/>
                  </a:cubicBezTo>
                  <a:cubicBezTo>
                    <a:pt x="3207" y="5822"/>
                    <a:pt x="4008" y="5895"/>
                    <a:pt x="4810" y="5895"/>
                  </a:cubicBezTo>
                  <a:cubicBezTo>
                    <a:pt x="5794" y="5895"/>
                    <a:pt x="6778" y="5749"/>
                    <a:pt x="7762" y="5494"/>
                  </a:cubicBezTo>
                  <a:cubicBezTo>
                    <a:pt x="8745" y="5239"/>
                    <a:pt x="11114" y="4473"/>
                    <a:pt x="11405" y="3417"/>
                  </a:cubicBezTo>
                  <a:cubicBezTo>
                    <a:pt x="11478" y="3052"/>
                    <a:pt x="11333" y="2688"/>
                    <a:pt x="11078" y="2433"/>
                  </a:cubicBezTo>
                  <a:cubicBezTo>
                    <a:pt x="10312" y="1668"/>
                    <a:pt x="9001" y="1121"/>
                    <a:pt x="8090" y="720"/>
                  </a:cubicBezTo>
                  <a:cubicBezTo>
                    <a:pt x="7025" y="234"/>
                    <a:pt x="5884" y="1"/>
                    <a:pt x="4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74"/>
            <p:cNvSpPr/>
            <p:nvPr/>
          </p:nvSpPr>
          <p:spPr>
            <a:xfrm>
              <a:off x="685400" y="2939000"/>
              <a:ext cx="163075" cy="362050"/>
            </a:xfrm>
            <a:custGeom>
              <a:avLst/>
              <a:gdLst/>
              <a:ahLst/>
              <a:cxnLst/>
              <a:rect l="l" t="t" r="r" b="b"/>
              <a:pathLst>
                <a:path w="6523" h="14482" extrusionOk="0">
                  <a:moveTo>
                    <a:pt x="2552" y="0"/>
                  </a:moveTo>
                  <a:cubicBezTo>
                    <a:pt x="2479" y="0"/>
                    <a:pt x="2406" y="6"/>
                    <a:pt x="2332" y="19"/>
                  </a:cubicBezTo>
                  <a:lnTo>
                    <a:pt x="1021" y="347"/>
                  </a:lnTo>
                  <a:cubicBezTo>
                    <a:pt x="401" y="457"/>
                    <a:pt x="0" y="1076"/>
                    <a:pt x="146" y="1696"/>
                  </a:cubicBezTo>
                  <a:lnTo>
                    <a:pt x="2842" y="13611"/>
                  </a:lnTo>
                  <a:cubicBezTo>
                    <a:pt x="2967" y="14138"/>
                    <a:pt x="3408" y="14481"/>
                    <a:pt x="3919" y="14481"/>
                  </a:cubicBezTo>
                  <a:cubicBezTo>
                    <a:pt x="4008" y="14481"/>
                    <a:pt x="4099" y="14471"/>
                    <a:pt x="4191" y="14449"/>
                  </a:cubicBezTo>
                  <a:lnTo>
                    <a:pt x="5539" y="14158"/>
                  </a:lnTo>
                  <a:cubicBezTo>
                    <a:pt x="6158" y="14012"/>
                    <a:pt x="6523" y="13392"/>
                    <a:pt x="6413" y="12773"/>
                  </a:cubicBezTo>
                  <a:lnTo>
                    <a:pt x="3717" y="894"/>
                  </a:lnTo>
                  <a:cubicBezTo>
                    <a:pt x="3589" y="348"/>
                    <a:pt x="3092" y="0"/>
                    <a:pt x="25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74"/>
            <p:cNvSpPr/>
            <p:nvPr/>
          </p:nvSpPr>
          <p:spPr>
            <a:xfrm>
              <a:off x="721825" y="2993500"/>
              <a:ext cx="457325" cy="1877225"/>
            </a:xfrm>
            <a:custGeom>
              <a:avLst/>
              <a:gdLst/>
              <a:ahLst/>
              <a:cxnLst/>
              <a:rect l="l" t="t" r="r" b="b"/>
              <a:pathLst>
                <a:path w="18293" h="75089" extrusionOk="0">
                  <a:moveTo>
                    <a:pt x="858" y="0"/>
                  </a:moveTo>
                  <a:cubicBezTo>
                    <a:pt x="792" y="0"/>
                    <a:pt x="725" y="9"/>
                    <a:pt x="657" y="26"/>
                  </a:cubicBezTo>
                  <a:cubicBezTo>
                    <a:pt x="256" y="99"/>
                    <a:pt x="1" y="499"/>
                    <a:pt x="74" y="937"/>
                  </a:cubicBezTo>
                  <a:lnTo>
                    <a:pt x="16726" y="74506"/>
                  </a:lnTo>
                  <a:cubicBezTo>
                    <a:pt x="16799" y="74834"/>
                    <a:pt x="17090" y="75089"/>
                    <a:pt x="17455" y="75089"/>
                  </a:cubicBezTo>
                  <a:cubicBezTo>
                    <a:pt x="17528" y="75089"/>
                    <a:pt x="17564" y="75089"/>
                    <a:pt x="17637" y="75052"/>
                  </a:cubicBezTo>
                  <a:cubicBezTo>
                    <a:pt x="18038" y="74979"/>
                    <a:pt x="18293" y="74578"/>
                    <a:pt x="18220" y="74141"/>
                  </a:cubicBezTo>
                  <a:lnTo>
                    <a:pt x="1568" y="609"/>
                  </a:lnTo>
                  <a:cubicBezTo>
                    <a:pt x="1506" y="240"/>
                    <a:pt x="1211" y="0"/>
                    <a:pt x="8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74"/>
            <p:cNvSpPr/>
            <p:nvPr/>
          </p:nvSpPr>
          <p:spPr>
            <a:xfrm>
              <a:off x="720000" y="2918525"/>
              <a:ext cx="215025" cy="266925"/>
            </a:xfrm>
            <a:custGeom>
              <a:avLst/>
              <a:gdLst/>
              <a:ahLst/>
              <a:cxnLst/>
              <a:rect l="l" t="t" r="r" b="b"/>
              <a:pathLst>
                <a:path w="8601" h="10677" extrusionOk="0">
                  <a:moveTo>
                    <a:pt x="4118" y="0"/>
                  </a:moveTo>
                  <a:cubicBezTo>
                    <a:pt x="1714" y="146"/>
                    <a:pt x="1" y="2442"/>
                    <a:pt x="547" y="4810"/>
                  </a:cubicBezTo>
                  <a:lnTo>
                    <a:pt x="1932" y="10677"/>
                  </a:lnTo>
                  <a:lnTo>
                    <a:pt x="8600" y="10495"/>
                  </a:lnTo>
                  <a:lnTo>
                    <a:pt x="4155"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74"/>
            <p:cNvSpPr/>
            <p:nvPr/>
          </p:nvSpPr>
          <p:spPr>
            <a:xfrm>
              <a:off x="689050" y="3069750"/>
              <a:ext cx="237775" cy="163075"/>
            </a:xfrm>
            <a:custGeom>
              <a:avLst/>
              <a:gdLst/>
              <a:ahLst/>
              <a:cxnLst/>
              <a:rect l="l" t="t" r="r" b="b"/>
              <a:pathLst>
                <a:path w="9511" h="6523" extrusionOk="0">
                  <a:moveTo>
                    <a:pt x="7033" y="0"/>
                  </a:moveTo>
                  <a:lnTo>
                    <a:pt x="3899" y="3535"/>
                  </a:lnTo>
                  <a:lnTo>
                    <a:pt x="984" y="3097"/>
                  </a:lnTo>
                  <a:cubicBezTo>
                    <a:pt x="939" y="3090"/>
                    <a:pt x="894" y="3086"/>
                    <a:pt x="850" y="3086"/>
                  </a:cubicBezTo>
                  <a:cubicBezTo>
                    <a:pt x="467" y="3086"/>
                    <a:pt x="138" y="3361"/>
                    <a:pt x="73" y="3753"/>
                  </a:cubicBezTo>
                  <a:cubicBezTo>
                    <a:pt x="0" y="4118"/>
                    <a:pt x="182" y="4446"/>
                    <a:pt x="510" y="4628"/>
                  </a:cubicBezTo>
                  <a:lnTo>
                    <a:pt x="4409" y="6523"/>
                  </a:lnTo>
                  <a:lnTo>
                    <a:pt x="9510" y="4701"/>
                  </a:lnTo>
                  <a:lnTo>
                    <a:pt x="7033"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74"/>
            <p:cNvSpPr/>
            <p:nvPr/>
          </p:nvSpPr>
          <p:spPr>
            <a:xfrm>
              <a:off x="678100" y="3013250"/>
              <a:ext cx="216850" cy="169475"/>
            </a:xfrm>
            <a:custGeom>
              <a:avLst/>
              <a:gdLst/>
              <a:ahLst/>
              <a:cxnLst/>
              <a:rect l="l" t="t" r="r" b="b"/>
              <a:pathLst>
                <a:path w="8674" h="6779" extrusionOk="0">
                  <a:moveTo>
                    <a:pt x="6487" y="1"/>
                  </a:moveTo>
                  <a:lnTo>
                    <a:pt x="3754" y="3863"/>
                  </a:lnTo>
                  <a:lnTo>
                    <a:pt x="839" y="3718"/>
                  </a:lnTo>
                  <a:cubicBezTo>
                    <a:pt x="402" y="3718"/>
                    <a:pt x="1" y="4082"/>
                    <a:pt x="1" y="4519"/>
                  </a:cubicBezTo>
                  <a:cubicBezTo>
                    <a:pt x="1" y="4884"/>
                    <a:pt x="219" y="5212"/>
                    <a:pt x="547" y="5321"/>
                  </a:cubicBezTo>
                  <a:lnTo>
                    <a:pt x="4665" y="6778"/>
                  </a:lnTo>
                  <a:lnTo>
                    <a:pt x="8673" y="4155"/>
                  </a:lnTo>
                  <a:lnTo>
                    <a:pt x="6487" y="1"/>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74"/>
            <p:cNvSpPr/>
            <p:nvPr/>
          </p:nvSpPr>
          <p:spPr>
            <a:xfrm>
              <a:off x="708175" y="3010125"/>
              <a:ext cx="73800" cy="79150"/>
            </a:xfrm>
            <a:custGeom>
              <a:avLst/>
              <a:gdLst/>
              <a:ahLst/>
              <a:cxnLst/>
              <a:rect l="l" t="t" r="r" b="b"/>
              <a:pathLst>
                <a:path w="2952" h="3166" extrusionOk="0">
                  <a:moveTo>
                    <a:pt x="1880" y="1"/>
                  </a:moveTo>
                  <a:cubicBezTo>
                    <a:pt x="1664" y="1"/>
                    <a:pt x="1447" y="106"/>
                    <a:pt x="1312" y="308"/>
                  </a:cubicBezTo>
                  <a:lnTo>
                    <a:pt x="219" y="1875"/>
                  </a:lnTo>
                  <a:cubicBezTo>
                    <a:pt x="0" y="2166"/>
                    <a:pt x="73" y="2604"/>
                    <a:pt x="365" y="2822"/>
                  </a:cubicBezTo>
                  <a:lnTo>
                    <a:pt x="656" y="3041"/>
                  </a:lnTo>
                  <a:cubicBezTo>
                    <a:pt x="782" y="3125"/>
                    <a:pt x="924" y="3166"/>
                    <a:pt x="1064" y="3166"/>
                  </a:cubicBezTo>
                  <a:cubicBezTo>
                    <a:pt x="1288" y="3166"/>
                    <a:pt x="1505" y="3061"/>
                    <a:pt x="1640" y="2859"/>
                  </a:cubicBezTo>
                  <a:lnTo>
                    <a:pt x="2733" y="1292"/>
                  </a:lnTo>
                  <a:cubicBezTo>
                    <a:pt x="2952" y="964"/>
                    <a:pt x="2879" y="563"/>
                    <a:pt x="2551" y="345"/>
                  </a:cubicBezTo>
                  <a:lnTo>
                    <a:pt x="2259" y="126"/>
                  </a:lnTo>
                  <a:cubicBezTo>
                    <a:pt x="2147" y="42"/>
                    <a:pt x="2014" y="1"/>
                    <a:pt x="1880"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74"/>
            <p:cNvSpPr/>
            <p:nvPr/>
          </p:nvSpPr>
          <p:spPr>
            <a:xfrm>
              <a:off x="839350" y="3179975"/>
              <a:ext cx="95675" cy="120575"/>
            </a:xfrm>
            <a:custGeom>
              <a:avLst/>
              <a:gdLst/>
              <a:ahLst/>
              <a:cxnLst/>
              <a:rect l="l" t="t" r="r" b="b"/>
              <a:pathLst>
                <a:path w="3827" h="4823" extrusionOk="0">
                  <a:moveTo>
                    <a:pt x="1021" y="0"/>
                  </a:moveTo>
                  <a:lnTo>
                    <a:pt x="183" y="3571"/>
                  </a:lnTo>
                  <a:cubicBezTo>
                    <a:pt x="0" y="4008"/>
                    <a:pt x="183" y="4555"/>
                    <a:pt x="656" y="4737"/>
                  </a:cubicBezTo>
                  <a:cubicBezTo>
                    <a:pt x="773" y="4796"/>
                    <a:pt x="896" y="4823"/>
                    <a:pt x="1016" y="4823"/>
                  </a:cubicBezTo>
                  <a:cubicBezTo>
                    <a:pt x="1346" y="4823"/>
                    <a:pt x="1662" y="4620"/>
                    <a:pt x="1822" y="4300"/>
                  </a:cubicBezTo>
                  <a:lnTo>
                    <a:pt x="3826" y="37"/>
                  </a:lnTo>
                  <a:lnTo>
                    <a:pt x="1021"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74"/>
            <p:cNvSpPr/>
            <p:nvPr/>
          </p:nvSpPr>
          <p:spPr>
            <a:xfrm>
              <a:off x="768300" y="3239450"/>
              <a:ext cx="121175" cy="62000"/>
            </a:xfrm>
            <a:custGeom>
              <a:avLst/>
              <a:gdLst/>
              <a:ahLst/>
              <a:cxnLst/>
              <a:rect l="l" t="t" r="r" b="b"/>
              <a:pathLst>
                <a:path w="4847" h="2480" extrusionOk="0">
                  <a:moveTo>
                    <a:pt x="833" y="1"/>
                  </a:moveTo>
                  <a:cubicBezTo>
                    <a:pt x="511" y="1"/>
                    <a:pt x="244" y="230"/>
                    <a:pt x="182" y="536"/>
                  </a:cubicBezTo>
                  <a:lnTo>
                    <a:pt x="73" y="901"/>
                  </a:lnTo>
                  <a:cubicBezTo>
                    <a:pt x="0" y="1265"/>
                    <a:pt x="255" y="1666"/>
                    <a:pt x="620" y="1739"/>
                  </a:cubicBezTo>
                  <a:lnTo>
                    <a:pt x="3826" y="2467"/>
                  </a:lnTo>
                  <a:cubicBezTo>
                    <a:pt x="3873" y="2476"/>
                    <a:pt x="3918" y="2480"/>
                    <a:pt x="3963" y="2480"/>
                  </a:cubicBezTo>
                  <a:cubicBezTo>
                    <a:pt x="4307" y="2480"/>
                    <a:pt x="4600" y="2243"/>
                    <a:pt x="4664" y="1921"/>
                  </a:cubicBezTo>
                  <a:lnTo>
                    <a:pt x="4737" y="1556"/>
                  </a:lnTo>
                  <a:cubicBezTo>
                    <a:pt x="4846" y="1192"/>
                    <a:pt x="4591" y="828"/>
                    <a:pt x="4227" y="718"/>
                  </a:cubicBezTo>
                  <a:lnTo>
                    <a:pt x="1020" y="26"/>
                  </a:lnTo>
                  <a:cubicBezTo>
                    <a:pt x="957" y="9"/>
                    <a:pt x="894" y="1"/>
                    <a:pt x="833"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74"/>
            <p:cNvSpPr/>
            <p:nvPr/>
          </p:nvSpPr>
          <p:spPr>
            <a:xfrm>
              <a:off x="668075" y="3041275"/>
              <a:ext cx="119375" cy="68375"/>
            </a:xfrm>
            <a:custGeom>
              <a:avLst/>
              <a:gdLst/>
              <a:ahLst/>
              <a:cxnLst/>
              <a:rect l="l" t="t" r="r" b="b"/>
              <a:pathLst>
                <a:path w="4775" h="2735" extrusionOk="0">
                  <a:moveTo>
                    <a:pt x="859" y="0"/>
                  </a:moveTo>
                  <a:cubicBezTo>
                    <a:pt x="572" y="0"/>
                    <a:pt x="306" y="197"/>
                    <a:pt x="220" y="483"/>
                  </a:cubicBezTo>
                  <a:lnTo>
                    <a:pt x="110" y="848"/>
                  </a:lnTo>
                  <a:cubicBezTo>
                    <a:pt x="1" y="1212"/>
                    <a:pt x="220" y="1613"/>
                    <a:pt x="584" y="1722"/>
                  </a:cubicBezTo>
                  <a:lnTo>
                    <a:pt x="3681" y="2706"/>
                  </a:lnTo>
                  <a:cubicBezTo>
                    <a:pt x="3745" y="2725"/>
                    <a:pt x="3810" y="2734"/>
                    <a:pt x="3874" y="2734"/>
                  </a:cubicBezTo>
                  <a:cubicBezTo>
                    <a:pt x="4177" y="2734"/>
                    <a:pt x="4466" y="2533"/>
                    <a:pt x="4556" y="2232"/>
                  </a:cubicBezTo>
                  <a:lnTo>
                    <a:pt x="4665" y="1904"/>
                  </a:lnTo>
                  <a:cubicBezTo>
                    <a:pt x="4774" y="1540"/>
                    <a:pt x="4592" y="1139"/>
                    <a:pt x="4228" y="993"/>
                  </a:cubicBezTo>
                  <a:lnTo>
                    <a:pt x="1094" y="46"/>
                  </a:lnTo>
                  <a:cubicBezTo>
                    <a:pt x="1016" y="15"/>
                    <a:pt x="937" y="0"/>
                    <a:pt x="859"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74"/>
            <p:cNvSpPr/>
            <p:nvPr/>
          </p:nvSpPr>
          <p:spPr>
            <a:xfrm>
              <a:off x="615250" y="1789850"/>
              <a:ext cx="238700" cy="350750"/>
            </a:xfrm>
            <a:custGeom>
              <a:avLst/>
              <a:gdLst/>
              <a:ahLst/>
              <a:cxnLst/>
              <a:rect l="l" t="t" r="r" b="b"/>
              <a:pathLst>
                <a:path w="9548" h="14030" extrusionOk="0">
                  <a:moveTo>
                    <a:pt x="8418" y="0"/>
                  </a:moveTo>
                  <a:lnTo>
                    <a:pt x="1" y="656"/>
                  </a:lnTo>
                  <a:lnTo>
                    <a:pt x="256" y="14029"/>
                  </a:lnTo>
                  <a:lnTo>
                    <a:pt x="9547" y="13592"/>
                  </a:lnTo>
                  <a:lnTo>
                    <a:pt x="8418"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74"/>
            <p:cNvSpPr/>
            <p:nvPr/>
          </p:nvSpPr>
          <p:spPr>
            <a:xfrm>
              <a:off x="668075" y="1789850"/>
              <a:ext cx="174950" cy="210875"/>
            </a:xfrm>
            <a:custGeom>
              <a:avLst/>
              <a:gdLst/>
              <a:ahLst/>
              <a:cxnLst/>
              <a:rect l="l" t="t" r="r" b="b"/>
              <a:pathLst>
                <a:path w="6998" h="8435" extrusionOk="0">
                  <a:moveTo>
                    <a:pt x="6305" y="0"/>
                  </a:moveTo>
                  <a:lnTo>
                    <a:pt x="1" y="547"/>
                  </a:lnTo>
                  <a:lnTo>
                    <a:pt x="292" y="4154"/>
                  </a:lnTo>
                  <a:cubicBezTo>
                    <a:pt x="500" y="6605"/>
                    <a:pt x="2571" y="8435"/>
                    <a:pt x="4988" y="8435"/>
                  </a:cubicBezTo>
                  <a:cubicBezTo>
                    <a:pt x="5122" y="8435"/>
                    <a:pt x="5258" y="8429"/>
                    <a:pt x="5394" y="8418"/>
                  </a:cubicBezTo>
                  <a:lnTo>
                    <a:pt x="6997" y="8272"/>
                  </a:lnTo>
                  <a:lnTo>
                    <a:pt x="6305" y="0"/>
                  </a:ln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74"/>
            <p:cNvSpPr/>
            <p:nvPr/>
          </p:nvSpPr>
          <p:spPr>
            <a:xfrm>
              <a:off x="836625" y="1822650"/>
              <a:ext cx="246875" cy="308825"/>
            </a:xfrm>
            <a:custGeom>
              <a:avLst/>
              <a:gdLst/>
              <a:ahLst/>
              <a:cxnLst/>
              <a:rect l="l" t="t" r="r" b="b"/>
              <a:pathLst>
                <a:path w="9875" h="12353" extrusionOk="0">
                  <a:moveTo>
                    <a:pt x="5029" y="0"/>
                  </a:moveTo>
                  <a:lnTo>
                    <a:pt x="0" y="3863"/>
                  </a:lnTo>
                  <a:lnTo>
                    <a:pt x="328" y="7907"/>
                  </a:lnTo>
                  <a:cubicBezTo>
                    <a:pt x="1676" y="10859"/>
                    <a:pt x="6377" y="9219"/>
                    <a:pt x="9110" y="12353"/>
                  </a:cubicBezTo>
                  <a:cubicBezTo>
                    <a:pt x="9875" y="6523"/>
                    <a:pt x="3972" y="5466"/>
                    <a:pt x="5029" y="0"/>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74"/>
            <p:cNvSpPr/>
            <p:nvPr/>
          </p:nvSpPr>
          <p:spPr>
            <a:xfrm>
              <a:off x="624350" y="1515375"/>
              <a:ext cx="377175" cy="420250"/>
            </a:xfrm>
            <a:custGeom>
              <a:avLst/>
              <a:gdLst/>
              <a:ahLst/>
              <a:cxnLst/>
              <a:rect l="l" t="t" r="r" b="b"/>
              <a:pathLst>
                <a:path w="15087" h="16810" extrusionOk="0">
                  <a:moveTo>
                    <a:pt x="8374" y="1"/>
                  </a:moveTo>
                  <a:cubicBezTo>
                    <a:pt x="7707" y="1"/>
                    <a:pt x="7003" y="58"/>
                    <a:pt x="6268" y="157"/>
                  </a:cubicBezTo>
                  <a:cubicBezTo>
                    <a:pt x="4774" y="339"/>
                    <a:pt x="3390" y="1032"/>
                    <a:pt x="2333" y="2088"/>
                  </a:cubicBezTo>
                  <a:cubicBezTo>
                    <a:pt x="1495" y="2854"/>
                    <a:pt x="875" y="3801"/>
                    <a:pt x="511" y="4858"/>
                  </a:cubicBezTo>
                  <a:cubicBezTo>
                    <a:pt x="256" y="5514"/>
                    <a:pt x="110" y="6169"/>
                    <a:pt x="37" y="6862"/>
                  </a:cubicBezTo>
                  <a:cubicBezTo>
                    <a:pt x="1" y="7190"/>
                    <a:pt x="1" y="7554"/>
                    <a:pt x="37" y="7882"/>
                  </a:cubicBezTo>
                  <a:lnTo>
                    <a:pt x="1058" y="16809"/>
                  </a:lnTo>
                  <a:lnTo>
                    <a:pt x="9511" y="16372"/>
                  </a:lnTo>
                  <a:cubicBezTo>
                    <a:pt x="12681" y="16154"/>
                    <a:pt x="15086" y="13384"/>
                    <a:pt x="14868" y="10178"/>
                  </a:cubicBezTo>
                  <a:lnTo>
                    <a:pt x="14613" y="6825"/>
                  </a:lnTo>
                  <a:cubicBezTo>
                    <a:pt x="14576" y="6497"/>
                    <a:pt x="14503" y="6133"/>
                    <a:pt x="14467" y="5805"/>
                  </a:cubicBezTo>
                  <a:cubicBezTo>
                    <a:pt x="14103" y="3109"/>
                    <a:pt x="13119" y="1578"/>
                    <a:pt x="11734" y="740"/>
                  </a:cubicBezTo>
                  <a:cubicBezTo>
                    <a:pt x="10798" y="212"/>
                    <a:pt x="9658" y="1"/>
                    <a:pt x="8374"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74"/>
            <p:cNvSpPr/>
            <p:nvPr/>
          </p:nvSpPr>
          <p:spPr>
            <a:xfrm>
              <a:off x="522325" y="1535700"/>
              <a:ext cx="212275" cy="238675"/>
            </a:xfrm>
            <a:custGeom>
              <a:avLst/>
              <a:gdLst/>
              <a:ahLst/>
              <a:cxnLst/>
              <a:rect l="l" t="t" r="r" b="b"/>
              <a:pathLst>
                <a:path w="8491" h="9547" extrusionOk="0">
                  <a:moveTo>
                    <a:pt x="6122" y="0"/>
                  </a:moveTo>
                  <a:cubicBezTo>
                    <a:pt x="6122" y="0"/>
                    <a:pt x="1" y="219"/>
                    <a:pt x="3171" y="9365"/>
                  </a:cubicBezTo>
                  <a:lnTo>
                    <a:pt x="5722" y="9547"/>
                  </a:lnTo>
                  <a:cubicBezTo>
                    <a:pt x="8491" y="7725"/>
                    <a:pt x="7507" y="3644"/>
                    <a:pt x="7507" y="3644"/>
                  </a:cubicBezTo>
                  <a:cubicBezTo>
                    <a:pt x="7216" y="2369"/>
                    <a:pt x="6742" y="1166"/>
                    <a:pt x="6122" y="0"/>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74"/>
            <p:cNvSpPr/>
            <p:nvPr/>
          </p:nvSpPr>
          <p:spPr>
            <a:xfrm>
              <a:off x="731850" y="1674475"/>
              <a:ext cx="143050" cy="132525"/>
            </a:xfrm>
            <a:custGeom>
              <a:avLst/>
              <a:gdLst/>
              <a:ahLst/>
              <a:cxnLst/>
              <a:rect l="l" t="t" r="r" b="b"/>
              <a:pathLst>
                <a:path w="5722" h="5301" extrusionOk="0">
                  <a:moveTo>
                    <a:pt x="2795" y="0"/>
                  </a:moveTo>
                  <a:cubicBezTo>
                    <a:pt x="2446" y="0"/>
                    <a:pt x="2090" y="78"/>
                    <a:pt x="1750" y="243"/>
                  </a:cubicBezTo>
                  <a:cubicBezTo>
                    <a:pt x="474" y="935"/>
                    <a:pt x="1" y="2502"/>
                    <a:pt x="620" y="3777"/>
                  </a:cubicBezTo>
                  <a:cubicBezTo>
                    <a:pt x="1018" y="4732"/>
                    <a:pt x="1937" y="5301"/>
                    <a:pt x="2899" y="5301"/>
                  </a:cubicBezTo>
                  <a:cubicBezTo>
                    <a:pt x="3259" y="5301"/>
                    <a:pt x="3625" y="5221"/>
                    <a:pt x="3972" y="5053"/>
                  </a:cubicBezTo>
                  <a:cubicBezTo>
                    <a:pt x="5211" y="4360"/>
                    <a:pt x="5721" y="2830"/>
                    <a:pt x="5066" y="1518"/>
                  </a:cubicBezTo>
                  <a:cubicBezTo>
                    <a:pt x="4665" y="583"/>
                    <a:pt x="3755" y="0"/>
                    <a:pt x="27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74"/>
            <p:cNvSpPr/>
            <p:nvPr/>
          </p:nvSpPr>
          <p:spPr>
            <a:xfrm>
              <a:off x="755550" y="1684550"/>
              <a:ext cx="77450" cy="109875"/>
            </a:xfrm>
            <a:custGeom>
              <a:avLst/>
              <a:gdLst/>
              <a:ahLst/>
              <a:cxnLst/>
              <a:rect l="l" t="t" r="r" b="b"/>
              <a:pathLst>
                <a:path w="3098" h="4395" extrusionOk="0">
                  <a:moveTo>
                    <a:pt x="1813" y="1"/>
                  </a:moveTo>
                  <a:cubicBezTo>
                    <a:pt x="1706" y="1"/>
                    <a:pt x="1599" y="8"/>
                    <a:pt x="1494" y="22"/>
                  </a:cubicBezTo>
                  <a:lnTo>
                    <a:pt x="0" y="3228"/>
                  </a:lnTo>
                  <a:cubicBezTo>
                    <a:pt x="255" y="3739"/>
                    <a:pt x="692" y="4176"/>
                    <a:pt x="1239" y="4395"/>
                  </a:cubicBezTo>
                  <a:lnTo>
                    <a:pt x="3097" y="423"/>
                  </a:lnTo>
                  <a:cubicBezTo>
                    <a:pt x="2715" y="129"/>
                    <a:pt x="2261" y="1"/>
                    <a:pt x="1813" y="1"/>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74"/>
            <p:cNvSpPr/>
            <p:nvPr/>
          </p:nvSpPr>
          <p:spPr>
            <a:xfrm>
              <a:off x="798350" y="1703300"/>
              <a:ext cx="55600" cy="94200"/>
            </a:xfrm>
            <a:custGeom>
              <a:avLst/>
              <a:gdLst/>
              <a:ahLst/>
              <a:cxnLst/>
              <a:rect l="l" t="t" r="r" b="b"/>
              <a:pathLst>
                <a:path w="2224" h="3768" extrusionOk="0">
                  <a:moveTo>
                    <a:pt x="1750" y="1"/>
                  </a:moveTo>
                  <a:lnTo>
                    <a:pt x="1" y="3754"/>
                  </a:lnTo>
                  <a:cubicBezTo>
                    <a:pt x="73" y="3763"/>
                    <a:pt x="149" y="3768"/>
                    <a:pt x="225" y="3768"/>
                  </a:cubicBezTo>
                  <a:cubicBezTo>
                    <a:pt x="454" y="3768"/>
                    <a:pt x="693" y="3727"/>
                    <a:pt x="912" y="3645"/>
                  </a:cubicBezTo>
                  <a:lnTo>
                    <a:pt x="2223" y="875"/>
                  </a:lnTo>
                  <a:cubicBezTo>
                    <a:pt x="2187" y="766"/>
                    <a:pt x="2114" y="657"/>
                    <a:pt x="2078" y="547"/>
                  </a:cubicBezTo>
                  <a:cubicBezTo>
                    <a:pt x="2005" y="365"/>
                    <a:pt x="1859" y="183"/>
                    <a:pt x="1750" y="1"/>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74"/>
            <p:cNvSpPr/>
            <p:nvPr/>
          </p:nvSpPr>
          <p:spPr>
            <a:xfrm>
              <a:off x="618900" y="1478450"/>
              <a:ext cx="350750" cy="295925"/>
            </a:xfrm>
            <a:custGeom>
              <a:avLst/>
              <a:gdLst/>
              <a:ahLst/>
              <a:cxnLst/>
              <a:rect l="l" t="t" r="r" b="b"/>
              <a:pathLst>
                <a:path w="14030" h="11837" extrusionOk="0">
                  <a:moveTo>
                    <a:pt x="7417" y="0"/>
                  </a:moveTo>
                  <a:cubicBezTo>
                    <a:pt x="4522" y="0"/>
                    <a:pt x="1460" y="1121"/>
                    <a:pt x="0" y="3165"/>
                  </a:cubicBezTo>
                  <a:lnTo>
                    <a:pt x="1859" y="11837"/>
                  </a:lnTo>
                  <a:cubicBezTo>
                    <a:pt x="5903" y="8630"/>
                    <a:pt x="4883" y="2035"/>
                    <a:pt x="4883" y="2035"/>
                  </a:cubicBezTo>
                  <a:lnTo>
                    <a:pt x="4883" y="2035"/>
                  </a:lnTo>
                  <a:cubicBezTo>
                    <a:pt x="4883" y="2035"/>
                    <a:pt x="6332" y="4801"/>
                    <a:pt x="11155" y="4801"/>
                  </a:cubicBezTo>
                  <a:cubicBezTo>
                    <a:pt x="12005" y="4801"/>
                    <a:pt x="12959" y="4715"/>
                    <a:pt x="14029" y="4513"/>
                  </a:cubicBezTo>
                  <a:cubicBezTo>
                    <a:pt x="13702" y="1411"/>
                    <a:pt x="10664" y="0"/>
                    <a:pt x="7417" y="0"/>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74"/>
            <p:cNvSpPr/>
            <p:nvPr/>
          </p:nvSpPr>
          <p:spPr>
            <a:xfrm>
              <a:off x="641675" y="1722425"/>
              <a:ext cx="112975" cy="56525"/>
            </a:xfrm>
            <a:custGeom>
              <a:avLst/>
              <a:gdLst/>
              <a:ahLst/>
              <a:cxnLst/>
              <a:rect l="l" t="t" r="r" b="b"/>
              <a:pathLst>
                <a:path w="4519" h="2261" extrusionOk="0">
                  <a:moveTo>
                    <a:pt x="4373" y="1"/>
                  </a:moveTo>
                  <a:lnTo>
                    <a:pt x="3316" y="329"/>
                  </a:lnTo>
                  <a:lnTo>
                    <a:pt x="0" y="1786"/>
                  </a:lnTo>
                  <a:lnTo>
                    <a:pt x="182" y="2260"/>
                  </a:lnTo>
                  <a:lnTo>
                    <a:pt x="3462" y="803"/>
                  </a:lnTo>
                  <a:lnTo>
                    <a:pt x="4519" y="475"/>
                  </a:lnTo>
                  <a:lnTo>
                    <a:pt x="437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74"/>
            <p:cNvSpPr/>
            <p:nvPr/>
          </p:nvSpPr>
          <p:spPr>
            <a:xfrm>
              <a:off x="349250" y="1816275"/>
              <a:ext cx="400850" cy="415400"/>
            </a:xfrm>
            <a:custGeom>
              <a:avLst/>
              <a:gdLst/>
              <a:ahLst/>
              <a:cxnLst/>
              <a:rect l="l" t="t" r="r" b="b"/>
              <a:pathLst>
                <a:path w="16034" h="16616" extrusionOk="0">
                  <a:moveTo>
                    <a:pt x="13446" y="7288"/>
                  </a:moveTo>
                  <a:lnTo>
                    <a:pt x="13446" y="7288"/>
                  </a:lnTo>
                  <a:cubicBezTo>
                    <a:pt x="13884" y="8053"/>
                    <a:pt x="14175" y="8927"/>
                    <a:pt x="14284" y="9802"/>
                  </a:cubicBezTo>
                  <a:cubicBezTo>
                    <a:pt x="14394" y="10713"/>
                    <a:pt x="14175" y="11624"/>
                    <a:pt x="13701" y="12389"/>
                  </a:cubicBezTo>
                  <a:cubicBezTo>
                    <a:pt x="13228" y="13154"/>
                    <a:pt x="12390" y="13628"/>
                    <a:pt x="11479" y="13664"/>
                  </a:cubicBezTo>
                  <a:cubicBezTo>
                    <a:pt x="13228" y="12061"/>
                    <a:pt x="13993" y="9620"/>
                    <a:pt x="13446" y="7288"/>
                  </a:cubicBezTo>
                  <a:close/>
                  <a:moveTo>
                    <a:pt x="9511" y="0"/>
                  </a:moveTo>
                  <a:cubicBezTo>
                    <a:pt x="9511" y="0"/>
                    <a:pt x="8928" y="2405"/>
                    <a:pt x="4482" y="6049"/>
                  </a:cubicBezTo>
                  <a:cubicBezTo>
                    <a:pt x="0" y="9656"/>
                    <a:pt x="1422" y="15996"/>
                    <a:pt x="1422" y="15996"/>
                  </a:cubicBezTo>
                  <a:cubicBezTo>
                    <a:pt x="3644" y="14029"/>
                    <a:pt x="14758" y="16616"/>
                    <a:pt x="15414" y="12134"/>
                  </a:cubicBezTo>
                  <a:cubicBezTo>
                    <a:pt x="16033" y="7616"/>
                    <a:pt x="11078" y="3972"/>
                    <a:pt x="10932" y="838"/>
                  </a:cubicBezTo>
                  <a:lnTo>
                    <a:pt x="9511" y="0"/>
                  </a:ln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74"/>
            <p:cNvSpPr/>
            <p:nvPr/>
          </p:nvSpPr>
          <p:spPr>
            <a:xfrm>
              <a:off x="536000" y="1726250"/>
              <a:ext cx="159450" cy="152100"/>
            </a:xfrm>
            <a:custGeom>
              <a:avLst/>
              <a:gdLst/>
              <a:ahLst/>
              <a:cxnLst/>
              <a:rect l="l" t="t" r="r" b="b"/>
              <a:pathLst>
                <a:path w="6378" h="6084" extrusionOk="0">
                  <a:moveTo>
                    <a:pt x="2807" y="0"/>
                  </a:moveTo>
                  <a:cubicBezTo>
                    <a:pt x="2345" y="0"/>
                    <a:pt x="1920" y="154"/>
                    <a:pt x="1531" y="394"/>
                  </a:cubicBezTo>
                  <a:cubicBezTo>
                    <a:pt x="0" y="1342"/>
                    <a:pt x="183" y="4403"/>
                    <a:pt x="2077" y="5642"/>
                  </a:cubicBezTo>
                  <a:cubicBezTo>
                    <a:pt x="2520" y="5946"/>
                    <a:pt x="3007" y="6084"/>
                    <a:pt x="3488" y="6084"/>
                  </a:cubicBezTo>
                  <a:cubicBezTo>
                    <a:pt x="4793" y="6084"/>
                    <a:pt x="6055" y="5074"/>
                    <a:pt x="6268" y="3637"/>
                  </a:cubicBezTo>
                  <a:lnTo>
                    <a:pt x="6377" y="2909"/>
                  </a:lnTo>
                  <a:cubicBezTo>
                    <a:pt x="5003" y="734"/>
                    <a:pt x="3817" y="0"/>
                    <a:pt x="2807"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74"/>
            <p:cNvSpPr/>
            <p:nvPr/>
          </p:nvSpPr>
          <p:spPr>
            <a:xfrm>
              <a:off x="603400" y="1793500"/>
              <a:ext cx="46500" cy="42825"/>
            </a:xfrm>
            <a:custGeom>
              <a:avLst/>
              <a:gdLst/>
              <a:ahLst/>
              <a:cxnLst/>
              <a:rect l="l" t="t" r="r" b="b"/>
              <a:pathLst>
                <a:path w="1860" h="1713" extrusionOk="0">
                  <a:moveTo>
                    <a:pt x="402" y="0"/>
                  </a:moveTo>
                  <a:lnTo>
                    <a:pt x="1" y="474"/>
                  </a:lnTo>
                  <a:lnTo>
                    <a:pt x="1458" y="1713"/>
                  </a:lnTo>
                  <a:lnTo>
                    <a:pt x="1859" y="1275"/>
                  </a:lnTo>
                  <a:lnTo>
                    <a:pt x="402" y="0"/>
                  </a:ln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74"/>
            <p:cNvSpPr/>
            <p:nvPr/>
          </p:nvSpPr>
          <p:spPr>
            <a:xfrm>
              <a:off x="740650" y="1617450"/>
              <a:ext cx="78225" cy="33925"/>
            </a:xfrm>
            <a:custGeom>
              <a:avLst/>
              <a:gdLst/>
              <a:ahLst/>
              <a:cxnLst/>
              <a:rect l="l" t="t" r="r" b="b"/>
              <a:pathLst>
                <a:path w="3129" h="1357" extrusionOk="0">
                  <a:moveTo>
                    <a:pt x="1846" y="0"/>
                  </a:moveTo>
                  <a:cubicBezTo>
                    <a:pt x="1541" y="0"/>
                    <a:pt x="1184" y="79"/>
                    <a:pt x="851" y="265"/>
                  </a:cubicBezTo>
                  <a:cubicBezTo>
                    <a:pt x="0" y="759"/>
                    <a:pt x="18" y="1356"/>
                    <a:pt x="748" y="1356"/>
                  </a:cubicBezTo>
                  <a:cubicBezTo>
                    <a:pt x="987" y="1356"/>
                    <a:pt x="1303" y="1292"/>
                    <a:pt x="1689" y="1139"/>
                  </a:cubicBezTo>
                  <a:cubicBezTo>
                    <a:pt x="3128" y="579"/>
                    <a:pt x="2677" y="0"/>
                    <a:pt x="18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74"/>
            <p:cNvSpPr/>
            <p:nvPr/>
          </p:nvSpPr>
          <p:spPr>
            <a:xfrm>
              <a:off x="889175" y="1599525"/>
              <a:ext cx="92975" cy="28225"/>
            </a:xfrm>
            <a:custGeom>
              <a:avLst/>
              <a:gdLst/>
              <a:ahLst/>
              <a:cxnLst/>
              <a:rect l="l" t="t" r="r" b="b"/>
              <a:pathLst>
                <a:path w="3719" h="1129" extrusionOk="0">
                  <a:moveTo>
                    <a:pt x="1657" y="0"/>
                  </a:moveTo>
                  <a:cubicBezTo>
                    <a:pt x="1537" y="0"/>
                    <a:pt x="1412" y="11"/>
                    <a:pt x="1287" y="34"/>
                  </a:cubicBezTo>
                  <a:cubicBezTo>
                    <a:pt x="1" y="249"/>
                    <a:pt x="116" y="1128"/>
                    <a:pt x="1700" y="1128"/>
                  </a:cubicBezTo>
                  <a:cubicBezTo>
                    <a:pt x="1732" y="1128"/>
                    <a:pt x="1764" y="1128"/>
                    <a:pt x="1797" y="1127"/>
                  </a:cubicBezTo>
                  <a:cubicBezTo>
                    <a:pt x="3719" y="1061"/>
                    <a:pt x="2869" y="0"/>
                    <a:pt x="165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74"/>
            <p:cNvSpPr/>
            <p:nvPr/>
          </p:nvSpPr>
          <p:spPr>
            <a:xfrm>
              <a:off x="811100" y="1819900"/>
              <a:ext cx="67450" cy="36475"/>
            </a:xfrm>
            <a:custGeom>
              <a:avLst/>
              <a:gdLst/>
              <a:ahLst/>
              <a:cxnLst/>
              <a:rect l="l" t="t" r="r" b="b"/>
              <a:pathLst>
                <a:path w="2698" h="1459" extrusionOk="0">
                  <a:moveTo>
                    <a:pt x="511" y="1"/>
                  </a:moveTo>
                  <a:lnTo>
                    <a:pt x="1" y="37"/>
                  </a:lnTo>
                  <a:cubicBezTo>
                    <a:pt x="74" y="657"/>
                    <a:pt x="474" y="1167"/>
                    <a:pt x="1057" y="1385"/>
                  </a:cubicBezTo>
                  <a:cubicBezTo>
                    <a:pt x="1203" y="1458"/>
                    <a:pt x="1385" y="1458"/>
                    <a:pt x="1568" y="1458"/>
                  </a:cubicBezTo>
                  <a:cubicBezTo>
                    <a:pt x="1968" y="1458"/>
                    <a:pt x="2369" y="1313"/>
                    <a:pt x="2697" y="1021"/>
                  </a:cubicBezTo>
                  <a:lnTo>
                    <a:pt x="2333" y="657"/>
                  </a:lnTo>
                  <a:cubicBezTo>
                    <a:pt x="2114" y="863"/>
                    <a:pt x="1851" y="956"/>
                    <a:pt x="1593" y="956"/>
                  </a:cubicBezTo>
                  <a:cubicBezTo>
                    <a:pt x="1078" y="956"/>
                    <a:pt x="584" y="584"/>
                    <a:pt x="511" y="1"/>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74"/>
            <p:cNvSpPr/>
            <p:nvPr/>
          </p:nvSpPr>
          <p:spPr>
            <a:xfrm>
              <a:off x="887625" y="1651400"/>
              <a:ext cx="140325" cy="132875"/>
            </a:xfrm>
            <a:custGeom>
              <a:avLst/>
              <a:gdLst/>
              <a:ahLst/>
              <a:cxnLst/>
              <a:rect l="l" t="t" r="r" b="b"/>
              <a:pathLst>
                <a:path w="5613" h="5315" extrusionOk="0">
                  <a:moveTo>
                    <a:pt x="2756" y="1"/>
                  </a:moveTo>
                  <a:cubicBezTo>
                    <a:pt x="2482" y="1"/>
                    <a:pt x="2204" y="47"/>
                    <a:pt x="1932" y="145"/>
                  </a:cubicBezTo>
                  <a:cubicBezTo>
                    <a:pt x="620" y="728"/>
                    <a:pt x="1" y="2222"/>
                    <a:pt x="474" y="3534"/>
                  </a:cubicBezTo>
                  <a:cubicBezTo>
                    <a:pt x="794" y="4610"/>
                    <a:pt x="1787" y="5315"/>
                    <a:pt x="2860" y="5315"/>
                  </a:cubicBezTo>
                  <a:cubicBezTo>
                    <a:pt x="3132" y="5315"/>
                    <a:pt x="3409" y="5270"/>
                    <a:pt x="3681" y="5174"/>
                  </a:cubicBezTo>
                  <a:cubicBezTo>
                    <a:pt x="4993" y="4591"/>
                    <a:pt x="5612" y="3097"/>
                    <a:pt x="5138" y="1749"/>
                  </a:cubicBezTo>
                  <a:cubicBezTo>
                    <a:pt x="4792" y="680"/>
                    <a:pt x="3804" y="1"/>
                    <a:pt x="27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74"/>
            <p:cNvSpPr/>
            <p:nvPr/>
          </p:nvSpPr>
          <p:spPr>
            <a:xfrm>
              <a:off x="1000575" y="1689650"/>
              <a:ext cx="24625" cy="15500"/>
            </a:xfrm>
            <a:custGeom>
              <a:avLst/>
              <a:gdLst/>
              <a:ahLst/>
              <a:cxnLst/>
              <a:rect l="l" t="t" r="r" b="b"/>
              <a:pathLst>
                <a:path w="985" h="620" extrusionOk="0">
                  <a:moveTo>
                    <a:pt x="912" y="0"/>
                  </a:moveTo>
                  <a:lnTo>
                    <a:pt x="1" y="109"/>
                  </a:lnTo>
                  <a:lnTo>
                    <a:pt x="74" y="620"/>
                  </a:lnTo>
                  <a:lnTo>
                    <a:pt x="985" y="474"/>
                  </a:lnTo>
                  <a:lnTo>
                    <a:pt x="9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74"/>
            <p:cNvSpPr/>
            <p:nvPr/>
          </p:nvSpPr>
          <p:spPr>
            <a:xfrm>
              <a:off x="908575" y="1661275"/>
              <a:ext cx="82925" cy="107650"/>
            </a:xfrm>
            <a:custGeom>
              <a:avLst/>
              <a:gdLst/>
              <a:ahLst/>
              <a:cxnLst/>
              <a:rect l="l" t="t" r="r" b="b"/>
              <a:pathLst>
                <a:path w="3317" h="4306" extrusionOk="0">
                  <a:moveTo>
                    <a:pt x="1923" y="1"/>
                  </a:moveTo>
                  <a:cubicBezTo>
                    <a:pt x="1877" y="1"/>
                    <a:pt x="1832" y="2"/>
                    <a:pt x="1786" y="6"/>
                  </a:cubicBezTo>
                  <a:lnTo>
                    <a:pt x="1" y="3030"/>
                  </a:lnTo>
                  <a:cubicBezTo>
                    <a:pt x="146" y="3576"/>
                    <a:pt x="547" y="4050"/>
                    <a:pt x="1057" y="4305"/>
                  </a:cubicBezTo>
                  <a:lnTo>
                    <a:pt x="3317" y="552"/>
                  </a:lnTo>
                  <a:cubicBezTo>
                    <a:pt x="2916" y="185"/>
                    <a:pt x="2423" y="1"/>
                    <a:pt x="1923" y="1"/>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74"/>
            <p:cNvSpPr/>
            <p:nvPr/>
          </p:nvSpPr>
          <p:spPr>
            <a:xfrm>
              <a:off x="946850" y="1684175"/>
              <a:ext cx="62875" cy="89750"/>
            </a:xfrm>
            <a:custGeom>
              <a:avLst/>
              <a:gdLst/>
              <a:ahLst/>
              <a:cxnLst/>
              <a:rect l="l" t="t" r="r" b="b"/>
              <a:pathLst>
                <a:path w="2515" h="3590" extrusionOk="0">
                  <a:moveTo>
                    <a:pt x="2150" y="0"/>
                  </a:moveTo>
                  <a:lnTo>
                    <a:pt x="0" y="3535"/>
                  </a:lnTo>
                  <a:cubicBezTo>
                    <a:pt x="164" y="3571"/>
                    <a:pt x="319" y="3590"/>
                    <a:pt x="469" y="3590"/>
                  </a:cubicBezTo>
                  <a:cubicBezTo>
                    <a:pt x="620" y="3590"/>
                    <a:pt x="765" y="3571"/>
                    <a:pt x="911" y="3535"/>
                  </a:cubicBezTo>
                  <a:lnTo>
                    <a:pt x="2514" y="911"/>
                  </a:lnTo>
                  <a:cubicBezTo>
                    <a:pt x="2478" y="802"/>
                    <a:pt x="2478" y="693"/>
                    <a:pt x="2441" y="584"/>
                  </a:cubicBezTo>
                  <a:cubicBezTo>
                    <a:pt x="2369" y="365"/>
                    <a:pt x="2259" y="183"/>
                    <a:pt x="2150" y="0"/>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74"/>
            <p:cNvSpPr/>
            <p:nvPr/>
          </p:nvSpPr>
          <p:spPr>
            <a:xfrm>
              <a:off x="872150" y="1682350"/>
              <a:ext cx="80175" cy="132125"/>
            </a:xfrm>
            <a:custGeom>
              <a:avLst/>
              <a:gdLst/>
              <a:ahLst/>
              <a:cxnLst/>
              <a:rect l="l" t="t" r="r" b="b"/>
              <a:pathLst>
                <a:path w="3207" h="5285" extrusionOk="0">
                  <a:moveTo>
                    <a:pt x="510" y="1"/>
                  </a:moveTo>
                  <a:lnTo>
                    <a:pt x="0" y="292"/>
                  </a:lnTo>
                  <a:lnTo>
                    <a:pt x="620" y="4665"/>
                  </a:lnTo>
                  <a:lnTo>
                    <a:pt x="510" y="5284"/>
                  </a:lnTo>
                  <a:lnTo>
                    <a:pt x="911" y="5284"/>
                  </a:lnTo>
                  <a:cubicBezTo>
                    <a:pt x="2514" y="5211"/>
                    <a:pt x="3207" y="3280"/>
                    <a:pt x="2077" y="2150"/>
                  </a:cubicBezTo>
                  <a:cubicBezTo>
                    <a:pt x="1458" y="1531"/>
                    <a:pt x="911" y="802"/>
                    <a:pt x="510"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74"/>
            <p:cNvSpPr/>
            <p:nvPr/>
          </p:nvSpPr>
          <p:spPr>
            <a:xfrm>
              <a:off x="872150" y="1682350"/>
              <a:ext cx="80175" cy="132125"/>
            </a:xfrm>
            <a:custGeom>
              <a:avLst/>
              <a:gdLst/>
              <a:ahLst/>
              <a:cxnLst/>
              <a:rect l="l" t="t" r="r" b="b"/>
              <a:pathLst>
                <a:path w="3207" h="5285" extrusionOk="0">
                  <a:moveTo>
                    <a:pt x="510" y="1"/>
                  </a:moveTo>
                  <a:lnTo>
                    <a:pt x="0" y="292"/>
                  </a:lnTo>
                  <a:cubicBezTo>
                    <a:pt x="401" y="1130"/>
                    <a:pt x="984" y="1932"/>
                    <a:pt x="1676" y="2588"/>
                  </a:cubicBezTo>
                  <a:cubicBezTo>
                    <a:pt x="2041" y="2952"/>
                    <a:pt x="2150" y="3535"/>
                    <a:pt x="1895" y="4009"/>
                  </a:cubicBezTo>
                  <a:cubicBezTo>
                    <a:pt x="1676" y="4415"/>
                    <a:pt x="1269" y="4688"/>
                    <a:pt x="836" y="4688"/>
                  </a:cubicBezTo>
                  <a:cubicBezTo>
                    <a:pt x="764" y="4688"/>
                    <a:pt x="692" y="4680"/>
                    <a:pt x="620" y="4665"/>
                  </a:cubicBezTo>
                  <a:lnTo>
                    <a:pt x="510" y="5284"/>
                  </a:lnTo>
                  <a:lnTo>
                    <a:pt x="911" y="5284"/>
                  </a:lnTo>
                  <a:cubicBezTo>
                    <a:pt x="2514" y="5211"/>
                    <a:pt x="3207" y="3280"/>
                    <a:pt x="2077" y="2150"/>
                  </a:cubicBezTo>
                  <a:cubicBezTo>
                    <a:pt x="1458" y="1531"/>
                    <a:pt x="911" y="802"/>
                    <a:pt x="510" y="1"/>
                  </a:cubicBez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74"/>
            <p:cNvSpPr/>
            <p:nvPr/>
          </p:nvSpPr>
          <p:spPr>
            <a:xfrm>
              <a:off x="238125" y="4571000"/>
              <a:ext cx="480100" cy="261475"/>
            </a:xfrm>
            <a:custGeom>
              <a:avLst/>
              <a:gdLst/>
              <a:ahLst/>
              <a:cxnLst/>
              <a:rect l="l" t="t" r="r" b="b"/>
              <a:pathLst>
                <a:path w="19204" h="10459" extrusionOk="0">
                  <a:moveTo>
                    <a:pt x="2368" y="0"/>
                  </a:moveTo>
                  <a:lnTo>
                    <a:pt x="1530" y="3826"/>
                  </a:lnTo>
                  <a:lnTo>
                    <a:pt x="838" y="6924"/>
                  </a:lnTo>
                  <a:lnTo>
                    <a:pt x="0" y="10458"/>
                  </a:lnTo>
                  <a:lnTo>
                    <a:pt x="19203" y="10458"/>
                  </a:lnTo>
                  <a:lnTo>
                    <a:pt x="19130" y="8636"/>
                  </a:lnTo>
                  <a:cubicBezTo>
                    <a:pt x="19094" y="8053"/>
                    <a:pt x="18984" y="7470"/>
                    <a:pt x="18766" y="6960"/>
                  </a:cubicBezTo>
                  <a:cubicBezTo>
                    <a:pt x="18292" y="5831"/>
                    <a:pt x="17418" y="4992"/>
                    <a:pt x="16288" y="4555"/>
                  </a:cubicBezTo>
                  <a:lnTo>
                    <a:pt x="15778" y="4373"/>
                  </a:lnTo>
                  <a:cubicBezTo>
                    <a:pt x="15341" y="4191"/>
                    <a:pt x="14903" y="3972"/>
                    <a:pt x="14539" y="3681"/>
                  </a:cubicBezTo>
                  <a:cubicBezTo>
                    <a:pt x="14502" y="3644"/>
                    <a:pt x="14466" y="3644"/>
                    <a:pt x="14430" y="3608"/>
                  </a:cubicBezTo>
                  <a:cubicBezTo>
                    <a:pt x="14065" y="3353"/>
                    <a:pt x="13774" y="3025"/>
                    <a:pt x="13519" y="2697"/>
                  </a:cubicBezTo>
                  <a:cubicBezTo>
                    <a:pt x="12899" y="1932"/>
                    <a:pt x="12535" y="984"/>
                    <a:pt x="12425" y="37"/>
                  </a:cubicBezTo>
                  <a:lnTo>
                    <a:pt x="23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74"/>
            <p:cNvSpPr/>
            <p:nvPr/>
          </p:nvSpPr>
          <p:spPr>
            <a:xfrm>
              <a:off x="238125" y="4663000"/>
              <a:ext cx="493750" cy="169475"/>
            </a:xfrm>
            <a:custGeom>
              <a:avLst/>
              <a:gdLst/>
              <a:ahLst/>
              <a:cxnLst/>
              <a:rect l="l" t="t" r="r" b="b"/>
              <a:pathLst>
                <a:path w="19750" h="6779" extrusionOk="0">
                  <a:moveTo>
                    <a:pt x="14502" y="1"/>
                  </a:moveTo>
                  <a:lnTo>
                    <a:pt x="11587" y="5029"/>
                  </a:lnTo>
                  <a:lnTo>
                    <a:pt x="4992" y="5029"/>
                  </a:lnTo>
                  <a:cubicBezTo>
                    <a:pt x="4555" y="1240"/>
                    <a:pt x="3024" y="365"/>
                    <a:pt x="1530" y="146"/>
                  </a:cubicBezTo>
                  <a:lnTo>
                    <a:pt x="838" y="3244"/>
                  </a:lnTo>
                  <a:lnTo>
                    <a:pt x="0" y="6778"/>
                  </a:lnTo>
                  <a:lnTo>
                    <a:pt x="19750" y="6778"/>
                  </a:lnTo>
                  <a:lnTo>
                    <a:pt x="19677" y="4956"/>
                  </a:lnTo>
                  <a:cubicBezTo>
                    <a:pt x="19640" y="4373"/>
                    <a:pt x="19495" y="3790"/>
                    <a:pt x="19276" y="3280"/>
                  </a:cubicBezTo>
                  <a:cubicBezTo>
                    <a:pt x="18839" y="2187"/>
                    <a:pt x="17454" y="1349"/>
                    <a:pt x="16288" y="875"/>
                  </a:cubicBezTo>
                  <a:lnTo>
                    <a:pt x="15778" y="693"/>
                  </a:lnTo>
                  <a:cubicBezTo>
                    <a:pt x="15304" y="511"/>
                    <a:pt x="14903" y="292"/>
                    <a:pt x="14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74"/>
            <p:cNvSpPr/>
            <p:nvPr/>
          </p:nvSpPr>
          <p:spPr>
            <a:xfrm>
              <a:off x="2084625" y="2000275"/>
              <a:ext cx="433650" cy="295575"/>
            </a:xfrm>
            <a:custGeom>
              <a:avLst/>
              <a:gdLst/>
              <a:ahLst/>
              <a:cxnLst/>
              <a:rect l="l" t="t" r="r" b="b"/>
              <a:pathLst>
                <a:path w="17346" h="11823" extrusionOk="0">
                  <a:moveTo>
                    <a:pt x="6523" y="1"/>
                  </a:moveTo>
                  <a:lnTo>
                    <a:pt x="1" y="10349"/>
                  </a:lnTo>
                  <a:cubicBezTo>
                    <a:pt x="3620" y="11612"/>
                    <a:pt x="10122" y="11823"/>
                    <a:pt x="14055" y="11823"/>
                  </a:cubicBezTo>
                  <a:cubicBezTo>
                    <a:pt x="16021" y="11823"/>
                    <a:pt x="17345" y="11770"/>
                    <a:pt x="17345" y="11770"/>
                  </a:cubicBezTo>
                  <a:lnTo>
                    <a:pt x="17345" y="3899"/>
                  </a:lnTo>
                  <a:lnTo>
                    <a:pt x="6523"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74"/>
            <p:cNvSpPr/>
            <p:nvPr/>
          </p:nvSpPr>
          <p:spPr>
            <a:xfrm>
              <a:off x="1519825" y="1618575"/>
              <a:ext cx="306125" cy="291550"/>
            </a:xfrm>
            <a:custGeom>
              <a:avLst/>
              <a:gdLst/>
              <a:ahLst/>
              <a:cxnLst/>
              <a:rect l="l" t="t" r="r" b="b"/>
              <a:pathLst>
                <a:path w="12245" h="11662" extrusionOk="0">
                  <a:moveTo>
                    <a:pt x="8272" y="1"/>
                  </a:moveTo>
                  <a:lnTo>
                    <a:pt x="1" y="365"/>
                  </a:lnTo>
                  <a:lnTo>
                    <a:pt x="3973" y="11661"/>
                  </a:lnTo>
                  <a:lnTo>
                    <a:pt x="12244" y="11297"/>
                  </a:lnTo>
                  <a:lnTo>
                    <a:pt x="11115" y="8090"/>
                  </a:lnTo>
                  <a:lnTo>
                    <a:pt x="8600" y="948"/>
                  </a:lnTo>
                  <a:lnTo>
                    <a:pt x="8272"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74"/>
            <p:cNvSpPr/>
            <p:nvPr/>
          </p:nvSpPr>
          <p:spPr>
            <a:xfrm>
              <a:off x="1566300" y="1642275"/>
              <a:ext cx="231400" cy="180525"/>
            </a:xfrm>
            <a:custGeom>
              <a:avLst/>
              <a:gdLst/>
              <a:ahLst/>
              <a:cxnLst/>
              <a:rect l="l" t="t" r="r" b="b"/>
              <a:pathLst>
                <a:path w="9256" h="7221" extrusionOk="0">
                  <a:moveTo>
                    <a:pt x="6741" y="0"/>
                  </a:moveTo>
                  <a:lnTo>
                    <a:pt x="0" y="292"/>
                  </a:lnTo>
                  <a:lnTo>
                    <a:pt x="1239" y="3753"/>
                  </a:lnTo>
                  <a:cubicBezTo>
                    <a:pt x="1908" y="5725"/>
                    <a:pt x="4448" y="7221"/>
                    <a:pt x="6953" y="7221"/>
                  </a:cubicBezTo>
                  <a:cubicBezTo>
                    <a:pt x="7040" y="7221"/>
                    <a:pt x="7128" y="7219"/>
                    <a:pt x="7215" y="7215"/>
                  </a:cubicBezTo>
                  <a:lnTo>
                    <a:pt x="9256" y="7142"/>
                  </a:lnTo>
                  <a:lnTo>
                    <a:pt x="6741" y="0"/>
                  </a:ln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74"/>
            <p:cNvSpPr/>
            <p:nvPr/>
          </p:nvSpPr>
          <p:spPr>
            <a:xfrm>
              <a:off x="1408700" y="1246925"/>
              <a:ext cx="415425" cy="507425"/>
            </a:xfrm>
            <a:custGeom>
              <a:avLst/>
              <a:gdLst/>
              <a:ahLst/>
              <a:cxnLst/>
              <a:rect l="l" t="t" r="r" b="b"/>
              <a:pathLst>
                <a:path w="16617" h="20297" extrusionOk="0">
                  <a:moveTo>
                    <a:pt x="13045" y="0"/>
                  </a:moveTo>
                  <a:cubicBezTo>
                    <a:pt x="9329" y="1130"/>
                    <a:pt x="3681" y="4045"/>
                    <a:pt x="3280" y="4555"/>
                  </a:cubicBezTo>
                  <a:cubicBezTo>
                    <a:pt x="2843" y="5065"/>
                    <a:pt x="1567" y="9073"/>
                    <a:pt x="911" y="10640"/>
                  </a:cubicBezTo>
                  <a:cubicBezTo>
                    <a:pt x="0" y="12863"/>
                    <a:pt x="146" y="13701"/>
                    <a:pt x="3863" y="16798"/>
                  </a:cubicBezTo>
                  <a:cubicBezTo>
                    <a:pt x="3498" y="18401"/>
                    <a:pt x="4555" y="20041"/>
                    <a:pt x="6231" y="20296"/>
                  </a:cubicBezTo>
                  <a:lnTo>
                    <a:pt x="4446" y="11806"/>
                  </a:lnTo>
                  <a:lnTo>
                    <a:pt x="16325" y="6195"/>
                  </a:lnTo>
                  <a:cubicBezTo>
                    <a:pt x="16325" y="6195"/>
                    <a:pt x="16616" y="3717"/>
                    <a:pt x="15997" y="2660"/>
                  </a:cubicBezTo>
                  <a:cubicBezTo>
                    <a:pt x="15560" y="1858"/>
                    <a:pt x="13045" y="0"/>
                    <a:pt x="13045"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74"/>
            <p:cNvSpPr/>
            <p:nvPr/>
          </p:nvSpPr>
          <p:spPr>
            <a:xfrm>
              <a:off x="1530775" y="1351575"/>
              <a:ext cx="388075" cy="432825"/>
            </a:xfrm>
            <a:custGeom>
              <a:avLst/>
              <a:gdLst/>
              <a:ahLst/>
              <a:cxnLst/>
              <a:rect l="l" t="t" r="r" b="b"/>
              <a:pathLst>
                <a:path w="15523" h="17313" extrusionOk="0">
                  <a:moveTo>
                    <a:pt x="6949" y="0"/>
                  </a:moveTo>
                  <a:cubicBezTo>
                    <a:pt x="6186" y="0"/>
                    <a:pt x="5571" y="97"/>
                    <a:pt x="5247" y="223"/>
                  </a:cubicBezTo>
                  <a:cubicBezTo>
                    <a:pt x="3863" y="770"/>
                    <a:pt x="2587" y="1462"/>
                    <a:pt x="1676" y="2592"/>
                  </a:cubicBezTo>
                  <a:cubicBezTo>
                    <a:pt x="547" y="3976"/>
                    <a:pt x="0" y="5725"/>
                    <a:pt x="109" y="7474"/>
                  </a:cubicBezTo>
                  <a:cubicBezTo>
                    <a:pt x="109" y="7839"/>
                    <a:pt x="146" y="8167"/>
                    <a:pt x="219" y="8495"/>
                  </a:cubicBezTo>
                  <a:lnTo>
                    <a:pt x="2004" y="17313"/>
                  </a:lnTo>
                  <a:lnTo>
                    <a:pt x="10494" y="15564"/>
                  </a:lnTo>
                  <a:cubicBezTo>
                    <a:pt x="13519" y="14944"/>
                    <a:pt x="15523" y="11956"/>
                    <a:pt x="14903" y="8895"/>
                  </a:cubicBezTo>
                  <a:lnTo>
                    <a:pt x="14248" y="5652"/>
                  </a:lnTo>
                  <a:cubicBezTo>
                    <a:pt x="14175" y="5325"/>
                    <a:pt x="14029" y="4997"/>
                    <a:pt x="13956" y="4669"/>
                  </a:cubicBezTo>
                  <a:cubicBezTo>
                    <a:pt x="12995" y="907"/>
                    <a:pt x="9282" y="0"/>
                    <a:pt x="6949" y="0"/>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74"/>
            <p:cNvSpPr/>
            <p:nvPr/>
          </p:nvSpPr>
          <p:spPr>
            <a:xfrm>
              <a:off x="1817725" y="1506300"/>
              <a:ext cx="37375" cy="47875"/>
            </a:xfrm>
            <a:custGeom>
              <a:avLst/>
              <a:gdLst/>
              <a:ahLst/>
              <a:cxnLst/>
              <a:rect l="l" t="t" r="r" b="b"/>
              <a:pathLst>
                <a:path w="1495" h="1915" extrusionOk="0">
                  <a:moveTo>
                    <a:pt x="633" y="1"/>
                  </a:moveTo>
                  <a:cubicBezTo>
                    <a:pt x="604" y="1"/>
                    <a:pt x="575" y="4"/>
                    <a:pt x="547" y="10"/>
                  </a:cubicBezTo>
                  <a:cubicBezTo>
                    <a:pt x="182" y="83"/>
                    <a:pt x="0" y="557"/>
                    <a:pt x="110" y="1103"/>
                  </a:cubicBezTo>
                  <a:cubicBezTo>
                    <a:pt x="209" y="1570"/>
                    <a:pt x="492" y="1914"/>
                    <a:pt x="846" y="1914"/>
                  </a:cubicBezTo>
                  <a:cubicBezTo>
                    <a:pt x="879" y="1914"/>
                    <a:pt x="913" y="1911"/>
                    <a:pt x="948" y="1905"/>
                  </a:cubicBezTo>
                  <a:cubicBezTo>
                    <a:pt x="1312" y="1832"/>
                    <a:pt x="1494" y="1358"/>
                    <a:pt x="1385" y="812"/>
                  </a:cubicBezTo>
                  <a:cubicBezTo>
                    <a:pt x="1285" y="345"/>
                    <a:pt x="941" y="1"/>
                    <a:pt x="633"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74"/>
            <p:cNvSpPr/>
            <p:nvPr/>
          </p:nvSpPr>
          <p:spPr>
            <a:xfrm>
              <a:off x="1440850" y="1428150"/>
              <a:ext cx="206550" cy="204125"/>
            </a:xfrm>
            <a:custGeom>
              <a:avLst/>
              <a:gdLst/>
              <a:ahLst/>
              <a:cxnLst/>
              <a:rect l="l" t="t" r="r" b="b"/>
              <a:pathLst>
                <a:path w="8262" h="8165" extrusionOk="0">
                  <a:moveTo>
                    <a:pt x="3650" y="1"/>
                  </a:moveTo>
                  <a:cubicBezTo>
                    <a:pt x="3181" y="1"/>
                    <a:pt x="1" y="283"/>
                    <a:pt x="2504" y="8165"/>
                  </a:cubicBezTo>
                  <a:lnTo>
                    <a:pt x="4982" y="7982"/>
                  </a:lnTo>
                  <a:cubicBezTo>
                    <a:pt x="8261" y="6634"/>
                    <a:pt x="3706" y="2"/>
                    <a:pt x="3706" y="2"/>
                  </a:cubicBezTo>
                  <a:cubicBezTo>
                    <a:pt x="3706" y="2"/>
                    <a:pt x="3686" y="1"/>
                    <a:pt x="3650"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74"/>
            <p:cNvSpPr/>
            <p:nvPr/>
          </p:nvSpPr>
          <p:spPr>
            <a:xfrm>
              <a:off x="1438750" y="1568725"/>
              <a:ext cx="160350" cy="147575"/>
            </a:xfrm>
            <a:custGeom>
              <a:avLst/>
              <a:gdLst/>
              <a:ahLst/>
              <a:cxnLst/>
              <a:rect l="l" t="t" r="r" b="b"/>
              <a:pathLst>
                <a:path w="6414" h="5903" extrusionOk="0">
                  <a:moveTo>
                    <a:pt x="2841" y="1"/>
                  </a:moveTo>
                  <a:cubicBezTo>
                    <a:pt x="2278" y="1"/>
                    <a:pt x="1798" y="230"/>
                    <a:pt x="1385" y="574"/>
                  </a:cubicBezTo>
                  <a:cubicBezTo>
                    <a:pt x="1" y="1667"/>
                    <a:pt x="547" y="4618"/>
                    <a:pt x="2552" y="5639"/>
                  </a:cubicBezTo>
                  <a:cubicBezTo>
                    <a:pt x="2913" y="5820"/>
                    <a:pt x="3289" y="5902"/>
                    <a:pt x="3658" y="5902"/>
                  </a:cubicBezTo>
                  <a:cubicBezTo>
                    <a:pt x="5072" y="5902"/>
                    <a:pt x="6385" y="4685"/>
                    <a:pt x="6414" y="3125"/>
                  </a:cubicBezTo>
                  <a:lnTo>
                    <a:pt x="6378" y="2396"/>
                  </a:lnTo>
                  <a:cubicBezTo>
                    <a:pt x="4925" y="626"/>
                    <a:pt x="3770" y="1"/>
                    <a:pt x="2841" y="1"/>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74"/>
            <p:cNvSpPr/>
            <p:nvPr/>
          </p:nvSpPr>
          <p:spPr>
            <a:xfrm>
              <a:off x="1771250" y="1494700"/>
              <a:ext cx="87475" cy="128475"/>
            </a:xfrm>
            <a:custGeom>
              <a:avLst/>
              <a:gdLst/>
              <a:ahLst/>
              <a:cxnLst/>
              <a:rect l="l" t="t" r="r" b="b"/>
              <a:pathLst>
                <a:path w="3499" h="5139" extrusionOk="0">
                  <a:moveTo>
                    <a:pt x="475" y="0"/>
                  </a:moveTo>
                  <a:lnTo>
                    <a:pt x="1" y="328"/>
                  </a:lnTo>
                  <a:cubicBezTo>
                    <a:pt x="511" y="1130"/>
                    <a:pt x="1167" y="1822"/>
                    <a:pt x="1932" y="2369"/>
                  </a:cubicBezTo>
                  <a:cubicBezTo>
                    <a:pt x="2369" y="2697"/>
                    <a:pt x="2515" y="3243"/>
                    <a:pt x="2333" y="3717"/>
                  </a:cubicBezTo>
                  <a:cubicBezTo>
                    <a:pt x="2151" y="4227"/>
                    <a:pt x="1677" y="4555"/>
                    <a:pt x="1167" y="4555"/>
                  </a:cubicBezTo>
                  <a:lnTo>
                    <a:pt x="1167" y="5138"/>
                  </a:lnTo>
                  <a:cubicBezTo>
                    <a:pt x="1313" y="5138"/>
                    <a:pt x="1422" y="5138"/>
                    <a:pt x="1568" y="5102"/>
                  </a:cubicBezTo>
                  <a:cubicBezTo>
                    <a:pt x="3062" y="4737"/>
                    <a:pt x="3499" y="2879"/>
                    <a:pt x="2296" y="1895"/>
                  </a:cubicBezTo>
                  <a:cubicBezTo>
                    <a:pt x="1604" y="1385"/>
                    <a:pt x="985" y="729"/>
                    <a:pt x="475" y="0"/>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74"/>
            <p:cNvSpPr/>
            <p:nvPr/>
          </p:nvSpPr>
          <p:spPr>
            <a:xfrm>
              <a:off x="1508900" y="1633150"/>
              <a:ext cx="48300" cy="38300"/>
            </a:xfrm>
            <a:custGeom>
              <a:avLst/>
              <a:gdLst/>
              <a:ahLst/>
              <a:cxnLst/>
              <a:rect l="l" t="t" r="r" b="b"/>
              <a:pathLst>
                <a:path w="1932" h="1532" extrusionOk="0">
                  <a:moveTo>
                    <a:pt x="329" y="1"/>
                  </a:moveTo>
                  <a:lnTo>
                    <a:pt x="1" y="511"/>
                  </a:lnTo>
                  <a:lnTo>
                    <a:pt x="1604" y="1531"/>
                  </a:lnTo>
                  <a:lnTo>
                    <a:pt x="1932" y="1058"/>
                  </a:lnTo>
                  <a:lnTo>
                    <a:pt x="329" y="1"/>
                  </a:ln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74"/>
            <p:cNvSpPr/>
            <p:nvPr/>
          </p:nvSpPr>
          <p:spPr>
            <a:xfrm>
              <a:off x="1788250" y="1423150"/>
              <a:ext cx="88900" cy="27350"/>
            </a:xfrm>
            <a:custGeom>
              <a:avLst/>
              <a:gdLst/>
              <a:ahLst/>
              <a:cxnLst/>
              <a:rect l="l" t="t" r="r" b="b"/>
              <a:pathLst>
                <a:path w="3556" h="1094" extrusionOk="0">
                  <a:moveTo>
                    <a:pt x="1652" y="0"/>
                  </a:moveTo>
                  <a:cubicBezTo>
                    <a:pt x="1499" y="0"/>
                    <a:pt x="1340" y="18"/>
                    <a:pt x="1179" y="57"/>
                  </a:cubicBezTo>
                  <a:cubicBezTo>
                    <a:pt x="1" y="326"/>
                    <a:pt x="67" y="1093"/>
                    <a:pt x="1377" y="1093"/>
                  </a:cubicBezTo>
                  <a:cubicBezTo>
                    <a:pt x="1485" y="1093"/>
                    <a:pt x="1601" y="1088"/>
                    <a:pt x="1726" y="1077"/>
                  </a:cubicBezTo>
                  <a:cubicBezTo>
                    <a:pt x="3555" y="948"/>
                    <a:pt x="2784" y="0"/>
                    <a:pt x="1652"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74"/>
            <p:cNvSpPr/>
            <p:nvPr/>
          </p:nvSpPr>
          <p:spPr>
            <a:xfrm>
              <a:off x="1639975" y="1450925"/>
              <a:ext cx="71400" cy="37000"/>
            </a:xfrm>
            <a:custGeom>
              <a:avLst/>
              <a:gdLst/>
              <a:ahLst/>
              <a:cxnLst/>
              <a:rect l="l" t="t" r="r" b="b"/>
              <a:pathLst>
                <a:path w="2856" h="1480" extrusionOk="0">
                  <a:moveTo>
                    <a:pt x="1866" y="1"/>
                  </a:moveTo>
                  <a:cubicBezTo>
                    <a:pt x="1528" y="1"/>
                    <a:pt x="1100" y="122"/>
                    <a:pt x="733" y="403"/>
                  </a:cubicBezTo>
                  <a:cubicBezTo>
                    <a:pt x="1" y="959"/>
                    <a:pt x="21" y="1480"/>
                    <a:pt x="589" y="1480"/>
                  </a:cubicBezTo>
                  <a:cubicBezTo>
                    <a:pt x="840" y="1480"/>
                    <a:pt x="1197" y="1378"/>
                    <a:pt x="1644" y="1132"/>
                  </a:cubicBezTo>
                  <a:cubicBezTo>
                    <a:pt x="2856" y="478"/>
                    <a:pt x="2537" y="1"/>
                    <a:pt x="1866"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74"/>
            <p:cNvSpPr/>
            <p:nvPr/>
          </p:nvSpPr>
          <p:spPr>
            <a:xfrm>
              <a:off x="1513450" y="1401775"/>
              <a:ext cx="101150" cy="135750"/>
            </a:xfrm>
            <a:custGeom>
              <a:avLst/>
              <a:gdLst/>
              <a:ahLst/>
              <a:cxnLst/>
              <a:rect l="l" t="t" r="r" b="b"/>
              <a:pathLst>
                <a:path w="4046" h="5430" extrusionOk="0">
                  <a:moveTo>
                    <a:pt x="3171" y="1"/>
                  </a:moveTo>
                  <a:lnTo>
                    <a:pt x="1" y="1531"/>
                  </a:lnTo>
                  <a:lnTo>
                    <a:pt x="1677" y="5430"/>
                  </a:lnTo>
                  <a:cubicBezTo>
                    <a:pt x="3098" y="5248"/>
                    <a:pt x="4045" y="3936"/>
                    <a:pt x="4045" y="3936"/>
                  </a:cubicBezTo>
                  <a:lnTo>
                    <a:pt x="3171" y="1"/>
                  </a:ln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74"/>
            <p:cNvSpPr/>
            <p:nvPr/>
          </p:nvSpPr>
          <p:spPr>
            <a:xfrm>
              <a:off x="1695650" y="1540000"/>
              <a:ext cx="37375" cy="47875"/>
            </a:xfrm>
            <a:custGeom>
              <a:avLst/>
              <a:gdLst/>
              <a:ahLst/>
              <a:cxnLst/>
              <a:rect l="l" t="t" r="r" b="b"/>
              <a:pathLst>
                <a:path w="1495" h="1915" extrusionOk="0">
                  <a:moveTo>
                    <a:pt x="632" y="1"/>
                  </a:moveTo>
                  <a:cubicBezTo>
                    <a:pt x="603" y="1"/>
                    <a:pt x="575" y="4"/>
                    <a:pt x="547" y="10"/>
                  </a:cubicBezTo>
                  <a:cubicBezTo>
                    <a:pt x="183" y="83"/>
                    <a:pt x="0" y="557"/>
                    <a:pt x="110" y="1103"/>
                  </a:cubicBezTo>
                  <a:cubicBezTo>
                    <a:pt x="210" y="1570"/>
                    <a:pt x="523" y="1914"/>
                    <a:pt x="854" y="1914"/>
                  </a:cubicBezTo>
                  <a:cubicBezTo>
                    <a:pt x="885" y="1914"/>
                    <a:pt x="917" y="1911"/>
                    <a:pt x="948" y="1905"/>
                  </a:cubicBezTo>
                  <a:cubicBezTo>
                    <a:pt x="1276" y="1832"/>
                    <a:pt x="1494" y="1358"/>
                    <a:pt x="1385" y="848"/>
                  </a:cubicBezTo>
                  <a:cubicBezTo>
                    <a:pt x="1252" y="348"/>
                    <a:pt x="936" y="1"/>
                    <a:pt x="632"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74"/>
            <p:cNvSpPr/>
            <p:nvPr/>
          </p:nvSpPr>
          <p:spPr>
            <a:xfrm>
              <a:off x="1738475" y="1630250"/>
              <a:ext cx="80175" cy="44375"/>
            </a:xfrm>
            <a:custGeom>
              <a:avLst/>
              <a:gdLst/>
              <a:ahLst/>
              <a:cxnLst/>
              <a:rect l="l" t="t" r="r" b="b"/>
              <a:pathLst>
                <a:path w="3207" h="1775" extrusionOk="0">
                  <a:moveTo>
                    <a:pt x="2429" y="1"/>
                  </a:moveTo>
                  <a:cubicBezTo>
                    <a:pt x="1737" y="1"/>
                    <a:pt x="1069" y="108"/>
                    <a:pt x="401" y="299"/>
                  </a:cubicBezTo>
                  <a:cubicBezTo>
                    <a:pt x="109" y="372"/>
                    <a:pt x="0" y="736"/>
                    <a:pt x="219" y="955"/>
                  </a:cubicBezTo>
                  <a:cubicBezTo>
                    <a:pt x="543" y="1320"/>
                    <a:pt x="1070" y="1775"/>
                    <a:pt x="1649" y="1775"/>
                  </a:cubicBezTo>
                  <a:cubicBezTo>
                    <a:pt x="2112" y="1775"/>
                    <a:pt x="2608" y="1485"/>
                    <a:pt x="3061" y="627"/>
                  </a:cubicBezTo>
                  <a:cubicBezTo>
                    <a:pt x="3207" y="336"/>
                    <a:pt x="3024" y="44"/>
                    <a:pt x="2733" y="8"/>
                  </a:cubicBezTo>
                  <a:cubicBezTo>
                    <a:pt x="2631" y="3"/>
                    <a:pt x="2530" y="1"/>
                    <a:pt x="2429"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74"/>
            <p:cNvSpPr/>
            <p:nvPr/>
          </p:nvSpPr>
          <p:spPr>
            <a:xfrm>
              <a:off x="1519825" y="1467375"/>
              <a:ext cx="89300" cy="164000"/>
            </a:xfrm>
            <a:custGeom>
              <a:avLst/>
              <a:gdLst/>
              <a:ahLst/>
              <a:cxnLst/>
              <a:rect l="l" t="t" r="r" b="b"/>
              <a:pathLst>
                <a:path w="3572" h="6560" extrusionOk="0">
                  <a:moveTo>
                    <a:pt x="2260" y="0"/>
                  </a:moveTo>
                  <a:lnTo>
                    <a:pt x="1" y="2041"/>
                  </a:lnTo>
                  <a:lnTo>
                    <a:pt x="2041" y="6559"/>
                  </a:lnTo>
                  <a:lnTo>
                    <a:pt x="3572" y="6012"/>
                  </a:lnTo>
                  <a:lnTo>
                    <a:pt x="2260" y="0"/>
                  </a:ln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74"/>
            <p:cNvSpPr/>
            <p:nvPr/>
          </p:nvSpPr>
          <p:spPr>
            <a:xfrm>
              <a:off x="1535575" y="1347275"/>
              <a:ext cx="171950" cy="91875"/>
            </a:xfrm>
            <a:custGeom>
              <a:avLst/>
              <a:gdLst/>
              <a:ahLst/>
              <a:cxnLst/>
              <a:rect l="l" t="t" r="r" b="b"/>
              <a:pathLst>
                <a:path w="6878" h="3675" extrusionOk="0">
                  <a:moveTo>
                    <a:pt x="4450" y="0"/>
                  </a:moveTo>
                  <a:cubicBezTo>
                    <a:pt x="1871" y="0"/>
                    <a:pt x="0" y="2098"/>
                    <a:pt x="282" y="3675"/>
                  </a:cubicBezTo>
                  <a:lnTo>
                    <a:pt x="6877" y="614"/>
                  </a:lnTo>
                  <a:cubicBezTo>
                    <a:pt x="6031" y="183"/>
                    <a:pt x="5210" y="0"/>
                    <a:pt x="4450"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74"/>
            <p:cNvSpPr/>
            <p:nvPr/>
          </p:nvSpPr>
          <p:spPr>
            <a:xfrm>
              <a:off x="1643725" y="1320100"/>
              <a:ext cx="158525" cy="68125"/>
            </a:xfrm>
            <a:custGeom>
              <a:avLst/>
              <a:gdLst/>
              <a:ahLst/>
              <a:cxnLst/>
              <a:rect l="l" t="t" r="r" b="b"/>
              <a:pathLst>
                <a:path w="6341" h="2725" extrusionOk="0">
                  <a:moveTo>
                    <a:pt x="4111" y="1"/>
                  </a:moveTo>
                  <a:cubicBezTo>
                    <a:pt x="2043" y="1"/>
                    <a:pt x="0" y="1774"/>
                    <a:pt x="0" y="1774"/>
                  </a:cubicBezTo>
                  <a:cubicBezTo>
                    <a:pt x="1067" y="2471"/>
                    <a:pt x="2024" y="2724"/>
                    <a:pt x="2852" y="2724"/>
                  </a:cubicBezTo>
                  <a:cubicBezTo>
                    <a:pt x="5052" y="2724"/>
                    <a:pt x="6341" y="936"/>
                    <a:pt x="6341" y="936"/>
                  </a:cubicBezTo>
                  <a:cubicBezTo>
                    <a:pt x="5665" y="250"/>
                    <a:pt x="4886" y="1"/>
                    <a:pt x="4111"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74"/>
            <p:cNvSpPr/>
            <p:nvPr/>
          </p:nvSpPr>
          <p:spPr>
            <a:xfrm>
              <a:off x="1737550" y="1844975"/>
              <a:ext cx="527475" cy="483275"/>
            </a:xfrm>
            <a:custGeom>
              <a:avLst/>
              <a:gdLst/>
              <a:ahLst/>
              <a:cxnLst/>
              <a:rect l="l" t="t" r="r" b="b"/>
              <a:pathLst>
                <a:path w="21099" h="19331" extrusionOk="0">
                  <a:moveTo>
                    <a:pt x="6556" y="1"/>
                  </a:moveTo>
                  <a:cubicBezTo>
                    <a:pt x="4440" y="1"/>
                    <a:pt x="2462" y="1391"/>
                    <a:pt x="1823" y="3589"/>
                  </a:cubicBezTo>
                  <a:lnTo>
                    <a:pt x="1" y="10075"/>
                  </a:lnTo>
                  <a:cubicBezTo>
                    <a:pt x="1" y="10075"/>
                    <a:pt x="6487" y="16597"/>
                    <a:pt x="17564" y="19330"/>
                  </a:cubicBezTo>
                  <a:lnTo>
                    <a:pt x="21098" y="5812"/>
                  </a:lnTo>
                  <a:lnTo>
                    <a:pt x="8527" y="419"/>
                  </a:lnTo>
                  <a:cubicBezTo>
                    <a:pt x="7881" y="134"/>
                    <a:pt x="7212" y="1"/>
                    <a:pt x="6556" y="1"/>
                  </a:cubicBezTo>
                  <a:close/>
                </a:path>
              </a:pathLst>
            </a:custGeom>
            <a:solidFill>
              <a:srgbClr val="FFDE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74"/>
            <p:cNvSpPr/>
            <p:nvPr/>
          </p:nvSpPr>
          <p:spPr>
            <a:xfrm>
              <a:off x="1422350" y="1845400"/>
              <a:ext cx="742475" cy="986600"/>
            </a:xfrm>
            <a:custGeom>
              <a:avLst/>
              <a:gdLst/>
              <a:ahLst/>
              <a:cxnLst/>
              <a:rect l="l" t="t" r="r" b="b"/>
              <a:pathLst>
                <a:path w="29699" h="39464" extrusionOk="0">
                  <a:moveTo>
                    <a:pt x="18368" y="1"/>
                  </a:moveTo>
                  <a:cubicBezTo>
                    <a:pt x="18042" y="1"/>
                    <a:pt x="17713" y="25"/>
                    <a:pt x="17382" y="74"/>
                  </a:cubicBezTo>
                  <a:lnTo>
                    <a:pt x="6050" y="1714"/>
                  </a:lnTo>
                  <a:cubicBezTo>
                    <a:pt x="2515" y="2224"/>
                    <a:pt x="1" y="5430"/>
                    <a:pt x="365" y="9001"/>
                  </a:cubicBezTo>
                  <a:lnTo>
                    <a:pt x="3463" y="39464"/>
                  </a:lnTo>
                  <a:lnTo>
                    <a:pt x="29698" y="39464"/>
                  </a:lnTo>
                  <a:lnTo>
                    <a:pt x="27075" y="20662"/>
                  </a:lnTo>
                  <a:lnTo>
                    <a:pt x="25581" y="10058"/>
                  </a:lnTo>
                  <a:lnTo>
                    <a:pt x="24961" y="5758"/>
                  </a:lnTo>
                  <a:cubicBezTo>
                    <a:pt x="24925" y="5321"/>
                    <a:pt x="24815" y="4884"/>
                    <a:pt x="24670" y="4483"/>
                  </a:cubicBezTo>
                  <a:cubicBezTo>
                    <a:pt x="23723" y="1774"/>
                    <a:pt x="21169" y="1"/>
                    <a:pt x="18368" y="1"/>
                  </a:cubicBezTo>
                  <a:close/>
                </a:path>
              </a:pathLst>
            </a:custGeom>
            <a:solidFill>
              <a:srgbClr val="FFDE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74"/>
            <p:cNvSpPr/>
            <p:nvPr/>
          </p:nvSpPr>
          <p:spPr>
            <a:xfrm>
              <a:off x="1431475" y="2068600"/>
              <a:ext cx="199525" cy="763400"/>
            </a:xfrm>
            <a:custGeom>
              <a:avLst/>
              <a:gdLst/>
              <a:ahLst/>
              <a:cxnLst/>
              <a:rect l="l" t="t" r="r" b="b"/>
              <a:pathLst>
                <a:path w="7981" h="30536" extrusionOk="0">
                  <a:moveTo>
                    <a:pt x="0" y="0"/>
                  </a:moveTo>
                  <a:cubicBezTo>
                    <a:pt x="0" y="0"/>
                    <a:pt x="0" y="37"/>
                    <a:pt x="0" y="73"/>
                  </a:cubicBezTo>
                  <a:lnTo>
                    <a:pt x="3098" y="30536"/>
                  </a:lnTo>
                  <a:lnTo>
                    <a:pt x="7980" y="30536"/>
                  </a:lnTo>
                  <a:lnTo>
                    <a:pt x="1932" y="0"/>
                  </a:lnTo>
                  <a:close/>
                </a:path>
              </a:pathLst>
            </a:custGeom>
            <a:solidFill>
              <a:srgbClr val="F1CC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74"/>
            <p:cNvSpPr/>
            <p:nvPr/>
          </p:nvSpPr>
          <p:spPr>
            <a:xfrm>
              <a:off x="1680175" y="2320025"/>
              <a:ext cx="334325" cy="166725"/>
            </a:xfrm>
            <a:custGeom>
              <a:avLst/>
              <a:gdLst/>
              <a:ahLst/>
              <a:cxnLst/>
              <a:rect l="l" t="t" r="r" b="b"/>
              <a:pathLst>
                <a:path w="13373" h="6669" extrusionOk="0">
                  <a:moveTo>
                    <a:pt x="12936" y="0"/>
                  </a:moveTo>
                  <a:lnTo>
                    <a:pt x="0" y="5721"/>
                  </a:lnTo>
                  <a:lnTo>
                    <a:pt x="401" y="6669"/>
                  </a:lnTo>
                  <a:lnTo>
                    <a:pt x="13373" y="948"/>
                  </a:lnTo>
                  <a:lnTo>
                    <a:pt x="12936" y="0"/>
                  </a:lnTo>
                  <a:close/>
                </a:path>
              </a:pathLst>
            </a:custGeom>
            <a:solidFill>
              <a:srgbClr val="F1CC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74"/>
            <p:cNvSpPr/>
            <p:nvPr/>
          </p:nvSpPr>
          <p:spPr>
            <a:xfrm>
              <a:off x="1585425" y="1847225"/>
              <a:ext cx="271500" cy="101025"/>
            </a:xfrm>
            <a:custGeom>
              <a:avLst/>
              <a:gdLst/>
              <a:ahLst/>
              <a:cxnLst/>
              <a:rect l="l" t="t" r="r" b="b"/>
              <a:pathLst>
                <a:path w="10860" h="4041" extrusionOk="0">
                  <a:moveTo>
                    <a:pt x="10859" y="1"/>
                  </a:moveTo>
                  <a:lnTo>
                    <a:pt x="5794" y="365"/>
                  </a:lnTo>
                  <a:lnTo>
                    <a:pt x="0" y="1568"/>
                  </a:lnTo>
                  <a:cubicBezTo>
                    <a:pt x="0" y="1568"/>
                    <a:pt x="1592" y="4041"/>
                    <a:pt x="5454" y="4041"/>
                  </a:cubicBezTo>
                  <a:cubicBezTo>
                    <a:pt x="5964" y="4041"/>
                    <a:pt x="6515" y="3998"/>
                    <a:pt x="7106" y="3900"/>
                  </a:cubicBezTo>
                  <a:cubicBezTo>
                    <a:pt x="9948" y="3426"/>
                    <a:pt x="10640" y="1094"/>
                    <a:pt x="10859" y="1"/>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74"/>
            <p:cNvSpPr/>
            <p:nvPr/>
          </p:nvSpPr>
          <p:spPr>
            <a:xfrm>
              <a:off x="1526200" y="3030575"/>
              <a:ext cx="337100" cy="682325"/>
            </a:xfrm>
            <a:custGeom>
              <a:avLst/>
              <a:gdLst/>
              <a:ahLst/>
              <a:cxnLst/>
              <a:rect l="l" t="t" r="r" b="b"/>
              <a:pathLst>
                <a:path w="13484" h="27293" extrusionOk="0">
                  <a:moveTo>
                    <a:pt x="1" y="0"/>
                  </a:moveTo>
                  <a:lnTo>
                    <a:pt x="803" y="14102"/>
                  </a:lnTo>
                  <a:lnTo>
                    <a:pt x="1458" y="25070"/>
                  </a:lnTo>
                  <a:lnTo>
                    <a:pt x="1568" y="27293"/>
                  </a:lnTo>
                  <a:lnTo>
                    <a:pt x="13483" y="27293"/>
                  </a:lnTo>
                  <a:lnTo>
                    <a:pt x="13410" y="26017"/>
                  </a:lnTo>
                  <a:lnTo>
                    <a:pt x="12681" y="13519"/>
                  </a:lnTo>
                  <a:lnTo>
                    <a:pt x="11880"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74"/>
            <p:cNvSpPr/>
            <p:nvPr/>
          </p:nvSpPr>
          <p:spPr>
            <a:xfrm>
              <a:off x="1899700" y="3030575"/>
              <a:ext cx="520175" cy="682325"/>
            </a:xfrm>
            <a:custGeom>
              <a:avLst/>
              <a:gdLst/>
              <a:ahLst/>
              <a:cxnLst/>
              <a:rect l="l" t="t" r="r" b="b"/>
              <a:pathLst>
                <a:path w="20807" h="27293" extrusionOk="0">
                  <a:moveTo>
                    <a:pt x="1" y="0"/>
                  </a:moveTo>
                  <a:lnTo>
                    <a:pt x="4300" y="13191"/>
                  </a:lnTo>
                  <a:lnTo>
                    <a:pt x="7070" y="21718"/>
                  </a:lnTo>
                  <a:lnTo>
                    <a:pt x="8892" y="27293"/>
                  </a:lnTo>
                  <a:lnTo>
                    <a:pt x="20807" y="27293"/>
                  </a:lnTo>
                  <a:lnTo>
                    <a:pt x="18985" y="21718"/>
                  </a:lnTo>
                  <a:lnTo>
                    <a:pt x="15997" y="12608"/>
                  </a:lnTo>
                  <a:lnTo>
                    <a:pt x="11880"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74"/>
            <p:cNvSpPr/>
            <p:nvPr/>
          </p:nvSpPr>
          <p:spPr>
            <a:xfrm>
              <a:off x="1508900" y="2792800"/>
              <a:ext cx="354400" cy="920100"/>
            </a:xfrm>
            <a:custGeom>
              <a:avLst/>
              <a:gdLst/>
              <a:ahLst/>
              <a:cxnLst/>
              <a:rect l="l" t="t" r="r" b="b"/>
              <a:pathLst>
                <a:path w="14176" h="36804" extrusionOk="0">
                  <a:moveTo>
                    <a:pt x="12681" y="1"/>
                  </a:moveTo>
                  <a:lnTo>
                    <a:pt x="1" y="1568"/>
                  </a:lnTo>
                  <a:lnTo>
                    <a:pt x="2260" y="36804"/>
                  </a:lnTo>
                  <a:lnTo>
                    <a:pt x="14175" y="36804"/>
                  </a:lnTo>
                  <a:lnTo>
                    <a:pt x="1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74"/>
            <p:cNvSpPr/>
            <p:nvPr/>
          </p:nvSpPr>
          <p:spPr>
            <a:xfrm>
              <a:off x="1856900" y="2752725"/>
              <a:ext cx="562975" cy="960175"/>
            </a:xfrm>
            <a:custGeom>
              <a:avLst/>
              <a:gdLst/>
              <a:ahLst/>
              <a:cxnLst/>
              <a:rect l="l" t="t" r="r" b="b"/>
              <a:pathLst>
                <a:path w="22519" h="38407" extrusionOk="0">
                  <a:moveTo>
                    <a:pt x="11879" y="1"/>
                  </a:moveTo>
                  <a:lnTo>
                    <a:pt x="0" y="7616"/>
                  </a:lnTo>
                  <a:lnTo>
                    <a:pt x="10604" y="38407"/>
                  </a:lnTo>
                  <a:lnTo>
                    <a:pt x="22519" y="38407"/>
                  </a:lnTo>
                  <a:lnTo>
                    <a:pt x="118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74"/>
            <p:cNvSpPr/>
            <p:nvPr/>
          </p:nvSpPr>
          <p:spPr>
            <a:xfrm>
              <a:off x="2121975" y="3712875"/>
              <a:ext cx="427275" cy="644075"/>
            </a:xfrm>
            <a:custGeom>
              <a:avLst/>
              <a:gdLst/>
              <a:ahLst/>
              <a:cxnLst/>
              <a:rect l="l" t="t" r="r" b="b"/>
              <a:pathLst>
                <a:path w="17091" h="25763" extrusionOk="0">
                  <a:moveTo>
                    <a:pt x="1" y="1"/>
                  </a:moveTo>
                  <a:lnTo>
                    <a:pt x="5211" y="25762"/>
                  </a:lnTo>
                  <a:lnTo>
                    <a:pt x="17090" y="25762"/>
                  </a:lnTo>
                  <a:lnTo>
                    <a:pt x="11916"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74"/>
            <p:cNvSpPr/>
            <p:nvPr/>
          </p:nvSpPr>
          <p:spPr>
            <a:xfrm>
              <a:off x="1472475" y="3712875"/>
              <a:ext cx="390825" cy="765225"/>
            </a:xfrm>
            <a:custGeom>
              <a:avLst/>
              <a:gdLst/>
              <a:ahLst/>
              <a:cxnLst/>
              <a:rect l="l" t="t" r="r" b="b"/>
              <a:pathLst>
                <a:path w="15633" h="30609" extrusionOk="0">
                  <a:moveTo>
                    <a:pt x="3717" y="1"/>
                  </a:moveTo>
                  <a:lnTo>
                    <a:pt x="0" y="30463"/>
                  </a:lnTo>
                  <a:lnTo>
                    <a:pt x="10713" y="30609"/>
                  </a:lnTo>
                  <a:lnTo>
                    <a:pt x="15632"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74"/>
            <p:cNvSpPr/>
            <p:nvPr/>
          </p:nvSpPr>
          <p:spPr>
            <a:xfrm>
              <a:off x="1508900" y="2752725"/>
              <a:ext cx="728800" cy="380800"/>
            </a:xfrm>
            <a:custGeom>
              <a:avLst/>
              <a:gdLst/>
              <a:ahLst/>
              <a:cxnLst/>
              <a:rect l="l" t="t" r="r" b="b"/>
              <a:pathLst>
                <a:path w="29152" h="15232" extrusionOk="0">
                  <a:moveTo>
                    <a:pt x="25799" y="1"/>
                  </a:moveTo>
                  <a:lnTo>
                    <a:pt x="1" y="3171"/>
                  </a:lnTo>
                  <a:lnTo>
                    <a:pt x="1640" y="15232"/>
                  </a:lnTo>
                  <a:lnTo>
                    <a:pt x="29151" y="15232"/>
                  </a:lnTo>
                  <a:lnTo>
                    <a:pt x="25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74"/>
            <p:cNvSpPr/>
            <p:nvPr/>
          </p:nvSpPr>
          <p:spPr>
            <a:xfrm>
              <a:off x="1508900" y="2787350"/>
              <a:ext cx="651375" cy="92925"/>
            </a:xfrm>
            <a:custGeom>
              <a:avLst/>
              <a:gdLst/>
              <a:ahLst/>
              <a:cxnLst/>
              <a:rect l="l" t="t" r="r" b="b"/>
              <a:pathLst>
                <a:path w="26055" h="3717" extrusionOk="0">
                  <a:moveTo>
                    <a:pt x="26018" y="0"/>
                  </a:moveTo>
                  <a:lnTo>
                    <a:pt x="1" y="3207"/>
                  </a:lnTo>
                  <a:lnTo>
                    <a:pt x="37" y="3717"/>
                  </a:lnTo>
                  <a:lnTo>
                    <a:pt x="26054" y="510"/>
                  </a:lnTo>
                  <a:lnTo>
                    <a:pt x="260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74"/>
            <p:cNvSpPr/>
            <p:nvPr/>
          </p:nvSpPr>
          <p:spPr>
            <a:xfrm>
              <a:off x="1554450" y="2866600"/>
              <a:ext cx="55600" cy="846300"/>
            </a:xfrm>
            <a:custGeom>
              <a:avLst/>
              <a:gdLst/>
              <a:ahLst/>
              <a:cxnLst/>
              <a:rect l="l" t="t" r="r" b="b"/>
              <a:pathLst>
                <a:path w="2224" h="33852" extrusionOk="0">
                  <a:moveTo>
                    <a:pt x="1" y="0"/>
                  </a:moveTo>
                  <a:lnTo>
                    <a:pt x="1713" y="33852"/>
                  </a:lnTo>
                  <a:lnTo>
                    <a:pt x="2223" y="33852"/>
                  </a:lnTo>
                  <a:lnTo>
                    <a:pt x="5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74"/>
            <p:cNvSpPr/>
            <p:nvPr/>
          </p:nvSpPr>
          <p:spPr>
            <a:xfrm>
              <a:off x="1566300" y="2849300"/>
              <a:ext cx="143950" cy="164900"/>
            </a:xfrm>
            <a:custGeom>
              <a:avLst/>
              <a:gdLst/>
              <a:ahLst/>
              <a:cxnLst/>
              <a:rect l="l" t="t" r="r" b="b"/>
              <a:pathLst>
                <a:path w="5758" h="6596" extrusionOk="0">
                  <a:moveTo>
                    <a:pt x="5247" y="0"/>
                  </a:moveTo>
                  <a:cubicBezTo>
                    <a:pt x="5247" y="36"/>
                    <a:pt x="4519" y="5029"/>
                    <a:pt x="0" y="6085"/>
                  </a:cubicBezTo>
                  <a:lnTo>
                    <a:pt x="110" y="6595"/>
                  </a:lnTo>
                  <a:cubicBezTo>
                    <a:pt x="4992" y="5429"/>
                    <a:pt x="5757" y="109"/>
                    <a:pt x="5757" y="73"/>
                  </a:cubicBezTo>
                  <a:lnTo>
                    <a:pt x="5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74"/>
            <p:cNvSpPr/>
            <p:nvPr/>
          </p:nvSpPr>
          <p:spPr>
            <a:xfrm>
              <a:off x="2048200" y="2805575"/>
              <a:ext cx="146675" cy="124825"/>
            </a:xfrm>
            <a:custGeom>
              <a:avLst/>
              <a:gdLst/>
              <a:ahLst/>
              <a:cxnLst/>
              <a:rect l="l" t="t" r="r" b="b"/>
              <a:pathLst>
                <a:path w="5867" h="4993" extrusionOk="0">
                  <a:moveTo>
                    <a:pt x="474" y="0"/>
                  </a:moveTo>
                  <a:lnTo>
                    <a:pt x="0" y="146"/>
                  </a:lnTo>
                  <a:cubicBezTo>
                    <a:pt x="1640" y="4445"/>
                    <a:pt x="4081" y="4992"/>
                    <a:pt x="5211" y="4992"/>
                  </a:cubicBezTo>
                  <a:cubicBezTo>
                    <a:pt x="5429" y="4992"/>
                    <a:pt x="5648" y="4992"/>
                    <a:pt x="5867" y="4956"/>
                  </a:cubicBezTo>
                  <a:lnTo>
                    <a:pt x="5757" y="4482"/>
                  </a:lnTo>
                  <a:cubicBezTo>
                    <a:pt x="5724" y="4490"/>
                    <a:pt x="5532" y="4536"/>
                    <a:pt x="5232" y="4536"/>
                  </a:cubicBezTo>
                  <a:cubicBezTo>
                    <a:pt x="4236" y="4536"/>
                    <a:pt x="2042" y="4034"/>
                    <a:pt x="4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74"/>
            <p:cNvSpPr/>
            <p:nvPr/>
          </p:nvSpPr>
          <p:spPr>
            <a:xfrm>
              <a:off x="1111725" y="1898250"/>
              <a:ext cx="426350" cy="674125"/>
            </a:xfrm>
            <a:custGeom>
              <a:avLst/>
              <a:gdLst/>
              <a:ahLst/>
              <a:cxnLst/>
              <a:rect l="l" t="t" r="r" b="b"/>
              <a:pathLst>
                <a:path w="17054" h="26965" extrusionOk="0">
                  <a:moveTo>
                    <a:pt x="17054" y="0"/>
                  </a:moveTo>
                  <a:lnTo>
                    <a:pt x="17054" y="0"/>
                  </a:lnTo>
                  <a:cubicBezTo>
                    <a:pt x="11661" y="547"/>
                    <a:pt x="8928" y="1422"/>
                    <a:pt x="6778" y="6960"/>
                  </a:cubicBezTo>
                  <a:cubicBezTo>
                    <a:pt x="4337" y="13191"/>
                    <a:pt x="1604" y="21900"/>
                    <a:pt x="0" y="26965"/>
                  </a:cubicBezTo>
                  <a:lnTo>
                    <a:pt x="9693" y="25762"/>
                  </a:lnTo>
                  <a:cubicBezTo>
                    <a:pt x="11588" y="21426"/>
                    <a:pt x="16325" y="11479"/>
                    <a:pt x="16325" y="11479"/>
                  </a:cubicBezTo>
                  <a:lnTo>
                    <a:pt x="17054"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6" name="Google Shape;3716;p74"/>
            <p:cNvSpPr/>
            <p:nvPr/>
          </p:nvSpPr>
          <p:spPr>
            <a:xfrm>
              <a:off x="1219225" y="2382875"/>
              <a:ext cx="207725" cy="58325"/>
            </a:xfrm>
            <a:custGeom>
              <a:avLst/>
              <a:gdLst/>
              <a:ahLst/>
              <a:cxnLst/>
              <a:rect l="l" t="t" r="r" b="b"/>
              <a:pathLst>
                <a:path w="8309" h="2333" extrusionOk="0">
                  <a:moveTo>
                    <a:pt x="8308" y="1"/>
                  </a:moveTo>
                  <a:lnTo>
                    <a:pt x="0" y="256"/>
                  </a:lnTo>
                  <a:lnTo>
                    <a:pt x="7215" y="2333"/>
                  </a:lnTo>
                  <a:lnTo>
                    <a:pt x="8308" y="1"/>
                  </a:ln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74"/>
            <p:cNvSpPr/>
            <p:nvPr/>
          </p:nvSpPr>
          <p:spPr>
            <a:xfrm>
              <a:off x="1111725" y="2419325"/>
              <a:ext cx="791650" cy="286050"/>
            </a:xfrm>
            <a:custGeom>
              <a:avLst/>
              <a:gdLst/>
              <a:ahLst/>
              <a:cxnLst/>
              <a:rect l="l" t="t" r="r" b="b"/>
              <a:pathLst>
                <a:path w="31666" h="11442" extrusionOk="0">
                  <a:moveTo>
                    <a:pt x="7580" y="0"/>
                  </a:moveTo>
                  <a:lnTo>
                    <a:pt x="0" y="6122"/>
                  </a:lnTo>
                  <a:cubicBezTo>
                    <a:pt x="0" y="6122"/>
                    <a:pt x="2177" y="11207"/>
                    <a:pt x="13684" y="11207"/>
                  </a:cubicBezTo>
                  <a:cubicBezTo>
                    <a:pt x="16691" y="11207"/>
                    <a:pt x="20334" y="10860"/>
                    <a:pt x="24742" y="9984"/>
                  </a:cubicBezTo>
                  <a:lnTo>
                    <a:pt x="31665" y="11442"/>
                  </a:lnTo>
                  <a:lnTo>
                    <a:pt x="31665" y="11442"/>
                  </a:lnTo>
                  <a:lnTo>
                    <a:pt x="27475" y="6195"/>
                  </a:lnTo>
                  <a:cubicBezTo>
                    <a:pt x="27475" y="6195"/>
                    <a:pt x="17782" y="2697"/>
                    <a:pt x="7580" y="0"/>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8" name="Google Shape;3718;p74"/>
            <p:cNvSpPr/>
            <p:nvPr/>
          </p:nvSpPr>
          <p:spPr>
            <a:xfrm>
              <a:off x="1922475" y="2712650"/>
              <a:ext cx="70175" cy="126525"/>
            </a:xfrm>
            <a:custGeom>
              <a:avLst/>
              <a:gdLst/>
              <a:ahLst/>
              <a:cxnLst/>
              <a:rect l="l" t="t" r="r" b="b"/>
              <a:pathLst>
                <a:path w="2807" h="5061" extrusionOk="0">
                  <a:moveTo>
                    <a:pt x="1823" y="0"/>
                  </a:moveTo>
                  <a:lnTo>
                    <a:pt x="1" y="620"/>
                  </a:lnTo>
                  <a:lnTo>
                    <a:pt x="1422" y="4592"/>
                  </a:lnTo>
                  <a:cubicBezTo>
                    <a:pt x="1539" y="4885"/>
                    <a:pt x="1798" y="5060"/>
                    <a:pt x="2066" y="5060"/>
                  </a:cubicBezTo>
                  <a:cubicBezTo>
                    <a:pt x="2131" y="5060"/>
                    <a:pt x="2196" y="5050"/>
                    <a:pt x="2260" y="5029"/>
                  </a:cubicBezTo>
                  <a:cubicBezTo>
                    <a:pt x="2588" y="4919"/>
                    <a:pt x="2806" y="4592"/>
                    <a:pt x="2734" y="4227"/>
                  </a:cubicBezTo>
                  <a:lnTo>
                    <a:pt x="1823"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74"/>
            <p:cNvSpPr/>
            <p:nvPr/>
          </p:nvSpPr>
          <p:spPr>
            <a:xfrm>
              <a:off x="1784925" y="2658000"/>
              <a:ext cx="189500" cy="199625"/>
            </a:xfrm>
            <a:custGeom>
              <a:avLst/>
              <a:gdLst/>
              <a:ahLst/>
              <a:cxnLst/>
              <a:rect l="l" t="t" r="r" b="b"/>
              <a:pathLst>
                <a:path w="7580" h="7985" extrusionOk="0">
                  <a:moveTo>
                    <a:pt x="4409" y="0"/>
                  </a:moveTo>
                  <a:lnTo>
                    <a:pt x="0" y="2077"/>
                  </a:lnTo>
                  <a:lnTo>
                    <a:pt x="5102" y="4591"/>
                  </a:lnTo>
                  <a:lnTo>
                    <a:pt x="6377" y="7616"/>
                  </a:lnTo>
                  <a:cubicBezTo>
                    <a:pt x="6444" y="7815"/>
                    <a:pt x="6662" y="7985"/>
                    <a:pt x="6894" y="7985"/>
                  </a:cubicBezTo>
                  <a:cubicBezTo>
                    <a:pt x="6916" y="7985"/>
                    <a:pt x="6938" y="7983"/>
                    <a:pt x="6960" y="7980"/>
                  </a:cubicBezTo>
                  <a:cubicBezTo>
                    <a:pt x="7325" y="7980"/>
                    <a:pt x="7580" y="7688"/>
                    <a:pt x="7580" y="7324"/>
                  </a:cubicBezTo>
                  <a:lnTo>
                    <a:pt x="7325" y="2186"/>
                  </a:lnTo>
                  <a:lnTo>
                    <a:pt x="4409"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0" name="Google Shape;3720;p74"/>
            <p:cNvSpPr/>
            <p:nvPr/>
          </p:nvSpPr>
          <p:spPr>
            <a:xfrm>
              <a:off x="1871475" y="2617000"/>
              <a:ext cx="163075" cy="132700"/>
            </a:xfrm>
            <a:custGeom>
              <a:avLst/>
              <a:gdLst/>
              <a:ahLst/>
              <a:cxnLst/>
              <a:rect l="l" t="t" r="r" b="b"/>
              <a:pathLst>
                <a:path w="6523" h="5308" extrusionOk="0">
                  <a:moveTo>
                    <a:pt x="2915" y="0"/>
                  </a:moveTo>
                  <a:lnTo>
                    <a:pt x="0" y="2587"/>
                  </a:lnTo>
                  <a:lnTo>
                    <a:pt x="4518" y="2770"/>
                  </a:lnTo>
                  <a:lnTo>
                    <a:pt x="5721" y="5102"/>
                  </a:lnTo>
                  <a:cubicBezTo>
                    <a:pt x="5778" y="5215"/>
                    <a:pt x="5901" y="5307"/>
                    <a:pt x="6039" y="5307"/>
                  </a:cubicBezTo>
                  <a:cubicBezTo>
                    <a:pt x="6078" y="5307"/>
                    <a:pt x="6118" y="5300"/>
                    <a:pt x="6158" y="5284"/>
                  </a:cubicBezTo>
                  <a:cubicBezTo>
                    <a:pt x="6377" y="5247"/>
                    <a:pt x="6523" y="5029"/>
                    <a:pt x="6450" y="4810"/>
                  </a:cubicBezTo>
                  <a:lnTo>
                    <a:pt x="5648" y="1531"/>
                  </a:lnTo>
                  <a:lnTo>
                    <a:pt x="2915"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74"/>
            <p:cNvSpPr/>
            <p:nvPr/>
          </p:nvSpPr>
          <p:spPr>
            <a:xfrm>
              <a:off x="1642825" y="2533175"/>
              <a:ext cx="301550" cy="246000"/>
            </a:xfrm>
            <a:custGeom>
              <a:avLst/>
              <a:gdLst/>
              <a:ahLst/>
              <a:cxnLst/>
              <a:rect l="l" t="t" r="r" b="b"/>
              <a:pathLst>
                <a:path w="12062" h="9840" extrusionOk="0">
                  <a:moveTo>
                    <a:pt x="802" y="1"/>
                  </a:moveTo>
                  <a:lnTo>
                    <a:pt x="0" y="3280"/>
                  </a:lnTo>
                  <a:cubicBezTo>
                    <a:pt x="328" y="3936"/>
                    <a:pt x="656" y="4592"/>
                    <a:pt x="1093" y="5175"/>
                  </a:cubicBezTo>
                  <a:cubicBezTo>
                    <a:pt x="2369" y="6997"/>
                    <a:pt x="4008" y="8528"/>
                    <a:pt x="5939" y="9657"/>
                  </a:cubicBezTo>
                  <a:cubicBezTo>
                    <a:pt x="6122" y="9766"/>
                    <a:pt x="6231" y="9839"/>
                    <a:pt x="6231" y="9839"/>
                  </a:cubicBezTo>
                  <a:lnTo>
                    <a:pt x="12061" y="3353"/>
                  </a:lnTo>
                  <a:lnTo>
                    <a:pt x="3352" y="766"/>
                  </a:lnTo>
                  <a:lnTo>
                    <a:pt x="3061" y="693"/>
                  </a:lnTo>
                  <a:lnTo>
                    <a:pt x="802"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2" name="Google Shape;3722;p74"/>
            <p:cNvSpPr/>
            <p:nvPr/>
          </p:nvSpPr>
          <p:spPr>
            <a:xfrm>
              <a:off x="1798575" y="2709925"/>
              <a:ext cx="90150" cy="156800"/>
            </a:xfrm>
            <a:custGeom>
              <a:avLst/>
              <a:gdLst/>
              <a:ahLst/>
              <a:cxnLst/>
              <a:rect l="l" t="t" r="r" b="b"/>
              <a:pathLst>
                <a:path w="3606" h="6272" extrusionOk="0">
                  <a:moveTo>
                    <a:pt x="839" y="0"/>
                  </a:moveTo>
                  <a:lnTo>
                    <a:pt x="1" y="2769"/>
                  </a:lnTo>
                  <a:lnTo>
                    <a:pt x="2078" y="4045"/>
                  </a:lnTo>
                  <a:lnTo>
                    <a:pt x="2770" y="6012"/>
                  </a:lnTo>
                  <a:cubicBezTo>
                    <a:pt x="2807" y="6122"/>
                    <a:pt x="2916" y="6231"/>
                    <a:pt x="3062" y="6267"/>
                  </a:cubicBezTo>
                  <a:lnTo>
                    <a:pt x="3098" y="6267"/>
                  </a:lnTo>
                  <a:cubicBezTo>
                    <a:pt x="3117" y="6270"/>
                    <a:pt x="3136" y="6271"/>
                    <a:pt x="3155" y="6271"/>
                  </a:cubicBezTo>
                  <a:cubicBezTo>
                    <a:pt x="3389" y="6271"/>
                    <a:pt x="3606" y="6066"/>
                    <a:pt x="3572" y="5830"/>
                  </a:cubicBezTo>
                  <a:lnTo>
                    <a:pt x="3426" y="3425"/>
                  </a:lnTo>
                  <a:lnTo>
                    <a:pt x="839"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74"/>
            <p:cNvSpPr/>
            <p:nvPr/>
          </p:nvSpPr>
          <p:spPr>
            <a:xfrm>
              <a:off x="2220350" y="4165625"/>
              <a:ext cx="368975" cy="409950"/>
            </a:xfrm>
            <a:custGeom>
              <a:avLst/>
              <a:gdLst/>
              <a:ahLst/>
              <a:cxnLst/>
              <a:rect l="l" t="t" r="r" b="b"/>
              <a:pathLst>
                <a:path w="14759" h="16398" extrusionOk="0">
                  <a:moveTo>
                    <a:pt x="12171" y="0"/>
                  </a:moveTo>
                  <a:lnTo>
                    <a:pt x="1" y="1458"/>
                  </a:lnTo>
                  <a:lnTo>
                    <a:pt x="2151" y="16398"/>
                  </a:lnTo>
                  <a:lnTo>
                    <a:pt x="14759" y="16398"/>
                  </a:lnTo>
                  <a:lnTo>
                    <a:pt x="12171" y="0"/>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4" name="Google Shape;3724;p74"/>
            <p:cNvSpPr/>
            <p:nvPr/>
          </p:nvSpPr>
          <p:spPr>
            <a:xfrm>
              <a:off x="2241325" y="4474425"/>
              <a:ext cx="723325" cy="358050"/>
            </a:xfrm>
            <a:custGeom>
              <a:avLst/>
              <a:gdLst/>
              <a:ahLst/>
              <a:cxnLst/>
              <a:rect l="l" t="t" r="r" b="b"/>
              <a:pathLst>
                <a:path w="28933" h="14322" extrusionOk="0">
                  <a:moveTo>
                    <a:pt x="0" y="1"/>
                  </a:moveTo>
                  <a:lnTo>
                    <a:pt x="255" y="9475"/>
                  </a:lnTo>
                  <a:lnTo>
                    <a:pt x="328" y="14321"/>
                  </a:lnTo>
                  <a:lnTo>
                    <a:pt x="28932" y="14321"/>
                  </a:lnTo>
                  <a:lnTo>
                    <a:pt x="28203" y="11771"/>
                  </a:lnTo>
                  <a:cubicBezTo>
                    <a:pt x="27402" y="9183"/>
                    <a:pt x="25471" y="7143"/>
                    <a:pt x="22920" y="6232"/>
                  </a:cubicBezTo>
                  <a:lnTo>
                    <a:pt x="22155" y="5940"/>
                  </a:lnTo>
                  <a:cubicBezTo>
                    <a:pt x="21389" y="5685"/>
                    <a:pt x="20697" y="5357"/>
                    <a:pt x="20005" y="4920"/>
                  </a:cubicBezTo>
                  <a:cubicBezTo>
                    <a:pt x="19458" y="4556"/>
                    <a:pt x="18912" y="4118"/>
                    <a:pt x="18438" y="3645"/>
                  </a:cubicBezTo>
                  <a:cubicBezTo>
                    <a:pt x="17381" y="2625"/>
                    <a:pt x="16580" y="1386"/>
                    <a:pt x="1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74"/>
            <p:cNvSpPr/>
            <p:nvPr/>
          </p:nvSpPr>
          <p:spPr>
            <a:xfrm>
              <a:off x="2524625" y="4505400"/>
              <a:ext cx="141225" cy="18250"/>
            </a:xfrm>
            <a:custGeom>
              <a:avLst/>
              <a:gdLst/>
              <a:ahLst/>
              <a:cxnLst/>
              <a:rect l="l" t="t" r="r" b="b"/>
              <a:pathLst>
                <a:path w="5649" h="730" extrusionOk="0">
                  <a:moveTo>
                    <a:pt x="0" y="1"/>
                  </a:moveTo>
                  <a:lnTo>
                    <a:pt x="0" y="730"/>
                  </a:lnTo>
                  <a:lnTo>
                    <a:pt x="5648" y="730"/>
                  </a:lnTo>
                  <a:lnTo>
                    <a:pt x="5648"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6" name="Google Shape;3726;p74"/>
            <p:cNvSpPr/>
            <p:nvPr/>
          </p:nvSpPr>
          <p:spPr>
            <a:xfrm>
              <a:off x="2561050" y="4554600"/>
              <a:ext cx="141225" cy="18250"/>
            </a:xfrm>
            <a:custGeom>
              <a:avLst/>
              <a:gdLst/>
              <a:ahLst/>
              <a:cxnLst/>
              <a:rect l="l" t="t" r="r" b="b"/>
              <a:pathLst>
                <a:path w="5649" h="730" extrusionOk="0">
                  <a:moveTo>
                    <a:pt x="1" y="1"/>
                  </a:moveTo>
                  <a:lnTo>
                    <a:pt x="1" y="729"/>
                  </a:lnTo>
                  <a:lnTo>
                    <a:pt x="5649" y="729"/>
                  </a:lnTo>
                  <a:lnTo>
                    <a:pt x="5649"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74"/>
            <p:cNvSpPr/>
            <p:nvPr/>
          </p:nvSpPr>
          <p:spPr>
            <a:xfrm>
              <a:off x="2374325" y="4633850"/>
              <a:ext cx="54675" cy="53775"/>
            </a:xfrm>
            <a:custGeom>
              <a:avLst/>
              <a:gdLst/>
              <a:ahLst/>
              <a:cxnLst/>
              <a:rect l="l" t="t" r="r" b="b"/>
              <a:pathLst>
                <a:path w="2187" h="2151" extrusionOk="0">
                  <a:moveTo>
                    <a:pt x="1130" y="729"/>
                  </a:moveTo>
                  <a:cubicBezTo>
                    <a:pt x="1203" y="729"/>
                    <a:pt x="1275" y="766"/>
                    <a:pt x="1348" y="839"/>
                  </a:cubicBezTo>
                  <a:cubicBezTo>
                    <a:pt x="1421" y="875"/>
                    <a:pt x="1458" y="985"/>
                    <a:pt x="1458" y="1057"/>
                  </a:cubicBezTo>
                  <a:cubicBezTo>
                    <a:pt x="1432" y="1260"/>
                    <a:pt x="1265" y="1393"/>
                    <a:pt x="1093" y="1393"/>
                  </a:cubicBezTo>
                  <a:cubicBezTo>
                    <a:pt x="1017" y="1393"/>
                    <a:pt x="941" y="1368"/>
                    <a:pt x="875" y="1312"/>
                  </a:cubicBezTo>
                  <a:cubicBezTo>
                    <a:pt x="802" y="1240"/>
                    <a:pt x="765" y="1167"/>
                    <a:pt x="765" y="1094"/>
                  </a:cubicBezTo>
                  <a:cubicBezTo>
                    <a:pt x="765" y="875"/>
                    <a:pt x="911" y="729"/>
                    <a:pt x="1130" y="729"/>
                  </a:cubicBezTo>
                  <a:close/>
                  <a:moveTo>
                    <a:pt x="1093" y="1"/>
                  </a:moveTo>
                  <a:cubicBezTo>
                    <a:pt x="510" y="1"/>
                    <a:pt x="37" y="474"/>
                    <a:pt x="37" y="1057"/>
                  </a:cubicBezTo>
                  <a:cubicBezTo>
                    <a:pt x="0" y="1349"/>
                    <a:pt x="109" y="1604"/>
                    <a:pt x="328" y="1823"/>
                  </a:cubicBezTo>
                  <a:cubicBezTo>
                    <a:pt x="510" y="2005"/>
                    <a:pt x="765" y="2151"/>
                    <a:pt x="1057" y="2151"/>
                  </a:cubicBezTo>
                  <a:cubicBezTo>
                    <a:pt x="1640" y="2151"/>
                    <a:pt x="2113" y="1677"/>
                    <a:pt x="2150" y="1094"/>
                  </a:cubicBezTo>
                  <a:cubicBezTo>
                    <a:pt x="2186" y="511"/>
                    <a:pt x="1713" y="1"/>
                    <a:pt x="1093"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8" name="Google Shape;3728;p74"/>
            <p:cNvSpPr/>
            <p:nvPr/>
          </p:nvSpPr>
          <p:spPr>
            <a:xfrm>
              <a:off x="2459950" y="4633850"/>
              <a:ext cx="53775" cy="52875"/>
            </a:xfrm>
            <a:custGeom>
              <a:avLst/>
              <a:gdLst/>
              <a:ahLst/>
              <a:cxnLst/>
              <a:rect l="l" t="t" r="r" b="b"/>
              <a:pathLst>
                <a:path w="2151" h="2115" extrusionOk="0">
                  <a:moveTo>
                    <a:pt x="1093" y="729"/>
                  </a:moveTo>
                  <a:cubicBezTo>
                    <a:pt x="1203" y="729"/>
                    <a:pt x="1276" y="766"/>
                    <a:pt x="1349" y="839"/>
                  </a:cubicBezTo>
                  <a:cubicBezTo>
                    <a:pt x="1385" y="875"/>
                    <a:pt x="1421" y="985"/>
                    <a:pt x="1421" y="1057"/>
                  </a:cubicBezTo>
                  <a:cubicBezTo>
                    <a:pt x="1396" y="1260"/>
                    <a:pt x="1229" y="1393"/>
                    <a:pt x="1056" y="1393"/>
                  </a:cubicBezTo>
                  <a:cubicBezTo>
                    <a:pt x="981" y="1393"/>
                    <a:pt x="905" y="1368"/>
                    <a:pt x="838" y="1312"/>
                  </a:cubicBezTo>
                  <a:cubicBezTo>
                    <a:pt x="765" y="1240"/>
                    <a:pt x="729" y="1167"/>
                    <a:pt x="765" y="1094"/>
                  </a:cubicBezTo>
                  <a:lnTo>
                    <a:pt x="729" y="1094"/>
                  </a:lnTo>
                  <a:cubicBezTo>
                    <a:pt x="729" y="875"/>
                    <a:pt x="911" y="729"/>
                    <a:pt x="1093" y="729"/>
                  </a:cubicBezTo>
                  <a:close/>
                  <a:moveTo>
                    <a:pt x="1093" y="1"/>
                  </a:moveTo>
                  <a:cubicBezTo>
                    <a:pt x="510" y="1"/>
                    <a:pt x="37" y="474"/>
                    <a:pt x="0" y="1057"/>
                  </a:cubicBezTo>
                  <a:cubicBezTo>
                    <a:pt x="0" y="1349"/>
                    <a:pt x="110" y="1604"/>
                    <a:pt x="292" y="1823"/>
                  </a:cubicBezTo>
                  <a:cubicBezTo>
                    <a:pt x="510" y="2005"/>
                    <a:pt x="765" y="2114"/>
                    <a:pt x="1057" y="2114"/>
                  </a:cubicBezTo>
                  <a:cubicBezTo>
                    <a:pt x="1640" y="2114"/>
                    <a:pt x="2114" y="1677"/>
                    <a:pt x="2114" y="1094"/>
                  </a:cubicBezTo>
                  <a:cubicBezTo>
                    <a:pt x="2150" y="802"/>
                    <a:pt x="2041" y="511"/>
                    <a:pt x="1822" y="329"/>
                  </a:cubicBezTo>
                  <a:cubicBezTo>
                    <a:pt x="1640" y="110"/>
                    <a:pt x="1385" y="1"/>
                    <a:pt x="1093"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9" name="Google Shape;3729;p74"/>
            <p:cNvSpPr/>
            <p:nvPr/>
          </p:nvSpPr>
          <p:spPr>
            <a:xfrm>
              <a:off x="2247700" y="4711275"/>
              <a:ext cx="716950" cy="121200"/>
            </a:xfrm>
            <a:custGeom>
              <a:avLst/>
              <a:gdLst/>
              <a:ahLst/>
              <a:cxnLst/>
              <a:rect l="l" t="t" r="r" b="b"/>
              <a:pathLst>
                <a:path w="28678" h="4848" extrusionOk="0">
                  <a:moveTo>
                    <a:pt x="0" y="1"/>
                  </a:moveTo>
                  <a:lnTo>
                    <a:pt x="73" y="4847"/>
                  </a:lnTo>
                  <a:lnTo>
                    <a:pt x="28677" y="4847"/>
                  </a:lnTo>
                  <a:lnTo>
                    <a:pt x="27948" y="2297"/>
                  </a:lnTo>
                  <a:cubicBezTo>
                    <a:pt x="27693" y="1495"/>
                    <a:pt x="27329" y="693"/>
                    <a:pt x="26855" y="1"/>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74"/>
            <p:cNvSpPr/>
            <p:nvPr/>
          </p:nvSpPr>
          <p:spPr>
            <a:xfrm>
              <a:off x="2563800" y="4597425"/>
              <a:ext cx="400850" cy="235050"/>
            </a:xfrm>
            <a:custGeom>
              <a:avLst/>
              <a:gdLst/>
              <a:ahLst/>
              <a:cxnLst/>
              <a:rect l="l" t="t" r="r" b="b"/>
              <a:pathLst>
                <a:path w="16034" h="9402" extrusionOk="0">
                  <a:moveTo>
                    <a:pt x="7106" y="0"/>
                  </a:moveTo>
                  <a:cubicBezTo>
                    <a:pt x="3316" y="1749"/>
                    <a:pt x="656" y="5284"/>
                    <a:pt x="0" y="9401"/>
                  </a:cubicBezTo>
                  <a:lnTo>
                    <a:pt x="16033" y="9401"/>
                  </a:lnTo>
                  <a:lnTo>
                    <a:pt x="15304" y="6851"/>
                  </a:lnTo>
                  <a:cubicBezTo>
                    <a:pt x="14503" y="4263"/>
                    <a:pt x="12572" y="2223"/>
                    <a:pt x="10021" y="1312"/>
                  </a:cubicBezTo>
                  <a:lnTo>
                    <a:pt x="9256" y="1020"/>
                  </a:lnTo>
                  <a:cubicBezTo>
                    <a:pt x="8490" y="765"/>
                    <a:pt x="7798" y="437"/>
                    <a:pt x="7106"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1" name="Google Shape;3731;p74"/>
            <p:cNvSpPr/>
            <p:nvPr/>
          </p:nvSpPr>
          <p:spPr>
            <a:xfrm>
              <a:off x="2476350" y="4390600"/>
              <a:ext cx="182100" cy="83850"/>
            </a:xfrm>
            <a:custGeom>
              <a:avLst/>
              <a:gdLst/>
              <a:ahLst/>
              <a:cxnLst/>
              <a:rect l="l" t="t" r="r" b="b"/>
              <a:pathLst>
                <a:path w="7284" h="3354" extrusionOk="0">
                  <a:moveTo>
                    <a:pt x="5594" y="1"/>
                  </a:moveTo>
                  <a:cubicBezTo>
                    <a:pt x="5575" y="1"/>
                    <a:pt x="5557" y="1"/>
                    <a:pt x="5539" y="2"/>
                  </a:cubicBezTo>
                  <a:lnTo>
                    <a:pt x="4081" y="2"/>
                  </a:lnTo>
                  <a:cubicBezTo>
                    <a:pt x="2952" y="2"/>
                    <a:pt x="1895" y="548"/>
                    <a:pt x="1239" y="1496"/>
                  </a:cubicBezTo>
                  <a:lnTo>
                    <a:pt x="0" y="3354"/>
                  </a:lnTo>
                  <a:lnTo>
                    <a:pt x="6668" y="3354"/>
                  </a:lnTo>
                  <a:lnTo>
                    <a:pt x="7033" y="1933"/>
                  </a:lnTo>
                  <a:cubicBezTo>
                    <a:pt x="7283" y="967"/>
                    <a:pt x="6585" y="1"/>
                    <a:pt x="55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74"/>
            <p:cNvSpPr/>
            <p:nvPr/>
          </p:nvSpPr>
          <p:spPr>
            <a:xfrm>
              <a:off x="1441500" y="4181100"/>
              <a:ext cx="365300" cy="409050"/>
            </a:xfrm>
            <a:custGeom>
              <a:avLst/>
              <a:gdLst/>
              <a:ahLst/>
              <a:cxnLst/>
              <a:rect l="l" t="t" r="r" b="b"/>
              <a:pathLst>
                <a:path w="14612" h="16362" extrusionOk="0">
                  <a:moveTo>
                    <a:pt x="2223" y="1"/>
                  </a:moveTo>
                  <a:lnTo>
                    <a:pt x="0" y="15779"/>
                  </a:lnTo>
                  <a:lnTo>
                    <a:pt x="12608" y="16362"/>
                  </a:lnTo>
                  <a:lnTo>
                    <a:pt x="14612" y="657"/>
                  </a:lnTo>
                  <a:lnTo>
                    <a:pt x="2223"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74"/>
            <p:cNvSpPr/>
            <p:nvPr/>
          </p:nvSpPr>
          <p:spPr>
            <a:xfrm>
              <a:off x="1380450" y="4474425"/>
              <a:ext cx="715125" cy="358050"/>
            </a:xfrm>
            <a:custGeom>
              <a:avLst/>
              <a:gdLst/>
              <a:ahLst/>
              <a:cxnLst/>
              <a:rect l="l" t="t" r="r" b="b"/>
              <a:pathLst>
                <a:path w="28605" h="14322" extrusionOk="0">
                  <a:moveTo>
                    <a:pt x="2442" y="1"/>
                  </a:moveTo>
                  <a:lnTo>
                    <a:pt x="875" y="9475"/>
                  </a:lnTo>
                  <a:lnTo>
                    <a:pt x="1" y="14321"/>
                  </a:lnTo>
                  <a:lnTo>
                    <a:pt x="28605" y="14321"/>
                  </a:lnTo>
                  <a:lnTo>
                    <a:pt x="28350" y="11771"/>
                  </a:lnTo>
                  <a:cubicBezTo>
                    <a:pt x="28277" y="10969"/>
                    <a:pt x="28058" y="10204"/>
                    <a:pt x="27730" y="9475"/>
                  </a:cubicBezTo>
                  <a:cubicBezTo>
                    <a:pt x="27002" y="7981"/>
                    <a:pt x="25726" y="6815"/>
                    <a:pt x="24159" y="6232"/>
                  </a:cubicBezTo>
                  <a:lnTo>
                    <a:pt x="23431" y="5940"/>
                  </a:lnTo>
                  <a:cubicBezTo>
                    <a:pt x="22738" y="5685"/>
                    <a:pt x="22119" y="5357"/>
                    <a:pt x="21499" y="4920"/>
                  </a:cubicBezTo>
                  <a:cubicBezTo>
                    <a:pt x="21026" y="4556"/>
                    <a:pt x="20552" y="4118"/>
                    <a:pt x="20188" y="3645"/>
                  </a:cubicBezTo>
                  <a:cubicBezTo>
                    <a:pt x="19313" y="2588"/>
                    <a:pt x="18730" y="1349"/>
                    <a:pt x="185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4" name="Google Shape;3734;p74"/>
            <p:cNvSpPr/>
            <p:nvPr/>
          </p:nvSpPr>
          <p:spPr>
            <a:xfrm>
              <a:off x="1716600" y="4505400"/>
              <a:ext cx="141225" cy="18250"/>
            </a:xfrm>
            <a:custGeom>
              <a:avLst/>
              <a:gdLst/>
              <a:ahLst/>
              <a:cxnLst/>
              <a:rect l="l" t="t" r="r" b="b"/>
              <a:pathLst>
                <a:path w="5649" h="730" extrusionOk="0">
                  <a:moveTo>
                    <a:pt x="1" y="1"/>
                  </a:moveTo>
                  <a:lnTo>
                    <a:pt x="1" y="730"/>
                  </a:lnTo>
                  <a:lnTo>
                    <a:pt x="5648" y="730"/>
                  </a:lnTo>
                  <a:lnTo>
                    <a:pt x="5648"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74"/>
            <p:cNvSpPr/>
            <p:nvPr/>
          </p:nvSpPr>
          <p:spPr>
            <a:xfrm>
              <a:off x="1743925" y="4554600"/>
              <a:ext cx="141225" cy="18250"/>
            </a:xfrm>
            <a:custGeom>
              <a:avLst/>
              <a:gdLst/>
              <a:ahLst/>
              <a:cxnLst/>
              <a:rect l="l" t="t" r="r" b="b"/>
              <a:pathLst>
                <a:path w="5649" h="730" extrusionOk="0">
                  <a:moveTo>
                    <a:pt x="1" y="1"/>
                  </a:moveTo>
                  <a:lnTo>
                    <a:pt x="1" y="729"/>
                  </a:lnTo>
                  <a:lnTo>
                    <a:pt x="5649" y="729"/>
                  </a:lnTo>
                  <a:lnTo>
                    <a:pt x="5649"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6" name="Google Shape;3736;p74"/>
            <p:cNvSpPr/>
            <p:nvPr/>
          </p:nvSpPr>
          <p:spPr>
            <a:xfrm>
              <a:off x="1537150" y="4633850"/>
              <a:ext cx="56500" cy="53000"/>
            </a:xfrm>
            <a:custGeom>
              <a:avLst/>
              <a:gdLst/>
              <a:ahLst/>
              <a:cxnLst/>
              <a:rect l="l" t="t" r="r" b="b"/>
              <a:pathLst>
                <a:path w="2260" h="2120" extrusionOk="0">
                  <a:moveTo>
                    <a:pt x="1312" y="729"/>
                  </a:moveTo>
                  <a:cubicBezTo>
                    <a:pt x="1348" y="729"/>
                    <a:pt x="1421" y="766"/>
                    <a:pt x="1458" y="802"/>
                  </a:cubicBezTo>
                  <a:cubicBezTo>
                    <a:pt x="1494" y="839"/>
                    <a:pt x="1494" y="912"/>
                    <a:pt x="1494" y="985"/>
                  </a:cubicBezTo>
                  <a:cubicBezTo>
                    <a:pt x="1421" y="1203"/>
                    <a:pt x="1203" y="1385"/>
                    <a:pt x="984" y="1422"/>
                  </a:cubicBezTo>
                  <a:cubicBezTo>
                    <a:pt x="911" y="1422"/>
                    <a:pt x="875" y="1385"/>
                    <a:pt x="838" y="1349"/>
                  </a:cubicBezTo>
                  <a:cubicBezTo>
                    <a:pt x="765" y="1276"/>
                    <a:pt x="765" y="1203"/>
                    <a:pt x="802" y="1167"/>
                  </a:cubicBezTo>
                  <a:cubicBezTo>
                    <a:pt x="838" y="912"/>
                    <a:pt x="1057" y="766"/>
                    <a:pt x="1312" y="729"/>
                  </a:cubicBezTo>
                  <a:close/>
                  <a:moveTo>
                    <a:pt x="1276" y="1"/>
                  </a:moveTo>
                  <a:cubicBezTo>
                    <a:pt x="729" y="37"/>
                    <a:pt x="219" y="438"/>
                    <a:pt x="73" y="985"/>
                  </a:cubicBezTo>
                  <a:cubicBezTo>
                    <a:pt x="0" y="1276"/>
                    <a:pt x="73" y="1568"/>
                    <a:pt x="255" y="1786"/>
                  </a:cubicBezTo>
                  <a:cubicBezTo>
                    <a:pt x="419" y="1982"/>
                    <a:pt x="641" y="2120"/>
                    <a:pt x="895" y="2120"/>
                  </a:cubicBezTo>
                  <a:cubicBezTo>
                    <a:pt x="924" y="2120"/>
                    <a:pt x="954" y="2118"/>
                    <a:pt x="984" y="2114"/>
                  </a:cubicBezTo>
                  <a:cubicBezTo>
                    <a:pt x="1567" y="2114"/>
                    <a:pt x="2041" y="1713"/>
                    <a:pt x="2186" y="1167"/>
                  </a:cubicBezTo>
                  <a:cubicBezTo>
                    <a:pt x="2259" y="875"/>
                    <a:pt x="2186" y="584"/>
                    <a:pt x="2004" y="329"/>
                  </a:cubicBezTo>
                  <a:cubicBezTo>
                    <a:pt x="1822" y="110"/>
                    <a:pt x="1567" y="1"/>
                    <a:pt x="1276"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7" name="Google Shape;3737;p74"/>
            <p:cNvSpPr/>
            <p:nvPr/>
          </p:nvSpPr>
          <p:spPr>
            <a:xfrm>
              <a:off x="1622775" y="4633850"/>
              <a:ext cx="55600" cy="53000"/>
            </a:xfrm>
            <a:custGeom>
              <a:avLst/>
              <a:gdLst/>
              <a:ahLst/>
              <a:cxnLst/>
              <a:rect l="l" t="t" r="r" b="b"/>
              <a:pathLst>
                <a:path w="2224" h="2120" extrusionOk="0">
                  <a:moveTo>
                    <a:pt x="1276" y="729"/>
                  </a:moveTo>
                  <a:cubicBezTo>
                    <a:pt x="1349" y="729"/>
                    <a:pt x="1385" y="766"/>
                    <a:pt x="1458" y="802"/>
                  </a:cubicBezTo>
                  <a:cubicBezTo>
                    <a:pt x="1458" y="839"/>
                    <a:pt x="1494" y="912"/>
                    <a:pt x="1458" y="985"/>
                  </a:cubicBezTo>
                  <a:cubicBezTo>
                    <a:pt x="1421" y="1203"/>
                    <a:pt x="1203" y="1385"/>
                    <a:pt x="984" y="1422"/>
                  </a:cubicBezTo>
                  <a:cubicBezTo>
                    <a:pt x="911" y="1422"/>
                    <a:pt x="838" y="1385"/>
                    <a:pt x="802" y="1349"/>
                  </a:cubicBezTo>
                  <a:cubicBezTo>
                    <a:pt x="766" y="1276"/>
                    <a:pt x="766" y="1203"/>
                    <a:pt x="766" y="1167"/>
                  </a:cubicBezTo>
                  <a:cubicBezTo>
                    <a:pt x="838" y="912"/>
                    <a:pt x="1057" y="766"/>
                    <a:pt x="1276" y="729"/>
                  </a:cubicBezTo>
                  <a:close/>
                  <a:moveTo>
                    <a:pt x="1276" y="1"/>
                  </a:moveTo>
                  <a:cubicBezTo>
                    <a:pt x="693" y="37"/>
                    <a:pt x="219" y="438"/>
                    <a:pt x="73" y="985"/>
                  </a:cubicBezTo>
                  <a:cubicBezTo>
                    <a:pt x="0" y="1276"/>
                    <a:pt x="73" y="1568"/>
                    <a:pt x="255" y="1786"/>
                  </a:cubicBezTo>
                  <a:cubicBezTo>
                    <a:pt x="386" y="1982"/>
                    <a:pt x="634" y="2120"/>
                    <a:pt x="868" y="2120"/>
                  </a:cubicBezTo>
                  <a:cubicBezTo>
                    <a:pt x="895" y="2120"/>
                    <a:pt x="921" y="2118"/>
                    <a:pt x="948" y="2114"/>
                  </a:cubicBezTo>
                  <a:cubicBezTo>
                    <a:pt x="1531" y="2114"/>
                    <a:pt x="2041" y="1713"/>
                    <a:pt x="2187" y="1167"/>
                  </a:cubicBezTo>
                  <a:cubicBezTo>
                    <a:pt x="2223" y="875"/>
                    <a:pt x="2187" y="584"/>
                    <a:pt x="2004" y="329"/>
                  </a:cubicBezTo>
                  <a:cubicBezTo>
                    <a:pt x="1822" y="110"/>
                    <a:pt x="1567" y="1"/>
                    <a:pt x="1276"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74"/>
            <p:cNvSpPr/>
            <p:nvPr/>
          </p:nvSpPr>
          <p:spPr>
            <a:xfrm>
              <a:off x="1380450" y="4711275"/>
              <a:ext cx="715125" cy="121200"/>
            </a:xfrm>
            <a:custGeom>
              <a:avLst/>
              <a:gdLst/>
              <a:ahLst/>
              <a:cxnLst/>
              <a:rect l="l" t="t" r="r" b="b"/>
              <a:pathLst>
                <a:path w="28605" h="4848" extrusionOk="0">
                  <a:moveTo>
                    <a:pt x="875" y="1"/>
                  </a:moveTo>
                  <a:lnTo>
                    <a:pt x="1" y="4847"/>
                  </a:lnTo>
                  <a:lnTo>
                    <a:pt x="28605" y="4847"/>
                  </a:lnTo>
                  <a:lnTo>
                    <a:pt x="28350" y="2297"/>
                  </a:lnTo>
                  <a:cubicBezTo>
                    <a:pt x="28277" y="1495"/>
                    <a:pt x="28058" y="730"/>
                    <a:pt x="27730"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9" name="Google Shape;3739;p74"/>
            <p:cNvSpPr/>
            <p:nvPr/>
          </p:nvSpPr>
          <p:spPr>
            <a:xfrm>
              <a:off x="1693825" y="4597425"/>
              <a:ext cx="401750" cy="235050"/>
            </a:xfrm>
            <a:custGeom>
              <a:avLst/>
              <a:gdLst/>
              <a:ahLst/>
              <a:cxnLst/>
              <a:rect l="l" t="t" r="r" b="b"/>
              <a:pathLst>
                <a:path w="16070" h="9402" extrusionOk="0">
                  <a:moveTo>
                    <a:pt x="8964" y="0"/>
                  </a:moveTo>
                  <a:cubicBezTo>
                    <a:pt x="4810" y="1749"/>
                    <a:pt x="1567" y="5174"/>
                    <a:pt x="1" y="9401"/>
                  </a:cubicBezTo>
                  <a:lnTo>
                    <a:pt x="16070" y="9401"/>
                  </a:lnTo>
                  <a:lnTo>
                    <a:pt x="15815" y="6851"/>
                  </a:lnTo>
                  <a:cubicBezTo>
                    <a:pt x="15742" y="6049"/>
                    <a:pt x="15523" y="5284"/>
                    <a:pt x="15195" y="4555"/>
                  </a:cubicBezTo>
                  <a:cubicBezTo>
                    <a:pt x="14467" y="3061"/>
                    <a:pt x="13191" y="1895"/>
                    <a:pt x="11624" y="1312"/>
                  </a:cubicBezTo>
                  <a:lnTo>
                    <a:pt x="10896" y="1020"/>
                  </a:lnTo>
                  <a:cubicBezTo>
                    <a:pt x="10203" y="765"/>
                    <a:pt x="9584" y="437"/>
                    <a:pt x="8964"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74"/>
            <p:cNvSpPr/>
            <p:nvPr/>
          </p:nvSpPr>
          <p:spPr>
            <a:xfrm>
              <a:off x="1677425" y="4390625"/>
              <a:ext cx="194075" cy="83825"/>
            </a:xfrm>
            <a:custGeom>
              <a:avLst/>
              <a:gdLst/>
              <a:ahLst/>
              <a:cxnLst/>
              <a:rect l="l" t="t" r="r" b="b"/>
              <a:pathLst>
                <a:path w="7763" h="3353" extrusionOk="0">
                  <a:moveTo>
                    <a:pt x="4738" y="1"/>
                  </a:moveTo>
                  <a:cubicBezTo>
                    <a:pt x="3535" y="37"/>
                    <a:pt x="2369" y="584"/>
                    <a:pt x="1604" y="1495"/>
                  </a:cubicBezTo>
                  <a:lnTo>
                    <a:pt x="1" y="3353"/>
                  </a:lnTo>
                  <a:lnTo>
                    <a:pt x="6669" y="3353"/>
                  </a:lnTo>
                  <a:lnTo>
                    <a:pt x="7288" y="1932"/>
                  </a:lnTo>
                  <a:cubicBezTo>
                    <a:pt x="7762" y="948"/>
                    <a:pt x="7215" y="1"/>
                    <a:pt x="61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74"/>
            <p:cNvSpPr/>
            <p:nvPr/>
          </p:nvSpPr>
          <p:spPr>
            <a:xfrm>
              <a:off x="1177325" y="1886400"/>
              <a:ext cx="408125" cy="525650"/>
            </a:xfrm>
            <a:custGeom>
              <a:avLst/>
              <a:gdLst/>
              <a:ahLst/>
              <a:cxnLst/>
              <a:rect l="l" t="t" r="r" b="b"/>
              <a:pathLst>
                <a:path w="16325" h="21026" extrusionOk="0">
                  <a:moveTo>
                    <a:pt x="16324" y="1"/>
                  </a:moveTo>
                  <a:lnTo>
                    <a:pt x="16324" y="1"/>
                  </a:lnTo>
                  <a:cubicBezTo>
                    <a:pt x="10057" y="147"/>
                    <a:pt x="6559" y="292"/>
                    <a:pt x="4045" y="6560"/>
                  </a:cubicBezTo>
                  <a:cubicBezTo>
                    <a:pt x="1530" y="12827"/>
                    <a:pt x="0" y="17418"/>
                    <a:pt x="0" y="17418"/>
                  </a:cubicBezTo>
                  <a:lnTo>
                    <a:pt x="9438" y="21026"/>
                  </a:lnTo>
                  <a:lnTo>
                    <a:pt x="14393" y="12098"/>
                  </a:lnTo>
                  <a:lnTo>
                    <a:pt x="16324" y="1"/>
                  </a:lnTo>
                  <a:close/>
                </a:path>
              </a:pathLst>
            </a:custGeom>
            <a:solidFill>
              <a:srgbClr val="FFDE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2" name="Google Shape;3742;p74"/>
            <p:cNvSpPr/>
            <p:nvPr/>
          </p:nvSpPr>
          <p:spPr>
            <a:xfrm>
              <a:off x="1412350" y="3712875"/>
              <a:ext cx="450950" cy="616750"/>
            </a:xfrm>
            <a:custGeom>
              <a:avLst/>
              <a:gdLst/>
              <a:ahLst/>
              <a:cxnLst/>
              <a:rect l="l" t="t" r="r" b="b"/>
              <a:pathLst>
                <a:path w="18038" h="24670" extrusionOk="0">
                  <a:moveTo>
                    <a:pt x="6122" y="1"/>
                  </a:moveTo>
                  <a:lnTo>
                    <a:pt x="2441" y="20078"/>
                  </a:lnTo>
                  <a:lnTo>
                    <a:pt x="583" y="20078"/>
                  </a:lnTo>
                  <a:lnTo>
                    <a:pt x="0" y="24669"/>
                  </a:lnTo>
                  <a:lnTo>
                    <a:pt x="17017" y="24669"/>
                  </a:lnTo>
                  <a:lnTo>
                    <a:pt x="180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74"/>
            <p:cNvSpPr/>
            <p:nvPr/>
          </p:nvSpPr>
          <p:spPr>
            <a:xfrm>
              <a:off x="2121975" y="3712875"/>
              <a:ext cx="456425" cy="616750"/>
            </a:xfrm>
            <a:custGeom>
              <a:avLst/>
              <a:gdLst/>
              <a:ahLst/>
              <a:cxnLst/>
              <a:rect l="l" t="t" r="r" b="b"/>
              <a:pathLst>
                <a:path w="18257" h="24670" extrusionOk="0">
                  <a:moveTo>
                    <a:pt x="1" y="1"/>
                  </a:moveTo>
                  <a:lnTo>
                    <a:pt x="2515" y="20078"/>
                  </a:lnTo>
                  <a:lnTo>
                    <a:pt x="657" y="20078"/>
                  </a:lnTo>
                  <a:lnTo>
                    <a:pt x="1495" y="24669"/>
                  </a:lnTo>
                  <a:lnTo>
                    <a:pt x="18256" y="24669"/>
                  </a:lnTo>
                  <a:lnTo>
                    <a:pt x="119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4" name="Google Shape;3744;p74"/>
            <p:cNvSpPr/>
            <p:nvPr/>
          </p:nvSpPr>
          <p:spPr>
            <a:xfrm>
              <a:off x="1519825" y="3711975"/>
              <a:ext cx="90225" cy="509250"/>
            </a:xfrm>
            <a:custGeom>
              <a:avLst/>
              <a:gdLst/>
              <a:ahLst/>
              <a:cxnLst/>
              <a:rect l="l" t="t" r="r" b="b"/>
              <a:pathLst>
                <a:path w="3609" h="20370" extrusionOk="0">
                  <a:moveTo>
                    <a:pt x="3098" y="0"/>
                  </a:moveTo>
                  <a:lnTo>
                    <a:pt x="1" y="20296"/>
                  </a:lnTo>
                  <a:lnTo>
                    <a:pt x="511" y="20369"/>
                  </a:lnTo>
                  <a:lnTo>
                    <a:pt x="3608" y="73"/>
                  </a:lnTo>
                  <a:lnTo>
                    <a:pt x="30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5" name="Google Shape;3745;p74"/>
            <p:cNvSpPr/>
            <p:nvPr/>
          </p:nvSpPr>
          <p:spPr>
            <a:xfrm>
              <a:off x="1922475" y="3127125"/>
              <a:ext cx="331625" cy="1095000"/>
            </a:xfrm>
            <a:custGeom>
              <a:avLst/>
              <a:gdLst/>
              <a:ahLst/>
              <a:cxnLst/>
              <a:rect l="l" t="t" r="r" b="b"/>
              <a:pathLst>
                <a:path w="13265" h="43800" extrusionOk="0">
                  <a:moveTo>
                    <a:pt x="1" y="1"/>
                  </a:moveTo>
                  <a:lnTo>
                    <a:pt x="1" y="511"/>
                  </a:lnTo>
                  <a:lnTo>
                    <a:pt x="1895" y="511"/>
                  </a:lnTo>
                  <a:lnTo>
                    <a:pt x="9438" y="22811"/>
                  </a:lnTo>
                  <a:lnTo>
                    <a:pt x="12754" y="43800"/>
                  </a:lnTo>
                  <a:lnTo>
                    <a:pt x="13264" y="43690"/>
                  </a:lnTo>
                  <a:lnTo>
                    <a:pt x="9948" y="22665"/>
                  </a:lnTo>
                  <a:lnTo>
                    <a:pt x="22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74"/>
            <p:cNvSpPr/>
            <p:nvPr/>
          </p:nvSpPr>
          <p:spPr>
            <a:xfrm>
              <a:off x="2184825" y="4208425"/>
              <a:ext cx="364425" cy="12800"/>
            </a:xfrm>
            <a:custGeom>
              <a:avLst/>
              <a:gdLst/>
              <a:ahLst/>
              <a:cxnLst/>
              <a:rect l="l" t="t" r="r" b="b"/>
              <a:pathLst>
                <a:path w="14577" h="512" extrusionOk="0">
                  <a:moveTo>
                    <a:pt x="1" y="1"/>
                  </a:moveTo>
                  <a:lnTo>
                    <a:pt x="1" y="511"/>
                  </a:lnTo>
                  <a:lnTo>
                    <a:pt x="14576" y="511"/>
                  </a:lnTo>
                  <a:lnTo>
                    <a:pt x="145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7" name="Google Shape;3747;p74"/>
            <p:cNvSpPr/>
            <p:nvPr/>
          </p:nvSpPr>
          <p:spPr>
            <a:xfrm>
              <a:off x="1473375" y="4208425"/>
              <a:ext cx="368975" cy="12800"/>
            </a:xfrm>
            <a:custGeom>
              <a:avLst/>
              <a:gdLst/>
              <a:ahLst/>
              <a:cxnLst/>
              <a:rect l="l" t="t" r="r" b="b"/>
              <a:pathLst>
                <a:path w="14759" h="512" extrusionOk="0">
                  <a:moveTo>
                    <a:pt x="0" y="1"/>
                  </a:moveTo>
                  <a:lnTo>
                    <a:pt x="0" y="511"/>
                  </a:lnTo>
                  <a:lnTo>
                    <a:pt x="14758" y="511"/>
                  </a:lnTo>
                  <a:lnTo>
                    <a:pt x="14758" y="1"/>
                  </a:ln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74"/>
            <p:cNvSpPr/>
            <p:nvPr/>
          </p:nvSpPr>
          <p:spPr>
            <a:xfrm>
              <a:off x="1872375" y="2822875"/>
              <a:ext cx="80200" cy="218650"/>
            </a:xfrm>
            <a:custGeom>
              <a:avLst/>
              <a:gdLst/>
              <a:ahLst/>
              <a:cxnLst/>
              <a:rect l="l" t="t" r="r" b="b"/>
              <a:pathLst>
                <a:path w="3208" h="8746" extrusionOk="0">
                  <a:moveTo>
                    <a:pt x="1895" y="0"/>
                  </a:moveTo>
                  <a:lnTo>
                    <a:pt x="1385" y="73"/>
                  </a:lnTo>
                  <a:lnTo>
                    <a:pt x="2515" y="7798"/>
                  </a:lnTo>
                  <a:cubicBezTo>
                    <a:pt x="1567" y="7142"/>
                    <a:pt x="839" y="6195"/>
                    <a:pt x="511" y="5065"/>
                  </a:cubicBezTo>
                  <a:lnTo>
                    <a:pt x="1" y="5211"/>
                  </a:lnTo>
                  <a:cubicBezTo>
                    <a:pt x="438" y="6669"/>
                    <a:pt x="1422" y="7835"/>
                    <a:pt x="2733" y="8527"/>
                  </a:cubicBezTo>
                  <a:lnTo>
                    <a:pt x="3207" y="8746"/>
                  </a:lnTo>
                  <a:lnTo>
                    <a:pt x="18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9" name="Google Shape;3749;p74"/>
            <p:cNvSpPr/>
            <p:nvPr/>
          </p:nvSpPr>
          <p:spPr>
            <a:xfrm>
              <a:off x="1227425" y="2245325"/>
              <a:ext cx="127550" cy="62050"/>
            </a:xfrm>
            <a:custGeom>
              <a:avLst/>
              <a:gdLst/>
              <a:ahLst/>
              <a:cxnLst/>
              <a:rect l="l" t="t" r="r" b="b"/>
              <a:pathLst>
                <a:path w="5102" h="2482" extrusionOk="0">
                  <a:moveTo>
                    <a:pt x="4883" y="0"/>
                  </a:moveTo>
                  <a:lnTo>
                    <a:pt x="583" y="1130"/>
                  </a:lnTo>
                  <a:cubicBezTo>
                    <a:pt x="219" y="1203"/>
                    <a:pt x="0" y="1531"/>
                    <a:pt x="73" y="1895"/>
                  </a:cubicBezTo>
                  <a:cubicBezTo>
                    <a:pt x="107" y="2236"/>
                    <a:pt x="397" y="2482"/>
                    <a:pt x="733" y="2482"/>
                  </a:cubicBezTo>
                  <a:cubicBezTo>
                    <a:pt x="755" y="2482"/>
                    <a:pt x="779" y="2481"/>
                    <a:pt x="802" y="2478"/>
                  </a:cubicBezTo>
                  <a:lnTo>
                    <a:pt x="5101" y="1968"/>
                  </a:lnTo>
                  <a:lnTo>
                    <a:pt x="4883"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74"/>
            <p:cNvSpPr/>
            <p:nvPr/>
          </p:nvSpPr>
          <p:spPr>
            <a:xfrm>
              <a:off x="1216475" y="2245325"/>
              <a:ext cx="218675" cy="165825"/>
            </a:xfrm>
            <a:custGeom>
              <a:avLst/>
              <a:gdLst/>
              <a:ahLst/>
              <a:cxnLst/>
              <a:rect l="l" t="t" r="r" b="b"/>
              <a:pathLst>
                <a:path w="8747" h="6633" extrusionOk="0">
                  <a:moveTo>
                    <a:pt x="5321" y="0"/>
                  </a:moveTo>
                  <a:lnTo>
                    <a:pt x="511" y="2114"/>
                  </a:lnTo>
                  <a:cubicBezTo>
                    <a:pt x="147" y="2260"/>
                    <a:pt x="1" y="2660"/>
                    <a:pt x="183" y="2988"/>
                  </a:cubicBezTo>
                  <a:cubicBezTo>
                    <a:pt x="281" y="3217"/>
                    <a:pt x="497" y="3358"/>
                    <a:pt x="725" y="3358"/>
                  </a:cubicBezTo>
                  <a:cubicBezTo>
                    <a:pt x="750" y="3358"/>
                    <a:pt x="776" y="3357"/>
                    <a:pt x="802" y="3353"/>
                  </a:cubicBezTo>
                  <a:lnTo>
                    <a:pt x="4118" y="3098"/>
                  </a:lnTo>
                  <a:lnTo>
                    <a:pt x="8746" y="6632"/>
                  </a:lnTo>
                  <a:lnTo>
                    <a:pt x="8637" y="1677"/>
                  </a:lnTo>
                  <a:lnTo>
                    <a:pt x="5321"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1" name="Google Shape;3751;p74"/>
            <p:cNvSpPr/>
            <p:nvPr/>
          </p:nvSpPr>
          <p:spPr>
            <a:xfrm>
              <a:off x="1270225" y="2215275"/>
              <a:ext cx="159450" cy="140300"/>
            </a:xfrm>
            <a:custGeom>
              <a:avLst/>
              <a:gdLst/>
              <a:ahLst/>
              <a:cxnLst/>
              <a:rect l="l" t="t" r="r" b="b"/>
              <a:pathLst>
                <a:path w="6378" h="5612" extrusionOk="0">
                  <a:moveTo>
                    <a:pt x="3717" y="0"/>
                  </a:moveTo>
                  <a:lnTo>
                    <a:pt x="365" y="729"/>
                  </a:lnTo>
                  <a:cubicBezTo>
                    <a:pt x="146" y="802"/>
                    <a:pt x="1" y="1020"/>
                    <a:pt x="37" y="1239"/>
                  </a:cubicBezTo>
                  <a:cubicBezTo>
                    <a:pt x="74" y="1421"/>
                    <a:pt x="256" y="1567"/>
                    <a:pt x="438" y="1567"/>
                  </a:cubicBezTo>
                  <a:lnTo>
                    <a:pt x="3098" y="1567"/>
                  </a:lnTo>
                  <a:lnTo>
                    <a:pt x="5357" y="5612"/>
                  </a:lnTo>
                  <a:lnTo>
                    <a:pt x="6377" y="1785"/>
                  </a:lnTo>
                  <a:lnTo>
                    <a:pt x="3717"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74"/>
            <p:cNvSpPr/>
            <p:nvPr/>
          </p:nvSpPr>
          <p:spPr>
            <a:xfrm>
              <a:off x="1379550" y="2259900"/>
              <a:ext cx="104775" cy="207725"/>
            </a:xfrm>
            <a:custGeom>
              <a:avLst/>
              <a:gdLst/>
              <a:ahLst/>
              <a:cxnLst/>
              <a:rect l="l" t="t" r="r" b="b"/>
              <a:pathLst>
                <a:path w="4191" h="8309" extrusionOk="0">
                  <a:moveTo>
                    <a:pt x="2004" y="0"/>
                  </a:moveTo>
                  <a:lnTo>
                    <a:pt x="0" y="6377"/>
                  </a:lnTo>
                  <a:cubicBezTo>
                    <a:pt x="0" y="6377"/>
                    <a:pt x="183" y="8308"/>
                    <a:pt x="3753" y="8308"/>
                  </a:cubicBezTo>
                  <a:lnTo>
                    <a:pt x="4009" y="4847"/>
                  </a:lnTo>
                  <a:cubicBezTo>
                    <a:pt x="4191" y="2988"/>
                    <a:pt x="3462" y="1167"/>
                    <a:pt x="2004"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3" name="Google Shape;3753;p74"/>
            <p:cNvSpPr/>
            <p:nvPr/>
          </p:nvSpPr>
          <p:spPr>
            <a:xfrm>
              <a:off x="1239250" y="2340075"/>
              <a:ext cx="173125" cy="79275"/>
            </a:xfrm>
            <a:custGeom>
              <a:avLst/>
              <a:gdLst/>
              <a:ahLst/>
              <a:cxnLst/>
              <a:rect l="l" t="t" r="r" b="b"/>
              <a:pathLst>
                <a:path w="6925" h="3171" extrusionOk="0">
                  <a:moveTo>
                    <a:pt x="2588" y="0"/>
                  </a:moveTo>
                  <a:lnTo>
                    <a:pt x="329" y="947"/>
                  </a:lnTo>
                  <a:cubicBezTo>
                    <a:pt x="74" y="1057"/>
                    <a:pt x="1" y="1385"/>
                    <a:pt x="147" y="1603"/>
                  </a:cubicBezTo>
                  <a:lnTo>
                    <a:pt x="147" y="1640"/>
                  </a:lnTo>
                  <a:cubicBezTo>
                    <a:pt x="256" y="1749"/>
                    <a:pt x="402" y="1786"/>
                    <a:pt x="547" y="1786"/>
                  </a:cubicBezTo>
                  <a:lnTo>
                    <a:pt x="2624" y="1494"/>
                  </a:lnTo>
                  <a:lnTo>
                    <a:pt x="5576" y="3170"/>
                  </a:lnTo>
                  <a:lnTo>
                    <a:pt x="6924" y="802"/>
                  </a:lnTo>
                  <a:lnTo>
                    <a:pt x="2588"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74"/>
            <p:cNvSpPr/>
            <p:nvPr/>
          </p:nvSpPr>
          <p:spPr>
            <a:xfrm>
              <a:off x="2247700" y="2023050"/>
              <a:ext cx="325225" cy="276850"/>
            </a:xfrm>
            <a:custGeom>
              <a:avLst/>
              <a:gdLst/>
              <a:ahLst/>
              <a:cxnLst/>
              <a:rect l="l" t="t" r="r" b="b"/>
              <a:pathLst>
                <a:path w="13009" h="11074" extrusionOk="0">
                  <a:moveTo>
                    <a:pt x="2551" y="1"/>
                  </a:moveTo>
                  <a:lnTo>
                    <a:pt x="0" y="10604"/>
                  </a:lnTo>
                  <a:cubicBezTo>
                    <a:pt x="2594" y="10912"/>
                    <a:pt x="5215" y="11074"/>
                    <a:pt x="7838" y="11074"/>
                  </a:cubicBezTo>
                  <a:cubicBezTo>
                    <a:pt x="9562" y="11074"/>
                    <a:pt x="11288" y="11004"/>
                    <a:pt x="13009" y="10859"/>
                  </a:cubicBezTo>
                  <a:lnTo>
                    <a:pt x="11114" y="2697"/>
                  </a:lnTo>
                  <a:lnTo>
                    <a:pt x="25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5" name="Google Shape;3755;p74"/>
            <p:cNvSpPr/>
            <p:nvPr/>
          </p:nvSpPr>
          <p:spPr>
            <a:xfrm>
              <a:off x="2606600" y="1233075"/>
              <a:ext cx="73825" cy="59425"/>
            </a:xfrm>
            <a:custGeom>
              <a:avLst/>
              <a:gdLst/>
              <a:ahLst/>
              <a:cxnLst/>
              <a:rect l="l" t="t" r="r" b="b"/>
              <a:pathLst>
                <a:path w="2953" h="2377" extrusionOk="0">
                  <a:moveTo>
                    <a:pt x="2311" y="0"/>
                  </a:moveTo>
                  <a:cubicBezTo>
                    <a:pt x="2130" y="0"/>
                    <a:pt x="1947" y="66"/>
                    <a:pt x="1823" y="190"/>
                  </a:cubicBezTo>
                  <a:lnTo>
                    <a:pt x="1" y="2048"/>
                  </a:lnTo>
                  <a:lnTo>
                    <a:pt x="1859" y="2376"/>
                  </a:lnTo>
                  <a:lnTo>
                    <a:pt x="2843" y="1064"/>
                  </a:lnTo>
                  <a:cubicBezTo>
                    <a:pt x="2916" y="918"/>
                    <a:pt x="2952" y="809"/>
                    <a:pt x="2952" y="663"/>
                  </a:cubicBezTo>
                  <a:cubicBezTo>
                    <a:pt x="2952" y="445"/>
                    <a:pt x="2880" y="263"/>
                    <a:pt x="2697" y="117"/>
                  </a:cubicBezTo>
                  <a:cubicBezTo>
                    <a:pt x="2587" y="38"/>
                    <a:pt x="2450" y="0"/>
                    <a:pt x="23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74"/>
            <p:cNvSpPr/>
            <p:nvPr/>
          </p:nvSpPr>
          <p:spPr>
            <a:xfrm>
              <a:off x="2572900" y="1309775"/>
              <a:ext cx="104800" cy="159450"/>
            </a:xfrm>
            <a:custGeom>
              <a:avLst/>
              <a:gdLst/>
              <a:ahLst/>
              <a:cxnLst/>
              <a:rect l="l" t="t" r="r" b="b"/>
              <a:pathLst>
                <a:path w="4192" h="6378" extrusionOk="0">
                  <a:moveTo>
                    <a:pt x="474" y="0"/>
                  </a:moveTo>
                  <a:lnTo>
                    <a:pt x="146" y="255"/>
                  </a:lnTo>
                  <a:lnTo>
                    <a:pt x="1" y="3899"/>
                  </a:lnTo>
                  <a:lnTo>
                    <a:pt x="4191" y="6377"/>
                  </a:lnTo>
                  <a:lnTo>
                    <a:pt x="4191" y="6377"/>
                  </a:lnTo>
                  <a:lnTo>
                    <a:pt x="3426" y="875"/>
                  </a:lnTo>
                  <a:lnTo>
                    <a:pt x="4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7" name="Google Shape;3757;p74"/>
            <p:cNvSpPr/>
            <p:nvPr/>
          </p:nvSpPr>
          <p:spPr>
            <a:xfrm>
              <a:off x="2633950" y="1234625"/>
              <a:ext cx="71975" cy="59675"/>
            </a:xfrm>
            <a:custGeom>
              <a:avLst/>
              <a:gdLst/>
              <a:ahLst/>
              <a:cxnLst/>
              <a:rect l="l" t="t" r="r" b="b"/>
              <a:pathLst>
                <a:path w="2879" h="2387" extrusionOk="0">
                  <a:moveTo>
                    <a:pt x="2247" y="1"/>
                  </a:moveTo>
                  <a:cubicBezTo>
                    <a:pt x="2111" y="1"/>
                    <a:pt x="1973" y="41"/>
                    <a:pt x="1858" y="128"/>
                  </a:cubicBezTo>
                  <a:lnTo>
                    <a:pt x="0" y="1549"/>
                  </a:lnTo>
                  <a:cubicBezTo>
                    <a:pt x="802" y="1913"/>
                    <a:pt x="1822" y="2387"/>
                    <a:pt x="1822" y="2387"/>
                  </a:cubicBezTo>
                  <a:lnTo>
                    <a:pt x="2733" y="1002"/>
                  </a:lnTo>
                  <a:cubicBezTo>
                    <a:pt x="2806" y="929"/>
                    <a:pt x="2842" y="784"/>
                    <a:pt x="2842" y="674"/>
                  </a:cubicBezTo>
                  <a:cubicBezTo>
                    <a:pt x="2879" y="529"/>
                    <a:pt x="2842" y="383"/>
                    <a:pt x="2769" y="273"/>
                  </a:cubicBezTo>
                  <a:cubicBezTo>
                    <a:pt x="2659" y="97"/>
                    <a:pt x="2455" y="1"/>
                    <a:pt x="22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74"/>
            <p:cNvSpPr/>
            <p:nvPr/>
          </p:nvSpPr>
          <p:spPr>
            <a:xfrm>
              <a:off x="2519150" y="1245100"/>
              <a:ext cx="55600" cy="52850"/>
            </a:xfrm>
            <a:custGeom>
              <a:avLst/>
              <a:gdLst/>
              <a:ahLst/>
              <a:cxnLst/>
              <a:rect l="l" t="t" r="r" b="b"/>
              <a:pathLst>
                <a:path w="2224" h="2114" extrusionOk="0">
                  <a:moveTo>
                    <a:pt x="1677" y="0"/>
                  </a:moveTo>
                  <a:cubicBezTo>
                    <a:pt x="1531" y="0"/>
                    <a:pt x="1385" y="37"/>
                    <a:pt x="1276" y="146"/>
                  </a:cubicBezTo>
                  <a:lnTo>
                    <a:pt x="1" y="1604"/>
                  </a:lnTo>
                  <a:lnTo>
                    <a:pt x="1495" y="2114"/>
                  </a:lnTo>
                  <a:lnTo>
                    <a:pt x="2114" y="729"/>
                  </a:lnTo>
                  <a:cubicBezTo>
                    <a:pt x="2224" y="510"/>
                    <a:pt x="2187" y="255"/>
                    <a:pt x="2005" y="110"/>
                  </a:cubicBezTo>
                  <a:cubicBezTo>
                    <a:pt x="1932" y="37"/>
                    <a:pt x="1786" y="0"/>
                    <a:pt x="16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9" name="Google Shape;3759;p74"/>
            <p:cNvSpPr/>
            <p:nvPr/>
          </p:nvSpPr>
          <p:spPr>
            <a:xfrm>
              <a:off x="2505500" y="1324350"/>
              <a:ext cx="100225" cy="89300"/>
            </a:xfrm>
            <a:custGeom>
              <a:avLst/>
              <a:gdLst/>
              <a:ahLst/>
              <a:cxnLst/>
              <a:rect l="l" t="t" r="r" b="b"/>
              <a:pathLst>
                <a:path w="4009" h="3572" extrusionOk="0">
                  <a:moveTo>
                    <a:pt x="1822" y="0"/>
                  </a:moveTo>
                  <a:lnTo>
                    <a:pt x="0" y="146"/>
                  </a:lnTo>
                  <a:lnTo>
                    <a:pt x="219" y="2624"/>
                  </a:lnTo>
                  <a:lnTo>
                    <a:pt x="4008" y="3571"/>
                  </a:lnTo>
                  <a:lnTo>
                    <a:pt x="18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74"/>
            <p:cNvSpPr/>
            <p:nvPr/>
          </p:nvSpPr>
          <p:spPr>
            <a:xfrm>
              <a:off x="2510950" y="1389025"/>
              <a:ext cx="260575" cy="280600"/>
            </a:xfrm>
            <a:custGeom>
              <a:avLst/>
              <a:gdLst/>
              <a:ahLst/>
              <a:cxnLst/>
              <a:rect l="l" t="t" r="r" b="b"/>
              <a:pathLst>
                <a:path w="10423" h="11224" extrusionOk="0">
                  <a:moveTo>
                    <a:pt x="1" y="0"/>
                  </a:moveTo>
                  <a:lnTo>
                    <a:pt x="2770" y="8673"/>
                  </a:lnTo>
                  <a:lnTo>
                    <a:pt x="2843" y="8964"/>
                  </a:lnTo>
                  <a:lnTo>
                    <a:pt x="3572" y="11187"/>
                  </a:lnTo>
                  <a:lnTo>
                    <a:pt x="7544" y="11223"/>
                  </a:lnTo>
                  <a:cubicBezTo>
                    <a:pt x="10422" y="7397"/>
                    <a:pt x="8746" y="3936"/>
                    <a:pt x="8637" y="1203"/>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1" name="Google Shape;3761;p74"/>
            <p:cNvSpPr/>
            <p:nvPr/>
          </p:nvSpPr>
          <p:spPr>
            <a:xfrm>
              <a:off x="2658525" y="1361700"/>
              <a:ext cx="68350" cy="78375"/>
            </a:xfrm>
            <a:custGeom>
              <a:avLst/>
              <a:gdLst/>
              <a:ahLst/>
              <a:cxnLst/>
              <a:rect l="l" t="t" r="r" b="b"/>
              <a:pathLst>
                <a:path w="2734" h="3135" extrusionOk="0">
                  <a:moveTo>
                    <a:pt x="1058" y="0"/>
                  </a:moveTo>
                  <a:lnTo>
                    <a:pt x="1" y="3134"/>
                  </a:lnTo>
                  <a:lnTo>
                    <a:pt x="2734" y="2296"/>
                  </a:lnTo>
                  <a:lnTo>
                    <a:pt x="2661" y="547"/>
                  </a:lnTo>
                  <a:lnTo>
                    <a:pt x="10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74"/>
            <p:cNvSpPr/>
            <p:nvPr/>
          </p:nvSpPr>
          <p:spPr>
            <a:xfrm>
              <a:off x="2703175" y="1299725"/>
              <a:ext cx="53775" cy="44700"/>
            </a:xfrm>
            <a:custGeom>
              <a:avLst/>
              <a:gdLst/>
              <a:ahLst/>
              <a:cxnLst/>
              <a:rect l="l" t="t" r="r" b="b"/>
              <a:pathLst>
                <a:path w="2151" h="1788" extrusionOk="0">
                  <a:moveTo>
                    <a:pt x="1719" y="0"/>
                  </a:moveTo>
                  <a:cubicBezTo>
                    <a:pt x="1637" y="0"/>
                    <a:pt x="1557" y="24"/>
                    <a:pt x="1494" y="74"/>
                  </a:cubicBezTo>
                  <a:lnTo>
                    <a:pt x="0" y="1204"/>
                  </a:lnTo>
                  <a:lnTo>
                    <a:pt x="1239" y="1787"/>
                  </a:lnTo>
                  <a:lnTo>
                    <a:pt x="2077" y="657"/>
                  </a:lnTo>
                  <a:cubicBezTo>
                    <a:pt x="2150" y="548"/>
                    <a:pt x="2150" y="366"/>
                    <a:pt x="2114" y="257"/>
                  </a:cubicBezTo>
                  <a:cubicBezTo>
                    <a:pt x="2042" y="89"/>
                    <a:pt x="1876" y="0"/>
                    <a:pt x="17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3" name="Google Shape;3763;p74"/>
            <p:cNvSpPr/>
            <p:nvPr/>
          </p:nvSpPr>
          <p:spPr>
            <a:xfrm>
              <a:off x="2447200" y="1395175"/>
              <a:ext cx="46475" cy="58550"/>
            </a:xfrm>
            <a:custGeom>
              <a:avLst/>
              <a:gdLst/>
              <a:ahLst/>
              <a:cxnLst/>
              <a:rect l="l" t="t" r="r" b="b"/>
              <a:pathLst>
                <a:path w="1859" h="2342" extrusionOk="0">
                  <a:moveTo>
                    <a:pt x="677" y="0"/>
                  </a:moveTo>
                  <a:cubicBezTo>
                    <a:pt x="646" y="0"/>
                    <a:pt x="614" y="3"/>
                    <a:pt x="583" y="10"/>
                  </a:cubicBezTo>
                  <a:lnTo>
                    <a:pt x="547" y="10"/>
                  </a:lnTo>
                  <a:cubicBezTo>
                    <a:pt x="182" y="46"/>
                    <a:pt x="0" y="410"/>
                    <a:pt x="109" y="738"/>
                  </a:cubicBezTo>
                  <a:lnTo>
                    <a:pt x="802" y="2342"/>
                  </a:lnTo>
                  <a:cubicBezTo>
                    <a:pt x="1130" y="1977"/>
                    <a:pt x="1567" y="1467"/>
                    <a:pt x="1859" y="1176"/>
                  </a:cubicBezTo>
                  <a:lnTo>
                    <a:pt x="1057" y="192"/>
                  </a:lnTo>
                  <a:cubicBezTo>
                    <a:pt x="966" y="71"/>
                    <a:pt x="826" y="0"/>
                    <a:pt x="6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74"/>
            <p:cNvSpPr/>
            <p:nvPr/>
          </p:nvSpPr>
          <p:spPr>
            <a:xfrm>
              <a:off x="2483625" y="1451875"/>
              <a:ext cx="116625" cy="216850"/>
            </a:xfrm>
            <a:custGeom>
              <a:avLst/>
              <a:gdLst/>
              <a:ahLst/>
              <a:cxnLst/>
              <a:rect l="l" t="t" r="r" b="b"/>
              <a:pathLst>
                <a:path w="4665" h="8674" extrusionOk="0">
                  <a:moveTo>
                    <a:pt x="1276" y="1"/>
                  </a:moveTo>
                  <a:lnTo>
                    <a:pt x="1" y="1458"/>
                  </a:lnTo>
                  <a:lnTo>
                    <a:pt x="4665" y="8673"/>
                  </a:lnTo>
                  <a:lnTo>
                    <a:pt x="4410" y="657"/>
                  </a:lnTo>
                  <a:lnTo>
                    <a:pt x="12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74"/>
            <p:cNvSpPr/>
            <p:nvPr/>
          </p:nvSpPr>
          <p:spPr>
            <a:xfrm>
              <a:off x="2482725" y="1619500"/>
              <a:ext cx="225025" cy="675050"/>
            </a:xfrm>
            <a:custGeom>
              <a:avLst/>
              <a:gdLst/>
              <a:ahLst/>
              <a:cxnLst/>
              <a:rect l="l" t="t" r="r" b="b"/>
              <a:pathLst>
                <a:path w="9001" h="27002" extrusionOk="0">
                  <a:moveTo>
                    <a:pt x="9001" y="0"/>
                  </a:moveTo>
                  <a:lnTo>
                    <a:pt x="6778" y="328"/>
                  </a:lnTo>
                  <a:lnTo>
                    <a:pt x="0" y="19969"/>
                  </a:lnTo>
                  <a:lnTo>
                    <a:pt x="3608" y="27001"/>
                  </a:lnTo>
                  <a:cubicBezTo>
                    <a:pt x="7251" y="18292"/>
                    <a:pt x="9001" y="1"/>
                    <a:pt x="90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6" name="Google Shape;3766;p74"/>
            <p:cNvSpPr/>
            <p:nvPr/>
          </p:nvSpPr>
          <p:spPr>
            <a:xfrm>
              <a:off x="2463600" y="1433650"/>
              <a:ext cx="41925" cy="64725"/>
            </a:xfrm>
            <a:custGeom>
              <a:avLst/>
              <a:gdLst/>
              <a:ahLst/>
              <a:cxnLst/>
              <a:rect l="l" t="t" r="r" b="b"/>
              <a:pathLst>
                <a:path w="1677" h="2589" extrusionOk="0">
                  <a:moveTo>
                    <a:pt x="474" y="1"/>
                  </a:moveTo>
                  <a:lnTo>
                    <a:pt x="0" y="220"/>
                  </a:lnTo>
                  <a:lnTo>
                    <a:pt x="583" y="1495"/>
                  </a:lnTo>
                  <a:lnTo>
                    <a:pt x="1239" y="2588"/>
                  </a:lnTo>
                  <a:lnTo>
                    <a:pt x="1676" y="2297"/>
                  </a:lnTo>
                  <a:lnTo>
                    <a:pt x="1020" y="1240"/>
                  </a:lnTo>
                  <a:lnTo>
                    <a:pt x="47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74"/>
            <p:cNvSpPr/>
            <p:nvPr/>
          </p:nvSpPr>
          <p:spPr>
            <a:xfrm>
              <a:off x="2473600" y="1420000"/>
              <a:ext cx="45575" cy="55600"/>
            </a:xfrm>
            <a:custGeom>
              <a:avLst/>
              <a:gdLst/>
              <a:ahLst/>
              <a:cxnLst/>
              <a:rect l="l" t="t" r="r" b="b"/>
              <a:pathLst>
                <a:path w="1823" h="2224" extrusionOk="0">
                  <a:moveTo>
                    <a:pt x="402" y="0"/>
                  </a:moveTo>
                  <a:lnTo>
                    <a:pt x="1" y="328"/>
                  </a:lnTo>
                  <a:lnTo>
                    <a:pt x="1386" y="2223"/>
                  </a:lnTo>
                  <a:lnTo>
                    <a:pt x="1823" y="1895"/>
                  </a:lnTo>
                  <a:lnTo>
                    <a:pt x="4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8" name="Google Shape;3768;p74"/>
            <p:cNvSpPr/>
            <p:nvPr/>
          </p:nvSpPr>
          <p:spPr>
            <a:xfrm>
              <a:off x="2509125" y="1267875"/>
              <a:ext cx="37375" cy="71975"/>
            </a:xfrm>
            <a:custGeom>
              <a:avLst/>
              <a:gdLst/>
              <a:ahLst/>
              <a:cxnLst/>
              <a:rect l="l" t="t" r="r" b="b"/>
              <a:pathLst>
                <a:path w="1495" h="2879" extrusionOk="0">
                  <a:moveTo>
                    <a:pt x="1094" y="0"/>
                  </a:moveTo>
                  <a:lnTo>
                    <a:pt x="74" y="1421"/>
                  </a:lnTo>
                  <a:lnTo>
                    <a:pt x="1" y="2842"/>
                  </a:lnTo>
                  <a:lnTo>
                    <a:pt x="511" y="2879"/>
                  </a:lnTo>
                  <a:lnTo>
                    <a:pt x="584" y="1567"/>
                  </a:lnTo>
                  <a:lnTo>
                    <a:pt x="1495" y="292"/>
                  </a:lnTo>
                  <a:lnTo>
                    <a:pt x="10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9" name="Google Shape;3769;p74"/>
            <p:cNvSpPr/>
            <p:nvPr/>
          </p:nvSpPr>
          <p:spPr>
            <a:xfrm>
              <a:off x="2532825" y="1278800"/>
              <a:ext cx="25525" cy="64700"/>
            </a:xfrm>
            <a:custGeom>
              <a:avLst/>
              <a:gdLst/>
              <a:ahLst/>
              <a:cxnLst/>
              <a:rect l="l" t="t" r="r" b="b"/>
              <a:pathLst>
                <a:path w="1021" h="2588" extrusionOk="0">
                  <a:moveTo>
                    <a:pt x="583" y="0"/>
                  </a:moveTo>
                  <a:lnTo>
                    <a:pt x="0" y="1130"/>
                  </a:lnTo>
                  <a:lnTo>
                    <a:pt x="219" y="2588"/>
                  </a:lnTo>
                  <a:lnTo>
                    <a:pt x="729" y="2515"/>
                  </a:lnTo>
                  <a:lnTo>
                    <a:pt x="510" y="1203"/>
                  </a:lnTo>
                  <a:lnTo>
                    <a:pt x="1021" y="256"/>
                  </a:lnTo>
                  <a:lnTo>
                    <a:pt x="5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74"/>
            <p:cNvSpPr/>
            <p:nvPr/>
          </p:nvSpPr>
          <p:spPr>
            <a:xfrm>
              <a:off x="2582925" y="1272425"/>
              <a:ext cx="51950" cy="52850"/>
            </a:xfrm>
            <a:custGeom>
              <a:avLst/>
              <a:gdLst/>
              <a:ahLst/>
              <a:cxnLst/>
              <a:rect l="l" t="t" r="r" b="b"/>
              <a:pathLst>
                <a:path w="2078" h="2114" extrusionOk="0">
                  <a:moveTo>
                    <a:pt x="1713" y="0"/>
                  </a:moveTo>
                  <a:lnTo>
                    <a:pt x="0" y="1786"/>
                  </a:lnTo>
                  <a:lnTo>
                    <a:pt x="365" y="2114"/>
                  </a:lnTo>
                  <a:lnTo>
                    <a:pt x="2077" y="328"/>
                  </a:lnTo>
                  <a:lnTo>
                    <a:pt x="17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1" name="Google Shape;3771;p74"/>
            <p:cNvSpPr/>
            <p:nvPr/>
          </p:nvSpPr>
          <p:spPr>
            <a:xfrm>
              <a:off x="2619375" y="1276075"/>
              <a:ext cx="37350" cy="67425"/>
            </a:xfrm>
            <a:custGeom>
              <a:avLst/>
              <a:gdLst/>
              <a:ahLst/>
              <a:cxnLst/>
              <a:rect l="l" t="t" r="r" b="b"/>
              <a:pathLst>
                <a:path w="1494" h="2697" extrusionOk="0">
                  <a:moveTo>
                    <a:pt x="1130" y="0"/>
                  </a:moveTo>
                  <a:cubicBezTo>
                    <a:pt x="1130" y="0"/>
                    <a:pt x="328" y="984"/>
                    <a:pt x="255" y="1057"/>
                  </a:cubicBezTo>
                  <a:cubicBezTo>
                    <a:pt x="182" y="1130"/>
                    <a:pt x="146" y="1166"/>
                    <a:pt x="0" y="2624"/>
                  </a:cubicBezTo>
                  <a:lnTo>
                    <a:pt x="510" y="2697"/>
                  </a:lnTo>
                  <a:cubicBezTo>
                    <a:pt x="547" y="2150"/>
                    <a:pt x="619" y="1531"/>
                    <a:pt x="656" y="1348"/>
                  </a:cubicBezTo>
                  <a:lnTo>
                    <a:pt x="1494" y="328"/>
                  </a:lnTo>
                  <a:lnTo>
                    <a:pt x="11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74"/>
            <p:cNvSpPr/>
            <p:nvPr/>
          </p:nvSpPr>
          <p:spPr>
            <a:xfrm>
              <a:off x="2642125" y="1277900"/>
              <a:ext cx="40125" cy="69250"/>
            </a:xfrm>
            <a:custGeom>
              <a:avLst/>
              <a:gdLst/>
              <a:ahLst/>
              <a:cxnLst/>
              <a:rect l="l" t="t" r="r" b="b"/>
              <a:pathLst>
                <a:path w="1605" h="2770" extrusionOk="0">
                  <a:moveTo>
                    <a:pt x="1240" y="0"/>
                  </a:moveTo>
                  <a:lnTo>
                    <a:pt x="147" y="1166"/>
                  </a:lnTo>
                  <a:lnTo>
                    <a:pt x="1" y="2733"/>
                  </a:lnTo>
                  <a:lnTo>
                    <a:pt x="511" y="2769"/>
                  </a:lnTo>
                  <a:lnTo>
                    <a:pt x="657" y="1385"/>
                  </a:lnTo>
                  <a:lnTo>
                    <a:pt x="1604" y="328"/>
                  </a:lnTo>
                  <a:lnTo>
                    <a:pt x="1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74"/>
            <p:cNvSpPr/>
            <p:nvPr/>
          </p:nvSpPr>
          <p:spPr>
            <a:xfrm>
              <a:off x="2683125" y="1324350"/>
              <a:ext cx="40100" cy="53775"/>
            </a:xfrm>
            <a:custGeom>
              <a:avLst/>
              <a:gdLst/>
              <a:ahLst/>
              <a:cxnLst/>
              <a:rect l="l" t="t" r="r" b="b"/>
              <a:pathLst>
                <a:path w="1604" h="2151" extrusionOk="0">
                  <a:moveTo>
                    <a:pt x="1276" y="0"/>
                  </a:moveTo>
                  <a:lnTo>
                    <a:pt x="402" y="729"/>
                  </a:lnTo>
                  <a:lnTo>
                    <a:pt x="1" y="2004"/>
                  </a:lnTo>
                  <a:lnTo>
                    <a:pt x="511" y="2150"/>
                  </a:lnTo>
                  <a:lnTo>
                    <a:pt x="839" y="1021"/>
                  </a:lnTo>
                  <a:lnTo>
                    <a:pt x="1604" y="365"/>
                  </a:lnTo>
                  <a:lnTo>
                    <a:pt x="127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4" name="Google Shape;3774;p74"/>
            <p:cNvSpPr/>
            <p:nvPr/>
          </p:nvSpPr>
          <p:spPr>
            <a:xfrm>
              <a:off x="2705900" y="1328900"/>
              <a:ext cx="31000" cy="54675"/>
            </a:xfrm>
            <a:custGeom>
              <a:avLst/>
              <a:gdLst/>
              <a:ahLst/>
              <a:cxnLst/>
              <a:rect l="l" t="t" r="r" b="b"/>
              <a:pathLst>
                <a:path w="1240" h="2187" extrusionOk="0">
                  <a:moveTo>
                    <a:pt x="839" y="1"/>
                  </a:moveTo>
                  <a:lnTo>
                    <a:pt x="146" y="984"/>
                  </a:lnTo>
                  <a:lnTo>
                    <a:pt x="1" y="2114"/>
                  </a:lnTo>
                  <a:lnTo>
                    <a:pt x="511" y="2187"/>
                  </a:lnTo>
                  <a:lnTo>
                    <a:pt x="620" y="1167"/>
                  </a:lnTo>
                  <a:lnTo>
                    <a:pt x="1240" y="292"/>
                  </a:lnTo>
                  <a:lnTo>
                    <a:pt x="8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74"/>
            <p:cNvSpPr/>
            <p:nvPr/>
          </p:nvSpPr>
          <p:spPr>
            <a:xfrm>
              <a:off x="2402550" y="1591250"/>
              <a:ext cx="240525" cy="495600"/>
            </a:xfrm>
            <a:custGeom>
              <a:avLst/>
              <a:gdLst/>
              <a:ahLst/>
              <a:cxnLst/>
              <a:rect l="l" t="t" r="r" b="b"/>
              <a:pathLst>
                <a:path w="9621" h="19824" extrusionOk="0">
                  <a:moveTo>
                    <a:pt x="8637" y="1"/>
                  </a:moveTo>
                  <a:cubicBezTo>
                    <a:pt x="7106" y="4811"/>
                    <a:pt x="1" y="18730"/>
                    <a:pt x="1" y="18730"/>
                  </a:cubicBezTo>
                  <a:lnTo>
                    <a:pt x="2114" y="19823"/>
                  </a:lnTo>
                  <a:lnTo>
                    <a:pt x="9620" y="730"/>
                  </a:lnTo>
                  <a:lnTo>
                    <a:pt x="863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76" name="Google Shape;3776;p74"/>
          <p:cNvGrpSpPr/>
          <p:nvPr/>
        </p:nvGrpSpPr>
        <p:grpSpPr>
          <a:xfrm flipH="1">
            <a:off x="539994" y="2600935"/>
            <a:ext cx="2377107" cy="2118438"/>
            <a:chOff x="3668800" y="835150"/>
            <a:chExt cx="3706700" cy="3303350"/>
          </a:xfrm>
        </p:grpSpPr>
        <p:sp>
          <p:nvSpPr>
            <p:cNvPr id="3777" name="Google Shape;3777;p74"/>
            <p:cNvSpPr/>
            <p:nvPr/>
          </p:nvSpPr>
          <p:spPr>
            <a:xfrm>
              <a:off x="6367975" y="980925"/>
              <a:ext cx="553875" cy="810775"/>
            </a:xfrm>
            <a:custGeom>
              <a:avLst/>
              <a:gdLst/>
              <a:ahLst/>
              <a:cxnLst/>
              <a:rect l="l" t="t" r="r" b="b"/>
              <a:pathLst>
                <a:path w="22155" h="32431" extrusionOk="0">
                  <a:moveTo>
                    <a:pt x="11405" y="0"/>
                  </a:moveTo>
                  <a:cubicBezTo>
                    <a:pt x="11405" y="0"/>
                    <a:pt x="10385" y="13482"/>
                    <a:pt x="9292" y="14357"/>
                  </a:cubicBezTo>
                  <a:cubicBezTo>
                    <a:pt x="8162" y="15231"/>
                    <a:pt x="0" y="20406"/>
                    <a:pt x="109" y="32430"/>
                  </a:cubicBezTo>
                  <a:lnTo>
                    <a:pt x="22155" y="32430"/>
                  </a:lnTo>
                  <a:lnTo>
                    <a:pt x="22155" y="1093"/>
                  </a:lnTo>
                  <a:lnTo>
                    <a:pt x="11405"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74"/>
            <p:cNvSpPr/>
            <p:nvPr/>
          </p:nvSpPr>
          <p:spPr>
            <a:xfrm>
              <a:off x="6804325" y="898025"/>
              <a:ext cx="499225" cy="941025"/>
            </a:xfrm>
            <a:custGeom>
              <a:avLst/>
              <a:gdLst/>
              <a:ahLst/>
              <a:cxnLst/>
              <a:rect l="l" t="t" r="r" b="b"/>
              <a:pathLst>
                <a:path w="19969" h="37641" extrusionOk="0">
                  <a:moveTo>
                    <a:pt x="6413" y="0"/>
                  </a:moveTo>
                  <a:lnTo>
                    <a:pt x="0" y="4847"/>
                  </a:lnTo>
                  <a:lnTo>
                    <a:pt x="0" y="37641"/>
                  </a:lnTo>
                  <a:lnTo>
                    <a:pt x="16871" y="37641"/>
                  </a:lnTo>
                  <a:cubicBezTo>
                    <a:pt x="16835" y="33961"/>
                    <a:pt x="16580" y="30280"/>
                    <a:pt x="16106" y="26637"/>
                  </a:cubicBezTo>
                  <a:lnTo>
                    <a:pt x="16106" y="26637"/>
                  </a:lnTo>
                  <a:cubicBezTo>
                    <a:pt x="17272" y="30171"/>
                    <a:pt x="17782" y="33888"/>
                    <a:pt x="17636" y="37641"/>
                  </a:cubicBezTo>
                  <a:lnTo>
                    <a:pt x="19458" y="37641"/>
                  </a:lnTo>
                  <a:cubicBezTo>
                    <a:pt x="19968" y="21645"/>
                    <a:pt x="11697" y="18001"/>
                    <a:pt x="10786" y="16835"/>
                  </a:cubicBezTo>
                  <a:cubicBezTo>
                    <a:pt x="9911" y="15632"/>
                    <a:pt x="10968" y="5976"/>
                    <a:pt x="641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74"/>
            <p:cNvSpPr/>
            <p:nvPr/>
          </p:nvSpPr>
          <p:spPr>
            <a:xfrm>
              <a:off x="4270025" y="2525000"/>
              <a:ext cx="1164225" cy="604900"/>
            </a:xfrm>
            <a:custGeom>
              <a:avLst/>
              <a:gdLst/>
              <a:ahLst/>
              <a:cxnLst/>
              <a:rect l="l" t="t" r="r" b="b"/>
              <a:pathLst>
                <a:path w="46569" h="24196" extrusionOk="0">
                  <a:moveTo>
                    <a:pt x="0" y="0"/>
                  </a:moveTo>
                  <a:lnTo>
                    <a:pt x="0" y="24195"/>
                  </a:lnTo>
                  <a:lnTo>
                    <a:pt x="46569" y="24195"/>
                  </a:lnTo>
                  <a:lnTo>
                    <a:pt x="4656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74"/>
            <p:cNvSpPr/>
            <p:nvPr/>
          </p:nvSpPr>
          <p:spPr>
            <a:xfrm>
              <a:off x="4258175" y="1819900"/>
              <a:ext cx="1512225" cy="1323650"/>
            </a:xfrm>
            <a:custGeom>
              <a:avLst/>
              <a:gdLst/>
              <a:ahLst/>
              <a:cxnLst/>
              <a:rect l="l" t="t" r="r" b="b"/>
              <a:pathLst>
                <a:path w="60489" h="52946" extrusionOk="0">
                  <a:moveTo>
                    <a:pt x="46569" y="25799"/>
                  </a:moveTo>
                  <a:lnTo>
                    <a:pt x="46533" y="51889"/>
                  </a:lnTo>
                  <a:lnTo>
                    <a:pt x="1021" y="51889"/>
                  </a:lnTo>
                  <a:lnTo>
                    <a:pt x="1021" y="30573"/>
                  </a:lnTo>
                  <a:cubicBezTo>
                    <a:pt x="1021" y="27913"/>
                    <a:pt x="3134" y="25799"/>
                    <a:pt x="5758" y="25799"/>
                  </a:cubicBezTo>
                  <a:close/>
                  <a:moveTo>
                    <a:pt x="53602" y="1"/>
                  </a:moveTo>
                  <a:cubicBezTo>
                    <a:pt x="49703" y="1"/>
                    <a:pt x="46569" y="3134"/>
                    <a:pt x="46569" y="7033"/>
                  </a:cubicBezTo>
                  <a:lnTo>
                    <a:pt x="46569" y="24742"/>
                  </a:lnTo>
                  <a:lnTo>
                    <a:pt x="5794" y="24742"/>
                  </a:lnTo>
                  <a:cubicBezTo>
                    <a:pt x="2588" y="24742"/>
                    <a:pt x="1" y="27330"/>
                    <a:pt x="1" y="30573"/>
                  </a:cubicBezTo>
                  <a:lnTo>
                    <a:pt x="1" y="52946"/>
                  </a:lnTo>
                  <a:lnTo>
                    <a:pt x="47589" y="52946"/>
                  </a:lnTo>
                  <a:lnTo>
                    <a:pt x="47589" y="25799"/>
                  </a:lnTo>
                  <a:lnTo>
                    <a:pt x="47699" y="25799"/>
                  </a:lnTo>
                  <a:lnTo>
                    <a:pt x="47699" y="24742"/>
                  </a:lnTo>
                  <a:lnTo>
                    <a:pt x="47589" y="24742"/>
                  </a:lnTo>
                  <a:lnTo>
                    <a:pt x="47589" y="7033"/>
                  </a:lnTo>
                  <a:cubicBezTo>
                    <a:pt x="47589" y="3717"/>
                    <a:pt x="50249" y="1058"/>
                    <a:pt x="53565" y="1058"/>
                  </a:cubicBezTo>
                  <a:lnTo>
                    <a:pt x="60488" y="1058"/>
                  </a:lnTo>
                  <a:lnTo>
                    <a:pt x="604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74"/>
            <p:cNvSpPr/>
            <p:nvPr/>
          </p:nvSpPr>
          <p:spPr>
            <a:xfrm>
              <a:off x="4257275" y="3129875"/>
              <a:ext cx="26425" cy="609450"/>
            </a:xfrm>
            <a:custGeom>
              <a:avLst/>
              <a:gdLst/>
              <a:ahLst/>
              <a:cxnLst/>
              <a:rect l="l" t="t" r="r" b="b"/>
              <a:pathLst>
                <a:path w="1057" h="24378" extrusionOk="0">
                  <a:moveTo>
                    <a:pt x="0" y="0"/>
                  </a:moveTo>
                  <a:lnTo>
                    <a:pt x="0" y="24377"/>
                  </a:lnTo>
                  <a:lnTo>
                    <a:pt x="1057" y="24377"/>
                  </a:lnTo>
                  <a:lnTo>
                    <a:pt x="1057" y="0"/>
                  </a:lnTo>
                  <a:close/>
                </a:path>
              </a:pathLst>
            </a:custGeom>
            <a:solidFill>
              <a:srgbClr val="DBA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74"/>
            <p:cNvSpPr/>
            <p:nvPr/>
          </p:nvSpPr>
          <p:spPr>
            <a:xfrm>
              <a:off x="4037725" y="3670975"/>
              <a:ext cx="470075" cy="462800"/>
            </a:xfrm>
            <a:custGeom>
              <a:avLst/>
              <a:gdLst/>
              <a:ahLst/>
              <a:cxnLst/>
              <a:rect l="l" t="t" r="r" b="b"/>
              <a:pathLst>
                <a:path w="18803" h="18512" extrusionOk="0">
                  <a:moveTo>
                    <a:pt x="9402" y="0"/>
                  </a:moveTo>
                  <a:cubicBezTo>
                    <a:pt x="4227" y="0"/>
                    <a:pt x="1" y="4118"/>
                    <a:pt x="1" y="9256"/>
                  </a:cubicBezTo>
                  <a:cubicBezTo>
                    <a:pt x="1" y="14357"/>
                    <a:pt x="4227" y="18511"/>
                    <a:pt x="9402" y="18511"/>
                  </a:cubicBezTo>
                  <a:cubicBezTo>
                    <a:pt x="14576" y="18511"/>
                    <a:pt x="18803" y="14357"/>
                    <a:pt x="18803" y="9256"/>
                  </a:cubicBezTo>
                  <a:cubicBezTo>
                    <a:pt x="18803" y="4118"/>
                    <a:pt x="14576" y="0"/>
                    <a:pt x="94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74"/>
            <p:cNvSpPr/>
            <p:nvPr/>
          </p:nvSpPr>
          <p:spPr>
            <a:xfrm>
              <a:off x="4071425" y="3750225"/>
              <a:ext cx="371700" cy="304575"/>
            </a:xfrm>
            <a:custGeom>
              <a:avLst/>
              <a:gdLst/>
              <a:ahLst/>
              <a:cxnLst/>
              <a:rect l="l" t="t" r="r" b="b"/>
              <a:pathLst>
                <a:path w="14868" h="12183" extrusionOk="0">
                  <a:moveTo>
                    <a:pt x="7987" y="911"/>
                  </a:moveTo>
                  <a:cubicBezTo>
                    <a:pt x="8009" y="911"/>
                    <a:pt x="8032" y="911"/>
                    <a:pt x="8054" y="911"/>
                  </a:cubicBezTo>
                  <a:cubicBezTo>
                    <a:pt x="12645" y="984"/>
                    <a:pt x="14868" y="6559"/>
                    <a:pt x="11625" y="9802"/>
                  </a:cubicBezTo>
                  <a:cubicBezTo>
                    <a:pt x="10576" y="10828"/>
                    <a:pt x="9297" y="11287"/>
                    <a:pt x="8041" y="11287"/>
                  </a:cubicBezTo>
                  <a:cubicBezTo>
                    <a:pt x="5370" y="11287"/>
                    <a:pt x="2807" y="9209"/>
                    <a:pt x="2807" y="6086"/>
                  </a:cubicBezTo>
                  <a:cubicBezTo>
                    <a:pt x="2807" y="3229"/>
                    <a:pt x="5139" y="911"/>
                    <a:pt x="7987" y="911"/>
                  </a:cubicBezTo>
                  <a:close/>
                  <a:moveTo>
                    <a:pt x="8121" y="0"/>
                  </a:moveTo>
                  <a:cubicBezTo>
                    <a:pt x="8098" y="0"/>
                    <a:pt x="8076" y="0"/>
                    <a:pt x="8054" y="1"/>
                  </a:cubicBezTo>
                  <a:cubicBezTo>
                    <a:pt x="2661" y="73"/>
                    <a:pt x="1" y="6632"/>
                    <a:pt x="3863" y="10422"/>
                  </a:cubicBezTo>
                  <a:cubicBezTo>
                    <a:pt x="5092" y="11638"/>
                    <a:pt x="6598" y="12183"/>
                    <a:pt x="8077" y="12183"/>
                  </a:cubicBezTo>
                  <a:cubicBezTo>
                    <a:pt x="11205" y="12183"/>
                    <a:pt x="14212" y="9747"/>
                    <a:pt x="14212" y="6086"/>
                  </a:cubicBezTo>
                  <a:cubicBezTo>
                    <a:pt x="14212" y="2719"/>
                    <a:pt x="11479" y="0"/>
                    <a:pt x="81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74"/>
            <p:cNvSpPr/>
            <p:nvPr/>
          </p:nvSpPr>
          <p:spPr>
            <a:xfrm>
              <a:off x="5258425" y="3272875"/>
              <a:ext cx="409950" cy="337100"/>
            </a:xfrm>
            <a:custGeom>
              <a:avLst/>
              <a:gdLst/>
              <a:ahLst/>
              <a:cxnLst/>
              <a:rect l="l" t="t" r="r" b="b"/>
              <a:pathLst>
                <a:path w="16398" h="13484" extrusionOk="0">
                  <a:moveTo>
                    <a:pt x="15814" y="1"/>
                  </a:moveTo>
                  <a:lnTo>
                    <a:pt x="0" y="12791"/>
                  </a:lnTo>
                  <a:lnTo>
                    <a:pt x="583" y="13483"/>
                  </a:lnTo>
                  <a:lnTo>
                    <a:pt x="16397" y="693"/>
                  </a:lnTo>
                  <a:lnTo>
                    <a:pt x="1581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74"/>
            <p:cNvSpPr/>
            <p:nvPr/>
          </p:nvSpPr>
          <p:spPr>
            <a:xfrm>
              <a:off x="5265700" y="3589900"/>
              <a:ext cx="498325" cy="22800"/>
            </a:xfrm>
            <a:custGeom>
              <a:avLst/>
              <a:gdLst/>
              <a:ahLst/>
              <a:cxnLst/>
              <a:rect l="l" t="t" r="r" b="b"/>
              <a:pathLst>
                <a:path w="19933" h="912" extrusionOk="0">
                  <a:moveTo>
                    <a:pt x="1" y="0"/>
                  </a:moveTo>
                  <a:lnTo>
                    <a:pt x="1" y="911"/>
                  </a:lnTo>
                  <a:lnTo>
                    <a:pt x="19932" y="911"/>
                  </a:lnTo>
                  <a:lnTo>
                    <a:pt x="19932" y="0"/>
                  </a:lnTo>
                  <a:close/>
                </a:path>
              </a:pathLst>
            </a:custGeom>
            <a:solidFill>
              <a:srgbClr val="DBA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74"/>
            <p:cNvSpPr/>
            <p:nvPr/>
          </p:nvSpPr>
          <p:spPr>
            <a:xfrm>
              <a:off x="5259325" y="3592625"/>
              <a:ext cx="409050" cy="337075"/>
            </a:xfrm>
            <a:custGeom>
              <a:avLst/>
              <a:gdLst/>
              <a:ahLst/>
              <a:cxnLst/>
              <a:rect l="l" t="t" r="r" b="b"/>
              <a:pathLst>
                <a:path w="16362" h="13483" extrusionOk="0">
                  <a:moveTo>
                    <a:pt x="547" y="1"/>
                  </a:moveTo>
                  <a:lnTo>
                    <a:pt x="1" y="693"/>
                  </a:lnTo>
                  <a:lnTo>
                    <a:pt x="15778" y="13483"/>
                  </a:lnTo>
                  <a:lnTo>
                    <a:pt x="16361" y="12791"/>
                  </a:lnTo>
                  <a:lnTo>
                    <a:pt x="54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74"/>
            <p:cNvSpPr/>
            <p:nvPr/>
          </p:nvSpPr>
          <p:spPr>
            <a:xfrm>
              <a:off x="5254775" y="3601750"/>
              <a:ext cx="21875" cy="451850"/>
            </a:xfrm>
            <a:custGeom>
              <a:avLst/>
              <a:gdLst/>
              <a:ahLst/>
              <a:cxnLst/>
              <a:rect l="l" t="t" r="r" b="b"/>
              <a:pathLst>
                <a:path w="875" h="18074" extrusionOk="0">
                  <a:moveTo>
                    <a:pt x="0" y="0"/>
                  </a:moveTo>
                  <a:lnTo>
                    <a:pt x="0" y="18073"/>
                  </a:lnTo>
                  <a:lnTo>
                    <a:pt x="875" y="18073"/>
                  </a:lnTo>
                  <a:lnTo>
                    <a:pt x="875" y="0"/>
                  </a:lnTo>
                  <a:close/>
                </a:path>
              </a:pathLst>
            </a:custGeom>
            <a:solidFill>
              <a:srgbClr val="DBA7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74"/>
            <p:cNvSpPr/>
            <p:nvPr/>
          </p:nvSpPr>
          <p:spPr>
            <a:xfrm>
              <a:off x="4863050" y="3592625"/>
              <a:ext cx="409975" cy="337075"/>
            </a:xfrm>
            <a:custGeom>
              <a:avLst/>
              <a:gdLst/>
              <a:ahLst/>
              <a:cxnLst/>
              <a:rect l="l" t="t" r="r" b="b"/>
              <a:pathLst>
                <a:path w="16399" h="13483" extrusionOk="0">
                  <a:moveTo>
                    <a:pt x="15815" y="1"/>
                  </a:moveTo>
                  <a:lnTo>
                    <a:pt x="1" y="12791"/>
                  </a:lnTo>
                  <a:lnTo>
                    <a:pt x="584" y="13483"/>
                  </a:lnTo>
                  <a:lnTo>
                    <a:pt x="16398" y="693"/>
                  </a:lnTo>
                  <a:lnTo>
                    <a:pt x="1581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74"/>
            <p:cNvSpPr/>
            <p:nvPr/>
          </p:nvSpPr>
          <p:spPr>
            <a:xfrm>
              <a:off x="4768325" y="3589900"/>
              <a:ext cx="497400" cy="22800"/>
            </a:xfrm>
            <a:custGeom>
              <a:avLst/>
              <a:gdLst/>
              <a:ahLst/>
              <a:cxnLst/>
              <a:rect l="l" t="t" r="r" b="b"/>
              <a:pathLst>
                <a:path w="19896" h="912" extrusionOk="0">
                  <a:moveTo>
                    <a:pt x="0" y="0"/>
                  </a:moveTo>
                  <a:lnTo>
                    <a:pt x="0" y="911"/>
                  </a:lnTo>
                  <a:lnTo>
                    <a:pt x="19896" y="911"/>
                  </a:lnTo>
                  <a:lnTo>
                    <a:pt x="1989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74"/>
            <p:cNvSpPr/>
            <p:nvPr/>
          </p:nvSpPr>
          <p:spPr>
            <a:xfrm>
              <a:off x="4863050" y="3272875"/>
              <a:ext cx="409975" cy="337100"/>
            </a:xfrm>
            <a:custGeom>
              <a:avLst/>
              <a:gdLst/>
              <a:ahLst/>
              <a:cxnLst/>
              <a:rect l="l" t="t" r="r" b="b"/>
              <a:pathLst>
                <a:path w="16399" h="13484" extrusionOk="0">
                  <a:moveTo>
                    <a:pt x="584" y="1"/>
                  </a:moveTo>
                  <a:lnTo>
                    <a:pt x="1" y="693"/>
                  </a:lnTo>
                  <a:lnTo>
                    <a:pt x="15815" y="13483"/>
                  </a:lnTo>
                  <a:lnTo>
                    <a:pt x="16398" y="12791"/>
                  </a:lnTo>
                  <a:lnTo>
                    <a:pt x="5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74"/>
            <p:cNvSpPr/>
            <p:nvPr/>
          </p:nvSpPr>
          <p:spPr>
            <a:xfrm>
              <a:off x="5254775" y="3149900"/>
              <a:ext cx="21875" cy="451875"/>
            </a:xfrm>
            <a:custGeom>
              <a:avLst/>
              <a:gdLst/>
              <a:ahLst/>
              <a:cxnLst/>
              <a:rect l="l" t="t" r="r" b="b"/>
              <a:pathLst>
                <a:path w="875" h="18075" extrusionOk="0">
                  <a:moveTo>
                    <a:pt x="0" y="1"/>
                  </a:moveTo>
                  <a:lnTo>
                    <a:pt x="0" y="18074"/>
                  </a:lnTo>
                  <a:lnTo>
                    <a:pt x="875" y="18074"/>
                  </a:lnTo>
                  <a:lnTo>
                    <a:pt x="8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74"/>
            <p:cNvSpPr/>
            <p:nvPr/>
          </p:nvSpPr>
          <p:spPr>
            <a:xfrm>
              <a:off x="5107200" y="3480575"/>
              <a:ext cx="278200" cy="236800"/>
            </a:xfrm>
            <a:custGeom>
              <a:avLst/>
              <a:gdLst/>
              <a:ahLst/>
              <a:cxnLst/>
              <a:rect l="l" t="t" r="r" b="b"/>
              <a:pathLst>
                <a:path w="11128" h="9472" extrusionOk="0">
                  <a:moveTo>
                    <a:pt x="6407" y="0"/>
                  </a:moveTo>
                  <a:cubicBezTo>
                    <a:pt x="6385" y="0"/>
                    <a:pt x="6363" y="0"/>
                    <a:pt x="6341" y="1"/>
                  </a:cubicBezTo>
                  <a:cubicBezTo>
                    <a:pt x="2114" y="1"/>
                    <a:pt x="0" y="5139"/>
                    <a:pt x="3025" y="8090"/>
                  </a:cubicBezTo>
                  <a:cubicBezTo>
                    <a:pt x="3992" y="9045"/>
                    <a:pt x="5171" y="9472"/>
                    <a:pt x="6325" y="9472"/>
                  </a:cubicBezTo>
                  <a:cubicBezTo>
                    <a:pt x="8782" y="9472"/>
                    <a:pt x="11127" y="7541"/>
                    <a:pt x="11078" y="4665"/>
                  </a:cubicBezTo>
                  <a:cubicBezTo>
                    <a:pt x="11078" y="2100"/>
                    <a:pt x="9000" y="0"/>
                    <a:pt x="64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74"/>
            <p:cNvSpPr/>
            <p:nvPr/>
          </p:nvSpPr>
          <p:spPr>
            <a:xfrm>
              <a:off x="4753750" y="3096150"/>
              <a:ext cx="1023925" cy="1010275"/>
            </a:xfrm>
            <a:custGeom>
              <a:avLst/>
              <a:gdLst/>
              <a:ahLst/>
              <a:cxnLst/>
              <a:rect l="l" t="t" r="r" b="b"/>
              <a:pathLst>
                <a:path w="40957" h="40411" extrusionOk="0">
                  <a:moveTo>
                    <a:pt x="20479" y="2770"/>
                  </a:moveTo>
                  <a:cubicBezTo>
                    <a:pt x="30244" y="2770"/>
                    <a:pt x="38188" y="10604"/>
                    <a:pt x="38188" y="20224"/>
                  </a:cubicBezTo>
                  <a:cubicBezTo>
                    <a:pt x="38188" y="29844"/>
                    <a:pt x="30244" y="37642"/>
                    <a:pt x="20479" y="37642"/>
                  </a:cubicBezTo>
                  <a:cubicBezTo>
                    <a:pt x="10750" y="37642"/>
                    <a:pt x="2806" y="29844"/>
                    <a:pt x="2806" y="20224"/>
                  </a:cubicBezTo>
                  <a:cubicBezTo>
                    <a:pt x="2806" y="10604"/>
                    <a:pt x="10713" y="2770"/>
                    <a:pt x="20479" y="2770"/>
                  </a:cubicBezTo>
                  <a:close/>
                  <a:moveTo>
                    <a:pt x="20479" y="1"/>
                  </a:moveTo>
                  <a:cubicBezTo>
                    <a:pt x="9183" y="1"/>
                    <a:pt x="0" y="9038"/>
                    <a:pt x="0" y="20224"/>
                  </a:cubicBezTo>
                  <a:cubicBezTo>
                    <a:pt x="0" y="31374"/>
                    <a:pt x="9146" y="40411"/>
                    <a:pt x="20479" y="40411"/>
                  </a:cubicBezTo>
                  <a:cubicBezTo>
                    <a:pt x="31811" y="40411"/>
                    <a:pt x="40957" y="31374"/>
                    <a:pt x="40957" y="20224"/>
                  </a:cubicBezTo>
                  <a:cubicBezTo>
                    <a:pt x="40957" y="9038"/>
                    <a:pt x="31811" y="1"/>
                    <a:pt x="2047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74"/>
            <p:cNvSpPr/>
            <p:nvPr/>
          </p:nvSpPr>
          <p:spPr>
            <a:xfrm>
              <a:off x="4726425" y="3068825"/>
              <a:ext cx="1078600" cy="1064950"/>
            </a:xfrm>
            <a:custGeom>
              <a:avLst/>
              <a:gdLst/>
              <a:ahLst/>
              <a:cxnLst/>
              <a:rect l="l" t="t" r="r" b="b"/>
              <a:pathLst>
                <a:path w="43144" h="42598" extrusionOk="0">
                  <a:moveTo>
                    <a:pt x="21572" y="1531"/>
                  </a:moveTo>
                  <a:cubicBezTo>
                    <a:pt x="32649" y="1531"/>
                    <a:pt x="41613" y="10386"/>
                    <a:pt x="41613" y="21317"/>
                  </a:cubicBezTo>
                  <a:cubicBezTo>
                    <a:pt x="41613" y="32212"/>
                    <a:pt x="32612" y="41103"/>
                    <a:pt x="21572" y="41103"/>
                  </a:cubicBezTo>
                  <a:cubicBezTo>
                    <a:pt x="10531" y="41103"/>
                    <a:pt x="1530" y="32212"/>
                    <a:pt x="1530" y="21317"/>
                  </a:cubicBezTo>
                  <a:cubicBezTo>
                    <a:pt x="1530" y="10386"/>
                    <a:pt x="10531" y="1531"/>
                    <a:pt x="21572" y="1531"/>
                  </a:cubicBezTo>
                  <a:close/>
                  <a:moveTo>
                    <a:pt x="21572" y="1"/>
                  </a:moveTo>
                  <a:cubicBezTo>
                    <a:pt x="9656" y="1"/>
                    <a:pt x="0" y="9548"/>
                    <a:pt x="0" y="21317"/>
                  </a:cubicBezTo>
                  <a:cubicBezTo>
                    <a:pt x="0" y="33050"/>
                    <a:pt x="9656" y="42597"/>
                    <a:pt x="21572" y="42597"/>
                  </a:cubicBezTo>
                  <a:cubicBezTo>
                    <a:pt x="33487" y="42597"/>
                    <a:pt x="43143" y="33050"/>
                    <a:pt x="43143" y="21317"/>
                  </a:cubicBezTo>
                  <a:cubicBezTo>
                    <a:pt x="43143" y="9548"/>
                    <a:pt x="33487" y="1"/>
                    <a:pt x="2157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5" name="Google Shape;3795;p74"/>
            <p:cNvSpPr/>
            <p:nvPr/>
          </p:nvSpPr>
          <p:spPr>
            <a:xfrm>
              <a:off x="5711150" y="1719700"/>
              <a:ext cx="126650" cy="194200"/>
            </a:xfrm>
            <a:custGeom>
              <a:avLst/>
              <a:gdLst/>
              <a:ahLst/>
              <a:cxnLst/>
              <a:rect l="l" t="t" r="r" b="b"/>
              <a:pathLst>
                <a:path w="5066" h="7768" extrusionOk="0">
                  <a:moveTo>
                    <a:pt x="766" y="1"/>
                  </a:moveTo>
                  <a:lnTo>
                    <a:pt x="1" y="4482"/>
                  </a:lnTo>
                  <a:lnTo>
                    <a:pt x="2114" y="7470"/>
                  </a:lnTo>
                  <a:cubicBezTo>
                    <a:pt x="2249" y="7659"/>
                    <a:pt x="2443" y="7768"/>
                    <a:pt x="2653" y="7768"/>
                  </a:cubicBezTo>
                  <a:cubicBezTo>
                    <a:pt x="2727" y="7768"/>
                    <a:pt x="2803" y="7754"/>
                    <a:pt x="2880" y="7725"/>
                  </a:cubicBezTo>
                  <a:cubicBezTo>
                    <a:pt x="3280" y="7616"/>
                    <a:pt x="3463" y="7215"/>
                    <a:pt x="3353" y="6851"/>
                  </a:cubicBezTo>
                  <a:lnTo>
                    <a:pt x="2588" y="4482"/>
                  </a:lnTo>
                  <a:lnTo>
                    <a:pt x="5066" y="1385"/>
                  </a:lnTo>
                  <a:lnTo>
                    <a:pt x="766"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6" name="Google Shape;3796;p74"/>
            <p:cNvSpPr/>
            <p:nvPr/>
          </p:nvSpPr>
          <p:spPr>
            <a:xfrm>
              <a:off x="5753075" y="1736100"/>
              <a:ext cx="134850" cy="182375"/>
            </a:xfrm>
            <a:custGeom>
              <a:avLst/>
              <a:gdLst/>
              <a:ahLst/>
              <a:cxnLst/>
              <a:rect l="l" t="t" r="r" b="b"/>
              <a:pathLst>
                <a:path w="5394" h="7295" extrusionOk="0">
                  <a:moveTo>
                    <a:pt x="1603" y="0"/>
                  </a:moveTo>
                  <a:lnTo>
                    <a:pt x="0" y="3717"/>
                  </a:lnTo>
                  <a:lnTo>
                    <a:pt x="1786" y="6924"/>
                  </a:lnTo>
                  <a:cubicBezTo>
                    <a:pt x="1913" y="7179"/>
                    <a:pt x="2153" y="7295"/>
                    <a:pt x="2407" y="7295"/>
                  </a:cubicBezTo>
                  <a:cubicBezTo>
                    <a:pt x="2443" y="7295"/>
                    <a:pt x="2478" y="7293"/>
                    <a:pt x="2514" y="7288"/>
                  </a:cubicBezTo>
                  <a:cubicBezTo>
                    <a:pt x="2915" y="7179"/>
                    <a:pt x="3134" y="6814"/>
                    <a:pt x="3061" y="6450"/>
                  </a:cubicBezTo>
                  <a:lnTo>
                    <a:pt x="2551" y="4045"/>
                  </a:lnTo>
                  <a:lnTo>
                    <a:pt x="5393" y="1239"/>
                  </a:lnTo>
                  <a:lnTo>
                    <a:pt x="1603"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7" name="Google Shape;3797;p74"/>
            <p:cNvSpPr/>
            <p:nvPr/>
          </p:nvSpPr>
          <p:spPr>
            <a:xfrm>
              <a:off x="5837775" y="1821500"/>
              <a:ext cx="65625" cy="60600"/>
            </a:xfrm>
            <a:custGeom>
              <a:avLst/>
              <a:gdLst/>
              <a:ahLst/>
              <a:cxnLst/>
              <a:rect l="l" t="t" r="r" b="b"/>
              <a:pathLst>
                <a:path w="2625" h="2424" extrusionOk="0">
                  <a:moveTo>
                    <a:pt x="1786" y="1"/>
                  </a:moveTo>
                  <a:cubicBezTo>
                    <a:pt x="1613" y="1"/>
                    <a:pt x="1440" y="64"/>
                    <a:pt x="1313" y="192"/>
                  </a:cubicBezTo>
                  <a:lnTo>
                    <a:pt x="292" y="1212"/>
                  </a:lnTo>
                  <a:cubicBezTo>
                    <a:pt x="37" y="1467"/>
                    <a:pt x="1" y="1868"/>
                    <a:pt x="292" y="2160"/>
                  </a:cubicBezTo>
                  <a:lnTo>
                    <a:pt x="365" y="2232"/>
                  </a:lnTo>
                  <a:cubicBezTo>
                    <a:pt x="493" y="2360"/>
                    <a:pt x="666" y="2424"/>
                    <a:pt x="839" y="2424"/>
                  </a:cubicBezTo>
                  <a:cubicBezTo>
                    <a:pt x="1012" y="2424"/>
                    <a:pt x="1185" y="2360"/>
                    <a:pt x="1313" y="2232"/>
                  </a:cubicBezTo>
                  <a:lnTo>
                    <a:pt x="2333" y="1249"/>
                  </a:lnTo>
                  <a:cubicBezTo>
                    <a:pt x="2588" y="957"/>
                    <a:pt x="2624" y="556"/>
                    <a:pt x="2333" y="265"/>
                  </a:cubicBezTo>
                  <a:lnTo>
                    <a:pt x="2260" y="192"/>
                  </a:lnTo>
                  <a:cubicBezTo>
                    <a:pt x="2133" y="64"/>
                    <a:pt x="1959" y="1"/>
                    <a:pt x="1786" y="1"/>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8" name="Google Shape;3798;p74"/>
            <p:cNvSpPr/>
            <p:nvPr/>
          </p:nvSpPr>
          <p:spPr>
            <a:xfrm>
              <a:off x="5641925" y="1711500"/>
              <a:ext cx="103875" cy="91000"/>
            </a:xfrm>
            <a:custGeom>
              <a:avLst/>
              <a:gdLst/>
              <a:ahLst/>
              <a:cxnLst/>
              <a:rect l="l" t="t" r="r" b="b"/>
              <a:pathLst>
                <a:path w="4155" h="3640" extrusionOk="0">
                  <a:moveTo>
                    <a:pt x="3717" y="1"/>
                  </a:moveTo>
                  <a:lnTo>
                    <a:pt x="438" y="2260"/>
                  </a:lnTo>
                  <a:cubicBezTo>
                    <a:pt x="110" y="2478"/>
                    <a:pt x="1" y="2952"/>
                    <a:pt x="256" y="3317"/>
                  </a:cubicBezTo>
                  <a:cubicBezTo>
                    <a:pt x="392" y="3520"/>
                    <a:pt x="626" y="3640"/>
                    <a:pt x="862" y="3640"/>
                  </a:cubicBezTo>
                  <a:cubicBezTo>
                    <a:pt x="1007" y="3640"/>
                    <a:pt x="1152" y="3595"/>
                    <a:pt x="1276" y="3499"/>
                  </a:cubicBezTo>
                  <a:lnTo>
                    <a:pt x="4155" y="2333"/>
                  </a:lnTo>
                  <a:lnTo>
                    <a:pt x="3717"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74"/>
            <p:cNvSpPr/>
            <p:nvPr/>
          </p:nvSpPr>
          <p:spPr>
            <a:xfrm>
              <a:off x="5641925" y="1764350"/>
              <a:ext cx="66525" cy="96000"/>
            </a:xfrm>
            <a:custGeom>
              <a:avLst/>
              <a:gdLst/>
              <a:ahLst/>
              <a:cxnLst/>
              <a:rect l="l" t="t" r="r" b="b"/>
              <a:pathLst>
                <a:path w="2661" h="3840" extrusionOk="0">
                  <a:moveTo>
                    <a:pt x="860" y="1"/>
                  </a:moveTo>
                  <a:cubicBezTo>
                    <a:pt x="780" y="1"/>
                    <a:pt x="699" y="13"/>
                    <a:pt x="620" y="36"/>
                  </a:cubicBezTo>
                  <a:lnTo>
                    <a:pt x="511" y="109"/>
                  </a:lnTo>
                  <a:cubicBezTo>
                    <a:pt x="183" y="255"/>
                    <a:pt x="1" y="656"/>
                    <a:pt x="146" y="984"/>
                  </a:cubicBezTo>
                  <a:lnTo>
                    <a:pt x="1130" y="3389"/>
                  </a:lnTo>
                  <a:cubicBezTo>
                    <a:pt x="1242" y="3668"/>
                    <a:pt x="1503" y="3840"/>
                    <a:pt x="1766" y="3840"/>
                  </a:cubicBezTo>
                  <a:cubicBezTo>
                    <a:pt x="1847" y="3840"/>
                    <a:pt x="1928" y="3824"/>
                    <a:pt x="2005" y="3790"/>
                  </a:cubicBezTo>
                  <a:lnTo>
                    <a:pt x="2114" y="3717"/>
                  </a:lnTo>
                  <a:cubicBezTo>
                    <a:pt x="2478" y="3607"/>
                    <a:pt x="2661" y="3207"/>
                    <a:pt x="2515" y="2842"/>
                  </a:cubicBezTo>
                  <a:lnTo>
                    <a:pt x="1531" y="437"/>
                  </a:lnTo>
                  <a:cubicBezTo>
                    <a:pt x="1417" y="152"/>
                    <a:pt x="1147" y="1"/>
                    <a:pt x="860" y="1"/>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0" name="Google Shape;3800;p74"/>
            <p:cNvSpPr/>
            <p:nvPr/>
          </p:nvSpPr>
          <p:spPr>
            <a:xfrm>
              <a:off x="5815925" y="1822300"/>
              <a:ext cx="71075" cy="93025"/>
            </a:xfrm>
            <a:custGeom>
              <a:avLst/>
              <a:gdLst/>
              <a:ahLst/>
              <a:cxnLst/>
              <a:rect l="l" t="t" r="r" b="b"/>
              <a:pathLst>
                <a:path w="2843" h="3721" extrusionOk="0">
                  <a:moveTo>
                    <a:pt x="917" y="0"/>
                  </a:moveTo>
                  <a:cubicBezTo>
                    <a:pt x="804" y="0"/>
                    <a:pt x="688" y="29"/>
                    <a:pt x="583" y="87"/>
                  </a:cubicBezTo>
                  <a:lnTo>
                    <a:pt x="474" y="123"/>
                  </a:lnTo>
                  <a:cubicBezTo>
                    <a:pt x="146" y="306"/>
                    <a:pt x="0" y="706"/>
                    <a:pt x="183" y="1034"/>
                  </a:cubicBezTo>
                  <a:lnTo>
                    <a:pt x="1349" y="3330"/>
                  </a:lnTo>
                  <a:cubicBezTo>
                    <a:pt x="1479" y="3590"/>
                    <a:pt x="1720" y="3720"/>
                    <a:pt x="1967" y="3720"/>
                  </a:cubicBezTo>
                  <a:cubicBezTo>
                    <a:pt x="2066" y="3720"/>
                    <a:pt x="2166" y="3700"/>
                    <a:pt x="2260" y="3658"/>
                  </a:cubicBezTo>
                  <a:lnTo>
                    <a:pt x="2369" y="3585"/>
                  </a:lnTo>
                  <a:cubicBezTo>
                    <a:pt x="2733" y="3403"/>
                    <a:pt x="2843" y="3002"/>
                    <a:pt x="2660" y="2674"/>
                  </a:cubicBezTo>
                  <a:lnTo>
                    <a:pt x="1494" y="378"/>
                  </a:lnTo>
                  <a:cubicBezTo>
                    <a:pt x="1395" y="130"/>
                    <a:pt x="1161" y="0"/>
                    <a:pt x="917" y="0"/>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1" name="Google Shape;3801;p74"/>
            <p:cNvSpPr/>
            <p:nvPr/>
          </p:nvSpPr>
          <p:spPr>
            <a:xfrm>
              <a:off x="5654675" y="1797075"/>
              <a:ext cx="308850" cy="91225"/>
            </a:xfrm>
            <a:custGeom>
              <a:avLst/>
              <a:gdLst/>
              <a:ahLst/>
              <a:cxnLst/>
              <a:rect l="l" t="t" r="r" b="b"/>
              <a:pathLst>
                <a:path w="12354" h="3649" extrusionOk="0">
                  <a:moveTo>
                    <a:pt x="1209" y="1"/>
                  </a:moveTo>
                  <a:cubicBezTo>
                    <a:pt x="618" y="1"/>
                    <a:pt x="109" y="464"/>
                    <a:pt x="74" y="1096"/>
                  </a:cubicBezTo>
                  <a:lnTo>
                    <a:pt x="37" y="1898"/>
                  </a:lnTo>
                  <a:cubicBezTo>
                    <a:pt x="1" y="2517"/>
                    <a:pt x="474" y="3064"/>
                    <a:pt x="1130" y="3100"/>
                  </a:cubicBezTo>
                  <a:lnTo>
                    <a:pt x="11078" y="3647"/>
                  </a:lnTo>
                  <a:cubicBezTo>
                    <a:pt x="11100" y="3648"/>
                    <a:pt x="11123" y="3649"/>
                    <a:pt x="11145" y="3649"/>
                  </a:cubicBezTo>
                  <a:cubicBezTo>
                    <a:pt x="11736" y="3649"/>
                    <a:pt x="12245" y="3186"/>
                    <a:pt x="12281" y="2554"/>
                  </a:cubicBezTo>
                  <a:lnTo>
                    <a:pt x="12317" y="1788"/>
                  </a:lnTo>
                  <a:cubicBezTo>
                    <a:pt x="12353" y="1132"/>
                    <a:pt x="11880" y="586"/>
                    <a:pt x="11224" y="549"/>
                  </a:cubicBezTo>
                  <a:lnTo>
                    <a:pt x="1276" y="3"/>
                  </a:lnTo>
                  <a:cubicBezTo>
                    <a:pt x="1254" y="2"/>
                    <a:pt x="1231" y="1"/>
                    <a:pt x="1209"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2" name="Google Shape;3802;p74"/>
            <p:cNvSpPr/>
            <p:nvPr/>
          </p:nvSpPr>
          <p:spPr>
            <a:xfrm>
              <a:off x="5734850" y="1711500"/>
              <a:ext cx="239475" cy="147725"/>
            </a:xfrm>
            <a:custGeom>
              <a:avLst/>
              <a:gdLst/>
              <a:ahLst/>
              <a:cxnLst/>
              <a:rect l="l" t="t" r="r" b="b"/>
              <a:pathLst>
                <a:path w="9579" h="5909" extrusionOk="0">
                  <a:moveTo>
                    <a:pt x="0" y="1"/>
                  </a:moveTo>
                  <a:lnTo>
                    <a:pt x="802" y="5576"/>
                  </a:lnTo>
                  <a:lnTo>
                    <a:pt x="5903" y="5904"/>
                  </a:lnTo>
                  <a:cubicBezTo>
                    <a:pt x="5964" y="5907"/>
                    <a:pt x="6025" y="5909"/>
                    <a:pt x="6085" y="5909"/>
                  </a:cubicBezTo>
                  <a:cubicBezTo>
                    <a:pt x="8040" y="5909"/>
                    <a:pt x="9578" y="4204"/>
                    <a:pt x="9401" y="2260"/>
                  </a:cubicBezTo>
                  <a:lnTo>
                    <a:pt x="9401" y="2223"/>
                  </a:lnTo>
                  <a:lnTo>
                    <a:pt x="0"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3" name="Google Shape;3803;p74"/>
            <p:cNvSpPr/>
            <p:nvPr/>
          </p:nvSpPr>
          <p:spPr>
            <a:xfrm>
              <a:off x="5918850" y="1767075"/>
              <a:ext cx="698750" cy="281900"/>
            </a:xfrm>
            <a:custGeom>
              <a:avLst/>
              <a:gdLst/>
              <a:ahLst/>
              <a:cxnLst/>
              <a:rect l="l" t="t" r="r" b="b"/>
              <a:pathLst>
                <a:path w="27950" h="11276" extrusionOk="0">
                  <a:moveTo>
                    <a:pt x="2041" y="0"/>
                  </a:moveTo>
                  <a:lnTo>
                    <a:pt x="1" y="2515"/>
                  </a:lnTo>
                  <a:cubicBezTo>
                    <a:pt x="5517" y="8491"/>
                    <a:pt x="12142" y="11275"/>
                    <a:pt x="17613" y="11275"/>
                  </a:cubicBezTo>
                  <a:cubicBezTo>
                    <a:pt x="22550" y="11275"/>
                    <a:pt x="26549" y="9008"/>
                    <a:pt x="27949" y="4774"/>
                  </a:cubicBezTo>
                  <a:lnTo>
                    <a:pt x="2041"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74"/>
            <p:cNvSpPr/>
            <p:nvPr/>
          </p:nvSpPr>
          <p:spPr>
            <a:xfrm>
              <a:off x="5687475" y="1801700"/>
              <a:ext cx="113900" cy="109100"/>
            </a:xfrm>
            <a:custGeom>
              <a:avLst/>
              <a:gdLst/>
              <a:ahLst/>
              <a:cxnLst/>
              <a:rect l="l" t="t" r="r" b="b"/>
              <a:pathLst>
                <a:path w="4556" h="4364" extrusionOk="0">
                  <a:moveTo>
                    <a:pt x="2478" y="0"/>
                  </a:moveTo>
                  <a:lnTo>
                    <a:pt x="329" y="2660"/>
                  </a:lnTo>
                  <a:cubicBezTo>
                    <a:pt x="1" y="3061"/>
                    <a:pt x="37" y="3644"/>
                    <a:pt x="401" y="4045"/>
                  </a:cubicBezTo>
                  <a:cubicBezTo>
                    <a:pt x="607" y="4251"/>
                    <a:pt x="883" y="4363"/>
                    <a:pt x="1163" y="4363"/>
                  </a:cubicBezTo>
                  <a:cubicBezTo>
                    <a:pt x="1378" y="4363"/>
                    <a:pt x="1596" y="4297"/>
                    <a:pt x="1786" y="4154"/>
                  </a:cubicBezTo>
                  <a:lnTo>
                    <a:pt x="4555" y="2113"/>
                  </a:lnTo>
                  <a:lnTo>
                    <a:pt x="2478"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5" name="Google Shape;3805;p74"/>
            <p:cNvSpPr/>
            <p:nvPr/>
          </p:nvSpPr>
          <p:spPr>
            <a:xfrm>
              <a:off x="6478200" y="2077700"/>
              <a:ext cx="486475" cy="867275"/>
            </a:xfrm>
            <a:custGeom>
              <a:avLst/>
              <a:gdLst/>
              <a:ahLst/>
              <a:cxnLst/>
              <a:rect l="l" t="t" r="r" b="b"/>
              <a:pathLst>
                <a:path w="19459" h="34691" extrusionOk="0">
                  <a:moveTo>
                    <a:pt x="5830" y="1"/>
                  </a:moveTo>
                  <a:cubicBezTo>
                    <a:pt x="5830" y="1"/>
                    <a:pt x="656" y="23831"/>
                    <a:pt x="0" y="34690"/>
                  </a:cubicBezTo>
                  <a:lnTo>
                    <a:pt x="11770" y="34690"/>
                  </a:lnTo>
                  <a:lnTo>
                    <a:pt x="19458" y="8017"/>
                  </a:lnTo>
                  <a:lnTo>
                    <a:pt x="5830"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6" name="Google Shape;3806;p74"/>
            <p:cNvSpPr/>
            <p:nvPr/>
          </p:nvSpPr>
          <p:spPr>
            <a:xfrm>
              <a:off x="6478200" y="2944950"/>
              <a:ext cx="295175" cy="948325"/>
            </a:xfrm>
            <a:custGeom>
              <a:avLst/>
              <a:gdLst/>
              <a:ahLst/>
              <a:cxnLst/>
              <a:rect l="l" t="t" r="r" b="b"/>
              <a:pathLst>
                <a:path w="11807" h="37933" extrusionOk="0">
                  <a:moveTo>
                    <a:pt x="0" y="0"/>
                  </a:moveTo>
                  <a:lnTo>
                    <a:pt x="729" y="37932"/>
                  </a:lnTo>
                  <a:lnTo>
                    <a:pt x="11296" y="36038"/>
                  </a:lnTo>
                  <a:lnTo>
                    <a:pt x="11806"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74"/>
            <p:cNvSpPr/>
            <p:nvPr/>
          </p:nvSpPr>
          <p:spPr>
            <a:xfrm>
              <a:off x="6484575" y="3485125"/>
              <a:ext cx="299725" cy="409050"/>
            </a:xfrm>
            <a:custGeom>
              <a:avLst/>
              <a:gdLst/>
              <a:ahLst/>
              <a:cxnLst/>
              <a:rect l="l" t="t" r="r" b="b"/>
              <a:pathLst>
                <a:path w="11989" h="16362" extrusionOk="0">
                  <a:moveTo>
                    <a:pt x="11660" y="1"/>
                  </a:moveTo>
                  <a:lnTo>
                    <a:pt x="0" y="511"/>
                  </a:lnTo>
                  <a:lnTo>
                    <a:pt x="109" y="16362"/>
                  </a:lnTo>
                  <a:lnTo>
                    <a:pt x="11988" y="14358"/>
                  </a:lnTo>
                  <a:lnTo>
                    <a:pt x="11660"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74"/>
            <p:cNvSpPr/>
            <p:nvPr/>
          </p:nvSpPr>
          <p:spPr>
            <a:xfrm>
              <a:off x="6114725" y="3760250"/>
              <a:ext cx="689625" cy="340725"/>
            </a:xfrm>
            <a:custGeom>
              <a:avLst/>
              <a:gdLst/>
              <a:ahLst/>
              <a:cxnLst/>
              <a:rect l="l" t="t" r="r" b="b"/>
              <a:pathLst>
                <a:path w="27585" h="13629" extrusionOk="0">
                  <a:moveTo>
                    <a:pt x="12280" y="0"/>
                  </a:moveTo>
                  <a:cubicBezTo>
                    <a:pt x="11770" y="1312"/>
                    <a:pt x="11005" y="2478"/>
                    <a:pt x="9984" y="3462"/>
                  </a:cubicBezTo>
                  <a:cubicBezTo>
                    <a:pt x="9547" y="3899"/>
                    <a:pt x="9037" y="4300"/>
                    <a:pt x="8490" y="4664"/>
                  </a:cubicBezTo>
                  <a:cubicBezTo>
                    <a:pt x="7871" y="5065"/>
                    <a:pt x="7179" y="5393"/>
                    <a:pt x="6450" y="5648"/>
                  </a:cubicBezTo>
                  <a:lnTo>
                    <a:pt x="5721" y="5903"/>
                  </a:lnTo>
                  <a:cubicBezTo>
                    <a:pt x="4081" y="6486"/>
                    <a:pt x="2697" y="7580"/>
                    <a:pt x="1749" y="9001"/>
                  </a:cubicBezTo>
                  <a:cubicBezTo>
                    <a:pt x="1276" y="9693"/>
                    <a:pt x="948" y="10422"/>
                    <a:pt x="693" y="11223"/>
                  </a:cubicBezTo>
                  <a:lnTo>
                    <a:pt x="0" y="13628"/>
                  </a:lnTo>
                  <a:lnTo>
                    <a:pt x="27293" y="13628"/>
                  </a:lnTo>
                  <a:lnTo>
                    <a:pt x="27365" y="9001"/>
                  </a:lnTo>
                  <a:lnTo>
                    <a:pt x="2758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74"/>
            <p:cNvSpPr/>
            <p:nvPr/>
          </p:nvSpPr>
          <p:spPr>
            <a:xfrm>
              <a:off x="6399850" y="3789400"/>
              <a:ext cx="134850" cy="17325"/>
            </a:xfrm>
            <a:custGeom>
              <a:avLst/>
              <a:gdLst/>
              <a:ahLst/>
              <a:cxnLst/>
              <a:rect l="l" t="t" r="r" b="b"/>
              <a:pathLst>
                <a:path w="5394" h="693" extrusionOk="0">
                  <a:moveTo>
                    <a:pt x="0" y="0"/>
                  </a:moveTo>
                  <a:lnTo>
                    <a:pt x="0" y="693"/>
                  </a:lnTo>
                  <a:lnTo>
                    <a:pt x="5393" y="693"/>
                  </a:lnTo>
                  <a:lnTo>
                    <a:pt x="5393"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74"/>
            <p:cNvSpPr/>
            <p:nvPr/>
          </p:nvSpPr>
          <p:spPr>
            <a:xfrm>
              <a:off x="6365225" y="3836775"/>
              <a:ext cx="134850" cy="17325"/>
            </a:xfrm>
            <a:custGeom>
              <a:avLst/>
              <a:gdLst/>
              <a:ahLst/>
              <a:cxnLst/>
              <a:rect l="l" t="t" r="r" b="b"/>
              <a:pathLst>
                <a:path w="5394" h="693" extrusionOk="0">
                  <a:moveTo>
                    <a:pt x="1" y="0"/>
                  </a:moveTo>
                  <a:lnTo>
                    <a:pt x="1" y="692"/>
                  </a:lnTo>
                  <a:lnTo>
                    <a:pt x="5394" y="692"/>
                  </a:lnTo>
                  <a:lnTo>
                    <a:pt x="5394"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74"/>
            <p:cNvSpPr/>
            <p:nvPr/>
          </p:nvSpPr>
          <p:spPr>
            <a:xfrm>
              <a:off x="6625775" y="3912375"/>
              <a:ext cx="51950" cy="50125"/>
            </a:xfrm>
            <a:custGeom>
              <a:avLst/>
              <a:gdLst/>
              <a:ahLst/>
              <a:cxnLst/>
              <a:rect l="l" t="t" r="r" b="b"/>
              <a:pathLst>
                <a:path w="2078" h="2005" extrusionOk="0">
                  <a:moveTo>
                    <a:pt x="1020" y="693"/>
                  </a:moveTo>
                  <a:cubicBezTo>
                    <a:pt x="1203" y="693"/>
                    <a:pt x="1348" y="839"/>
                    <a:pt x="1348" y="1021"/>
                  </a:cubicBezTo>
                  <a:cubicBezTo>
                    <a:pt x="1385" y="1094"/>
                    <a:pt x="1348" y="1167"/>
                    <a:pt x="1275" y="1239"/>
                  </a:cubicBezTo>
                  <a:cubicBezTo>
                    <a:pt x="1210" y="1283"/>
                    <a:pt x="1138" y="1304"/>
                    <a:pt x="1069" y="1304"/>
                  </a:cubicBezTo>
                  <a:cubicBezTo>
                    <a:pt x="906" y="1304"/>
                    <a:pt x="754" y="1189"/>
                    <a:pt x="729" y="984"/>
                  </a:cubicBezTo>
                  <a:cubicBezTo>
                    <a:pt x="729" y="912"/>
                    <a:pt x="765" y="839"/>
                    <a:pt x="802" y="766"/>
                  </a:cubicBezTo>
                  <a:cubicBezTo>
                    <a:pt x="875" y="693"/>
                    <a:pt x="948" y="693"/>
                    <a:pt x="1020" y="693"/>
                  </a:cubicBezTo>
                  <a:close/>
                  <a:moveTo>
                    <a:pt x="1020" y="1"/>
                  </a:moveTo>
                  <a:cubicBezTo>
                    <a:pt x="474" y="1"/>
                    <a:pt x="0" y="438"/>
                    <a:pt x="37" y="1021"/>
                  </a:cubicBezTo>
                  <a:cubicBezTo>
                    <a:pt x="37" y="1567"/>
                    <a:pt x="510" y="2005"/>
                    <a:pt x="1057" y="2005"/>
                  </a:cubicBezTo>
                  <a:cubicBezTo>
                    <a:pt x="1640" y="2005"/>
                    <a:pt x="2077" y="1531"/>
                    <a:pt x="2041" y="984"/>
                  </a:cubicBezTo>
                  <a:cubicBezTo>
                    <a:pt x="2041" y="438"/>
                    <a:pt x="1567" y="1"/>
                    <a:pt x="1020"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74"/>
            <p:cNvSpPr/>
            <p:nvPr/>
          </p:nvSpPr>
          <p:spPr>
            <a:xfrm>
              <a:off x="6544700" y="3912375"/>
              <a:ext cx="51025" cy="50125"/>
            </a:xfrm>
            <a:custGeom>
              <a:avLst/>
              <a:gdLst/>
              <a:ahLst/>
              <a:cxnLst/>
              <a:rect l="l" t="t" r="r" b="b"/>
              <a:pathLst>
                <a:path w="2041" h="2005" extrusionOk="0">
                  <a:moveTo>
                    <a:pt x="1020" y="693"/>
                  </a:moveTo>
                  <a:cubicBezTo>
                    <a:pt x="1203" y="693"/>
                    <a:pt x="1348" y="839"/>
                    <a:pt x="1348" y="1021"/>
                  </a:cubicBezTo>
                  <a:cubicBezTo>
                    <a:pt x="1348" y="1094"/>
                    <a:pt x="1312" y="1167"/>
                    <a:pt x="1275" y="1239"/>
                  </a:cubicBezTo>
                  <a:cubicBezTo>
                    <a:pt x="1210" y="1283"/>
                    <a:pt x="1135" y="1304"/>
                    <a:pt x="1062" y="1304"/>
                  </a:cubicBezTo>
                  <a:cubicBezTo>
                    <a:pt x="890" y="1304"/>
                    <a:pt x="729" y="1189"/>
                    <a:pt x="729" y="984"/>
                  </a:cubicBezTo>
                  <a:cubicBezTo>
                    <a:pt x="692" y="912"/>
                    <a:pt x="729" y="839"/>
                    <a:pt x="802" y="766"/>
                  </a:cubicBezTo>
                  <a:cubicBezTo>
                    <a:pt x="838" y="693"/>
                    <a:pt x="948" y="693"/>
                    <a:pt x="1020" y="693"/>
                  </a:cubicBezTo>
                  <a:close/>
                  <a:moveTo>
                    <a:pt x="1020" y="1"/>
                  </a:moveTo>
                  <a:cubicBezTo>
                    <a:pt x="729" y="1"/>
                    <a:pt x="474" y="110"/>
                    <a:pt x="292" y="292"/>
                  </a:cubicBezTo>
                  <a:cubicBezTo>
                    <a:pt x="109" y="474"/>
                    <a:pt x="0" y="729"/>
                    <a:pt x="37" y="1021"/>
                  </a:cubicBezTo>
                  <a:cubicBezTo>
                    <a:pt x="37" y="1567"/>
                    <a:pt x="510" y="2005"/>
                    <a:pt x="1057" y="2005"/>
                  </a:cubicBezTo>
                  <a:cubicBezTo>
                    <a:pt x="1312" y="2005"/>
                    <a:pt x="1567" y="1895"/>
                    <a:pt x="1786" y="1713"/>
                  </a:cubicBezTo>
                  <a:cubicBezTo>
                    <a:pt x="1968" y="1531"/>
                    <a:pt x="2041" y="1239"/>
                    <a:pt x="2041" y="984"/>
                  </a:cubicBezTo>
                  <a:cubicBezTo>
                    <a:pt x="2041" y="438"/>
                    <a:pt x="1567" y="1"/>
                    <a:pt x="1020"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74"/>
            <p:cNvSpPr/>
            <p:nvPr/>
          </p:nvSpPr>
          <p:spPr>
            <a:xfrm>
              <a:off x="6114725" y="3985250"/>
              <a:ext cx="683225" cy="115725"/>
            </a:xfrm>
            <a:custGeom>
              <a:avLst/>
              <a:gdLst/>
              <a:ahLst/>
              <a:cxnLst/>
              <a:rect l="l" t="t" r="r" b="b"/>
              <a:pathLst>
                <a:path w="27329" h="4629" extrusionOk="0">
                  <a:moveTo>
                    <a:pt x="1749" y="1"/>
                  </a:moveTo>
                  <a:cubicBezTo>
                    <a:pt x="1276" y="693"/>
                    <a:pt x="948" y="1422"/>
                    <a:pt x="693" y="2223"/>
                  </a:cubicBezTo>
                  <a:lnTo>
                    <a:pt x="0" y="4628"/>
                  </a:lnTo>
                  <a:lnTo>
                    <a:pt x="27293" y="4628"/>
                  </a:lnTo>
                  <a:lnTo>
                    <a:pt x="27329"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74"/>
            <p:cNvSpPr/>
            <p:nvPr/>
          </p:nvSpPr>
          <p:spPr>
            <a:xfrm>
              <a:off x="6114725" y="3876850"/>
              <a:ext cx="382625" cy="224125"/>
            </a:xfrm>
            <a:custGeom>
              <a:avLst/>
              <a:gdLst/>
              <a:ahLst/>
              <a:cxnLst/>
              <a:rect l="l" t="t" r="r" b="b"/>
              <a:pathLst>
                <a:path w="15305" h="8965" extrusionOk="0">
                  <a:moveTo>
                    <a:pt x="8490" y="0"/>
                  </a:moveTo>
                  <a:cubicBezTo>
                    <a:pt x="7871" y="401"/>
                    <a:pt x="7179" y="729"/>
                    <a:pt x="6450" y="984"/>
                  </a:cubicBezTo>
                  <a:lnTo>
                    <a:pt x="5721" y="1239"/>
                  </a:lnTo>
                  <a:cubicBezTo>
                    <a:pt x="4081" y="1822"/>
                    <a:pt x="2697" y="2916"/>
                    <a:pt x="1749" y="4337"/>
                  </a:cubicBezTo>
                  <a:cubicBezTo>
                    <a:pt x="1276" y="5029"/>
                    <a:pt x="948" y="5758"/>
                    <a:pt x="693" y="6559"/>
                  </a:cubicBezTo>
                  <a:lnTo>
                    <a:pt x="0" y="8964"/>
                  </a:lnTo>
                  <a:lnTo>
                    <a:pt x="15304" y="8964"/>
                  </a:lnTo>
                  <a:cubicBezTo>
                    <a:pt x="14685" y="5029"/>
                    <a:pt x="12134" y="1677"/>
                    <a:pt x="8490"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74"/>
            <p:cNvSpPr/>
            <p:nvPr/>
          </p:nvSpPr>
          <p:spPr>
            <a:xfrm>
              <a:off x="6406225" y="3679175"/>
              <a:ext cx="174025" cy="81100"/>
            </a:xfrm>
            <a:custGeom>
              <a:avLst/>
              <a:gdLst/>
              <a:ahLst/>
              <a:cxnLst/>
              <a:rect l="l" t="t" r="r" b="b"/>
              <a:pathLst>
                <a:path w="6961" h="3244" extrusionOk="0">
                  <a:moveTo>
                    <a:pt x="1677" y="0"/>
                  </a:moveTo>
                  <a:cubicBezTo>
                    <a:pt x="693" y="0"/>
                    <a:pt x="0" y="911"/>
                    <a:pt x="256" y="1859"/>
                  </a:cubicBezTo>
                  <a:lnTo>
                    <a:pt x="620" y="3243"/>
                  </a:lnTo>
                  <a:lnTo>
                    <a:pt x="6960" y="3207"/>
                  </a:lnTo>
                  <a:lnTo>
                    <a:pt x="5794" y="1458"/>
                  </a:lnTo>
                  <a:cubicBezTo>
                    <a:pt x="5175" y="547"/>
                    <a:pt x="4154" y="0"/>
                    <a:pt x="30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74"/>
            <p:cNvSpPr/>
            <p:nvPr/>
          </p:nvSpPr>
          <p:spPr>
            <a:xfrm>
              <a:off x="6534675" y="2077700"/>
              <a:ext cx="460050" cy="496500"/>
            </a:xfrm>
            <a:custGeom>
              <a:avLst/>
              <a:gdLst/>
              <a:ahLst/>
              <a:cxnLst/>
              <a:rect l="l" t="t" r="r" b="b"/>
              <a:pathLst>
                <a:path w="18402" h="19860" extrusionOk="0">
                  <a:moveTo>
                    <a:pt x="3571" y="1"/>
                  </a:moveTo>
                  <a:cubicBezTo>
                    <a:pt x="802" y="8054"/>
                    <a:pt x="0" y="18329"/>
                    <a:pt x="0" y="18329"/>
                  </a:cubicBezTo>
                  <a:lnTo>
                    <a:pt x="14612" y="19860"/>
                  </a:lnTo>
                  <a:lnTo>
                    <a:pt x="1840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74"/>
            <p:cNvSpPr/>
            <p:nvPr/>
          </p:nvSpPr>
          <p:spPr>
            <a:xfrm>
              <a:off x="6540125" y="2475800"/>
              <a:ext cx="332525" cy="41925"/>
            </a:xfrm>
            <a:custGeom>
              <a:avLst/>
              <a:gdLst/>
              <a:ahLst/>
              <a:cxnLst/>
              <a:rect l="l" t="t" r="r" b="b"/>
              <a:pathLst>
                <a:path w="13301" h="1677" extrusionOk="0">
                  <a:moveTo>
                    <a:pt x="37" y="0"/>
                  </a:moveTo>
                  <a:lnTo>
                    <a:pt x="1" y="474"/>
                  </a:lnTo>
                  <a:lnTo>
                    <a:pt x="13265" y="1677"/>
                  </a:lnTo>
                  <a:lnTo>
                    <a:pt x="13301" y="1203"/>
                  </a:lnTo>
                  <a:lnTo>
                    <a:pt x="3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74"/>
            <p:cNvSpPr/>
            <p:nvPr/>
          </p:nvSpPr>
          <p:spPr>
            <a:xfrm>
              <a:off x="4755575" y="1921725"/>
              <a:ext cx="738800" cy="546800"/>
            </a:xfrm>
            <a:custGeom>
              <a:avLst/>
              <a:gdLst/>
              <a:ahLst/>
              <a:cxnLst/>
              <a:rect l="l" t="t" r="r" b="b"/>
              <a:pathLst>
                <a:path w="29552" h="21872" extrusionOk="0">
                  <a:moveTo>
                    <a:pt x="21587" y="1"/>
                  </a:moveTo>
                  <a:cubicBezTo>
                    <a:pt x="20969" y="1"/>
                    <a:pt x="20400" y="139"/>
                    <a:pt x="19932" y="373"/>
                  </a:cubicBezTo>
                  <a:lnTo>
                    <a:pt x="0" y="16078"/>
                  </a:lnTo>
                  <a:lnTo>
                    <a:pt x="4846" y="21872"/>
                  </a:lnTo>
                  <a:cubicBezTo>
                    <a:pt x="20989" y="18155"/>
                    <a:pt x="29552" y="6641"/>
                    <a:pt x="29552" y="6641"/>
                  </a:cubicBezTo>
                  <a:lnTo>
                    <a:pt x="25398" y="1904"/>
                  </a:lnTo>
                  <a:cubicBezTo>
                    <a:pt x="24192" y="529"/>
                    <a:pt x="22795" y="1"/>
                    <a:pt x="21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74"/>
            <p:cNvSpPr/>
            <p:nvPr/>
          </p:nvSpPr>
          <p:spPr>
            <a:xfrm>
              <a:off x="4564275" y="1941975"/>
              <a:ext cx="471900" cy="526550"/>
            </a:xfrm>
            <a:custGeom>
              <a:avLst/>
              <a:gdLst/>
              <a:ahLst/>
              <a:cxnLst/>
              <a:rect l="l" t="t" r="r" b="b"/>
              <a:pathLst>
                <a:path w="18876" h="21062" extrusionOk="0">
                  <a:moveTo>
                    <a:pt x="0" y="1"/>
                  </a:moveTo>
                  <a:cubicBezTo>
                    <a:pt x="146" y="1057"/>
                    <a:pt x="328" y="2114"/>
                    <a:pt x="547" y="3171"/>
                  </a:cubicBezTo>
                  <a:cubicBezTo>
                    <a:pt x="1239" y="6705"/>
                    <a:pt x="2369" y="10130"/>
                    <a:pt x="3935" y="13337"/>
                  </a:cubicBezTo>
                  <a:cubicBezTo>
                    <a:pt x="5976" y="17309"/>
                    <a:pt x="8745" y="20370"/>
                    <a:pt x="12535" y="21062"/>
                  </a:cubicBezTo>
                  <a:cubicBezTo>
                    <a:pt x="18875" y="10677"/>
                    <a:pt x="6195" y="6304"/>
                    <a:pt x="5247"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74"/>
            <p:cNvSpPr/>
            <p:nvPr/>
          </p:nvSpPr>
          <p:spPr>
            <a:xfrm>
              <a:off x="4612550" y="1590175"/>
              <a:ext cx="102950" cy="109500"/>
            </a:xfrm>
            <a:custGeom>
              <a:avLst/>
              <a:gdLst/>
              <a:ahLst/>
              <a:cxnLst/>
              <a:rect l="l" t="t" r="r" b="b"/>
              <a:pathLst>
                <a:path w="4118" h="4380" extrusionOk="0">
                  <a:moveTo>
                    <a:pt x="714" y="0"/>
                  </a:moveTo>
                  <a:cubicBezTo>
                    <a:pt x="576" y="0"/>
                    <a:pt x="438" y="38"/>
                    <a:pt x="328" y="117"/>
                  </a:cubicBezTo>
                  <a:cubicBezTo>
                    <a:pt x="37" y="335"/>
                    <a:pt x="0" y="773"/>
                    <a:pt x="219" y="1028"/>
                  </a:cubicBezTo>
                  <a:lnTo>
                    <a:pt x="2624" y="4380"/>
                  </a:lnTo>
                  <a:lnTo>
                    <a:pt x="4118" y="3250"/>
                  </a:lnTo>
                  <a:lnTo>
                    <a:pt x="1203" y="190"/>
                  </a:lnTo>
                  <a:cubicBezTo>
                    <a:pt x="1079" y="65"/>
                    <a:pt x="896" y="0"/>
                    <a:pt x="714"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74"/>
            <p:cNvSpPr/>
            <p:nvPr/>
          </p:nvSpPr>
          <p:spPr>
            <a:xfrm>
              <a:off x="4590675" y="1592625"/>
              <a:ext cx="128475" cy="226400"/>
            </a:xfrm>
            <a:custGeom>
              <a:avLst/>
              <a:gdLst/>
              <a:ahLst/>
              <a:cxnLst/>
              <a:rect l="l" t="t" r="r" b="b"/>
              <a:pathLst>
                <a:path w="5139" h="9056" extrusionOk="0">
                  <a:moveTo>
                    <a:pt x="637" y="1"/>
                  </a:moveTo>
                  <a:cubicBezTo>
                    <a:pt x="447" y="1"/>
                    <a:pt x="257" y="97"/>
                    <a:pt x="146" y="274"/>
                  </a:cubicBezTo>
                  <a:cubicBezTo>
                    <a:pt x="1" y="456"/>
                    <a:pt x="1" y="747"/>
                    <a:pt x="146" y="966"/>
                  </a:cubicBezTo>
                  <a:lnTo>
                    <a:pt x="1859" y="3590"/>
                  </a:lnTo>
                  <a:lnTo>
                    <a:pt x="1094" y="9055"/>
                  </a:lnTo>
                  <a:lnTo>
                    <a:pt x="5139" y="6650"/>
                  </a:lnTo>
                  <a:lnTo>
                    <a:pt x="4993" y="3152"/>
                  </a:lnTo>
                  <a:lnTo>
                    <a:pt x="985" y="128"/>
                  </a:lnTo>
                  <a:cubicBezTo>
                    <a:pt x="884" y="42"/>
                    <a:pt x="761" y="1"/>
                    <a:pt x="637"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74"/>
            <p:cNvSpPr/>
            <p:nvPr/>
          </p:nvSpPr>
          <p:spPr>
            <a:xfrm>
              <a:off x="4687250" y="1601700"/>
              <a:ext cx="98400" cy="163575"/>
            </a:xfrm>
            <a:custGeom>
              <a:avLst/>
              <a:gdLst/>
              <a:ahLst/>
              <a:cxnLst/>
              <a:rect l="l" t="t" r="r" b="b"/>
              <a:pathLst>
                <a:path w="3936" h="6543" extrusionOk="0">
                  <a:moveTo>
                    <a:pt x="1439" y="0"/>
                  </a:moveTo>
                  <a:cubicBezTo>
                    <a:pt x="1351" y="0"/>
                    <a:pt x="1267" y="29"/>
                    <a:pt x="1203" y="93"/>
                  </a:cubicBezTo>
                  <a:cubicBezTo>
                    <a:pt x="1057" y="239"/>
                    <a:pt x="1020" y="421"/>
                    <a:pt x="1130" y="603"/>
                  </a:cubicBezTo>
                  <a:lnTo>
                    <a:pt x="2332" y="2789"/>
                  </a:lnTo>
                  <a:lnTo>
                    <a:pt x="0" y="6542"/>
                  </a:lnTo>
                  <a:lnTo>
                    <a:pt x="0" y="6542"/>
                  </a:lnTo>
                  <a:lnTo>
                    <a:pt x="3680" y="5632"/>
                  </a:lnTo>
                  <a:lnTo>
                    <a:pt x="3936" y="2607"/>
                  </a:lnTo>
                  <a:lnTo>
                    <a:pt x="1749" y="129"/>
                  </a:lnTo>
                  <a:cubicBezTo>
                    <a:pt x="1667" y="48"/>
                    <a:pt x="1551" y="0"/>
                    <a:pt x="1439"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74"/>
            <p:cNvSpPr/>
            <p:nvPr/>
          </p:nvSpPr>
          <p:spPr>
            <a:xfrm>
              <a:off x="4526925" y="1741575"/>
              <a:ext cx="252350" cy="271475"/>
            </a:xfrm>
            <a:custGeom>
              <a:avLst/>
              <a:gdLst/>
              <a:ahLst/>
              <a:cxnLst/>
              <a:rect l="l" t="t" r="r" b="b"/>
              <a:pathLst>
                <a:path w="10094" h="10859" extrusionOk="0">
                  <a:moveTo>
                    <a:pt x="10093" y="0"/>
                  </a:moveTo>
                  <a:lnTo>
                    <a:pt x="1713" y="1166"/>
                  </a:lnTo>
                  <a:cubicBezTo>
                    <a:pt x="1603" y="3826"/>
                    <a:pt x="0" y="7142"/>
                    <a:pt x="2769" y="10859"/>
                  </a:cubicBezTo>
                  <a:lnTo>
                    <a:pt x="6632" y="10859"/>
                  </a:lnTo>
                  <a:lnTo>
                    <a:pt x="7324" y="8709"/>
                  </a:lnTo>
                  <a:lnTo>
                    <a:pt x="7433" y="8417"/>
                  </a:lnTo>
                  <a:lnTo>
                    <a:pt x="10093"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74"/>
            <p:cNvSpPr/>
            <p:nvPr/>
          </p:nvSpPr>
          <p:spPr>
            <a:xfrm>
              <a:off x="4540575" y="1655000"/>
              <a:ext cx="95675" cy="136700"/>
            </a:xfrm>
            <a:custGeom>
              <a:avLst/>
              <a:gdLst/>
              <a:ahLst/>
              <a:cxnLst/>
              <a:rect l="l" t="t" r="r" b="b"/>
              <a:pathLst>
                <a:path w="3827" h="5468" extrusionOk="0">
                  <a:moveTo>
                    <a:pt x="416" y="0"/>
                  </a:moveTo>
                  <a:cubicBezTo>
                    <a:pt x="259" y="0"/>
                    <a:pt x="109" y="89"/>
                    <a:pt x="37" y="257"/>
                  </a:cubicBezTo>
                  <a:cubicBezTo>
                    <a:pt x="1" y="366"/>
                    <a:pt x="37" y="512"/>
                    <a:pt x="110" y="621"/>
                  </a:cubicBezTo>
                  <a:lnTo>
                    <a:pt x="1312" y="2261"/>
                  </a:lnTo>
                  <a:lnTo>
                    <a:pt x="1203" y="4629"/>
                  </a:lnTo>
                  <a:lnTo>
                    <a:pt x="3827" y="5467"/>
                  </a:lnTo>
                  <a:lnTo>
                    <a:pt x="2515" y="1495"/>
                  </a:lnTo>
                  <a:lnTo>
                    <a:pt x="657" y="74"/>
                  </a:lnTo>
                  <a:cubicBezTo>
                    <a:pt x="581" y="24"/>
                    <a:pt x="498" y="0"/>
                    <a:pt x="416"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74"/>
            <p:cNvSpPr/>
            <p:nvPr/>
          </p:nvSpPr>
          <p:spPr>
            <a:xfrm>
              <a:off x="4692700" y="1747025"/>
              <a:ext cx="149425" cy="266025"/>
            </a:xfrm>
            <a:custGeom>
              <a:avLst/>
              <a:gdLst/>
              <a:ahLst/>
              <a:cxnLst/>
              <a:rect l="l" t="t" r="r" b="b"/>
              <a:pathLst>
                <a:path w="5977" h="10641" extrusionOk="0">
                  <a:moveTo>
                    <a:pt x="5394" y="1"/>
                  </a:moveTo>
                  <a:cubicBezTo>
                    <a:pt x="5212" y="1"/>
                    <a:pt x="5029" y="74"/>
                    <a:pt x="4920" y="219"/>
                  </a:cubicBezTo>
                  <a:lnTo>
                    <a:pt x="3280" y="2260"/>
                  </a:lnTo>
                  <a:lnTo>
                    <a:pt x="256" y="2879"/>
                  </a:lnTo>
                  <a:lnTo>
                    <a:pt x="1" y="10641"/>
                  </a:lnTo>
                  <a:lnTo>
                    <a:pt x="4629" y="3535"/>
                  </a:lnTo>
                  <a:lnTo>
                    <a:pt x="5831" y="729"/>
                  </a:lnTo>
                  <a:cubicBezTo>
                    <a:pt x="5977" y="402"/>
                    <a:pt x="5758" y="74"/>
                    <a:pt x="5430"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74"/>
            <p:cNvSpPr/>
            <p:nvPr/>
          </p:nvSpPr>
          <p:spPr>
            <a:xfrm>
              <a:off x="5356800" y="1811150"/>
              <a:ext cx="157625" cy="105350"/>
            </a:xfrm>
            <a:custGeom>
              <a:avLst/>
              <a:gdLst/>
              <a:ahLst/>
              <a:cxnLst/>
              <a:rect l="l" t="t" r="r" b="b"/>
              <a:pathLst>
                <a:path w="6305" h="4214" extrusionOk="0">
                  <a:moveTo>
                    <a:pt x="4533" y="1"/>
                  </a:moveTo>
                  <a:cubicBezTo>
                    <a:pt x="1917" y="1"/>
                    <a:pt x="545" y="1060"/>
                    <a:pt x="0" y="3448"/>
                  </a:cubicBezTo>
                  <a:lnTo>
                    <a:pt x="5466" y="4213"/>
                  </a:lnTo>
                  <a:lnTo>
                    <a:pt x="6304" y="132"/>
                  </a:lnTo>
                  <a:cubicBezTo>
                    <a:pt x="5659" y="45"/>
                    <a:pt x="5070" y="1"/>
                    <a:pt x="45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74"/>
            <p:cNvSpPr/>
            <p:nvPr/>
          </p:nvSpPr>
          <p:spPr>
            <a:xfrm>
              <a:off x="5412375" y="1646825"/>
              <a:ext cx="243250" cy="311575"/>
            </a:xfrm>
            <a:custGeom>
              <a:avLst/>
              <a:gdLst/>
              <a:ahLst/>
              <a:cxnLst/>
              <a:rect l="l" t="t" r="r" b="b"/>
              <a:pathLst>
                <a:path w="9730" h="12463" extrusionOk="0">
                  <a:moveTo>
                    <a:pt x="9729" y="1"/>
                  </a:moveTo>
                  <a:lnTo>
                    <a:pt x="2077" y="802"/>
                  </a:lnTo>
                  <a:lnTo>
                    <a:pt x="1895" y="1750"/>
                  </a:lnTo>
                  <a:lnTo>
                    <a:pt x="583" y="8673"/>
                  </a:lnTo>
                  <a:lnTo>
                    <a:pt x="0" y="11770"/>
                  </a:lnTo>
                  <a:lnTo>
                    <a:pt x="8053" y="12462"/>
                  </a:lnTo>
                  <a:lnTo>
                    <a:pt x="9729" y="1"/>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74"/>
            <p:cNvSpPr/>
            <p:nvPr/>
          </p:nvSpPr>
          <p:spPr>
            <a:xfrm>
              <a:off x="5426950" y="1673250"/>
              <a:ext cx="189500" cy="190400"/>
            </a:xfrm>
            <a:custGeom>
              <a:avLst/>
              <a:gdLst/>
              <a:ahLst/>
              <a:cxnLst/>
              <a:rect l="l" t="t" r="r" b="b"/>
              <a:pathLst>
                <a:path w="7580" h="7616" extrusionOk="0">
                  <a:moveTo>
                    <a:pt x="7579" y="0"/>
                  </a:moveTo>
                  <a:lnTo>
                    <a:pt x="1312" y="693"/>
                  </a:lnTo>
                  <a:lnTo>
                    <a:pt x="0" y="7616"/>
                  </a:lnTo>
                  <a:lnTo>
                    <a:pt x="1895" y="7397"/>
                  </a:lnTo>
                  <a:cubicBezTo>
                    <a:pt x="4300" y="7142"/>
                    <a:pt x="6559" y="5357"/>
                    <a:pt x="6923" y="3389"/>
                  </a:cubicBezTo>
                  <a:lnTo>
                    <a:pt x="7579" y="0"/>
                  </a:lnTo>
                  <a:close/>
                </a:path>
              </a:pathLst>
            </a:custGeom>
            <a:solidFill>
              <a:srgbClr val="D68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74"/>
            <p:cNvSpPr/>
            <p:nvPr/>
          </p:nvSpPr>
          <p:spPr>
            <a:xfrm>
              <a:off x="5307600" y="1396450"/>
              <a:ext cx="360775" cy="403450"/>
            </a:xfrm>
            <a:custGeom>
              <a:avLst/>
              <a:gdLst/>
              <a:ahLst/>
              <a:cxnLst/>
              <a:rect l="l" t="t" r="r" b="b"/>
              <a:pathLst>
                <a:path w="14431" h="16138" extrusionOk="0">
                  <a:moveTo>
                    <a:pt x="7999" y="1"/>
                  </a:moveTo>
                  <a:cubicBezTo>
                    <a:pt x="5826" y="1"/>
                    <a:pt x="2395" y="831"/>
                    <a:pt x="1495" y="4295"/>
                  </a:cubicBezTo>
                  <a:cubicBezTo>
                    <a:pt x="1422" y="4586"/>
                    <a:pt x="1313" y="4914"/>
                    <a:pt x="1240" y="5206"/>
                  </a:cubicBezTo>
                  <a:lnTo>
                    <a:pt x="584" y="8230"/>
                  </a:lnTo>
                  <a:cubicBezTo>
                    <a:pt x="1" y="11072"/>
                    <a:pt x="1823" y="13878"/>
                    <a:pt x="4665" y="14461"/>
                  </a:cubicBezTo>
                  <a:lnTo>
                    <a:pt x="12536" y="16137"/>
                  </a:lnTo>
                  <a:lnTo>
                    <a:pt x="14248" y="7939"/>
                  </a:lnTo>
                  <a:cubicBezTo>
                    <a:pt x="14321" y="7647"/>
                    <a:pt x="14357" y="7319"/>
                    <a:pt x="14394" y="7028"/>
                  </a:cubicBezTo>
                  <a:cubicBezTo>
                    <a:pt x="14430" y="6372"/>
                    <a:pt x="14394" y="5752"/>
                    <a:pt x="14248" y="5133"/>
                  </a:cubicBezTo>
                  <a:cubicBezTo>
                    <a:pt x="14030" y="4149"/>
                    <a:pt x="13592" y="3238"/>
                    <a:pt x="12936" y="2400"/>
                  </a:cubicBezTo>
                  <a:cubicBezTo>
                    <a:pt x="12025" y="1416"/>
                    <a:pt x="10896" y="651"/>
                    <a:pt x="9620" y="214"/>
                  </a:cubicBezTo>
                  <a:cubicBezTo>
                    <a:pt x="9318" y="94"/>
                    <a:pt x="8730" y="1"/>
                    <a:pt x="7999" y="1"/>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74"/>
            <p:cNvSpPr/>
            <p:nvPr/>
          </p:nvSpPr>
          <p:spPr>
            <a:xfrm>
              <a:off x="5371375" y="1534525"/>
              <a:ext cx="34650" cy="44250"/>
            </a:xfrm>
            <a:custGeom>
              <a:avLst/>
              <a:gdLst/>
              <a:ahLst/>
              <a:cxnLst/>
              <a:rect l="l" t="t" r="r" b="b"/>
              <a:pathLst>
                <a:path w="1386" h="1770" extrusionOk="0">
                  <a:moveTo>
                    <a:pt x="783" y="0"/>
                  </a:moveTo>
                  <a:cubicBezTo>
                    <a:pt x="482" y="0"/>
                    <a:pt x="176" y="313"/>
                    <a:pt x="110" y="776"/>
                  </a:cubicBezTo>
                  <a:cubicBezTo>
                    <a:pt x="0" y="1250"/>
                    <a:pt x="183" y="1723"/>
                    <a:pt x="474" y="1760"/>
                  </a:cubicBezTo>
                  <a:cubicBezTo>
                    <a:pt x="505" y="1766"/>
                    <a:pt x="536" y="1770"/>
                    <a:pt x="567" y="1770"/>
                  </a:cubicBezTo>
                  <a:cubicBezTo>
                    <a:pt x="868" y="1770"/>
                    <a:pt x="1177" y="1460"/>
                    <a:pt x="1276" y="1031"/>
                  </a:cubicBezTo>
                  <a:cubicBezTo>
                    <a:pt x="1385" y="521"/>
                    <a:pt x="1203" y="83"/>
                    <a:pt x="875" y="11"/>
                  </a:cubicBezTo>
                  <a:cubicBezTo>
                    <a:pt x="844" y="4"/>
                    <a:pt x="813" y="0"/>
                    <a:pt x="783"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74"/>
            <p:cNvSpPr/>
            <p:nvPr/>
          </p:nvSpPr>
          <p:spPr>
            <a:xfrm>
              <a:off x="5560850" y="1469150"/>
              <a:ext cx="191950" cy="188625"/>
            </a:xfrm>
            <a:custGeom>
              <a:avLst/>
              <a:gdLst/>
              <a:ahLst/>
              <a:cxnLst/>
              <a:rect l="l" t="t" r="r" b="b"/>
              <a:pathLst>
                <a:path w="7678" h="7545" extrusionOk="0">
                  <a:moveTo>
                    <a:pt x="4324" y="0"/>
                  </a:moveTo>
                  <a:cubicBezTo>
                    <a:pt x="4285" y="0"/>
                    <a:pt x="4264" y="2"/>
                    <a:pt x="4264" y="2"/>
                  </a:cubicBezTo>
                  <a:cubicBezTo>
                    <a:pt x="4264" y="2"/>
                    <a:pt x="1" y="6124"/>
                    <a:pt x="3025" y="7399"/>
                  </a:cubicBezTo>
                  <a:lnTo>
                    <a:pt x="5357" y="7545"/>
                  </a:lnTo>
                  <a:cubicBezTo>
                    <a:pt x="7678" y="280"/>
                    <a:pt x="4783" y="0"/>
                    <a:pt x="4324" y="0"/>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74"/>
            <p:cNvSpPr/>
            <p:nvPr/>
          </p:nvSpPr>
          <p:spPr>
            <a:xfrm>
              <a:off x="5605500" y="1598975"/>
              <a:ext cx="149400" cy="136775"/>
            </a:xfrm>
            <a:custGeom>
              <a:avLst/>
              <a:gdLst/>
              <a:ahLst/>
              <a:cxnLst/>
              <a:rect l="l" t="t" r="r" b="b"/>
              <a:pathLst>
                <a:path w="5976" h="5471" extrusionOk="0">
                  <a:moveTo>
                    <a:pt x="3337" y="0"/>
                  </a:moveTo>
                  <a:cubicBezTo>
                    <a:pt x="2468" y="0"/>
                    <a:pt x="1382" y="575"/>
                    <a:pt x="0" y="2206"/>
                  </a:cubicBezTo>
                  <a:lnTo>
                    <a:pt x="0" y="2898"/>
                  </a:lnTo>
                  <a:cubicBezTo>
                    <a:pt x="29" y="4345"/>
                    <a:pt x="1230" y="5471"/>
                    <a:pt x="2545" y="5471"/>
                  </a:cubicBezTo>
                  <a:cubicBezTo>
                    <a:pt x="2886" y="5471"/>
                    <a:pt x="3234" y="5395"/>
                    <a:pt x="3571" y="5230"/>
                  </a:cubicBezTo>
                  <a:cubicBezTo>
                    <a:pt x="5466" y="4319"/>
                    <a:pt x="5976" y="1587"/>
                    <a:pt x="4701" y="530"/>
                  </a:cubicBezTo>
                  <a:cubicBezTo>
                    <a:pt x="4315" y="213"/>
                    <a:pt x="3866" y="0"/>
                    <a:pt x="3337" y="0"/>
                  </a:cubicBez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74"/>
            <p:cNvSpPr/>
            <p:nvPr/>
          </p:nvSpPr>
          <p:spPr>
            <a:xfrm>
              <a:off x="5364075" y="1529300"/>
              <a:ext cx="82025" cy="119375"/>
            </a:xfrm>
            <a:custGeom>
              <a:avLst/>
              <a:gdLst/>
              <a:ahLst/>
              <a:cxnLst/>
              <a:rect l="l" t="t" r="r" b="b"/>
              <a:pathLst>
                <a:path w="3281" h="4775" extrusionOk="0">
                  <a:moveTo>
                    <a:pt x="2807" y="1"/>
                  </a:moveTo>
                  <a:cubicBezTo>
                    <a:pt x="2369" y="693"/>
                    <a:pt x="1786" y="1276"/>
                    <a:pt x="1131" y="1750"/>
                  </a:cubicBezTo>
                  <a:cubicBezTo>
                    <a:pt x="1" y="2661"/>
                    <a:pt x="402" y="4446"/>
                    <a:pt x="1823" y="4738"/>
                  </a:cubicBezTo>
                  <a:lnTo>
                    <a:pt x="1786" y="4738"/>
                  </a:lnTo>
                  <a:cubicBezTo>
                    <a:pt x="1896" y="4774"/>
                    <a:pt x="2041" y="4774"/>
                    <a:pt x="2151" y="4774"/>
                  </a:cubicBezTo>
                  <a:lnTo>
                    <a:pt x="2151" y="4228"/>
                  </a:lnTo>
                  <a:cubicBezTo>
                    <a:pt x="1677" y="4228"/>
                    <a:pt x="1240" y="3936"/>
                    <a:pt x="1058" y="3463"/>
                  </a:cubicBezTo>
                  <a:cubicBezTo>
                    <a:pt x="912" y="2989"/>
                    <a:pt x="1058" y="2479"/>
                    <a:pt x="1458" y="2187"/>
                  </a:cubicBezTo>
                  <a:cubicBezTo>
                    <a:pt x="2151" y="1677"/>
                    <a:pt x="2770" y="1058"/>
                    <a:pt x="3280" y="329"/>
                  </a:cubicBezTo>
                  <a:lnTo>
                    <a:pt x="2807" y="1"/>
                  </a:lnTo>
                  <a:close/>
                </a:path>
              </a:pathLst>
            </a:custGeom>
            <a:solidFill>
              <a:srgbClr val="D68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74"/>
            <p:cNvSpPr/>
            <p:nvPr/>
          </p:nvSpPr>
          <p:spPr>
            <a:xfrm>
              <a:off x="5643750" y="1659575"/>
              <a:ext cx="44650" cy="35550"/>
            </a:xfrm>
            <a:custGeom>
              <a:avLst/>
              <a:gdLst/>
              <a:ahLst/>
              <a:cxnLst/>
              <a:rect l="l" t="t" r="r" b="b"/>
              <a:pathLst>
                <a:path w="1786" h="1422" extrusionOk="0">
                  <a:moveTo>
                    <a:pt x="1494" y="1"/>
                  </a:moveTo>
                  <a:lnTo>
                    <a:pt x="1" y="948"/>
                  </a:lnTo>
                  <a:lnTo>
                    <a:pt x="292" y="1422"/>
                  </a:lnTo>
                  <a:lnTo>
                    <a:pt x="1786" y="438"/>
                  </a:lnTo>
                  <a:lnTo>
                    <a:pt x="1494" y="1"/>
                  </a:lnTo>
                  <a:close/>
                </a:path>
              </a:pathLst>
            </a:custGeom>
            <a:solidFill>
              <a:srgbClr val="DB77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74"/>
            <p:cNvSpPr/>
            <p:nvPr/>
          </p:nvSpPr>
          <p:spPr>
            <a:xfrm>
              <a:off x="5347750" y="1462500"/>
              <a:ext cx="82300" cy="25375"/>
            </a:xfrm>
            <a:custGeom>
              <a:avLst/>
              <a:gdLst/>
              <a:ahLst/>
              <a:cxnLst/>
              <a:rect l="l" t="t" r="r" b="b"/>
              <a:pathLst>
                <a:path w="3292" h="1015" extrusionOk="0">
                  <a:moveTo>
                    <a:pt x="1783" y="0"/>
                  </a:moveTo>
                  <a:cubicBezTo>
                    <a:pt x="715" y="0"/>
                    <a:pt x="1" y="868"/>
                    <a:pt x="1674" y="997"/>
                  </a:cubicBezTo>
                  <a:cubicBezTo>
                    <a:pt x="1800" y="1009"/>
                    <a:pt x="1916" y="1014"/>
                    <a:pt x="2024" y="1014"/>
                  </a:cubicBezTo>
                  <a:cubicBezTo>
                    <a:pt x="3225" y="1014"/>
                    <a:pt x="3291" y="317"/>
                    <a:pt x="2221" y="49"/>
                  </a:cubicBezTo>
                  <a:cubicBezTo>
                    <a:pt x="2072" y="15"/>
                    <a:pt x="1925" y="0"/>
                    <a:pt x="1783" y="0"/>
                  </a:cubicBezTo>
                  <a:close/>
                </a:path>
              </a:pathLst>
            </a:custGeom>
            <a:solidFill>
              <a:srgbClr val="8C290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74"/>
            <p:cNvSpPr/>
            <p:nvPr/>
          </p:nvSpPr>
          <p:spPr>
            <a:xfrm>
              <a:off x="5502125" y="1489050"/>
              <a:ext cx="66225" cy="34350"/>
            </a:xfrm>
            <a:custGeom>
              <a:avLst/>
              <a:gdLst/>
              <a:ahLst/>
              <a:cxnLst/>
              <a:rect l="l" t="t" r="r" b="b"/>
              <a:pathLst>
                <a:path w="2649" h="1374" extrusionOk="0">
                  <a:moveTo>
                    <a:pt x="921" y="1"/>
                  </a:moveTo>
                  <a:cubicBezTo>
                    <a:pt x="297" y="1"/>
                    <a:pt x="0" y="437"/>
                    <a:pt x="1111" y="1064"/>
                  </a:cubicBezTo>
                  <a:cubicBezTo>
                    <a:pt x="1516" y="1283"/>
                    <a:pt x="1842" y="1374"/>
                    <a:pt x="2074" y="1374"/>
                  </a:cubicBezTo>
                  <a:cubicBezTo>
                    <a:pt x="2615" y="1374"/>
                    <a:pt x="2648" y="882"/>
                    <a:pt x="1985" y="372"/>
                  </a:cubicBezTo>
                  <a:cubicBezTo>
                    <a:pt x="1641" y="114"/>
                    <a:pt x="1239" y="1"/>
                    <a:pt x="921"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74"/>
            <p:cNvSpPr/>
            <p:nvPr/>
          </p:nvSpPr>
          <p:spPr>
            <a:xfrm>
              <a:off x="5485250" y="1566400"/>
              <a:ext cx="34625" cy="45150"/>
            </a:xfrm>
            <a:custGeom>
              <a:avLst/>
              <a:gdLst/>
              <a:ahLst/>
              <a:cxnLst/>
              <a:rect l="l" t="t" r="r" b="b"/>
              <a:pathLst>
                <a:path w="1385" h="1806" extrusionOk="0">
                  <a:moveTo>
                    <a:pt x="783" y="1"/>
                  </a:moveTo>
                  <a:cubicBezTo>
                    <a:pt x="488" y="1"/>
                    <a:pt x="209" y="314"/>
                    <a:pt x="110" y="776"/>
                  </a:cubicBezTo>
                  <a:cubicBezTo>
                    <a:pt x="0" y="1250"/>
                    <a:pt x="182" y="1724"/>
                    <a:pt x="510" y="1796"/>
                  </a:cubicBezTo>
                  <a:cubicBezTo>
                    <a:pt x="535" y="1803"/>
                    <a:pt x="561" y="1806"/>
                    <a:pt x="587" y="1806"/>
                  </a:cubicBezTo>
                  <a:cubicBezTo>
                    <a:pt x="863" y="1806"/>
                    <a:pt x="1176" y="1464"/>
                    <a:pt x="1276" y="1031"/>
                  </a:cubicBezTo>
                  <a:cubicBezTo>
                    <a:pt x="1385" y="521"/>
                    <a:pt x="1203" y="84"/>
                    <a:pt x="875" y="11"/>
                  </a:cubicBezTo>
                  <a:cubicBezTo>
                    <a:pt x="844" y="4"/>
                    <a:pt x="814" y="1"/>
                    <a:pt x="783"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74"/>
            <p:cNvSpPr/>
            <p:nvPr/>
          </p:nvSpPr>
          <p:spPr>
            <a:xfrm>
              <a:off x="5400525" y="1655700"/>
              <a:ext cx="74725" cy="40825"/>
            </a:xfrm>
            <a:custGeom>
              <a:avLst/>
              <a:gdLst/>
              <a:ahLst/>
              <a:cxnLst/>
              <a:rect l="l" t="t" r="r" b="b"/>
              <a:pathLst>
                <a:path w="2989" h="1633" extrusionOk="0">
                  <a:moveTo>
                    <a:pt x="829" y="1"/>
                  </a:moveTo>
                  <a:cubicBezTo>
                    <a:pt x="711" y="1"/>
                    <a:pt x="592" y="4"/>
                    <a:pt x="474" y="10"/>
                  </a:cubicBezTo>
                  <a:cubicBezTo>
                    <a:pt x="183" y="10"/>
                    <a:pt x="0" y="301"/>
                    <a:pt x="146" y="556"/>
                  </a:cubicBezTo>
                  <a:cubicBezTo>
                    <a:pt x="572" y="1360"/>
                    <a:pt x="1036" y="1632"/>
                    <a:pt x="1469" y="1632"/>
                  </a:cubicBezTo>
                  <a:cubicBezTo>
                    <a:pt x="1999" y="1632"/>
                    <a:pt x="2486" y="1225"/>
                    <a:pt x="2806" y="884"/>
                  </a:cubicBezTo>
                  <a:cubicBezTo>
                    <a:pt x="2988" y="666"/>
                    <a:pt x="2879" y="338"/>
                    <a:pt x="2624" y="265"/>
                  </a:cubicBezTo>
                  <a:cubicBezTo>
                    <a:pt x="2044" y="82"/>
                    <a:pt x="1439" y="1"/>
                    <a:pt x="829"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74"/>
            <p:cNvSpPr/>
            <p:nvPr/>
          </p:nvSpPr>
          <p:spPr>
            <a:xfrm>
              <a:off x="5444250" y="1814550"/>
              <a:ext cx="218650" cy="122900"/>
            </a:xfrm>
            <a:custGeom>
              <a:avLst/>
              <a:gdLst/>
              <a:ahLst/>
              <a:cxnLst/>
              <a:rect l="l" t="t" r="r" b="b"/>
              <a:pathLst>
                <a:path w="8746" h="4916" extrusionOk="0">
                  <a:moveTo>
                    <a:pt x="7320" y="1"/>
                  </a:moveTo>
                  <a:cubicBezTo>
                    <a:pt x="5890" y="1"/>
                    <a:pt x="4455" y="206"/>
                    <a:pt x="3061" y="616"/>
                  </a:cubicBezTo>
                  <a:cubicBezTo>
                    <a:pt x="1567" y="1089"/>
                    <a:pt x="438" y="2292"/>
                    <a:pt x="1" y="3786"/>
                  </a:cubicBezTo>
                  <a:lnTo>
                    <a:pt x="8126" y="4915"/>
                  </a:lnTo>
                  <a:lnTo>
                    <a:pt x="8746" y="69"/>
                  </a:lnTo>
                  <a:cubicBezTo>
                    <a:pt x="8272" y="23"/>
                    <a:pt x="7796" y="1"/>
                    <a:pt x="73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74"/>
            <p:cNvSpPr/>
            <p:nvPr/>
          </p:nvSpPr>
          <p:spPr>
            <a:xfrm>
              <a:off x="5568625" y="1380500"/>
              <a:ext cx="250975" cy="211550"/>
            </a:xfrm>
            <a:custGeom>
              <a:avLst/>
              <a:gdLst/>
              <a:ahLst/>
              <a:cxnLst/>
              <a:rect l="l" t="t" r="r" b="b"/>
              <a:pathLst>
                <a:path w="10039" h="8462" extrusionOk="0">
                  <a:moveTo>
                    <a:pt x="5390" y="1"/>
                  </a:moveTo>
                  <a:cubicBezTo>
                    <a:pt x="2164" y="1"/>
                    <a:pt x="1" y="3688"/>
                    <a:pt x="1912" y="6572"/>
                  </a:cubicBezTo>
                  <a:cubicBezTo>
                    <a:pt x="2783" y="7863"/>
                    <a:pt x="4111" y="8462"/>
                    <a:pt x="5423" y="8462"/>
                  </a:cubicBezTo>
                  <a:cubicBezTo>
                    <a:pt x="7296" y="8462"/>
                    <a:pt x="9136" y="7243"/>
                    <a:pt x="9564" y="5078"/>
                  </a:cubicBezTo>
                  <a:cubicBezTo>
                    <a:pt x="10038" y="2783"/>
                    <a:pt x="8544" y="560"/>
                    <a:pt x="6249" y="86"/>
                  </a:cubicBezTo>
                  <a:cubicBezTo>
                    <a:pt x="5956" y="28"/>
                    <a:pt x="5669" y="1"/>
                    <a:pt x="5390"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74"/>
            <p:cNvSpPr/>
            <p:nvPr/>
          </p:nvSpPr>
          <p:spPr>
            <a:xfrm>
              <a:off x="5284825" y="1290650"/>
              <a:ext cx="240525" cy="211350"/>
            </a:xfrm>
            <a:custGeom>
              <a:avLst/>
              <a:gdLst/>
              <a:ahLst/>
              <a:cxnLst/>
              <a:rect l="l" t="t" r="r" b="b"/>
              <a:pathLst>
                <a:path w="9621" h="8454" extrusionOk="0">
                  <a:moveTo>
                    <a:pt x="4805" y="1"/>
                  </a:moveTo>
                  <a:cubicBezTo>
                    <a:pt x="3990" y="1"/>
                    <a:pt x="3167" y="236"/>
                    <a:pt x="2442" y="729"/>
                  </a:cubicBezTo>
                  <a:cubicBezTo>
                    <a:pt x="511" y="2041"/>
                    <a:pt x="1" y="4664"/>
                    <a:pt x="1313" y="6595"/>
                  </a:cubicBezTo>
                  <a:cubicBezTo>
                    <a:pt x="2132" y="7802"/>
                    <a:pt x="3463" y="8453"/>
                    <a:pt x="4817" y="8453"/>
                  </a:cubicBezTo>
                  <a:cubicBezTo>
                    <a:pt x="5631" y="8453"/>
                    <a:pt x="6454" y="8218"/>
                    <a:pt x="7179" y="7725"/>
                  </a:cubicBezTo>
                  <a:cubicBezTo>
                    <a:pt x="9110" y="6413"/>
                    <a:pt x="9621" y="3790"/>
                    <a:pt x="8309" y="1858"/>
                  </a:cubicBezTo>
                  <a:cubicBezTo>
                    <a:pt x="7490" y="652"/>
                    <a:pt x="6159" y="1"/>
                    <a:pt x="4805"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2" name="Google Shape;3842;p74"/>
            <p:cNvSpPr/>
            <p:nvPr/>
          </p:nvSpPr>
          <p:spPr>
            <a:xfrm>
              <a:off x="5415325" y="1228025"/>
              <a:ext cx="284025" cy="239575"/>
            </a:xfrm>
            <a:custGeom>
              <a:avLst/>
              <a:gdLst/>
              <a:ahLst/>
              <a:cxnLst/>
              <a:rect l="l" t="t" r="r" b="b"/>
              <a:pathLst>
                <a:path w="11361" h="9583" extrusionOk="0">
                  <a:moveTo>
                    <a:pt x="6108" y="1"/>
                  </a:moveTo>
                  <a:cubicBezTo>
                    <a:pt x="2443" y="1"/>
                    <a:pt x="0" y="4177"/>
                    <a:pt x="2178" y="7461"/>
                  </a:cubicBezTo>
                  <a:cubicBezTo>
                    <a:pt x="3150" y="8911"/>
                    <a:pt x="4644" y="9582"/>
                    <a:pt x="6125" y="9582"/>
                  </a:cubicBezTo>
                  <a:cubicBezTo>
                    <a:pt x="8253" y="9582"/>
                    <a:pt x="10356" y="8197"/>
                    <a:pt x="10850" y="5748"/>
                  </a:cubicBezTo>
                  <a:cubicBezTo>
                    <a:pt x="11360" y="3125"/>
                    <a:pt x="9684" y="610"/>
                    <a:pt x="7097" y="100"/>
                  </a:cubicBezTo>
                  <a:cubicBezTo>
                    <a:pt x="6759" y="33"/>
                    <a:pt x="6429" y="1"/>
                    <a:pt x="6108" y="1"/>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3" name="Google Shape;3843;p74"/>
            <p:cNvSpPr/>
            <p:nvPr/>
          </p:nvSpPr>
          <p:spPr>
            <a:xfrm>
              <a:off x="5087150" y="1897475"/>
              <a:ext cx="690525" cy="918125"/>
            </a:xfrm>
            <a:custGeom>
              <a:avLst/>
              <a:gdLst/>
              <a:ahLst/>
              <a:cxnLst/>
              <a:rect l="l" t="t" r="r" b="b"/>
              <a:pathLst>
                <a:path w="27621" h="36725" extrusionOk="0">
                  <a:moveTo>
                    <a:pt x="10525" y="0"/>
                  </a:moveTo>
                  <a:cubicBezTo>
                    <a:pt x="7925" y="0"/>
                    <a:pt x="5582" y="1636"/>
                    <a:pt x="4701" y="4149"/>
                  </a:cubicBezTo>
                  <a:cubicBezTo>
                    <a:pt x="4555" y="4550"/>
                    <a:pt x="4446" y="4914"/>
                    <a:pt x="4410" y="5351"/>
                  </a:cubicBezTo>
                  <a:lnTo>
                    <a:pt x="3827" y="9360"/>
                  </a:lnTo>
                  <a:lnTo>
                    <a:pt x="2478" y="19198"/>
                  </a:lnTo>
                  <a:lnTo>
                    <a:pt x="1568" y="25575"/>
                  </a:lnTo>
                  <a:lnTo>
                    <a:pt x="1" y="36725"/>
                  </a:lnTo>
                  <a:lnTo>
                    <a:pt x="24414" y="36725"/>
                  </a:lnTo>
                  <a:lnTo>
                    <a:pt x="25544" y="25575"/>
                  </a:lnTo>
                  <a:lnTo>
                    <a:pt x="27293" y="8376"/>
                  </a:lnTo>
                  <a:cubicBezTo>
                    <a:pt x="27621" y="5060"/>
                    <a:pt x="25289" y="2072"/>
                    <a:pt x="22009" y="1598"/>
                  </a:cubicBezTo>
                  <a:lnTo>
                    <a:pt x="11442" y="68"/>
                  </a:lnTo>
                  <a:cubicBezTo>
                    <a:pt x="11134" y="22"/>
                    <a:pt x="10828" y="0"/>
                    <a:pt x="10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4" name="Google Shape;3844;p74"/>
            <p:cNvSpPr/>
            <p:nvPr/>
          </p:nvSpPr>
          <p:spPr>
            <a:xfrm>
              <a:off x="3668800" y="3812175"/>
              <a:ext cx="1064925" cy="50125"/>
            </a:xfrm>
            <a:custGeom>
              <a:avLst/>
              <a:gdLst/>
              <a:ahLst/>
              <a:cxnLst/>
              <a:rect l="l" t="t" r="r" b="b"/>
              <a:pathLst>
                <a:path w="42597" h="2005" extrusionOk="0">
                  <a:moveTo>
                    <a:pt x="0" y="0"/>
                  </a:moveTo>
                  <a:lnTo>
                    <a:pt x="0" y="2004"/>
                  </a:lnTo>
                  <a:lnTo>
                    <a:pt x="42597" y="2004"/>
                  </a:lnTo>
                  <a:lnTo>
                    <a:pt x="42597" y="0"/>
                  </a:lnTo>
                  <a:close/>
                </a:path>
              </a:pathLst>
            </a:custGeom>
            <a:solidFill>
              <a:srgbClr val="3E41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5" name="Google Shape;3845;p74"/>
            <p:cNvSpPr/>
            <p:nvPr/>
          </p:nvSpPr>
          <p:spPr>
            <a:xfrm>
              <a:off x="4059600" y="3175400"/>
              <a:ext cx="351650" cy="391750"/>
            </a:xfrm>
            <a:custGeom>
              <a:avLst/>
              <a:gdLst/>
              <a:ahLst/>
              <a:cxnLst/>
              <a:rect l="l" t="t" r="r" b="b"/>
              <a:pathLst>
                <a:path w="14066" h="15670" extrusionOk="0">
                  <a:moveTo>
                    <a:pt x="2478" y="1"/>
                  </a:moveTo>
                  <a:lnTo>
                    <a:pt x="0" y="15669"/>
                  </a:lnTo>
                  <a:lnTo>
                    <a:pt x="12025" y="15669"/>
                  </a:lnTo>
                  <a:lnTo>
                    <a:pt x="14065" y="1422"/>
                  </a:lnTo>
                  <a:lnTo>
                    <a:pt x="2478"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74"/>
            <p:cNvSpPr/>
            <p:nvPr/>
          </p:nvSpPr>
          <p:spPr>
            <a:xfrm>
              <a:off x="3700675" y="3470550"/>
              <a:ext cx="690525" cy="341650"/>
            </a:xfrm>
            <a:custGeom>
              <a:avLst/>
              <a:gdLst/>
              <a:ahLst/>
              <a:cxnLst/>
              <a:rect l="l" t="t" r="r" b="b"/>
              <a:pathLst>
                <a:path w="27621" h="13666" extrusionOk="0">
                  <a:moveTo>
                    <a:pt x="12280" y="1"/>
                  </a:moveTo>
                  <a:cubicBezTo>
                    <a:pt x="11806" y="1313"/>
                    <a:pt x="11041" y="2515"/>
                    <a:pt x="10021" y="3499"/>
                  </a:cubicBezTo>
                  <a:cubicBezTo>
                    <a:pt x="9547" y="3936"/>
                    <a:pt x="9074" y="4337"/>
                    <a:pt x="8527" y="4665"/>
                  </a:cubicBezTo>
                  <a:cubicBezTo>
                    <a:pt x="7871" y="5102"/>
                    <a:pt x="7179" y="5430"/>
                    <a:pt x="6486" y="5685"/>
                  </a:cubicBezTo>
                  <a:lnTo>
                    <a:pt x="5758" y="5940"/>
                  </a:lnTo>
                  <a:cubicBezTo>
                    <a:pt x="4118" y="6523"/>
                    <a:pt x="2697" y="7580"/>
                    <a:pt x="1749" y="9038"/>
                  </a:cubicBezTo>
                  <a:cubicBezTo>
                    <a:pt x="1312" y="9694"/>
                    <a:pt x="948" y="10459"/>
                    <a:pt x="729" y="11224"/>
                  </a:cubicBezTo>
                  <a:lnTo>
                    <a:pt x="0" y="13665"/>
                  </a:lnTo>
                  <a:lnTo>
                    <a:pt x="27293" y="13665"/>
                  </a:lnTo>
                  <a:lnTo>
                    <a:pt x="27366" y="9038"/>
                  </a:lnTo>
                  <a:lnTo>
                    <a:pt x="276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7" name="Google Shape;3847;p74"/>
            <p:cNvSpPr/>
            <p:nvPr/>
          </p:nvSpPr>
          <p:spPr>
            <a:xfrm>
              <a:off x="3986725" y="3500625"/>
              <a:ext cx="134825" cy="17325"/>
            </a:xfrm>
            <a:custGeom>
              <a:avLst/>
              <a:gdLst/>
              <a:ahLst/>
              <a:cxnLst/>
              <a:rect l="l" t="t" r="r" b="b"/>
              <a:pathLst>
                <a:path w="5393" h="693" extrusionOk="0">
                  <a:moveTo>
                    <a:pt x="0" y="0"/>
                  </a:moveTo>
                  <a:lnTo>
                    <a:pt x="0" y="693"/>
                  </a:lnTo>
                  <a:lnTo>
                    <a:pt x="5393" y="693"/>
                  </a:lnTo>
                  <a:lnTo>
                    <a:pt x="5393"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8" name="Google Shape;3848;p74"/>
            <p:cNvSpPr/>
            <p:nvPr/>
          </p:nvSpPr>
          <p:spPr>
            <a:xfrm>
              <a:off x="3952100" y="3547075"/>
              <a:ext cx="134850" cy="17350"/>
            </a:xfrm>
            <a:custGeom>
              <a:avLst/>
              <a:gdLst/>
              <a:ahLst/>
              <a:cxnLst/>
              <a:rect l="l" t="t" r="r" b="b"/>
              <a:pathLst>
                <a:path w="5394" h="694" extrusionOk="0">
                  <a:moveTo>
                    <a:pt x="0" y="1"/>
                  </a:moveTo>
                  <a:lnTo>
                    <a:pt x="0" y="693"/>
                  </a:lnTo>
                  <a:lnTo>
                    <a:pt x="5393" y="693"/>
                  </a:lnTo>
                  <a:lnTo>
                    <a:pt x="5393"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9" name="Google Shape;3849;p74"/>
            <p:cNvSpPr/>
            <p:nvPr/>
          </p:nvSpPr>
          <p:spPr>
            <a:xfrm>
              <a:off x="4212625" y="3622700"/>
              <a:ext cx="51950" cy="51025"/>
            </a:xfrm>
            <a:custGeom>
              <a:avLst/>
              <a:gdLst/>
              <a:ahLst/>
              <a:cxnLst/>
              <a:rect l="l" t="t" r="r" b="b"/>
              <a:pathLst>
                <a:path w="2078" h="2041" extrusionOk="0">
                  <a:moveTo>
                    <a:pt x="1021" y="692"/>
                  </a:moveTo>
                  <a:cubicBezTo>
                    <a:pt x="1203" y="692"/>
                    <a:pt x="1349" y="838"/>
                    <a:pt x="1349" y="1020"/>
                  </a:cubicBezTo>
                  <a:cubicBezTo>
                    <a:pt x="1349" y="1093"/>
                    <a:pt x="1349" y="1203"/>
                    <a:pt x="1276" y="1239"/>
                  </a:cubicBezTo>
                  <a:cubicBezTo>
                    <a:pt x="1208" y="1296"/>
                    <a:pt x="1130" y="1320"/>
                    <a:pt x="1054" y="1320"/>
                  </a:cubicBezTo>
                  <a:cubicBezTo>
                    <a:pt x="886" y="1320"/>
                    <a:pt x="730" y="1196"/>
                    <a:pt x="730" y="1020"/>
                  </a:cubicBezTo>
                  <a:cubicBezTo>
                    <a:pt x="730" y="838"/>
                    <a:pt x="839" y="692"/>
                    <a:pt x="1021" y="692"/>
                  </a:cubicBezTo>
                  <a:close/>
                  <a:moveTo>
                    <a:pt x="1021" y="0"/>
                  </a:moveTo>
                  <a:cubicBezTo>
                    <a:pt x="474" y="0"/>
                    <a:pt x="1" y="474"/>
                    <a:pt x="37" y="1020"/>
                  </a:cubicBezTo>
                  <a:cubicBezTo>
                    <a:pt x="37" y="1567"/>
                    <a:pt x="511" y="2041"/>
                    <a:pt x="1057" y="2041"/>
                  </a:cubicBezTo>
                  <a:cubicBezTo>
                    <a:pt x="1313" y="2041"/>
                    <a:pt x="1604" y="1931"/>
                    <a:pt x="1786" y="1713"/>
                  </a:cubicBezTo>
                  <a:cubicBezTo>
                    <a:pt x="1968" y="1531"/>
                    <a:pt x="2078" y="1276"/>
                    <a:pt x="2041" y="1020"/>
                  </a:cubicBezTo>
                  <a:cubicBezTo>
                    <a:pt x="2041" y="437"/>
                    <a:pt x="1568" y="0"/>
                    <a:pt x="1021"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0" name="Google Shape;3850;p74"/>
            <p:cNvSpPr/>
            <p:nvPr/>
          </p:nvSpPr>
          <p:spPr>
            <a:xfrm>
              <a:off x="4131550" y="3622700"/>
              <a:ext cx="51950" cy="51025"/>
            </a:xfrm>
            <a:custGeom>
              <a:avLst/>
              <a:gdLst/>
              <a:ahLst/>
              <a:cxnLst/>
              <a:rect l="l" t="t" r="r" b="b"/>
              <a:pathLst>
                <a:path w="2078" h="2041" extrusionOk="0">
                  <a:moveTo>
                    <a:pt x="1021" y="692"/>
                  </a:moveTo>
                  <a:cubicBezTo>
                    <a:pt x="1203" y="692"/>
                    <a:pt x="1349" y="838"/>
                    <a:pt x="1349" y="1020"/>
                  </a:cubicBezTo>
                  <a:cubicBezTo>
                    <a:pt x="1349" y="1093"/>
                    <a:pt x="1313" y="1166"/>
                    <a:pt x="1276" y="1239"/>
                  </a:cubicBezTo>
                  <a:cubicBezTo>
                    <a:pt x="1208" y="1296"/>
                    <a:pt x="1130" y="1320"/>
                    <a:pt x="1054" y="1320"/>
                  </a:cubicBezTo>
                  <a:cubicBezTo>
                    <a:pt x="886" y="1320"/>
                    <a:pt x="730" y="1196"/>
                    <a:pt x="730" y="1020"/>
                  </a:cubicBezTo>
                  <a:cubicBezTo>
                    <a:pt x="693" y="911"/>
                    <a:pt x="730" y="838"/>
                    <a:pt x="802" y="802"/>
                  </a:cubicBezTo>
                  <a:cubicBezTo>
                    <a:pt x="839" y="729"/>
                    <a:pt x="912" y="692"/>
                    <a:pt x="1021" y="692"/>
                  </a:cubicBezTo>
                  <a:close/>
                  <a:moveTo>
                    <a:pt x="1021" y="0"/>
                  </a:moveTo>
                  <a:cubicBezTo>
                    <a:pt x="438" y="0"/>
                    <a:pt x="1" y="474"/>
                    <a:pt x="37" y="1020"/>
                  </a:cubicBezTo>
                  <a:cubicBezTo>
                    <a:pt x="37" y="1567"/>
                    <a:pt x="511" y="2004"/>
                    <a:pt x="1057" y="2041"/>
                  </a:cubicBezTo>
                  <a:cubicBezTo>
                    <a:pt x="1604" y="2041"/>
                    <a:pt x="2078" y="1567"/>
                    <a:pt x="2041" y="1020"/>
                  </a:cubicBezTo>
                  <a:cubicBezTo>
                    <a:pt x="2005" y="437"/>
                    <a:pt x="1568" y="0"/>
                    <a:pt x="1021"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1" name="Google Shape;3851;p74"/>
            <p:cNvSpPr/>
            <p:nvPr/>
          </p:nvSpPr>
          <p:spPr>
            <a:xfrm>
              <a:off x="3700675" y="3696475"/>
              <a:ext cx="684150" cy="115725"/>
            </a:xfrm>
            <a:custGeom>
              <a:avLst/>
              <a:gdLst/>
              <a:ahLst/>
              <a:cxnLst/>
              <a:rect l="l" t="t" r="r" b="b"/>
              <a:pathLst>
                <a:path w="27366" h="4629" extrusionOk="0">
                  <a:moveTo>
                    <a:pt x="1749" y="1"/>
                  </a:moveTo>
                  <a:cubicBezTo>
                    <a:pt x="1312" y="657"/>
                    <a:pt x="948" y="1422"/>
                    <a:pt x="729" y="2187"/>
                  </a:cubicBezTo>
                  <a:lnTo>
                    <a:pt x="0" y="4628"/>
                  </a:lnTo>
                  <a:lnTo>
                    <a:pt x="27293" y="4628"/>
                  </a:lnTo>
                  <a:lnTo>
                    <a:pt x="27366"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2" name="Google Shape;3852;p74"/>
            <p:cNvSpPr/>
            <p:nvPr/>
          </p:nvSpPr>
          <p:spPr>
            <a:xfrm>
              <a:off x="3957575" y="3745675"/>
              <a:ext cx="429075" cy="17325"/>
            </a:xfrm>
            <a:custGeom>
              <a:avLst/>
              <a:gdLst/>
              <a:ahLst/>
              <a:cxnLst/>
              <a:rect l="l" t="t" r="r" b="b"/>
              <a:pathLst>
                <a:path w="17163" h="693" extrusionOk="0">
                  <a:moveTo>
                    <a:pt x="0" y="0"/>
                  </a:moveTo>
                  <a:lnTo>
                    <a:pt x="0" y="693"/>
                  </a:lnTo>
                  <a:lnTo>
                    <a:pt x="17163" y="693"/>
                  </a:lnTo>
                  <a:lnTo>
                    <a:pt x="17163" y="0"/>
                  </a:lnTo>
                  <a:close/>
                </a:path>
              </a:pathLst>
            </a:custGeom>
            <a:solidFill>
              <a:srgbClr val="94C1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3" name="Google Shape;3853;p74"/>
            <p:cNvSpPr/>
            <p:nvPr/>
          </p:nvSpPr>
          <p:spPr>
            <a:xfrm>
              <a:off x="3701575" y="3587175"/>
              <a:ext cx="382625" cy="225025"/>
            </a:xfrm>
            <a:custGeom>
              <a:avLst/>
              <a:gdLst/>
              <a:ahLst/>
              <a:cxnLst/>
              <a:rect l="l" t="t" r="r" b="b"/>
              <a:pathLst>
                <a:path w="15305" h="9001" extrusionOk="0">
                  <a:moveTo>
                    <a:pt x="8491" y="0"/>
                  </a:moveTo>
                  <a:cubicBezTo>
                    <a:pt x="7872" y="437"/>
                    <a:pt x="7179" y="765"/>
                    <a:pt x="6450" y="1020"/>
                  </a:cubicBezTo>
                  <a:lnTo>
                    <a:pt x="5722" y="1275"/>
                  </a:lnTo>
                  <a:cubicBezTo>
                    <a:pt x="4082" y="1858"/>
                    <a:pt x="2697" y="2915"/>
                    <a:pt x="1713" y="4373"/>
                  </a:cubicBezTo>
                  <a:cubicBezTo>
                    <a:pt x="1276" y="5029"/>
                    <a:pt x="948" y="5794"/>
                    <a:pt x="693" y="6559"/>
                  </a:cubicBezTo>
                  <a:lnTo>
                    <a:pt x="1" y="9000"/>
                  </a:lnTo>
                  <a:lnTo>
                    <a:pt x="15305" y="9000"/>
                  </a:lnTo>
                  <a:cubicBezTo>
                    <a:pt x="14686" y="5065"/>
                    <a:pt x="12135" y="1676"/>
                    <a:pt x="8491"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4" name="Google Shape;3854;p74"/>
            <p:cNvSpPr/>
            <p:nvPr/>
          </p:nvSpPr>
          <p:spPr>
            <a:xfrm>
              <a:off x="3993100" y="3389475"/>
              <a:ext cx="174925" cy="81100"/>
            </a:xfrm>
            <a:custGeom>
              <a:avLst/>
              <a:gdLst/>
              <a:ahLst/>
              <a:cxnLst/>
              <a:rect l="l" t="t" r="r" b="b"/>
              <a:pathLst>
                <a:path w="6997" h="3244" extrusionOk="0">
                  <a:moveTo>
                    <a:pt x="1676" y="1"/>
                  </a:moveTo>
                  <a:cubicBezTo>
                    <a:pt x="729" y="1"/>
                    <a:pt x="0" y="948"/>
                    <a:pt x="255" y="1896"/>
                  </a:cubicBezTo>
                  <a:lnTo>
                    <a:pt x="620" y="3244"/>
                  </a:lnTo>
                  <a:lnTo>
                    <a:pt x="6996" y="3244"/>
                  </a:lnTo>
                  <a:lnTo>
                    <a:pt x="5794" y="1458"/>
                  </a:lnTo>
                  <a:cubicBezTo>
                    <a:pt x="5174" y="548"/>
                    <a:pt x="4154" y="1"/>
                    <a:pt x="3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5" name="Google Shape;3855;p74"/>
            <p:cNvSpPr/>
            <p:nvPr/>
          </p:nvSpPr>
          <p:spPr>
            <a:xfrm>
              <a:off x="4384800" y="3175400"/>
              <a:ext cx="351650" cy="391750"/>
            </a:xfrm>
            <a:custGeom>
              <a:avLst/>
              <a:gdLst/>
              <a:ahLst/>
              <a:cxnLst/>
              <a:rect l="l" t="t" r="r" b="b"/>
              <a:pathLst>
                <a:path w="14066" h="15670" extrusionOk="0">
                  <a:moveTo>
                    <a:pt x="2478" y="1"/>
                  </a:moveTo>
                  <a:lnTo>
                    <a:pt x="1" y="15669"/>
                  </a:lnTo>
                  <a:lnTo>
                    <a:pt x="12025" y="15669"/>
                  </a:lnTo>
                  <a:lnTo>
                    <a:pt x="14066" y="1422"/>
                  </a:lnTo>
                  <a:lnTo>
                    <a:pt x="2478"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6" name="Google Shape;3856;p74"/>
            <p:cNvSpPr/>
            <p:nvPr/>
          </p:nvSpPr>
          <p:spPr>
            <a:xfrm>
              <a:off x="4026800" y="3470550"/>
              <a:ext cx="690525" cy="341650"/>
            </a:xfrm>
            <a:custGeom>
              <a:avLst/>
              <a:gdLst/>
              <a:ahLst/>
              <a:cxnLst/>
              <a:rect l="l" t="t" r="r" b="b"/>
              <a:pathLst>
                <a:path w="27621" h="13666" extrusionOk="0">
                  <a:moveTo>
                    <a:pt x="12280" y="1"/>
                  </a:moveTo>
                  <a:cubicBezTo>
                    <a:pt x="11806" y="1313"/>
                    <a:pt x="11005" y="2515"/>
                    <a:pt x="10021" y="3499"/>
                  </a:cubicBezTo>
                  <a:cubicBezTo>
                    <a:pt x="9547" y="3936"/>
                    <a:pt x="9037" y="4337"/>
                    <a:pt x="8527" y="4665"/>
                  </a:cubicBezTo>
                  <a:cubicBezTo>
                    <a:pt x="7871" y="5102"/>
                    <a:pt x="7179" y="5430"/>
                    <a:pt x="6486" y="5685"/>
                  </a:cubicBezTo>
                  <a:lnTo>
                    <a:pt x="5721" y="5940"/>
                  </a:lnTo>
                  <a:cubicBezTo>
                    <a:pt x="4118" y="6523"/>
                    <a:pt x="2697" y="7580"/>
                    <a:pt x="1749" y="9038"/>
                  </a:cubicBezTo>
                  <a:cubicBezTo>
                    <a:pt x="1276" y="9694"/>
                    <a:pt x="948" y="10459"/>
                    <a:pt x="729" y="11224"/>
                  </a:cubicBezTo>
                  <a:lnTo>
                    <a:pt x="0" y="13665"/>
                  </a:lnTo>
                  <a:lnTo>
                    <a:pt x="27293" y="13665"/>
                  </a:lnTo>
                  <a:lnTo>
                    <a:pt x="27366" y="9038"/>
                  </a:lnTo>
                  <a:lnTo>
                    <a:pt x="2762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7" name="Google Shape;3857;p74"/>
            <p:cNvSpPr/>
            <p:nvPr/>
          </p:nvSpPr>
          <p:spPr>
            <a:xfrm>
              <a:off x="4311925" y="3500625"/>
              <a:ext cx="134850" cy="17325"/>
            </a:xfrm>
            <a:custGeom>
              <a:avLst/>
              <a:gdLst/>
              <a:ahLst/>
              <a:cxnLst/>
              <a:rect l="l" t="t" r="r" b="b"/>
              <a:pathLst>
                <a:path w="5394" h="693" extrusionOk="0">
                  <a:moveTo>
                    <a:pt x="1" y="0"/>
                  </a:moveTo>
                  <a:lnTo>
                    <a:pt x="1" y="693"/>
                  </a:lnTo>
                  <a:lnTo>
                    <a:pt x="5393" y="693"/>
                  </a:lnTo>
                  <a:lnTo>
                    <a:pt x="5393" y="0"/>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8" name="Google Shape;3858;p74"/>
            <p:cNvSpPr/>
            <p:nvPr/>
          </p:nvSpPr>
          <p:spPr>
            <a:xfrm>
              <a:off x="4277300" y="3547075"/>
              <a:ext cx="134850" cy="17350"/>
            </a:xfrm>
            <a:custGeom>
              <a:avLst/>
              <a:gdLst/>
              <a:ahLst/>
              <a:cxnLst/>
              <a:rect l="l" t="t" r="r" b="b"/>
              <a:pathLst>
                <a:path w="5394" h="694" extrusionOk="0">
                  <a:moveTo>
                    <a:pt x="1" y="1"/>
                  </a:moveTo>
                  <a:lnTo>
                    <a:pt x="1" y="693"/>
                  </a:lnTo>
                  <a:lnTo>
                    <a:pt x="5394" y="693"/>
                  </a:lnTo>
                  <a:lnTo>
                    <a:pt x="5394"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9" name="Google Shape;3859;p74"/>
            <p:cNvSpPr/>
            <p:nvPr/>
          </p:nvSpPr>
          <p:spPr>
            <a:xfrm>
              <a:off x="4538750" y="3622700"/>
              <a:ext cx="51050" cy="51025"/>
            </a:xfrm>
            <a:custGeom>
              <a:avLst/>
              <a:gdLst/>
              <a:ahLst/>
              <a:cxnLst/>
              <a:rect l="l" t="t" r="r" b="b"/>
              <a:pathLst>
                <a:path w="2042" h="2041" extrusionOk="0">
                  <a:moveTo>
                    <a:pt x="1006" y="693"/>
                  </a:moveTo>
                  <a:cubicBezTo>
                    <a:pt x="1213" y="702"/>
                    <a:pt x="1349" y="844"/>
                    <a:pt x="1349" y="1020"/>
                  </a:cubicBezTo>
                  <a:cubicBezTo>
                    <a:pt x="1349" y="1093"/>
                    <a:pt x="1313" y="1203"/>
                    <a:pt x="1276" y="1239"/>
                  </a:cubicBezTo>
                  <a:cubicBezTo>
                    <a:pt x="1208" y="1296"/>
                    <a:pt x="1130" y="1320"/>
                    <a:pt x="1054" y="1320"/>
                  </a:cubicBezTo>
                  <a:cubicBezTo>
                    <a:pt x="886" y="1320"/>
                    <a:pt x="730" y="1196"/>
                    <a:pt x="730" y="1020"/>
                  </a:cubicBezTo>
                  <a:cubicBezTo>
                    <a:pt x="730" y="911"/>
                    <a:pt x="730" y="838"/>
                    <a:pt x="802" y="802"/>
                  </a:cubicBezTo>
                  <a:cubicBezTo>
                    <a:pt x="836" y="734"/>
                    <a:pt x="934" y="697"/>
                    <a:pt x="1006" y="693"/>
                  </a:cubicBezTo>
                  <a:close/>
                  <a:moveTo>
                    <a:pt x="1021" y="0"/>
                  </a:moveTo>
                  <a:cubicBezTo>
                    <a:pt x="438" y="0"/>
                    <a:pt x="1" y="474"/>
                    <a:pt x="37" y="1020"/>
                  </a:cubicBezTo>
                  <a:cubicBezTo>
                    <a:pt x="37" y="1567"/>
                    <a:pt x="511" y="2041"/>
                    <a:pt x="1057" y="2041"/>
                  </a:cubicBezTo>
                  <a:cubicBezTo>
                    <a:pt x="1313" y="2041"/>
                    <a:pt x="1568" y="1931"/>
                    <a:pt x="1786" y="1713"/>
                  </a:cubicBezTo>
                  <a:cubicBezTo>
                    <a:pt x="1968" y="1531"/>
                    <a:pt x="2041" y="1276"/>
                    <a:pt x="2041" y="1020"/>
                  </a:cubicBezTo>
                  <a:cubicBezTo>
                    <a:pt x="2041" y="437"/>
                    <a:pt x="1568" y="0"/>
                    <a:pt x="1021"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0" name="Google Shape;3860;p74"/>
            <p:cNvSpPr/>
            <p:nvPr/>
          </p:nvSpPr>
          <p:spPr>
            <a:xfrm>
              <a:off x="4457675" y="3622700"/>
              <a:ext cx="51050" cy="51025"/>
            </a:xfrm>
            <a:custGeom>
              <a:avLst/>
              <a:gdLst/>
              <a:ahLst/>
              <a:cxnLst/>
              <a:rect l="l" t="t" r="r" b="b"/>
              <a:pathLst>
                <a:path w="2042" h="2041" extrusionOk="0">
                  <a:moveTo>
                    <a:pt x="985" y="692"/>
                  </a:moveTo>
                  <a:cubicBezTo>
                    <a:pt x="1167" y="692"/>
                    <a:pt x="1312" y="838"/>
                    <a:pt x="1312" y="1020"/>
                  </a:cubicBezTo>
                  <a:cubicBezTo>
                    <a:pt x="1312" y="1093"/>
                    <a:pt x="1312" y="1166"/>
                    <a:pt x="1240" y="1239"/>
                  </a:cubicBezTo>
                  <a:cubicBezTo>
                    <a:pt x="1172" y="1296"/>
                    <a:pt x="1097" y="1320"/>
                    <a:pt x="1025" y="1320"/>
                  </a:cubicBezTo>
                  <a:cubicBezTo>
                    <a:pt x="865" y="1320"/>
                    <a:pt x="718" y="1196"/>
                    <a:pt x="693" y="1020"/>
                  </a:cubicBezTo>
                  <a:cubicBezTo>
                    <a:pt x="693" y="911"/>
                    <a:pt x="729" y="838"/>
                    <a:pt x="766" y="802"/>
                  </a:cubicBezTo>
                  <a:cubicBezTo>
                    <a:pt x="839" y="729"/>
                    <a:pt x="912" y="692"/>
                    <a:pt x="985" y="692"/>
                  </a:cubicBezTo>
                  <a:close/>
                  <a:moveTo>
                    <a:pt x="985" y="0"/>
                  </a:moveTo>
                  <a:cubicBezTo>
                    <a:pt x="729" y="0"/>
                    <a:pt x="474" y="109"/>
                    <a:pt x="256" y="292"/>
                  </a:cubicBezTo>
                  <a:cubicBezTo>
                    <a:pt x="74" y="510"/>
                    <a:pt x="1" y="765"/>
                    <a:pt x="1" y="1020"/>
                  </a:cubicBezTo>
                  <a:cubicBezTo>
                    <a:pt x="1" y="1567"/>
                    <a:pt x="474" y="2041"/>
                    <a:pt x="1021" y="2041"/>
                  </a:cubicBezTo>
                  <a:cubicBezTo>
                    <a:pt x="1604" y="2041"/>
                    <a:pt x="2041" y="1567"/>
                    <a:pt x="2041" y="1020"/>
                  </a:cubicBezTo>
                  <a:cubicBezTo>
                    <a:pt x="2005" y="437"/>
                    <a:pt x="1531" y="0"/>
                    <a:pt x="985"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1" name="Google Shape;3861;p74"/>
            <p:cNvSpPr/>
            <p:nvPr/>
          </p:nvSpPr>
          <p:spPr>
            <a:xfrm>
              <a:off x="4026800" y="3696475"/>
              <a:ext cx="684150" cy="115725"/>
            </a:xfrm>
            <a:custGeom>
              <a:avLst/>
              <a:gdLst/>
              <a:ahLst/>
              <a:cxnLst/>
              <a:rect l="l" t="t" r="r" b="b"/>
              <a:pathLst>
                <a:path w="27366" h="4629" extrusionOk="0">
                  <a:moveTo>
                    <a:pt x="1749" y="1"/>
                  </a:moveTo>
                  <a:cubicBezTo>
                    <a:pt x="1276" y="657"/>
                    <a:pt x="948" y="1422"/>
                    <a:pt x="729" y="2187"/>
                  </a:cubicBezTo>
                  <a:lnTo>
                    <a:pt x="0" y="4628"/>
                  </a:lnTo>
                  <a:lnTo>
                    <a:pt x="27293" y="4628"/>
                  </a:lnTo>
                  <a:lnTo>
                    <a:pt x="27366" y="1"/>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2" name="Google Shape;3862;p74"/>
            <p:cNvSpPr/>
            <p:nvPr/>
          </p:nvSpPr>
          <p:spPr>
            <a:xfrm>
              <a:off x="4026800" y="3587175"/>
              <a:ext cx="382625" cy="225025"/>
            </a:xfrm>
            <a:custGeom>
              <a:avLst/>
              <a:gdLst/>
              <a:ahLst/>
              <a:cxnLst/>
              <a:rect l="l" t="t" r="r" b="b"/>
              <a:pathLst>
                <a:path w="15305" h="9001" extrusionOk="0">
                  <a:moveTo>
                    <a:pt x="8527" y="0"/>
                  </a:moveTo>
                  <a:cubicBezTo>
                    <a:pt x="7871" y="437"/>
                    <a:pt x="7179" y="765"/>
                    <a:pt x="6486" y="1020"/>
                  </a:cubicBezTo>
                  <a:lnTo>
                    <a:pt x="5721" y="1275"/>
                  </a:lnTo>
                  <a:cubicBezTo>
                    <a:pt x="4118" y="1858"/>
                    <a:pt x="2697" y="2915"/>
                    <a:pt x="1749" y="4373"/>
                  </a:cubicBezTo>
                  <a:cubicBezTo>
                    <a:pt x="1276" y="5029"/>
                    <a:pt x="948" y="5794"/>
                    <a:pt x="729" y="6559"/>
                  </a:cubicBezTo>
                  <a:lnTo>
                    <a:pt x="0" y="9000"/>
                  </a:lnTo>
                  <a:lnTo>
                    <a:pt x="15304" y="9000"/>
                  </a:lnTo>
                  <a:cubicBezTo>
                    <a:pt x="14685" y="5065"/>
                    <a:pt x="12134" y="1676"/>
                    <a:pt x="8527"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3" name="Google Shape;3863;p74"/>
            <p:cNvSpPr/>
            <p:nvPr/>
          </p:nvSpPr>
          <p:spPr>
            <a:xfrm>
              <a:off x="4318300" y="3389475"/>
              <a:ext cx="174925" cy="81100"/>
            </a:xfrm>
            <a:custGeom>
              <a:avLst/>
              <a:gdLst/>
              <a:ahLst/>
              <a:cxnLst/>
              <a:rect l="l" t="t" r="r" b="b"/>
              <a:pathLst>
                <a:path w="6997" h="3244" extrusionOk="0">
                  <a:moveTo>
                    <a:pt x="1713" y="1"/>
                  </a:moveTo>
                  <a:cubicBezTo>
                    <a:pt x="729" y="1"/>
                    <a:pt x="1" y="948"/>
                    <a:pt x="256" y="1896"/>
                  </a:cubicBezTo>
                  <a:lnTo>
                    <a:pt x="620" y="3244"/>
                  </a:lnTo>
                  <a:lnTo>
                    <a:pt x="6997" y="3244"/>
                  </a:lnTo>
                  <a:lnTo>
                    <a:pt x="5794" y="1458"/>
                  </a:lnTo>
                  <a:cubicBezTo>
                    <a:pt x="5175" y="548"/>
                    <a:pt x="4155" y="37"/>
                    <a:pt x="30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4" name="Google Shape;3864;p74"/>
            <p:cNvSpPr/>
            <p:nvPr/>
          </p:nvSpPr>
          <p:spPr>
            <a:xfrm>
              <a:off x="4382075" y="2519925"/>
              <a:ext cx="532925" cy="834975"/>
            </a:xfrm>
            <a:custGeom>
              <a:avLst/>
              <a:gdLst/>
              <a:ahLst/>
              <a:cxnLst/>
              <a:rect l="l" t="t" r="r" b="b"/>
              <a:pathLst>
                <a:path w="21317" h="33399" extrusionOk="0">
                  <a:moveTo>
                    <a:pt x="13300" y="1"/>
                  </a:moveTo>
                  <a:cubicBezTo>
                    <a:pt x="9349" y="1"/>
                    <a:pt x="5902" y="2802"/>
                    <a:pt x="5138" y="6762"/>
                  </a:cubicBezTo>
                  <a:lnTo>
                    <a:pt x="0" y="33398"/>
                  </a:lnTo>
                  <a:lnTo>
                    <a:pt x="15815" y="33398"/>
                  </a:lnTo>
                  <a:lnTo>
                    <a:pt x="21317" y="312"/>
                  </a:lnTo>
                  <a:lnTo>
                    <a:pt x="13883" y="21"/>
                  </a:lnTo>
                  <a:cubicBezTo>
                    <a:pt x="13688" y="7"/>
                    <a:pt x="13494" y="1"/>
                    <a:pt x="133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5" name="Google Shape;3865;p74"/>
            <p:cNvSpPr/>
            <p:nvPr/>
          </p:nvSpPr>
          <p:spPr>
            <a:xfrm>
              <a:off x="4652625" y="2727225"/>
              <a:ext cx="110250" cy="606725"/>
            </a:xfrm>
            <a:custGeom>
              <a:avLst/>
              <a:gdLst/>
              <a:ahLst/>
              <a:cxnLst/>
              <a:rect l="l" t="t" r="r" b="b"/>
              <a:pathLst>
                <a:path w="4410" h="24269" extrusionOk="0">
                  <a:moveTo>
                    <a:pt x="3899" y="0"/>
                  </a:moveTo>
                  <a:lnTo>
                    <a:pt x="1" y="24195"/>
                  </a:lnTo>
                  <a:lnTo>
                    <a:pt x="474" y="24268"/>
                  </a:lnTo>
                  <a:lnTo>
                    <a:pt x="4410" y="73"/>
                  </a:lnTo>
                  <a:lnTo>
                    <a:pt x="389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6" name="Google Shape;3866;p74"/>
            <p:cNvSpPr/>
            <p:nvPr/>
          </p:nvSpPr>
          <p:spPr>
            <a:xfrm>
              <a:off x="4391175" y="3291100"/>
              <a:ext cx="397200" cy="11875"/>
            </a:xfrm>
            <a:custGeom>
              <a:avLst/>
              <a:gdLst/>
              <a:ahLst/>
              <a:cxnLst/>
              <a:rect l="l" t="t" r="r" b="b"/>
              <a:pathLst>
                <a:path w="15888" h="475" extrusionOk="0">
                  <a:moveTo>
                    <a:pt x="1" y="1"/>
                  </a:moveTo>
                  <a:lnTo>
                    <a:pt x="1" y="474"/>
                  </a:lnTo>
                  <a:lnTo>
                    <a:pt x="15888" y="474"/>
                  </a:lnTo>
                  <a:lnTo>
                    <a:pt x="1588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7" name="Google Shape;3867;p74"/>
            <p:cNvSpPr/>
            <p:nvPr/>
          </p:nvSpPr>
          <p:spPr>
            <a:xfrm>
              <a:off x="4733700" y="2523175"/>
              <a:ext cx="1164225" cy="604900"/>
            </a:xfrm>
            <a:custGeom>
              <a:avLst/>
              <a:gdLst/>
              <a:ahLst/>
              <a:cxnLst/>
              <a:rect l="l" t="t" r="r" b="b"/>
              <a:pathLst>
                <a:path w="46569" h="24196" extrusionOk="0">
                  <a:moveTo>
                    <a:pt x="1" y="0"/>
                  </a:moveTo>
                  <a:lnTo>
                    <a:pt x="1" y="24195"/>
                  </a:lnTo>
                  <a:lnTo>
                    <a:pt x="46569" y="24195"/>
                  </a:lnTo>
                  <a:lnTo>
                    <a:pt x="4656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8" name="Google Shape;3868;p74"/>
            <p:cNvSpPr/>
            <p:nvPr/>
          </p:nvSpPr>
          <p:spPr>
            <a:xfrm>
              <a:off x="4720025" y="1818075"/>
              <a:ext cx="1513150" cy="1323650"/>
            </a:xfrm>
            <a:custGeom>
              <a:avLst/>
              <a:gdLst/>
              <a:ahLst/>
              <a:cxnLst/>
              <a:rect l="l" t="t" r="r" b="b"/>
              <a:pathLst>
                <a:path w="60526" h="52946" extrusionOk="0">
                  <a:moveTo>
                    <a:pt x="46569" y="25836"/>
                  </a:moveTo>
                  <a:lnTo>
                    <a:pt x="46569" y="51889"/>
                  </a:lnTo>
                  <a:lnTo>
                    <a:pt x="1058" y="51889"/>
                  </a:lnTo>
                  <a:lnTo>
                    <a:pt x="1058" y="30573"/>
                  </a:lnTo>
                  <a:cubicBezTo>
                    <a:pt x="1058" y="27949"/>
                    <a:pt x="3208" y="25836"/>
                    <a:pt x="5831" y="25836"/>
                  </a:cubicBezTo>
                  <a:close/>
                  <a:moveTo>
                    <a:pt x="53602" y="1"/>
                  </a:moveTo>
                  <a:cubicBezTo>
                    <a:pt x="49739" y="1"/>
                    <a:pt x="46569" y="3135"/>
                    <a:pt x="46569" y="7034"/>
                  </a:cubicBezTo>
                  <a:lnTo>
                    <a:pt x="46569" y="24743"/>
                  </a:lnTo>
                  <a:lnTo>
                    <a:pt x="5831" y="24743"/>
                  </a:lnTo>
                  <a:cubicBezTo>
                    <a:pt x="2625" y="24743"/>
                    <a:pt x="1" y="27366"/>
                    <a:pt x="1" y="30573"/>
                  </a:cubicBezTo>
                  <a:lnTo>
                    <a:pt x="1" y="52946"/>
                  </a:lnTo>
                  <a:lnTo>
                    <a:pt x="47626" y="52946"/>
                  </a:lnTo>
                  <a:lnTo>
                    <a:pt x="47626" y="25836"/>
                  </a:lnTo>
                  <a:lnTo>
                    <a:pt x="47735" y="25836"/>
                  </a:lnTo>
                  <a:lnTo>
                    <a:pt x="47735" y="24743"/>
                  </a:lnTo>
                  <a:lnTo>
                    <a:pt x="47626" y="24743"/>
                  </a:lnTo>
                  <a:lnTo>
                    <a:pt x="47626" y="7034"/>
                  </a:lnTo>
                  <a:cubicBezTo>
                    <a:pt x="47626" y="3718"/>
                    <a:pt x="50322" y="1058"/>
                    <a:pt x="53602" y="1058"/>
                  </a:cubicBezTo>
                  <a:lnTo>
                    <a:pt x="60525" y="1058"/>
                  </a:lnTo>
                  <a:lnTo>
                    <a:pt x="605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9" name="Google Shape;3869;p74"/>
            <p:cNvSpPr/>
            <p:nvPr/>
          </p:nvSpPr>
          <p:spPr>
            <a:xfrm>
              <a:off x="4720025" y="3128050"/>
              <a:ext cx="26450" cy="609450"/>
            </a:xfrm>
            <a:custGeom>
              <a:avLst/>
              <a:gdLst/>
              <a:ahLst/>
              <a:cxnLst/>
              <a:rect l="l" t="t" r="r" b="b"/>
              <a:pathLst>
                <a:path w="1058" h="24378" extrusionOk="0">
                  <a:moveTo>
                    <a:pt x="1" y="0"/>
                  </a:moveTo>
                  <a:lnTo>
                    <a:pt x="1" y="24377"/>
                  </a:lnTo>
                  <a:lnTo>
                    <a:pt x="1058" y="24377"/>
                  </a:lnTo>
                  <a:lnTo>
                    <a:pt x="105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0" name="Google Shape;3870;p74"/>
            <p:cNvSpPr/>
            <p:nvPr/>
          </p:nvSpPr>
          <p:spPr>
            <a:xfrm>
              <a:off x="4517800" y="3667325"/>
              <a:ext cx="473725" cy="466450"/>
            </a:xfrm>
            <a:custGeom>
              <a:avLst/>
              <a:gdLst/>
              <a:ahLst/>
              <a:cxnLst/>
              <a:rect l="l" t="t" r="r" b="b"/>
              <a:pathLst>
                <a:path w="18949" h="18658" extrusionOk="0">
                  <a:moveTo>
                    <a:pt x="9475" y="1"/>
                  </a:moveTo>
                  <a:cubicBezTo>
                    <a:pt x="4264" y="1"/>
                    <a:pt x="1" y="4155"/>
                    <a:pt x="1" y="9329"/>
                  </a:cubicBezTo>
                  <a:cubicBezTo>
                    <a:pt x="1" y="14467"/>
                    <a:pt x="4264" y="18657"/>
                    <a:pt x="9475" y="18657"/>
                  </a:cubicBezTo>
                  <a:cubicBezTo>
                    <a:pt x="14722" y="18657"/>
                    <a:pt x="18949" y="14467"/>
                    <a:pt x="18949" y="9329"/>
                  </a:cubicBezTo>
                  <a:cubicBezTo>
                    <a:pt x="18949" y="4155"/>
                    <a:pt x="14722" y="1"/>
                    <a:pt x="94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1" name="Google Shape;3871;p74"/>
            <p:cNvSpPr/>
            <p:nvPr/>
          </p:nvSpPr>
          <p:spPr>
            <a:xfrm>
              <a:off x="4552425" y="3746575"/>
              <a:ext cx="374425" cy="307000"/>
            </a:xfrm>
            <a:custGeom>
              <a:avLst/>
              <a:gdLst/>
              <a:ahLst/>
              <a:cxnLst/>
              <a:rect l="l" t="t" r="r" b="b"/>
              <a:pathLst>
                <a:path w="14977" h="12280" extrusionOk="0">
                  <a:moveTo>
                    <a:pt x="8090" y="912"/>
                  </a:moveTo>
                  <a:lnTo>
                    <a:pt x="8090" y="948"/>
                  </a:lnTo>
                  <a:cubicBezTo>
                    <a:pt x="12717" y="985"/>
                    <a:pt x="14976" y="6633"/>
                    <a:pt x="11661" y="9876"/>
                  </a:cubicBezTo>
                  <a:cubicBezTo>
                    <a:pt x="10607" y="10917"/>
                    <a:pt x="9317" y="11384"/>
                    <a:pt x="8051" y="11384"/>
                  </a:cubicBezTo>
                  <a:cubicBezTo>
                    <a:pt x="5375" y="11384"/>
                    <a:pt x="2806" y="9300"/>
                    <a:pt x="2806" y="6159"/>
                  </a:cubicBezTo>
                  <a:cubicBezTo>
                    <a:pt x="2806" y="3244"/>
                    <a:pt x="5175" y="912"/>
                    <a:pt x="8090" y="912"/>
                  </a:cubicBezTo>
                  <a:close/>
                  <a:moveTo>
                    <a:pt x="8090" y="1"/>
                  </a:moveTo>
                  <a:cubicBezTo>
                    <a:pt x="2660" y="74"/>
                    <a:pt x="0" y="6705"/>
                    <a:pt x="3863" y="10495"/>
                  </a:cubicBezTo>
                  <a:cubicBezTo>
                    <a:pt x="5119" y="11728"/>
                    <a:pt x="6652" y="12280"/>
                    <a:pt x="8152" y="12280"/>
                  </a:cubicBezTo>
                  <a:cubicBezTo>
                    <a:pt x="11308" y="12280"/>
                    <a:pt x="14321" y="9839"/>
                    <a:pt x="14321" y="6159"/>
                  </a:cubicBezTo>
                  <a:cubicBezTo>
                    <a:pt x="14284" y="2734"/>
                    <a:pt x="11515" y="1"/>
                    <a:pt x="80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2" name="Google Shape;3872;p74"/>
            <p:cNvSpPr/>
            <p:nvPr/>
          </p:nvSpPr>
          <p:spPr>
            <a:xfrm>
              <a:off x="5748500" y="3266500"/>
              <a:ext cx="412700" cy="339825"/>
            </a:xfrm>
            <a:custGeom>
              <a:avLst/>
              <a:gdLst/>
              <a:ahLst/>
              <a:cxnLst/>
              <a:rect l="l" t="t" r="r" b="b"/>
              <a:pathLst>
                <a:path w="16508" h="13593" extrusionOk="0">
                  <a:moveTo>
                    <a:pt x="15925" y="1"/>
                  </a:moveTo>
                  <a:lnTo>
                    <a:pt x="1" y="12864"/>
                  </a:lnTo>
                  <a:lnTo>
                    <a:pt x="584" y="13592"/>
                  </a:lnTo>
                  <a:lnTo>
                    <a:pt x="16508" y="693"/>
                  </a:lnTo>
                  <a:lnTo>
                    <a:pt x="159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74"/>
            <p:cNvSpPr/>
            <p:nvPr/>
          </p:nvSpPr>
          <p:spPr>
            <a:xfrm>
              <a:off x="5755800" y="3586250"/>
              <a:ext cx="501950" cy="22800"/>
            </a:xfrm>
            <a:custGeom>
              <a:avLst/>
              <a:gdLst/>
              <a:ahLst/>
              <a:cxnLst/>
              <a:rect l="l" t="t" r="r" b="b"/>
              <a:pathLst>
                <a:path w="20078" h="912" extrusionOk="0">
                  <a:moveTo>
                    <a:pt x="0" y="1"/>
                  </a:moveTo>
                  <a:lnTo>
                    <a:pt x="0" y="912"/>
                  </a:lnTo>
                  <a:lnTo>
                    <a:pt x="20078" y="912"/>
                  </a:lnTo>
                  <a:lnTo>
                    <a:pt x="200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74"/>
            <p:cNvSpPr/>
            <p:nvPr/>
          </p:nvSpPr>
          <p:spPr>
            <a:xfrm>
              <a:off x="5748500" y="3588075"/>
              <a:ext cx="412700" cy="339800"/>
            </a:xfrm>
            <a:custGeom>
              <a:avLst/>
              <a:gdLst/>
              <a:ahLst/>
              <a:cxnLst/>
              <a:rect l="l" t="t" r="r" b="b"/>
              <a:pathLst>
                <a:path w="16508" h="13592" extrusionOk="0">
                  <a:moveTo>
                    <a:pt x="584" y="1"/>
                  </a:moveTo>
                  <a:lnTo>
                    <a:pt x="1" y="693"/>
                  </a:lnTo>
                  <a:lnTo>
                    <a:pt x="15925" y="13592"/>
                  </a:lnTo>
                  <a:lnTo>
                    <a:pt x="16508" y="12863"/>
                  </a:lnTo>
                  <a:lnTo>
                    <a:pt x="58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74"/>
            <p:cNvSpPr/>
            <p:nvPr/>
          </p:nvSpPr>
          <p:spPr>
            <a:xfrm>
              <a:off x="5743950" y="3597175"/>
              <a:ext cx="22800" cy="455525"/>
            </a:xfrm>
            <a:custGeom>
              <a:avLst/>
              <a:gdLst/>
              <a:ahLst/>
              <a:cxnLst/>
              <a:rect l="l" t="t" r="r" b="b"/>
              <a:pathLst>
                <a:path w="912" h="18221" extrusionOk="0">
                  <a:moveTo>
                    <a:pt x="1" y="1"/>
                  </a:moveTo>
                  <a:lnTo>
                    <a:pt x="1" y="18220"/>
                  </a:lnTo>
                  <a:lnTo>
                    <a:pt x="912" y="18220"/>
                  </a:lnTo>
                  <a:lnTo>
                    <a:pt x="9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74"/>
            <p:cNvSpPr/>
            <p:nvPr/>
          </p:nvSpPr>
          <p:spPr>
            <a:xfrm>
              <a:off x="5350425" y="3588075"/>
              <a:ext cx="412675" cy="339800"/>
            </a:xfrm>
            <a:custGeom>
              <a:avLst/>
              <a:gdLst/>
              <a:ahLst/>
              <a:cxnLst/>
              <a:rect l="l" t="t" r="r" b="b"/>
              <a:pathLst>
                <a:path w="16507" h="13592" extrusionOk="0">
                  <a:moveTo>
                    <a:pt x="15924" y="1"/>
                  </a:moveTo>
                  <a:lnTo>
                    <a:pt x="0" y="12900"/>
                  </a:lnTo>
                  <a:lnTo>
                    <a:pt x="547" y="13592"/>
                  </a:lnTo>
                  <a:lnTo>
                    <a:pt x="16507" y="729"/>
                  </a:lnTo>
                  <a:lnTo>
                    <a:pt x="1592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74"/>
            <p:cNvSpPr/>
            <p:nvPr/>
          </p:nvSpPr>
          <p:spPr>
            <a:xfrm>
              <a:off x="5253850" y="3586250"/>
              <a:ext cx="501975" cy="22800"/>
            </a:xfrm>
            <a:custGeom>
              <a:avLst/>
              <a:gdLst/>
              <a:ahLst/>
              <a:cxnLst/>
              <a:rect l="l" t="t" r="r" b="b"/>
              <a:pathLst>
                <a:path w="20079" h="912" extrusionOk="0">
                  <a:moveTo>
                    <a:pt x="1" y="1"/>
                  </a:moveTo>
                  <a:lnTo>
                    <a:pt x="1" y="912"/>
                  </a:lnTo>
                  <a:lnTo>
                    <a:pt x="20078" y="912"/>
                  </a:lnTo>
                  <a:lnTo>
                    <a:pt x="2007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74"/>
            <p:cNvSpPr/>
            <p:nvPr/>
          </p:nvSpPr>
          <p:spPr>
            <a:xfrm>
              <a:off x="5350425" y="3266500"/>
              <a:ext cx="412675" cy="339825"/>
            </a:xfrm>
            <a:custGeom>
              <a:avLst/>
              <a:gdLst/>
              <a:ahLst/>
              <a:cxnLst/>
              <a:rect l="l" t="t" r="r" b="b"/>
              <a:pathLst>
                <a:path w="16507" h="13593" extrusionOk="0">
                  <a:moveTo>
                    <a:pt x="583" y="1"/>
                  </a:moveTo>
                  <a:lnTo>
                    <a:pt x="0" y="730"/>
                  </a:lnTo>
                  <a:lnTo>
                    <a:pt x="15924" y="13592"/>
                  </a:lnTo>
                  <a:lnTo>
                    <a:pt x="16507" y="12900"/>
                  </a:lnTo>
                  <a:lnTo>
                    <a:pt x="5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74"/>
            <p:cNvSpPr/>
            <p:nvPr/>
          </p:nvSpPr>
          <p:spPr>
            <a:xfrm>
              <a:off x="5743950" y="3141700"/>
              <a:ext cx="22800" cy="455500"/>
            </a:xfrm>
            <a:custGeom>
              <a:avLst/>
              <a:gdLst/>
              <a:ahLst/>
              <a:cxnLst/>
              <a:rect l="l" t="t" r="r" b="b"/>
              <a:pathLst>
                <a:path w="912" h="18220" extrusionOk="0">
                  <a:moveTo>
                    <a:pt x="1" y="1"/>
                  </a:moveTo>
                  <a:lnTo>
                    <a:pt x="1" y="18220"/>
                  </a:lnTo>
                  <a:lnTo>
                    <a:pt x="912" y="18220"/>
                  </a:lnTo>
                  <a:lnTo>
                    <a:pt x="91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74"/>
            <p:cNvSpPr/>
            <p:nvPr/>
          </p:nvSpPr>
          <p:spPr>
            <a:xfrm>
              <a:off x="5653775" y="3496975"/>
              <a:ext cx="204075" cy="200450"/>
            </a:xfrm>
            <a:custGeom>
              <a:avLst/>
              <a:gdLst/>
              <a:ahLst/>
              <a:cxnLst/>
              <a:rect l="l" t="t" r="r" b="b"/>
              <a:pathLst>
                <a:path w="8163" h="8018" extrusionOk="0">
                  <a:moveTo>
                    <a:pt x="4081" y="1"/>
                  </a:moveTo>
                  <a:cubicBezTo>
                    <a:pt x="1822" y="1"/>
                    <a:pt x="0" y="1786"/>
                    <a:pt x="0" y="4009"/>
                  </a:cubicBezTo>
                  <a:cubicBezTo>
                    <a:pt x="0" y="6232"/>
                    <a:pt x="1822" y="8017"/>
                    <a:pt x="4081" y="8017"/>
                  </a:cubicBezTo>
                  <a:cubicBezTo>
                    <a:pt x="6341" y="8017"/>
                    <a:pt x="8163" y="6232"/>
                    <a:pt x="8163" y="4009"/>
                  </a:cubicBezTo>
                  <a:cubicBezTo>
                    <a:pt x="8163" y="1786"/>
                    <a:pt x="6341" y="1"/>
                    <a:pt x="40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74"/>
            <p:cNvSpPr/>
            <p:nvPr/>
          </p:nvSpPr>
          <p:spPr>
            <a:xfrm>
              <a:off x="5240200" y="3088875"/>
              <a:ext cx="1031225" cy="1018475"/>
            </a:xfrm>
            <a:custGeom>
              <a:avLst/>
              <a:gdLst/>
              <a:ahLst/>
              <a:cxnLst/>
              <a:rect l="l" t="t" r="r" b="b"/>
              <a:pathLst>
                <a:path w="41249" h="40739" extrusionOk="0">
                  <a:moveTo>
                    <a:pt x="20624" y="2770"/>
                  </a:moveTo>
                  <a:cubicBezTo>
                    <a:pt x="30463" y="2770"/>
                    <a:pt x="38479" y="10677"/>
                    <a:pt x="38479" y="20369"/>
                  </a:cubicBezTo>
                  <a:cubicBezTo>
                    <a:pt x="38479" y="30062"/>
                    <a:pt x="30463" y="37933"/>
                    <a:pt x="20624" y="37933"/>
                  </a:cubicBezTo>
                  <a:cubicBezTo>
                    <a:pt x="10786" y="37933"/>
                    <a:pt x="2770" y="30062"/>
                    <a:pt x="2770" y="20369"/>
                  </a:cubicBezTo>
                  <a:cubicBezTo>
                    <a:pt x="2770" y="10677"/>
                    <a:pt x="10823" y="2770"/>
                    <a:pt x="20624" y="2770"/>
                  </a:cubicBezTo>
                  <a:close/>
                  <a:moveTo>
                    <a:pt x="20624" y="0"/>
                  </a:moveTo>
                  <a:cubicBezTo>
                    <a:pt x="9219" y="0"/>
                    <a:pt x="0" y="9110"/>
                    <a:pt x="0" y="20369"/>
                  </a:cubicBezTo>
                  <a:cubicBezTo>
                    <a:pt x="0" y="31629"/>
                    <a:pt x="9219" y="40738"/>
                    <a:pt x="20624" y="40738"/>
                  </a:cubicBezTo>
                  <a:cubicBezTo>
                    <a:pt x="32030" y="40738"/>
                    <a:pt x="41249" y="31629"/>
                    <a:pt x="41249" y="20369"/>
                  </a:cubicBezTo>
                  <a:cubicBezTo>
                    <a:pt x="41249" y="9073"/>
                    <a:pt x="32030" y="0"/>
                    <a:pt x="206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74"/>
            <p:cNvSpPr/>
            <p:nvPr/>
          </p:nvSpPr>
          <p:spPr>
            <a:xfrm>
              <a:off x="5211950" y="3060625"/>
              <a:ext cx="1087725" cy="1073150"/>
            </a:xfrm>
            <a:custGeom>
              <a:avLst/>
              <a:gdLst/>
              <a:ahLst/>
              <a:cxnLst/>
              <a:rect l="l" t="t" r="r" b="b"/>
              <a:pathLst>
                <a:path w="43509" h="42926" extrusionOk="0">
                  <a:moveTo>
                    <a:pt x="21754" y="1531"/>
                  </a:moveTo>
                  <a:cubicBezTo>
                    <a:pt x="32905" y="1531"/>
                    <a:pt x="41978" y="10459"/>
                    <a:pt x="41978" y="21463"/>
                  </a:cubicBezTo>
                  <a:cubicBezTo>
                    <a:pt x="41978" y="32467"/>
                    <a:pt x="32905" y="41395"/>
                    <a:pt x="21754" y="41395"/>
                  </a:cubicBezTo>
                  <a:cubicBezTo>
                    <a:pt x="10604" y="41395"/>
                    <a:pt x="1531" y="32467"/>
                    <a:pt x="1531" y="21463"/>
                  </a:cubicBezTo>
                  <a:cubicBezTo>
                    <a:pt x="1531" y="10459"/>
                    <a:pt x="10604" y="1531"/>
                    <a:pt x="21754" y="1531"/>
                  </a:cubicBezTo>
                  <a:close/>
                  <a:moveTo>
                    <a:pt x="21754" y="1"/>
                  </a:moveTo>
                  <a:cubicBezTo>
                    <a:pt x="9730" y="1"/>
                    <a:pt x="1" y="9620"/>
                    <a:pt x="1" y="21463"/>
                  </a:cubicBezTo>
                  <a:cubicBezTo>
                    <a:pt x="1" y="33305"/>
                    <a:pt x="9730" y="42925"/>
                    <a:pt x="21754" y="42925"/>
                  </a:cubicBezTo>
                  <a:cubicBezTo>
                    <a:pt x="33743" y="42925"/>
                    <a:pt x="43508" y="33305"/>
                    <a:pt x="43508" y="21463"/>
                  </a:cubicBezTo>
                  <a:cubicBezTo>
                    <a:pt x="43508" y="9620"/>
                    <a:pt x="33743" y="1"/>
                    <a:pt x="217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74"/>
            <p:cNvSpPr/>
            <p:nvPr/>
          </p:nvSpPr>
          <p:spPr>
            <a:xfrm>
              <a:off x="5626450" y="1935600"/>
              <a:ext cx="440000" cy="638600"/>
            </a:xfrm>
            <a:custGeom>
              <a:avLst/>
              <a:gdLst/>
              <a:ahLst/>
              <a:cxnLst/>
              <a:rect l="l" t="t" r="r" b="b"/>
              <a:pathLst>
                <a:path w="17600" h="25544" extrusionOk="0">
                  <a:moveTo>
                    <a:pt x="0" y="0"/>
                  </a:moveTo>
                  <a:lnTo>
                    <a:pt x="547" y="10932"/>
                  </a:lnTo>
                  <a:cubicBezTo>
                    <a:pt x="547" y="10932"/>
                    <a:pt x="6851" y="20369"/>
                    <a:pt x="8600" y="24414"/>
                  </a:cubicBezTo>
                  <a:lnTo>
                    <a:pt x="17600" y="25544"/>
                  </a:lnTo>
                  <a:cubicBezTo>
                    <a:pt x="16142" y="20807"/>
                    <a:pt x="13592" y="12681"/>
                    <a:pt x="11333" y="6924"/>
                  </a:cubicBezTo>
                  <a:cubicBezTo>
                    <a:pt x="9328" y="1749"/>
                    <a:pt x="5029" y="547"/>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74"/>
            <p:cNvSpPr/>
            <p:nvPr/>
          </p:nvSpPr>
          <p:spPr>
            <a:xfrm>
              <a:off x="5476125" y="2527725"/>
              <a:ext cx="609475" cy="503775"/>
            </a:xfrm>
            <a:custGeom>
              <a:avLst/>
              <a:gdLst/>
              <a:ahLst/>
              <a:cxnLst/>
              <a:rect l="l" t="t" r="r" b="b"/>
              <a:pathLst>
                <a:path w="24379" h="20151" extrusionOk="0">
                  <a:moveTo>
                    <a:pt x="14285" y="0"/>
                  </a:moveTo>
                  <a:cubicBezTo>
                    <a:pt x="9657" y="4409"/>
                    <a:pt x="5284" y="9073"/>
                    <a:pt x="1167" y="13993"/>
                  </a:cubicBezTo>
                  <a:lnTo>
                    <a:pt x="1" y="20151"/>
                  </a:lnTo>
                  <a:lnTo>
                    <a:pt x="1" y="20151"/>
                  </a:lnTo>
                  <a:lnTo>
                    <a:pt x="5066" y="15887"/>
                  </a:lnTo>
                  <a:cubicBezTo>
                    <a:pt x="24378" y="9984"/>
                    <a:pt x="23613" y="1859"/>
                    <a:pt x="23613" y="1859"/>
                  </a:cubicBezTo>
                  <a:lnTo>
                    <a:pt x="14285"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74"/>
            <p:cNvSpPr/>
            <p:nvPr/>
          </p:nvSpPr>
          <p:spPr>
            <a:xfrm>
              <a:off x="5305050" y="2896650"/>
              <a:ext cx="179300" cy="185000"/>
            </a:xfrm>
            <a:custGeom>
              <a:avLst/>
              <a:gdLst/>
              <a:ahLst/>
              <a:cxnLst/>
              <a:rect l="l" t="t" r="r" b="b"/>
              <a:pathLst>
                <a:path w="7172" h="7400" extrusionOk="0">
                  <a:moveTo>
                    <a:pt x="7172" y="1"/>
                  </a:moveTo>
                  <a:lnTo>
                    <a:pt x="3091" y="1677"/>
                  </a:lnTo>
                  <a:cubicBezTo>
                    <a:pt x="2435" y="1932"/>
                    <a:pt x="1961" y="2406"/>
                    <a:pt x="1670" y="3025"/>
                  </a:cubicBezTo>
                  <a:lnTo>
                    <a:pt x="249" y="6268"/>
                  </a:lnTo>
                  <a:cubicBezTo>
                    <a:pt x="1" y="6799"/>
                    <a:pt x="407" y="7399"/>
                    <a:pt x="998" y="7399"/>
                  </a:cubicBezTo>
                  <a:cubicBezTo>
                    <a:pt x="1015" y="7399"/>
                    <a:pt x="1033" y="7399"/>
                    <a:pt x="1050" y="7398"/>
                  </a:cubicBezTo>
                  <a:cubicBezTo>
                    <a:pt x="1232" y="7398"/>
                    <a:pt x="1415" y="7325"/>
                    <a:pt x="1560" y="7179"/>
                  </a:cubicBezTo>
                  <a:lnTo>
                    <a:pt x="7172" y="1"/>
                  </a:lnTo>
                  <a:close/>
                </a:path>
              </a:pathLst>
            </a:custGeom>
            <a:solidFill>
              <a:srgbClr val="D689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74"/>
            <p:cNvSpPr/>
            <p:nvPr/>
          </p:nvSpPr>
          <p:spPr>
            <a:xfrm>
              <a:off x="5367725" y="2862050"/>
              <a:ext cx="292450" cy="198600"/>
            </a:xfrm>
            <a:custGeom>
              <a:avLst/>
              <a:gdLst/>
              <a:ahLst/>
              <a:cxnLst/>
              <a:rect l="l" t="t" r="r" b="b"/>
              <a:pathLst>
                <a:path w="11698" h="7944" extrusionOk="0">
                  <a:moveTo>
                    <a:pt x="6159" y="0"/>
                  </a:moveTo>
                  <a:lnTo>
                    <a:pt x="1" y="5575"/>
                  </a:lnTo>
                  <a:lnTo>
                    <a:pt x="9438" y="7944"/>
                  </a:lnTo>
                  <a:lnTo>
                    <a:pt x="11697" y="1749"/>
                  </a:lnTo>
                  <a:lnTo>
                    <a:pt x="6159"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74"/>
            <p:cNvSpPr/>
            <p:nvPr/>
          </p:nvSpPr>
          <p:spPr>
            <a:xfrm>
              <a:off x="5332900" y="3001425"/>
              <a:ext cx="148725" cy="146100"/>
            </a:xfrm>
            <a:custGeom>
              <a:avLst/>
              <a:gdLst/>
              <a:ahLst/>
              <a:cxnLst/>
              <a:rect l="l" t="t" r="r" b="b"/>
              <a:pathLst>
                <a:path w="5949" h="5844" extrusionOk="0">
                  <a:moveTo>
                    <a:pt x="1394" y="0"/>
                  </a:moveTo>
                  <a:lnTo>
                    <a:pt x="155" y="4847"/>
                  </a:lnTo>
                  <a:cubicBezTo>
                    <a:pt x="1" y="5371"/>
                    <a:pt x="447" y="5843"/>
                    <a:pt x="941" y="5843"/>
                  </a:cubicBezTo>
                  <a:cubicBezTo>
                    <a:pt x="1031" y="5843"/>
                    <a:pt x="1122" y="5828"/>
                    <a:pt x="1211" y="5794"/>
                  </a:cubicBezTo>
                  <a:cubicBezTo>
                    <a:pt x="1430" y="5721"/>
                    <a:pt x="1576" y="5575"/>
                    <a:pt x="1649" y="5393"/>
                  </a:cubicBezTo>
                  <a:lnTo>
                    <a:pt x="2851" y="2660"/>
                  </a:lnTo>
                  <a:lnTo>
                    <a:pt x="5948" y="620"/>
                  </a:lnTo>
                  <a:lnTo>
                    <a:pt x="1394"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74"/>
            <p:cNvSpPr/>
            <p:nvPr/>
          </p:nvSpPr>
          <p:spPr>
            <a:xfrm>
              <a:off x="5377750" y="3012350"/>
              <a:ext cx="118450" cy="113650"/>
            </a:xfrm>
            <a:custGeom>
              <a:avLst/>
              <a:gdLst/>
              <a:ahLst/>
              <a:cxnLst/>
              <a:rect l="l" t="t" r="r" b="b"/>
              <a:pathLst>
                <a:path w="4738" h="4546" extrusionOk="0">
                  <a:moveTo>
                    <a:pt x="2114" y="1"/>
                  </a:moveTo>
                  <a:lnTo>
                    <a:pt x="365" y="2770"/>
                  </a:lnTo>
                  <a:cubicBezTo>
                    <a:pt x="1" y="3353"/>
                    <a:pt x="219" y="4118"/>
                    <a:pt x="802" y="4410"/>
                  </a:cubicBezTo>
                  <a:cubicBezTo>
                    <a:pt x="984" y="4500"/>
                    <a:pt x="1180" y="4545"/>
                    <a:pt x="1371" y="4545"/>
                  </a:cubicBezTo>
                  <a:cubicBezTo>
                    <a:pt x="1717" y="4545"/>
                    <a:pt x="2049" y="4399"/>
                    <a:pt x="2260" y="4118"/>
                  </a:cubicBezTo>
                  <a:lnTo>
                    <a:pt x="4738" y="875"/>
                  </a:lnTo>
                  <a:lnTo>
                    <a:pt x="2114" y="1"/>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74"/>
            <p:cNvSpPr/>
            <p:nvPr/>
          </p:nvSpPr>
          <p:spPr>
            <a:xfrm>
              <a:off x="5433325" y="3026025"/>
              <a:ext cx="118450" cy="114300"/>
            </a:xfrm>
            <a:custGeom>
              <a:avLst/>
              <a:gdLst/>
              <a:ahLst/>
              <a:cxnLst/>
              <a:rect l="l" t="t" r="r" b="b"/>
              <a:pathLst>
                <a:path w="4738" h="4572" extrusionOk="0">
                  <a:moveTo>
                    <a:pt x="2077" y="0"/>
                  </a:moveTo>
                  <a:lnTo>
                    <a:pt x="365" y="2806"/>
                  </a:lnTo>
                  <a:cubicBezTo>
                    <a:pt x="0" y="3389"/>
                    <a:pt x="182" y="4154"/>
                    <a:pt x="802" y="4446"/>
                  </a:cubicBezTo>
                  <a:cubicBezTo>
                    <a:pt x="972" y="4531"/>
                    <a:pt x="1154" y="4571"/>
                    <a:pt x="1334" y="4571"/>
                  </a:cubicBezTo>
                  <a:cubicBezTo>
                    <a:pt x="1693" y="4571"/>
                    <a:pt x="2041" y="4409"/>
                    <a:pt x="2259" y="4118"/>
                  </a:cubicBezTo>
                  <a:lnTo>
                    <a:pt x="4737" y="875"/>
                  </a:lnTo>
                  <a:lnTo>
                    <a:pt x="2077"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0" name="Google Shape;3890;p74"/>
            <p:cNvSpPr/>
            <p:nvPr/>
          </p:nvSpPr>
          <p:spPr>
            <a:xfrm>
              <a:off x="5485250" y="3038775"/>
              <a:ext cx="118450" cy="114300"/>
            </a:xfrm>
            <a:custGeom>
              <a:avLst/>
              <a:gdLst/>
              <a:ahLst/>
              <a:cxnLst/>
              <a:rect l="l" t="t" r="r" b="b"/>
              <a:pathLst>
                <a:path w="4738" h="4572" extrusionOk="0">
                  <a:moveTo>
                    <a:pt x="2114" y="0"/>
                  </a:moveTo>
                  <a:lnTo>
                    <a:pt x="365" y="2806"/>
                  </a:lnTo>
                  <a:cubicBezTo>
                    <a:pt x="0" y="3353"/>
                    <a:pt x="219" y="4118"/>
                    <a:pt x="838" y="4446"/>
                  </a:cubicBezTo>
                  <a:cubicBezTo>
                    <a:pt x="996" y="4531"/>
                    <a:pt x="1170" y="4571"/>
                    <a:pt x="1344" y="4571"/>
                  </a:cubicBezTo>
                  <a:cubicBezTo>
                    <a:pt x="1693" y="4571"/>
                    <a:pt x="2041" y="4409"/>
                    <a:pt x="2259" y="4118"/>
                  </a:cubicBezTo>
                  <a:lnTo>
                    <a:pt x="4737" y="875"/>
                  </a:lnTo>
                  <a:lnTo>
                    <a:pt x="2114" y="0"/>
                  </a:lnTo>
                  <a:close/>
                </a:path>
              </a:pathLst>
            </a:custGeom>
            <a:solidFill>
              <a:srgbClr val="E6A9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1" name="Google Shape;3891;p74"/>
            <p:cNvSpPr/>
            <p:nvPr/>
          </p:nvSpPr>
          <p:spPr>
            <a:xfrm>
              <a:off x="6778800" y="2115050"/>
              <a:ext cx="496500" cy="857250"/>
            </a:xfrm>
            <a:custGeom>
              <a:avLst/>
              <a:gdLst/>
              <a:ahLst/>
              <a:cxnLst/>
              <a:rect l="l" t="t" r="r" b="b"/>
              <a:pathLst>
                <a:path w="19860" h="34290" extrusionOk="0">
                  <a:moveTo>
                    <a:pt x="9438" y="1"/>
                  </a:moveTo>
                  <a:cubicBezTo>
                    <a:pt x="5612" y="2296"/>
                    <a:pt x="3134" y="6341"/>
                    <a:pt x="2807" y="10787"/>
                  </a:cubicBezTo>
                  <a:lnTo>
                    <a:pt x="1" y="32176"/>
                  </a:lnTo>
                  <a:lnTo>
                    <a:pt x="11734" y="34289"/>
                  </a:lnTo>
                  <a:lnTo>
                    <a:pt x="17054" y="17637"/>
                  </a:lnTo>
                  <a:cubicBezTo>
                    <a:pt x="19860" y="10823"/>
                    <a:pt x="16690" y="3062"/>
                    <a:pt x="9912" y="183"/>
                  </a:cubicBezTo>
                  <a:lnTo>
                    <a:pt x="9438"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74"/>
            <p:cNvSpPr/>
            <p:nvPr/>
          </p:nvSpPr>
          <p:spPr>
            <a:xfrm>
              <a:off x="6801575" y="3142625"/>
              <a:ext cx="573925" cy="995875"/>
            </a:xfrm>
            <a:custGeom>
              <a:avLst/>
              <a:gdLst/>
              <a:ahLst/>
              <a:cxnLst/>
              <a:rect l="l" t="t" r="r" b="b"/>
              <a:pathLst>
                <a:path w="22957" h="39835" extrusionOk="0">
                  <a:moveTo>
                    <a:pt x="6487" y="0"/>
                  </a:moveTo>
                  <a:lnTo>
                    <a:pt x="802" y="474"/>
                  </a:lnTo>
                  <a:cubicBezTo>
                    <a:pt x="256" y="1603"/>
                    <a:pt x="1" y="2879"/>
                    <a:pt x="37" y="4154"/>
                  </a:cubicBezTo>
                  <a:cubicBezTo>
                    <a:pt x="147" y="6158"/>
                    <a:pt x="766" y="8089"/>
                    <a:pt x="1823" y="9766"/>
                  </a:cubicBezTo>
                  <a:lnTo>
                    <a:pt x="2041" y="10130"/>
                  </a:lnTo>
                  <a:cubicBezTo>
                    <a:pt x="2151" y="10312"/>
                    <a:pt x="2296" y="10494"/>
                    <a:pt x="2406" y="10677"/>
                  </a:cubicBezTo>
                  <a:cubicBezTo>
                    <a:pt x="3025" y="11551"/>
                    <a:pt x="3754" y="12353"/>
                    <a:pt x="4519" y="13118"/>
                  </a:cubicBezTo>
                  <a:cubicBezTo>
                    <a:pt x="5977" y="14612"/>
                    <a:pt x="7653" y="15924"/>
                    <a:pt x="9256" y="17272"/>
                  </a:cubicBezTo>
                  <a:cubicBezTo>
                    <a:pt x="10859" y="18547"/>
                    <a:pt x="12317" y="19968"/>
                    <a:pt x="13665" y="21499"/>
                  </a:cubicBezTo>
                  <a:cubicBezTo>
                    <a:pt x="13884" y="21754"/>
                    <a:pt x="14139" y="22045"/>
                    <a:pt x="14357" y="22337"/>
                  </a:cubicBezTo>
                  <a:cubicBezTo>
                    <a:pt x="14940" y="23139"/>
                    <a:pt x="15451" y="24013"/>
                    <a:pt x="15888" y="24888"/>
                  </a:cubicBezTo>
                  <a:cubicBezTo>
                    <a:pt x="17236" y="27912"/>
                    <a:pt x="17273" y="31337"/>
                    <a:pt x="15961" y="34325"/>
                  </a:cubicBezTo>
                  <a:cubicBezTo>
                    <a:pt x="15888" y="34544"/>
                    <a:pt x="15779" y="34762"/>
                    <a:pt x="15669" y="34945"/>
                  </a:cubicBezTo>
                  <a:cubicBezTo>
                    <a:pt x="15524" y="35236"/>
                    <a:pt x="15341" y="35528"/>
                    <a:pt x="15159" y="35783"/>
                  </a:cubicBezTo>
                  <a:cubicBezTo>
                    <a:pt x="14795" y="36366"/>
                    <a:pt x="14321" y="36912"/>
                    <a:pt x="13847" y="37386"/>
                  </a:cubicBezTo>
                  <a:cubicBezTo>
                    <a:pt x="13811" y="37422"/>
                    <a:pt x="13774" y="37459"/>
                    <a:pt x="13774" y="37459"/>
                  </a:cubicBezTo>
                  <a:cubicBezTo>
                    <a:pt x="13046" y="38151"/>
                    <a:pt x="12171" y="38698"/>
                    <a:pt x="11260" y="39062"/>
                  </a:cubicBezTo>
                  <a:lnTo>
                    <a:pt x="11078" y="39135"/>
                  </a:lnTo>
                  <a:cubicBezTo>
                    <a:pt x="9584" y="38771"/>
                    <a:pt x="8236" y="38042"/>
                    <a:pt x="7179" y="36949"/>
                  </a:cubicBezTo>
                  <a:lnTo>
                    <a:pt x="1531" y="37386"/>
                  </a:lnTo>
                  <a:cubicBezTo>
                    <a:pt x="3081" y="38968"/>
                    <a:pt x="5173" y="39834"/>
                    <a:pt x="7353" y="39834"/>
                  </a:cubicBezTo>
                  <a:cubicBezTo>
                    <a:pt x="7634" y="39834"/>
                    <a:pt x="7917" y="39820"/>
                    <a:pt x="8199" y="39791"/>
                  </a:cubicBezTo>
                  <a:lnTo>
                    <a:pt x="8163" y="39791"/>
                  </a:lnTo>
                  <a:lnTo>
                    <a:pt x="14503" y="39317"/>
                  </a:lnTo>
                  <a:lnTo>
                    <a:pt x="14503" y="39281"/>
                  </a:lnTo>
                  <a:cubicBezTo>
                    <a:pt x="16325" y="39062"/>
                    <a:pt x="18074" y="38260"/>
                    <a:pt x="19459" y="37021"/>
                  </a:cubicBezTo>
                  <a:lnTo>
                    <a:pt x="19532" y="36912"/>
                  </a:lnTo>
                  <a:cubicBezTo>
                    <a:pt x="20005" y="36438"/>
                    <a:pt x="20479" y="35928"/>
                    <a:pt x="20844" y="35345"/>
                  </a:cubicBezTo>
                  <a:cubicBezTo>
                    <a:pt x="20916" y="35200"/>
                    <a:pt x="21026" y="35090"/>
                    <a:pt x="21062" y="34945"/>
                  </a:cubicBezTo>
                  <a:cubicBezTo>
                    <a:pt x="21281" y="34617"/>
                    <a:pt x="21499" y="34252"/>
                    <a:pt x="21645" y="33888"/>
                  </a:cubicBezTo>
                  <a:cubicBezTo>
                    <a:pt x="22957" y="30863"/>
                    <a:pt x="22921" y="27438"/>
                    <a:pt x="21572" y="24450"/>
                  </a:cubicBezTo>
                  <a:cubicBezTo>
                    <a:pt x="21135" y="23539"/>
                    <a:pt x="20625" y="22701"/>
                    <a:pt x="20005" y="21863"/>
                  </a:cubicBezTo>
                  <a:cubicBezTo>
                    <a:pt x="19933" y="21754"/>
                    <a:pt x="19823" y="21608"/>
                    <a:pt x="19714" y="21499"/>
                  </a:cubicBezTo>
                  <a:cubicBezTo>
                    <a:pt x="18293" y="19786"/>
                    <a:pt x="16690" y="18219"/>
                    <a:pt x="14940" y="16798"/>
                  </a:cubicBezTo>
                  <a:cubicBezTo>
                    <a:pt x="13337" y="15486"/>
                    <a:pt x="11661" y="14138"/>
                    <a:pt x="10204" y="12681"/>
                  </a:cubicBezTo>
                  <a:cubicBezTo>
                    <a:pt x="9438" y="11916"/>
                    <a:pt x="8710" y="11077"/>
                    <a:pt x="8090" y="10203"/>
                  </a:cubicBezTo>
                  <a:cubicBezTo>
                    <a:pt x="7944" y="10021"/>
                    <a:pt x="7835" y="9839"/>
                    <a:pt x="7726" y="9656"/>
                  </a:cubicBezTo>
                  <a:cubicBezTo>
                    <a:pt x="7653" y="9547"/>
                    <a:pt x="7580" y="9438"/>
                    <a:pt x="7507" y="9328"/>
                  </a:cubicBezTo>
                  <a:cubicBezTo>
                    <a:pt x="6414" y="7616"/>
                    <a:pt x="5831" y="5685"/>
                    <a:pt x="5722" y="3680"/>
                  </a:cubicBezTo>
                  <a:cubicBezTo>
                    <a:pt x="5685" y="2405"/>
                    <a:pt x="5940" y="1166"/>
                    <a:pt x="64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74"/>
            <p:cNvSpPr/>
            <p:nvPr/>
          </p:nvSpPr>
          <p:spPr>
            <a:xfrm>
              <a:off x="6744200" y="2783700"/>
              <a:ext cx="378975" cy="470075"/>
            </a:xfrm>
            <a:custGeom>
              <a:avLst/>
              <a:gdLst/>
              <a:ahLst/>
              <a:cxnLst/>
              <a:rect l="l" t="t" r="r" b="b"/>
              <a:pathLst>
                <a:path w="15159" h="18803" extrusionOk="0">
                  <a:moveTo>
                    <a:pt x="1421" y="1"/>
                  </a:moveTo>
                  <a:lnTo>
                    <a:pt x="1203" y="2114"/>
                  </a:lnTo>
                  <a:lnTo>
                    <a:pt x="1020" y="3972"/>
                  </a:lnTo>
                  <a:lnTo>
                    <a:pt x="948" y="4993"/>
                  </a:lnTo>
                  <a:lnTo>
                    <a:pt x="765" y="6851"/>
                  </a:lnTo>
                  <a:lnTo>
                    <a:pt x="255" y="12025"/>
                  </a:lnTo>
                  <a:cubicBezTo>
                    <a:pt x="0" y="15122"/>
                    <a:pt x="2114" y="17965"/>
                    <a:pt x="5138" y="18620"/>
                  </a:cubicBezTo>
                  <a:cubicBezTo>
                    <a:pt x="5612" y="18730"/>
                    <a:pt x="6049" y="18803"/>
                    <a:pt x="6523" y="18803"/>
                  </a:cubicBezTo>
                  <a:cubicBezTo>
                    <a:pt x="9365" y="18803"/>
                    <a:pt x="11879" y="16835"/>
                    <a:pt x="12608" y="14066"/>
                  </a:cubicBezTo>
                  <a:lnTo>
                    <a:pt x="13555" y="10385"/>
                  </a:lnTo>
                  <a:lnTo>
                    <a:pt x="13992" y="8564"/>
                  </a:lnTo>
                  <a:lnTo>
                    <a:pt x="14430" y="6924"/>
                  </a:lnTo>
                  <a:lnTo>
                    <a:pt x="14867" y="5102"/>
                  </a:lnTo>
                  <a:lnTo>
                    <a:pt x="15159" y="3936"/>
                  </a:lnTo>
                  <a:lnTo>
                    <a:pt x="14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74"/>
            <p:cNvSpPr/>
            <p:nvPr/>
          </p:nvSpPr>
          <p:spPr>
            <a:xfrm>
              <a:off x="6769700" y="2836525"/>
              <a:ext cx="346175" cy="119375"/>
            </a:xfrm>
            <a:custGeom>
              <a:avLst/>
              <a:gdLst/>
              <a:ahLst/>
              <a:cxnLst/>
              <a:rect l="l" t="t" r="r" b="b"/>
              <a:pathLst>
                <a:path w="13847" h="4775" extrusionOk="0">
                  <a:moveTo>
                    <a:pt x="183" y="1"/>
                  </a:moveTo>
                  <a:lnTo>
                    <a:pt x="0" y="1859"/>
                  </a:lnTo>
                  <a:lnTo>
                    <a:pt x="13373" y="4774"/>
                  </a:lnTo>
                  <a:lnTo>
                    <a:pt x="13847" y="2989"/>
                  </a:lnTo>
                  <a:lnTo>
                    <a:pt x="1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5" name="Google Shape;3895;p74"/>
            <p:cNvSpPr/>
            <p:nvPr/>
          </p:nvSpPr>
          <p:spPr>
            <a:xfrm>
              <a:off x="6762400" y="2908500"/>
              <a:ext cx="331625" cy="133925"/>
            </a:xfrm>
            <a:custGeom>
              <a:avLst/>
              <a:gdLst/>
              <a:ahLst/>
              <a:cxnLst/>
              <a:rect l="l" t="t" r="r" b="b"/>
              <a:pathLst>
                <a:path w="13265" h="5357" extrusionOk="0">
                  <a:moveTo>
                    <a:pt x="183" y="1"/>
                  </a:moveTo>
                  <a:lnTo>
                    <a:pt x="1" y="1859"/>
                  </a:lnTo>
                  <a:lnTo>
                    <a:pt x="12791" y="5357"/>
                  </a:lnTo>
                  <a:lnTo>
                    <a:pt x="13264" y="3535"/>
                  </a:lnTo>
                  <a:lnTo>
                    <a:pt x="18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6" name="Google Shape;3896;p74"/>
            <p:cNvSpPr/>
            <p:nvPr/>
          </p:nvSpPr>
          <p:spPr>
            <a:xfrm>
              <a:off x="6393475" y="1364425"/>
              <a:ext cx="327050" cy="516550"/>
            </a:xfrm>
            <a:custGeom>
              <a:avLst/>
              <a:gdLst/>
              <a:ahLst/>
              <a:cxnLst/>
              <a:rect l="l" t="t" r="r" b="b"/>
              <a:pathLst>
                <a:path w="13082" h="20662" extrusionOk="0">
                  <a:moveTo>
                    <a:pt x="8673" y="1"/>
                  </a:moveTo>
                  <a:cubicBezTo>
                    <a:pt x="3389" y="2843"/>
                    <a:pt x="0" y="19604"/>
                    <a:pt x="0" y="19604"/>
                  </a:cubicBezTo>
                  <a:lnTo>
                    <a:pt x="13082" y="20661"/>
                  </a:lnTo>
                  <a:lnTo>
                    <a:pt x="8673"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74"/>
            <p:cNvSpPr/>
            <p:nvPr/>
          </p:nvSpPr>
          <p:spPr>
            <a:xfrm>
              <a:off x="6653100" y="1735200"/>
              <a:ext cx="379900" cy="424525"/>
            </a:xfrm>
            <a:custGeom>
              <a:avLst/>
              <a:gdLst/>
              <a:ahLst/>
              <a:cxnLst/>
              <a:rect l="l" t="t" r="r" b="b"/>
              <a:pathLst>
                <a:path w="15196" h="16981" extrusionOk="0">
                  <a:moveTo>
                    <a:pt x="0" y="0"/>
                  </a:moveTo>
                  <a:lnTo>
                    <a:pt x="182" y="3899"/>
                  </a:lnTo>
                  <a:lnTo>
                    <a:pt x="583" y="11187"/>
                  </a:lnTo>
                  <a:lnTo>
                    <a:pt x="693" y="13373"/>
                  </a:lnTo>
                  <a:lnTo>
                    <a:pt x="729" y="13737"/>
                  </a:lnTo>
                  <a:lnTo>
                    <a:pt x="2150" y="14065"/>
                  </a:lnTo>
                  <a:lnTo>
                    <a:pt x="15195" y="16980"/>
                  </a:lnTo>
                  <a:lnTo>
                    <a:pt x="14721" y="8927"/>
                  </a:lnTo>
                  <a:lnTo>
                    <a:pt x="14685" y="8818"/>
                  </a:lnTo>
                  <a:lnTo>
                    <a:pt x="14321" y="2296"/>
                  </a:lnTo>
                  <a:lnTo>
                    <a:pt x="11041" y="1786"/>
                  </a:lnTo>
                  <a:lnTo>
                    <a:pt x="10713" y="1749"/>
                  </a:lnTo>
                  <a:lnTo>
                    <a:pt x="10640" y="1713"/>
                  </a:lnTo>
                  <a:lnTo>
                    <a:pt x="110" y="36"/>
                  </a:lnTo>
                  <a:lnTo>
                    <a:pt x="0" y="0"/>
                  </a:lnTo>
                  <a:close/>
                </a:path>
              </a:pathLst>
            </a:custGeom>
            <a:solidFill>
              <a:srgbClr val="A369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74"/>
            <p:cNvSpPr/>
            <p:nvPr/>
          </p:nvSpPr>
          <p:spPr>
            <a:xfrm>
              <a:off x="6614825" y="1954725"/>
              <a:ext cx="562100" cy="439100"/>
            </a:xfrm>
            <a:custGeom>
              <a:avLst/>
              <a:gdLst/>
              <a:ahLst/>
              <a:cxnLst/>
              <a:rect l="l" t="t" r="r" b="b"/>
              <a:pathLst>
                <a:path w="22484" h="17564" extrusionOk="0">
                  <a:moveTo>
                    <a:pt x="16216" y="1"/>
                  </a:moveTo>
                  <a:lnTo>
                    <a:pt x="2005" y="875"/>
                  </a:lnTo>
                  <a:lnTo>
                    <a:pt x="365" y="4920"/>
                  </a:lnTo>
                  <a:cubicBezTo>
                    <a:pt x="1" y="6232"/>
                    <a:pt x="2515" y="12827"/>
                    <a:pt x="9110" y="17564"/>
                  </a:cubicBezTo>
                  <a:cubicBezTo>
                    <a:pt x="9110" y="17564"/>
                    <a:pt x="12827" y="12025"/>
                    <a:pt x="22483" y="8527"/>
                  </a:cubicBezTo>
                  <a:lnTo>
                    <a:pt x="1869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74"/>
            <p:cNvSpPr/>
            <p:nvPr/>
          </p:nvSpPr>
          <p:spPr>
            <a:xfrm>
              <a:off x="6652175" y="2011200"/>
              <a:ext cx="453700" cy="19175"/>
            </a:xfrm>
            <a:custGeom>
              <a:avLst/>
              <a:gdLst/>
              <a:ahLst/>
              <a:cxnLst/>
              <a:rect l="l" t="t" r="r" b="b"/>
              <a:pathLst>
                <a:path w="18148" h="767" extrusionOk="0">
                  <a:moveTo>
                    <a:pt x="18147" y="1"/>
                  </a:moveTo>
                  <a:lnTo>
                    <a:pt x="1" y="292"/>
                  </a:lnTo>
                  <a:lnTo>
                    <a:pt x="37" y="766"/>
                  </a:lnTo>
                  <a:lnTo>
                    <a:pt x="18147" y="511"/>
                  </a:lnTo>
                  <a:lnTo>
                    <a:pt x="1814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74"/>
            <p:cNvSpPr/>
            <p:nvPr/>
          </p:nvSpPr>
          <p:spPr>
            <a:xfrm>
              <a:off x="6610275" y="1305225"/>
              <a:ext cx="559350" cy="670475"/>
            </a:xfrm>
            <a:custGeom>
              <a:avLst/>
              <a:gdLst/>
              <a:ahLst/>
              <a:cxnLst/>
              <a:rect l="l" t="t" r="r" b="b"/>
              <a:pathLst>
                <a:path w="22374" h="26819" extrusionOk="0">
                  <a:moveTo>
                    <a:pt x="6523" y="0"/>
                  </a:moveTo>
                  <a:lnTo>
                    <a:pt x="1" y="2405"/>
                  </a:lnTo>
                  <a:lnTo>
                    <a:pt x="438" y="8162"/>
                  </a:lnTo>
                  <a:lnTo>
                    <a:pt x="1312" y="16397"/>
                  </a:lnTo>
                  <a:lnTo>
                    <a:pt x="1349" y="16725"/>
                  </a:lnTo>
                  <a:lnTo>
                    <a:pt x="1458" y="17964"/>
                  </a:lnTo>
                  <a:lnTo>
                    <a:pt x="1895" y="21900"/>
                  </a:lnTo>
                  <a:lnTo>
                    <a:pt x="2406" y="26819"/>
                  </a:lnTo>
                  <a:lnTo>
                    <a:pt x="18876" y="26126"/>
                  </a:lnTo>
                  <a:lnTo>
                    <a:pt x="18876" y="25981"/>
                  </a:lnTo>
                  <a:lnTo>
                    <a:pt x="21682" y="8891"/>
                  </a:lnTo>
                  <a:lnTo>
                    <a:pt x="21682" y="8928"/>
                  </a:lnTo>
                  <a:cubicBezTo>
                    <a:pt x="22374" y="4737"/>
                    <a:pt x="19313" y="875"/>
                    <a:pt x="15086" y="583"/>
                  </a:cubicBezTo>
                  <a:lnTo>
                    <a:pt x="652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74"/>
            <p:cNvSpPr/>
            <p:nvPr/>
          </p:nvSpPr>
          <p:spPr>
            <a:xfrm>
              <a:off x="6555625" y="1352575"/>
              <a:ext cx="399925" cy="525675"/>
            </a:xfrm>
            <a:custGeom>
              <a:avLst/>
              <a:gdLst/>
              <a:ahLst/>
              <a:cxnLst/>
              <a:rect l="l" t="t" r="r" b="b"/>
              <a:pathLst>
                <a:path w="15997" h="21027" extrusionOk="0">
                  <a:moveTo>
                    <a:pt x="6341" y="1"/>
                  </a:moveTo>
                  <a:cubicBezTo>
                    <a:pt x="4992" y="2041"/>
                    <a:pt x="3754" y="4155"/>
                    <a:pt x="2624" y="6305"/>
                  </a:cubicBezTo>
                  <a:cubicBezTo>
                    <a:pt x="838" y="9766"/>
                    <a:pt x="0" y="12426"/>
                    <a:pt x="0" y="14540"/>
                  </a:cubicBezTo>
                  <a:cubicBezTo>
                    <a:pt x="0" y="15524"/>
                    <a:pt x="219" y="16471"/>
                    <a:pt x="656" y="17346"/>
                  </a:cubicBezTo>
                  <a:cubicBezTo>
                    <a:pt x="1421" y="18548"/>
                    <a:pt x="2551" y="19459"/>
                    <a:pt x="3863" y="19933"/>
                  </a:cubicBezTo>
                  <a:lnTo>
                    <a:pt x="3899" y="19933"/>
                  </a:lnTo>
                  <a:lnTo>
                    <a:pt x="4045" y="20006"/>
                  </a:lnTo>
                  <a:cubicBezTo>
                    <a:pt x="5974" y="20777"/>
                    <a:pt x="8030" y="21027"/>
                    <a:pt x="9884" y="21027"/>
                  </a:cubicBezTo>
                  <a:cubicBezTo>
                    <a:pt x="13281" y="21027"/>
                    <a:pt x="15997" y="20188"/>
                    <a:pt x="15997" y="20188"/>
                  </a:cubicBezTo>
                  <a:lnTo>
                    <a:pt x="14612" y="17382"/>
                  </a:lnTo>
                  <a:lnTo>
                    <a:pt x="14321" y="16726"/>
                  </a:lnTo>
                  <a:lnTo>
                    <a:pt x="10750" y="9293"/>
                  </a:lnTo>
                  <a:lnTo>
                    <a:pt x="634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74"/>
            <p:cNvSpPr/>
            <p:nvPr/>
          </p:nvSpPr>
          <p:spPr>
            <a:xfrm>
              <a:off x="6730525" y="1174050"/>
              <a:ext cx="218650" cy="239675"/>
            </a:xfrm>
            <a:custGeom>
              <a:avLst/>
              <a:gdLst/>
              <a:ahLst/>
              <a:cxnLst/>
              <a:rect l="l" t="t" r="r" b="b"/>
              <a:pathLst>
                <a:path w="8746" h="9587" extrusionOk="0">
                  <a:moveTo>
                    <a:pt x="8381" y="0"/>
                  </a:moveTo>
                  <a:lnTo>
                    <a:pt x="1" y="364"/>
                  </a:lnTo>
                  <a:lnTo>
                    <a:pt x="292" y="7178"/>
                  </a:lnTo>
                  <a:cubicBezTo>
                    <a:pt x="363" y="8553"/>
                    <a:pt x="1456" y="9587"/>
                    <a:pt x="2781" y="9587"/>
                  </a:cubicBezTo>
                  <a:cubicBezTo>
                    <a:pt x="2826" y="9587"/>
                    <a:pt x="2870" y="9586"/>
                    <a:pt x="2916" y="9583"/>
                  </a:cubicBezTo>
                  <a:lnTo>
                    <a:pt x="6450" y="9438"/>
                  </a:lnTo>
                  <a:cubicBezTo>
                    <a:pt x="7762" y="9401"/>
                    <a:pt x="8746" y="8308"/>
                    <a:pt x="8709" y="6996"/>
                  </a:cubicBezTo>
                  <a:lnTo>
                    <a:pt x="8381"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74"/>
            <p:cNvSpPr/>
            <p:nvPr/>
          </p:nvSpPr>
          <p:spPr>
            <a:xfrm>
              <a:off x="6728700" y="1143975"/>
              <a:ext cx="192925" cy="198850"/>
            </a:xfrm>
            <a:custGeom>
              <a:avLst/>
              <a:gdLst/>
              <a:ahLst/>
              <a:cxnLst/>
              <a:rect l="l" t="t" r="r" b="b"/>
              <a:pathLst>
                <a:path w="7717" h="7954" extrusionOk="0">
                  <a:moveTo>
                    <a:pt x="6414" y="1"/>
                  </a:moveTo>
                  <a:lnTo>
                    <a:pt x="1" y="292"/>
                  </a:lnTo>
                  <a:lnTo>
                    <a:pt x="292" y="6669"/>
                  </a:lnTo>
                  <a:lnTo>
                    <a:pt x="365" y="7944"/>
                  </a:lnTo>
                  <a:cubicBezTo>
                    <a:pt x="485" y="7950"/>
                    <a:pt x="606" y="7953"/>
                    <a:pt x="727" y="7953"/>
                  </a:cubicBezTo>
                  <a:cubicBezTo>
                    <a:pt x="4188" y="7953"/>
                    <a:pt x="7717" y="5423"/>
                    <a:pt x="6414" y="1"/>
                  </a:cubicBez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74"/>
            <p:cNvSpPr/>
            <p:nvPr/>
          </p:nvSpPr>
          <p:spPr>
            <a:xfrm>
              <a:off x="6571100" y="840250"/>
              <a:ext cx="384450" cy="425075"/>
            </a:xfrm>
            <a:custGeom>
              <a:avLst/>
              <a:gdLst/>
              <a:ahLst/>
              <a:cxnLst/>
              <a:rect l="l" t="t" r="r" b="b"/>
              <a:pathLst>
                <a:path w="15378" h="17003" extrusionOk="0">
                  <a:moveTo>
                    <a:pt x="7730" y="1"/>
                  </a:moveTo>
                  <a:cubicBezTo>
                    <a:pt x="3853" y="1"/>
                    <a:pt x="612" y="3015"/>
                    <a:pt x="402" y="6939"/>
                  </a:cubicBezTo>
                  <a:lnTo>
                    <a:pt x="219" y="9380"/>
                  </a:lnTo>
                  <a:cubicBezTo>
                    <a:pt x="1" y="13133"/>
                    <a:pt x="2843" y="16376"/>
                    <a:pt x="6633" y="16595"/>
                  </a:cubicBezTo>
                  <a:lnTo>
                    <a:pt x="13410" y="16996"/>
                  </a:lnTo>
                  <a:cubicBezTo>
                    <a:pt x="13450" y="17001"/>
                    <a:pt x="13489" y="17003"/>
                    <a:pt x="13528" y="17003"/>
                  </a:cubicBezTo>
                  <a:cubicBezTo>
                    <a:pt x="14098" y="17003"/>
                    <a:pt x="14581" y="16519"/>
                    <a:pt x="14649" y="15939"/>
                  </a:cubicBezTo>
                  <a:lnTo>
                    <a:pt x="15123" y="7813"/>
                  </a:lnTo>
                  <a:cubicBezTo>
                    <a:pt x="15378" y="3769"/>
                    <a:pt x="12281" y="271"/>
                    <a:pt x="8199" y="16"/>
                  </a:cubicBezTo>
                  <a:cubicBezTo>
                    <a:pt x="8042" y="6"/>
                    <a:pt x="7886" y="1"/>
                    <a:pt x="7730" y="1"/>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74"/>
            <p:cNvSpPr/>
            <p:nvPr/>
          </p:nvSpPr>
          <p:spPr>
            <a:xfrm>
              <a:off x="6630325" y="1012800"/>
              <a:ext cx="35550" cy="52850"/>
            </a:xfrm>
            <a:custGeom>
              <a:avLst/>
              <a:gdLst/>
              <a:ahLst/>
              <a:cxnLst/>
              <a:rect l="l" t="t" r="r" b="b"/>
              <a:pathLst>
                <a:path w="1422" h="2114" extrusionOk="0">
                  <a:moveTo>
                    <a:pt x="729" y="0"/>
                  </a:moveTo>
                  <a:cubicBezTo>
                    <a:pt x="365" y="0"/>
                    <a:pt x="37" y="474"/>
                    <a:pt x="0" y="1057"/>
                  </a:cubicBezTo>
                  <a:cubicBezTo>
                    <a:pt x="0" y="1640"/>
                    <a:pt x="292" y="2114"/>
                    <a:pt x="656" y="2114"/>
                  </a:cubicBezTo>
                  <a:cubicBezTo>
                    <a:pt x="1057" y="2114"/>
                    <a:pt x="1385" y="1640"/>
                    <a:pt x="1385" y="1094"/>
                  </a:cubicBezTo>
                  <a:cubicBezTo>
                    <a:pt x="1421" y="511"/>
                    <a:pt x="1130" y="37"/>
                    <a:pt x="729"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74"/>
            <p:cNvSpPr/>
            <p:nvPr/>
          </p:nvSpPr>
          <p:spPr>
            <a:xfrm>
              <a:off x="6758775" y="1023675"/>
              <a:ext cx="35550" cy="52050"/>
            </a:xfrm>
            <a:custGeom>
              <a:avLst/>
              <a:gdLst/>
              <a:ahLst/>
              <a:cxnLst/>
              <a:rect l="l" t="t" r="r" b="b"/>
              <a:pathLst>
                <a:path w="1422" h="2082" extrusionOk="0">
                  <a:moveTo>
                    <a:pt x="689" y="1"/>
                  </a:moveTo>
                  <a:cubicBezTo>
                    <a:pt x="339" y="1"/>
                    <a:pt x="0" y="461"/>
                    <a:pt x="0" y="1023"/>
                  </a:cubicBezTo>
                  <a:cubicBezTo>
                    <a:pt x="0" y="1606"/>
                    <a:pt x="292" y="2080"/>
                    <a:pt x="656" y="2080"/>
                  </a:cubicBezTo>
                  <a:cubicBezTo>
                    <a:pt x="671" y="2081"/>
                    <a:pt x="685" y="2082"/>
                    <a:pt x="699" y="2082"/>
                  </a:cubicBezTo>
                  <a:cubicBezTo>
                    <a:pt x="1080" y="2082"/>
                    <a:pt x="1385" y="1621"/>
                    <a:pt x="1385" y="1059"/>
                  </a:cubicBezTo>
                  <a:cubicBezTo>
                    <a:pt x="1421" y="476"/>
                    <a:pt x="1130" y="3"/>
                    <a:pt x="729" y="3"/>
                  </a:cubicBezTo>
                  <a:cubicBezTo>
                    <a:pt x="716" y="1"/>
                    <a:pt x="703" y="1"/>
                    <a:pt x="689"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74"/>
            <p:cNvSpPr/>
            <p:nvPr/>
          </p:nvSpPr>
          <p:spPr>
            <a:xfrm>
              <a:off x="6700475" y="837425"/>
              <a:ext cx="341800" cy="255575"/>
            </a:xfrm>
            <a:custGeom>
              <a:avLst/>
              <a:gdLst/>
              <a:ahLst/>
              <a:cxnLst/>
              <a:rect l="l" t="t" r="r" b="b"/>
              <a:pathLst>
                <a:path w="13672" h="10223" extrusionOk="0">
                  <a:moveTo>
                    <a:pt x="4005" y="1"/>
                  </a:moveTo>
                  <a:cubicBezTo>
                    <a:pt x="3368" y="1"/>
                    <a:pt x="2690" y="42"/>
                    <a:pt x="1968" y="129"/>
                  </a:cubicBezTo>
                  <a:cubicBezTo>
                    <a:pt x="0" y="7999"/>
                    <a:pt x="8891" y="10222"/>
                    <a:pt x="8891" y="10222"/>
                  </a:cubicBezTo>
                  <a:cubicBezTo>
                    <a:pt x="13672" y="9095"/>
                    <a:pt x="13492" y="1"/>
                    <a:pt x="400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74"/>
            <p:cNvSpPr/>
            <p:nvPr/>
          </p:nvSpPr>
          <p:spPr>
            <a:xfrm>
              <a:off x="6861700" y="1132125"/>
              <a:ext cx="284250" cy="283925"/>
            </a:xfrm>
            <a:custGeom>
              <a:avLst/>
              <a:gdLst/>
              <a:ahLst/>
              <a:cxnLst/>
              <a:rect l="l" t="t" r="r" b="b"/>
              <a:pathLst>
                <a:path w="11370" h="11357" extrusionOk="0">
                  <a:moveTo>
                    <a:pt x="6159" y="1"/>
                  </a:moveTo>
                  <a:lnTo>
                    <a:pt x="2478" y="1932"/>
                  </a:lnTo>
                  <a:cubicBezTo>
                    <a:pt x="2478" y="1932"/>
                    <a:pt x="1" y="9693"/>
                    <a:pt x="2661" y="11042"/>
                  </a:cubicBezTo>
                  <a:cubicBezTo>
                    <a:pt x="3091" y="11269"/>
                    <a:pt x="3532" y="11357"/>
                    <a:pt x="3982" y="11357"/>
                  </a:cubicBezTo>
                  <a:cubicBezTo>
                    <a:pt x="5531" y="11357"/>
                    <a:pt x="7171" y="10310"/>
                    <a:pt x="8730" y="10310"/>
                  </a:cubicBezTo>
                  <a:cubicBezTo>
                    <a:pt x="9477" y="10310"/>
                    <a:pt x="10205" y="10550"/>
                    <a:pt x="10896" y="11260"/>
                  </a:cubicBezTo>
                  <a:cubicBezTo>
                    <a:pt x="10896" y="11260"/>
                    <a:pt x="11369" y="9438"/>
                    <a:pt x="7471" y="7289"/>
                  </a:cubicBezTo>
                  <a:lnTo>
                    <a:pt x="6159"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74"/>
            <p:cNvSpPr/>
            <p:nvPr/>
          </p:nvSpPr>
          <p:spPr>
            <a:xfrm>
              <a:off x="6879925" y="1027275"/>
              <a:ext cx="169975" cy="156200"/>
            </a:xfrm>
            <a:custGeom>
              <a:avLst/>
              <a:gdLst/>
              <a:ahLst/>
              <a:cxnLst/>
              <a:rect l="l" t="t" r="r" b="b"/>
              <a:pathLst>
                <a:path w="6799" h="6248" extrusionOk="0">
                  <a:moveTo>
                    <a:pt x="3488" y="1"/>
                  </a:moveTo>
                  <a:cubicBezTo>
                    <a:pt x="2415" y="1"/>
                    <a:pt x="1218" y="824"/>
                    <a:pt x="0" y="3393"/>
                  </a:cubicBezTo>
                  <a:lnTo>
                    <a:pt x="1749" y="6126"/>
                  </a:lnTo>
                  <a:cubicBezTo>
                    <a:pt x="2113" y="6209"/>
                    <a:pt x="2453" y="6247"/>
                    <a:pt x="2768" y="6247"/>
                  </a:cubicBezTo>
                  <a:cubicBezTo>
                    <a:pt x="6335" y="6247"/>
                    <a:pt x="6798" y="1331"/>
                    <a:pt x="4555" y="260"/>
                  </a:cubicBezTo>
                  <a:cubicBezTo>
                    <a:pt x="4217" y="100"/>
                    <a:pt x="3860" y="1"/>
                    <a:pt x="3488" y="1"/>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74"/>
            <p:cNvSpPr/>
            <p:nvPr/>
          </p:nvSpPr>
          <p:spPr>
            <a:xfrm>
              <a:off x="6570400" y="835150"/>
              <a:ext cx="245775" cy="202275"/>
            </a:xfrm>
            <a:custGeom>
              <a:avLst/>
              <a:gdLst/>
              <a:ahLst/>
              <a:cxnLst/>
              <a:rect l="l" t="t" r="r" b="b"/>
              <a:pathLst>
                <a:path w="9831" h="8091" extrusionOk="0">
                  <a:moveTo>
                    <a:pt x="7898" y="0"/>
                  </a:moveTo>
                  <a:cubicBezTo>
                    <a:pt x="3413" y="0"/>
                    <a:pt x="1" y="1983"/>
                    <a:pt x="320" y="8090"/>
                  </a:cubicBezTo>
                  <a:cubicBezTo>
                    <a:pt x="2227" y="363"/>
                    <a:pt x="8871" y="109"/>
                    <a:pt x="9737" y="109"/>
                  </a:cubicBezTo>
                  <a:cubicBezTo>
                    <a:pt x="9798" y="109"/>
                    <a:pt x="9831" y="110"/>
                    <a:pt x="9831" y="110"/>
                  </a:cubicBezTo>
                  <a:cubicBezTo>
                    <a:pt x="9170" y="39"/>
                    <a:pt x="8524" y="0"/>
                    <a:pt x="789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1" name="Google Shape;3911;p74"/>
            <p:cNvSpPr/>
            <p:nvPr/>
          </p:nvSpPr>
          <p:spPr>
            <a:xfrm>
              <a:off x="6590200" y="926000"/>
              <a:ext cx="92975" cy="28675"/>
            </a:xfrm>
            <a:custGeom>
              <a:avLst/>
              <a:gdLst/>
              <a:ahLst/>
              <a:cxnLst/>
              <a:rect l="l" t="t" r="r" b="b"/>
              <a:pathLst>
                <a:path w="3719" h="1147" extrusionOk="0">
                  <a:moveTo>
                    <a:pt x="2191" y="0"/>
                  </a:moveTo>
                  <a:cubicBezTo>
                    <a:pt x="898" y="0"/>
                    <a:pt x="0" y="1147"/>
                    <a:pt x="1706" y="1147"/>
                  </a:cubicBezTo>
                  <a:cubicBezTo>
                    <a:pt x="1777" y="1147"/>
                    <a:pt x="1853" y="1145"/>
                    <a:pt x="1933" y="1140"/>
                  </a:cubicBezTo>
                  <a:cubicBezTo>
                    <a:pt x="3646" y="1068"/>
                    <a:pt x="3719" y="157"/>
                    <a:pt x="2407" y="11"/>
                  </a:cubicBezTo>
                  <a:cubicBezTo>
                    <a:pt x="2334" y="4"/>
                    <a:pt x="2262" y="0"/>
                    <a:pt x="2191"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74"/>
            <p:cNvSpPr/>
            <p:nvPr/>
          </p:nvSpPr>
          <p:spPr>
            <a:xfrm>
              <a:off x="6743925" y="931425"/>
              <a:ext cx="89750" cy="29425"/>
            </a:xfrm>
            <a:custGeom>
              <a:avLst/>
              <a:gdLst/>
              <a:ahLst/>
              <a:cxnLst/>
              <a:rect l="l" t="t" r="r" b="b"/>
              <a:pathLst>
                <a:path w="3590" h="1177" extrusionOk="0">
                  <a:moveTo>
                    <a:pt x="1863" y="0"/>
                  </a:moveTo>
                  <a:cubicBezTo>
                    <a:pt x="763" y="0"/>
                    <a:pt x="0" y="862"/>
                    <a:pt x="1833" y="1142"/>
                  </a:cubicBezTo>
                  <a:cubicBezTo>
                    <a:pt x="2015" y="1166"/>
                    <a:pt x="2179" y="1177"/>
                    <a:pt x="2327" y="1177"/>
                  </a:cubicBezTo>
                  <a:cubicBezTo>
                    <a:pt x="3539" y="1177"/>
                    <a:pt x="3590" y="443"/>
                    <a:pt x="2453" y="85"/>
                  </a:cubicBezTo>
                  <a:cubicBezTo>
                    <a:pt x="2254" y="26"/>
                    <a:pt x="2053" y="0"/>
                    <a:pt x="186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74"/>
            <p:cNvSpPr/>
            <p:nvPr/>
          </p:nvSpPr>
          <p:spPr>
            <a:xfrm>
              <a:off x="6615675" y="1008250"/>
              <a:ext cx="83900" cy="135350"/>
            </a:xfrm>
            <a:custGeom>
              <a:avLst/>
              <a:gdLst/>
              <a:ahLst/>
              <a:cxnLst/>
              <a:rect l="l" t="t" r="r" b="b"/>
              <a:pathLst>
                <a:path w="3356" h="5414" extrusionOk="0">
                  <a:moveTo>
                    <a:pt x="2773" y="0"/>
                  </a:moveTo>
                  <a:cubicBezTo>
                    <a:pt x="2372" y="802"/>
                    <a:pt x="1862" y="1567"/>
                    <a:pt x="1206" y="2187"/>
                  </a:cubicBezTo>
                  <a:cubicBezTo>
                    <a:pt x="1" y="3426"/>
                    <a:pt x="943" y="5414"/>
                    <a:pt x="2557" y="5414"/>
                  </a:cubicBezTo>
                  <a:cubicBezTo>
                    <a:pt x="2651" y="5414"/>
                    <a:pt x="2747" y="5407"/>
                    <a:pt x="2846" y="5393"/>
                  </a:cubicBezTo>
                  <a:lnTo>
                    <a:pt x="2773" y="4737"/>
                  </a:lnTo>
                  <a:cubicBezTo>
                    <a:pt x="2711" y="4746"/>
                    <a:pt x="2649" y="4750"/>
                    <a:pt x="2589" y="4750"/>
                  </a:cubicBezTo>
                  <a:cubicBezTo>
                    <a:pt x="2114" y="4750"/>
                    <a:pt x="1687" y="4501"/>
                    <a:pt x="1461" y="4081"/>
                  </a:cubicBezTo>
                  <a:cubicBezTo>
                    <a:pt x="1206" y="3608"/>
                    <a:pt x="1315" y="3025"/>
                    <a:pt x="1679" y="2660"/>
                  </a:cubicBezTo>
                  <a:cubicBezTo>
                    <a:pt x="2372" y="1968"/>
                    <a:pt x="2955" y="1166"/>
                    <a:pt x="3356" y="292"/>
                  </a:cubicBezTo>
                  <a:lnTo>
                    <a:pt x="2773" y="0"/>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74"/>
            <p:cNvSpPr/>
            <p:nvPr/>
          </p:nvSpPr>
          <p:spPr>
            <a:xfrm>
              <a:off x="6924550" y="1080200"/>
              <a:ext cx="68350" cy="61975"/>
            </a:xfrm>
            <a:custGeom>
              <a:avLst/>
              <a:gdLst/>
              <a:ahLst/>
              <a:cxnLst/>
              <a:rect l="l" t="t" r="r" b="b"/>
              <a:pathLst>
                <a:path w="2734" h="2479" extrusionOk="0">
                  <a:moveTo>
                    <a:pt x="2297" y="1"/>
                  </a:moveTo>
                  <a:lnTo>
                    <a:pt x="1" y="2005"/>
                  </a:lnTo>
                  <a:lnTo>
                    <a:pt x="438" y="2479"/>
                  </a:lnTo>
                  <a:lnTo>
                    <a:pt x="2734" y="475"/>
                  </a:lnTo>
                  <a:lnTo>
                    <a:pt x="2297"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74"/>
            <p:cNvSpPr/>
            <p:nvPr/>
          </p:nvSpPr>
          <p:spPr>
            <a:xfrm>
              <a:off x="6686800" y="1150350"/>
              <a:ext cx="73800" cy="35550"/>
            </a:xfrm>
            <a:custGeom>
              <a:avLst/>
              <a:gdLst/>
              <a:ahLst/>
              <a:cxnLst/>
              <a:rect l="l" t="t" r="r" b="b"/>
              <a:pathLst>
                <a:path w="2952" h="1422" extrusionOk="0">
                  <a:moveTo>
                    <a:pt x="2223" y="1"/>
                  </a:moveTo>
                  <a:cubicBezTo>
                    <a:pt x="2114" y="292"/>
                    <a:pt x="1822" y="547"/>
                    <a:pt x="1494" y="584"/>
                  </a:cubicBezTo>
                  <a:cubicBezTo>
                    <a:pt x="1454" y="588"/>
                    <a:pt x="1414" y="590"/>
                    <a:pt x="1374" y="590"/>
                  </a:cubicBezTo>
                  <a:cubicBezTo>
                    <a:pt x="1088" y="590"/>
                    <a:pt x="816" y="475"/>
                    <a:pt x="656" y="219"/>
                  </a:cubicBezTo>
                  <a:lnTo>
                    <a:pt x="1" y="693"/>
                  </a:lnTo>
                  <a:cubicBezTo>
                    <a:pt x="328" y="1130"/>
                    <a:pt x="839" y="1385"/>
                    <a:pt x="1385" y="1422"/>
                  </a:cubicBezTo>
                  <a:cubicBezTo>
                    <a:pt x="1458" y="1422"/>
                    <a:pt x="1531" y="1385"/>
                    <a:pt x="1604" y="1385"/>
                  </a:cubicBezTo>
                  <a:cubicBezTo>
                    <a:pt x="2260" y="1276"/>
                    <a:pt x="2770" y="839"/>
                    <a:pt x="2952" y="256"/>
                  </a:cubicBezTo>
                  <a:lnTo>
                    <a:pt x="2223" y="1"/>
                  </a:lnTo>
                  <a:close/>
                </a:path>
              </a:pathLst>
            </a:custGeom>
            <a:solidFill>
              <a:srgbClr val="E38B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74"/>
            <p:cNvSpPr/>
            <p:nvPr/>
          </p:nvSpPr>
          <p:spPr>
            <a:xfrm>
              <a:off x="6823450" y="2136000"/>
              <a:ext cx="457325" cy="501050"/>
            </a:xfrm>
            <a:custGeom>
              <a:avLst/>
              <a:gdLst/>
              <a:ahLst/>
              <a:cxnLst/>
              <a:rect l="l" t="t" r="r" b="b"/>
              <a:pathLst>
                <a:path w="18293" h="20042" extrusionOk="0">
                  <a:moveTo>
                    <a:pt x="13592" y="1"/>
                  </a:moveTo>
                  <a:lnTo>
                    <a:pt x="1859" y="1859"/>
                  </a:lnTo>
                  <a:lnTo>
                    <a:pt x="0" y="18074"/>
                  </a:lnTo>
                  <a:lnTo>
                    <a:pt x="14248" y="20042"/>
                  </a:lnTo>
                  <a:cubicBezTo>
                    <a:pt x="16361" y="15815"/>
                    <a:pt x="18292" y="8819"/>
                    <a:pt x="135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74"/>
            <p:cNvSpPr/>
            <p:nvPr/>
          </p:nvSpPr>
          <p:spPr>
            <a:xfrm>
              <a:off x="6959175" y="2017575"/>
              <a:ext cx="174925" cy="157625"/>
            </a:xfrm>
            <a:custGeom>
              <a:avLst/>
              <a:gdLst/>
              <a:ahLst/>
              <a:cxnLst/>
              <a:rect l="l" t="t" r="r" b="b"/>
              <a:pathLst>
                <a:path w="6997" h="6305" extrusionOk="0">
                  <a:moveTo>
                    <a:pt x="438" y="1"/>
                  </a:moveTo>
                  <a:lnTo>
                    <a:pt x="1" y="147"/>
                  </a:lnTo>
                  <a:cubicBezTo>
                    <a:pt x="1632" y="6033"/>
                    <a:pt x="6403" y="6295"/>
                    <a:pt x="6960" y="6304"/>
                  </a:cubicBezTo>
                  <a:lnTo>
                    <a:pt x="6960" y="6304"/>
                  </a:lnTo>
                  <a:lnTo>
                    <a:pt x="6960" y="5795"/>
                  </a:lnTo>
                  <a:cubicBezTo>
                    <a:pt x="6960" y="5795"/>
                    <a:pt x="6959" y="5795"/>
                    <a:pt x="6957" y="5795"/>
                  </a:cubicBezTo>
                  <a:cubicBezTo>
                    <a:pt x="6805" y="5795"/>
                    <a:pt x="2057" y="5759"/>
                    <a:pt x="438" y="1"/>
                  </a:cubicBezTo>
                  <a:close/>
                  <a:moveTo>
                    <a:pt x="6960" y="6304"/>
                  </a:moveTo>
                  <a:lnTo>
                    <a:pt x="6960" y="6305"/>
                  </a:lnTo>
                  <a:lnTo>
                    <a:pt x="6997" y="6305"/>
                  </a:lnTo>
                  <a:cubicBezTo>
                    <a:pt x="6988" y="6305"/>
                    <a:pt x="6976" y="6305"/>
                    <a:pt x="6960" y="630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74"/>
            <p:cNvSpPr/>
            <p:nvPr/>
          </p:nvSpPr>
          <p:spPr>
            <a:xfrm>
              <a:off x="6044575" y="1797125"/>
              <a:ext cx="112975" cy="109575"/>
            </a:xfrm>
            <a:custGeom>
              <a:avLst/>
              <a:gdLst/>
              <a:ahLst/>
              <a:cxnLst/>
              <a:rect l="l" t="t" r="r" b="b"/>
              <a:pathLst>
                <a:path w="4519" h="4383" extrusionOk="0">
                  <a:moveTo>
                    <a:pt x="2478" y="1"/>
                  </a:moveTo>
                  <a:lnTo>
                    <a:pt x="328" y="2661"/>
                  </a:lnTo>
                  <a:cubicBezTo>
                    <a:pt x="0" y="3062"/>
                    <a:pt x="37" y="3681"/>
                    <a:pt x="401" y="4045"/>
                  </a:cubicBezTo>
                  <a:cubicBezTo>
                    <a:pt x="607" y="4272"/>
                    <a:pt x="884" y="4382"/>
                    <a:pt x="1164" y="4382"/>
                  </a:cubicBezTo>
                  <a:cubicBezTo>
                    <a:pt x="1379" y="4382"/>
                    <a:pt x="1596" y="4318"/>
                    <a:pt x="1786" y="4191"/>
                  </a:cubicBezTo>
                  <a:lnTo>
                    <a:pt x="4519" y="2151"/>
                  </a:lnTo>
                  <a:lnTo>
                    <a:pt x="2478" y="1"/>
                  </a:lnTo>
                  <a:close/>
                </a:path>
              </a:pathLst>
            </a:custGeom>
            <a:solidFill>
              <a:srgbClr val="E09A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74"/>
            <p:cNvSpPr/>
            <p:nvPr/>
          </p:nvSpPr>
          <p:spPr>
            <a:xfrm>
              <a:off x="6011775" y="1793450"/>
              <a:ext cx="308850" cy="91200"/>
            </a:xfrm>
            <a:custGeom>
              <a:avLst/>
              <a:gdLst/>
              <a:ahLst/>
              <a:cxnLst/>
              <a:rect l="l" t="t" r="r" b="b"/>
              <a:pathLst>
                <a:path w="12354" h="3648" extrusionOk="0">
                  <a:moveTo>
                    <a:pt x="1209" y="0"/>
                  </a:moveTo>
                  <a:cubicBezTo>
                    <a:pt x="618" y="0"/>
                    <a:pt x="109" y="462"/>
                    <a:pt x="74" y="1059"/>
                  </a:cubicBezTo>
                  <a:lnTo>
                    <a:pt x="37" y="1860"/>
                  </a:lnTo>
                  <a:cubicBezTo>
                    <a:pt x="1" y="2516"/>
                    <a:pt x="474" y="3026"/>
                    <a:pt x="1094" y="3063"/>
                  </a:cubicBezTo>
                  <a:lnTo>
                    <a:pt x="11041" y="3646"/>
                  </a:lnTo>
                  <a:cubicBezTo>
                    <a:pt x="11064" y="3647"/>
                    <a:pt x="11086" y="3648"/>
                    <a:pt x="11108" y="3648"/>
                  </a:cubicBezTo>
                  <a:cubicBezTo>
                    <a:pt x="11734" y="3648"/>
                    <a:pt x="12245" y="3151"/>
                    <a:pt x="12280" y="2553"/>
                  </a:cubicBezTo>
                  <a:lnTo>
                    <a:pt x="12317" y="1751"/>
                  </a:lnTo>
                  <a:cubicBezTo>
                    <a:pt x="12353" y="1132"/>
                    <a:pt x="11843" y="585"/>
                    <a:pt x="11224" y="549"/>
                  </a:cubicBezTo>
                  <a:lnTo>
                    <a:pt x="1276" y="2"/>
                  </a:lnTo>
                  <a:cubicBezTo>
                    <a:pt x="1254" y="1"/>
                    <a:pt x="1231" y="0"/>
                    <a:pt x="1209"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74"/>
            <p:cNvSpPr/>
            <p:nvPr/>
          </p:nvSpPr>
          <p:spPr>
            <a:xfrm>
              <a:off x="6091950" y="1706950"/>
              <a:ext cx="239425" cy="147725"/>
            </a:xfrm>
            <a:custGeom>
              <a:avLst/>
              <a:gdLst/>
              <a:ahLst/>
              <a:cxnLst/>
              <a:rect l="l" t="t" r="r" b="b"/>
              <a:pathLst>
                <a:path w="9577" h="5909" extrusionOk="0">
                  <a:moveTo>
                    <a:pt x="0" y="0"/>
                  </a:moveTo>
                  <a:lnTo>
                    <a:pt x="802" y="5612"/>
                  </a:lnTo>
                  <a:lnTo>
                    <a:pt x="5867" y="5903"/>
                  </a:lnTo>
                  <a:cubicBezTo>
                    <a:pt x="5929" y="5907"/>
                    <a:pt x="5990" y="5908"/>
                    <a:pt x="6052" y="5908"/>
                  </a:cubicBezTo>
                  <a:cubicBezTo>
                    <a:pt x="8007" y="5908"/>
                    <a:pt x="9577" y="4238"/>
                    <a:pt x="9365" y="2260"/>
                  </a:cubicBezTo>
                  <a:lnTo>
                    <a:pt x="0"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74"/>
            <p:cNvSpPr/>
            <p:nvPr/>
          </p:nvSpPr>
          <p:spPr>
            <a:xfrm>
              <a:off x="6067350" y="1715150"/>
              <a:ext cx="127550" cy="194600"/>
            </a:xfrm>
            <a:custGeom>
              <a:avLst/>
              <a:gdLst/>
              <a:ahLst/>
              <a:cxnLst/>
              <a:rect l="l" t="t" r="r" b="b"/>
              <a:pathLst>
                <a:path w="5102" h="7784" extrusionOk="0">
                  <a:moveTo>
                    <a:pt x="802" y="0"/>
                  </a:moveTo>
                  <a:lnTo>
                    <a:pt x="0" y="4482"/>
                  </a:lnTo>
                  <a:lnTo>
                    <a:pt x="2114" y="7470"/>
                  </a:lnTo>
                  <a:cubicBezTo>
                    <a:pt x="2259" y="7673"/>
                    <a:pt x="2496" y="7784"/>
                    <a:pt x="2734" y="7784"/>
                  </a:cubicBezTo>
                  <a:cubicBezTo>
                    <a:pt x="2795" y="7784"/>
                    <a:pt x="2856" y="7777"/>
                    <a:pt x="2915" y="7762"/>
                  </a:cubicBezTo>
                  <a:cubicBezTo>
                    <a:pt x="3280" y="7616"/>
                    <a:pt x="3498" y="7215"/>
                    <a:pt x="3389" y="6851"/>
                  </a:cubicBezTo>
                  <a:lnTo>
                    <a:pt x="2588" y="4519"/>
                  </a:lnTo>
                  <a:lnTo>
                    <a:pt x="5102" y="1421"/>
                  </a:lnTo>
                  <a:lnTo>
                    <a:pt x="802"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74"/>
            <p:cNvSpPr/>
            <p:nvPr/>
          </p:nvSpPr>
          <p:spPr>
            <a:xfrm>
              <a:off x="6110150" y="1732450"/>
              <a:ext cx="133950" cy="182350"/>
            </a:xfrm>
            <a:custGeom>
              <a:avLst/>
              <a:gdLst/>
              <a:ahLst/>
              <a:cxnLst/>
              <a:rect l="l" t="t" r="r" b="b"/>
              <a:pathLst>
                <a:path w="5358" h="7294" extrusionOk="0">
                  <a:moveTo>
                    <a:pt x="1604" y="1"/>
                  </a:moveTo>
                  <a:lnTo>
                    <a:pt x="1" y="3681"/>
                  </a:lnTo>
                  <a:lnTo>
                    <a:pt x="1750" y="6924"/>
                  </a:lnTo>
                  <a:cubicBezTo>
                    <a:pt x="1881" y="7153"/>
                    <a:pt x="2159" y="7294"/>
                    <a:pt x="2425" y="7294"/>
                  </a:cubicBezTo>
                  <a:cubicBezTo>
                    <a:pt x="2455" y="7294"/>
                    <a:pt x="2485" y="7292"/>
                    <a:pt x="2515" y="7288"/>
                  </a:cubicBezTo>
                  <a:cubicBezTo>
                    <a:pt x="2880" y="7179"/>
                    <a:pt x="3135" y="6815"/>
                    <a:pt x="3062" y="6450"/>
                  </a:cubicBezTo>
                  <a:lnTo>
                    <a:pt x="2552" y="4045"/>
                  </a:lnTo>
                  <a:lnTo>
                    <a:pt x="5357" y="1203"/>
                  </a:lnTo>
                  <a:lnTo>
                    <a:pt x="1604"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74"/>
            <p:cNvSpPr/>
            <p:nvPr/>
          </p:nvSpPr>
          <p:spPr>
            <a:xfrm>
              <a:off x="6194875" y="1816275"/>
              <a:ext cx="65625" cy="61950"/>
            </a:xfrm>
            <a:custGeom>
              <a:avLst/>
              <a:gdLst/>
              <a:ahLst/>
              <a:cxnLst/>
              <a:rect l="l" t="t" r="r" b="b"/>
              <a:pathLst>
                <a:path w="2625" h="2478" extrusionOk="0">
                  <a:moveTo>
                    <a:pt x="1791" y="0"/>
                  </a:moveTo>
                  <a:cubicBezTo>
                    <a:pt x="1613" y="0"/>
                    <a:pt x="1440" y="73"/>
                    <a:pt x="1313" y="219"/>
                  </a:cubicBezTo>
                  <a:lnTo>
                    <a:pt x="292" y="1239"/>
                  </a:lnTo>
                  <a:cubicBezTo>
                    <a:pt x="37" y="1494"/>
                    <a:pt x="1" y="1931"/>
                    <a:pt x="292" y="2186"/>
                  </a:cubicBezTo>
                  <a:lnTo>
                    <a:pt x="365" y="2259"/>
                  </a:lnTo>
                  <a:cubicBezTo>
                    <a:pt x="493" y="2405"/>
                    <a:pt x="666" y="2478"/>
                    <a:pt x="839" y="2478"/>
                  </a:cubicBezTo>
                  <a:cubicBezTo>
                    <a:pt x="1012" y="2478"/>
                    <a:pt x="1185" y="2405"/>
                    <a:pt x="1313" y="2259"/>
                  </a:cubicBezTo>
                  <a:lnTo>
                    <a:pt x="2369" y="1239"/>
                  </a:lnTo>
                  <a:cubicBezTo>
                    <a:pt x="2624" y="984"/>
                    <a:pt x="2624" y="547"/>
                    <a:pt x="2369" y="292"/>
                  </a:cubicBezTo>
                  <a:lnTo>
                    <a:pt x="2296" y="219"/>
                  </a:lnTo>
                  <a:cubicBezTo>
                    <a:pt x="2151" y="73"/>
                    <a:pt x="1968" y="0"/>
                    <a:pt x="1791" y="0"/>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74"/>
            <p:cNvSpPr/>
            <p:nvPr/>
          </p:nvSpPr>
          <p:spPr>
            <a:xfrm>
              <a:off x="5999025" y="1706950"/>
              <a:ext cx="103875" cy="91225"/>
            </a:xfrm>
            <a:custGeom>
              <a:avLst/>
              <a:gdLst/>
              <a:ahLst/>
              <a:cxnLst/>
              <a:rect l="l" t="t" r="r" b="b"/>
              <a:pathLst>
                <a:path w="4155" h="3649" extrusionOk="0">
                  <a:moveTo>
                    <a:pt x="3717" y="0"/>
                  </a:moveTo>
                  <a:lnTo>
                    <a:pt x="438" y="2296"/>
                  </a:lnTo>
                  <a:cubicBezTo>
                    <a:pt x="110" y="2515"/>
                    <a:pt x="1" y="2988"/>
                    <a:pt x="256" y="3316"/>
                  </a:cubicBezTo>
                  <a:cubicBezTo>
                    <a:pt x="397" y="3528"/>
                    <a:pt x="629" y="3649"/>
                    <a:pt x="874" y="3649"/>
                  </a:cubicBezTo>
                  <a:cubicBezTo>
                    <a:pt x="1009" y="3649"/>
                    <a:pt x="1147" y="3612"/>
                    <a:pt x="1276" y="3535"/>
                  </a:cubicBezTo>
                  <a:lnTo>
                    <a:pt x="4154" y="2369"/>
                  </a:lnTo>
                  <a:lnTo>
                    <a:pt x="3717" y="0"/>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74"/>
            <p:cNvSpPr/>
            <p:nvPr/>
          </p:nvSpPr>
          <p:spPr>
            <a:xfrm>
              <a:off x="5999025" y="1760325"/>
              <a:ext cx="65625" cy="95500"/>
            </a:xfrm>
            <a:custGeom>
              <a:avLst/>
              <a:gdLst/>
              <a:ahLst/>
              <a:cxnLst/>
              <a:rect l="l" t="t" r="r" b="b"/>
              <a:pathLst>
                <a:path w="2625" h="3820" extrusionOk="0">
                  <a:moveTo>
                    <a:pt x="877" y="1"/>
                  </a:moveTo>
                  <a:cubicBezTo>
                    <a:pt x="793" y="1"/>
                    <a:pt x="707" y="17"/>
                    <a:pt x="620" y="52"/>
                  </a:cubicBezTo>
                  <a:lnTo>
                    <a:pt x="511" y="88"/>
                  </a:lnTo>
                  <a:cubicBezTo>
                    <a:pt x="146" y="234"/>
                    <a:pt x="1" y="635"/>
                    <a:pt x="110" y="999"/>
                  </a:cubicBezTo>
                  <a:lnTo>
                    <a:pt x="1094" y="3404"/>
                  </a:lnTo>
                  <a:cubicBezTo>
                    <a:pt x="1205" y="3654"/>
                    <a:pt x="1464" y="3819"/>
                    <a:pt x="1742" y="3819"/>
                  </a:cubicBezTo>
                  <a:cubicBezTo>
                    <a:pt x="1829" y="3819"/>
                    <a:pt x="1918" y="3803"/>
                    <a:pt x="2005" y="3768"/>
                  </a:cubicBezTo>
                  <a:lnTo>
                    <a:pt x="2114" y="3732"/>
                  </a:lnTo>
                  <a:cubicBezTo>
                    <a:pt x="2478" y="3586"/>
                    <a:pt x="2624" y="3185"/>
                    <a:pt x="2478" y="2821"/>
                  </a:cubicBezTo>
                  <a:lnTo>
                    <a:pt x="1494" y="416"/>
                  </a:lnTo>
                  <a:cubicBezTo>
                    <a:pt x="1383" y="166"/>
                    <a:pt x="1145" y="1"/>
                    <a:pt x="877" y="1"/>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74"/>
            <p:cNvSpPr/>
            <p:nvPr/>
          </p:nvSpPr>
          <p:spPr>
            <a:xfrm>
              <a:off x="6173025" y="1817925"/>
              <a:ext cx="71075" cy="93275"/>
            </a:xfrm>
            <a:custGeom>
              <a:avLst/>
              <a:gdLst/>
              <a:ahLst/>
              <a:cxnLst/>
              <a:rect l="l" t="t" r="r" b="b"/>
              <a:pathLst>
                <a:path w="2843" h="3731" extrusionOk="0">
                  <a:moveTo>
                    <a:pt x="888" y="0"/>
                  </a:moveTo>
                  <a:cubicBezTo>
                    <a:pt x="785" y="0"/>
                    <a:pt x="681" y="26"/>
                    <a:pt x="583" y="80"/>
                  </a:cubicBezTo>
                  <a:lnTo>
                    <a:pt x="474" y="153"/>
                  </a:lnTo>
                  <a:cubicBezTo>
                    <a:pt x="110" y="298"/>
                    <a:pt x="0" y="736"/>
                    <a:pt x="146" y="1064"/>
                  </a:cubicBezTo>
                  <a:lnTo>
                    <a:pt x="1348" y="3359"/>
                  </a:lnTo>
                  <a:cubicBezTo>
                    <a:pt x="1451" y="3590"/>
                    <a:pt x="1697" y="3730"/>
                    <a:pt x="1948" y="3730"/>
                  </a:cubicBezTo>
                  <a:cubicBezTo>
                    <a:pt x="2055" y="3730"/>
                    <a:pt x="2162" y="3705"/>
                    <a:pt x="2259" y="3651"/>
                  </a:cubicBezTo>
                  <a:lnTo>
                    <a:pt x="2369" y="3614"/>
                  </a:lnTo>
                  <a:cubicBezTo>
                    <a:pt x="2697" y="3432"/>
                    <a:pt x="2842" y="3031"/>
                    <a:pt x="2660" y="2667"/>
                  </a:cubicBezTo>
                  <a:lnTo>
                    <a:pt x="1494" y="371"/>
                  </a:lnTo>
                  <a:cubicBezTo>
                    <a:pt x="1366" y="141"/>
                    <a:pt x="1130" y="0"/>
                    <a:pt x="888" y="0"/>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7" name="Google Shape;3927;p74"/>
            <p:cNvSpPr/>
            <p:nvPr/>
          </p:nvSpPr>
          <p:spPr>
            <a:xfrm>
              <a:off x="6275050" y="1763425"/>
              <a:ext cx="698725" cy="281900"/>
            </a:xfrm>
            <a:custGeom>
              <a:avLst/>
              <a:gdLst/>
              <a:ahLst/>
              <a:cxnLst/>
              <a:rect l="l" t="t" r="r" b="b"/>
              <a:pathLst>
                <a:path w="27949" h="11276" extrusionOk="0">
                  <a:moveTo>
                    <a:pt x="2041" y="1"/>
                  </a:moveTo>
                  <a:lnTo>
                    <a:pt x="0" y="2515"/>
                  </a:lnTo>
                  <a:cubicBezTo>
                    <a:pt x="5536" y="8491"/>
                    <a:pt x="12159" y="11275"/>
                    <a:pt x="17626" y="11275"/>
                  </a:cubicBezTo>
                  <a:cubicBezTo>
                    <a:pt x="22558" y="11275"/>
                    <a:pt x="26549" y="9009"/>
                    <a:pt x="27949" y="4774"/>
                  </a:cubicBezTo>
                  <a:lnTo>
                    <a:pt x="2041" y="1"/>
                  </a:ln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74"/>
            <p:cNvSpPr/>
            <p:nvPr/>
          </p:nvSpPr>
          <p:spPr>
            <a:xfrm>
              <a:off x="6741450" y="1340125"/>
              <a:ext cx="411775" cy="542675"/>
            </a:xfrm>
            <a:custGeom>
              <a:avLst/>
              <a:gdLst/>
              <a:ahLst/>
              <a:cxnLst/>
              <a:rect l="l" t="t" r="r" b="b"/>
              <a:pathLst>
                <a:path w="16471" h="21707" extrusionOk="0">
                  <a:moveTo>
                    <a:pt x="11530" y="0"/>
                  </a:moveTo>
                  <a:cubicBezTo>
                    <a:pt x="9792" y="0"/>
                    <a:pt x="8168" y="1037"/>
                    <a:pt x="7471" y="2722"/>
                  </a:cubicBezTo>
                  <a:lnTo>
                    <a:pt x="1" y="20649"/>
                  </a:lnTo>
                  <a:lnTo>
                    <a:pt x="9293" y="21706"/>
                  </a:lnTo>
                  <a:cubicBezTo>
                    <a:pt x="11734" y="18099"/>
                    <a:pt x="14321" y="10519"/>
                    <a:pt x="15779" y="5710"/>
                  </a:cubicBezTo>
                  <a:cubicBezTo>
                    <a:pt x="16471" y="3414"/>
                    <a:pt x="15196" y="936"/>
                    <a:pt x="12864" y="207"/>
                  </a:cubicBezTo>
                  <a:cubicBezTo>
                    <a:pt x="12420" y="67"/>
                    <a:pt x="11971" y="0"/>
                    <a:pt x="11530" y="0"/>
                  </a:cubicBezTo>
                  <a:close/>
                </a:path>
              </a:pathLst>
            </a:custGeom>
            <a:solidFill>
              <a:srgbClr val="EDB1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74"/>
            <p:cNvSpPr/>
            <p:nvPr/>
          </p:nvSpPr>
          <p:spPr>
            <a:xfrm>
              <a:off x="6746025" y="2199775"/>
              <a:ext cx="83825" cy="387175"/>
            </a:xfrm>
            <a:custGeom>
              <a:avLst/>
              <a:gdLst/>
              <a:ahLst/>
              <a:cxnLst/>
              <a:rect l="l" t="t" r="r" b="b"/>
              <a:pathLst>
                <a:path w="3353" h="15487" extrusionOk="0">
                  <a:moveTo>
                    <a:pt x="292" y="1"/>
                  </a:moveTo>
                  <a:lnTo>
                    <a:pt x="0" y="438"/>
                  </a:lnTo>
                  <a:lnTo>
                    <a:pt x="2842" y="2333"/>
                  </a:lnTo>
                  <a:lnTo>
                    <a:pt x="2842" y="15487"/>
                  </a:lnTo>
                  <a:lnTo>
                    <a:pt x="3352" y="15487"/>
                  </a:lnTo>
                  <a:lnTo>
                    <a:pt x="3352" y="2078"/>
                  </a:lnTo>
                  <a:lnTo>
                    <a:pt x="292"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74"/>
            <p:cNvSpPr/>
            <p:nvPr/>
          </p:nvSpPr>
          <p:spPr>
            <a:xfrm>
              <a:off x="7038425" y="1957450"/>
              <a:ext cx="170375" cy="673225"/>
            </a:xfrm>
            <a:custGeom>
              <a:avLst/>
              <a:gdLst/>
              <a:ahLst/>
              <a:cxnLst/>
              <a:rect l="l" t="t" r="r" b="b"/>
              <a:pathLst>
                <a:path w="6815" h="26929" extrusionOk="0">
                  <a:moveTo>
                    <a:pt x="438" y="1"/>
                  </a:moveTo>
                  <a:lnTo>
                    <a:pt x="1" y="220"/>
                  </a:lnTo>
                  <a:cubicBezTo>
                    <a:pt x="5394" y="10313"/>
                    <a:pt x="6305" y="17783"/>
                    <a:pt x="3171" y="26783"/>
                  </a:cubicBezTo>
                  <a:lnTo>
                    <a:pt x="3645" y="26929"/>
                  </a:lnTo>
                  <a:cubicBezTo>
                    <a:pt x="6815" y="17783"/>
                    <a:pt x="5904" y="10240"/>
                    <a:pt x="43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1" name="Google Shape;3931;p74"/>
            <p:cNvSpPr/>
            <p:nvPr/>
          </p:nvSpPr>
          <p:spPr>
            <a:xfrm>
              <a:off x="6822525" y="2529550"/>
              <a:ext cx="373525" cy="63775"/>
            </a:xfrm>
            <a:custGeom>
              <a:avLst/>
              <a:gdLst/>
              <a:ahLst/>
              <a:cxnLst/>
              <a:rect l="l" t="t" r="r" b="b"/>
              <a:pathLst>
                <a:path w="14941" h="2551" extrusionOk="0">
                  <a:moveTo>
                    <a:pt x="74" y="0"/>
                  </a:moveTo>
                  <a:lnTo>
                    <a:pt x="1" y="510"/>
                  </a:lnTo>
                  <a:lnTo>
                    <a:pt x="14868" y="2551"/>
                  </a:lnTo>
                  <a:lnTo>
                    <a:pt x="14941" y="2041"/>
                  </a:lnTo>
                  <a:lnTo>
                    <a:pt x="7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74"/>
            <p:cNvSpPr/>
            <p:nvPr/>
          </p:nvSpPr>
          <p:spPr>
            <a:xfrm>
              <a:off x="4055950" y="2519925"/>
              <a:ext cx="452775" cy="834975"/>
            </a:xfrm>
            <a:custGeom>
              <a:avLst/>
              <a:gdLst/>
              <a:ahLst/>
              <a:cxnLst/>
              <a:rect l="l" t="t" r="r" b="b"/>
              <a:pathLst>
                <a:path w="18111" h="33399" extrusionOk="0">
                  <a:moveTo>
                    <a:pt x="13337" y="1"/>
                  </a:moveTo>
                  <a:cubicBezTo>
                    <a:pt x="9383" y="1"/>
                    <a:pt x="5904" y="2802"/>
                    <a:pt x="5175" y="6762"/>
                  </a:cubicBezTo>
                  <a:lnTo>
                    <a:pt x="0" y="33398"/>
                  </a:lnTo>
                  <a:lnTo>
                    <a:pt x="14394" y="33398"/>
                  </a:lnTo>
                  <a:lnTo>
                    <a:pt x="18110" y="312"/>
                  </a:lnTo>
                  <a:lnTo>
                    <a:pt x="13920" y="21"/>
                  </a:lnTo>
                  <a:cubicBezTo>
                    <a:pt x="13724" y="7"/>
                    <a:pt x="13530" y="1"/>
                    <a:pt x="13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33" name="Google Shape;3933;p74"/>
          <p:cNvGrpSpPr/>
          <p:nvPr/>
        </p:nvGrpSpPr>
        <p:grpSpPr>
          <a:xfrm flipH="1">
            <a:off x="3684080" y="2510090"/>
            <a:ext cx="2310260" cy="2300104"/>
            <a:chOff x="3659900" y="2926800"/>
            <a:chExt cx="2525150" cy="2514050"/>
          </a:xfrm>
        </p:grpSpPr>
        <p:sp>
          <p:nvSpPr>
            <p:cNvPr id="3934" name="Google Shape;3934;p74"/>
            <p:cNvSpPr/>
            <p:nvPr/>
          </p:nvSpPr>
          <p:spPr>
            <a:xfrm>
              <a:off x="3664075" y="4653900"/>
              <a:ext cx="428500" cy="727775"/>
            </a:xfrm>
            <a:custGeom>
              <a:avLst/>
              <a:gdLst/>
              <a:ahLst/>
              <a:cxnLst/>
              <a:rect l="l" t="t" r="r" b="b"/>
              <a:pathLst>
                <a:path w="17140" h="29111" extrusionOk="0">
                  <a:moveTo>
                    <a:pt x="12326" y="1"/>
                  </a:moveTo>
                  <a:cubicBezTo>
                    <a:pt x="11579" y="1"/>
                    <a:pt x="10870" y="188"/>
                    <a:pt x="10397" y="508"/>
                  </a:cubicBezTo>
                  <a:cubicBezTo>
                    <a:pt x="9372" y="1201"/>
                    <a:pt x="8817" y="2754"/>
                    <a:pt x="8318" y="3835"/>
                  </a:cubicBezTo>
                  <a:cubicBezTo>
                    <a:pt x="6044" y="8881"/>
                    <a:pt x="5906" y="13012"/>
                    <a:pt x="2634" y="20165"/>
                  </a:cubicBezTo>
                  <a:cubicBezTo>
                    <a:pt x="2246" y="20831"/>
                    <a:pt x="1802" y="21441"/>
                    <a:pt x="1303" y="21967"/>
                  </a:cubicBezTo>
                  <a:cubicBezTo>
                    <a:pt x="804" y="22466"/>
                    <a:pt x="0" y="23298"/>
                    <a:pt x="111" y="24047"/>
                  </a:cubicBezTo>
                  <a:cubicBezTo>
                    <a:pt x="250" y="24962"/>
                    <a:pt x="1470" y="25350"/>
                    <a:pt x="2385" y="25683"/>
                  </a:cubicBezTo>
                  <a:cubicBezTo>
                    <a:pt x="3549" y="26071"/>
                    <a:pt x="4520" y="27318"/>
                    <a:pt x="5684" y="27984"/>
                  </a:cubicBezTo>
                  <a:cubicBezTo>
                    <a:pt x="6347" y="28377"/>
                    <a:pt x="7365" y="29111"/>
                    <a:pt x="8242" y="29111"/>
                  </a:cubicBezTo>
                  <a:cubicBezTo>
                    <a:pt x="8539" y="29111"/>
                    <a:pt x="8821" y="29026"/>
                    <a:pt x="9067" y="28816"/>
                  </a:cubicBezTo>
                  <a:cubicBezTo>
                    <a:pt x="9372" y="28566"/>
                    <a:pt x="8928" y="28206"/>
                    <a:pt x="8762" y="28012"/>
                  </a:cubicBezTo>
                  <a:cubicBezTo>
                    <a:pt x="7847" y="27097"/>
                    <a:pt x="7264" y="25904"/>
                    <a:pt x="6682" y="24795"/>
                  </a:cubicBezTo>
                  <a:cubicBezTo>
                    <a:pt x="5462" y="22494"/>
                    <a:pt x="5850" y="21912"/>
                    <a:pt x="7126" y="19666"/>
                  </a:cubicBezTo>
                  <a:cubicBezTo>
                    <a:pt x="9649" y="15313"/>
                    <a:pt x="12477" y="11099"/>
                    <a:pt x="14750" y="6497"/>
                  </a:cubicBezTo>
                  <a:cubicBezTo>
                    <a:pt x="17140" y="1676"/>
                    <a:pt x="14562" y="1"/>
                    <a:pt x="12326"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5" name="Google Shape;3935;p74"/>
            <p:cNvSpPr/>
            <p:nvPr/>
          </p:nvSpPr>
          <p:spPr>
            <a:xfrm>
              <a:off x="3659900" y="5161650"/>
              <a:ext cx="238475" cy="238675"/>
            </a:xfrm>
            <a:custGeom>
              <a:avLst/>
              <a:gdLst/>
              <a:ahLst/>
              <a:cxnLst/>
              <a:rect l="l" t="t" r="r" b="b"/>
              <a:pathLst>
                <a:path w="9539" h="9547" extrusionOk="0">
                  <a:moveTo>
                    <a:pt x="2666" y="0"/>
                  </a:moveTo>
                  <a:cubicBezTo>
                    <a:pt x="2611" y="0"/>
                    <a:pt x="2554" y="7"/>
                    <a:pt x="2496" y="22"/>
                  </a:cubicBezTo>
                  <a:cubicBezTo>
                    <a:pt x="2219" y="22"/>
                    <a:pt x="1969" y="188"/>
                    <a:pt x="1831" y="437"/>
                  </a:cubicBezTo>
                  <a:cubicBezTo>
                    <a:pt x="1276" y="1297"/>
                    <a:pt x="750" y="2212"/>
                    <a:pt x="334" y="3155"/>
                  </a:cubicBezTo>
                  <a:cubicBezTo>
                    <a:pt x="278" y="3238"/>
                    <a:pt x="250" y="3349"/>
                    <a:pt x="223" y="3432"/>
                  </a:cubicBezTo>
                  <a:cubicBezTo>
                    <a:pt x="1" y="4014"/>
                    <a:pt x="1" y="4624"/>
                    <a:pt x="555" y="4984"/>
                  </a:cubicBezTo>
                  <a:cubicBezTo>
                    <a:pt x="1831" y="5899"/>
                    <a:pt x="6932" y="8811"/>
                    <a:pt x="7043" y="8866"/>
                  </a:cubicBezTo>
                  <a:cubicBezTo>
                    <a:pt x="7542" y="9171"/>
                    <a:pt x="8097" y="9393"/>
                    <a:pt x="8651" y="9531"/>
                  </a:cubicBezTo>
                  <a:cubicBezTo>
                    <a:pt x="8701" y="9541"/>
                    <a:pt x="8751" y="9546"/>
                    <a:pt x="8799" y="9546"/>
                  </a:cubicBezTo>
                  <a:cubicBezTo>
                    <a:pt x="9155" y="9546"/>
                    <a:pt x="9459" y="9288"/>
                    <a:pt x="9483" y="8922"/>
                  </a:cubicBezTo>
                  <a:cubicBezTo>
                    <a:pt x="9539" y="8783"/>
                    <a:pt x="9539" y="8644"/>
                    <a:pt x="9483" y="8506"/>
                  </a:cubicBezTo>
                  <a:cubicBezTo>
                    <a:pt x="9317" y="8007"/>
                    <a:pt x="9095" y="7507"/>
                    <a:pt x="8790" y="7064"/>
                  </a:cubicBezTo>
                  <a:cubicBezTo>
                    <a:pt x="8485" y="6509"/>
                    <a:pt x="8152" y="5983"/>
                    <a:pt x="7875" y="5428"/>
                  </a:cubicBezTo>
                  <a:cubicBezTo>
                    <a:pt x="7625" y="4818"/>
                    <a:pt x="7293" y="4264"/>
                    <a:pt x="6932" y="3737"/>
                  </a:cubicBezTo>
                  <a:cubicBezTo>
                    <a:pt x="6627" y="3349"/>
                    <a:pt x="5934" y="3432"/>
                    <a:pt x="5518" y="3293"/>
                  </a:cubicBezTo>
                  <a:cubicBezTo>
                    <a:pt x="5130" y="3182"/>
                    <a:pt x="4742" y="2988"/>
                    <a:pt x="4437" y="2711"/>
                  </a:cubicBezTo>
                  <a:cubicBezTo>
                    <a:pt x="3883" y="2156"/>
                    <a:pt x="3633" y="1297"/>
                    <a:pt x="3356" y="576"/>
                  </a:cubicBezTo>
                  <a:cubicBezTo>
                    <a:pt x="3328" y="521"/>
                    <a:pt x="3300" y="465"/>
                    <a:pt x="3273" y="410"/>
                  </a:cubicBezTo>
                  <a:cubicBezTo>
                    <a:pt x="3158" y="158"/>
                    <a:pt x="2930" y="0"/>
                    <a:pt x="26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74"/>
            <p:cNvSpPr/>
            <p:nvPr/>
          </p:nvSpPr>
          <p:spPr>
            <a:xfrm>
              <a:off x="3659900" y="5247425"/>
              <a:ext cx="237775" cy="152900"/>
            </a:xfrm>
            <a:custGeom>
              <a:avLst/>
              <a:gdLst/>
              <a:ahLst/>
              <a:cxnLst/>
              <a:rect l="l" t="t" r="r" b="b"/>
              <a:pathLst>
                <a:path w="9511" h="6116" extrusionOk="0">
                  <a:moveTo>
                    <a:pt x="223" y="1"/>
                  </a:moveTo>
                  <a:cubicBezTo>
                    <a:pt x="1" y="583"/>
                    <a:pt x="1" y="1193"/>
                    <a:pt x="555" y="1553"/>
                  </a:cubicBezTo>
                  <a:cubicBezTo>
                    <a:pt x="1831" y="2468"/>
                    <a:pt x="6932" y="5380"/>
                    <a:pt x="7043" y="5435"/>
                  </a:cubicBezTo>
                  <a:cubicBezTo>
                    <a:pt x="7542" y="5740"/>
                    <a:pt x="8097" y="5962"/>
                    <a:pt x="8651" y="6100"/>
                  </a:cubicBezTo>
                  <a:cubicBezTo>
                    <a:pt x="8701" y="6110"/>
                    <a:pt x="8751" y="6115"/>
                    <a:pt x="8799" y="6115"/>
                  </a:cubicBezTo>
                  <a:cubicBezTo>
                    <a:pt x="9155" y="6115"/>
                    <a:pt x="9462" y="5857"/>
                    <a:pt x="9511" y="5491"/>
                  </a:cubicBezTo>
                  <a:cubicBezTo>
                    <a:pt x="9234" y="5324"/>
                    <a:pt x="8929" y="5158"/>
                    <a:pt x="8651" y="4991"/>
                  </a:cubicBezTo>
                  <a:lnTo>
                    <a:pt x="4853" y="2746"/>
                  </a:lnTo>
                  <a:lnTo>
                    <a:pt x="361" y="84"/>
                  </a:lnTo>
                  <a:lnTo>
                    <a:pt x="22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74"/>
            <p:cNvSpPr/>
            <p:nvPr/>
          </p:nvSpPr>
          <p:spPr>
            <a:xfrm>
              <a:off x="3830425" y="5212075"/>
              <a:ext cx="38150" cy="56875"/>
            </a:xfrm>
            <a:custGeom>
              <a:avLst/>
              <a:gdLst/>
              <a:ahLst/>
              <a:cxnLst/>
              <a:rect l="l" t="t" r="r" b="b"/>
              <a:pathLst>
                <a:path w="1526" h="2275" extrusionOk="0">
                  <a:moveTo>
                    <a:pt x="1137" y="1"/>
                  </a:moveTo>
                  <a:cubicBezTo>
                    <a:pt x="860" y="1"/>
                    <a:pt x="638" y="112"/>
                    <a:pt x="472" y="306"/>
                  </a:cubicBezTo>
                  <a:cubicBezTo>
                    <a:pt x="305" y="500"/>
                    <a:pt x="194" y="722"/>
                    <a:pt x="139" y="944"/>
                  </a:cubicBezTo>
                  <a:cubicBezTo>
                    <a:pt x="0" y="1387"/>
                    <a:pt x="56" y="1886"/>
                    <a:pt x="305" y="2274"/>
                  </a:cubicBezTo>
                  <a:cubicBezTo>
                    <a:pt x="139" y="1858"/>
                    <a:pt x="111" y="1415"/>
                    <a:pt x="278" y="971"/>
                  </a:cubicBezTo>
                  <a:cubicBezTo>
                    <a:pt x="333" y="777"/>
                    <a:pt x="444" y="583"/>
                    <a:pt x="583" y="417"/>
                  </a:cubicBezTo>
                  <a:cubicBezTo>
                    <a:pt x="721" y="278"/>
                    <a:pt x="915" y="167"/>
                    <a:pt x="1109" y="167"/>
                  </a:cubicBezTo>
                  <a:cubicBezTo>
                    <a:pt x="1304" y="195"/>
                    <a:pt x="1387" y="389"/>
                    <a:pt x="1331" y="583"/>
                  </a:cubicBezTo>
                  <a:cubicBezTo>
                    <a:pt x="1276" y="805"/>
                    <a:pt x="1193" y="999"/>
                    <a:pt x="1082" y="1193"/>
                  </a:cubicBezTo>
                  <a:cubicBezTo>
                    <a:pt x="860" y="1581"/>
                    <a:pt x="555" y="1914"/>
                    <a:pt x="305" y="2274"/>
                  </a:cubicBezTo>
                  <a:cubicBezTo>
                    <a:pt x="638" y="1969"/>
                    <a:pt x="943" y="1637"/>
                    <a:pt x="1220" y="1276"/>
                  </a:cubicBezTo>
                  <a:cubicBezTo>
                    <a:pt x="1359" y="1082"/>
                    <a:pt x="1442" y="860"/>
                    <a:pt x="1498" y="611"/>
                  </a:cubicBezTo>
                  <a:cubicBezTo>
                    <a:pt x="1525" y="500"/>
                    <a:pt x="1525" y="361"/>
                    <a:pt x="1470" y="250"/>
                  </a:cubicBezTo>
                  <a:cubicBezTo>
                    <a:pt x="1414" y="112"/>
                    <a:pt x="1276" y="1"/>
                    <a:pt x="11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74"/>
            <p:cNvSpPr/>
            <p:nvPr/>
          </p:nvSpPr>
          <p:spPr>
            <a:xfrm>
              <a:off x="3837350" y="5250200"/>
              <a:ext cx="60325" cy="29225"/>
            </a:xfrm>
            <a:custGeom>
              <a:avLst/>
              <a:gdLst/>
              <a:ahLst/>
              <a:cxnLst/>
              <a:rect l="l" t="t" r="r" b="b"/>
              <a:pathLst>
                <a:path w="2413" h="1169" extrusionOk="0">
                  <a:moveTo>
                    <a:pt x="1886" y="1"/>
                  </a:moveTo>
                  <a:cubicBezTo>
                    <a:pt x="1636" y="1"/>
                    <a:pt x="1415" y="28"/>
                    <a:pt x="1193" y="139"/>
                  </a:cubicBezTo>
                  <a:cubicBezTo>
                    <a:pt x="777" y="306"/>
                    <a:pt x="389" y="500"/>
                    <a:pt x="1" y="749"/>
                  </a:cubicBezTo>
                  <a:cubicBezTo>
                    <a:pt x="417" y="583"/>
                    <a:pt x="805" y="389"/>
                    <a:pt x="1221" y="250"/>
                  </a:cubicBezTo>
                  <a:cubicBezTo>
                    <a:pt x="1415" y="195"/>
                    <a:pt x="1636" y="167"/>
                    <a:pt x="1858" y="167"/>
                  </a:cubicBezTo>
                  <a:cubicBezTo>
                    <a:pt x="2052" y="167"/>
                    <a:pt x="2246" y="278"/>
                    <a:pt x="2219" y="444"/>
                  </a:cubicBezTo>
                  <a:cubicBezTo>
                    <a:pt x="2191" y="638"/>
                    <a:pt x="2052" y="805"/>
                    <a:pt x="1886" y="860"/>
                  </a:cubicBezTo>
                  <a:cubicBezTo>
                    <a:pt x="1664" y="943"/>
                    <a:pt x="1470" y="999"/>
                    <a:pt x="1248" y="1027"/>
                  </a:cubicBezTo>
                  <a:cubicBezTo>
                    <a:pt x="1167" y="1037"/>
                    <a:pt x="1083" y="1043"/>
                    <a:pt x="998" y="1043"/>
                  </a:cubicBezTo>
                  <a:cubicBezTo>
                    <a:pt x="652" y="1043"/>
                    <a:pt x="290" y="950"/>
                    <a:pt x="1" y="749"/>
                  </a:cubicBezTo>
                  <a:lnTo>
                    <a:pt x="1" y="749"/>
                  </a:lnTo>
                  <a:cubicBezTo>
                    <a:pt x="331" y="1029"/>
                    <a:pt x="731" y="1169"/>
                    <a:pt x="1159" y="1169"/>
                  </a:cubicBezTo>
                  <a:cubicBezTo>
                    <a:pt x="1198" y="1169"/>
                    <a:pt x="1237" y="1168"/>
                    <a:pt x="1276" y="1165"/>
                  </a:cubicBezTo>
                  <a:cubicBezTo>
                    <a:pt x="1498" y="1165"/>
                    <a:pt x="1720" y="1110"/>
                    <a:pt x="1941" y="1027"/>
                  </a:cubicBezTo>
                  <a:cubicBezTo>
                    <a:pt x="2191" y="943"/>
                    <a:pt x="2357" y="722"/>
                    <a:pt x="2413" y="472"/>
                  </a:cubicBezTo>
                  <a:cubicBezTo>
                    <a:pt x="2413" y="333"/>
                    <a:pt x="2357" y="195"/>
                    <a:pt x="2219" y="112"/>
                  </a:cubicBezTo>
                  <a:cubicBezTo>
                    <a:pt x="2136" y="56"/>
                    <a:pt x="1997" y="1"/>
                    <a:pt x="188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74"/>
            <p:cNvSpPr/>
            <p:nvPr/>
          </p:nvSpPr>
          <p:spPr>
            <a:xfrm>
              <a:off x="3718125" y="5177425"/>
              <a:ext cx="99850" cy="91525"/>
            </a:xfrm>
            <a:custGeom>
              <a:avLst/>
              <a:gdLst/>
              <a:ahLst/>
              <a:cxnLst/>
              <a:rect l="l" t="t" r="r" b="b"/>
              <a:pathLst>
                <a:path w="3994" h="3661" extrusionOk="0">
                  <a:moveTo>
                    <a:pt x="112" y="1"/>
                  </a:moveTo>
                  <a:lnTo>
                    <a:pt x="112" y="1"/>
                  </a:lnTo>
                  <a:cubicBezTo>
                    <a:pt x="1" y="500"/>
                    <a:pt x="56" y="1026"/>
                    <a:pt x="278" y="1498"/>
                  </a:cubicBezTo>
                  <a:cubicBezTo>
                    <a:pt x="472" y="1941"/>
                    <a:pt x="777" y="2357"/>
                    <a:pt x="1193" y="2690"/>
                  </a:cubicBezTo>
                  <a:cubicBezTo>
                    <a:pt x="1581" y="2995"/>
                    <a:pt x="2025" y="3217"/>
                    <a:pt x="2524" y="3383"/>
                  </a:cubicBezTo>
                  <a:cubicBezTo>
                    <a:pt x="2746" y="3439"/>
                    <a:pt x="2995" y="3549"/>
                    <a:pt x="3245" y="3577"/>
                  </a:cubicBezTo>
                  <a:cubicBezTo>
                    <a:pt x="3494" y="3605"/>
                    <a:pt x="3744" y="3633"/>
                    <a:pt x="3993" y="3660"/>
                  </a:cubicBezTo>
                  <a:cubicBezTo>
                    <a:pt x="3744" y="3605"/>
                    <a:pt x="3494" y="3549"/>
                    <a:pt x="3272" y="3494"/>
                  </a:cubicBezTo>
                  <a:cubicBezTo>
                    <a:pt x="3023" y="3411"/>
                    <a:pt x="2801" y="3328"/>
                    <a:pt x="2579" y="3244"/>
                  </a:cubicBezTo>
                  <a:cubicBezTo>
                    <a:pt x="2108" y="3078"/>
                    <a:pt x="1692" y="2829"/>
                    <a:pt x="1304" y="2524"/>
                  </a:cubicBezTo>
                  <a:cubicBezTo>
                    <a:pt x="916" y="2246"/>
                    <a:pt x="611" y="1858"/>
                    <a:pt x="389" y="1415"/>
                  </a:cubicBezTo>
                  <a:cubicBezTo>
                    <a:pt x="195" y="971"/>
                    <a:pt x="84" y="472"/>
                    <a:pt x="1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74"/>
            <p:cNvSpPr/>
            <p:nvPr/>
          </p:nvSpPr>
          <p:spPr>
            <a:xfrm>
              <a:off x="4270575" y="4706250"/>
              <a:ext cx="353525" cy="702425"/>
            </a:xfrm>
            <a:custGeom>
              <a:avLst/>
              <a:gdLst/>
              <a:ahLst/>
              <a:cxnLst/>
              <a:rect l="l" t="t" r="r" b="b"/>
              <a:pathLst>
                <a:path w="14141" h="28097" extrusionOk="0">
                  <a:moveTo>
                    <a:pt x="4125" y="1"/>
                  </a:moveTo>
                  <a:cubicBezTo>
                    <a:pt x="3217" y="1"/>
                    <a:pt x="2318" y="358"/>
                    <a:pt x="1636" y="1020"/>
                  </a:cubicBezTo>
                  <a:cubicBezTo>
                    <a:pt x="0" y="2739"/>
                    <a:pt x="1386" y="9338"/>
                    <a:pt x="2800" y="15299"/>
                  </a:cubicBezTo>
                  <a:cubicBezTo>
                    <a:pt x="3383" y="17794"/>
                    <a:pt x="3826" y="20317"/>
                    <a:pt x="4104" y="22868"/>
                  </a:cubicBezTo>
                  <a:cubicBezTo>
                    <a:pt x="4104" y="23616"/>
                    <a:pt x="4020" y="24393"/>
                    <a:pt x="3854" y="25114"/>
                  </a:cubicBezTo>
                  <a:cubicBezTo>
                    <a:pt x="3660" y="25779"/>
                    <a:pt x="3383" y="26888"/>
                    <a:pt x="3854" y="27498"/>
                  </a:cubicBezTo>
                  <a:cubicBezTo>
                    <a:pt x="4154" y="27853"/>
                    <a:pt x="4603" y="27966"/>
                    <a:pt x="5096" y="27966"/>
                  </a:cubicBezTo>
                  <a:cubicBezTo>
                    <a:pt x="5605" y="27966"/>
                    <a:pt x="6162" y="27846"/>
                    <a:pt x="6654" y="27747"/>
                  </a:cubicBezTo>
                  <a:cubicBezTo>
                    <a:pt x="6870" y="27703"/>
                    <a:pt x="7092" y="27685"/>
                    <a:pt x="7319" y="27685"/>
                  </a:cubicBezTo>
                  <a:cubicBezTo>
                    <a:pt x="8380" y="27685"/>
                    <a:pt x="9556" y="28080"/>
                    <a:pt x="10674" y="28080"/>
                  </a:cubicBezTo>
                  <a:cubicBezTo>
                    <a:pt x="10953" y="28080"/>
                    <a:pt x="11294" y="28096"/>
                    <a:pt x="11652" y="28096"/>
                  </a:cubicBezTo>
                  <a:cubicBezTo>
                    <a:pt x="12615" y="28096"/>
                    <a:pt x="13698" y="27979"/>
                    <a:pt x="14002" y="27110"/>
                  </a:cubicBezTo>
                  <a:cubicBezTo>
                    <a:pt x="14140" y="26722"/>
                    <a:pt x="13586" y="26611"/>
                    <a:pt x="13336" y="26555"/>
                  </a:cubicBezTo>
                  <a:cubicBezTo>
                    <a:pt x="12088" y="26195"/>
                    <a:pt x="11007" y="25502"/>
                    <a:pt x="9898" y="24809"/>
                  </a:cubicBezTo>
                  <a:cubicBezTo>
                    <a:pt x="7708" y="23450"/>
                    <a:pt x="7763" y="22757"/>
                    <a:pt x="7708" y="20206"/>
                  </a:cubicBezTo>
                  <a:cubicBezTo>
                    <a:pt x="7652" y="8589"/>
                    <a:pt x="8789" y="1436"/>
                    <a:pt x="5157" y="161"/>
                  </a:cubicBezTo>
                  <a:cubicBezTo>
                    <a:pt x="4820" y="53"/>
                    <a:pt x="4472" y="1"/>
                    <a:pt x="4125"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74"/>
            <p:cNvSpPr/>
            <p:nvPr/>
          </p:nvSpPr>
          <p:spPr>
            <a:xfrm>
              <a:off x="4357900" y="5280225"/>
              <a:ext cx="279350" cy="139400"/>
            </a:xfrm>
            <a:custGeom>
              <a:avLst/>
              <a:gdLst/>
              <a:ahLst/>
              <a:cxnLst/>
              <a:rect l="l" t="t" r="r" b="b"/>
              <a:pathLst>
                <a:path w="11174" h="5576" extrusionOk="0">
                  <a:moveTo>
                    <a:pt x="880" y="1"/>
                  </a:moveTo>
                  <a:cubicBezTo>
                    <a:pt x="716" y="1"/>
                    <a:pt x="554" y="64"/>
                    <a:pt x="416" y="186"/>
                  </a:cubicBezTo>
                  <a:cubicBezTo>
                    <a:pt x="195" y="352"/>
                    <a:pt x="56" y="602"/>
                    <a:pt x="56" y="879"/>
                  </a:cubicBezTo>
                  <a:cubicBezTo>
                    <a:pt x="1" y="1933"/>
                    <a:pt x="28" y="2959"/>
                    <a:pt x="111" y="4012"/>
                  </a:cubicBezTo>
                  <a:cubicBezTo>
                    <a:pt x="139" y="4095"/>
                    <a:pt x="139" y="4206"/>
                    <a:pt x="167" y="4289"/>
                  </a:cubicBezTo>
                  <a:cubicBezTo>
                    <a:pt x="278" y="4927"/>
                    <a:pt x="583" y="5454"/>
                    <a:pt x="1248" y="5482"/>
                  </a:cubicBezTo>
                  <a:cubicBezTo>
                    <a:pt x="2126" y="5559"/>
                    <a:pt x="4322" y="5576"/>
                    <a:pt x="6124" y="5576"/>
                  </a:cubicBezTo>
                  <a:cubicBezTo>
                    <a:pt x="7566" y="5576"/>
                    <a:pt x="8756" y="5565"/>
                    <a:pt x="8817" y="5565"/>
                  </a:cubicBezTo>
                  <a:cubicBezTo>
                    <a:pt x="9399" y="5565"/>
                    <a:pt x="9982" y="5482"/>
                    <a:pt x="10536" y="5288"/>
                  </a:cubicBezTo>
                  <a:cubicBezTo>
                    <a:pt x="10952" y="5177"/>
                    <a:pt x="11174" y="4705"/>
                    <a:pt x="10980" y="4317"/>
                  </a:cubicBezTo>
                  <a:cubicBezTo>
                    <a:pt x="10924" y="4179"/>
                    <a:pt x="10841" y="4068"/>
                    <a:pt x="10730" y="3984"/>
                  </a:cubicBezTo>
                  <a:cubicBezTo>
                    <a:pt x="10342" y="3624"/>
                    <a:pt x="9871" y="3319"/>
                    <a:pt x="9399" y="3097"/>
                  </a:cubicBezTo>
                  <a:cubicBezTo>
                    <a:pt x="8873" y="2764"/>
                    <a:pt x="8318" y="2487"/>
                    <a:pt x="7791" y="2127"/>
                  </a:cubicBezTo>
                  <a:cubicBezTo>
                    <a:pt x="7265" y="1739"/>
                    <a:pt x="6710" y="1434"/>
                    <a:pt x="6100" y="1156"/>
                  </a:cubicBezTo>
                  <a:cubicBezTo>
                    <a:pt x="6027" y="1129"/>
                    <a:pt x="5952" y="1118"/>
                    <a:pt x="5874" y="1118"/>
                  </a:cubicBezTo>
                  <a:cubicBezTo>
                    <a:pt x="5478" y="1118"/>
                    <a:pt x="5034" y="1420"/>
                    <a:pt x="4686" y="1489"/>
                  </a:cubicBezTo>
                  <a:cubicBezTo>
                    <a:pt x="4434" y="1556"/>
                    <a:pt x="4182" y="1593"/>
                    <a:pt x="3937" y="1593"/>
                  </a:cubicBezTo>
                  <a:cubicBezTo>
                    <a:pt x="3777" y="1593"/>
                    <a:pt x="3619" y="1577"/>
                    <a:pt x="3466" y="1545"/>
                  </a:cubicBezTo>
                  <a:cubicBezTo>
                    <a:pt x="2690" y="1350"/>
                    <a:pt x="2052" y="741"/>
                    <a:pt x="1442" y="241"/>
                  </a:cubicBezTo>
                  <a:cubicBezTo>
                    <a:pt x="1387" y="214"/>
                    <a:pt x="1331" y="158"/>
                    <a:pt x="1276" y="131"/>
                  </a:cubicBezTo>
                  <a:cubicBezTo>
                    <a:pt x="1151" y="43"/>
                    <a:pt x="1015" y="1"/>
                    <a:pt x="8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74"/>
            <p:cNvSpPr/>
            <p:nvPr/>
          </p:nvSpPr>
          <p:spPr>
            <a:xfrm>
              <a:off x="4362050" y="5387450"/>
              <a:ext cx="274525" cy="32175"/>
            </a:xfrm>
            <a:custGeom>
              <a:avLst/>
              <a:gdLst/>
              <a:ahLst/>
              <a:cxnLst/>
              <a:rect l="l" t="t" r="r" b="b"/>
              <a:pathLst>
                <a:path w="10981" h="1287" extrusionOk="0">
                  <a:moveTo>
                    <a:pt x="1" y="0"/>
                  </a:moveTo>
                  <a:cubicBezTo>
                    <a:pt x="112" y="638"/>
                    <a:pt x="417" y="1165"/>
                    <a:pt x="1082" y="1193"/>
                  </a:cubicBezTo>
                  <a:cubicBezTo>
                    <a:pt x="1960" y="1270"/>
                    <a:pt x="4156" y="1287"/>
                    <a:pt x="5958" y="1287"/>
                  </a:cubicBezTo>
                  <a:cubicBezTo>
                    <a:pt x="7400" y="1287"/>
                    <a:pt x="8590" y="1276"/>
                    <a:pt x="8651" y="1276"/>
                  </a:cubicBezTo>
                  <a:cubicBezTo>
                    <a:pt x="9233" y="1276"/>
                    <a:pt x="9816" y="1193"/>
                    <a:pt x="10370" y="999"/>
                  </a:cubicBezTo>
                  <a:cubicBezTo>
                    <a:pt x="10786" y="888"/>
                    <a:pt x="10980" y="444"/>
                    <a:pt x="10814" y="56"/>
                  </a:cubicBezTo>
                  <a:lnTo>
                    <a:pt x="9788" y="56"/>
                  </a:lnTo>
                  <a:lnTo>
                    <a:pt x="5380" y="28"/>
                  </a:lnTo>
                  <a:lnTo>
                    <a:pt x="16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74"/>
            <p:cNvSpPr/>
            <p:nvPr/>
          </p:nvSpPr>
          <p:spPr>
            <a:xfrm>
              <a:off x="4500000" y="5258950"/>
              <a:ext cx="29125" cy="60600"/>
            </a:xfrm>
            <a:custGeom>
              <a:avLst/>
              <a:gdLst/>
              <a:ahLst/>
              <a:cxnLst/>
              <a:rect l="l" t="t" r="r" b="b"/>
              <a:pathLst>
                <a:path w="1165" h="2424" extrusionOk="0">
                  <a:moveTo>
                    <a:pt x="640" y="0"/>
                  </a:moveTo>
                  <a:cubicBezTo>
                    <a:pt x="574" y="0"/>
                    <a:pt x="506" y="14"/>
                    <a:pt x="444" y="39"/>
                  </a:cubicBezTo>
                  <a:cubicBezTo>
                    <a:pt x="222" y="178"/>
                    <a:pt x="83" y="399"/>
                    <a:pt x="28" y="649"/>
                  </a:cubicBezTo>
                  <a:cubicBezTo>
                    <a:pt x="0" y="871"/>
                    <a:pt x="0" y="1120"/>
                    <a:pt x="83" y="1342"/>
                  </a:cubicBezTo>
                  <a:cubicBezTo>
                    <a:pt x="194" y="1813"/>
                    <a:pt x="472" y="2201"/>
                    <a:pt x="887" y="2423"/>
                  </a:cubicBezTo>
                  <a:cubicBezTo>
                    <a:pt x="527" y="2146"/>
                    <a:pt x="278" y="1758"/>
                    <a:pt x="194" y="1314"/>
                  </a:cubicBezTo>
                  <a:cubicBezTo>
                    <a:pt x="167" y="1092"/>
                    <a:pt x="167" y="871"/>
                    <a:pt x="194" y="677"/>
                  </a:cubicBezTo>
                  <a:cubicBezTo>
                    <a:pt x="222" y="455"/>
                    <a:pt x="361" y="288"/>
                    <a:pt x="527" y="178"/>
                  </a:cubicBezTo>
                  <a:cubicBezTo>
                    <a:pt x="561" y="161"/>
                    <a:pt x="595" y="153"/>
                    <a:pt x="627" y="153"/>
                  </a:cubicBezTo>
                  <a:cubicBezTo>
                    <a:pt x="756" y="153"/>
                    <a:pt x="871" y="272"/>
                    <a:pt x="915" y="427"/>
                  </a:cubicBezTo>
                  <a:cubicBezTo>
                    <a:pt x="998" y="649"/>
                    <a:pt x="1026" y="871"/>
                    <a:pt x="1026" y="1065"/>
                  </a:cubicBezTo>
                  <a:cubicBezTo>
                    <a:pt x="1026" y="1508"/>
                    <a:pt x="915" y="1980"/>
                    <a:pt x="887" y="2423"/>
                  </a:cubicBezTo>
                  <a:cubicBezTo>
                    <a:pt x="998" y="1980"/>
                    <a:pt x="1109" y="1536"/>
                    <a:pt x="1165" y="1092"/>
                  </a:cubicBezTo>
                  <a:cubicBezTo>
                    <a:pt x="1165" y="843"/>
                    <a:pt x="1137" y="621"/>
                    <a:pt x="1082" y="399"/>
                  </a:cubicBezTo>
                  <a:cubicBezTo>
                    <a:pt x="1026" y="261"/>
                    <a:pt x="971" y="150"/>
                    <a:pt x="860" y="67"/>
                  </a:cubicBezTo>
                  <a:cubicBezTo>
                    <a:pt x="799" y="21"/>
                    <a:pt x="721" y="0"/>
                    <a:pt x="64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74"/>
            <p:cNvSpPr/>
            <p:nvPr/>
          </p:nvSpPr>
          <p:spPr>
            <a:xfrm>
              <a:off x="4521475" y="5277250"/>
              <a:ext cx="50625" cy="42975"/>
            </a:xfrm>
            <a:custGeom>
              <a:avLst/>
              <a:gdLst/>
              <a:ahLst/>
              <a:cxnLst/>
              <a:rect l="l" t="t" r="r" b="b"/>
              <a:pathLst>
                <a:path w="2025" h="1719" extrusionOk="0">
                  <a:moveTo>
                    <a:pt x="1581" y="0"/>
                  </a:moveTo>
                  <a:cubicBezTo>
                    <a:pt x="1470" y="0"/>
                    <a:pt x="1332" y="28"/>
                    <a:pt x="1248" y="111"/>
                  </a:cubicBezTo>
                  <a:cubicBezTo>
                    <a:pt x="1027" y="194"/>
                    <a:pt x="860" y="360"/>
                    <a:pt x="722" y="555"/>
                  </a:cubicBezTo>
                  <a:cubicBezTo>
                    <a:pt x="444" y="915"/>
                    <a:pt x="195" y="1275"/>
                    <a:pt x="1" y="1691"/>
                  </a:cubicBezTo>
                  <a:cubicBezTo>
                    <a:pt x="278" y="1331"/>
                    <a:pt x="528" y="970"/>
                    <a:pt x="805" y="638"/>
                  </a:cubicBezTo>
                  <a:cubicBezTo>
                    <a:pt x="943" y="471"/>
                    <a:pt x="1110" y="333"/>
                    <a:pt x="1304" y="250"/>
                  </a:cubicBezTo>
                  <a:cubicBezTo>
                    <a:pt x="1391" y="200"/>
                    <a:pt x="1484" y="172"/>
                    <a:pt x="1565" y="172"/>
                  </a:cubicBezTo>
                  <a:cubicBezTo>
                    <a:pt x="1664" y="172"/>
                    <a:pt x="1745" y="213"/>
                    <a:pt x="1775" y="305"/>
                  </a:cubicBezTo>
                  <a:cubicBezTo>
                    <a:pt x="1858" y="499"/>
                    <a:pt x="1803" y="693"/>
                    <a:pt x="1664" y="832"/>
                  </a:cubicBezTo>
                  <a:cubicBezTo>
                    <a:pt x="1553" y="1026"/>
                    <a:pt x="1387" y="1165"/>
                    <a:pt x="1221" y="1303"/>
                  </a:cubicBezTo>
                  <a:cubicBezTo>
                    <a:pt x="916" y="1557"/>
                    <a:pt x="518" y="1695"/>
                    <a:pt x="112" y="1695"/>
                  </a:cubicBezTo>
                  <a:cubicBezTo>
                    <a:pt x="75" y="1695"/>
                    <a:pt x="38" y="1694"/>
                    <a:pt x="1" y="1691"/>
                  </a:cubicBezTo>
                  <a:lnTo>
                    <a:pt x="1" y="1691"/>
                  </a:lnTo>
                  <a:cubicBezTo>
                    <a:pt x="97" y="1709"/>
                    <a:pt x="195" y="1718"/>
                    <a:pt x="293" y="1718"/>
                  </a:cubicBezTo>
                  <a:cubicBezTo>
                    <a:pt x="646" y="1718"/>
                    <a:pt x="1000" y="1603"/>
                    <a:pt x="1304" y="1386"/>
                  </a:cubicBezTo>
                  <a:cubicBezTo>
                    <a:pt x="1498" y="1275"/>
                    <a:pt x="1664" y="1109"/>
                    <a:pt x="1803" y="915"/>
                  </a:cubicBezTo>
                  <a:cubicBezTo>
                    <a:pt x="1969" y="721"/>
                    <a:pt x="2025" y="471"/>
                    <a:pt x="1942" y="222"/>
                  </a:cubicBezTo>
                  <a:cubicBezTo>
                    <a:pt x="1858" y="83"/>
                    <a:pt x="1747" y="0"/>
                    <a:pt x="1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74"/>
            <p:cNvSpPr/>
            <p:nvPr/>
          </p:nvSpPr>
          <p:spPr>
            <a:xfrm>
              <a:off x="4374525" y="5299425"/>
              <a:ext cx="130350" cy="44900"/>
            </a:xfrm>
            <a:custGeom>
              <a:avLst/>
              <a:gdLst/>
              <a:ahLst/>
              <a:cxnLst/>
              <a:rect l="l" t="t" r="r" b="b"/>
              <a:pathLst>
                <a:path w="5214" h="1796" extrusionOk="0">
                  <a:moveTo>
                    <a:pt x="1" y="0"/>
                  </a:moveTo>
                  <a:cubicBezTo>
                    <a:pt x="167" y="472"/>
                    <a:pt x="472" y="887"/>
                    <a:pt x="888" y="1192"/>
                  </a:cubicBezTo>
                  <a:cubicBezTo>
                    <a:pt x="1304" y="1470"/>
                    <a:pt x="1775" y="1692"/>
                    <a:pt x="2274" y="1747"/>
                  </a:cubicBezTo>
                  <a:cubicBezTo>
                    <a:pt x="2471" y="1780"/>
                    <a:pt x="2668" y="1795"/>
                    <a:pt x="2865" y="1795"/>
                  </a:cubicBezTo>
                  <a:cubicBezTo>
                    <a:pt x="3167" y="1795"/>
                    <a:pt x="3469" y="1759"/>
                    <a:pt x="3772" y="1692"/>
                  </a:cubicBezTo>
                  <a:cubicBezTo>
                    <a:pt x="4021" y="1636"/>
                    <a:pt x="4271" y="1581"/>
                    <a:pt x="4520" y="1497"/>
                  </a:cubicBezTo>
                  <a:cubicBezTo>
                    <a:pt x="4742" y="1387"/>
                    <a:pt x="4964" y="1303"/>
                    <a:pt x="5213" y="1192"/>
                  </a:cubicBezTo>
                  <a:lnTo>
                    <a:pt x="5213" y="1192"/>
                  </a:lnTo>
                  <a:cubicBezTo>
                    <a:pt x="4964" y="1276"/>
                    <a:pt x="4714" y="1359"/>
                    <a:pt x="4492" y="1414"/>
                  </a:cubicBezTo>
                  <a:cubicBezTo>
                    <a:pt x="4243" y="1470"/>
                    <a:pt x="3993" y="1525"/>
                    <a:pt x="3772" y="1553"/>
                  </a:cubicBezTo>
                  <a:cubicBezTo>
                    <a:pt x="3497" y="1599"/>
                    <a:pt x="3231" y="1619"/>
                    <a:pt x="2963" y="1619"/>
                  </a:cubicBezTo>
                  <a:cubicBezTo>
                    <a:pt x="2745" y="1619"/>
                    <a:pt x="2526" y="1606"/>
                    <a:pt x="2302" y="1581"/>
                  </a:cubicBezTo>
                  <a:cubicBezTo>
                    <a:pt x="1831" y="1525"/>
                    <a:pt x="1360" y="1331"/>
                    <a:pt x="971" y="1082"/>
                  </a:cubicBezTo>
                  <a:cubicBezTo>
                    <a:pt x="555" y="804"/>
                    <a:pt x="223" y="416"/>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74"/>
            <p:cNvSpPr/>
            <p:nvPr/>
          </p:nvSpPr>
          <p:spPr>
            <a:xfrm>
              <a:off x="4155500" y="4050300"/>
              <a:ext cx="333425" cy="1062475"/>
            </a:xfrm>
            <a:custGeom>
              <a:avLst/>
              <a:gdLst/>
              <a:ahLst/>
              <a:cxnLst/>
              <a:rect l="l" t="t" r="r" b="b"/>
              <a:pathLst>
                <a:path w="13337" h="42499" extrusionOk="0">
                  <a:moveTo>
                    <a:pt x="5581" y="1"/>
                  </a:moveTo>
                  <a:cubicBezTo>
                    <a:pt x="5216" y="1"/>
                    <a:pt x="4859" y="45"/>
                    <a:pt x="4520" y="142"/>
                  </a:cubicBezTo>
                  <a:cubicBezTo>
                    <a:pt x="2635" y="669"/>
                    <a:pt x="1" y="1834"/>
                    <a:pt x="195" y="4218"/>
                  </a:cubicBezTo>
                  <a:cubicBezTo>
                    <a:pt x="417" y="6907"/>
                    <a:pt x="1553" y="11177"/>
                    <a:pt x="2773" y="14948"/>
                  </a:cubicBezTo>
                  <a:cubicBezTo>
                    <a:pt x="3245" y="16390"/>
                    <a:pt x="3716" y="17776"/>
                    <a:pt x="4160" y="18940"/>
                  </a:cubicBezTo>
                  <a:cubicBezTo>
                    <a:pt x="4769" y="20465"/>
                    <a:pt x="5269" y="21990"/>
                    <a:pt x="5684" y="23570"/>
                  </a:cubicBezTo>
                  <a:cubicBezTo>
                    <a:pt x="5684" y="23626"/>
                    <a:pt x="5712" y="23709"/>
                    <a:pt x="5712" y="23792"/>
                  </a:cubicBezTo>
                  <a:cubicBezTo>
                    <a:pt x="4880" y="28949"/>
                    <a:pt x="5518" y="34467"/>
                    <a:pt x="6544" y="39540"/>
                  </a:cubicBezTo>
                  <a:cubicBezTo>
                    <a:pt x="6978" y="41585"/>
                    <a:pt x="6989" y="42499"/>
                    <a:pt x="8747" y="42499"/>
                  </a:cubicBezTo>
                  <a:cubicBezTo>
                    <a:pt x="8896" y="42499"/>
                    <a:pt x="9058" y="42492"/>
                    <a:pt x="9233" y="42479"/>
                  </a:cubicBezTo>
                  <a:cubicBezTo>
                    <a:pt x="10287" y="42424"/>
                    <a:pt x="11507" y="42424"/>
                    <a:pt x="12477" y="42008"/>
                  </a:cubicBezTo>
                  <a:cubicBezTo>
                    <a:pt x="13337" y="41620"/>
                    <a:pt x="13253" y="14920"/>
                    <a:pt x="12533" y="10290"/>
                  </a:cubicBezTo>
                  <a:cubicBezTo>
                    <a:pt x="12311" y="8820"/>
                    <a:pt x="12505" y="5965"/>
                    <a:pt x="10980" y="2915"/>
                  </a:cubicBezTo>
                  <a:cubicBezTo>
                    <a:pt x="10337" y="1652"/>
                    <a:pt x="7810" y="1"/>
                    <a:pt x="55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74"/>
            <p:cNvSpPr/>
            <p:nvPr/>
          </p:nvSpPr>
          <p:spPr>
            <a:xfrm>
              <a:off x="4355825" y="5062375"/>
              <a:ext cx="95675" cy="10250"/>
            </a:xfrm>
            <a:custGeom>
              <a:avLst/>
              <a:gdLst/>
              <a:ahLst/>
              <a:cxnLst/>
              <a:rect l="l" t="t" r="r" b="b"/>
              <a:pathLst>
                <a:path w="3827" h="410" extrusionOk="0">
                  <a:moveTo>
                    <a:pt x="3826" y="0"/>
                  </a:moveTo>
                  <a:lnTo>
                    <a:pt x="3826" y="0"/>
                  </a:lnTo>
                  <a:cubicBezTo>
                    <a:pt x="3189" y="111"/>
                    <a:pt x="2551" y="166"/>
                    <a:pt x="1913" y="222"/>
                  </a:cubicBezTo>
                  <a:cubicBezTo>
                    <a:pt x="1581" y="250"/>
                    <a:pt x="1276" y="250"/>
                    <a:pt x="943" y="250"/>
                  </a:cubicBezTo>
                  <a:lnTo>
                    <a:pt x="0" y="250"/>
                  </a:lnTo>
                  <a:cubicBezTo>
                    <a:pt x="305" y="333"/>
                    <a:pt x="638" y="361"/>
                    <a:pt x="943" y="388"/>
                  </a:cubicBezTo>
                  <a:cubicBezTo>
                    <a:pt x="1109" y="402"/>
                    <a:pt x="1276" y="409"/>
                    <a:pt x="1439" y="409"/>
                  </a:cubicBezTo>
                  <a:cubicBezTo>
                    <a:pt x="1602" y="409"/>
                    <a:pt x="1761" y="402"/>
                    <a:pt x="1913" y="388"/>
                  </a:cubicBezTo>
                  <a:cubicBezTo>
                    <a:pt x="2579" y="361"/>
                    <a:pt x="3217" y="222"/>
                    <a:pt x="3826" y="0"/>
                  </a:cubicBezTo>
                  <a:close/>
                </a:path>
              </a:pathLst>
            </a:custGeom>
            <a:solidFill>
              <a:srgbClr val="5C6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74"/>
            <p:cNvSpPr/>
            <p:nvPr/>
          </p:nvSpPr>
          <p:spPr>
            <a:xfrm>
              <a:off x="4409875" y="4602125"/>
              <a:ext cx="52025" cy="11375"/>
            </a:xfrm>
            <a:custGeom>
              <a:avLst/>
              <a:gdLst/>
              <a:ahLst/>
              <a:cxnLst/>
              <a:rect l="l" t="t" r="r" b="b"/>
              <a:pathLst>
                <a:path w="2081" h="455" extrusionOk="0">
                  <a:moveTo>
                    <a:pt x="2080" y="0"/>
                  </a:moveTo>
                  <a:lnTo>
                    <a:pt x="2080" y="0"/>
                  </a:lnTo>
                  <a:cubicBezTo>
                    <a:pt x="1775" y="167"/>
                    <a:pt x="1415" y="278"/>
                    <a:pt x="1027" y="278"/>
                  </a:cubicBezTo>
                  <a:cubicBezTo>
                    <a:pt x="982" y="281"/>
                    <a:pt x="937" y="283"/>
                    <a:pt x="892" y="283"/>
                  </a:cubicBezTo>
                  <a:cubicBezTo>
                    <a:pt x="577" y="283"/>
                    <a:pt x="268" y="198"/>
                    <a:pt x="1" y="28"/>
                  </a:cubicBezTo>
                  <a:lnTo>
                    <a:pt x="1" y="28"/>
                  </a:lnTo>
                  <a:cubicBezTo>
                    <a:pt x="112" y="194"/>
                    <a:pt x="278" y="305"/>
                    <a:pt x="472" y="361"/>
                  </a:cubicBezTo>
                  <a:cubicBezTo>
                    <a:pt x="597" y="423"/>
                    <a:pt x="737" y="454"/>
                    <a:pt x="893" y="454"/>
                  </a:cubicBezTo>
                  <a:cubicBezTo>
                    <a:pt x="945" y="454"/>
                    <a:pt x="999" y="451"/>
                    <a:pt x="1055" y="444"/>
                  </a:cubicBezTo>
                  <a:cubicBezTo>
                    <a:pt x="1249" y="444"/>
                    <a:pt x="1443" y="416"/>
                    <a:pt x="1609" y="333"/>
                  </a:cubicBezTo>
                  <a:cubicBezTo>
                    <a:pt x="1803" y="278"/>
                    <a:pt x="1969" y="139"/>
                    <a:pt x="2080" y="0"/>
                  </a:cubicBezTo>
                  <a:close/>
                </a:path>
              </a:pathLst>
            </a:custGeom>
            <a:solidFill>
              <a:srgbClr val="5C6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74"/>
            <p:cNvSpPr/>
            <p:nvPr/>
          </p:nvSpPr>
          <p:spPr>
            <a:xfrm>
              <a:off x="3779825" y="4032325"/>
              <a:ext cx="521275" cy="1028000"/>
            </a:xfrm>
            <a:custGeom>
              <a:avLst/>
              <a:gdLst/>
              <a:ahLst/>
              <a:cxnLst/>
              <a:rect l="l" t="t" r="r" b="b"/>
              <a:pathLst>
                <a:path w="20851" h="41120" extrusionOk="0">
                  <a:moveTo>
                    <a:pt x="15683" y="1"/>
                  </a:moveTo>
                  <a:cubicBezTo>
                    <a:pt x="12885" y="1"/>
                    <a:pt x="9593" y="3745"/>
                    <a:pt x="7597" y="17053"/>
                  </a:cubicBezTo>
                  <a:cubicBezTo>
                    <a:pt x="6960" y="21212"/>
                    <a:pt x="7126" y="21434"/>
                    <a:pt x="6876" y="21794"/>
                  </a:cubicBezTo>
                  <a:cubicBezTo>
                    <a:pt x="3577" y="26480"/>
                    <a:pt x="1165" y="33245"/>
                    <a:pt x="167" y="38180"/>
                  </a:cubicBezTo>
                  <a:cubicBezTo>
                    <a:pt x="84" y="38540"/>
                    <a:pt x="0" y="38707"/>
                    <a:pt x="222" y="38984"/>
                  </a:cubicBezTo>
                  <a:cubicBezTo>
                    <a:pt x="1082" y="39982"/>
                    <a:pt x="3522" y="41008"/>
                    <a:pt x="4742" y="41119"/>
                  </a:cubicBezTo>
                  <a:cubicBezTo>
                    <a:pt x="4745" y="41119"/>
                    <a:pt x="4748" y="41119"/>
                    <a:pt x="4751" y="41119"/>
                  </a:cubicBezTo>
                  <a:cubicBezTo>
                    <a:pt x="5531" y="41119"/>
                    <a:pt x="10442" y="31076"/>
                    <a:pt x="14445" y="22820"/>
                  </a:cubicBezTo>
                  <a:cubicBezTo>
                    <a:pt x="16636" y="18301"/>
                    <a:pt x="18438" y="14308"/>
                    <a:pt x="18937" y="12728"/>
                  </a:cubicBezTo>
                  <a:cubicBezTo>
                    <a:pt x="19408" y="11314"/>
                    <a:pt x="20850" y="8846"/>
                    <a:pt x="20822" y="5408"/>
                  </a:cubicBezTo>
                  <a:cubicBezTo>
                    <a:pt x="20822" y="4188"/>
                    <a:pt x="19491" y="1749"/>
                    <a:pt x="17662" y="612"/>
                  </a:cubicBezTo>
                  <a:cubicBezTo>
                    <a:pt x="17052" y="235"/>
                    <a:pt x="16383" y="1"/>
                    <a:pt x="156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74"/>
            <p:cNvSpPr/>
            <p:nvPr/>
          </p:nvSpPr>
          <p:spPr>
            <a:xfrm>
              <a:off x="3815175" y="4982650"/>
              <a:ext cx="88750" cy="37450"/>
            </a:xfrm>
            <a:custGeom>
              <a:avLst/>
              <a:gdLst/>
              <a:ahLst/>
              <a:cxnLst/>
              <a:rect l="l" t="t" r="r" b="b"/>
              <a:pathLst>
                <a:path w="3550" h="1498" extrusionOk="0">
                  <a:moveTo>
                    <a:pt x="0" y="1"/>
                  </a:moveTo>
                  <a:lnTo>
                    <a:pt x="0" y="1"/>
                  </a:lnTo>
                  <a:cubicBezTo>
                    <a:pt x="250" y="195"/>
                    <a:pt x="527" y="389"/>
                    <a:pt x="804" y="555"/>
                  </a:cubicBezTo>
                  <a:cubicBezTo>
                    <a:pt x="1082" y="722"/>
                    <a:pt x="1359" y="860"/>
                    <a:pt x="1664" y="999"/>
                  </a:cubicBezTo>
                  <a:cubicBezTo>
                    <a:pt x="2246" y="1248"/>
                    <a:pt x="2884" y="1415"/>
                    <a:pt x="3549" y="1498"/>
                  </a:cubicBezTo>
                  <a:cubicBezTo>
                    <a:pt x="2912" y="1304"/>
                    <a:pt x="2329" y="1082"/>
                    <a:pt x="1747" y="832"/>
                  </a:cubicBezTo>
                  <a:cubicBezTo>
                    <a:pt x="1442" y="694"/>
                    <a:pt x="1165" y="583"/>
                    <a:pt x="860" y="444"/>
                  </a:cubicBezTo>
                  <a:cubicBezTo>
                    <a:pt x="583" y="306"/>
                    <a:pt x="305" y="139"/>
                    <a:pt x="0" y="1"/>
                  </a:cubicBezTo>
                  <a:close/>
                </a:path>
              </a:pathLst>
            </a:custGeom>
            <a:solidFill>
              <a:srgbClr val="5C6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74"/>
            <p:cNvSpPr/>
            <p:nvPr/>
          </p:nvSpPr>
          <p:spPr>
            <a:xfrm>
              <a:off x="4069550" y="4589650"/>
              <a:ext cx="47175" cy="25150"/>
            </a:xfrm>
            <a:custGeom>
              <a:avLst/>
              <a:gdLst/>
              <a:ahLst/>
              <a:cxnLst/>
              <a:rect l="l" t="t" r="r" b="b"/>
              <a:pathLst>
                <a:path w="1887" h="1006" extrusionOk="0">
                  <a:moveTo>
                    <a:pt x="1" y="0"/>
                  </a:moveTo>
                  <a:lnTo>
                    <a:pt x="1" y="0"/>
                  </a:lnTo>
                  <a:cubicBezTo>
                    <a:pt x="56" y="194"/>
                    <a:pt x="139" y="361"/>
                    <a:pt x="278" y="499"/>
                  </a:cubicBezTo>
                  <a:cubicBezTo>
                    <a:pt x="417" y="638"/>
                    <a:pt x="583" y="777"/>
                    <a:pt x="777" y="860"/>
                  </a:cubicBezTo>
                  <a:cubicBezTo>
                    <a:pt x="943" y="943"/>
                    <a:pt x="1137" y="971"/>
                    <a:pt x="1332" y="998"/>
                  </a:cubicBezTo>
                  <a:cubicBezTo>
                    <a:pt x="1366" y="1003"/>
                    <a:pt x="1400" y="1006"/>
                    <a:pt x="1435" y="1006"/>
                  </a:cubicBezTo>
                  <a:cubicBezTo>
                    <a:pt x="1594" y="1006"/>
                    <a:pt x="1749" y="956"/>
                    <a:pt x="1886" y="887"/>
                  </a:cubicBezTo>
                  <a:lnTo>
                    <a:pt x="1886" y="887"/>
                  </a:lnTo>
                  <a:cubicBezTo>
                    <a:pt x="1828" y="892"/>
                    <a:pt x="1769" y="894"/>
                    <a:pt x="1711" y="894"/>
                  </a:cubicBezTo>
                  <a:cubicBezTo>
                    <a:pt x="1409" y="894"/>
                    <a:pt x="1111" y="833"/>
                    <a:pt x="832" y="693"/>
                  </a:cubicBezTo>
                  <a:cubicBezTo>
                    <a:pt x="500" y="527"/>
                    <a:pt x="223" y="305"/>
                    <a:pt x="1" y="0"/>
                  </a:cubicBezTo>
                  <a:close/>
                </a:path>
              </a:pathLst>
            </a:custGeom>
            <a:solidFill>
              <a:srgbClr val="5C6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74"/>
            <p:cNvSpPr/>
            <p:nvPr/>
          </p:nvSpPr>
          <p:spPr>
            <a:xfrm>
              <a:off x="4224825" y="4337350"/>
              <a:ext cx="42300" cy="84575"/>
            </a:xfrm>
            <a:custGeom>
              <a:avLst/>
              <a:gdLst/>
              <a:ahLst/>
              <a:cxnLst/>
              <a:rect l="l" t="t" r="r" b="b"/>
              <a:pathLst>
                <a:path w="1692" h="3383" extrusionOk="0">
                  <a:moveTo>
                    <a:pt x="1691" y="0"/>
                  </a:moveTo>
                  <a:lnTo>
                    <a:pt x="1691" y="0"/>
                  </a:lnTo>
                  <a:cubicBezTo>
                    <a:pt x="1331" y="527"/>
                    <a:pt x="1026" y="1081"/>
                    <a:pt x="749" y="1664"/>
                  </a:cubicBezTo>
                  <a:cubicBezTo>
                    <a:pt x="610" y="1941"/>
                    <a:pt x="472" y="2218"/>
                    <a:pt x="361" y="2495"/>
                  </a:cubicBezTo>
                  <a:cubicBezTo>
                    <a:pt x="222" y="2800"/>
                    <a:pt x="111" y="3078"/>
                    <a:pt x="0" y="3383"/>
                  </a:cubicBezTo>
                  <a:cubicBezTo>
                    <a:pt x="167" y="3105"/>
                    <a:pt x="333" y="2856"/>
                    <a:pt x="472" y="2579"/>
                  </a:cubicBezTo>
                  <a:cubicBezTo>
                    <a:pt x="638" y="2301"/>
                    <a:pt x="777" y="2024"/>
                    <a:pt x="915" y="1747"/>
                  </a:cubicBezTo>
                  <a:cubicBezTo>
                    <a:pt x="1192" y="1165"/>
                    <a:pt x="1442" y="582"/>
                    <a:pt x="1691" y="0"/>
                  </a:cubicBezTo>
                  <a:close/>
                </a:path>
              </a:pathLst>
            </a:custGeom>
            <a:solidFill>
              <a:srgbClr val="5C62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74"/>
            <p:cNvSpPr/>
            <p:nvPr/>
          </p:nvSpPr>
          <p:spPr>
            <a:xfrm>
              <a:off x="4974100" y="3918675"/>
              <a:ext cx="605125" cy="1522175"/>
            </a:xfrm>
            <a:custGeom>
              <a:avLst/>
              <a:gdLst/>
              <a:ahLst/>
              <a:cxnLst/>
              <a:rect l="l" t="t" r="r" b="b"/>
              <a:pathLst>
                <a:path w="24205" h="60887" fill="none" extrusionOk="0">
                  <a:moveTo>
                    <a:pt x="1" y="1"/>
                  </a:moveTo>
                  <a:lnTo>
                    <a:pt x="24205" y="60886"/>
                  </a:lnTo>
                </a:path>
              </a:pathLst>
            </a:custGeom>
            <a:noFill/>
            <a:ln w="13175" cap="rnd" cmpd="sng">
              <a:solidFill>
                <a:schemeClr val="dk1"/>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74"/>
            <p:cNvSpPr/>
            <p:nvPr/>
          </p:nvSpPr>
          <p:spPr>
            <a:xfrm>
              <a:off x="4926275" y="3798775"/>
              <a:ext cx="123400" cy="309850"/>
            </a:xfrm>
            <a:custGeom>
              <a:avLst/>
              <a:gdLst/>
              <a:ahLst/>
              <a:cxnLst/>
              <a:rect l="l" t="t" r="r" b="b"/>
              <a:pathLst>
                <a:path w="4936" h="12394" fill="none" extrusionOk="0">
                  <a:moveTo>
                    <a:pt x="4936" y="12394"/>
                  </a:moveTo>
                  <a:lnTo>
                    <a:pt x="0" y="0"/>
                  </a:lnTo>
                </a:path>
              </a:pathLst>
            </a:custGeom>
            <a:noFill/>
            <a:ln w="27025" cap="rnd" cmpd="sng">
              <a:solidFill>
                <a:schemeClr val="accent5"/>
              </a:solidFill>
              <a:prstDash val="solid"/>
              <a:miter lim="2772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74"/>
            <p:cNvSpPr/>
            <p:nvPr/>
          </p:nvSpPr>
          <p:spPr>
            <a:xfrm>
              <a:off x="4265025" y="3438925"/>
              <a:ext cx="572550" cy="456425"/>
            </a:xfrm>
            <a:custGeom>
              <a:avLst/>
              <a:gdLst/>
              <a:ahLst/>
              <a:cxnLst/>
              <a:rect l="l" t="t" r="r" b="b"/>
              <a:pathLst>
                <a:path w="22902" h="18257" extrusionOk="0">
                  <a:moveTo>
                    <a:pt x="2850" y="0"/>
                  </a:moveTo>
                  <a:cubicBezTo>
                    <a:pt x="1499" y="0"/>
                    <a:pt x="246" y="1195"/>
                    <a:pt x="139" y="2805"/>
                  </a:cubicBezTo>
                  <a:cubicBezTo>
                    <a:pt x="0" y="4413"/>
                    <a:pt x="638" y="6021"/>
                    <a:pt x="1137" y="7546"/>
                  </a:cubicBezTo>
                  <a:cubicBezTo>
                    <a:pt x="2246" y="10790"/>
                    <a:pt x="3605" y="14644"/>
                    <a:pt x="5906" y="17472"/>
                  </a:cubicBezTo>
                  <a:cubicBezTo>
                    <a:pt x="6359" y="18035"/>
                    <a:pt x="7349" y="18256"/>
                    <a:pt x="8624" y="18256"/>
                  </a:cubicBezTo>
                  <a:cubicBezTo>
                    <a:pt x="12495" y="18256"/>
                    <a:pt x="18993" y="16219"/>
                    <a:pt x="21099" y="15531"/>
                  </a:cubicBezTo>
                  <a:cubicBezTo>
                    <a:pt x="21682" y="15337"/>
                    <a:pt x="22208" y="15365"/>
                    <a:pt x="22458" y="14921"/>
                  </a:cubicBezTo>
                  <a:cubicBezTo>
                    <a:pt x="22735" y="14394"/>
                    <a:pt x="22902" y="13701"/>
                    <a:pt x="22319" y="13313"/>
                  </a:cubicBezTo>
                  <a:cubicBezTo>
                    <a:pt x="22113" y="13178"/>
                    <a:pt x="21893" y="13134"/>
                    <a:pt x="21428" y="13134"/>
                  </a:cubicBezTo>
                  <a:cubicBezTo>
                    <a:pt x="20553" y="13134"/>
                    <a:pt x="18810" y="13290"/>
                    <a:pt x="14656" y="13290"/>
                  </a:cubicBezTo>
                  <a:cubicBezTo>
                    <a:pt x="13306" y="13290"/>
                    <a:pt x="11701" y="13274"/>
                    <a:pt x="9787" y="13230"/>
                  </a:cubicBezTo>
                  <a:cubicBezTo>
                    <a:pt x="9510" y="13230"/>
                    <a:pt x="9233" y="13202"/>
                    <a:pt x="8956" y="13174"/>
                  </a:cubicBezTo>
                  <a:cubicBezTo>
                    <a:pt x="8346" y="11012"/>
                    <a:pt x="7403" y="7518"/>
                    <a:pt x="5767" y="2750"/>
                  </a:cubicBezTo>
                  <a:cubicBezTo>
                    <a:pt x="5098" y="780"/>
                    <a:pt x="3942" y="0"/>
                    <a:pt x="2850" y="0"/>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74"/>
            <p:cNvSpPr/>
            <p:nvPr/>
          </p:nvSpPr>
          <p:spPr>
            <a:xfrm>
              <a:off x="4434850" y="3765900"/>
              <a:ext cx="52700" cy="10025"/>
            </a:xfrm>
            <a:custGeom>
              <a:avLst/>
              <a:gdLst/>
              <a:ahLst/>
              <a:cxnLst/>
              <a:rect l="l" t="t" r="r" b="b"/>
              <a:pathLst>
                <a:path w="2108" h="401" extrusionOk="0">
                  <a:moveTo>
                    <a:pt x="1717" y="1"/>
                  </a:moveTo>
                  <a:cubicBezTo>
                    <a:pt x="1664" y="1"/>
                    <a:pt x="1610" y="4"/>
                    <a:pt x="1553" y="12"/>
                  </a:cubicBezTo>
                  <a:cubicBezTo>
                    <a:pt x="1386" y="12"/>
                    <a:pt x="1192" y="12"/>
                    <a:pt x="1026" y="40"/>
                  </a:cubicBezTo>
                  <a:cubicBezTo>
                    <a:pt x="832" y="68"/>
                    <a:pt x="665" y="123"/>
                    <a:pt x="499" y="179"/>
                  </a:cubicBezTo>
                  <a:cubicBezTo>
                    <a:pt x="305" y="234"/>
                    <a:pt x="139" y="317"/>
                    <a:pt x="0" y="400"/>
                  </a:cubicBezTo>
                  <a:cubicBezTo>
                    <a:pt x="361" y="345"/>
                    <a:pt x="721" y="290"/>
                    <a:pt x="1054" y="234"/>
                  </a:cubicBezTo>
                  <a:cubicBezTo>
                    <a:pt x="1414" y="179"/>
                    <a:pt x="1747" y="123"/>
                    <a:pt x="2107" y="40"/>
                  </a:cubicBezTo>
                  <a:cubicBezTo>
                    <a:pt x="1970" y="20"/>
                    <a:pt x="1847" y="1"/>
                    <a:pt x="1717" y="1"/>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74"/>
            <p:cNvSpPr/>
            <p:nvPr/>
          </p:nvSpPr>
          <p:spPr>
            <a:xfrm>
              <a:off x="4780025" y="3742825"/>
              <a:ext cx="198250" cy="92600"/>
            </a:xfrm>
            <a:custGeom>
              <a:avLst/>
              <a:gdLst/>
              <a:ahLst/>
              <a:cxnLst/>
              <a:rect l="l" t="t" r="r" b="b"/>
              <a:pathLst>
                <a:path w="7930" h="3704" extrusionOk="0">
                  <a:moveTo>
                    <a:pt x="4354" y="0"/>
                  </a:moveTo>
                  <a:cubicBezTo>
                    <a:pt x="3901" y="0"/>
                    <a:pt x="3437" y="37"/>
                    <a:pt x="2995" y="131"/>
                  </a:cubicBezTo>
                  <a:cubicBezTo>
                    <a:pt x="499" y="686"/>
                    <a:pt x="0" y="1656"/>
                    <a:pt x="389" y="2460"/>
                  </a:cubicBezTo>
                  <a:cubicBezTo>
                    <a:pt x="788" y="3277"/>
                    <a:pt x="2828" y="3704"/>
                    <a:pt x="4179" y="3704"/>
                  </a:cubicBezTo>
                  <a:cubicBezTo>
                    <a:pt x="4799" y="3704"/>
                    <a:pt x="5274" y="3614"/>
                    <a:pt x="5379" y="3431"/>
                  </a:cubicBezTo>
                  <a:cubicBezTo>
                    <a:pt x="5712" y="2848"/>
                    <a:pt x="3605" y="2599"/>
                    <a:pt x="3854" y="2100"/>
                  </a:cubicBezTo>
                  <a:cubicBezTo>
                    <a:pt x="3905" y="2057"/>
                    <a:pt x="4019" y="2041"/>
                    <a:pt x="4160" y="2041"/>
                  </a:cubicBezTo>
                  <a:cubicBezTo>
                    <a:pt x="4481" y="2041"/>
                    <a:pt x="4946" y="2125"/>
                    <a:pt x="5157" y="2183"/>
                  </a:cubicBezTo>
                  <a:cubicBezTo>
                    <a:pt x="5442" y="2236"/>
                    <a:pt x="6420" y="2449"/>
                    <a:pt x="7123" y="2449"/>
                  </a:cubicBezTo>
                  <a:cubicBezTo>
                    <a:pt x="7517" y="2449"/>
                    <a:pt x="7825" y="2382"/>
                    <a:pt x="7874" y="2183"/>
                  </a:cubicBezTo>
                  <a:cubicBezTo>
                    <a:pt x="7930" y="1878"/>
                    <a:pt x="7181" y="1601"/>
                    <a:pt x="6959" y="1517"/>
                  </a:cubicBezTo>
                  <a:cubicBezTo>
                    <a:pt x="6405" y="1296"/>
                    <a:pt x="7043" y="1323"/>
                    <a:pt x="7320" y="1185"/>
                  </a:cubicBezTo>
                  <a:cubicBezTo>
                    <a:pt x="7597" y="1074"/>
                    <a:pt x="7874" y="713"/>
                    <a:pt x="7348" y="492"/>
                  </a:cubicBezTo>
                  <a:cubicBezTo>
                    <a:pt x="7095" y="366"/>
                    <a:pt x="5775" y="0"/>
                    <a:pt x="4354" y="0"/>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74"/>
            <p:cNvSpPr/>
            <p:nvPr/>
          </p:nvSpPr>
          <p:spPr>
            <a:xfrm>
              <a:off x="4895075" y="3764800"/>
              <a:ext cx="52025" cy="11125"/>
            </a:xfrm>
            <a:custGeom>
              <a:avLst/>
              <a:gdLst/>
              <a:ahLst/>
              <a:cxnLst/>
              <a:rect l="l" t="t" r="r" b="b"/>
              <a:pathLst>
                <a:path w="2081" h="445" extrusionOk="0">
                  <a:moveTo>
                    <a:pt x="555" y="1"/>
                  </a:moveTo>
                  <a:cubicBezTo>
                    <a:pt x="361" y="1"/>
                    <a:pt x="195" y="29"/>
                    <a:pt x="1" y="56"/>
                  </a:cubicBezTo>
                  <a:cubicBezTo>
                    <a:pt x="195" y="84"/>
                    <a:pt x="361" y="112"/>
                    <a:pt x="528" y="139"/>
                  </a:cubicBezTo>
                  <a:lnTo>
                    <a:pt x="1054" y="250"/>
                  </a:lnTo>
                  <a:cubicBezTo>
                    <a:pt x="1387" y="306"/>
                    <a:pt x="1748" y="389"/>
                    <a:pt x="2080" y="444"/>
                  </a:cubicBezTo>
                  <a:cubicBezTo>
                    <a:pt x="1775" y="278"/>
                    <a:pt x="1443" y="139"/>
                    <a:pt x="1082" y="56"/>
                  </a:cubicBezTo>
                  <a:cubicBezTo>
                    <a:pt x="916" y="29"/>
                    <a:pt x="722" y="1"/>
                    <a:pt x="555" y="1"/>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74"/>
            <p:cNvSpPr/>
            <p:nvPr/>
          </p:nvSpPr>
          <p:spPr>
            <a:xfrm>
              <a:off x="4789025" y="3771750"/>
              <a:ext cx="9725" cy="40225"/>
            </a:xfrm>
            <a:custGeom>
              <a:avLst/>
              <a:gdLst/>
              <a:ahLst/>
              <a:cxnLst/>
              <a:rect l="l" t="t" r="r" b="b"/>
              <a:pathLst>
                <a:path w="389" h="1609" extrusionOk="0">
                  <a:moveTo>
                    <a:pt x="334" y="0"/>
                  </a:moveTo>
                  <a:lnTo>
                    <a:pt x="334" y="0"/>
                  </a:lnTo>
                  <a:cubicBezTo>
                    <a:pt x="223" y="111"/>
                    <a:pt x="139" y="222"/>
                    <a:pt x="84" y="360"/>
                  </a:cubicBezTo>
                  <a:cubicBezTo>
                    <a:pt x="29" y="499"/>
                    <a:pt x="1" y="665"/>
                    <a:pt x="1" y="804"/>
                  </a:cubicBezTo>
                  <a:cubicBezTo>
                    <a:pt x="1" y="970"/>
                    <a:pt x="29" y="1109"/>
                    <a:pt x="112" y="1248"/>
                  </a:cubicBezTo>
                  <a:cubicBezTo>
                    <a:pt x="167" y="1386"/>
                    <a:pt x="278" y="1525"/>
                    <a:pt x="389" y="1608"/>
                  </a:cubicBezTo>
                  <a:cubicBezTo>
                    <a:pt x="334" y="1470"/>
                    <a:pt x="278" y="1359"/>
                    <a:pt x="223" y="1220"/>
                  </a:cubicBezTo>
                  <a:cubicBezTo>
                    <a:pt x="195" y="1081"/>
                    <a:pt x="167" y="943"/>
                    <a:pt x="167" y="832"/>
                  </a:cubicBezTo>
                  <a:cubicBezTo>
                    <a:pt x="195" y="555"/>
                    <a:pt x="250" y="277"/>
                    <a:pt x="334" y="0"/>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74"/>
            <p:cNvSpPr/>
            <p:nvPr/>
          </p:nvSpPr>
          <p:spPr>
            <a:xfrm>
              <a:off x="4806350" y="3737600"/>
              <a:ext cx="138325" cy="123150"/>
            </a:xfrm>
            <a:custGeom>
              <a:avLst/>
              <a:gdLst/>
              <a:ahLst/>
              <a:cxnLst/>
              <a:rect l="l" t="t" r="r" b="b"/>
              <a:pathLst>
                <a:path w="5533" h="4926" extrusionOk="0">
                  <a:moveTo>
                    <a:pt x="2919" y="0"/>
                  </a:moveTo>
                  <a:cubicBezTo>
                    <a:pt x="2834" y="0"/>
                    <a:pt x="2748" y="3"/>
                    <a:pt x="2663" y="8"/>
                  </a:cubicBezTo>
                  <a:cubicBezTo>
                    <a:pt x="2136" y="8"/>
                    <a:pt x="1637" y="118"/>
                    <a:pt x="1165" y="340"/>
                  </a:cubicBezTo>
                  <a:cubicBezTo>
                    <a:pt x="694" y="562"/>
                    <a:pt x="334" y="978"/>
                    <a:pt x="167" y="1449"/>
                  </a:cubicBezTo>
                  <a:cubicBezTo>
                    <a:pt x="1" y="1948"/>
                    <a:pt x="29" y="2503"/>
                    <a:pt x="250" y="2974"/>
                  </a:cubicBezTo>
                  <a:cubicBezTo>
                    <a:pt x="912" y="4224"/>
                    <a:pt x="2195" y="4925"/>
                    <a:pt x="3509" y="4925"/>
                  </a:cubicBezTo>
                  <a:cubicBezTo>
                    <a:pt x="4178" y="4925"/>
                    <a:pt x="4855" y="4744"/>
                    <a:pt x="5463" y="4360"/>
                  </a:cubicBezTo>
                  <a:cubicBezTo>
                    <a:pt x="5533" y="4314"/>
                    <a:pt x="5485" y="4209"/>
                    <a:pt x="5436" y="4209"/>
                  </a:cubicBezTo>
                  <a:cubicBezTo>
                    <a:pt x="5426" y="4209"/>
                    <a:pt x="5416" y="4213"/>
                    <a:pt x="5407" y="4222"/>
                  </a:cubicBezTo>
                  <a:cubicBezTo>
                    <a:pt x="4815" y="4598"/>
                    <a:pt x="4158" y="4776"/>
                    <a:pt x="3513" y="4776"/>
                  </a:cubicBezTo>
                  <a:cubicBezTo>
                    <a:pt x="2256" y="4776"/>
                    <a:pt x="1040" y="4100"/>
                    <a:pt x="417" y="2891"/>
                  </a:cubicBezTo>
                  <a:cubicBezTo>
                    <a:pt x="223" y="2447"/>
                    <a:pt x="167" y="1976"/>
                    <a:pt x="334" y="1505"/>
                  </a:cubicBezTo>
                  <a:cubicBezTo>
                    <a:pt x="500" y="1061"/>
                    <a:pt x="833" y="701"/>
                    <a:pt x="1249" y="479"/>
                  </a:cubicBezTo>
                  <a:cubicBezTo>
                    <a:pt x="1692" y="285"/>
                    <a:pt x="2164" y="174"/>
                    <a:pt x="2663" y="174"/>
                  </a:cubicBezTo>
                  <a:cubicBezTo>
                    <a:pt x="2743" y="169"/>
                    <a:pt x="2825" y="167"/>
                    <a:pt x="2907" y="167"/>
                  </a:cubicBezTo>
                  <a:cubicBezTo>
                    <a:pt x="3304" y="167"/>
                    <a:pt x="3714" y="221"/>
                    <a:pt x="4104" y="312"/>
                  </a:cubicBezTo>
                  <a:cubicBezTo>
                    <a:pt x="4160" y="312"/>
                    <a:pt x="4188" y="285"/>
                    <a:pt x="4215" y="257"/>
                  </a:cubicBezTo>
                  <a:cubicBezTo>
                    <a:pt x="4215" y="202"/>
                    <a:pt x="4188" y="146"/>
                    <a:pt x="4160" y="146"/>
                  </a:cubicBezTo>
                  <a:cubicBezTo>
                    <a:pt x="3746" y="54"/>
                    <a:pt x="3333" y="0"/>
                    <a:pt x="29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74"/>
            <p:cNvSpPr/>
            <p:nvPr/>
          </p:nvSpPr>
          <p:spPr>
            <a:xfrm>
              <a:off x="3892100" y="3393025"/>
              <a:ext cx="619700" cy="937925"/>
            </a:xfrm>
            <a:custGeom>
              <a:avLst/>
              <a:gdLst/>
              <a:ahLst/>
              <a:cxnLst/>
              <a:rect l="l" t="t" r="r" b="b"/>
              <a:pathLst>
                <a:path w="24788" h="37517" extrusionOk="0">
                  <a:moveTo>
                    <a:pt x="10221" y="0"/>
                  </a:moveTo>
                  <a:cubicBezTo>
                    <a:pt x="8559" y="0"/>
                    <a:pt x="6894" y="215"/>
                    <a:pt x="5269" y="649"/>
                  </a:cubicBezTo>
                  <a:cubicBezTo>
                    <a:pt x="3716" y="1037"/>
                    <a:pt x="2219" y="1674"/>
                    <a:pt x="833" y="2506"/>
                  </a:cubicBezTo>
                  <a:cubicBezTo>
                    <a:pt x="1" y="3033"/>
                    <a:pt x="833" y="2950"/>
                    <a:pt x="2053" y="10325"/>
                  </a:cubicBezTo>
                  <a:cubicBezTo>
                    <a:pt x="2247" y="11572"/>
                    <a:pt x="2469" y="13014"/>
                    <a:pt x="2690" y="14761"/>
                  </a:cubicBezTo>
                  <a:cubicBezTo>
                    <a:pt x="2912" y="17506"/>
                    <a:pt x="2912" y="20251"/>
                    <a:pt x="2690" y="22995"/>
                  </a:cubicBezTo>
                  <a:cubicBezTo>
                    <a:pt x="2441" y="25602"/>
                    <a:pt x="1443" y="32783"/>
                    <a:pt x="1803" y="34973"/>
                  </a:cubicBezTo>
                  <a:cubicBezTo>
                    <a:pt x="1859" y="35139"/>
                    <a:pt x="1942" y="35250"/>
                    <a:pt x="2080" y="35333"/>
                  </a:cubicBezTo>
                  <a:cubicBezTo>
                    <a:pt x="4569" y="36837"/>
                    <a:pt x="7766" y="37516"/>
                    <a:pt x="11032" y="37516"/>
                  </a:cubicBezTo>
                  <a:cubicBezTo>
                    <a:pt x="14753" y="37516"/>
                    <a:pt x="18563" y="36634"/>
                    <a:pt x="21516" y="35084"/>
                  </a:cubicBezTo>
                  <a:cubicBezTo>
                    <a:pt x="22514" y="34529"/>
                    <a:pt x="24289" y="33697"/>
                    <a:pt x="24704" y="32616"/>
                  </a:cubicBezTo>
                  <a:cubicBezTo>
                    <a:pt x="24788" y="32422"/>
                    <a:pt x="24788" y="32228"/>
                    <a:pt x="24788" y="32006"/>
                  </a:cubicBezTo>
                  <a:cubicBezTo>
                    <a:pt x="23873" y="24992"/>
                    <a:pt x="20546" y="20722"/>
                    <a:pt x="21239" y="15593"/>
                  </a:cubicBezTo>
                  <a:cubicBezTo>
                    <a:pt x="21433" y="14345"/>
                    <a:pt x="21544" y="13042"/>
                    <a:pt x="21544" y="11767"/>
                  </a:cubicBezTo>
                  <a:cubicBezTo>
                    <a:pt x="21488" y="9632"/>
                    <a:pt x="20573" y="5722"/>
                    <a:pt x="18965" y="2423"/>
                  </a:cubicBezTo>
                  <a:cubicBezTo>
                    <a:pt x="18827" y="2173"/>
                    <a:pt x="18633" y="1952"/>
                    <a:pt x="18383" y="1841"/>
                  </a:cubicBezTo>
                  <a:cubicBezTo>
                    <a:pt x="17440" y="1369"/>
                    <a:pt x="16414" y="981"/>
                    <a:pt x="15389" y="704"/>
                  </a:cubicBezTo>
                  <a:cubicBezTo>
                    <a:pt x="13701" y="236"/>
                    <a:pt x="11962" y="0"/>
                    <a:pt x="10221" y="0"/>
                  </a:cubicBezTo>
                  <a:close/>
                </a:path>
              </a:pathLst>
            </a:custGeom>
            <a:solidFill>
              <a:srgbClr val="D864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74"/>
            <p:cNvSpPr/>
            <p:nvPr/>
          </p:nvSpPr>
          <p:spPr>
            <a:xfrm>
              <a:off x="3892100" y="3387050"/>
              <a:ext cx="619700" cy="969725"/>
            </a:xfrm>
            <a:custGeom>
              <a:avLst/>
              <a:gdLst/>
              <a:ahLst/>
              <a:cxnLst/>
              <a:rect l="l" t="t" r="r" b="b"/>
              <a:pathLst>
                <a:path w="24788" h="38789" extrusionOk="0">
                  <a:moveTo>
                    <a:pt x="24704" y="32855"/>
                  </a:moveTo>
                  <a:cubicBezTo>
                    <a:pt x="24289" y="33936"/>
                    <a:pt x="22514" y="34768"/>
                    <a:pt x="21516" y="35323"/>
                  </a:cubicBezTo>
                  <a:cubicBezTo>
                    <a:pt x="15971" y="38234"/>
                    <a:pt x="7404" y="38788"/>
                    <a:pt x="2080" y="35572"/>
                  </a:cubicBezTo>
                  <a:cubicBezTo>
                    <a:pt x="1942" y="35489"/>
                    <a:pt x="1859" y="35378"/>
                    <a:pt x="1803" y="35212"/>
                  </a:cubicBezTo>
                  <a:cubicBezTo>
                    <a:pt x="1443" y="33022"/>
                    <a:pt x="2441" y="25841"/>
                    <a:pt x="2690" y="23234"/>
                  </a:cubicBezTo>
                  <a:cubicBezTo>
                    <a:pt x="2912" y="20490"/>
                    <a:pt x="2912" y="17745"/>
                    <a:pt x="2690" y="15000"/>
                  </a:cubicBezTo>
                  <a:cubicBezTo>
                    <a:pt x="2469" y="13253"/>
                    <a:pt x="2247" y="11811"/>
                    <a:pt x="2053" y="10564"/>
                  </a:cubicBezTo>
                  <a:cubicBezTo>
                    <a:pt x="833" y="3189"/>
                    <a:pt x="1" y="3272"/>
                    <a:pt x="833" y="2745"/>
                  </a:cubicBezTo>
                  <a:cubicBezTo>
                    <a:pt x="2219" y="1913"/>
                    <a:pt x="3716" y="1276"/>
                    <a:pt x="5269" y="888"/>
                  </a:cubicBezTo>
                  <a:cubicBezTo>
                    <a:pt x="8596" y="0"/>
                    <a:pt x="12089" y="28"/>
                    <a:pt x="15389" y="943"/>
                  </a:cubicBezTo>
                  <a:cubicBezTo>
                    <a:pt x="16414" y="1220"/>
                    <a:pt x="17440" y="1608"/>
                    <a:pt x="18383" y="2080"/>
                  </a:cubicBezTo>
                  <a:cubicBezTo>
                    <a:pt x="18633" y="2191"/>
                    <a:pt x="18827" y="2412"/>
                    <a:pt x="18965" y="2662"/>
                  </a:cubicBezTo>
                  <a:cubicBezTo>
                    <a:pt x="20573" y="5961"/>
                    <a:pt x="21488" y="9871"/>
                    <a:pt x="21544" y="12006"/>
                  </a:cubicBezTo>
                  <a:cubicBezTo>
                    <a:pt x="21544" y="13281"/>
                    <a:pt x="21433" y="14584"/>
                    <a:pt x="21239" y="15832"/>
                  </a:cubicBezTo>
                  <a:cubicBezTo>
                    <a:pt x="20546" y="20961"/>
                    <a:pt x="23873" y="25231"/>
                    <a:pt x="24788" y="32245"/>
                  </a:cubicBezTo>
                  <a:cubicBezTo>
                    <a:pt x="24788" y="32467"/>
                    <a:pt x="24788" y="32661"/>
                    <a:pt x="24704" y="3285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74"/>
            <p:cNvSpPr/>
            <p:nvPr/>
          </p:nvSpPr>
          <p:spPr>
            <a:xfrm>
              <a:off x="4024500" y="3392575"/>
              <a:ext cx="273125" cy="205125"/>
            </a:xfrm>
            <a:custGeom>
              <a:avLst/>
              <a:gdLst/>
              <a:ahLst/>
              <a:cxnLst/>
              <a:rect l="l" t="t" r="r" b="b"/>
              <a:pathLst>
                <a:path w="10925" h="8205" extrusionOk="0">
                  <a:moveTo>
                    <a:pt x="4991" y="1"/>
                  </a:moveTo>
                  <a:cubicBezTo>
                    <a:pt x="3316" y="1"/>
                    <a:pt x="1638" y="216"/>
                    <a:pt x="1" y="639"/>
                  </a:cubicBezTo>
                  <a:cubicBezTo>
                    <a:pt x="1054" y="1692"/>
                    <a:pt x="2025" y="2829"/>
                    <a:pt x="2912" y="3994"/>
                  </a:cubicBezTo>
                  <a:cubicBezTo>
                    <a:pt x="3633" y="4992"/>
                    <a:pt x="4437" y="5934"/>
                    <a:pt x="5352" y="6766"/>
                  </a:cubicBezTo>
                  <a:cubicBezTo>
                    <a:pt x="6177" y="7542"/>
                    <a:pt x="7025" y="8204"/>
                    <a:pt x="8140" y="8204"/>
                  </a:cubicBezTo>
                  <a:cubicBezTo>
                    <a:pt x="8261" y="8204"/>
                    <a:pt x="8385" y="8196"/>
                    <a:pt x="8512" y="8180"/>
                  </a:cubicBezTo>
                  <a:cubicBezTo>
                    <a:pt x="10924" y="7848"/>
                    <a:pt x="10564" y="4243"/>
                    <a:pt x="10398" y="2469"/>
                  </a:cubicBezTo>
                  <a:cubicBezTo>
                    <a:pt x="10370" y="1942"/>
                    <a:pt x="10287" y="1415"/>
                    <a:pt x="10176" y="916"/>
                  </a:cubicBezTo>
                  <a:cubicBezTo>
                    <a:pt x="10148" y="833"/>
                    <a:pt x="10120" y="750"/>
                    <a:pt x="10120" y="694"/>
                  </a:cubicBezTo>
                  <a:cubicBezTo>
                    <a:pt x="8445" y="230"/>
                    <a:pt x="6719" y="1"/>
                    <a:pt x="4991"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74"/>
            <p:cNvSpPr/>
            <p:nvPr/>
          </p:nvSpPr>
          <p:spPr>
            <a:xfrm>
              <a:off x="4240750" y="3626875"/>
              <a:ext cx="66575" cy="626625"/>
            </a:xfrm>
            <a:custGeom>
              <a:avLst/>
              <a:gdLst/>
              <a:ahLst/>
              <a:cxnLst/>
              <a:rect l="l" t="t" r="r" b="b"/>
              <a:pathLst>
                <a:path w="2663" h="25065" extrusionOk="0">
                  <a:moveTo>
                    <a:pt x="1" y="0"/>
                  </a:moveTo>
                  <a:lnTo>
                    <a:pt x="1" y="0"/>
                  </a:lnTo>
                  <a:cubicBezTo>
                    <a:pt x="611" y="2024"/>
                    <a:pt x="1054" y="4076"/>
                    <a:pt x="1304" y="6155"/>
                  </a:cubicBezTo>
                  <a:cubicBezTo>
                    <a:pt x="1609" y="8263"/>
                    <a:pt x="1886" y="10342"/>
                    <a:pt x="2080" y="12449"/>
                  </a:cubicBezTo>
                  <a:cubicBezTo>
                    <a:pt x="2274" y="14529"/>
                    <a:pt x="2385" y="16636"/>
                    <a:pt x="2468" y="18743"/>
                  </a:cubicBezTo>
                  <a:cubicBezTo>
                    <a:pt x="2552" y="20850"/>
                    <a:pt x="2579" y="22957"/>
                    <a:pt x="2635" y="25064"/>
                  </a:cubicBezTo>
                  <a:cubicBezTo>
                    <a:pt x="2663" y="22957"/>
                    <a:pt x="2663" y="20850"/>
                    <a:pt x="2607" y="18743"/>
                  </a:cubicBezTo>
                  <a:cubicBezTo>
                    <a:pt x="2552" y="16636"/>
                    <a:pt x="2441" y="14529"/>
                    <a:pt x="2247" y="12421"/>
                  </a:cubicBezTo>
                  <a:cubicBezTo>
                    <a:pt x="2164" y="11368"/>
                    <a:pt x="2025" y="10314"/>
                    <a:pt x="1886" y="9288"/>
                  </a:cubicBezTo>
                  <a:cubicBezTo>
                    <a:pt x="1748" y="8235"/>
                    <a:pt x="1609" y="7209"/>
                    <a:pt x="1443" y="6155"/>
                  </a:cubicBezTo>
                  <a:cubicBezTo>
                    <a:pt x="1276" y="5130"/>
                    <a:pt x="1110" y="4076"/>
                    <a:pt x="860" y="3050"/>
                  </a:cubicBezTo>
                  <a:cubicBezTo>
                    <a:pt x="639" y="1997"/>
                    <a:pt x="334" y="999"/>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74"/>
            <p:cNvSpPr/>
            <p:nvPr/>
          </p:nvSpPr>
          <p:spPr>
            <a:xfrm>
              <a:off x="3963500" y="4226450"/>
              <a:ext cx="305000" cy="40475"/>
            </a:xfrm>
            <a:custGeom>
              <a:avLst/>
              <a:gdLst/>
              <a:ahLst/>
              <a:cxnLst/>
              <a:rect l="l" t="t" r="r" b="b"/>
              <a:pathLst>
                <a:path w="12200" h="1619" extrusionOk="0">
                  <a:moveTo>
                    <a:pt x="1" y="0"/>
                  </a:moveTo>
                  <a:lnTo>
                    <a:pt x="1" y="0"/>
                  </a:lnTo>
                  <a:cubicBezTo>
                    <a:pt x="943" y="416"/>
                    <a:pt x="1942" y="749"/>
                    <a:pt x="2940" y="998"/>
                  </a:cubicBezTo>
                  <a:cubicBezTo>
                    <a:pt x="3938" y="1248"/>
                    <a:pt x="4964" y="1414"/>
                    <a:pt x="5989" y="1525"/>
                  </a:cubicBezTo>
                  <a:cubicBezTo>
                    <a:pt x="6780" y="1587"/>
                    <a:pt x="7554" y="1619"/>
                    <a:pt x="8337" y="1619"/>
                  </a:cubicBezTo>
                  <a:cubicBezTo>
                    <a:pt x="8597" y="1619"/>
                    <a:pt x="8859" y="1615"/>
                    <a:pt x="9122" y="1608"/>
                  </a:cubicBezTo>
                  <a:cubicBezTo>
                    <a:pt x="10148" y="1553"/>
                    <a:pt x="11174" y="1442"/>
                    <a:pt x="12200" y="1275"/>
                  </a:cubicBezTo>
                  <a:lnTo>
                    <a:pt x="12200" y="1275"/>
                  </a:lnTo>
                  <a:cubicBezTo>
                    <a:pt x="11174" y="1386"/>
                    <a:pt x="10148" y="1442"/>
                    <a:pt x="9122" y="1470"/>
                  </a:cubicBezTo>
                  <a:cubicBezTo>
                    <a:pt x="8941" y="1474"/>
                    <a:pt x="8758" y="1477"/>
                    <a:pt x="8575" y="1477"/>
                  </a:cubicBezTo>
                  <a:cubicBezTo>
                    <a:pt x="7725" y="1477"/>
                    <a:pt x="6866" y="1427"/>
                    <a:pt x="6045" y="1359"/>
                  </a:cubicBezTo>
                  <a:cubicBezTo>
                    <a:pt x="4991" y="1248"/>
                    <a:pt x="3993" y="1081"/>
                    <a:pt x="2967" y="860"/>
                  </a:cubicBezTo>
                  <a:cubicBezTo>
                    <a:pt x="1969" y="638"/>
                    <a:pt x="971" y="360"/>
                    <a:pt x="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74"/>
            <p:cNvSpPr/>
            <p:nvPr/>
          </p:nvSpPr>
          <p:spPr>
            <a:xfrm>
              <a:off x="4336425" y="4175150"/>
              <a:ext cx="153200" cy="67950"/>
            </a:xfrm>
            <a:custGeom>
              <a:avLst/>
              <a:gdLst/>
              <a:ahLst/>
              <a:cxnLst/>
              <a:rect l="l" t="t" r="r" b="b"/>
              <a:pathLst>
                <a:path w="6128" h="2718" extrusionOk="0">
                  <a:moveTo>
                    <a:pt x="6127" y="0"/>
                  </a:moveTo>
                  <a:cubicBezTo>
                    <a:pt x="5185" y="583"/>
                    <a:pt x="4187" y="1109"/>
                    <a:pt x="3161" y="1553"/>
                  </a:cubicBezTo>
                  <a:cubicBezTo>
                    <a:pt x="2634" y="1803"/>
                    <a:pt x="2135" y="1997"/>
                    <a:pt x="1608" y="2191"/>
                  </a:cubicBezTo>
                  <a:cubicBezTo>
                    <a:pt x="1081" y="2385"/>
                    <a:pt x="555" y="2551"/>
                    <a:pt x="0" y="2717"/>
                  </a:cubicBezTo>
                  <a:cubicBezTo>
                    <a:pt x="555" y="2634"/>
                    <a:pt x="1109" y="2496"/>
                    <a:pt x="1664" y="2329"/>
                  </a:cubicBezTo>
                  <a:cubicBezTo>
                    <a:pt x="2190" y="2135"/>
                    <a:pt x="2717" y="1941"/>
                    <a:pt x="3244" y="1719"/>
                  </a:cubicBezTo>
                  <a:cubicBezTo>
                    <a:pt x="4270" y="1276"/>
                    <a:pt x="5240" y="693"/>
                    <a:pt x="612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74"/>
            <p:cNvSpPr/>
            <p:nvPr/>
          </p:nvSpPr>
          <p:spPr>
            <a:xfrm>
              <a:off x="4221350" y="3031500"/>
              <a:ext cx="135875" cy="174925"/>
            </a:xfrm>
            <a:custGeom>
              <a:avLst/>
              <a:gdLst/>
              <a:ahLst/>
              <a:cxnLst/>
              <a:rect l="l" t="t" r="r" b="b"/>
              <a:pathLst>
                <a:path w="5435" h="6997" extrusionOk="0">
                  <a:moveTo>
                    <a:pt x="1485" y="1"/>
                  </a:moveTo>
                  <a:cubicBezTo>
                    <a:pt x="736" y="1"/>
                    <a:pt x="148" y="413"/>
                    <a:pt x="84" y="1358"/>
                  </a:cubicBezTo>
                  <a:cubicBezTo>
                    <a:pt x="1" y="2744"/>
                    <a:pt x="1248" y="3132"/>
                    <a:pt x="1830" y="4269"/>
                  </a:cubicBezTo>
                  <a:cubicBezTo>
                    <a:pt x="2257" y="5122"/>
                    <a:pt x="2479" y="6996"/>
                    <a:pt x="3257" y="6996"/>
                  </a:cubicBezTo>
                  <a:cubicBezTo>
                    <a:pt x="3339" y="6996"/>
                    <a:pt x="3427" y="6975"/>
                    <a:pt x="3522" y="6931"/>
                  </a:cubicBezTo>
                  <a:cubicBezTo>
                    <a:pt x="4991" y="6237"/>
                    <a:pt x="5435" y="4324"/>
                    <a:pt x="4825" y="2633"/>
                  </a:cubicBezTo>
                  <a:cubicBezTo>
                    <a:pt x="4264" y="1036"/>
                    <a:pt x="2672" y="1"/>
                    <a:pt x="1485"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74"/>
            <p:cNvSpPr/>
            <p:nvPr/>
          </p:nvSpPr>
          <p:spPr>
            <a:xfrm>
              <a:off x="4293450" y="3073050"/>
              <a:ext cx="29825" cy="104700"/>
            </a:xfrm>
            <a:custGeom>
              <a:avLst/>
              <a:gdLst/>
              <a:ahLst/>
              <a:cxnLst/>
              <a:rect l="l" t="t" r="r" b="b"/>
              <a:pathLst>
                <a:path w="1193" h="4188" extrusionOk="0">
                  <a:moveTo>
                    <a:pt x="0" y="1"/>
                  </a:moveTo>
                  <a:lnTo>
                    <a:pt x="0" y="1"/>
                  </a:lnTo>
                  <a:cubicBezTo>
                    <a:pt x="194" y="333"/>
                    <a:pt x="388" y="638"/>
                    <a:pt x="527" y="971"/>
                  </a:cubicBezTo>
                  <a:cubicBezTo>
                    <a:pt x="693" y="1304"/>
                    <a:pt x="832" y="1636"/>
                    <a:pt x="915" y="1997"/>
                  </a:cubicBezTo>
                  <a:cubicBezTo>
                    <a:pt x="1054" y="2718"/>
                    <a:pt x="1081" y="3439"/>
                    <a:pt x="1026" y="4187"/>
                  </a:cubicBezTo>
                  <a:cubicBezTo>
                    <a:pt x="1109" y="3799"/>
                    <a:pt x="1165" y="3439"/>
                    <a:pt x="1192" y="3078"/>
                  </a:cubicBezTo>
                  <a:cubicBezTo>
                    <a:pt x="1192" y="2690"/>
                    <a:pt x="1165" y="2302"/>
                    <a:pt x="1081" y="1941"/>
                  </a:cubicBezTo>
                  <a:cubicBezTo>
                    <a:pt x="887" y="1221"/>
                    <a:pt x="527" y="555"/>
                    <a:pt x="0" y="1"/>
                  </a:cubicBezTo>
                  <a:close/>
                </a:path>
              </a:pathLst>
            </a:custGeom>
            <a:solidFill>
              <a:srgbClr val="3D43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74"/>
            <p:cNvSpPr/>
            <p:nvPr/>
          </p:nvSpPr>
          <p:spPr>
            <a:xfrm>
              <a:off x="3985650" y="3255725"/>
              <a:ext cx="142850" cy="110550"/>
            </a:xfrm>
            <a:custGeom>
              <a:avLst/>
              <a:gdLst/>
              <a:ahLst/>
              <a:cxnLst/>
              <a:rect l="l" t="t" r="r" b="b"/>
              <a:pathLst>
                <a:path w="5714" h="4422" extrusionOk="0">
                  <a:moveTo>
                    <a:pt x="562" y="1"/>
                  </a:moveTo>
                  <a:cubicBezTo>
                    <a:pt x="110" y="1"/>
                    <a:pt x="0" y="321"/>
                    <a:pt x="556" y="1205"/>
                  </a:cubicBezTo>
                  <a:cubicBezTo>
                    <a:pt x="2580" y="4422"/>
                    <a:pt x="5713" y="4422"/>
                    <a:pt x="5713" y="4422"/>
                  </a:cubicBezTo>
                  <a:lnTo>
                    <a:pt x="5325" y="2231"/>
                  </a:lnTo>
                  <a:cubicBezTo>
                    <a:pt x="5325" y="2231"/>
                    <a:pt x="1754" y="1"/>
                    <a:pt x="562"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74"/>
            <p:cNvSpPr/>
            <p:nvPr/>
          </p:nvSpPr>
          <p:spPr>
            <a:xfrm>
              <a:off x="4070950" y="3290650"/>
              <a:ext cx="180525" cy="190525"/>
            </a:xfrm>
            <a:custGeom>
              <a:avLst/>
              <a:gdLst/>
              <a:ahLst/>
              <a:cxnLst/>
              <a:rect l="l" t="t" r="r" b="b"/>
              <a:pathLst>
                <a:path w="7221" h="7621" extrusionOk="0">
                  <a:moveTo>
                    <a:pt x="3973" y="1"/>
                  </a:moveTo>
                  <a:cubicBezTo>
                    <a:pt x="3595" y="1"/>
                    <a:pt x="3206" y="65"/>
                    <a:pt x="2828" y="197"/>
                  </a:cubicBezTo>
                  <a:cubicBezTo>
                    <a:pt x="2301" y="363"/>
                    <a:pt x="2024" y="529"/>
                    <a:pt x="1442" y="723"/>
                  </a:cubicBezTo>
                  <a:cubicBezTo>
                    <a:pt x="832" y="890"/>
                    <a:pt x="1054" y="2831"/>
                    <a:pt x="139" y="4245"/>
                  </a:cubicBezTo>
                  <a:cubicBezTo>
                    <a:pt x="0" y="4411"/>
                    <a:pt x="0" y="4660"/>
                    <a:pt x="139" y="4827"/>
                  </a:cubicBezTo>
                  <a:cubicBezTo>
                    <a:pt x="1433" y="6894"/>
                    <a:pt x="3276" y="7621"/>
                    <a:pt x="4739" y="7621"/>
                  </a:cubicBezTo>
                  <a:cubicBezTo>
                    <a:pt x="6159" y="7621"/>
                    <a:pt x="7220" y="6936"/>
                    <a:pt x="7070" y="6130"/>
                  </a:cubicBezTo>
                  <a:cubicBezTo>
                    <a:pt x="7042" y="5964"/>
                    <a:pt x="6821" y="5215"/>
                    <a:pt x="6654" y="4411"/>
                  </a:cubicBezTo>
                  <a:cubicBezTo>
                    <a:pt x="6543" y="3940"/>
                    <a:pt x="6516" y="3468"/>
                    <a:pt x="6543" y="2997"/>
                  </a:cubicBezTo>
                  <a:cubicBezTo>
                    <a:pt x="6855" y="1061"/>
                    <a:pt x="5506" y="1"/>
                    <a:pt x="3973"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74"/>
            <p:cNvSpPr/>
            <p:nvPr/>
          </p:nvSpPr>
          <p:spPr>
            <a:xfrm>
              <a:off x="4137475" y="3290650"/>
              <a:ext cx="105000" cy="113000"/>
            </a:xfrm>
            <a:custGeom>
              <a:avLst/>
              <a:gdLst/>
              <a:ahLst/>
              <a:cxnLst/>
              <a:rect l="l" t="t" r="r" b="b"/>
              <a:pathLst>
                <a:path w="4200" h="4520" extrusionOk="0">
                  <a:moveTo>
                    <a:pt x="1312" y="1"/>
                  </a:moveTo>
                  <a:cubicBezTo>
                    <a:pt x="934" y="1"/>
                    <a:pt x="545" y="65"/>
                    <a:pt x="167" y="197"/>
                  </a:cubicBezTo>
                  <a:lnTo>
                    <a:pt x="1" y="1777"/>
                  </a:lnTo>
                  <a:cubicBezTo>
                    <a:pt x="1" y="1777"/>
                    <a:pt x="1080" y="4519"/>
                    <a:pt x="3258" y="4519"/>
                  </a:cubicBezTo>
                  <a:cubicBezTo>
                    <a:pt x="3499" y="4519"/>
                    <a:pt x="3753" y="4485"/>
                    <a:pt x="4021" y="4411"/>
                  </a:cubicBezTo>
                  <a:cubicBezTo>
                    <a:pt x="3882" y="3940"/>
                    <a:pt x="3855" y="3468"/>
                    <a:pt x="3910" y="2997"/>
                  </a:cubicBezTo>
                  <a:cubicBezTo>
                    <a:pt x="4199" y="1061"/>
                    <a:pt x="2846" y="1"/>
                    <a:pt x="1312" y="1"/>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74"/>
            <p:cNvSpPr/>
            <p:nvPr/>
          </p:nvSpPr>
          <p:spPr>
            <a:xfrm>
              <a:off x="4046675" y="3049950"/>
              <a:ext cx="264775" cy="316375"/>
            </a:xfrm>
            <a:custGeom>
              <a:avLst/>
              <a:gdLst/>
              <a:ahLst/>
              <a:cxnLst/>
              <a:rect l="l" t="t" r="r" b="b"/>
              <a:pathLst>
                <a:path w="10591" h="12655" extrusionOk="0">
                  <a:moveTo>
                    <a:pt x="5294" y="1"/>
                  </a:moveTo>
                  <a:cubicBezTo>
                    <a:pt x="5203" y="1"/>
                    <a:pt x="5111" y="4"/>
                    <a:pt x="5019" y="10"/>
                  </a:cubicBezTo>
                  <a:cubicBezTo>
                    <a:pt x="2191" y="232"/>
                    <a:pt x="1" y="3032"/>
                    <a:pt x="139" y="6498"/>
                  </a:cubicBezTo>
                  <a:cubicBezTo>
                    <a:pt x="278" y="9963"/>
                    <a:pt x="3134" y="12597"/>
                    <a:pt x="5962" y="12653"/>
                  </a:cubicBezTo>
                  <a:cubicBezTo>
                    <a:pt x="6003" y="12654"/>
                    <a:pt x="6044" y="12654"/>
                    <a:pt x="6084" y="12654"/>
                  </a:cubicBezTo>
                  <a:cubicBezTo>
                    <a:pt x="9214" y="12654"/>
                    <a:pt x="10590" y="9503"/>
                    <a:pt x="10453" y="6082"/>
                  </a:cubicBezTo>
                  <a:cubicBezTo>
                    <a:pt x="10346" y="2885"/>
                    <a:pt x="8130" y="1"/>
                    <a:pt x="5294"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74"/>
            <p:cNvSpPr/>
            <p:nvPr/>
          </p:nvSpPr>
          <p:spPr>
            <a:xfrm>
              <a:off x="4258375" y="3152800"/>
              <a:ext cx="33825" cy="19425"/>
            </a:xfrm>
            <a:custGeom>
              <a:avLst/>
              <a:gdLst/>
              <a:ahLst/>
              <a:cxnLst/>
              <a:rect l="l" t="t" r="r" b="b"/>
              <a:pathLst>
                <a:path w="1353" h="777" extrusionOk="0">
                  <a:moveTo>
                    <a:pt x="532" y="0"/>
                  </a:moveTo>
                  <a:cubicBezTo>
                    <a:pt x="264" y="0"/>
                    <a:pt x="28" y="102"/>
                    <a:pt x="17" y="332"/>
                  </a:cubicBezTo>
                  <a:cubicBezTo>
                    <a:pt x="0" y="600"/>
                    <a:pt x="449" y="777"/>
                    <a:pt x="826" y="777"/>
                  </a:cubicBezTo>
                  <a:cubicBezTo>
                    <a:pt x="1072" y="777"/>
                    <a:pt x="1287" y="701"/>
                    <a:pt x="1320" y="526"/>
                  </a:cubicBezTo>
                  <a:cubicBezTo>
                    <a:pt x="1352" y="202"/>
                    <a:pt x="910" y="0"/>
                    <a:pt x="532"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74"/>
            <p:cNvSpPr/>
            <p:nvPr/>
          </p:nvSpPr>
          <p:spPr>
            <a:xfrm>
              <a:off x="4165050" y="3150875"/>
              <a:ext cx="34225" cy="19025"/>
            </a:xfrm>
            <a:custGeom>
              <a:avLst/>
              <a:gdLst/>
              <a:ahLst/>
              <a:cxnLst/>
              <a:rect l="l" t="t" r="r" b="b"/>
              <a:pathLst>
                <a:path w="1369" h="761" extrusionOk="0">
                  <a:moveTo>
                    <a:pt x="770" y="0"/>
                  </a:moveTo>
                  <a:cubicBezTo>
                    <a:pt x="401" y="0"/>
                    <a:pt x="0" y="181"/>
                    <a:pt x="62" y="492"/>
                  </a:cubicBezTo>
                  <a:cubicBezTo>
                    <a:pt x="99" y="674"/>
                    <a:pt x="359" y="761"/>
                    <a:pt x="634" y="761"/>
                  </a:cubicBezTo>
                  <a:cubicBezTo>
                    <a:pt x="988" y="761"/>
                    <a:pt x="1369" y="618"/>
                    <a:pt x="1338" y="353"/>
                  </a:cubicBezTo>
                  <a:cubicBezTo>
                    <a:pt x="1326" y="110"/>
                    <a:pt x="1058" y="0"/>
                    <a:pt x="770"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74"/>
            <p:cNvSpPr/>
            <p:nvPr/>
          </p:nvSpPr>
          <p:spPr>
            <a:xfrm>
              <a:off x="4262950" y="3205425"/>
              <a:ext cx="18725" cy="20850"/>
            </a:xfrm>
            <a:custGeom>
              <a:avLst/>
              <a:gdLst/>
              <a:ahLst/>
              <a:cxnLst/>
              <a:rect l="l" t="t" r="r" b="b"/>
              <a:pathLst>
                <a:path w="749" h="834" extrusionOk="0">
                  <a:moveTo>
                    <a:pt x="416" y="1"/>
                  </a:moveTo>
                  <a:cubicBezTo>
                    <a:pt x="320" y="1"/>
                    <a:pt x="226" y="45"/>
                    <a:pt x="166" y="140"/>
                  </a:cubicBezTo>
                  <a:cubicBezTo>
                    <a:pt x="0" y="334"/>
                    <a:pt x="83" y="805"/>
                    <a:pt x="416" y="833"/>
                  </a:cubicBezTo>
                  <a:cubicBezTo>
                    <a:pt x="555" y="833"/>
                    <a:pt x="666" y="722"/>
                    <a:pt x="721" y="556"/>
                  </a:cubicBezTo>
                  <a:cubicBezTo>
                    <a:pt x="749" y="445"/>
                    <a:pt x="749" y="334"/>
                    <a:pt x="721" y="223"/>
                  </a:cubicBezTo>
                  <a:cubicBezTo>
                    <a:pt x="673" y="80"/>
                    <a:pt x="544" y="1"/>
                    <a:pt x="416"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74"/>
            <p:cNvSpPr/>
            <p:nvPr/>
          </p:nvSpPr>
          <p:spPr>
            <a:xfrm>
              <a:off x="4172150" y="3199750"/>
              <a:ext cx="19425" cy="20975"/>
            </a:xfrm>
            <a:custGeom>
              <a:avLst/>
              <a:gdLst/>
              <a:ahLst/>
              <a:cxnLst/>
              <a:rect l="l" t="t" r="r" b="b"/>
              <a:pathLst>
                <a:path w="777" h="839" extrusionOk="0">
                  <a:moveTo>
                    <a:pt x="430" y="1"/>
                  </a:moveTo>
                  <a:cubicBezTo>
                    <a:pt x="339" y="1"/>
                    <a:pt x="251" y="38"/>
                    <a:pt x="194" y="117"/>
                  </a:cubicBezTo>
                  <a:cubicBezTo>
                    <a:pt x="0" y="339"/>
                    <a:pt x="83" y="783"/>
                    <a:pt x="388" y="838"/>
                  </a:cubicBezTo>
                  <a:cubicBezTo>
                    <a:pt x="555" y="838"/>
                    <a:pt x="693" y="727"/>
                    <a:pt x="721" y="589"/>
                  </a:cubicBezTo>
                  <a:cubicBezTo>
                    <a:pt x="749" y="478"/>
                    <a:pt x="776" y="339"/>
                    <a:pt x="749" y="228"/>
                  </a:cubicBezTo>
                  <a:cubicBezTo>
                    <a:pt x="699" y="80"/>
                    <a:pt x="562" y="1"/>
                    <a:pt x="430"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74"/>
            <p:cNvSpPr/>
            <p:nvPr/>
          </p:nvSpPr>
          <p:spPr>
            <a:xfrm>
              <a:off x="4192925" y="3269050"/>
              <a:ext cx="56175" cy="38100"/>
            </a:xfrm>
            <a:custGeom>
              <a:avLst/>
              <a:gdLst/>
              <a:ahLst/>
              <a:cxnLst/>
              <a:rect l="l" t="t" r="r" b="b"/>
              <a:pathLst>
                <a:path w="2247" h="1524" extrusionOk="0">
                  <a:moveTo>
                    <a:pt x="361" y="0"/>
                  </a:moveTo>
                  <a:cubicBezTo>
                    <a:pt x="292" y="0"/>
                    <a:pt x="223" y="21"/>
                    <a:pt x="167" y="62"/>
                  </a:cubicBezTo>
                  <a:cubicBezTo>
                    <a:pt x="56" y="201"/>
                    <a:pt x="1" y="367"/>
                    <a:pt x="29" y="534"/>
                  </a:cubicBezTo>
                  <a:cubicBezTo>
                    <a:pt x="56" y="672"/>
                    <a:pt x="84" y="811"/>
                    <a:pt x="167" y="950"/>
                  </a:cubicBezTo>
                  <a:cubicBezTo>
                    <a:pt x="167" y="950"/>
                    <a:pt x="167" y="977"/>
                    <a:pt x="195" y="977"/>
                  </a:cubicBezTo>
                  <a:cubicBezTo>
                    <a:pt x="441" y="1326"/>
                    <a:pt x="824" y="1523"/>
                    <a:pt x="1220" y="1523"/>
                  </a:cubicBezTo>
                  <a:cubicBezTo>
                    <a:pt x="1359" y="1523"/>
                    <a:pt x="1500" y="1499"/>
                    <a:pt x="1637" y="1449"/>
                  </a:cubicBezTo>
                  <a:cubicBezTo>
                    <a:pt x="1803" y="1393"/>
                    <a:pt x="1942" y="1310"/>
                    <a:pt x="2053" y="1199"/>
                  </a:cubicBezTo>
                  <a:cubicBezTo>
                    <a:pt x="2247" y="1005"/>
                    <a:pt x="2163" y="645"/>
                    <a:pt x="1886" y="589"/>
                  </a:cubicBezTo>
                  <a:cubicBezTo>
                    <a:pt x="1775" y="589"/>
                    <a:pt x="1664" y="562"/>
                    <a:pt x="1553" y="562"/>
                  </a:cubicBezTo>
                  <a:cubicBezTo>
                    <a:pt x="1249" y="562"/>
                    <a:pt x="944" y="451"/>
                    <a:pt x="749" y="229"/>
                  </a:cubicBezTo>
                  <a:cubicBezTo>
                    <a:pt x="694" y="173"/>
                    <a:pt x="611" y="118"/>
                    <a:pt x="555" y="62"/>
                  </a:cubicBezTo>
                  <a:cubicBezTo>
                    <a:pt x="500" y="21"/>
                    <a:pt x="431" y="0"/>
                    <a:pt x="361"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74"/>
            <p:cNvSpPr/>
            <p:nvPr/>
          </p:nvSpPr>
          <p:spPr>
            <a:xfrm>
              <a:off x="4197100" y="3289150"/>
              <a:ext cx="37450" cy="18000"/>
            </a:xfrm>
            <a:custGeom>
              <a:avLst/>
              <a:gdLst/>
              <a:ahLst/>
              <a:cxnLst/>
              <a:rect l="l" t="t" r="r" b="b"/>
              <a:pathLst>
                <a:path w="1498" h="720" extrusionOk="0">
                  <a:moveTo>
                    <a:pt x="585" y="0"/>
                  </a:moveTo>
                  <a:cubicBezTo>
                    <a:pt x="547" y="0"/>
                    <a:pt x="509" y="2"/>
                    <a:pt x="472" y="7"/>
                  </a:cubicBezTo>
                  <a:cubicBezTo>
                    <a:pt x="388" y="7"/>
                    <a:pt x="277" y="7"/>
                    <a:pt x="194" y="35"/>
                  </a:cubicBezTo>
                  <a:cubicBezTo>
                    <a:pt x="167" y="63"/>
                    <a:pt x="28" y="90"/>
                    <a:pt x="0" y="118"/>
                  </a:cubicBezTo>
                  <a:cubicBezTo>
                    <a:pt x="28" y="146"/>
                    <a:pt x="28" y="146"/>
                    <a:pt x="28" y="173"/>
                  </a:cubicBezTo>
                  <a:cubicBezTo>
                    <a:pt x="274" y="522"/>
                    <a:pt x="657" y="719"/>
                    <a:pt x="1065" y="719"/>
                  </a:cubicBezTo>
                  <a:cubicBezTo>
                    <a:pt x="1208" y="719"/>
                    <a:pt x="1353" y="695"/>
                    <a:pt x="1497" y="645"/>
                  </a:cubicBezTo>
                  <a:cubicBezTo>
                    <a:pt x="1345" y="264"/>
                    <a:pt x="984" y="0"/>
                    <a:pt x="585" y="0"/>
                  </a:cubicBezTo>
                  <a:close/>
                </a:path>
              </a:pathLst>
            </a:custGeom>
            <a:solidFill>
              <a:srgbClr val="D864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74"/>
            <p:cNvSpPr/>
            <p:nvPr/>
          </p:nvSpPr>
          <p:spPr>
            <a:xfrm>
              <a:off x="4217875" y="3195050"/>
              <a:ext cx="22900" cy="59625"/>
            </a:xfrm>
            <a:custGeom>
              <a:avLst/>
              <a:gdLst/>
              <a:ahLst/>
              <a:cxnLst/>
              <a:rect l="l" t="t" r="r" b="b"/>
              <a:pathLst>
                <a:path w="916" h="2385" extrusionOk="0">
                  <a:moveTo>
                    <a:pt x="445" y="0"/>
                  </a:moveTo>
                  <a:lnTo>
                    <a:pt x="445" y="0"/>
                  </a:lnTo>
                  <a:cubicBezTo>
                    <a:pt x="528" y="499"/>
                    <a:pt x="611" y="971"/>
                    <a:pt x="722" y="1470"/>
                  </a:cubicBezTo>
                  <a:cubicBezTo>
                    <a:pt x="833" y="1664"/>
                    <a:pt x="805" y="1913"/>
                    <a:pt x="666" y="2080"/>
                  </a:cubicBezTo>
                  <a:cubicBezTo>
                    <a:pt x="583" y="2163"/>
                    <a:pt x="472" y="2218"/>
                    <a:pt x="361" y="2246"/>
                  </a:cubicBezTo>
                  <a:cubicBezTo>
                    <a:pt x="251" y="2274"/>
                    <a:pt x="140" y="2357"/>
                    <a:pt x="1" y="2385"/>
                  </a:cubicBezTo>
                  <a:cubicBezTo>
                    <a:pt x="140" y="2385"/>
                    <a:pt x="251" y="2385"/>
                    <a:pt x="389" y="2357"/>
                  </a:cubicBezTo>
                  <a:cubicBezTo>
                    <a:pt x="500" y="2329"/>
                    <a:pt x="639" y="2274"/>
                    <a:pt x="722" y="2191"/>
                  </a:cubicBezTo>
                  <a:cubicBezTo>
                    <a:pt x="833" y="2080"/>
                    <a:pt x="916" y="1969"/>
                    <a:pt x="916" y="1803"/>
                  </a:cubicBezTo>
                  <a:cubicBezTo>
                    <a:pt x="916" y="1692"/>
                    <a:pt x="916" y="1553"/>
                    <a:pt x="888" y="1414"/>
                  </a:cubicBezTo>
                  <a:cubicBezTo>
                    <a:pt x="833" y="1165"/>
                    <a:pt x="777" y="943"/>
                    <a:pt x="722" y="694"/>
                  </a:cubicBezTo>
                  <a:cubicBezTo>
                    <a:pt x="639" y="472"/>
                    <a:pt x="555" y="222"/>
                    <a:pt x="445" y="0"/>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74"/>
            <p:cNvSpPr/>
            <p:nvPr/>
          </p:nvSpPr>
          <p:spPr>
            <a:xfrm>
              <a:off x="4075800" y="3238725"/>
              <a:ext cx="15275" cy="15950"/>
            </a:xfrm>
            <a:custGeom>
              <a:avLst/>
              <a:gdLst/>
              <a:ahLst/>
              <a:cxnLst/>
              <a:rect l="l" t="t" r="r" b="b"/>
              <a:pathLst>
                <a:path w="611" h="638" extrusionOk="0">
                  <a:moveTo>
                    <a:pt x="0" y="0"/>
                  </a:moveTo>
                  <a:cubicBezTo>
                    <a:pt x="28" y="139"/>
                    <a:pt x="111" y="277"/>
                    <a:pt x="222" y="388"/>
                  </a:cubicBezTo>
                  <a:cubicBezTo>
                    <a:pt x="278" y="444"/>
                    <a:pt x="333" y="499"/>
                    <a:pt x="388" y="527"/>
                  </a:cubicBezTo>
                  <a:cubicBezTo>
                    <a:pt x="472" y="582"/>
                    <a:pt x="527" y="610"/>
                    <a:pt x="610" y="638"/>
                  </a:cubicBezTo>
                  <a:cubicBezTo>
                    <a:pt x="582" y="582"/>
                    <a:pt x="555" y="499"/>
                    <a:pt x="499" y="444"/>
                  </a:cubicBezTo>
                  <a:cubicBezTo>
                    <a:pt x="472" y="388"/>
                    <a:pt x="416" y="305"/>
                    <a:pt x="361" y="277"/>
                  </a:cubicBezTo>
                  <a:cubicBezTo>
                    <a:pt x="250" y="139"/>
                    <a:pt x="139" y="56"/>
                    <a:pt x="0" y="0"/>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74"/>
            <p:cNvSpPr/>
            <p:nvPr/>
          </p:nvSpPr>
          <p:spPr>
            <a:xfrm>
              <a:off x="4132050" y="3172525"/>
              <a:ext cx="196125" cy="68875"/>
            </a:xfrm>
            <a:custGeom>
              <a:avLst/>
              <a:gdLst/>
              <a:ahLst/>
              <a:cxnLst/>
              <a:rect l="l" t="t" r="r" b="b"/>
              <a:pathLst>
                <a:path w="7845" h="2755" extrusionOk="0">
                  <a:moveTo>
                    <a:pt x="1840" y="0"/>
                  </a:moveTo>
                  <a:cubicBezTo>
                    <a:pt x="1455" y="0"/>
                    <a:pt x="1064" y="145"/>
                    <a:pt x="772" y="458"/>
                  </a:cubicBezTo>
                  <a:cubicBezTo>
                    <a:pt x="0" y="1283"/>
                    <a:pt x="660" y="2544"/>
                    <a:pt x="1795" y="2544"/>
                  </a:cubicBezTo>
                  <a:cubicBezTo>
                    <a:pt x="1841" y="2544"/>
                    <a:pt x="1889" y="2542"/>
                    <a:pt x="1937" y="2537"/>
                  </a:cubicBezTo>
                  <a:cubicBezTo>
                    <a:pt x="2574" y="2482"/>
                    <a:pt x="3101" y="2010"/>
                    <a:pt x="3184" y="1373"/>
                  </a:cubicBezTo>
                  <a:cubicBezTo>
                    <a:pt x="3406" y="1206"/>
                    <a:pt x="3656" y="1151"/>
                    <a:pt x="3905" y="1151"/>
                  </a:cubicBezTo>
                  <a:cubicBezTo>
                    <a:pt x="4155" y="1179"/>
                    <a:pt x="4404" y="1262"/>
                    <a:pt x="4626" y="1400"/>
                  </a:cubicBezTo>
                  <a:cubicBezTo>
                    <a:pt x="4590" y="2248"/>
                    <a:pt x="5280" y="2755"/>
                    <a:pt x="5989" y="2755"/>
                  </a:cubicBezTo>
                  <a:cubicBezTo>
                    <a:pt x="6370" y="2755"/>
                    <a:pt x="6757" y="2608"/>
                    <a:pt x="7038" y="2288"/>
                  </a:cubicBezTo>
                  <a:cubicBezTo>
                    <a:pt x="7844" y="1428"/>
                    <a:pt x="7115" y="204"/>
                    <a:pt x="5984" y="204"/>
                  </a:cubicBezTo>
                  <a:cubicBezTo>
                    <a:pt x="5948" y="204"/>
                    <a:pt x="5911" y="206"/>
                    <a:pt x="5874" y="208"/>
                  </a:cubicBezTo>
                  <a:cubicBezTo>
                    <a:pt x="5347" y="236"/>
                    <a:pt x="4903" y="569"/>
                    <a:pt x="4682" y="1068"/>
                  </a:cubicBezTo>
                  <a:lnTo>
                    <a:pt x="4682" y="1095"/>
                  </a:lnTo>
                  <a:cubicBezTo>
                    <a:pt x="4432" y="955"/>
                    <a:pt x="4147" y="885"/>
                    <a:pt x="3862" y="885"/>
                  </a:cubicBezTo>
                  <a:cubicBezTo>
                    <a:pt x="3641" y="885"/>
                    <a:pt x="3418" y="927"/>
                    <a:pt x="3212" y="1012"/>
                  </a:cubicBezTo>
                  <a:lnTo>
                    <a:pt x="3184" y="1040"/>
                  </a:lnTo>
                  <a:lnTo>
                    <a:pt x="3184" y="985"/>
                  </a:lnTo>
                  <a:cubicBezTo>
                    <a:pt x="3032" y="358"/>
                    <a:pt x="2445" y="0"/>
                    <a:pt x="1840" y="0"/>
                  </a:cubicBezTo>
                  <a:close/>
                </a:path>
              </a:pathLst>
            </a:custGeom>
            <a:solidFill>
              <a:srgbClr val="4245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74"/>
            <p:cNvSpPr/>
            <p:nvPr/>
          </p:nvSpPr>
          <p:spPr>
            <a:xfrm>
              <a:off x="4244450" y="3184625"/>
              <a:ext cx="64575" cy="49975"/>
            </a:xfrm>
            <a:custGeom>
              <a:avLst/>
              <a:gdLst/>
              <a:ahLst/>
              <a:cxnLst/>
              <a:rect l="l" t="t" r="r" b="b"/>
              <a:pathLst>
                <a:path w="2583" h="1999" extrusionOk="0">
                  <a:moveTo>
                    <a:pt x="1509" y="1"/>
                  </a:moveTo>
                  <a:cubicBezTo>
                    <a:pt x="533" y="1"/>
                    <a:pt x="1" y="1146"/>
                    <a:pt x="796" y="1776"/>
                  </a:cubicBezTo>
                  <a:cubicBezTo>
                    <a:pt x="996" y="1930"/>
                    <a:pt x="1224" y="1999"/>
                    <a:pt x="1448" y="1999"/>
                  </a:cubicBezTo>
                  <a:cubicBezTo>
                    <a:pt x="2030" y="1999"/>
                    <a:pt x="2582" y="1537"/>
                    <a:pt x="2542" y="916"/>
                  </a:cubicBezTo>
                  <a:cubicBezTo>
                    <a:pt x="2487" y="417"/>
                    <a:pt x="2043" y="29"/>
                    <a:pt x="1544" y="1"/>
                  </a:cubicBezTo>
                  <a:cubicBezTo>
                    <a:pt x="1532" y="1"/>
                    <a:pt x="1521" y="1"/>
                    <a:pt x="1509" y="1"/>
                  </a:cubicBezTo>
                  <a:close/>
                </a:path>
              </a:pathLst>
            </a:custGeom>
            <a:solidFill>
              <a:srgbClr val="4245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74"/>
            <p:cNvSpPr/>
            <p:nvPr/>
          </p:nvSpPr>
          <p:spPr>
            <a:xfrm>
              <a:off x="4148775" y="3179575"/>
              <a:ext cx="55275" cy="49450"/>
            </a:xfrm>
            <a:custGeom>
              <a:avLst/>
              <a:gdLst/>
              <a:ahLst/>
              <a:cxnLst/>
              <a:rect l="l" t="t" r="r" b="b"/>
              <a:pathLst>
                <a:path w="2211" h="1978" extrusionOk="0">
                  <a:moveTo>
                    <a:pt x="1155" y="0"/>
                  </a:moveTo>
                  <a:cubicBezTo>
                    <a:pt x="565" y="0"/>
                    <a:pt x="1" y="476"/>
                    <a:pt x="103" y="1118"/>
                  </a:cubicBezTo>
                  <a:cubicBezTo>
                    <a:pt x="76" y="1146"/>
                    <a:pt x="76" y="1174"/>
                    <a:pt x="103" y="1174"/>
                  </a:cubicBezTo>
                  <a:cubicBezTo>
                    <a:pt x="103" y="1285"/>
                    <a:pt x="159" y="1368"/>
                    <a:pt x="214" y="1451"/>
                  </a:cubicBezTo>
                  <a:cubicBezTo>
                    <a:pt x="270" y="1590"/>
                    <a:pt x="353" y="1673"/>
                    <a:pt x="464" y="1756"/>
                  </a:cubicBezTo>
                  <a:cubicBezTo>
                    <a:pt x="630" y="1895"/>
                    <a:pt x="852" y="1978"/>
                    <a:pt x="1074" y="1978"/>
                  </a:cubicBezTo>
                  <a:lnTo>
                    <a:pt x="1157" y="1978"/>
                  </a:lnTo>
                  <a:cubicBezTo>
                    <a:pt x="1711" y="1978"/>
                    <a:pt x="2155" y="1562"/>
                    <a:pt x="2183" y="1008"/>
                  </a:cubicBezTo>
                  <a:cubicBezTo>
                    <a:pt x="2210" y="786"/>
                    <a:pt x="2127" y="536"/>
                    <a:pt x="1989" y="370"/>
                  </a:cubicBezTo>
                  <a:cubicBezTo>
                    <a:pt x="1822" y="148"/>
                    <a:pt x="1573" y="9"/>
                    <a:pt x="1296" y="9"/>
                  </a:cubicBezTo>
                  <a:cubicBezTo>
                    <a:pt x="1249" y="3"/>
                    <a:pt x="1202" y="0"/>
                    <a:pt x="1155" y="0"/>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74"/>
            <p:cNvSpPr/>
            <p:nvPr/>
          </p:nvSpPr>
          <p:spPr>
            <a:xfrm>
              <a:off x="4160350" y="3188800"/>
              <a:ext cx="43700" cy="40225"/>
            </a:xfrm>
            <a:custGeom>
              <a:avLst/>
              <a:gdLst/>
              <a:ahLst/>
              <a:cxnLst/>
              <a:rect l="l" t="t" r="r" b="b"/>
              <a:pathLst>
                <a:path w="1748" h="1609" extrusionOk="0">
                  <a:moveTo>
                    <a:pt x="1498" y="1"/>
                  </a:moveTo>
                  <a:lnTo>
                    <a:pt x="1" y="1387"/>
                  </a:lnTo>
                  <a:cubicBezTo>
                    <a:pt x="167" y="1526"/>
                    <a:pt x="389" y="1609"/>
                    <a:pt x="611" y="1609"/>
                  </a:cubicBezTo>
                  <a:lnTo>
                    <a:pt x="694" y="1609"/>
                  </a:lnTo>
                  <a:lnTo>
                    <a:pt x="1720" y="639"/>
                  </a:lnTo>
                  <a:cubicBezTo>
                    <a:pt x="1747" y="417"/>
                    <a:pt x="1664" y="167"/>
                    <a:pt x="1498" y="1"/>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74"/>
            <p:cNvSpPr/>
            <p:nvPr/>
          </p:nvSpPr>
          <p:spPr>
            <a:xfrm>
              <a:off x="4150650" y="3179800"/>
              <a:ext cx="39525" cy="36075"/>
            </a:xfrm>
            <a:custGeom>
              <a:avLst/>
              <a:gdLst/>
              <a:ahLst/>
              <a:cxnLst/>
              <a:rect l="l" t="t" r="r" b="b"/>
              <a:pathLst>
                <a:path w="1581" h="1443" extrusionOk="0">
                  <a:moveTo>
                    <a:pt x="1221" y="0"/>
                  </a:moveTo>
                  <a:lnTo>
                    <a:pt x="1" y="1109"/>
                  </a:lnTo>
                  <a:cubicBezTo>
                    <a:pt x="1" y="1137"/>
                    <a:pt x="1" y="1165"/>
                    <a:pt x="1" y="1165"/>
                  </a:cubicBezTo>
                  <a:cubicBezTo>
                    <a:pt x="28" y="1276"/>
                    <a:pt x="84" y="1359"/>
                    <a:pt x="112" y="1442"/>
                  </a:cubicBezTo>
                  <a:lnTo>
                    <a:pt x="1581" y="111"/>
                  </a:lnTo>
                  <a:cubicBezTo>
                    <a:pt x="1470" y="28"/>
                    <a:pt x="1331" y="0"/>
                    <a:pt x="1221" y="0"/>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74"/>
            <p:cNvSpPr/>
            <p:nvPr/>
          </p:nvSpPr>
          <p:spPr>
            <a:xfrm>
              <a:off x="4252675" y="3184550"/>
              <a:ext cx="56050" cy="49325"/>
            </a:xfrm>
            <a:custGeom>
              <a:avLst/>
              <a:gdLst/>
              <a:ahLst/>
              <a:cxnLst/>
              <a:rect l="l" t="t" r="r" b="b"/>
              <a:pathLst>
                <a:path w="2242" h="1973" extrusionOk="0">
                  <a:moveTo>
                    <a:pt x="1205" y="0"/>
                  </a:moveTo>
                  <a:cubicBezTo>
                    <a:pt x="620" y="0"/>
                    <a:pt x="1" y="483"/>
                    <a:pt x="106" y="1141"/>
                  </a:cubicBezTo>
                  <a:lnTo>
                    <a:pt x="106" y="1197"/>
                  </a:lnTo>
                  <a:cubicBezTo>
                    <a:pt x="134" y="1280"/>
                    <a:pt x="162" y="1391"/>
                    <a:pt x="217" y="1474"/>
                  </a:cubicBezTo>
                  <a:cubicBezTo>
                    <a:pt x="273" y="1585"/>
                    <a:pt x="383" y="1696"/>
                    <a:pt x="494" y="1779"/>
                  </a:cubicBezTo>
                  <a:cubicBezTo>
                    <a:pt x="661" y="1890"/>
                    <a:pt x="855" y="1973"/>
                    <a:pt x="1077" y="1973"/>
                  </a:cubicBezTo>
                  <a:lnTo>
                    <a:pt x="1160" y="1973"/>
                  </a:lnTo>
                  <a:cubicBezTo>
                    <a:pt x="1714" y="1973"/>
                    <a:pt x="2158" y="1557"/>
                    <a:pt x="2213" y="1030"/>
                  </a:cubicBezTo>
                  <a:cubicBezTo>
                    <a:pt x="2241" y="781"/>
                    <a:pt x="2158" y="559"/>
                    <a:pt x="1991" y="365"/>
                  </a:cubicBezTo>
                  <a:cubicBezTo>
                    <a:pt x="1825" y="171"/>
                    <a:pt x="1576" y="32"/>
                    <a:pt x="1298" y="4"/>
                  </a:cubicBezTo>
                  <a:cubicBezTo>
                    <a:pt x="1267" y="2"/>
                    <a:pt x="1236" y="0"/>
                    <a:pt x="1205" y="0"/>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74"/>
            <p:cNvSpPr/>
            <p:nvPr/>
          </p:nvSpPr>
          <p:spPr>
            <a:xfrm>
              <a:off x="4265025" y="3194350"/>
              <a:ext cx="43000" cy="39525"/>
            </a:xfrm>
            <a:custGeom>
              <a:avLst/>
              <a:gdLst/>
              <a:ahLst/>
              <a:cxnLst/>
              <a:rect l="l" t="t" r="r" b="b"/>
              <a:pathLst>
                <a:path w="1720" h="1581" extrusionOk="0">
                  <a:moveTo>
                    <a:pt x="1497" y="1"/>
                  </a:moveTo>
                  <a:lnTo>
                    <a:pt x="0" y="1387"/>
                  </a:lnTo>
                  <a:cubicBezTo>
                    <a:pt x="167" y="1498"/>
                    <a:pt x="361" y="1581"/>
                    <a:pt x="583" y="1581"/>
                  </a:cubicBezTo>
                  <a:lnTo>
                    <a:pt x="666" y="1581"/>
                  </a:lnTo>
                  <a:lnTo>
                    <a:pt x="1719" y="638"/>
                  </a:lnTo>
                  <a:cubicBezTo>
                    <a:pt x="1719" y="389"/>
                    <a:pt x="1636" y="167"/>
                    <a:pt x="1497" y="1"/>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74"/>
            <p:cNvSpPr/>
            <p:nvPr/>
          </p:nvSpPr>
          <p:spPr>
            <a:xfrm>
              <a:off x="4255325" y="3185350"/>
              <a:ext cx="39525" cy="36050"/>
            </a:xfrm>
            <a:custGeom>
              <a:avLst/>
              <a:gdLst/>
              <a:ahLst/>
              <a:cxnLst/>
              <a:rect l="l" t="t" r="r" b="b"/>
              <a:pathLst>
                <a:path w="1581" h="1442" extrusionOk="0">
                  <a:moveTo>
                    <a:pt x="1192" y="0"/>
                  </a:moveTo>
                  <a:lnTo>
                    <a:pt x="0" y="1109"/>
                  </a:lnTo>
                  <a:lnTo>
                    <a:pt x="0" y="1165"/>
                  </a:lnTo>
                  <a:cubicBezTo>
                    <a:pt x="28" y="1276"/>
                    <a:pt x="56" y="1359"/>
                    <a:pt x="111" y="1442"/>
                  </a:cubicBezTo>
                  <a:lnTo>
                    <a:pt x="1581" y="111"/>
                  </a:lnTo>
                  <a:cubicBezTo>
                    <a:pt x="1442" y="28"/>
                    <a:pt x="1331" y="0"/>
                    <a:pt x="1192" y="0"/>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74"/>
            <p:cNvSpPr/>
            <p:nvPr/>
          </p:nvSpPr>
          <p:spPr>
            <a:xfrm>
              <a:off x="4069550" y="3262100"/>
              <a:ext cx="68650" cy="79950"/>
            </a:xfrm>
            <a:custGeom>
              <a:avLst/>
              <a:gdLst/>
              <a:ahLst/>
              <a:cxnLst/>
              <a:rect l="l" t="t" r="r" b="b"/>
              <a:pathLst>
                <a:path w="2746" h="3198" extrusionOk="0">
                  <a:moveTo>
                    <a:pt x="1238" y="1"/>
                  </a:moveTo>
                  <a:cubicBezTo>
                    <a:pt x="1195" y="1"/>
                    <a:pt x="1153" y="3"/>
                    <a:pt x="1110" y="8"/>
                  </a:cubicBezTo>
                  <a:cubicBezTo>
                    <a:pt x="1609" y="35"/>
                    <a:pt x="2052" y="313"/>
                    <a:pt x="2302" y="729"/>
                  </a:cubicBezTo>
                  <a:cubicBezTo>
                    <a:pt x="2551" y="1172"/>
                    <a:pt x="2579" y="1671"/>
                    <a:pt x="2413" y="2115"/>
                  </a:cubicBezTo>
                  <a:cubicBezTo>
                    <a:pt x="2246" y="2586"/>
                    <a:pt x="1858" y="2919"/>
                    <a:pt x="1359" y="3030"/>
                  </a:cubicBezTo>
                  <a:cubicBezTo>
                    <a:pt x="1253" y="3055"/>
                    <a:pt x="1144" y="3067"/>
                    <a:pt x="1035" y="3067"/>
                  </a:cubicBezTo>
                  <a:cubicBezTo>
                    <a:pt x="659" y="3067"/>
                    <a:pt x="280" y="2921"/>
                    <a:pt x="1" y="2642"/>
                  </a:cubicBezTo>
                  <a:lnTo>
                    <a:pt x="1" y="2642"/>
                  </a:lnTo>
                  <a:cubicBezTo>
                    <a:pt x="167" y="2863"/>
                    <a:pt x="389" y="3002"/>
                    <a:pt x="611" y="3113"/>
                  </a:cubicBezTo>
                  <a:cubicBezTo>
                    <a:pt x="772" y="3167"/>
                    <a:pt x="945" y="3197"/>
                    <a:pt x="1114" y="3197"/>
                  </a:cubicBezTo>
                  <a:cubicBezTo>
                    <a:pt x="1207" y="3197"/>
                    <a:pt x="1299" y="3188"/>
                    <a:pt x="1387" y="3168"/>
                  </a:cubicBezTo>
                  <a:cubicBezTo>
                    <a:pt x="1942" y="3058"/>
                    <a:pt x="2357" y="2697"/>
                    <a:pt x="2551" y="2198"/>
                  </a:cubicBezTo>
                  <a:cubicBezTo>
                    <a:pt x="2746" y="1699"/>
                    <a:pt x="2690" y="1117"/>
                    <a:pt x="2413" y="673"/>
                  </a:cubicBezTo>
                  <a:cubicBezTo>
                    <a:pt x="2274" y="451"/>
                    <a:pt x="2080" y="285"/>
                    <a:pt x="1831" y="146"/>
                  </a:cubicBezTo>
                  <a:cubicBezTo>
                    <a:pt x="1647" y="55"/>
                    <a:pt x="1444" y="1"/>
                    <a:pt x="1238" y="1"/>
                  </a:cubicBezTo>
                  <a:close/>
                </a:path>
              </a:pathLst>
            </a:custGeom>
            <a:solidFill>
              <a:srgbClr val="747B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74"/>
            <p:cNvSpPr/>
            <p:nvPr/>
          </p:nvSpPr>
          <p:spPr>
            <a:xfrm>
              <a:off x="3914300" y="2926800"/>
              <a:ext cx="186675" cy="170925"/>
            </a:xfrm>
            <a:custGeom>
              <a:avLst/>
              <a:gdLst/>
              <a:ahLst/>
              <a:cxnLst/>
              <a:rect l="l" t="t" r="r" b="b"/>
              <a:pathLst>
                <a:path w="7467" h="6837" extrusionOk="0">
                  <a:moveTo>
                    <a:pt x="5050" y="1"/>
                  </a:moveTo>
                  <a:cubicBezTo>
                    <a:pt x="4381" y="1"/>
                    <a:pt x="3728" y="326"/>
                    <a:pt x="3327" y="1026"/>
                  </a:cubicBezTo>
                  <a:cubicBezTo>
                    <a:pt x="3022" y="1581"/>
                    <a:pt x="2468" y="1415"/>
                    <a:pt x="1941" y="1525"/>
                  </a:cubicBezTo>
                  <a:cubicBezTo>
                    <a:pt x="1608" y="1581"/>
                    <a:pt x="1303" y="1720"/>
                    <a:pt x="1026" y="1941"/>
                  </a:cubicBezTo>
                  <a:cubicBezTo>
                    <a:pt x="887" y="2025"/>
                    <a:pt x="777" y="2163"/>
                    <a:pt x="666" y="2302"/>
                  </a:cubicBezTo>
                  <a:cubicBezTo>
                    <a:pt x="56" y="3078"/>
                    <a:pt x="0" y="4187"/>
                    <a:pt x="582" y="5019"/>
                  </a:cubicBezTo>
                  <a:cubicBezTo>
                    <a:pt x="1247" y="6039"/>
                    <a:pt x="2500" y="6836"/>
                    <a:pt x="3752" y="6836"/>
                  </a:cubicBezTo>
                  <a:cubicBezTo>
                    <a:pt x="3962" y="6836"/>
                    <a:pt x="4173" y="6814"/>
                    <a:pt x="4381" y="6766"/>
                  </a:cubicBezTo>
                  <a:cubicBezTo>
                    <a:pt x="6460" y="6267"/>
                    <a:pt x="7375" y="4021"/>
                    <a:pt x="7431" y="2773"/>
                  </a:cubicBezTo>
                  <a:cubicBezTo>
                    <a:pt x="7466" y="1019"/>
                    <a:pt x="6233" y="1"/>
                    <a:pt x="5050"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74"/>
            <p:cNvSpPr/>
            <p:nvPr/>
          </p:nvSpPr>
          <p:spPr>
            <a:xfrm>
              <a:off x="3939250" y="2948300"/>
              <a:ext cx="127550" cy="96350"/>
            </a:xfrm>
            <a:custGeom>
              <a:avLst/>
              <a:gdLst/>
              <a:ahLst/>
              <a:cxnLst/>
              <a:rect l="l" t="t" r="r" b="b"/>
              <a:pathLst>
                <a:path w="5102" h="3854" extrusionOk="0">
                  <a:moveTo>
                    <a:pt x="4242" y="0"/>
                  </a:moveTo>
                  <a:cubicBezTo>
                    <a:pt x="3910" y="0"/>
                    <a:pt x="3605" y="83"/>
                    <a:pt x="3355" y="250"/>
                  </a:cubicBezTo>
                  <a:cubicBezTo>
                    <a:pt x="2801" y="582"/>
                    <a:pt x="2551" y="1220"/>
                    <a:pt x="2024" y="1470"/>
                  </a:cubicBezTo>
                  <a:cubicBezTo>
                    <a:pt x="1747" y="1580"/>
                    <a:pt x="1470" y="1636"/>
                    <a:pt x="1165" y="1664"/>
                  </a:cubicBezTo>
                  <a:cubicBezTo>
                    <a:pt x="998" y="1691"/>
                    <a:pt x="860" y="1747"/>
                    <a:pt x="721" y="1802"/>
                  </a:cubicBezTo>
                  <a:cubicBezTo>
                    <a:pt x="555" y="1885"/>
                    <a:pt x="444" y="1996"/>
                    <a:pt x="333" y="2107"/>
                  </a:cubicBezTo>
                  <a:cubicBezTo>
                    <a:pt x="111" y="2329"/>
                    <a:pt x="0" y="2662"/>
                    <a:pt x="28" y="2994"/>
                  </a:cubicBezTo>
                  <a:cubicBezTo>
                    <a:pt x="83" y="3299"/>
                    <a:pt x="167" y="3577"/>
                    <a:pt x="361" y="3854"/>
                  </a:cubicBezTo>
                  <a:cubicBezTo>
                    <a:pt x="222" y="3577"/>
                    <a:pt x="139" y="3272"/>
                    <a:pt x="111" y="2994"/>
                  </a:cubicBezTo>
                  <a:cubicBezTo>
                    <a:pt x="111" y="2689"/>
                    <a:pt x="222" y="2412"/>
                    <a:pt x="416" y="2190"/>
                  </a:cubicBezTo>
                  <a:cubicBezTo>
                    <a:pt x="638" y="1996"/>
                    <a:pt x="915" y="1858"/>
                    <a:pt x="1193" y="1830"/>
                  </a:cubicBezTo>
                  <a:cubicBezTo>
                    <a:pt x="1497" y="1802"/>
                    <a:pt x="1802" y="1747"/>
                    <a:pt x="2107" y="1636"/>
                  </a:cubicBezTo>
                  <a:cubicBezTo>
                    <a:pt x="2690" y="1331"/>
                    <a:pt x="2939" y="693"/>
                    <a:pt x="3411" y="360"/>
                  </a:cubicBezTo>
                  <a:cubicBezTo>
                    <a:pt x="3670" y="187"/>
                    <a:pt x="3975" y="97"/>
                    <a:pt x="4283" y="97"/>
                  </a:cubicBezTo>
                  <a:cubicBezTo>
                    <a:pt x="4565" y="97"/>
                    <a:pt x="4849" y="173"/>
                    <a:pt x="5102" y="333"/>
                  </a:cubicBezTo>
                  <a:cubicBezTo>
                    <a:pt x="4852" y="139"/>
                    <a:pt x="4547" y="28"/>
                    <a:pt x="4242" y="0"/>
                  </a:cubicBezTo>
                  <a:close/>
                </a:path>
              </a:pathLst>
            </a:custGeom>
            <a:solidFill>
              <a:srgbClr val="3D43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74"/>
            <p:cNvSpPr/>
            <p:nvPr/>
          </p:nvSpPr>
          <p:spPr>
            <a:xfrm>
              <a:off x="3957875" y="3001525"/>
              <a:ext cx="334125" cy="330175"/>
            </a:xfrm>
            <a:custGeom>
              <a:avLst/>
              <a:gdLst/>
              <a:ahLst/>
              <a:cxnLst/>
              <a:rect l="l" t="t" r="r" b="b"/>
              <a:pathLst>
                <a:path w="13365" h="13207" extrusionOk="0">
                  <a:moveTo>
                    <a:pt x="7691" y="0"/>
                  </a:moveTo>
                  <a:cubicBezTo>
                    <a:pt x="4670" y="0"/>
                    <a:pt x="1550" y="2418"/>
                    <a:pt x="725" y="6216"/>
                  </a:cubicBezTo>
                  <a:cubicBezTo>
                    <a:pt x="1" y="9603"/>
                    <a:pt x="2290" y="13206"/>
                    <a:pt x="3974" y="13206"/>
                  </a:cubicBezTo>
                  <a:cubicBezTo>
                    <a:pt x="4096" y="13206"/>
                    <a:pt x="4215" y="13187"/>
                    <a:pt x="4329" y="13148"/>
                  </a:cubicBezTo>
                  <a:cubicBezTo>
                    <a:pt x="4523" y="13065"/>
                    <a:pt x="4662" y="12982"/>
                    <a:pt x="4800" y="12843"/>
                  </a:cubicBezTo>
                  <a:cubicBezTo>
                    <a:pt x="4828" y="12804"/>
                    <a:pt x="4874" y="12790"/>
                    <a:pt x="4931" y="12790"/>
                  </a:cubicBezTo>
                  <a:cubicBezTo>
                    <a:pt x="5103" y="12790"/>
                    <a:pt x="5372" y="12924"/>
                    <a:pt x="5514" y="12924"/>
                  </a:cubicBezTo>
                  <a:cubicBezTo>
                    <a:pt x="5561" y="12924"/>
                    <a:pt x="5593" y="12909"/>
                    <a:pt x="5604" y="12871"/>
                  </a:cubicBezTo>
                  <a:cubicBezTo>
                    <a:pt x="5965" y="10902"/>
                    <a:pt x="4385" y="10736"/>
                    <a:pt x="4190" y="9710"/>
                  </a:cubicBezTo>
                  <a:cubicBezTo>
                    <a:pt x="4080" y="9072"/>
                    <a:pt x="4579" y="8961"/>
                    <a:pt x="5216" y="8850"/>
                  </a:cubicBezTo>
                  <a:cubicBezTo>
                    <a:pt x="7850" y="8462"/>
                    <a:pt x="7046" y="5939"/>
                    <a:pt x="9375" y="5385"/>
                  </a:cubicBezTo>
                  <a:cubicBezTo>
                    <a:pt x="10299" y="5171"/>
                    <a:pt x="10515" y="4918"/>
                    <a:pt x="10610" y="4918"/>
                  </a:cubicBezTo>
                  <a:cubicBezTo>
                    <a:pt x="10626" y="4918"/>
                    <a:pt x="10638" y="4925"/>
                    <a:pt x="10651" y="4941"/>
                  </a:cubicBezTo>
                  <a:cubicBezTo>
                    <a:pt x="10706" y="5052"/>
                    <a:pt x="10318" y="5551"/>
                    <a:pt x="10179" y="5690"/>
                  </a:cubicBezTo>
                  <a:cubicBezTo>
                    <a:pt x="10013" y="5801"/>
                    <a:pt x="9819" y="5939"/>
                    <a:pt x="9902" y="6106"/>
                  </a:cubicBezTo>
                  <a:cubicBezTo>
                    <a:pt x="9955" y="6219"/>
                    <a:pt x="10056" y="6272"/>
                    <a:pt x="10187" y="6272"/>
                  </a:cubicBezTo>
                  <a:cubicBezTo>
                    <a:pt x="11079" y="6272"/>
                    <a:pt x="13364" y="3828"/>
                    <a:pt x="11455" y="1531"/>
                  </a:cubicBezTo>
                  <a:cubicBezTo>
                    <a:pt x="10361" y="480"/>
                    <a:pt x="9036" y="0"/>
                    <a:pt x="7691"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74"/>
            <p:cNvSpPr/>
            <p:nvPr/>
          </p:nvSpPr>
          <p:spPr>
            <a:xfrm>
              <a:off x="4001625" y="3025400"/>
              <a:ext cx="210750" cy="258400"/>
            </a:xfrm>
            <a:custGeom>
              <a:avLst/>
              <a:gdLst/>
              <a:ahLst/>
              <a:cxnLst/>
              <a:rect l="l" t="t" r="r" b="b"/>
              <a:pathLst>
                <a:path w="8430" h="10336" extrusionOk="0">
                  <a:moveTo>
                    <a:pt x="5813" y="0"/>
                  </a:moveTo>
                  <a:cubicBezTo>
                    <a:pt x="4668" y="0"/>
                    <a:pt x="3556" y="389"/>
                    <a:pt x="2635" y="1103"/>
                  </a:cubicBezTo>
                  <a:cubicBezTo>
                    <a:pt x="2080" y="1519"/>
                    <a:pt x="1609" y="1990"/>
                    <a:pt x="1193" y="2572"/>
                  </a:cubicBezTo>
                  <a:cubicBezTo>
                    <a:pt x="417" y="3709"/>
                    <a:pt x="1" y="5040"/>
                    <a:pt x="1" y="6426"/>
                  </a:cubicBezTo>
                  <a:cubicBezTo>
                    <a:pt x="1" y="7119"/>
                    <a:pt x="56" y="7784"/>
                    <a:pt x="195" y="8450"/>
                  </a:cubicBezTo>
                  <a:cubicBezTo>
                    <a:pt x="361" y="9115"/>
                    <a:pt x="611" y="9753"/>
                    <a:pt x="971" y="10335"/>
                  </a:cubicBezTo>
                  <a:cubicBezTo>
                    <a:pt x="333" y="9143"/>
                    <a:pt x="56" y="7784"/>
                    <a:pt x="139" y="6426"/>
                  </a:cubicBezTo>
                  <a:cubicBezTo>
                    <a:pt x="167" y="5761"/>
                    <a:pt x="278" y="5095"/>
                    <a:pt x="472" y="4457"/>
                  </a:cubicBezTo>
                  <a:cubicBezTo>
                    <a:pt x="666" y="3820"/>
                    <a:pt x="971" y="3210"/>
                    <a:pt x="1359" y="2655"/>
                  </a:cubicBezTo>
                  <a:cubicBezTo>
                    <a:pt x="1747" y="2128"/>
                    <a:pt x="2219" y="1629"/>
                    <a:pt x="2745" y="1214"/>
                  </a:cubicBezTo>
                  <a:cubicBezTo>
                    <a:pt x="3272" y="798"/>
                    <a:pt x="3854" y="493"/>
                    <a:pt x="4520" y="326"/>
                  </a:cubicBezTo>
                  <a:cubicBezTo>
                    <a:pt x="5005" y="182"/>
                    <a:pt x="5501" y="110"/>
                    <a:pt x="5996" y="110"/>
                  </a:cubicBezTo>
                  <a:cubicBezTo>
                    <a:pt x="6832" y="110"/>
                    <a:pt x="7663" y="314"/>
                    <a:pt x="8429" y="714"/>
                  </a:cubicBezTo>
                  <a:cubicBezTo>
                    <a:pt x="7819" y="382"/>
                    <a:pt x="7182" y="160"/>
                    <a:pt x="6516" y="49"/>
                  </a:cubicBezTo>
                  <a:cubicBezTo>
                    <a:pt x="6281" y="16"/>
                    <a:pt x="6046" y="0"/>
                    <a:pt x="5813" y="0"/>
                  </a:cubicBezTo>
                  <a:close/>
                </a:path>
              </a:pathLst>
            </a:custGeom>
            <a:solidFill>
              <a:srgbClr val="3D43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74"/>
            <p:cNvSpPr/>
            <p:nvPr/>
          </p:nvSpPr>
          <p:spPr>
            <a:xfrm>
              <a:off x="4238000" y="3032850"/>
              <a:ext cx="27050" cy="60325"/>
            </a:xfrm>
            <a:custGeom>
              <a:avLst/>
              <a:gdLst/>
              <a:ahLst/>
              <a:cxnLst/>
              <a:rect l="l" t="t" r="r" b="b"/>
              <a:pathLst>
                <a:path w="1082" h="2413" extrusionOk="0">
                  <a:moveTo>
                    <a:pt x="0" y="1"/>
                  </a:moveTo>
                  <a:cubicBezTo>
                    <a:pt x="194" y="139"/>
                    <a:pt x="333" y="306"/>
                    <a:pt x="444" y="500"/>
                  </a:cubicBezTo>
                  <a:cubicBezTo>
                    <a:pt x="527" y="694"/>
                    <a:pt x="638" y="916"/>
                    <a:pt x="693" y="1110"/>
                  </a:cubicBezTo>
                  <a:cubicBezTo>
                    <a:pt x="860" y="1525"/>
                    <a:pt x="943" y="1969"/>
                    <a:pt x="970" y="2413"/>
                  </a:cubicBezTo>
                  <a:cubicBezTo>
                    <a:pt x="1081" y="1969"/>
                    <a:pt x="1026" y="1498"/>
                    <a:pt x="860" y="1054"/>
                  </a:cubicBezTo>
                  <a:cubicBezTo>
                    <a:pt x="804" y="832"/>
                    <a:pt x="693" y="611"/>
                    <a:pt x="555" y="444"/>
                  </a:cubicBezTo>
                  <a:cubicBezTo>
                    <a:pt x="416" y="250"/>
                    <a:pt x="222" y="84"/>
                    <a:pt x="0" y="1"/>
                  </a:cubicBezTo>
                  <a:close/>
                </a:path>
              </a:pathLst>
            </a:custGeom>
            <a:solidFill>
              <a:srgbClr val="3D43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74"/>
            <p:cNvSpPr/>
            <p:nvPr/>
          </p:nvSpPr>
          <p:spPr>
            <a:xfrm>
              <a:off x="3998150" y="3010675"/>
              <a:ext cx="99150" cy="82500"/>
            </a:xfrm>
            <a:custGeom>
              <a:avLst/>
              <a:gdLst/>
              <a:ahLst/>
              <a:cxnLst/>
              <a:rect l="l" t="t" r="r" b="b"/>
              <a:pathLst>
                <a:path w="3966" h="3300" extrusionOk="0">
                  <a:moveTo>
                    <a:pt x="3966" y="0"/>
                  </a:moveTo>
                  <a:cubicBezTo>
                    <a:pt x="3522" y="84"/>
                    <a:pt x="3079" y="222"/>
                    <a:pt x="2690" y="444"/>
                  </a:cubicBezTo>
                  <a:cubicBezTo>
                    <a:pt x="2302" y="666"/>
                    <a:pt x="1942" y="915"/>
                    <a:pt x="1609" y="1220"/>
                  </a:cubicBezTo>
                  <a:cubicBezTo>
                    <a:pt x="1276" y="1498"/>
                    <a:pt x="999" y="1830"/>
                    <a:pt x="722" y="2191"/>
                  </a:cubicBezTo>
                  <a:cubicBezTo>
                    <a:pt x="445" y="2551"/>
                    <a:pt x="223" y="2912"/>
                    <a:pt x="1" y="3300"/>
                  </a:cubicBezTo>
                  <a:cubicBezTo>
                    <a:pt x="278" y="2967"/>
                    <a:pt x="528" y="2607"/>
                    <a:pt x="833" y="2274"/>
                  </a:cubicBezTo>
                  <a:cubicBezTo>
                    <a:pt x="1110" y="1941"/>
                    <a:pt x="1415" y="1636"/>
                    <a:pt x="1748" y="1331"/>
                  </a:cubicBezTo>
                  <a:cubicBezTo>
                    <a:pt x="2053" y="1054"/>
                    <a:pt x="2413" y="777"/>
                    <a:pt x="2774" y="555"/>
                  </a:cubicBezTo>
                  <a:cubicBezTo>
                    <a:pt x="3134" y="333"/>
                    <a:pt x="3550" y="139"/>
                    <a:pt x="3966" y="0"/>
                  </a:cubicBezTo>
                  <a:close/>
                </a:path>
              </a:pathLst>
            </a:custGeom>
            <a:solidFill>
              <a:srgbClr val="D864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74"/>
            <p:cNvSpPr/>
            <p:nvPr/>
          </p:nvSpPr>
          <p:spPr>
            <a:xfrm>
              <a:off x="4409875" y="3969975"/>
              <a:ext cx="1250275" cy="693925"/>
            </a:xfrm>
            <a:custGeom>
              <a:avLst/>
              <a:gdLst/>
              <a:ahLst/>
              <a:cxnLst/>
              <a:rect l="l" t="t" r="r" b="b"/>
              <a:pathLst>
                <a:path w="50011" h="27757" extrusionOk="0">
                  <a:moveTo>
                    <a:pt x="140" y="1"/>
                  </a:moveTo>
                  <a:cubicBezTo>
                    <a:pt x="84" y="1"/>
                    <a:pt x="56" y="1"/>
                    <a:pt x="29" y="28"/>
                  </a:cubicBezTo>
                  <a:cubicBezTo>
                    <a:pt x="1" y="56"/>
                    <a:pt x="1" y="111"/>
                    <a:pt x="56" y="139"/>
                  </a:cubicBezTo>
                  <a:cubicBezTo>
                    <a:pt x="3966" y="2856"/>
                    <a:pt x="7930" y="5490"/>
                    <a:pt x="11923" y="8069"/>
                  </a:cubicBezTo>
                  <a:cubicBezTo>
                    <a:pt x="15943" y="10647"/>
                    <a:pt x="19991" y="13170"/>
                    <a:pt x="24094" y="15610"/>
                  </a:cubicBezTo>
                  <a:cubicBezTo>
                    <a:pt x="28170" y="18022"/>
                    <a:pt x="32329" y="20379"/>
                    <a:pt x="36599" y="22514"/>
                  </a:cubicBezTo>
                  <a:cubicBezTo>
                    <a:pt x="38734" y="23595"/>
                    <a:pt x="40896" y="24593"/>
                    <a:pt x="43086" y="25508"/>
                  </a:cubicBezTo>
                  <a:cubicBezTo>
                    <a:pt x="45277" y="26451"/>
                    <a:pt x="47550" y="27199"/>
                    <a:pt x="49879" y="27754"/>
                  </a:cubicBezTo>
                  <a:cubicBezTo>
                    <a:pt x="49885" y="27756"/>
                    <a:pt x="49890" y="27757"/>
                    <a:pt x="49895" y="27757"/>
                  </a:cubicBezTo>
                  <a:cubicBezTo>
                    <a:pt x="49969" y="27757"/>
                    <a:pt x="50010" y="27588"/>
                    <a:pt x="49907" y="27588"/>
                  </a:cubicBezTo>
                  <a:cubicBezTo>
                    <a:pt x="47606" y="27033"/>
                    <a:pt x="45332" y="26284"/>
                    <a:pt x="43142" y="25342"/>
                  </a:cubicBezTo>
                  <a:cubicBezTo>
                    <a:pt x="40952" y="24427"/>
                    <a:pt x="38789" y="23429"/>
                    <a:pt x="36682" y="22347"/>
                  </a:cubicBezTo>
                  <a:cubicBezTo>
                    <a:pt x="32412" y="20213"/>
                    <a:pt x="28281" y="17884"/>
                    <a:pt x="24178" y="15444"/>
                  </a:cubicBezTo>
                  <a:cubicBezTo>
                    <a:pt x="20074" y="13032"/>
                    <a:pt x="16026" y="10509"/>
                    <a:pt x="12006" y="7930"/>
                  </a:cubicBezTo>
                  <a:cubicBezTo>
                    <a:pt x="8014" y="5352"/>
                    <a:pt x="4049" y="2718"/>
                    <a:pt x="140"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74"/>
            <p:cNvSpPr/>
            <p:nvPr/>
          </p:nvSpPr>
          <p:spPr>
            <a:xfrm>
              <a:off x="3857450" y="3449100"/>
              <a:ext cx="451275" cy="526875"/>
            </a:xfrm>
            <a:custGeom>
              <a:avLst/>
              <a:gdLst/>
              <a:ahLst/>
              <a:cxnLst/>
              <a:rect l="l" t="t" r="r" b="b"/>
              <a:pathLst>
                <a:path w="18051" h="21075" extrusionOk="0">
                  <a:moveTo>
                    <a:pt x="3523" y="1"/>
                  </a:moveTo>
                  <a:cubicBezTo>
                    <a:pt x="2458" y="1"/>
                    <a:pt x="1355" y="677"/>
                    <a:pt x="832" y="1844"/>
                  </a:cubicBezTo>
                  <a:cubicBezTo>
                    <a:pt x="139" y="3313"/>
                    <a:pt x="195" y="5060"/>
                    <a:pt x="139" y="6640"/>
                  </a:cubicBezTo>
                  <a:cubicBezTo>
                    <a:pt x="56" y="10050"/>
                    <a:pt x="1" y="14154"/>
                    <a:pt x="1193" y="17619"/>
                  </a:cubicBezTo>
                  <a:cubicBezTo>
                    <a:pt x="2136" y="20392"/>
                    <a:pt x="13198" y="20891"/>
                    <a:pt x="16137" y="21002"/>
                  </a:cubicBezTo>
                  <a:cubicBezTo>
                    <a:pt x="16486" y="21002"/>
                    <a:pt x="16798" y="21074"/>
                    <a:pt x="17074" y="21074"/>
                  </a:cubicBezTo>
                  <a:cubicBezTo>
                    <a:pt x="17281" y="21074"/>
                    <a:pt x="17468" y="21034"/>
                    <a:pt x="17634" y="20891"/>
                  </a:cubicBezTo>
                  <a:cubicBezTo>
                    <a:pt x="17911" y="20614"/>
                    <a:pt x="18050" y="20253"/>
                    <a:pt x="18022" y="19865"/>
                  </a:cubicBezTo>
                  <a:cubicBezTo>
                    <a:pt x="17967" y="18867"/>
                    <a:pt x="16802" y="18479"/>
                    <a:pt x="16775" y="18479"/>
                  </a:cubicBezTo>
                  <a:cubicBezTo>
                    <a:pt x="12394" y="16982"/>
                    <a:pt x="7792" y="15651"/>
                    <a:pt x="5518" y="14625"/>
                  </a:cubicBezTo>
                  <a:cubicBezTo>
                    <a:pt x="5712" y="12379"/>
                    <a:pt x="6017" y="8747"/>
                    <a:pt x="6128" y="3729"/>
                  </a:cubicBezTo>
                  <a:cubicBezTo>
                    <a:pt x="6190" y="1112"/>
                    <a:pt x="4888" y="1"/>
                    <a:pt x="3523"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74"/>
            <p:cNvSpPr/>
            <p:nvPr/>
          </p:nvSpPr>
          <p:spPr>
            <a:xfrm>
              <a:off x="3942700" y="3801950"/>
              <a:ext cx="52725" cy="10700"/>
            </a:xfrm>
            <a:custGeom>
              <a:avLst/>
              <a:gdLst/>
              <a:ahLst/>
              <a:cxnLst/>
              <a:rect l="l" t="t" r="r" b="b"/>
              <a:pathLst>
                <a:path w="2109" h="428" extrusionOk="0">
                  <a:moveTo>
                    <a:pt x="376" y="1"/>
                  </a:moveTo>
                  <a:cubicBezTo>
                    <a:pt x="250" y="1"/>
                    <a:pt x="119" y="20"/>
                    <a:pt x="1" y="40"/>
                  </a:cubicBezTo>
                  <a:cubicBezTo>
                    <a:pt x="361" y="95"/>
                    <a:pt x="722" y="178"/>
                    <a:pt x="1055" y="234"/>
                  </a:cubicBezTo>
                  <a:cubicBezTo>
                    <a:pt x="1415" y="317"/>
                    <a:pt x="1748" y="372"/>
                    <a:pt x="2108" y="428"/>
                  </a:cubicBezTo>
                  <a:cubicBezTo>
                    <a:pt x="1942" y="317"/>
                    <a:pt x="1775" y="262"/>
                    <a:pt x="1609" y="206"/>
                  </a:cubicBezTo>
                  <a:cubicBezTo>
                    <a:pt x="1415" y="151"/>
                    <a:pt x="1249" y="95"/>
                    <a:pt x="1082" y="67"/>
                  </a:cubicBezTo>
                  <a:cubicBezTo>
                    <a:pt x="888" y="40"/>
                    <a:pt x="722" y="12"/>
                    <a:pt x="528" y="12"/>
                  </a:cubicBezTo>
                  <a:cubicBezTo>
                    <a:pt x="479" y="4"/>
                    <a:pt x="428" y="1"/>
                    <a:pt x="376" y="1"/>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74"/>
            <p:cNvSpPr/>
            <p:nvPr/>
          </p:nvSpPr>
          <p:spPr>
            <a:xfrm>
              <a:off x="4255325" y="3866800"/>
              <a:ext cx="212800" cy="139675"/>
            </a:xfrm>
            <a:custGeom>
              <a:avLst/>
              <a:gdLst/>
              <a:ahLst/>
              <a:cxnLst/>
              <a:rect l="l" t="t" r="r" b="b"/>
              <a:pathLst>
                <a:path w="8512" h="5587" extrusionOk="0">
                  <a:moveTo>
                    <a:pt x="4836" y="1"/>
                  </a:moveTo>
                  <a:cubicBezTo>
                    <a:pt x="4320" y="1"/>
                    <a:pt x="3685" y="171"/>
                    <a:pt x="3466" y="218"/>
                  </a:cubicBezTo>
                  <a:cubicBezTo>
                    <a:pt x="2385" y="496"/>
                    <a:pt x="1386" y="1022"/>
                    <a:pt x="582" y="1799"/>
                  </a:cubicBezTo>
                  <a:cubicBezTo>
                    <a:pt x="111" y="2298"/>
                    <a:pt x="0" y="3046"/>
                    <a:pt x="305" y="3656"/>
                  </a:cubicBezTo>
                  <a:cubicBezTo>
                    <a:pt x="1026" y="4710"/>
                    <a:pt x="2440" y="5292"/>
                    <a:pt x="3743" y="5486"/>
                  </a:cubicBezTo>
                  <a:cubicBezTo>
                    <a:pt x="4187" y="5556"/>
                    <a:pt x="4583" y="5586"/>
                    <a:pt x="4932" y="5586"/>
                  </a:cubicBezTo>
                  <a:cubicBezTo>
                    <a:pt x="6783" y="5586"/>
                    <a:pt x="7283" y="4743"/>
                    <a:pt x="6349" y="4627"/>
                  </a:cubicBezTo>
                  <a:cubicBezTo>
                    <a:pt x="6183" y="4599"/>
                    <a:pt x="6017" y="4571"/>
                    <a:pt x="5850" y="4543"/>
                  </a:cubicBezTo>
                  <a:cubicBezTo>
                    <a:pt x="5823" y="4543"/>
                    <a:pt x="5823" y="4516"/>
                    <a:pt x="5795" y="4488"/>
                  </a:cubicBezTo>
                  <a:lnTo>
                    <a:pt x="5795" y="4488"/>
                  </a:lnTo>
                  <a:cubicBezTo>
                    <a:pt x="5813" y="4506"/>
                    <a:pt x="5850" y="4513"/>
                    <a:pt x="5894" y="4513"/>
                  </a:cubicBezTo>
                  <a:cubicBezTo>
                    <a:pt x="5983" y="4513"/>
                    <a:pt x="6100" y="4488"/>
                    <a:pt x="6155" y="4488"/>
                  </a:cubicBezTo>
                  <a:cubicBezTo>
                    <a:pt x="6932" y="4488"/>
                    <a:pt x="8512" y="4433"/>
                    <a:pt x="8013" y="3795"/>
                  </a:cubicBezTo>
                  <a:cubicBezTo>
                    <a:pt x="7846" y="3573"/>
                    <a:pt x="7569" y="3656"/>
                    <a:pt x="6821" y="3434"/>
                  </a:cubicBezTo>
                  <a:cubicBezTo>
                    <a:pt x="6571" y="3379"/>
                    <a:pt x="7458" y="3324"/>
                    <a:pt x="7930" y="2935"/>
                  </a:cubicBezTo>
                  <a:cubicBezTo>
                    <a:pt x="8262" y="2741"/>
                    <a:pt x="8124" y="2270"/>
                    <a:pt x="7736" y="2270"/>
                  </a:cubicBezTo>
                  <a:cubicBezTo>
                    <a:pt x="7636" y="2247"/>
                    <a:pt x="7500" y="2240"/>
                    <a:pt x="7339" y="2240"/>
                  </a:cubicBezTo>
                  <a:cubicBezTo>
                    <a:pt x="6966" y="2240"/>
                    <a:pt x="6457" y="2282"/>
                    <a:pt x="5953" y="2282"/>
                  </a:cubicBezTo>
                  <a:cubicBezTo>
                    <a:pt x="5336" y="2282"/>
                    <a:pt x="4726" y="2218"/>
                    <a:pt x="4381" y="1937"/>
                  </a:cubicBezTo>
                  <a:cubicBezTo>
                    <a:pt x="3799" y="1466"/>
                    <a:pt x="5573" y="939"/>
                    <a:pt x="5573" y="440"/>
                  </a:cubicBezTo>
                  <a:cubicBezTo>
                    <a:pt x="5561" y="102"/>
                    <a:pt x="5234" y="1"/>
                    <a:pt x="4836" y="1"/>
                  </a:cubicBezTo>
                  <a:close/>
                </a:path>
              </a:pathLst>
            </a:custGeom>
            <a:solidFill>
              <a:srgbClr val="F0D0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74"/>
            <p:cNvSpPr/>
            <p:nvPr/>
          </p:nvSpPr>
          <p:spPr>
            <a:xfrm>
              <a:off x="4396725" y="3947275"/>
              <a:ext cx="27750" cy="5125"/>
            </a:xfrm>
            <a:custGeom>
              <a:avLst/>
              <a:gdLst/>
              <a:ahLst/>
              <a:cxnLst/>
              <a:rect l="l" t="t" r="r" b="b"/>
              <a:pathLst>
                <a:path w="1110" h="205" extrusionOk="0">
                  <a:moveTo>
                    <a:pt x="288" y="1"/>
                  </a:moveTo>
                  <a:cubicBezTo>
                    <a:pt x="194" y="1"/>
                    <a:pt x="97" y="7"/>
                    <a:pt x="0" y="21"/>
                  </a:cubicBezTo>
                  <a:cubicBezTo>
                    <a:pt x="167" y="105"/>
                    <a:pt x="361" y="160"/>
                    <a:pt x="527" y="188"/>
                  </a:cubicBezTo>
                  <a:cubicBezTo>
                    <a:pt x="598" y="198"/>
                    <a:pt x="669" y="204"/>
                    <a:pt x="740" y="204"/>
                  </a:cubicBezTo>
                  <a:cubicBezTo>
                    <a:pt x="863" y="204"/>
                    <a:pt x="986" y="185"/>
                    <a:pt x="1109" y="132"/>
                  </a:cubicBezTo>
                  <a:cubicBezTo>
                    <a:pt x="1026" y="105"/>
                    <a:pt x="915" y="77"/>
                    <a:pt x="832" y="77"/>
                  </a:cubicBezTo>
                  <a:cubicBezTo>
                    <a:pt x="749" y="49"/>
                    <a:pt x="666" y="21"/>
                    <a:pt x="555" y="21"/>
                  </a:cubicBezTo>
                  <a:cubicBezTo>
                    <a:pt x="472" y="7"/>
                    <a:pt x="381" y="1"/>
                    <a:pt x="288" y="1"/>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74"/>
            <p:cNvSpPr/>
            <p:nvPr/>
          </p:nvSpPr>
          <p:spPr>
            <a:xfrm>
              <a:off x="4376625" y="3975000"/>
              <a:ext cx="28425" cy="5675"/>
            </a:xfrm>
            <a:custGeom>
              <a:avLst/>
              <a:gdLst/>
              <a:ahLst/>
              <a:cxnLst/>
              <a:rect l="l" t="t" r="r" b="b"/>
              <a:pathLst>
                <a:path w="1137" h="227" extrusionOk="0">
                  <a:moveTo>
                    <a:pt x="291" y="1"/>
                  </a:moveTo>
                  <a:cubicBezTo>
                    <a:pt x="194" y="1"/>
                    <a:pt x="97" y="8"/>
                    <a:pt x="0" y="21"/>
                  </a:cubicBezTo>
                  <a:cubicBezTo>
                    <a:pt x="166" y="132"/>
                    <a:pt x="361" y="188"/>
                    <a:pt x="555" y="215"/>
                  </a:cubicBezTo>
                  <a:cubicBezTo>
                    <a:pt x="607" y="223"/>
                    <a:pt x="659" y="226"/>
                    <a:pt x="711" y="226"/>
                  </a:cubicBezTo>
                  <a:cubicBezTo>
                    <a:pt x="853" y="226"/>
                    <a:pt x="995" y="201"/>
                    <a:pt x="1137" y="160"/>
                  </a:cubicBezTo>
                  <a:cubicBezTo>
                    <a:pt x="943" y="77"/>
                    <a:pt x="749" y="49"/>
                    <a:pt x="582" y="21"/>
                  </a:cubicBezTo>
                  <a:cubicBezTo>
                    <a:pt x="485" y="8"/>
                    <a:pt x="388" y="1"/>
                    <a:pt x="291" y="1"/>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74"/>
            <p:cNvSpPr/>
            <p:nvPr/>
          </p:nvSpPr>
          <p:spPr>
            <a:xfrm>
              <a:off x="4258100" y="3918000"/>
              <a:ext cx="9725" cy="40900"/>
            </a:xfrm>
            <a:custGeom>
              <a:avLst/>
              <a:gdLst/>
              <a:ahLst/>
              <a:cxnLst/>
              <a:rect l="l" t="t" r="r" b="b"/>
              <a:pathLst>
                <a:path w="389" h="1636" extrusionOk="0">
                  <a:moveTo>
                    <a:pt x="388" y="0"/>
                  </a:moveTo>
                  <a:lnTo>
                    <a:pt x="388" y="0"/>
                  </a:lnTo>
                  <a:cubicBezTo>
                    <a:pt x="166" y="194"/>
                    <a:pt x="0" y="471"/>
                    <a:pt x="0" y="804"/>
                  </a:cubicBezTo>
                  <a:cubicBezTo>
                    <a:pt x="0" y="1109"/>
                    <a:pt x="83" y="1414"/>
                    <a:pt x="277" y="1636"/>
                  </a:cubicBezTo>
                  <a:cubicBezTo>
                    <a:pt x="222" y="1359"/>
                    <a:pt x="166" y="1081"/>
                    <a:pt x="166" y="804"/>
                  </a:cubicBezTo>
                  <a:cubicBezTo>
                    <a:pt x="194" y="666"/>
                    <a:pt x="194" y="527"/>
                    <a:pt x="250" y="388"/>
                  </a:cubicBezTo>
                  <a:cubicBezTo>
                    <a:pt x="277" y="250"/>
                    <a:pt x="333" y="111"/>
                    <a:pt x="388" y="0"/>
                  </a:cubicBezTo>
                  <a:close/>
                </a:path>
              </a:pathLst>
            </a:custGeom>
            <a:solidFill>
              <a:srgbClr val="D696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74"/>
            <p:cNvSpPr/>
            <p:nvPr/>
          </p:nvSpPr>
          <p:spPr>
            <a:xfrm>
              <a:off x="4364825" y="3921975"/>
              <a:ext cx="212825" cy="164475"/>
            </a:xfrm>
            <a:custGeom>
              <a:avLst/>
              <a:gdLst/>
              <a:ahLst/>
              <a:cxnLst/>
              <a:rect l="l" t="t" r="r" b="b"/>
              <a:pathLst>
                <a:path w="8513" h="6579" extrusionOk="0">
                  <a:moveTo>
                    <a:pt x="1609" y="0"/>
                  </a:moveTo>
                  <a:cubicBezTo>
                    <a:pt x="1601" y="0"/>
                    <a:pt x="1591" y="2"/>
                    <a:pt x="1581" y="8"/>
                  </a:cubicBezTo>
                  <a:cubicBezTo>
                    <a:pt x="1545" y="4"/>
                    <a:pt x="1508" y="2"/>
                    <a:pt x="1472" y="2"/>
                  </a:cubicBezTo>
                  <a:cubicBezTo>
                    <a:pt x="1231" y="2"/>
                    <a:pt x="994" y="78"/>
                    <a:pt x="777" y="174"/>
                  </a:cubicBezTo>
                  <a:cubicBezTo>
                    <a:pt x="528" y="312"/>
                    <a:pt x="334" y="534"/>
                    <a:pt x="223" y="784"/>
                  </a:cubicBezTo>
                  <a:cubicBezTo>
                    <a:pt x="1" y="1311"/>
                    <a:pt x="1" y="1893"/>
                    <a:pt x="223" y="2392"/>
                  </a:cubicBezTo>
                  <a:cubicBezTo>
                    <a:pt x="638" y="3390"/>
                    <a:pt x="1415" y="4222"/>
                    <a:pt x="2385" y="4693"/>
                  </a:cubicBezTo>
                  <a:cubicBezTo>
                    <a:pt x="3328" y="5192"/>
                    <a:pt x="4326" y="5580"/>
                    <a:pt x="5352" y="5858"/>
                  </a:cubicBezTo>
                  <a:cubicBezTo>
                    <a:pt x="6350" y="6135"/>
                    <a:pt x="7404" y="6384"/>
                    <a:pt x="8429" y="6578"/>
                  </a:cubicBezTo>
                  <a:cubicBezTo>
                    <a:pt x="8485" y="6578"/>
                    <a:pt x="8513" y="6551"/>
                    <a:pt x="8513" y="6523"/>
                  </a:cubicBezTo>
                  <a:cubicBezTo>
                    <a:pt x="8513" y="6468"/>
                    <a:pt x="8485" y="6440"/>
                    <a:pt x="8457" y="6440"/>
                  </a:cubicBezTo>
                  <a:cubicBezTo>
                    <a:pt x="7431" y="6246"/>
                    <a:pt x="6378" y="5996"/>
                    <a:pt x="5380" y="5691"/>
                  </a:cubicBezTo>
                  <a:cubicBezTo>
                    <a:pt x="4354" y="5414"/>
                    <a:pt x="3383" y="5026"/>
                    <a:pt x="2441" y="4555"/>
                  </a:cubicBezTo>
                  <a:cubicBezTo>
                    <a:pt x="1997" y="4305"/>
                    <a:pt x="1581" y="4000"/>
                    <a:pt x="1221" y="3612"/>
                  </a:cubicBezTo>
                  <a:cubicBezTo>
                    <a:pt x="860" y="3251"/>
                    <a:pt x="555" y="2808"/>
                    <a:pt x="361" y="2336"/>
                  </a:cubicBezTo>
                  <a:cubicBezTo>
                    <a:pt x="167" y="1865"/>
                    <a:pt x="167" y="1338"/>
                    <a:pt x="361" y="867"/>
                  </a:cubicBezTo>
                  <a:cubicBezTo>
                    <a:pt x="598" y="419"/>
                    <a:pt x="1035" y="172"/>
                    <a:pt x="1506" y="172"/>
                  </a:cubicBezTo>
                  <a:cubicBezTo>
                    <a:pt x="1531" y="172"/>
                    <a:pt x="1556" y="172"/>
                    <a:pt x="1581" y="174"/>
                  </a:cubicBezTo>
                  <a:cubicBezTo>
                    <a:pt x="1637" y="174"/>
                    <a:pt x="1664" y="118"/>
                    <a:pt x="1664" y="91"/>
                  </a:cubicBezTo>
                  <a:cubicBezTo>
                    <a:pt x="1664" y="45"/>
                    <a:pt x="1646" y="0"/>
                    <a:pt x="1609"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74"/>
            <p:cNvSpPr/>
            <p:nvPr/>
          </p:nvSpPr>
          <p:spPr>
            <a:xfrm>
              <a:off x="5712975" y="4848525"/>
              <a:ext cx="319575" cy="565175"/>
            </a:xfrm>
            <a:custGeom>
              <a:avLst/>
              <a:gdLst/>
              <a:ahLst/>
              <a:cxnLst/>
              <a:rect l="l" t="t" r="r" b="b"/>
              <a:pathLst>
                <a:path w="12783" h="22607" extrusionOk="0">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5574" y="18813"/>
                    <a:pt x="6711" y="20615"/>
                    <a:pt x="7792" y="21668"/>
                  </a:cubicBezTo>
                  <a:cubicBezTo>
                    <a:pt x="8425" y="22258"/>
                    <a:pt x="9092" y="22606"/>
                    <a:pt x="10024" y="22606"/>
                  </a:cubicBezTo>
                  <a:cubicBezTo>
                    <a:pt x="10276" y="22606"/>
                    <a:pt x="10547" y="22581"/>
                    <a:pt x="10842" y="22528"/>
                  </a:cubicBezTo>
                  <a:cubicBezTo>
                    <a:pt x="12089" y="22278"/>
                    <a:pt x="12782" y="21280"/>
                    <a:pt x="12755" y="20698"/>
                  </a:cubicBezTo>
                  <a:cubicBezTo>
                    <a:pt x="12644" y="18341"/>
                    <a:pt x="9372" y="19395"/>
                    <a:pt x="8014" y="14321"/>
                  </a:cubicBezTo>
                  <a:cubicBezTo>
                    <a:pt x="7487" y="12269"/>
                    <a:pt x="7847" y="10107"/>
                    <a:pt x="7958" y="8055"/>
                  </a:cubicBezTo>
                  <a:cubicBezTo>
                    <a:pt x="7986" y="7556"/>
                    <a:pt x="8014" y="7085"/>
                    <a:pt x="7986" y="6613"/>
                  </a:cubicBezTo>
                  <a:cubicBezTo>
                    <a:pt x="7783" y="1511"/>
                    <a:pt x="7194" y="0"/>
                    <a:pt x="60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74"/>
            <p:cNvSpPr/>
            <p:nvPr/>
          </p:nvSpPr>
          <p:spPr>
            <a:xfrm>
              <a:off x="5965300" y="5357650"/>
              <a:ext cx="40900" cy="35375"/>
            </a:xfrm>
            <a:custGeom>
              <a:avLst/>
              <a:gdLst/>
              <a:ahLst/>
              <a:cxnLst/>
              <a:rect l="l" t="t" r="r" b="b"/>
              <a:pathLst>
                <a:path w="1636" h="1415" extrusionOk="0">
                  <a:moveTo>
                    <a:pt x="0" y="0"/>
                  </a:moveTo>
                  <a:lnTo>
                    <a:pt x="0" y="0"/>
                  </a:lnTo>
                  <a:cubicBezTo>
                    <a:pt x="277" y="250"/>
                    <a:pt x="555" y="472"/>
                    <a:pt x="832" y="721"/>
                  </a:cubicBezTo>
                  <a:cubicBezTo>
                    <a:pt x="970" y="832"/>
                    <a:pt x="1109" y="943"/>
                    <a:pt x="1248" y="1054"/>
                  </a:cubicBezTo>
                  <a:lnTo>
                    <a:pt x="1636" y="1414"/>
                  </a:lnTo>
                  <a:cubicBezTo>
                    <a:pt x="1470" y="1082"/>
                    <a:pt x="1220" y="804"/>
                    <a:pt x="943" y="555"/>
                  </a:cubicBezTo>
                  <a:cubicBezTo>
                    <a:pt x="665" y="333"/>
                    <a:pt x="360" y="139"/>
                    <a:pt x="0" y="0"/>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74"/>
            <p:cNvSpPr/>
            <p:nvPr/>
          </p:nvSpPr>
          <p:spPr>
            <a:xfrm>
              <a:off x="5712975" y="4848525"/>
              <a:ext cx="200350" cy="421800"/>
            </a:xfrm>
            <a:custGeom>
              <a:avLst/>
              <a:gdLst/>
              <a:ahLst/>
              <a:cxnLst/>
              <a:rect l="l" t="t" r="r" b="b"/>
              <a:pathLst>
                <a:path w="8014" h="16872" extrusionOk="0">
                  <a:moveTo>
                    <a:pt x="6090" y="0"/>
                  </a:moveTo>
                  <a:cubicBezTo>
                    <a:pt x="5232" y="0"/>
                    <a:pt x="4064" y="913"/>
                    <a:pt x="2524" y="1761"/>
                  </a:cubicBezTo>
                  <a:cubicBezTo>
                    <a:pt x="1886" y="2122"/>
                    <a:pt x="1360" y="2649"/>
                    <a:pt x="1027" y="3314"/>
                  </a:cubicBezTo>
                  <a:cubicBezTo>
                    <a:pt x="1" y="5172"/>
                    <a:pt x="944" y="7417"/>
                    <a:pt x="1470" y="9275"/>
                  </a:cubicBezTo>
                  <a:cubicBezTo>
                    <a:pt x="2274" y="11881"/>
                    <a:pt x="3300" y="14432"/>
                    <a:pt x="4576" y="16872"/>
                  </a:cubicBezTo>
                  <a:cubicBezTo>
                    <a:pt x="4576" y="16678"/>
                    <a:pt x="4603" y="16484"/>
                    <a:pt x="4631" y="16290"/>
                  </a:cubicBezTo>
                  <a:cubicBezTo>
                    <a:pt x="4770" y="15097"/>
                    <a:pt x="4714" y="13822"/>
                    <a:pt x="4992" y="12657"/>
                  </a:cubicBezTo>
                  <a:cubicBezTo>
                    <a:pt x="5380" y="11049"/>
                    <a:pt x="6683" y="10190"/>
                    <a:pt x="7542" y="8831"/>
                  </a:cubicBezTo>
                  <a:cubicBezTo>
                    <a:pt x="7709" y="8582"/>
                    <a:pt x="7847" y="8305"/>
                    <a:pt x="7958" y="8055"/>
                  </a:cubicBezTo>
                  <a:cubicBezTo>
                    <a:pt x="7986" y="7556"/>
                    <a:pt x="8014" y="7085"/>
                    <a:pt x="7986" y="6613"/>
                  </a:cubicBezTo>
                  <a:cubicBezTo>
                    <a:pt x="7783" y="1511"/>
                    <a:pt x="7194" y="0"/>
                    <a:pt x="60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74"/>
            <p:cNvSpPr/>
            <p:nvPr/>
          </p:nvSpPr>
          <p:spPr>
            <a:xfrm>
              <a:off x="5094150" y="4767100"/>
              <a:ext cx="286150" cy="669475"/>
            </a:xfrm>
            <a:custGeom>
              <a:avLst/>
              <a:gdLst/>
              <a:ahLst/>
              <a:cxnLst/>
              <a:rect l="l" t="t" r="r" b="b"/>
              <a:pathLst>
                <a:path w="11446" h="26779" extrusionOk="0">
                  <a:moveTo>
                    <a:pt x="6299" y="0"/>
                  </a:moveTo>
                  <a:cubicBezTo>
                    <a:pt x="3352" y="0"/>
                    <a:pt x="1" y="2640"/>
                    <a:pt x="605" y="5989"/>
                  </a:cubicBezTo>
                  <a:cubicBezTo>
                    <a:pt x="938" y="7708"/>
                    <a:pt x="1991" y="9177"/>
                    <a:pt x="2795" y="10674"/>
                  </a:cubicBezTo>
                  <a:cubicBezTo>
                    <a:pt x="3017" y="11063"/>
                    <a:pt x="3183" y="11451"/>
                    <a:pt x="3350" y="11839"/>
                  </a:cubicBezTo>
                  <a:cubicBezTo>
                    <a:pt x="5069" y="16330"/>
                    <a:pt x="2435" y="19962"/>
                    <a:pt x="4126" y="24177"/>
                  </a:cubicBezTo>
                  <a:cubicBezTo>
                    <a:pt x="4320" y="24842"/>
                    <a:pt x="4653" y="25452"/>
                    <a:pt x="5097" y="25979"/>
                  </a:cubicBezTo>
                  <a:cubicBezTo>
                    <a:pt x="5597" y="26569"/>
                    <a:pt x="6248" y="26778"/>
                    <a:pt x="6937" y="26778"/>
                  </a:cubicBezTo>
                  <a:cubicBezTo>
                    <a:pt x="7316" y="26778"/>
                    <a:pt x="7707" y="26715"/>
                    <a:pt x="8091" y="26617"/>
                  </a:cubicBezTo>
                  <a:cubicBezTo>
                    <a:pt x="9089" y="26367"/>
                    <a:pt x="9782" y="25702"/>
                    <a:pt x="9560" y="24620"/>
                  </a:cubicBezTo>
                  <a:cubicBezTo>
                    <a:pt x="9200" y="22707"/>
                    <a:pt x="6178" y="23678"/>
                    <a:pt x="7786" y="17828"/>
                  </a:cubicBezTo>
                  <a:cubicBezTo>
                    <a:pt x="8507" y="15221"/>
                    <a:pt x="11446" y="10896"/>
                    <a:pt x="11446" y="6044"/>
                  </a:cubicBezTo>
                  <a:cubicBezTo>
                    <a:pt x="11418" y="3050"/>
                    <a:pt x="10004" y="693"/>
                    <a:pt x="7176" y="83"/>
                  </a:cubicBezTo>
                  <a:cubicBezTo>
                    <a:pt x="6891" y="27"/>
                    <a:pt x="6597" y="0"/>
                    <a:pt x="62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74"/>
            <p:cNvSpPr/>
            <p:nvPr/>
          </p:nvSpPr>
          <p:spPr>
            <a:xfrm>
              <a:off x="5342150" y="4788575"/>
              <a:ext cx="39550" cy="130325"/>
            </a:xfrm>
            <a:custGeom>
              <a:avLst/>
              <a:gdLst/>
              <a:ahLst/>
              <a:cxnLst/>
              <a:rect l="l" t="t" r="r" b="b"/>
              <a:pathLst>
                <a:path w="1582" h="5213" extrusionOk="0">
                  <a:moveTo>
                    <a:pt x="1" y="0"/>
                  </a:moveTo>
                  <a:cubicBezTo>
                    <a:pt x="195" y="416"/>
                    <a:pt x="389" y="832"/>
                    <a:pt x="555" y="1248"/>
                  </a:cubicBezTo>
                  <a:cubicBezTo>
                    <a:pt x="722" y="1664"/>
                    <a:pt x="860" y="2108"/>
                    <a:pt x="999" y="2551"/>
                  </a:cubicBezTo>
                  <a:cubicBezTo>
                    <a:pt x="1110" y="2995"/>
                    <a:pt x="1248" y="3438"/>
                    <a:pt x="1332" y="3882"/>
                  </a:cubicBezTo>
                  <a:cubicBezTo>
                    <a:pt x="1443" y="4326"/>
                    <a:pt x="1526" y="4769"/>
                    <a:pt x="1581" y="5213"/>
                  </a:cubicBezTo>
                  <a:cubicBezTo>
                    <a:pt x="1581" y="4298"/>
                    <a:pt x="1443" y="3383"/>
                    <a:pt x="1165" y="2496"/>
                  </a:cubicBezTo>
                  <a:cubicBezTo>
                    <a:pt x="1027" y="2052"/>
                    <a:pt x="860" y="1609"/>
                    <a:pt x="694" y="1193"/>
                  </a:cubicBezTo>
                  <a:cubicBezTo>
                    <a:pt x="500" y="777"/>
                    <a:pt x="278" y="361"/>
                    <a:pt x="1" y="0"/>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74"/>
            <p:cNvSpPr/>
            <p:nvPr/>
          </p:nvSpPr>
          <p:spPr>
            <a:xfrm>
              <a:off x="5278400" y="5383300"/>
              <a:ext cx="29125" cy="39525"/>
            </a:xfrm>
            <a:custGeom>
              <a:avLst/>
              <a:gdLst/>
              <a:ahLst/>
              <a:cxnLst/>
              <a:rect l="l" t="t" r="r" b="b"/>
              <a:pathLst>
                <a:path w="1165" h="1581" extrusionOk="0">
                  <a:moveTo>
                    <a:pt x="0" y="0"/>
                  </a:moveTo>
                  <a:lnTo>
                    <a:pt x="0" y="0"/>
                  </a:lnTo>
                  <a:cubicBezTo>
                    <a:pt x="250" y="194"/>
                    <a:pt x="499" y="444"/>
                    <a:pt x="693" y="693"/>
                  </a:cubicBezTo>
                  <a:cubicBezTo>
                    <a:pt x="804" y="832"/>
                    <a:pt x="887" y="970"/>
                    <a:pt x="943" y="1109"/>
                  </a:cubicBezTo>
                  <a:cubicBezTo>
                    <a:pt x="998" y="1275"/>
                    <a:pt x="1054" y="1414"/>
                    <a:pt x="1109" y="1580"/>
                  </a:cubicBezTo>
                  <a:cubicBezTo>
                    <a:pt x="1165" y="1248"/>
                    <a:pt x="1054" y="887"/>
                    <a:pt x="860" y="582"/>
                  </a:cubicBezTo>
                  <a:cubicBezTo>
                    <a:pt x="638" y="305"/>
                    <a:pt x="333" y="111"/>
                    <a:pt x="0" y="0"/>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74"/>
            <p:cNvSpPr/>
            <p:nvPr/>
          </p:nvSpPr>
          <p:spPr>
            <a:xfrm>
              <a:off x="5096100" y="4847500"/>
              <a:ext cx="36750" cy="131725"/>
            </a:xfrm>
            <a:custGeom>
              <a:avLst/>
              <a:gdLst/>
              <a:ahLst/>
              <a:cxnLst/>
              <a:rect l="l" t="t" r="r" b="b"/>
              <a:pathLst>
                <a:path w="1470" h="5269" extrusionOk="0">
                  <a:moveTo>
                    <a:pt x="139" y="0"/>
                  </a:moveTo>
                  <a:lnTo>
                    <a:pt x="139" y="0"/>
                  </a:lnTo>
                  <a:cubicBezTo>
                    <a:pt x="28" y="444"/>
                    <a:pt x="0" y="915"/>
                    <a:pt x="28" y="1386"/>
                  </a:cubicBezTo>
                  <a:cubicBezTo>
                    <a:pt x="56" y="1858"/>
                    <a:pt x="111" y="2301"/>
                    <a:pt x="222" y="2773"/>
                  </a:cubicBezTo>
                  <a:cubicBezTo>
                    <a:pt x="361" y="3216"/>
                    <a:pt x="527" y="3660"/>
                    <a:pt x="721" y="4076"/>
                  </a:cubicBezTo>
                  <a:cubicBezTo>
                    <a:pt x="832" y="4270"/>
                    <a:pt x="943" y="4492"/>
                    <a:pt x="1082" y="4686"/>
                  </a:cubicBezTo>
                  <a:cubicBezTo>
                    <a:pt x="1192" y="4880"/>
                    <a:pt x="1331" y="5074"/>
                    <a:pt x="1470" y="5268"/>
                  </a:cubicBezTo>
                  <a:cubicBezTo>
                    <a:pt x="1248" y="4852"/>
                    <a:pt x="1026" y="4436"/>
                    <a:pt x="860" y="4020"/>
                  </a:cubicBezTo>
                  <a:cubicBezTo>
                    <a:pt x="693" y="3604"/>
                    <a:pt x="527" y="3161"/>
                    <a:pt x="416" y="2717"/>
                  </a:cubicBezTo>
                  <a:cubicBezTo>
                    <a:pt x="305" y="2274"/>
                    <a:pt x="222" y="1830"/>
                    <a:pt x="167" y="1386"/>
                  </a:cubicBezTo>
                  <a:cubicBezTo>
                    <a:pt x="111" y="915"/>
                    <a:pt x="111" y="472"/>
                    <a:pt x="139" y="0"/>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74"/>
            <p:cNvSpPr/>
            <p:nvPr/>
          </p:nvSpPr>
          <p:spPr>
            <a:xfrm>
              <a:off x="4636550" y="4503075"/>
              <a:ext cx="1548500" cy="617575"/>
            </a:xfrm>
            <a:custGeom>
              <a:avLst/>
              <a:gdLst/>
              <a:ahLst/>
              <a:cxnLst/>
              <a:rect l="l" t="t" r="r" b="b"/>
              <a:pathLst>
                <a:path w="61940" h="24703" extrusionOk="0">
                  <a:moveTo>
                    <a:pt x="52046" y="1"/>
                  </a:moveTo>
                  <a:cubicBezTo>
                    <a:pt x="47954" y="1"/>
                    <a:pt x="45769" y="3459"/>
                    <a:pt x="41616" y="5681"/>
                  </a:cubicBezTo>
                  <a:cubicBezTo>
                    <a:pt x="41422" y="5764"/>
                    <a:pt x="41256" y="5875"/>
                    <a:pt x="41062" y="5959"/>
                  </a:cubicBezTo>
                  <a:cubicBezTo>
                    <a:pt x="40479" y="6236"/>
                    <a:pt x="39897" y="6485"/>
                    <a:pt x="39315" y="6679"/>
                  </a:cubicBezTo>
                  <a:cubicBezTo>
                    <a:pt x="37689" y="7213"/>
                    <a:pt x="35993" y="7490"/>
                    <a:pt x="34270" y="7490"/>
                  </a:cubicBezTo>
                  <a:cubicBezTo>
                    <a:pt x="34113" y="7490"/>
                    <a:pt x="33955" y="7488"/>
                    <a:pt x="33798" y="7483"/>
                  </a:cubicBezTo>
                  <a:lnTo>
                    <a:pt x="33104" y="7483"/>
                  </a:lnTo>
                  <a:cubicBezTo>
                    <a:pt x="27204" y="7375"/>
                    <a:pt x="24957" y="6012"/>
                    <a:pt x="20740" y="6012"/>
                  </a:cubicBezTo>
                  <a:cubicBezTo>
                    <a:pt x="20657" y="6012"/>
                    <a:pt x="20574" y="6013"/>
                    <a:pt x="20489" y="6014"/>
                  </a:cubicBezTo>
                  <a:cubicBezTo>
                    <a:pt x="20416" y="6013"/>
                    <a:pt x="20344" y="6012"/>
                    <a:pt x="20271" y="6012"/>
                  </a:cubicBezTo>
                  <a:cubicBezTo>
                    <a:pt x="18599" y="6012"/>
                    <a:pt x="16955" y="6317"/>
                    <a:pt x="15388" y="6901"/>
                  </a:cubicBezTo>
                  <a:cubicBezTo>
                    <a:pt x="6072" y="10616"/>
                    <a:pt x="11035" y="18546"/>
                    <a:pt x="2218" y="21124"/>
                  </a:cubicBezTo>
                  <a:cubicBezTo>
                    <a:pt x="1137" y="21429"/>
                    <a:pt x="777" y="21485"/>
                    <a:pt x="444" y="21707"/>
                  </a:cubicBezTo>
                  <a:cubicBezTo>
                    <a:pt x="0" y="21956"/>
                    <a:pt x="222" y="22566"/>
                    <a:pt x="832" y="23093"/>
                  </a:cubicBezTo>
                  <a:cubicBezTo>
                    <a:pt x="1491" y="23655"/>
                    <a:pt x="2326" y="23960"/>
                    <a:pt x="3185" y="23960"/>
                  </a:cubicBezTo>
                  <a:cubicBezTo>
                    <a:pt x="3555" y="23960"/>
                    <a:pt x="3930" y="23903"/>
                    <a:pt x="4298" y="23786"/>
                  </a:cubicBezTo>
                  <a:cubicBezTo>
                    <a:pt x="5573" y="23370"/>
                    <a:pt x="5989" y="22649"/>
                    <a:pt x="6488" y="22317"/>
                  </a:cubicBezTo>
                  <a:cubicBezTo>
                    <a:pt x="6534" y="22284"/>
                    <a:pt x="6573" y="22270"/>
                    <a:pt x="6610" y="22270"/>
                  </a:cubicBezTo>
                  <a:cubicBezTo>
                    <a:pt x="6791" y="22270"/>
                    <a:pt x="6918" y="22631"/>
                    <a:pt x="7680" y="22954"/>
                  </a:cubicBezTo>
                  <a:cubicBezTo>
                    <a:pt x="7947" y="23076"/>
                    <a:pt x="8226" y="23133"/>
                    <a:pt x="8501" y="23133"/>
                  </a:cubicBezTo>
                  <a:cubicBezTo>
                    <a:pt x="9165" y="23133"/>
                    <a:pt x="9803" y="22795"/>
                    <a:pt x="10175" y="22206"/>
                  </a:cubicBezTo>
                  <a:cubicBezTo>
                    <a:pt x="11201" y="20487"/>
                    <a:pt x="10397" y="18296"/>
                    <a:pt x="11700" y="16439"/>
                  </a:cubicBezTo>
                  <a:cubicBezTo>
                    <a:pt x="11756" y="16356"/>
                    <a:pt x="11811" y="16245"/>
                    <a:pt x="11894" y="16162"/>
                  </a:cubicBezTo>
                  <a:cubicBezTo>
                    <a:pt x="12449" y="15441"/>
                    <a:pt x="13142" y="14858"/>
                    <a:pt x="13974" y="14470"/>
                  </a:cubicBezTo>
                  <a:cubicBezTo>
                    <a:pt x="14270" y="14322"/>
                    <a:pt x="14590" y="14249"/>
                    <a:pt x="14910" y="14249"/>
                  </a:cubicBezTo>
                  <a:cubicBezTo>
                    <a:pt x="15071" y="14249"/>
                    <a:pt x="15231" y="14267"/>
                    <a:pt x="15388" y="14304"/>
                  </a:cubicBezTo>
                  <a:cubicBezTo>
                    <a:pt x="17301" y="14720"/>
                    <a:pt x="18659" y="16577"/>
                    <a:pt x="21321" y="18601"/>
                  </a:cubicBezTo>
                  <a:cubicBezTo>
                    <a:pt x="22458" y="19433"/>
                    <a:pt x="23706" y="20182"/>
                    <a:pt x="24981" y="20819"/>
                  </a:cubicBezTo>
                  <a:cubicBezTo>
                    <a:pt x="28530" y="22538"/>
                    <a:pt x="32134" y="23675"/>
                    <a:pt x="35960" y="23842"/>
                  </a:cubicBezTo>
                  <a:lnTo>
                    <a:pt x="37291" y="23842"/>
                  </a:lnTo>
                  <a:cubicBezTo>
                    <a:pt x="37707" y="23842"/>
                    <a:pt x="38151" y="23814"/>
                    <a:pt x="38594" y="23786"/>
                  </a:cubicBezTo>
                  <a:lnTo>
                    <a:pt x="38844" y="23786"/>
                  </a:lnTo>
                  <a:cubicBezTo>
                    <a:pt x="38879" y="23783"/>
                    <a:pt x="38916" y="23782"/>
                    <a:pt x="38955" y="23782"/>
                  </a:cubicBezTo>
                  <a:cubicBezTo>
                    <a:pt x="39923" y="23782"/>
                    <a:pt x="41785" y="24702"/>
                    <a:pt x="43357" y="24702"/>
                  </a:cubicBezTo>
                  <a:cubicBezTo>
                    <a:pt x="44011" y="24702"/>
                    <a:pt x="44614" y="24543"/>
                    <a:pt x="45082" y="24091"/>
                  </a:cubicBezTo>
                  <a:cubicBezTo>
                    <a:pt x="46052" y="23176"/>
                    <a:pt x="46940" y="22150"/>
                    <a:pt x="47744" y="21069"/>
                  </a:cubicBezTo>
                  <a:cubicBezTo>
                    <a:pt x="48991" y="19322"/>
                    <a:pt x="49185" y="18491"/>
                    <a:pt x="49241" y="18158"/>
                  </a:cubicBezTo>
                  <a:cubicBezTo>
                    <a:pt x="49324" y="17659"/>
                    <a:pt x="49379" y="17160"/>
                    <a:pt x="49379" y="16688"/>
                  </a:cubicBezTo>
                  <a:cubicBezTo>
                    <a:pt x="49546" y="15884"/>
                    <a:pt x="49878" y="15163"/>
                    <a:pt x="50405" y="14553"/>
                  </a:cubicBezTo>
                  <a:cubicBezTo>
                    <a:pt x="50710" y="14138"/>
                    <a:pt x="51265" y="13528"/>
                    <a:pt x="51875" y="12779"/>
                  </a:cubicBezTo>
                  <a:cubicBezTo>
                    <a:pt x="52786" y="11640"/>
                    <a:pt x="52955" y="11290"/>
                    <a:pt x="53167" y="11290"/>
                  </a:cubicBezTo>
                  <a:cubicBezTo>
                    <a:pt x="53238" y="11290"/>
                    <a:pt x="53315" y="11330"/>
                    <a:pt x="53427" y="11393"/>
                  </a:cubicBezTo>
                  <a:cubicBezTo>
                    <a:pt x="54193" y="11797"/>
                    <a:pt x="55040" y="12005"/>
                    <a:pt x="55882" y="12005"/>
                  </a:cubicBezTo>
                  <a:cubicBezTo>
                    <a:pt x="56137" y="12005"/>
                    <a:pt x="56392" y="11986"/>
                    <a:pt x="56643" y="11947"/>
                  </a:cubicBezTo>
                  <a:cubicBezTo>
                    <a:pt x="57226" y="11892"/>
                    <a:pt x="57697" y="11337"/>
                    <a:pt x="57253" y="10838"/>
                  </a:cubicBezTo>
                  <a:cubicBezTo>
                    <a:pt x="56754" y="10284"/>
                    <a:pt x="55950" y="10256"/>
                    <a:pt x="54897" y="9424"/>
                  </a:cubicBezTo>
                  <a:cubicBezTo>
                    <a:pt x="54758" y="9341"/>
                    <a:pt x="54148" y="8814"/>
                    <a:pt x="54287" y="8703"/>
                  </a:cubicBezTo>
                  <a:cubicBezTo>
                    <a:pt x="54301" y="8690"/>
                    <a:pt x="54315" y="8683"/>
                    <a:pt x="54332" y="8683"/>
                  </a:cubicBezTo>
                  <a:cubicBezTo>
                    <a:pt x="54349" y="8683"/>
                    <a:pt x="54370" y="8690"/>
                    <a:pt x="54398" y="8703"/>
                  </a:cubicBezTo>
                  <a:cubicBezTo>
                    <a:pt x="55033" y="9021"/>
                    <a:pt x="56832" y="9567"/>
                    <a:pt x="58176" y="9567"/>
                  </a:cubicBezTo>
                  <a:cubicBezTo>
                    <a:pt x="58239" y="9567"/>
                    <a:pt x="58301" y="9565"/>
                    <a:pt x="58362" y="9563"/>
                  </a:cubicBezTo>
                  <a:cubicBezTo>
                    <a:pt x="59194" y="9535"/>
                    <a:pt x="59998" y="9202"/>
                    <a:pt x="60608" y="8648"/>
                  </a:cubicBezTo>
                  <a:cubicBezTo>
                    <a:pt x="61246" y="8093"/>
                    <a:pt x="61939" y="7289"/>
                    <a:pt x="61301" y="6707"/>
                  </a:cubicBezTo>
                  <a:cubicBezTo>
                    <a:pt x="60885" y="6291"/>
                    <a:pt x="60719" y="6180"/>
                    <a:pt x="59139" y="5265"/>
                  </a:cubicBezTo>
                  <a:cubicBezTo>
                    <a:pt x="57642" y="4378"/>
                    <a:pt x="58030" y="3796"/>
                    <a:pt x="56782" y="2216"/>
                  </a:cubicBezTo>
                  <a:cubicBezTo>
                    <a:pt x="55756" y="913"/>
                    <a:pt x="54259" y="136"/>
                    <a:pt x="52651" y="25"/>
                  </a:cubicBezTo>
                  <a:cubicBezTo>
                    <a:pt x="52445" y="9"/>
                    <a:pt x="52243" y="1"/>
                    <a:pt x="520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74"/>
            <p:cNvSpPr/>
            <p:nvPr/>
          </p:nvSpPr>
          <p:spPr>
            <a:xfrm>
              <a:off x="5169575" y="4906225"/>
              <a:ext cx="464425" cy="193750"/>
            </a:xfrm>
            <a:custGeom>
              <a:avLst/>
              <a:gdLst/>
              <a:ahLst/>
              <a:cxnLst/>
              <a:rect l="l" t="t" r="r" b="b"/>
              <a:pathLst>
                <a:path w="18577" h="7750" extrusionOk="0">
                  <a:moveTo>
                    <a:pt x="17943" y="0"/>
                  </a:moveTo>
                  <a:cubicBezTo>
                    <a:pt x="16406" y="0"/>
                    <a:pt x="14590" y="1089"/>
                    <a:pt x="13558" y="2254"/>
                  </a:cubicBezTo>
                  <a:cubicBezTo>
                    <a:pt x="12303" y="3710"/>
                    <a:pt x="11491" y="4311"/>
                    <a:pt x="10474" y="4311"/>
                  </a:cubicBezTo>
                  <a:cubicBezTo>
                    <a:pt x="9536" y="4311"/>
                    <a:pt x="8423" y="3799"/>
                    <a:pt x="6627" y="2974"/>
                  </a:cubicBezTo>
                  <a:cubicBezTo>
                    <a:pt x="5358" y="2378"/>
                    <a:pt x="3622" y="1729"/>
                    <a:pt x="2104" y="1729"/>
                  </a:cubicBezTo>
                  <a:cubicBezTo>
                    <a:pt x="1433" y="1729"/>
                    <a:pt x="804" y="1856"/>
                    <a:pt x="277" y="2170"/>
                  </a:cubicBezTo>
                  <a:cubicBezTo>
                    <a:pt x="83" y="2281"/>
                    <a:pt x="0" y="2365"/>
                    <a:pt x="56" y="2475"/>
                  </a:cubicBezTo>
                  <a:cubicBezTo>
                    <a:pt x="1192" y="3307"/>
                    <a:pt x="2412" y="4056"/>
                    <a:pt x="3688" y="4693"/>
                  </a:cubicBezTo>
                  <a:cubicBezTo>
                    <a:pt x="7539" y="6558"/>
                    <a:pt x="11456" y="7750"/>
                    <a:pt x="15611" y="7750"/>
                  </a:cubicBezTo>
                  <a:cubicBezTo>
                    <a:pt x="16152" y="7750"/>
                    <a:pt x="16696" y="7729"/>
                    <a:pt x="17245" y="7688"/>
                  </a:cubicBezTo>
                  <a:lnTo>
                    <a:pt x="17523" y="7688"/>
                  </a:lnTo>
                  <a:cubicBezTo>
                    <a:pt x="17356" y="6523"/>
                    <a:pt x="17245" y="4333"/>
                    <a:pt x="18410" y="673"/>
                  </a:cubicBezTo>
                  <a:cubicBezTo>
                    <a:pt x="18549" y="313"/>
                    <a:pt x="18576" y="63"/>
                    <a:pt x="18160" y="8"/>
                  </a:cubicBezTo>
                  <a:cubicBezTo>
                    <a:pt x="18089" y="3"/>
                    <a:pt x="18016" y="0"/>
                    <a:pt x="179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74"/>
            <p:cNvSpPr/>
            <p:nvPr/>
          </p:nvSpPr>
          <p:spPr>
            <a:xfrm>
              <a:off x="4658025" y="4907500"/>
              <a:ext cx="277275" cy="194950"/>
            </a:xfrm>
            <a:custGeom>
              <a:avLst/>
              <a:gdLst/>
              <a:ahLst/>
              <a:cxnLst/>
              <a:rect l="l" t="t" r="r" b="b"/>
              <a:pathLst>
                <a:path w="11091" h="7798" extrusionOk="0">
                  <a:moveTo>
                    <a:pt x="11019" y="1"/>
                  </a:moveTo>
                  <a:cubicBezTo>
                    <a:pt x="10961" y="1"/>
                    <a:pt x="10908" y="20"/>
                    <a:pt x="10869" y="40"/>
                  </a:cubicBezTo>
                  <a:cubicBezTo>
                    <a:pt x="10231" y="234"/>
                    <a:pt x="9705" y="595"/>
                    <a:pt x="9289" y="1094"/>
                  </a:cubicBezTo>
                  <a:cubicBezTo>
                    <a:pt x="8568" y="1981"/>
                    <a:pt x="8568" y="3284"/>
                    <a:pt x="7792" y="4088"/>
                  </a:cubicBezTo>
                  <a:cubicBezTo>
                    <a:pt x="7384" y="4496"/>
                    <a:pt x="6909" y="4509"/>
                    <a:pt x="6403" y="4509"/>
                  </a:cubicBezTo>
                  <a:cubicBezTo>
                    <a:pt x="6367" y="4509"/>
                    <a:pt x="6331" y="4509"/>
                    <a:pt x="6294" y="4509"/>
                  </a:cubicBezTo>
                  <a:cubicBezTo>
                    <a:pt x="6112" y="4509"/>
                    <a:pt x="5927" y="4511"/>
                    <a:pt x="5740" y="4532"/>
                  </a:cubicBezTo>
                  <a:cubicBezTo>
                    <a:pt x="4686" y="4615"/>
                    <a:pt x="3688" y="5003"/>
                    <a:pt x="2829" y="5585"/>
                  </a:cubicBezTo>
                  <a:cubicBezTo>
                    <a:pt x="1914" y="6223"/>
                    <a:pt x="1137" y="6888"/>
                    <a:pt x="1" y="6916"/>
                  </a:cubicBezTo>
                  <a:cubicBezTo>
                    <a:pt x="682" y="7500"/>
                    <a:pt x="1528" y="7797"/>
                    <a:pt x="2385" y="7797"/>
                  </a:cubicBezTo>
                  <a:cubicBezTo>
                    <a:pt x="2747" y="7797"/>
                    <a:pt x="3112" y="7744"/>
                    <a:pt x="3466" y="7637"/>
                  </a:cubicBezTo>
                  <a:cubicBezTo>
                    <a:pt x="4769" y="7221"/>
                    <a:pt x="5185" y="6500"/>
                    <a:pt x="5657" y="6167"/>
                  </a:cubicBezTo>
                  <a:cubicBezTo>
                    <a:pt x="5703" y="6135"/>
                    <a:pt x="5743" y="6120"/>
                    <a:pt x="5780" y="6120"/>
                  </a:cubicBezTo>
                  <a:cubicBezTo>
                    <a:pt x="5967" y="6120"/>
                    <a:pt x="6110" y="6482"/>
                    <a:pt x="6849" y="6805"/>
                  </a:cubicBezTo>
                  <a:cubicBezTo>
                    <a:pt x="7113" y="6917"/>
                    <a:pt x="7388" y="6971"/>
                    <a:pt x="7659" y="6971"/>
                  </a:cubicBezTo>
                  <a:cubicBezTo>
                    <a:pt x="8328" y="6971"/>
                    <a:pt x="8969" y="6640"/>
                    <a:pt x="9344" y="6029"/>
                  </a:cubicBezTo>
                  <a:cubicBezTo>
                    <a:pt x="10370" y="4337"/>
                    <a:pt x="9566" y="2147"/>
                    <a:pt x="10869" y="290"/>
                  </a:cubicBezTo>
                  <a:cubicBezTo>
                    <a:pt x="10925" y="206"/>
                    <a:pt x="11008" y="95"/>
                    <a:pt x="11091" y="12"/>
                  </a:cubicBezTo>
                  <a:cubicBezTo>
                    <a:pt x="11067" y="4"/>
                    <a:pt x="11042" y="1"/>
                    <a:pt x="110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74"/>
            <p:cNvSpPr/>
            <p:nvPr/>
          </p:nvSpPr>
          <p:spPr>
            <a:xfrm>
              <a:off x="6128175" y="4650650"/>
              <a:ext cx="52000" cy="68625"/>
            </a:xfrm>
            <a:custGeom>
              <a:avLst/>
              <a:gdLst/>
              <a:ahLst/>
              <a:cxnLst/>
              <a:rect l="l" t="t" r="r" b="b"/>
              <a:pathLst>
                <a:path w="2080" h="2745" extrusionOk="0">
                  <a:moveTo>
                    <a:pt x="555" y="0"/>
                  </a:moveTo>
                  <a:cubicBezTo>
                    <a:pt x="333" y="194"/>
                    <a:pt x="167" y="471"/>
                    <a:pt x="111" y="776"/>
                  </a:cubicBezTo>
                  <a:cubicBezTo>
                    <a:pt x="1" y="1525"/>
                    <a:pt x="333" y="2301"/>
                    <a:pt x="943" y="2745"/>
                  </a:cubicBezTo>
                  <a:cubicBezTo>
                    <a:pt x="1137" y="2551"/>
                    <a:pt x="1331" y="2385"/>
                    <a:pt x="1498" y="2190"/>
                  </a:cubicBezTo>
                  <a:cubicBezTo>
                    <a:pt x="1886" y="1747"/>
                    <a:pt x="2080" y="1220"/>
                    <a:pt x="1664" y="804"/>
                  </a:cubicBezTo>
                  <a:cubicBezTo>
                    <a:pt x="1331" y="499"/>
                    <a:pt x="943" y="222"/>
                    <a:pt x="555" y="0"/>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74"/>
            <p:cNvSpPr/>
            <p:nvPr/>
          </p:nvSpPr>
          <p:spPr>
            <a:xfrm>
              <a:off x="6008950" y="4607525"/>
              <a:ext cx="28525" cy="25475"/>
            </a:xfrm>
            <a:custGeom>
              <a:avLst/>
              <a:gdLst/>
              <a:ahLst/>
              <a:cxnLst/>
              <a:rect l="l" t="t" r="r" b="b"/>
              <a:pathLst>
                <a:path w="1141" h="1019" extrusionOk="0">
                  <a:moveTo>
                    <a:pt x="522" y="1"/>
                  </a:moveTo>
                  <a:cubicBezTo>
                    <a:pt x="428" y="1"/>
                    <a:pt x="334" y="29"/>
                    <a:pt x="250" y="89"/>
                  </a:cubicBezTo>
                  <a:cubicBezTo>
                    <a:pt x="1" y="339"/>
                    <a:pt x="28" y="727"/>
                    <a:pt x="333" y="949"/>
                  </a:cubicBezTo>
                  <a:cubicBezTo>
                    <a:pt x="408" y="997"/>
                    <a:pt x="481" y="1018"/>
                    <a:pt x="549" y="1018"/>
                  </a:cubicBezTo>
                  <a:cubicBezTo>
                    <a:pt x="910" y="1018"/>
                    <a:pt x="1140" y="425"/>
                    <a:pt x="860" y="145"/>
                  </a:cubicBezTo>
                  <a:cubicBezTo>
                    <a:pt x="766" y="50"/>
                    <a:pt x="645" y="1"/>
                    <a:pt x="522" y="1"/>
                  </a:cubicBezTo>
                  <a:close/>
                </a:path>
              </a:pathLst>
            </a:custGeom>
            <a:solidFill>
              <a:srgbClr val="2025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74"/>
            <p:cNvSpPr/>
            <p:nvPr/>
          </p:nvSpPr>
          <p:spPr>
            <a:xfrm>
              <a:off x="5825275" y="4553600"/>
              <a:ext cx="141425" cy="176600"/>
            </a:xfrm>
            <a:custGeom>
              <a:avLst/>
              <a:gdLst/>
              <a:ahLst/>
              <a:cxnLst/>
              <a:rect l="l" t="t" r="r" b="b"/>
              <a:pathLst>
                <a:path w="5657" h="7064" extrusionOk="0">
                  <a:moveTo>
                    <a:pt x="2052" y="1"/>
                  </a:moveTo>
                  <a:cubicBezTo>
                    <a:pt x="1387" y="306"/>
                    <a:pt x="805" y="777"/>
                    <a:pt x="361" y="1359"/>
                  </a:cubicBezTo>
                  <a:cubicBezTo>
                    <a:pt x="139" y="1636"/>
                    <a:pt x="28" y="1997"/>
                    <a:pt x="0" y="2385"/>
                  </a:cubicBezTo>
                  <a:cubicBezTo>
                    <a:pt x="0" y="2745"/>
                    <a:pt x="195" y="3106"/>
                    <a:pt x="527" y="3328"/>
                  </a:cubicBezTo>
                  <a:cubicBezTo>
                    <a:pt x="832" y="3522"/>
                    <a:pt x="1193" y="3633"/>
                    <a:pt x="1359" y="3938"/>
                  </a:cubicBezTo>
                  <a:cubicBezTo>
                    <a:pt x="1525" y="4215"/>
                    <a:pt x="1609" y="4548"/>
                    <a:pt x="1581" y="4908"/>
                  </a:cubicBezTo>
                  <a:cubicBezTo>
                    <a:pt x="1553" y="5268"/>
                    <a:pt x="1581" y="5629"/>
                    <a:pt x="1692" y="5989"/>
                  </a:cubicBezTo>
                  <a:cubicBezTo>
                    <a:pt x="1830" y="6350"/>
                    <a:pt x="2108" y="6627"/>
                    <a:pt x="2440" y="6821"/>
                  </a:cubicBezTo>
                  <a:cubicBezTo>
                    <a:pt x="2654" y="6977"/>
                    <a:pt x="2909" y="7064"/>
                    <a:pt x="3176" y="7064"/>
                  </a:cubicBezTo>
                  <a:cubicBezTo>
                    <a:pt x="3290" y="7064"/>
                    <a:pt x="3406" y="7048"/>
                    <a:pt x="3522" y="7015"/>
                  </a:cubicBezTo>
                  <a:cubicBezTo>
                    <a:pt x="3882" y="6904"/>
                    <a:pt x="4187" y="6627"/>
                    <a:pt x="4326" y="6267"/>
                  </a:cubicBezTo>
                  <a:cubicBezTo>
                    <a:pt x="4437" y="5906"/>
                    <a:pt x="4464" y="5518"/>
                    <a:pt x="4381" y="5157"/>
                  </a:cubicBezTo>
                  <a:cubicBezTo>
                    <a:pt x="4353" y="4991"/>
                    <a:pt x="4326" y="4825"/>
                    <a:pt x="4270" y="4631"/>
                  </a:cubicBezTo>
                  <a:cubicBezTo>
                    <a:pt x="4243" y="4464"/>
                    <a:pt x="4215" y="4298"/>
                    <a:pt x="4215" y="4132"/>
                  </a:cubicBezTo>
                  <a:cubicBezTo>
                    <a:pt x="4215" y="3965"/>
                    <a:pt x="4298" y="3827"/>
                    <a:pt x="4437" y="3716"/>
                  </a:cubicBezTo>
                  <a:cubicBezTo>
                    <a:pt x="4575" y="3605"/>
                    <a:pt x="4714" y="3522"/>
                    <a:pt x="4880" y="3438"/>
                  </a:cubicBezTo>
                  <a:cubicBezTo>
                    <a:pt x="5213" y="3272"/>
                    <a:pt x="5462" y="2967"/>
                    <a:pt x="5573" y="2607"/>
                  </a:cubicBezTo>
                  <a:cubicBezTo>
                    <a:pt x="5657" y="2246"/>
                    <a:pt x="5629" y="1858"/>
                    <a:pt x="5462" y="1525"/>
                  </a:cubicBezTo>
                  <a:cubicBezTo>
                    <a:pt x="5324" y="1193"/>
                    <a:pt x="5157" y="888"/>
                    <a:pt x="4908" y="610"/>
                  </a:cubicBezTo>
                  <a:lnTo>
                    <a:pt x="4908" y="610"/>
                  </a:lnTo>
                  <a:cubicBezTo>
                    <a:pt x="5130" y="888"/>
                    <a:pt x="5296" y="1220"/>
                    <a:pt x="5435" y="1553"/>
                  </a:cubicBezTo>
                  <a:cubicBezTo>
                    <a:pt x="5573" y="1886"/>
                    <a:pt x="5573" y="2246"/>
                    <a:pt x="5490" y="2579"/>
                  </a:cubicBezTo>
                  <a:cubicBezTo>
                    <a:pt x="5379" y="2912"/>
                    <a:pt x="5130" y="3189"/>
                    <a:pt x="4825" y="3355"/>
                  </a:cubicBezTo>
                  <a:cubicBezTo>
                    <a:pt x="4658" y="3411"/>
                    <a:pt x="4492" y="3522"/>
                    <a:pt x="4353" y="3633"/>
                  </a:cubicBezTo>
                  <a:cubicBezTo>
                    <a:pt x="4187" y="3743"/>
                    <a:pt x="4104" y="3938"/>
                    <a:pt x="4076" y="4132"/>
                  </a:cubicBezTo>
                  <a:cubicBezTo>
                    <a:pt x="4076" y="4326"/>
                    <a:pt x="4104" y="4492"/>
                    <a:pt x="4132" y="4686"/>
                  </a:cubicBezTo>
                  <a:cubicBezTo>
                    <a:pt x="4187" y="4853"/>
                    <a:pt x="4215" y="5019"/>
                    <a:pt x="4243" y="5213"/>
                  </a:cubicBezTo>
                  <a:cubicBezTo>
                    <a:pt x="4326" y="5546"/>
                    <a:pt x="4298" y="5878"/>
                    <a:pt x="4187" y="6211"/>
                  </a:cubicBezTo>
                  <a:cubicBezTo>
                    <a:pt x="4076" y="6544"/>
                    <a:pt x="3799" y="6766"/>
                    <a:pt x="3494" y="6876"/>
                  </a:cubicBezTo>
                  <a:cubicBezTo>
                    <a:pt x="3413" y="6890"/>
                    <a:pt x="3331" y="6897"/>
                    <a:pt x="3248" y="6897"/>
                  </a:cubicBezTo>
                  <a:cubicBezTo>
                    <a:pt x="2991" y="6897"/>
                    <a:pt x="2733" y="6829"/>
                    <a:pt x="2524" y="6682"/>
                  </a:cubicBezTo>
                  <a:cubicBezTo>
                    <a:pt x="2246" y="6516"/>
                    <a:pt x="1997" y="6267"/>
                    <a:pt x="1858" y="5934"/>
                  </a:cubicBezTo>
                  <a:cubicBezTo>
                    <a:pt x="1775" y="5601"/>
                    <a:pt x="1719" y="5241"/>
                    <a:pt x="1775" y="4908"/>
                  </a:cubicBezTo>
                  <a:cubicBezTo>
                    <a:pt x="1803" y="4520"/>
                    <a:pt x="1692" y="4159"/>
                    <a:pt x="1498" y="3827"/>
                  </a:cubicBezTo>
                  <a:cubicBezTo>
                    <a:pt x="1387" y="3660"/>
                    <a:pt x="1248" y="3549"/>
                    <a:pt x="1082" y="3466"/>
                  </a:cubicBezTo>
                  <a:cubicBezTo>
                    <a:pt x="915" y="3355"/>
                    <a:pt x="749" y="3300"/>
                    <a:pt x="610" y="3217"/>
                  </a:cubicBezTo>
                  <a:cubicBezTo>
                    <a:pt x="305" y="3023"/>
                    <a:pt x="139" y="2718"/>
                    <a:pt x="139" y="2357"/>
                  </a:cubicBezTo>
                  <a:cubicBezTo>
                    <a:pt x="139" y="2024"/>
                    <a:pt x="250" y="1664"/>
                    <a:pt x="472" y="1387"/>
                  </a:cubicBezTo>
                  <a:cubicBezTo>
                    <a:pt x="888" y="805"/>
                    <a:pt x="1414" y="333"/>
                    <a:pt x="2052" y="1"/>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74"/>
            <p:cNvSpPr/>
            <p:nvPr/>
          </p:nvSpPr>
          <p:spPr>
            <a:xfrm>
              <a:off x="5011525" y="4694125"/>
              <a:ext cx="207975" cy="43175"/>
            </a:xfrm>
            <a:custGeom>
              <a:avLst/>
              <a:gdLst/>
              <a:ahLst/>
              <a:cxnLst/>
              <a:rect l="l" t="t" r="r" b="b"/>
              <a:pathLst>
                <a:path w="8319" h="1727" extrusionOk="0">
                  <a:moveTo>
                    <a:pt x="5106" y="1"/>
                  </a:moveTo>
                  <a:cubicBezTo>
                    <a:pt x="4742" y="1"/>
                    <a:pt x="4381" y="22"/>
                    <a:pt x="4021" y="63"/>
                  </a:cubicBezTo>
                  <a:cubicBezTo>
                    <a:pt x="3272" y="146"/>
                    <a:pt x="2579" y="313"/>
                    <a:pt x="1886" y="590"/>
                  </a:cubicBezTo>
                  <a:cubicBezTo>
                    <a:pt x="1193" y="867"/>
                    <a:pt x="555" y="1255"/>
                    <a:pt x="1" y="1727"/>
                  </a:cubicBezTo>
                  <a:cubicBezTo>
                    <a:pt x="583" y="1311"/>
                    <a:pt x="1248" y="978"/>
                    <a:pt x="1914" y="729"/>
                  </a:cubicBezTo>
                  <a:cubicBezTo>
                    <a:pt x="2607" y="479"/>
                    <a:pt x="3300" y="313"/>
                    <a:pt x="4021" y="257"/>
                  </a:cubicBezTo>
                  <a:cubicBezTo>
                    <a:pt x="4486" y="204"/>
                    <a:pt x="4952" y="173"/>
                    <a:pt x="5410" y="173"/>
                  </a:cubicBezTo>
                  <a:cubicBezTo>
                    <a:pt x="5661" y="173"/>
                    <a:pt x="5910" y="182"/>
                    <a:pt x="6156" y="202"/>
                  </a:cubicBezTo>
                  <a:cubicBezTo>
                    <a:pt x="6877" y="257"/>
                    <a:pt x="7598" y="341"/>
                    <a:pt x="8318" y="451"/>
                  </a:cubicBezTo>
                  <a:cubicBezTo>
                    <a:pt x="7625" y="285"/>
                    <a:pt x="6904" y="146"/>
                    <a:pt x="6211" y="63"/>
                  </a:cubicBezTo>
                  <a:cubicBezTo>
                    <a:pt x="5837" y="22"/>
                    <a:pt x="5470" y="1"/>
                    <a:pt x="51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74"/>
            <p:cNvSpPr/>
            <p:nvPr/>
          </p:nvSpPr>
          <p:spPr>
            <a:xfrm>
              <a:off x="5600000" y="4872075"/>
              <a:ext cx="264300" cy="561475"/>
            </a:xfrm>
            <a:custGeom>
              <a:avLst/>
              <a:gdLst/>
              <a:ahLst/>
              <a:cxnLst/>
              <a:rect l="l" t="t" r="r" b="b"/>
              <a:pathLst>
                <a:path w="10572" h="22459" extrusionOk="0">
                  <a:moveTo>
                    <a:pt x="4668" y="0"/>
                  </a:moveTo>
                  <a:cubicBezTo>
                    <a:pt x="4385" y="0"/>
                    <a:pt x="4095" y="23"/>
                    <a:pt x="3799" y="71"/>
                  </a:cubicBezTo>
                  <a:cubicBezTo>
                    <a:pt x="3051" y="182"/>
                    <a:pt x="2357" y="487"/>
                    <a:pt x="1775" y="986"/>
                  </a:cubicBezTo>
                  <a:cubicBezTo>
                    <a:pt x="1" y="2511"/>
                    <a:pt x="361" y="6059"/>
                    <a:pt x="195" y="7584"/>
                  </a:cubicBezTo>
                  <a:cubicBezTo>
                    <a:pt x="139" y="8222"/>
                    <a:pt x="167" y="10690"/>
                    <a:pt x="223" y="11494"/>
                  </a:cubicBezTo>
                  <a:cubicBezTo>
                    <a:pt x="333" y="12991"/>
                    <a:pt x="472" y="14460"/>
                    <a:pt x="694" y="15902"/>
                  </a:cubicBezTo>
                  <a:cubicBezTo>
                    <a:pt x="943" y="17482"/>
                    <a:pt x="1248" y="19118"/>
                    <a:pt x="1941" y="20588"/>
                  </a:cubicBezTo>
                  <a:cubicBezTo>
                    <a:pt x="2413" y="21586"/>
                    <a:pt x="3134" y="22196"/>
                    <a:pt x="4492" y="22418"/>
                  </a:cubicBezTo>
                  <a:cubicBezTo>
                    <a:pt x="4655" y="22446"/>
                    <a:pt x="4813" y="22459"/>
                    <a:pt x="4965" y="22459"/>
                  </a:cubicBezTo>
                  <a:cubicBezTo>
                    <a:pt x="6008" y="22459"/>
                    <a:pt x="6787" y="21851"/>
                    <a:pt x="6932" y="21392"/>
                  </a:cubicBezTo>
                  <a:cubicBezTo>
                    <a:pt x="7653" y="19118"/>
                    <a:pt x="4187" y="18980"/>
                    <a:pt x="4659" y="13767"/>
                  </a:cubicBezTo>
                  <a:cubicBezTo>
                    <a:pt x="4908" y="11133"/>
                    <a:pt x="6183" y="9886"/>
                    <a:pt x="7570" y="7889"/>
                  </a:cubicBezTo>
                  <a:cubicBezTo>
                    <a:pt x="10572" y="3553"/>
                    <a:pt x="8183" y="0"/>
                    <a:pt x="46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74"/>
            <p:cNvSpPr/>
            <p:nvPr/>
          </p:nvSpPr>
          <p:spPr>
            <a:xfrm>
              <a:off x="5600700" y="4923050"/>
              <a:ext cx="21500" cy="176075"/>
            </a:xfrm>
            <a:custGeom>
              <a:avLst/>
              <a:gdLst/>
              <a:ahLst/>
              <a:cxnLst/>
              <a:rect l="l" t="t" r="r" b="b"/>
              <a:pathLst>
                <a:path w="860" h="7043" extrusionOk="0">
                  <a:moveTo>
                    <a:pt x="860" y="0"/>
                  </a:moveTo>
                  <a:cubicBezTo>
                    <a:pt x="499" y="1137"/>
                    <a:pt x="278" y="2301"/>
                    <a:pt x="139" y="3466"/>
                  </a:cubicBezTo>
                  <a:cubicBezTo>
                    <a:pt x="56" y="4076"/>
                    <a:pt x="28" y="4658"/>
                    <a:pt x="28" y="5268"/>
                  </a:cubicBezTo>
                  <a:cubicBezTo>
                    <a:pt x="0" y="5850"/>
                    <a:pt x="56" y="6433"/>
                    <a:pt x="139" y="7043"/>
                  </a:cubicBezTo>
                  <a:cubicBezTo>
                    <a:pt x="111" y="6433"/>
                    <a:pt x="111" y="5850"/>
                    <a:pt x="139" y="5268"/>
                  </a:cubicBezTo>
                  <a:cubicBezTo>
                    <a:pt x="167" y="4658"/>
                    <a:pt x="222" y="4076"/>
                    <a:pt x="305" y="3494"/>
                  </a:cubicBezTo>
                  <a:cubicBezTo>
                    <a:pt x="416" y="2329"/>
                    <a:pt x="666" y="1165"/>
                    <a:pt x="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74"/>
            <p:cNvSpPr/>
            <p:nvPr/>
          </p:nvSpPr>
          <p:spPr>
            <a:xfrm>
              <a:off x="5763575" y="4920975"/>
              <a:ext cx="110250" cy="185775"/>
            </a:xfrm>
            <a:custGeom>
              <a:avLst/>
              <a:gdLst/>
              <a:ahLst/>
              <a:cxnLst/>
              <a:rect l="l" t="t" r="r" b="b"/>
              <a:pathLst>
                <a:path w="4410" h="7431" extrusionOk="0">
                  <a:moveTo>
                    <a:pt x="4298" y="0"/>
                  </a:moveTo>
                  <a:lnTo>
                    <a:pt x="4298" y="0"/>
                  </a:lnTo>
                  <a:cubicBezTo>
                    <a:pt x="4326" y="721"/>
                    <a:pt x="4187" y="1470"/>
                    <a:pt x="3882" y="2135"/>
                  </a:cubicBezTo>
                  <a:cubicBezTo>
                    <a:pt x="3578" y="2800"/>
                    <a:pt x="3217" y="3438"/>
                    <a:pt x="2801" y="4020"/>
                  </a:cubicBezTo>
                  <a:cubicBezTo>
                    <a:pt x="2385" y="4630"/>
                    <a:pt x="1914" y="5212"/>
                    <a:pt x="1443" y="5767"/>
                  </a:cubicBezTo>
                  <a:cubicBezTo>
                    <a:pt x="971" y="6322"/>
                    <a:pt x="500" y="6876"/>
                    <a:pt x="1" y="7431"/>
                  </a:cubicBezTo>
                  <a:cubicBezTo>
                    <a:pt x="528" y="6931"/>
                    <a:pt x="1054" y="6405"/>
                    <a:pt x="1554" y="5850"/>
                  </a:cubicBezTo>
                  <a:cubicBezTo>
                    <a:pt x="2053" y="5296"/>
                    <a:pt x="2524" y="4741"/>
                    <a:pt x="2940" y="4131"/>
                  </a:cubicBezTo>
                  <a:cubicBezTo>
                    <a:pt x="3356" y="3521"/>
                    <a:pt x="3716" y="2856"/>
                    <a:pt x="3993" y="2163"/>
                  </a:cubicBezTo>
                  <a:cubicBezTo>
                    <a:pt x="4298" y="1497"/>
                    <a:pt x="4409" y="721"/>
                    <a:pt x="42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74"/>
            <p:cNvSpPr/>
            <p:nvPr/>
          </p:nvSpPr>
          <p:spPr>
            <a:xfrm>
              <a:off x="5713675" y="5376350"/>
              <a:ext cx="26375" cy="47175"/>
            </a:xfrm>
            <a:custGeom>
              <a:avLst/>
              <a:gdLst/>
              <a:ahLst/>
              <a:cxnLst/>
              <a:rect l="l" t="t" r="r" b="b"/>
              <a:pathLst>
                <a:path w="1055" h="1887" extrusionOk="0">
                  <a:moveTo>
                    <a:pt x="1" y="1"/>
                  </a:moveTo>
                  <a:lnTo>
                    <a:pt x="1" y="1"/>
                  </a:lnTo>
                  <a:cubicBezTo>
                    <a:pt x="167" y="306"/>
                    <a:pt x="361" y="611"/>
                    <a:pt x="527" y="916"/>
                  </a:cubicBezTo>
                  <a:cubicBezTo>
                    <a:pt x="638" y="1054"/>
                    <a:pt x="722" y="1221"/>
                    <a:pt x="805" y="1387"/>
                  </a:cubicBezTo>
                  <a:lnTo>
                    <a:pt x="1054" y="1886"/>
                  </a:lnTo>
                  <a:cubicBezTo>
                    <a:pt x="999" y="1498"/>
                    <a:pt x="888" y="1165"/>
                    <a:pt x="694" y="833"/>
                  </a:cubicBezTo>
                  <a:cubicBezTo>
                    <a:pt x="500" y="528"/>
                    <a:pt x="278" y="223"/>
                    <a:pt x="1" y="1"/>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74"/>
            <p:cNvSpPr/>
            <p:nvPr/>
          </p:nvSpPr>
          <p:spPr>
            <a:xfrm>
              <a:off x="4838950" y="4773925"/>
              <a:ext cx="356275" cy="648475"/>
            </a:xfrm>
            <a:custGeom>
              <a:avLst/>
              <a:gdLst/>
              <a:ahLst/>
              <a:cxnLst/>
              <a:rect l="l" t="t" r="r" b="b"/>
              <a:pathLst>
                <a:path w="14251" h="25939" extrusionOk="0">
                  <a:moveTo>
                    <a:pt x="8512" y="1"/>
                  </a:moveTo>
                  <a:cubicBezTo>
                    <a:pt x="6102" y="1"/>
                    <a:pt x="3529" y="1388"/>
                    <a:pt x="3078" y="3997"/>
                  </a:cubicBezTo>
                  <a:cubicBezTo>
                    <a:pt x="2773" y="5716"/>
                    <a:pt x="3272" y="7462"/>
                    <a:pt x="3521" y="9154"/>
                  </a:cubicBezTo>
                  <a:cubicBezTo>
                    <a:pt x="3577" y="9597"/>
                    <a:pt x="3632" y="10013"/>
                    <a:pt x="3632" y="10457"/>
                  </a:cubicBezTo>
                  <a:cubicBezTo>
                    <a:pt x="3688" y="15226"/>
                    <a:pt x="0" y="17749"/>
                    <a:pt x="111" y="22296"/>
                  </a:cubicBezTo>
                  <a:cubicBezTo>
                    <a:pt x="83" y="22989"/>
                    <a:pt x="166" y="23654"/>
                    <a:pt x="388" y="24320"/>
                  </a:cubicBezTo>
                  <a:cubicBezTo>
                    <a:pt x="804" y="25429"/>
                    <a:pt x="1885" y="25817"/>
                    <a:pt x="2994" y="25928"/>
                  </a:cubicBezTo>
                  <a:cubicBezTo>
                    <a:pt x="3083" y="25935"/>
                    <a:pt x="3171" y="25939"/>
                    <a:pt x="3257" y="25939"/>
                  </a:cubicBezTo>
                  <a:cubicBezTo>
                    <a:pt x="4168" y="25939"/>
                    <a:pt x="4922" y="25529"/>
                    <a:pt x="5074" y="24541"/>
                  </a:cubicBezTo>
                  <a:cubicBezTo>
                    <a:pt x="5407" y="22628"/>
                    <a:pt x="2218" y="22490"/>
                    <a:pt x="5739" y="17555"/>
                  </a:cubicBezTo>
                  <a:cubicBezTo>
                    <a:pt x="7320" y="15364"/>
                    <a:pt x="11562" y="12314"/>
                    <a:pt x="13225" y="7767"/>
                  </a:cubicBezTo>
                  <a:cubicBezTo>
                    <a:pt x="14251" y="4939"/>
                    <a:pt x="13724" y="2250"/>
                    <a:pt x="11257" y="725"/>
                  </a:cubicBezTo>
                  <a:cubicBezTo>
                    <a:pt x="10478" y="238"/>
                    <a:pt x="9509" y="1"/>
                    <a:pt x="851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74"/>
            <p:cNvSpPr/>
            <p:nvPr/>
          </p:nvSpPr>
          <p:spPr>
            <a:xfrm>
              <a:off x="5170250" y="4832925"/>
              <a:ext cx="14600" cy="136575"/>
            </a:xfrm>
            <a:custGeom>
              <a:avLst/>
              <a:gdLst/>
              <a:ahLst/>
              <a:cxnLst/>
              <a:rect l="l" t="t" r="r" b="b"/>
              <a:pathLst>
                <a:path w="584" h="5463" extrusionOk="0">
                  <a:moveTo>
                    <a:pt x="334" y="1"/>
                  </a:moveTo>
                  <a:cubicBezTo>
                    <a:pt x="389" y="472"/>
                    <a:pt x="417" y="916"/>
                    <a:pt x="417" y="1387"/>
                  </a:cubicBezTo>
                  <a:cubicBezTo>
                    <a:pt x="444" y="1831"/>
                    <a:pt x="417" y="2274"/>
                    <a:pt x="361" y="2746"/>
                  </a:cubicBezTo>
                  <a:cubicBezTo>
                    <a:pt x="361" y="3189"/>
                    <a:pt x="306" y="3661"/>
                    <a:pt x="250" y="4104"/>
                  </a:cubicBezTo>
                  <a:cubicBezTo>
                    <a:pt x="195" y="4548"/>
                    <a:pt x="112" y="5019"/>
                    <a:pt x="1" y="5463"/>
                  </a:cubicBezTo>
                  <a:cubicBezTo>
                    <a:pt x="334" y="4576"/>
                    <a:pt x="500" y="3661"/>
                    <a:pt x="555" y="2746"/>
                  </a:cubicBezTo>
                  <a:cubicBezTo>
                    <a:pt x="583" y="2274"/>
                    <a:pt x="583" y="1831"/>
                    <a:pt x="555" y="1359"/>
                  </a:cubicBezTo>
                  <a:cubicBezTo>
                    <a:pt x="528" y="916"/>
                    <a:pt x="444" y="445"/>
                    <a:pt x="3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74"/>
            <p:cNvSpPr/>
            <p:nvPr/>
          </p:nvSpPr>
          <p:spPr>
            <a:xfrm>
              <a:off x="4913800" y="5369425"/>
              <a:ext cx="17350" cy="47150"/>
            </a:xfrm>
            <a:custGeom>
              <a:avLst/>
              <a:gdLst/>
              <a:ahLst/>
              <a:cxnLst/>
              <a:rect l="l" t="t" r="r" b="b"/>
              <a:pathLst>
                <a:path w="694" h="1886" extrusionOk="0">
                  <a:moveTo>
                    <a:pt x="0" y="1"/>
                  </a:moveTo>
                  <a:lnTo>
                    <a:pt x="0" y="1"/>
                  </a:lnTo>
                  <a:cubicBezTo>
                    <a:pt x="194" y="278"/>
                    <a:pt x="305" y="611"/>
                    <a:pt x="416" y="915"/>
                  </a:cubicBezTo>
                  <a:cubicBezTo>
                    <a:pt x="472" y="1082"/>
                    <a:pt x="499" y="1220"/>
                    <a:pt x="499" y="1387"/>
                  </a:cubicBezTo>
                  <a:cubicBezTo>
                    <a:pt x="499" y="1553"/>
                    <a:pt x="499" y="1720"/>
                    <a:pt x="499" y="1886"/>
                  </a:cubicBezTo>
                  <a:cubicBezTo>
                    <a:pt x="666" y="1581"/>
                    <a:pt x="694" y="1193"/>
                    <a:pt x="610" y="860"/>
                  </a:cubicBezTo>
                  <a:cubicBezTo>
                    <a:pt x="499" y="527"/>
                    <a:pt x="278" y="222"/>
                    <a:pt x="0" y="1"/>
                  </a:cubicBezTo>
                  <a:close/>
                </a:path>
              </a:pathLst>
            </a:custGeom>
            <a:solidFill>
              <a:srgbClr val="9451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74"/>
            <p:cNvSpPr/>
            <p:nvPr/>
          </p:nvSpPr>
          <p:spPr>
            <a:xfrm>
              <a:off x="4908250" y="4805200"/>
              <a:ext cx="22900" cy="134500"/>
            </a:xfrm>
            <a:custGeom>
              <a:avLst/>
              <a:gdLst/>
              <a:ahLst/>
              <a:cxnLst/>
              <a:rect l="l" t="t" r="r" b="b"/>
              <a:pathLst>
                <a:path w="916" h="5380" extrusionOk="0">
                  <a:moveTo>
                    <a:pt x="916" y="1"/>
                  </a:moveTo>
                  <a:cubicBezTo>
                    <a:pt x="638" y="389"/>
                    <a:pt x="472" y="805"/>
                    <a:pt x="333" y="1249"/>
                  </a:cubicBezTo>
                  <a:cubicBezTo>
                    <a:pt x="195" y="1692"/>
                    <a:pt x="112" y="2164"/>
                    <a:pt x="56" y="2635"/>
                  </a:cubicBezTo>
                  <a:cubicBezTo>
                    <a:pt x="1" y="3078"/>
                    <a:pt x="1" y="3550"/>
                    <a:pt x="56" y="4021"/>
                  </a:cubicBezTo>
                  <a:cubicBezTo>
                    <a:pt x="84" y="4243"/>
                    <a:pt x="112" y="4465"/>
                    <a:pt x="167" y="4714"/>
                  </a:cubicBezTo>
                  <a:cubicBezTo>
                    <a:pt x="195" y="4936"/>
                    <a:pt x="278" y="5158"/>
                    <a:pt x="333" y="5380"/>
                  </a:cubicBezTo>
                  <a:cubicBezTo>
                    <a:pt x="250" y="4908"/>
                    <a:pt x="222" y="4465"/>
                    <a:pt x="195" y="3993"/>
                  </a:cubicBezTo>
                  <a:cubicBezTo>
                    <a:pt x="167" y="3522"/>
                    <a:pt x="167" y="3078"/>
                    <a:pt x="222" y="2635"/>
                  </a:cubicBezTo>
                  <a:cubicBezTo>
                    <a:pt x="250" y="2164"/>
                    <a:pt x="333" y="1720"/>
                    <a:pt x="444" y="1276"/>
                  </a:cubicBezTo>
                  <a:cubicBezTo>
                    <a:pt x="555" y="833"/>
                    <a:pt x="721" y="417"/>
                    <a:pt x="9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74"/>
            <p:cNvSpPr/>
            <p:nvPr/>
          </p:nvSpPr>
          <p:spPr>
            <a:xfrm>
              <a:off x="5464850" y="4647175"/>
              <a:ext cx="431850" cy="453325"/>
            </a:xfrm>
            <a:custGeom>
              <a:avLst/>
              <a:gdLst/>
              <a:ahLst/>
              <a:cxnLst/>
              <a:rect l="l" t="t" r="r" b="b"/>
              <a:pathLst>
                <a:path w="17274" h="18133" extrusionOk="0">
                  <a:moveTo>
                    <a:pt x="8512" y="0"/>
                  </a:moveTo>
                  <a:cubicBezTo>
                    <a:pt x="8318" y="84"/>
                    <a:pt x="8152" y="195"/>
                    <a:pt x="7957" y="278"/>
                  </a:cubicBezTo>
                  <a:cubicBezTo>
                    <a:pt x="7375" y="555"/>
                    <a:pt x="6793" y="777"/>
                    <a:pt x="6211" y="971"/>
                  </a:cubicBezTo>
                  <a:cubicBezTo>
                    <a:pt x="6377" y="1442"/>
                    <a:pt x="7347" y="2607"/>
                    <a:pt x="8401" y="6627"/>
                  </a:cubicBezTo>
                  <a:cubicBezTo>
                    <a:pt x="8451" y="6801"/>
                    <a:pt x="8456" y="6908"/>
                    <a:pt x="8155" y="6908"/>
                  </a:cubicBezTo>
                  <a:cubicBezTo>
                    <a:pt x="8121" y="6908"/>
                    <a:pt x="8083" y="6907"/>
                    <a:pt x="8041" y="6904"/>
                  </a:cubicBezTo>
                  <a:cubicBezTo>
                    <a:pt x="7892" y="6897"/>
                    <a:pt x="7743" y="6894"/>
                    <a:pt x="7594" y="6894"/>
                  </a:cubicBezTo>
                  <a:cubicBezTo>
                    <a:pt x="6551" y="6894"/>
                    <a:pt x="5514" y="7064"/>
                    <a:pt x="4519" y="7403"/>
                  </a:cubicBezTo>
                  <a:cubicBezTo>
                    <a:pt x="4501" y="7410"/>
                    <a:pt x="4484" y="7413"/>
                    <a:pt x="4467" y="7413"/>
                  </a:cubicBezTo>
                  <a:cubicBezTo>
                    <a:pt x="4211" y="7413"/>
                    <a:pt x="4183" y="6645"/>
                    <a:pt x="4131" y="6488"/>
                  </a:cubicBezTo>
                  <a:cubicBezTo>
                    <a:pt x="3965" y="5795"/>
                    <a:pt x="3272" y="2551"/>
                    <a:pt x="2579" y="1719"/>
                  </a:cubicBezTo>
                  <a:cubicBezTo>
                    <a:pt x="2163" y="1775"/>
                    <a:pt x="1359" y="1775"/>
                    <a:pt x="721" y="1775"/>
                  </a:cubicBezTo>
                  <a:lnTo>
                    <a:pt x="0" y="1775"/>
                  </a:lnTo>
                  <a:cubicBezTo>
                    <a:pt x="167" y="2246"/>
                    <a:pt x="499" y="2329"/>
                    <a:pt x="1470" y="6156"/>
                  </a:cubicBezTo>
                  <a:cubicBezTo>
                    <a:pt x="2301" y="9594"/>
                    <a:pt x="2745" y="13115"/>
                    <a:pt x="2828" y="16636"/>
                  </a:cubicBezTo>
                  <a:lnTo>
                    <a:pt x="2800" y="16636"/>
                  </a:lnTo>
                  <a:cubicBezTo>
                    <a:pt x="2800" y="17052"/>
                    <a:pt x="2828" y="17967"/>
                    <a:pt x="2828" y="18133"/>
                  </a:cubicBezTo>
                  <a:lnTo>
                    <a:pt x="4131" y="18133"/>
                  </a:lnTo>
                  <a:cubicBezTo>
                    <a:pt x="4575" y="18133"/>
                    <a:pt x="5019" y="18133"/>
                    <a:pt x="5434" y="18078"/>
                  </a:cubicBezTo>
                  <a:cubicBezTo>
                    <a:pt x="5434" y="17440"/>
                    <a:pt x="5434" y="16747"/>
                    <a:pt x="5379" y="16081"/>
                  </a:cubicBezTo>
                  <a:cubicBezTo>
                    <a:pt x="4963" y="11617"/>
                    <a:pt x="5296" y="14390"/>
                    <a:pt x="4741" y="10120"/>
                  </a:cubicBezTo>
                  <a:cubicBezTo>
                    <a:pt x="4714" y="9926"/>
                    <a:pt x="4769" y="9843"/>
                    <a:pt x="4991" y="9788"/>
                  </a:cubicBezTo>
                  <a:cubicBezTo>
                    <a:pt x="6155" y="9594"/>
                    <a:pt x="7334" y="9496"/>
                    <a:pt x="8515" y="9496"/>
                  </a:cubicBezTo>
                  <a:cubicBezTo>
                    <a:pt x="9697" y="9496"/>
                    <a:pt x="10882" y="9594"/>
                    <a:pt x="12061" y="9788"/>
                  </a:cubicBezTo>
                  <a:cubicBezTo>
                    <a:pt x="13503" y="10037"/>
                    <a:pt x="14889" y="10425"/>
                    <a:pt x="16275" y="10952"/>
                  </a:cubicBezTo>
                  <a:cubicBezTo>
                    <a:pt x="16497" y="10203"/>
                    <a:pt x="16830" y="9483"/>
                    <a:pt x="17273" y="8817"/>
                  </a:cubicBezTo>
                  <a:cubicBezTo>
                    <a:pt x="15887" y="8069"/>
                    <a:pt x="12865" y="7403"/>
                    <a:pt x="11007" y="7154"/>
                  </a:cubicBezTo>
                  <a:cubicBezTo>
                    <a:pt x="10730" y="7098"/>
                    <a:pt x="10841" y="6960"/>
                    <a:pt x="10675" y="5934"/>
                  </a:cubicBezTo>
                  <a:cubicBezTo>
                    <a:pt x="10286" y="3300"/>
                    <a:pt x="9011" y="583"/>
                    <a:pt x="85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74"/>
            <p:cNvSpPr/>
            <p:nvPr/>
          </p:nvSpPr>
          <p:spPr>
            <a:xfrm>
              <a:off x="5502975" y="4713025"/>
              <a:ext cx="65875" cy="363225"/>
            </a:xfrm>
            <a:custGeom>
              <a:avLst/>
              <a:gdLst/>
              <a:ahLst/>
              <a:cxnLst/>
              <a:rect l="l" t="t" r="r" b="b"/>
              <a:pathLst>
                <a:path w="2635" h="14529" extrusionOk="0">
                  <a:moveTo>
                    <a:pt x="0" y="0"/>
                  </a:moveTo>
                  <a:cubicBezTo>
                    <a:pt x="416" y="1165"/>
                    <a:pt x="776" y="2357"/>
                    <a:pt x="1054" y="3549"/>
                  </a:cubicBezTo>
                  <a:cubicBezTo>
                    <a:pt x="1359" y="4741"/>
                    <a:pt x="1636" y="5961"/>
                    <a:pt x="1858" y="7181"/>
                  </a:cubicBezTo>
                  <a:cubicBezTo>
                    <a:pt x="2080" y="8374"/>
                    <a:pt x="2218" y="9593"/>
                    <a:pt x="2357" y="10841"/>
                  </a:cubicBezTo>
                  <a:cubicBezTo>
                    <a:pt x="2495" y="12061"/>
                    <a:pt x="2551" y="13281"/>
                    <a:pt x="2606" y="14529"/>
                  </a:cubicBezTo>
                  <a:cubicBezTo>
                    <a:pt x="2606" y="13891"/>
                    <a:pt x="2634" y="13281"/>
                    <a:pt x="2606" y="12671"/>
                  </a:cubicBezTo>
                  <a:cubicBezTo>
                    <a:pt x="2579" y="12061"/>
                    <a:pt x="2551" y="11423"/>
                    <a:pt x="2495" y="10813"/>
                  </a:cubicBezTo>
                  <a:cubicBezTo>
                    <a:pt x="2412" y="9566"/>
                    <a:pt x="2246" y="8346"/>
                    <a:pt x="2024" y="7126"/>
                  </a:cubicBezTo>
                  <a:cubicBezTo>
                    <a:pt x="1802" y="5906"/>
                    <a:pt x="1553" y="4714"/>
                    <a:pt x="1192" y="3522"/>
                  </a:cubicBezTo>
                  <a:cubicBezTo>
                    <a:pt x="887" y="2329"/>
                    <a:pt x="471" y="1165"/>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74"/>
            <p:cNvSpPr/>
            <p:nvPr/>
          </p:nvSpPr>
          <p:spPr>
            <a:xfrm>
              <a:off x="5579900" y="4851925"/>
              <a:ext cx="299475" cy="33025"/>
            </a:xfrm>
            <a:custGeom>
              <a:avLst/>
              <a:gdLst/>
              <a:ahLst/>
              <a:cxnLst/>
              <a:rect l="l" t="t" r="r" b="b"/>
              <a:pathLst>
                <a:path w="11979" h="1321" extrusionOk="0">
                  <a:moveTo>
                    <a:pt x="4129" y="1"/>
                  </a:moveTo>
                  <a:cubicBezTo>
                    <a:pt x="3757" y="1"/>
                    <a:pt x="3388" y="7"/>
                    <a:pt x="3023" y="17"/>
                  </a:cubicBezTo>
                  <a:cubicBezTo>
                    <a:pt x="1997" y="73"/>
                    <a:pt x="999" y="211"/>
                    <a:pt x="1" y="405"/>
                  </a:cubicBezTo>
                  <a:cubicBezTo>
                    <a:pt x="999" y="267"/>
                    <a:pt x="2025" y="184"/>
                    <a:pt x="3023" y="156"/>
                  </a:cubicBezTo>
                  <a:cubicBezTo>
                    <a:pt x="3272" y="149"/>
                    <a:pt x="3524" y="145"/>
                    <a:pt x="3776" y="145"/>
                  </a:cubicBezTo>
                  <a:cubicBezTo>
                    <a:pt x="4532" y="145"/>
                    <a:pt x="5296" y="177"/>
                    <a:pt x="6045" y="239"/>
                  </a:cubicBezTo>
                  <a:cubicBezTo>
                    <a:pt x="6544" y="267"/>
                    <a:pt x="7043" y="322"/>
                    <a:pt x="7542" y="378"/>
                  </a:cubicBezTo>
                  <a:cubicBezTo>
                    <a:pt x="8041" y="461"/>
                    <a:pt x="8540" y="516"/>
                    <a:pt x="9039" y="627"/>
                  </a:cubicBezTo>
                  <a:cubicBezTo>
                    <a:pt x="10037" y="794"/>
                    <a:pt x="11008" y="1015"/>
                    <a:pt x="11978" y="1320"/>
                  </a:cubicBezTo>
                  <a:cubicBezTo>
                    <a:pt x="11035" y="960"/>
                    <a:pt x="10065" y="683"/>
                    <a:pt x="9067" y="489"/>
                  </a:cubicBezTo>
                  <a:cubicBezTo>
                    <a:pt x="8069" y="267"/>
                    <a:pt x="7071" y="128"/>
                    <a:pt x="6073" y="73"/>
                  </a:cubicBezTo>
                  <a:cubicBezTo>
                    <a:pt x="5422" y="20"/>
                    <a:pt x="4772" y="1"/>
                    <a:pt x="41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74"/>
            <p:cNvSpPr/>
            <p:nvPr/>
          </p:nvSpPr>
          <p:spPr>
            <a:xfrm>
              <a:off x="5652000" y="4667975"/>
              <a:ext cx="51300" cy="145575"/>
            </a:xfrm>
            <a:custGeom>
              <a:avLst/>
              <a:gdLst/>
              <a:ahLst/>
              <a:cxnLst/>
              <a:rect l="l" t="t" r="r" b="b"/>
              <a:pathLst>
                <a:path w="2052" h="5823" extrusionOk="0">
                  <a:moveTo>
                    <a:pt x="0" y="0"/>
                  </a:moveTo>
                  <a:lnTo>
                    <a:pt x="0" y="0"/>
                  </a:lnTo>
                  <a:cubicBezTo>
                    <a:pt x="250" y="444"/>
                    <a:pt x="499" y="915"/>
                    <a:pt x="693" y="1387"/>
                  </a:cubicBezTo>
                  <a:cubicBezTo>
                    <a:pt x="887" y="1858"/>
                    <a:pt x="1081" y="2357"/>
                    <a:pt x="1248" y="2828"/>
                  </a:cubicBezTo>
                  <a:cubicBezTo>
                    <a:pt x="1580" y="3826"/>
                    <a:pt x="1830" y="4824"/>
                    <a:pt x="2052" y="5823"/>
                  </a:cubicBezTo>
                  <a:cubicBezTo>
                    <a:pt x="2052" y="5573"/>
                    <a:pt x="2024" y="5324"/>
                    <a:pt x="1969" y="5046"/>
                  </a:cubicBezTo>
                  <a:cubicBezTo>
                    <a:pt x="1913" y="4797"/>
                    <a:pt x="1885" y="4547"/>
                    <a:pt x="1830" y="4298"/>
                  </a:cubicBezTo>
                  <a:cubicBezTo>
                    <a:pt x="1719" y="3771"/>
                    <a:pt x="1580" y="3272"/>
                    <a:pt x="1414" y="2773"/>
                  </a:cubicBezTo>
                  <a:cubicBezTo>
                    <a:pt x="1248" y="2274"/>
                    <a:pt x="1054" y="1802"/>
                    <a:pt x="832" y="1331"/>
                  </a:cubicBezTo>
                  <a:cubicBezTo>
                    <a:pt x="582" y="860"/>
                    <a:pt x="333" y="416"/>
                    <a:pt x="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ángulo 1">
            <a:extLst>
              <a:ext uri="{FF2B5EF4-FFF2-40B4-BE49-F238E27FC236}">
                <a16:creationId xmlns:a16="http://schemas.microsoft.com/office/drawing/2014/main" id="{69D8CCCC-F303-7287-2B2B-85C0FFBCBE39}"/>
              </a:ext>
            </a:extLst>
          </p:cNvPr>
          <p:cNvSpPr/>
          <p:nvPr/>
        </p:nvSpPr>
        <p:spPr>
          <a:xfrm>
            <a:off x="877116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Rectángulo 2">
            <a:extLst>
              <a:ext uri="{FF2B5EF4-FFF2-40B4-BE49-F238E27FC236}">
                <a16:creationId xmlns:a16="http://schemas.microsoft.com/office/drawing/2014/main" id="{6EAD0A22-A0BC-0E3A-4D61-E9F1FDCB6CB1}"/>
              </a:ext>
            </a:extLst>
          </p:cNvPr>
          <p:cNvSpPr/>
          <p:nvPr/>
        </p:nvSpPr>
        <p:spPr>
          <a:xfrm>
            <a:off x="364747"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4101"/>
        <p:cNvGrpSpPr/>
        <p:nvPr/>
      </p:nvGrpSpPr>
      <p:grpSpPr>
        <a:xfrm>
          <a:off x="0" y="0"/>
          <a:ext cx="0" cy="0"/>
          <a:chOff x="0" y="0"/>
          <a:chExt cx="0" cy="0"/>
        </a:xfrm>
      </p:grpSpPr>
      <p:sp>
        <p:nvSpPr>
          <p:cNvPr id="4102" name="Google Shape;4102;p81"/>
          <p:cNvSpPr txBox="1"/>
          <p:nvPr/>
        </p:nvSpPr>
        <p:spPr>
          <a:xfrm>
            <a:off x="1068100" y="1534076"/>
            <a:ext cx="7047300" cy="482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100" dirty="0">
                <a:solidFill>
                  <a:schemeClr val="accent1">
                    <a:lumMod val="50000"/>
                  </a:schemeClr>
                </a:solidFill>
              </a:rPr>
              <a:t>You can easily resize these resources without losing quality. To change the color, just ungroup the resource and click on the object you want to change. Then, click on the paint bucket and select the color you want. Group the resource again when you’re done</a:t>
            </a:r>
            <a:r>
              <a:rPr lang="en" sz="1100" dirty="0" smtClean="0">
                <a:solidFill>
                  <a:schemeClr val="accent1">
                    <a:lumMod val="50000"/>
                  </a:schemeClr>
                </a:solidFill>
              </a:rPr>
              <a:t>.</a:t>
            </a:r>
            <a:endParaRPr sz="1100" dirty="0">
              <a:solidFill>
                <a:schemeClr val="accent1">
                  <a:lumMod val="50000"/>
                </a:schemeClr>
              </a:solidFill>
            </a:endParaRPr>
          </a:p>
        </p:txBody>
      </p:sp>
      <p:grpSp>
        <p:nvGrpSpPr>
          <p:cNvPr id="4103" name="Google Shape;4103;p81"/>
          <p:cNvGrpSpPr/>
          <p:nvPr/>
        </p:nvGrpSpPr>
        <p:grpSpPr>
          <a:xfrm>
            <a:off x="5156078" y="3085736"/>
            <a:ext cx="474294" cy="551291"/>
            <a:chOff x="4727025" y="1332775"/>
            <a:chExt cx="59900" cy="69625"/>
          </a:xfrm>
        </p:grpSpPr>
        <p:sp>
          <p:nvSpPr>
            <p:cNvPr id="4104" name="Google Shape;4104;p81"/>
            <p:cNvSpPr/>
            <p:nvPr/>
          </p:nvSpPr>
          <p:spPr>
            <a:xfrm>
              <a:off x="4727025" y="1332775"/>
              <a:ext cx="36450" cy="33200"/>
            </a:xfrm>
            <a:custGeom>
              <a:avLst/>
              <a:gdLst/>
              <a:ahLst/>
              <a:cxnLst/>
              <a:rect l="l" t="t" r="r" b="b"/>
              <a:pathLst>
                <a:path w="1458" h="1328" extrusionOk="0">
                  <a:moveTo>
                    <a:pt x="1047" y="1"/>
                  </a:moveTo>
                  <a:lnTo>
                    <a:pt x="1047" y="188"/>
                  </a:lnTo>
                  <a:cubicBezTo>
                    <a:pt x="484" y="289"/>
                    <a:pt x="51" y="758"/>
                    <a:pt x="1" y="1328"/>
                  </a:cubicBezTo>
                  <a:lnTo>
                    <a:pt x="477" y="1328"/>
                  </a:lnTo>
                  <a:cubicBezTo>
                    <a:pt x="527" y="1018"/>
                    <a:pt x="751" y="765"/>
                    <a:pt x="1047" y="679"/>
                  </a:cubicBezTo>
                  <a:lnTo>
                    <a:pt x="1047" y="845"/>
                  </a:lnTo>
                  <a:lnTo>
                    <a:pt x="1458" y="433"/>
                  </a:lnTo>
                  <a:lnTo>
                    <a:pt x="104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81"/>
            <p:cNvSpPr/>
            <p:nvPr/>
          </p:nvSpPr>
          <p:spPr>
            <a:xfrm>
              <a:off x="4750475" y="1369025"/>
              <a:ext cx="36450" cy="33375"/>
            </a:xfrm>
            <a:custGeom>
              <a:avLst/>
              <a:gdLst/>
              <a:ahLst/>
              <a:cxnLst/>
              <a:rect l="l" t="t" r="r" b="b"/>
              <a:pathLst>
                <a:path w="1458" h="1335" extrusionOk="0">
                  <a:moveTo>
                    <a:pt x="974" y="0"/>
                  </a:moveTo>
                  <a:cubicBezTo>
                    <a:pt x="931" y="311"/>
                    <a:pt x="707" y="570"/>
                    <a:pt x="404" y="657"/>
                  </a:cubicBezTo>
                  <a:lnTo>
                    <a:pt x="404" y="491"/>
                  </a:lnTo>
                  <a:lnTo>
                    <a:pt x="0" y="902"/>
                  </a:lnTo>
                  <a:lnTo>
                    <a:pt x="404" y="1335"/>
                  </a:lnTo>
                  <a:lnTo>
                    <a:pt x="404" y="1140"/>
                  </a:lnTo>
                  <a:cubicBezTo>
                    <a:pt x="967" y="1039"/>
                    <a:pt x="1400" y="577"/>
                    <a:pt x="1457"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06" name="Google Shape;4106;p81"/>
          <p:cNvGrpSpPr/>
          <p:nvPr/>
        </p:nvGrpSpPr>
        <p:grpSpPr>
          <a:xfrm>
            <a:off x="5769734" y="2314340"/>
            <a:ext cx="555653" cy="557031"/>
            <a:chOff x="4820425" y="1329900"/>
            <a:chExt cx="70175" cy="70350"/>
          </a:xfrm>
        </p:grpSpPr>
        <p:sp>
          <p:nvSpPr>
            <p:cNvPr id="4107" name="Google Shape;4107;p81"/>
            <p:cNvSpPr/>
            <p:nvPr/>
          </p:nvSpPr>
          <p:spPr>
            <a:xfrm>
              <a:off x="4862975" y="1335475"/>
              <a:ext cx="27625" cy="34650"/>
            </a:xfrm>
            <a:custGeom>
              <a:avLst/>
              <a:gdLst/>
              <a:ahLst/>
              <a:cxnLst/>
              <a:rect l="l" t="t" r="r" b="b"/>
              <a:pathLst>
                <a:path w="1105" h="1386" extrusionOk="0">
                  <a:moveTo>
                    <a:pt x="1" y="1"/>
                  </a:moveTo>
                  <a:lnTo>
                    <a:pt x="1" y="491"/>
                  </a:lnTo>
                  <a:cubicBezTo>
                    <a:pt x="217" y="585"/>
                    <a:pt x="376" y="765"/>
                    <a:pt x="441" y="989"/>
                  </a:cubicBezTo>
                  <a:lnTo>
                    <a:pt x="275" y="989"/>
                  </a:lnTo>
                  <a:lnTo>
                    <a:pt x="679" y="1386"/>
                  </a:lnTo>
                  <a:lnTo>
                    <a:pt x="1104" y="989"/>
                  </a:lnTo>
                  <a:lnTo>
                    <a:pt x="917" y="989"/>
                  </a:lnTo>
                  <a:cubicBezTo>
                    <a:pt x="830" y="513"/>
                    <a:pt x="470" y="123"/>
                    <a:pt x="1" y="1"/>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81"/>
            <p:cNvSpPr/>
            <p:nvPr/>
          </p:nvSpPr>
          <p:spPr>
            <a:xfrm>
              <a:off x="4820425" y="1360000"/>
              <a:ext cx="27625" cy="34650"/>
            </a:xfrm>
            <a:custGeom>
              <a:avLst/>
              <a:gdLst/>
              <a:ahLst/>
              <a:cxnLst/>
              <a:rect l="l" t="t" r="r" b="b"/>
              <a:pathLst>
                <a:path w="1105" h="1386" extrusionOk="0">
                  <a:moveTo>
                    <a:pt x="426" y="1"/>
                  </a:moveTo>
                  <a:lnTo>
                    <a:pt x="1" y="397"/>
                  </a:lnTo>
                  <a:lnTo>
                    <a:pt x="188" y="397"/>
                  </a:lnTo>
                  <a:cubicBezTo>
                    <a:pt x="275" y="873"/>
                    <a:pt x="628" y="1263"/>
                    <a:pt x="1097" y="1386"/>
                  </a:cubicBezTo>
                  <a:lnTo>
                    <a:pt x="1104" y="895"/>
                  </a:lnTo>
                  <a:cubicBezTo>
                    <a:pt x="888" y="801"/>
                    <a:pt x="729" y="621"/>
                    <a:pt x="664" y="397"/>
                  </a:cubicBezTo>
                  <a:lnTo>
                    <a:pt x="830" y="397"/>
                  </a:lnTo>
                  <a:lnTo>
                    <a:pt x="426"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81"/>
            <p:cNvSpPr/>
            <p:nvPr/>
          </p:nvSpPr>
          <p:spPr>
            <a:xfrm>
              <a:off x="4850375" y="1372800"/>
              <a:ext cx="34625" cy="27450"/>
            </a:xfrm>
            <a:custGeom>
              <a:avLst/>
              <a:gdLst/>
              <a:ahLst/>
              <a:cxnLst/>
              <a:rect l="l" t="t" r="r" b="b"/>
              <a:pathLst>
                <a:path w="1385" h="1098" extrusionOk="0">
                  <a:moveTo>
                    <a:pt x="894" y="1"/>
                  </a:moveTo>
                  <a:cubicBezTo>
                    <a:pt x="801" y="210"/>
                    <a:pt x="620" y="369"/>
                    <a:pt x="397" y="434"/>
                  </a:cubicBezTo>
                  <a:lnTo>
                    <a:pt x="397" y="275"/>
                  </a:lnTo>
                  <a:lnTo>
                    <a:pt x="0" y="672"/>
                  </a:lnTo>
                  <a:lnTo>
                    <a:pt x="397" y="1097"/>
                  </a:lnTo>
                  <a:lnTo>
                    <a:pt x="397" y="910"/>
                  </a:lnTo>
                  <a:cubicBezTo>
                    <a:pt x="873" y="823"/>
                    <a:pt x="1262" y="470"/>
                    <a:pt x="1385" y="1"/>
                  </a:cubicBez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81"/>
            <p:cNvSpPr/>
            <p:nvPr/>
          </p:nvSpPr>
          <p:spPr>
            <a:xfrm>
              <a:off x="4825850" y="1329900"/>
              <a:ext cx="34625" cy="27975"/>
            </a:xfrm>
            <a:custGeom>
              <a:avLst/>
              <a:gdLst/>
              <a:ahLst/>
              <a:cxnLst/>
              <a:rect l="l" t="t" r="r" b="b"/>
              <a:pathLst>
                <a:path w="1385" h="1119" extrusionOk="0">
                  <a:moveTo>
                    <a:pt x="988" y="0"/>
                  </a:moveTo>
                  <a:lnTo>
                    <a:pt x="988" y="188"/>
                  </a:lnTo>
                  <a:cubicBezTo>
                    <a:pt x="505" y="274"/>
                    <a:pt x="123" y="635"/>
                    <a:pt x="0" y="1118"/>
                  </a:cubicBezTo>
                  <a:lnTo>
                    <a:pt x="491" y="1118"/>
                  </a:lnTo>
                  <a:cubicBezTo>
                    <a:pt x="584" y="895"/>
                    <a:pt x="765" y="729"/>
                    <a:pt x="995" y="664"/>
                  </a:cubicBezTo>
                  <a:lnTo>
                    <a:pt x="995" y="830"/>
                  </a:lnTo>
                  <a:lnTo>
                    <a:pt x="1385" y="426"/>
                  </a:lnTo>
                  <a:lnTo>
                    <a:pt x="988"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1" name="Google Shape;4111;p81"/>
          <p:cNvGrpSpPr/>
          <p:nvPr/>
        </p:nvGrpSpPr>
        <p:grpSpPr>
          <a:xfrm>
            <a:off x="6396103" y="2318845"/>
            <a:ext cx="582574" cy="533871"/>
            <a:chOff x="4903200" y="1331525"/>
            <a:chExt cx="73575" cy="67425"/>
          </a:xfrm>
        </p:grpSpPr>
        <p:sp>
          <p:nvSpPr>
            <p:cNvPr id="4112" name="Google Shape;4112;p81"/>
            <p:cNvSpPr/>
            <p:nvPr/>
          </p:nvSpPr>
          <p:spPr>
            <a:xfrm>
              <a:off x="4903200" y="1331525"/>
              <a:ext cx="73575" cy="67425"/>
            </a:xfrm>
            <a:custGeom>
              <a:avLst/>
              <a:gdLst/>
              <a:ahLst/>
              <a:cxnLst/>
              <a:rect l="l" t="t" r="r" b="b"/>
              <a:pathLst>
                <a:path w="2943" h="2697" extrusionOk="0">
                  <a:moveTo>
                    <a:pt x="1652" y="0"/>
                  </a:moveTo>
                  <a:lnTo>
                    <a:pt x="1652" y="173"/>
                  </a:lnTo>
                  <a:cubicBezTo>
                    <a:pt x="534" y="195"/>
                    <a:pt x="0" y="1551"/>
                    <a:pt x="794" y="2330"/>
                  </a:cubicBezTo>
                  <a:cubicBezTo>
                    <a:pt x="1051" y="2583"/>
                    <a:pt x="1366" y="2696"/>
                    <a:pt x="1674" y="2696"/>
                  </a:cubicBezTo>
                  <a:cubicBezTo>
                    <a:pt x="2323" y="2696"/>
                    <a:pt x="2943" y="2194"/>
                    <a:pt x="2943" y="1435"/>
                  </a:cubicBezTo>
                  <a:lnTo>
                    <a:pt x="2503" y="1435"/>
                  </a:lnTo>
                  <a:cubicBezTo>
                    <a:pt x="2503" y="1928"/>
                    <a:pt x="2093" y="2259"/>
                    <a:pt x="1668" y="2259"/>
                  </a:cubicBezTo>
                  <a:cubicBezTo>
                    <a:pt x="1470" y="2259"/>
                    <a:pt x="1269" y="2187"/>
                    <a:pt x="1104" y="2027"/>
                  </a:cubicBezTo>
                  <a:cubicBezTo>
                    <a:pt x="577" y="1515"/>
                    <a:pt x="923" y="628"/>
                    <a:pt x="1652" y="613"/>
                  </a:cubicBezTo>
                  <a:lnTo>
                    <a:pt x="1652" y="765"/>
                  </a:lnTo>
                  <a:lnTo>
                    <a:pt x="2020" y="390"/>
                  </a:lnTo>
                  <a:lnTo>
                    <a:pt x="1652" y="0"/>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81"/>
            <p:cNvSpPr/>
            <p:nvPr/>
          </p:nvSpPr>
          <p:spPr>
            <a:xfrm>
              <a:off x="4930250" y="1353150"/>
              <a:ext cx="29775" cy="32475"/>
            </a:xfrm>
            <a:custGeom>
              <a:avLst/>
              <a:gdLst/>
              <a:ahLst/>
              <a:cxnLst/>
              <a:rect l="l" t="t" r="r" b="b"/>
              <a:pathLst>
                <a:path w="1191" h="1299" extrusionOk="0">
                  <a:moveTo>
                    <a:pt x="592" y="1"/>
                  </a:moveTo>
                  <a:cubicBezTo>
                    <a:pt x="274" y="1"/>
                    <a:pt x="15" y="246"/>
                    <a:pt x="0" y="570"/>
                  </a:cubicBezTo>
                  <a:lnTo>
                    <a:pt x="447" y="570"/>
                  </a:lnTo>
                  <a:cubicBezTo>
                    <a:pt x="447" y="479"/>
                    <a:pt x="519" y="416"/>
                    <a:pt x="597" y="416"/>
                  </a:cubicBezTo>
                  <a:cubicBezTo>
                    <a:pt x="624" y="416"/>
                    <a:pt x="652" y="424"/>
                    <a:pt x="678" y="441"/>
                  </a:cubicBezTo>
                  <a:cubicBezTo>
                    <a:pt x="779" y="506"/>
                    <a:pt x="765" y="657"/>
                    <a:pt x="656" y="707"/>
                  </a:cubicBezTo>
                  <a:lnTo>
                    <a:pt x="656" y="534"/>
                  </a:lnTo>
                  <a:lnTo>
                    <a:pt x="289" y="902"/>
                  </a:lnTo>
                  <a:lnTo>
                    <a:pt x="656" y="1299"/>
                  </a:lnTo>
                  <a:lnTo>
                    <a:pt x="656" y="1155"/>
                  </a:lnTo>
                  <a:cubicBezTo>
                    <a:pt x="959" y="1126"/>
                    <a:pt x="1190" y="873"/>
                    <a:pt x="1190" y="570"/>
                  </a:cubicBezTo>
                  <a:cubicBezTo>
                    <a:pt x="1176" y="246"/>
                    <a:pt x="916" y="1"/>
                    <a:pt x="592"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4" name="Google Shape;4114;p81"/>
          <p:cNvGrpSpPr/>
          <p:nvPr/>
        </p:nvGrpSpPr>
        <p:grpSpPr>
          <a:xfrm>
            <a:off x="5755581" y="3078709"/>
            <a:ext cx="583960" cy="565345"/>
            <a:chOff x="4815575" y="1416800"/>
            <a:chExt cx="73750" cy="71400"/>
          </a:xfrm>
        </p:grpSpPr>
        <p:sp>
          <p:nvSpPr>
            <p:cNvPr id="4115" name="Google Shape;4115;p81"/>
            <p:cNvSpPr/>
            <p:nvPr/>
          </p:nvSpPr>
          <p:spPr>
            <a:xfrm>
              <a:off x="4815575" y="1416800"/>
              <a:ext cx="43100" cy="52150"/>
            </a:xfrm>
            <a:custGeom>
              <a:avLst/>
              <a:gdLst/>
              <a:ahLst/>
              <a:cxnLst/>
              <a:rect l="l" t="t" r="r" b="b"/>
              <a:pathLst>
                <a:path w="1724" h="2086" extrusionOk="0">
                  <a:moveTo>
                    <a:pt x="1327" y="1"/>
                  </a:moveTo>
                  <a:lnTo>
                    <a:pt x="1327" y="181"/>
                  </a:lnTo>
                  <a:cubicBezTo>
                    <a:pt x="469" y="361"/>
                    <a:pt x="0" y="1299"/>
                    <a:pt x="375" y="2085"/>
                  </a:cubicBezTo>
                  <a:lnTo>
                    <a:pt x="772" y="1818"/>
                  </a:lnTo>
                  <a:cubicBezTo>
                    <a:pt x="729" y="1717"/>
                    <a:pt x="707" y="1609"/>
                    <a:pt x="707" y="1501"/>
                  </a:cubicBezTo>
                  <a:cubicBezTo>
                    <a:pt x="714" y="1111"/>
                    <a:pt x="959" y="772"/>
                    <a:pt x="1327" y="657"/>
                  </a:cubicBezTo>
                  <a:lnTo>
                    <a:pt x="1327" y="823"/>
                  </a:lnTo>
                  <a:lnTo>
                    <a:pt x="1724" y="426"/>
                  </a:lnTo>
                  <a:lnTo>
                    <a:pt x="132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81"/>
            <p:cNvSpPr/>
            <p:nvPr/>
          </p:nvSpPr>
          <p:spPr>
            <a:xfrm>
              <a:off x="4861725" y="1421125"/>
              <a:ext cx="27600" cy="51250"/>
            </a:xfrm>
            <a:custGeom>
              <a:avLst/>
              <a:gdLst/>
              <a:ahLst/>
              <a:cxnLst/>
              <a:rect l="l" t="t" r="r" b="b"/>
              <a:pathLst>
                <a:path w="1104" h="2050" extrusionOk="0">
                  <a:moveTo>
                    <a:pt x="0" y="1"/>
                  </a:moveTo>
                  <a:lnTo>
                    <a:pt x="0" y="477"/>
                  </a:lnTo>
                  <a:cubicBezTo>
                    <a:pt x="375" y="592"/>
                    <a:pt x="635" y="938"/>
                    <a:pt x="635" y="1328"/>
                  </a:cubicBezTo>
                  <a:cubicBezTo>
                    <a:pt x="635" y="1429"/>
                    <a:pt x="621" y="1530"/>
                    <a:pt x="585" y="1624"/>
                  </a:cubicBezTo>
                  <a:lnTo>
                    <a:pt x="404" y="1494"/>
                  </a:lnTo>
                  <a:lnTo>
                    <a:pt x="513" y="2049"/>
                  </a:lnTo>
                  <a:lnTo>
                    <a:pt x="1089" y="1963"/>
                  </a:lnTo>
                  <a:lnTo>
                    <a:pt x="981" y="1883"/>
                  </a:lnTo>
                  <a:cubicBezTo>
                    <a:pt x="1061" y="1710"/>
                    <a:pt x="1104" y="1523"/>
                    <a:pt x="1104" y="1328"/>
                  </a:cubicBezTo>
                  <a:cubicBezTo>
                    <a:pt x="1104" y="679"/>
                    <a:pt x="635" y="123"/>
                    <a:pt x="0"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81"/>
            <p:cNvSpPr/>
            <p:nvPr/>
          </p:nvSpPr>
          <p:spPr>
            <a:xfrm>
              <a:off x="4829450" y="1467825"/>
              <a:ext cx="49250" cy="20375"/>
            </a:xfrm>
            <a:custGeom>
              <a:avLst/>
              <a:gdLst/>
              <a:ahLst/>
              <a:cxnLst/>
              <a:rect l="l" t="t" r="r" b="b"/>
              <a:pathLst>
                <a:path w="1970" h="815" extrusionOk="0">
                  <a:moveTo>
                    <a:pt x="109" y="1"/>
                  </a:moveTo>
                  <a:lnTo>
                    <a:pt x="0" y="556"/>
                  </a:lnTo>
                  <a:lnTo>
                    <a:pt x="137" y="462"/>
                  </a:lnTo>
                  <a:cubicBezTo>
                    <a:pt x="394" y="698"/>
                    <a:pt x="720" y="815"/>
                    <a:pt x="1045" y="815"/>
                  </a:cubicBezTo>
                  <a:cubicBezTo>
                    <a:pt x="1378" y="815"/>
                    <a:pt x="1710" y="692"/>
                    <a:pt x="1969" y="448"/>
                  </a:cubicBezTo>
                  <a:lnTo>
                    <a:pt x="1969" y="441"/>
                  </a:lnTo>
                  <a:lnTo>
                    <a:pt x="1573" y="174"/>
                  </a:lnTo>
                  <a:cubicBezTo>
                    <a:pt x="1418" y="292"/>
                    <a:pt x="1232" y="352"/>
                    <a:pt x="1046" y="352"/>
                  </a:cubicBezTo>
                  <a:cubicBezTo>
                    <a:pt x="868" y="352"/>
                    <a:pt x="689" y="297"/>
                    <a:pt x="534" y="188"/>
                  </a:cubicBezTo>
                  <a:lnTo>
                    <a:pt x="678" y="95"/>
                  </a:lnTo>
                  <a:lnTo>
                    <a:pt x="109" y="1"/>
                  </a:ln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18" name="Google Shape;4118;p81"/>
          <p:cNvGrpSpPr/>
          <p:nvPr/>
        </p:nvGrpSpPr>
        <p:grpSpPr>
          <a:xfrm>
            <a:off x="6390362" y="3108896"/>
            <a:ext cx="589898" cy="504970"/>
            <a:chOff x="4902475" y="1418875"/>
            <a:chExt cx="74500" cy="63775"/>
          </a:xfrm>
        </p:grpSpPr>
        <p:sp>
          <p:nvSpPr>
            <p:cNvPr id="4119" name="Google Shape;4119;p81"/>
            <p:cNvSpPr/>
            <p:nvPr/>
          </p:nvSpPr>
          <p:spPr>
            <a:xfrm>
              <a:off x="4902475" y="1418875"/>
              <a:ext cx="74500" cy="63775"/>
            </a:xfrm>
            <a:custGeom>
              <a:avLst/>
              <a:gdLst/>
              <a:ahLst/>
              <a:cxnLst/>
              <a:rect l="l" t="t" r="r" b="b"/>
              <a:pathLst>
                <a:path w="2980" h="2551" extrusionOk="0">
                  <a:moveTo>
                    <a:pt x="1703" y="444"/>
                  </a:moveTo>
                  <a:cubicBezTo>
                    <a:pt x="2164" y="444"/>
                    <a:pt x="2539" y="819"/>
                    <a:pt x="2539" y="1281"/>
                  </a:cubicBezTo>
                  <a:cubicBezTo>
                    <a:pt x="2539" y="1784"/>
                    <a:pt x="2126" y="2118"/>
                    <a:pt x="1695" y="2118"/>
                  </a:cubicBezTo>
                  <a:cubicBezTo>
                    <a:pt x="1490" y="2118"/>
                    <a:pt x="1281" y="2042"/>
                    <a:pt x="1111" y="1872"/>
                  </a:cubicBezTo>
                  <a:cubicBezTo>
                    <a:pt x="585" y="1346"/>
                    <a:pt x="960" y="444"/>
                    <a:pt x="1703" y="444"/>
                  </a:cubicBezTo>
                  <a:close/>
                  <a:moveTo>
                    <a:pt x="1697" y="0"/>
                  </a:moveTo>
                  <a:cubicBezTo>
                    <a:pt x="1383" y="0"/>
                    <a:pt x="1063" y="118"/>
                    <a:pt x="801" y="379"/>
                  </a:cubicBezTo>
                  <a:cubicBezTo>
                    <a:pt x="0" y="1180"/>
                    <a:pt x="570" y="2550"/>
                    <a:pt x="1703" y="2550"/>
                  </a:cubicBezTo>
                  <a:cubicBezTo>
                    <a:pt x="2409" y="2550"/>
                    <a:pt x="2979" y="1980"/>
                    <a:pt x="2979" y="1281"/>
                  </a:cubicBezTo>
                  <a:cubicBezTo>
                    <a:pt x="2979" y="510"/>
                    <a:pt x="2353" y="0"/>
                    <a:pt x="1697" y="0"/>
                  </a:cubicBez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81"/>
            <p:cNvSpPr/>
            <p:nvPr/>
          </p:nvSpPr>
          <p:spPr>
            <a:xfrm>
              <a:off x="4916350" y="1418975"/>
              <a:ext cx="59725" cy="63675"/>
            </a:xfrm>
            <a:custGeom>
              <a:avLst/>
              <a:gdLst/>
              <a:ahLst/>
              <a:cxnLst/>
              <a:rect l="l" t="t" r="r" b="b"/>
              <a:pathLst>
                <a:path w="2389" h="2547" extrusionOk="0">
                  <a:moveTo>
                    <a:pt x="1148" y="0"/>
                  </a:moveTo>
                  <a:cubicBezTo>
                    <a:pt x="765" y="0"/>
                    <a:pt x="397" y="173"/>
                    <a:pt x="159" y="476"/>
                  </a:cubicBezTo>
                  <a:lnTo>
                    <a:pt x="1" y="354"/>
                  </a:lnTo>
                  <a:lnTo>
                    <a:pt x="116" y="967"/>
                  </a:lnTo>
                  <a:lnTo>
                    <a:pt x="700" y="909"/>
                  </a:lnTo>
                  <a:lnTo>
                    <a:pt x="498" y="750"/>
                  </a:lnTo>
                  <a:cubicBezTo>
                    <a:pt x="669" y="541"/>
                    <a:pt x="910" y="441"/>
                    <a:pt x="1149" y="441"/>
                  </a:cubicBezTo>
                  <a:cubicBezTo>
                    <a:pt x="1454" y="441"/>
                    <a:pt x="1755" y="605"/>
                    <a:pt x="1905" y="916"/>
                  </a:cubicBezTo>
                  <a:cubicBezTo>
                    <a:pt x="2165" y="1472"/>
                    <a:pt x="1768" y="2106"/>
                    <a:pt x="1148" y="2106"/>
                  </a:cubicBezTo>
                  <a:lnTo>
                    <a:pt x="1148" y="2546"/>
                  </a:lnTo>
                  <a:cubicBezTo>
                    <a:pt x="1840" y="2532"/>
                    <a:pt x="2388" y="1962"/>
                    <a:pt x="2388" y="1277"/>
                  </a:cubicBezTo>
                  <a:cubicBezTo>
                    <a:pt x="2388" y="584"/>
                    <a:pt x="1840" y="22"/>
                    <a:pt x="1148" y="0"/>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1" name="Google Shape;4121;p81"/>
          <p:cNvGrpSpPr/>
          <p:nvPr/>
        </p:nvGrpSpPr>
        <p:grpSpPr>
          <a:xfrm>
            <a:off x="5765577" y="3826000"/>
            <a:ext cx="563967" cy="567127"/>
            <a:chOff x="4818100" y="1507675"/>
            <a:chExt cx="71225" cy="71625"/>
          </a:xfrm>
        </p:grpSpPr>
        <p:sp>
          <p:nvSpPr>
            <p:cNvPr id="4122" name="Google Shape;4122;p81"/>
            <p:cNvSpPr/>
            <p:nvPr/>
          </p:nvSpPr>
          <p:spPr>
            <a:xfrm>
              <a:off x="4818100" y="1507675"/>
              <a:ext cx="46000" cy="56300"/>
            </a:xfrm>
            <a:custGeom>
              <a:avLst/>
              <a:gdLst/>
              <a:ahLst/>
              <a:cxnLst/>
              <a:rect l="l" t="t" r="r" b="b"/>
              <a:pathLst>
                <a:path w="1840" h="2252" extrusionOk="0">
                  <a:moveTo>
                    <a:pt x="1457" y="1"/>
                  </a:moveTo>
                  <a:lnTo>
                    <a:pt x="1457" y="159"/>
                  </a:lnTo>
                  <a:cubicBezTo>
                    <a:pt x="606" y="188"/>
                    <a:pt x="0" y="989"/>
                    <a:pt x="195" y="1818"/>
                  </a:cubicBezTo>
                  <a:cubicBezTo>
                    <a:pt x="188" y="1818"/>
                    <a:pt x="188" y="1825"/>
                    <a:pt x="188" y="1833"/>
                  </a:cubicBezTo>
                  <a:lnTo>
                    <a:pt x="195" y="1869"/>
                  </a:lnTo>
                  <a:cubicBezTo>
                    <a:pt x="195" y="1876"/>
                    <a:pt x="202" y="1883"/>
                    <a:pt x="202" y="1898"/>
                  </a:cubicBezTo>
                  <a:cubicBezTo>
                    <a:pt x="202" y="1905"/>
                    <a:pt x="209" y="1912"/>
                    <a:pt x="209" y="1919"/>
                  </a:cubicBezTo>
                  <a:cubicBezTo>
                    <a:pt x="209" y="1934"/>
                    <a:pt x="216" y="1948"/>
                    <a:pt x="224" y="1955"/>
                  </a:cubicBezTo>
                  <a:lnTo>
                    <a:pt x="231" y="1977"/>
                  </a:lnTo>
                  <a:cubicBezTo>
                    <a:pt x="245" y="2013"/>
                    <a:pt x="260" y="2056"/>
                    <a:pt x="274" y="2092"/>
                  </a:cubicBezTo>
                  <a:lnTo>
                    <a:pt x="281" y="2100"/>
                  </a:lnTo>
                  <a:cubicBezTo>
                    <a:pt x="289" y="2114"/>
                    <a:pt x="296" y="2128"/>
                    <a:pt x="303" y="2143"/>
                  </a:cubicBezTo>
                  <a:lnTo>
                    <a:pt x="317" y="2157"/>
                  </a:lnTo>
                  <a:cubicBezTo>
                    <a:pt x="317" y="2172"/>
                    <a:pt x="325" y="2186"/>
                    <a:pt x="332" y="2201"/>
                  </a:cubicBezTo>
                  <a:lnTo>
                    <a:pt x="346" y="2215"/>
                  </a:lnTo>
                  <a:cubicBezTo>
                    <a:pt x="353" y="2229"/>
                    <a:pt x="361" y="2237"/>
                    <a:pt x="368" y="2251"/>
                  </a:cubicBezTo>
                  <a:lnTo>
                    <a:pt x="743" y="1970"/>
                  </a:lnTo>
                  <a:lnTo>
                    <a:pt x="721" y="1934"/>
                  </a:lnTo>
                  <a:lnTo>
                    <a:pt x="700" y="1898"/>
                  </a:lnTo>
                  <a:lnTo>
                    <a:pt x="692" y="1883"/>
                  </a:lnTo>
                  <a:cubicBezTo>
                    <a:pt x="685" y="1862"/>
                    <a:pt x="678" y="1847"/>
                    <a:pt x="671" y="1825"/>
                  </a:cubicBezTo>
                  <a:cubicBezTo>
                    <a:pt x="671" y="1818"/>
                    <a:pt x="664" y="1811"/>
                    <a:pt x="664" y="1804"/>
                  </a:cubicBezTo>
                  <a:cubicBezTo>
                    <a:pt x="664" y="1797"/>
                    <a:pt x="656" y="1782"/>
                    <a:pt x="649" y="1775"/>
                  </a:cubicBezTo>
                  <a:lnTo>
                    <a:pt x="642" y="1732"/>
                  </a:lnTo>
                  <a:lnTo>
                    <a:pt x="635" y="1703"/>
                  </a:lnTo>
                  <a:lnTo>
                    <a:pt x="628" y="1667"/>
                  </a:lnTo>
                  <a:lnTo>
                    <a:pt x="628" y="1645"/>
                  </a:lnTo>
                  <a:cubicBezTo>
                    <a:pt x="628" y="1638"/>
                    <a:pt x="620" y="1609"/>
                    <a:pt x="620" y="1587"/>
                  </a:cubicBezTo>
                  <a:lnTo>
                    <a:pt x="620" y="1573"/>
                  </a:lnTo>
                  <a:lnTo>
                    <a:pt x="620" y="1508"/>
                  </a:lnTo>
                  <a:cubicBezTo>
                    <a:pt x="620" y="1039"/>
                    <a:pt x="988" y="650"/>
                    <a:pt x="1457" y="628"/>
                  </a:cubicBezTo>
                  <a:lnTo>
                    <a:pt x="1457" y="809"/>
                  </a:lnTo>
                  <a:lnTo>
                    <a:pt x="1839" y="419"/>
                  </a:lnTo>
                  <a:lnTo>
                    <a:pt x="145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81"/>
            <p:cNvSpPr/>
            <p:nvPr/>
          </p:nvSpPr>
          <p:spPr>
            <a:xfrm>
              <a:off x="4869825" y="1519575"/>
              <a:ext cx="19500" cy="23825"/>
            </a:xfrm>
            <a:custGeom>
              <a:avLst/>
              <a:gdLst/>
              <a:ahLst/>
              <a:cxnLst/>
              <a:rect l="l" t="t" r="r" b="b"/>
              <a:pathLst>
                <a:path w="780" h="953" extrusionOk="0">
                  <a:moveTo>
                    <a:pt x="304" y="1"/>
                  </a:moveTo>
                  <a:lnTo>
                    <a:pt x="1" y="354"/>
                  </a:lnTo>
                  <a:cubicBezTo>
                    <a:pt x="181" y="506"/>
                    <a:pt x="289" y="722"/>
                    <a:pt x="311" y="953"/>
                  </a:cubicBezTo>
                  <a:lnTo>
                    <a:pt x="780" y="953"/>
                  </a:lnTo>
                  <a:cubicBezTo>
                    <a:pt x="751" y="585"/>
                    <a:pt x="585" y="239"/>
                    <a:pt x="304" y="1"/>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4" name="Google Shape;4124;p81"/>
            <p:cNvSpPr/>
            <p:nvPr/>
          </p:nvSpPr>
          <p:spPr>
            <a:xfrm>
              <a:off x="4857575" y="1547700"/>
              <a:ext cx="31575" cy="31600"/>
            </a:xfrm>
            <a:custGeom>
              <a:avLst/>
              <a:gdLst/>
              <a:ahLst/>
              <a:cxnLst/>
              <a:rect l="l" t="t" r="r" b="b"/>
              <a:pathLst>
                <a:path w="1263" h="1264" extrusionOk="0">
                  <a:moveTo>
                    <a:pt x="801" y="1"/>
                  </a:moveTo>
                  <a:cubicBezTo>
                    <a:pt x="758" y="419"/>
                    <a:pt x="426" y="751"/>
                    <a:pt x="1" y="794"/>
                  </a:cubicBezTo>
                  <a:lnTo>
                    <a:pt x="1" y="1263"/>
                  </a:lnTo>
                  <a:cubicBezTo>
                    <a:pt x="679" y="1213"/>
                    <a:pt x="1219" y="679"/>
                    <a:pt x="1263" y="1"/>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81"/>
            <p:cNvSpPr/>
            <p:nvPr/>
          </p:nvSpPr>
          <p:spPr>
            <a:xfrm>
              <a:off x="4829800" y="1560150"/>
              <a:ext cx="23650" cy="18950"/>
            </a:xfrm>
            <a:custGeom>
              <a:avLst/>
              <a:gdLst/>
              <a:ahLst/>
              <a:cxnLst/>
              <a:rect l="l" t="t" r="r" b="b"/>
              <a:pathLst>
                <a:path w="946" h="758" extrusionOk="0">
                  <a:moveTo>
                    <a:pt x="376" y="1"/>
                  </a:moveTo>
                  <a:lnTo>
                    <a:pt x="1" y="282"/>
                  </a:lnTo>
                  <a:cubicBezTo>
                    <a:pt x="239" y="563"/>
                    <a:pt x="578" y="736"/>
                    <a:pt x="946" y="758"/>
                  </a:cubicBezTo>
                  <a:lnTo>
                    <a:pt x="946" y="289"/>
                  </a:lnTo>
                  <a:cubicBezTo>
                    <a:pt x="722" y="267"/>
                    <a:pt x="520" y="166"/>
                    <a:pt x="37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6" name="Google Shape;4126;p81"/>
          <p:cNvGrpSpPr/>
          <p:nvPr/>
        </p:nvGrpSpPr>
        <p:grpSpPr>
          <a:xfrm>
            <a:off x="5079075" y="3829461"/>
            <a:ext cx="628301" cy="588505"/>
            <a:chOff x="4721450" y="1509475"/>
            <a:chExt cx="79350" cy="74325"/>
          </a:xfrm>
        </p:grpSpPr>
        <p:sp>
          <p:nvSpPr>
            <p:cNvPr id="4127" name="Google Shape;4127;p81"/>
            <p:cNvSpPr/>
            <p:nvPr/>
          </p:nvSpPr>
          <p:spPr>
            <a:xfrm>
              <a:off x="4729025" y="1509475"/>
              <a:ext cx="27050" cy="26725"/>
            </a:xfrm>
            <a:custGeom>
              <a:avLst/>
              <a:gdLst/>
              <a:ahLst/>
              <a:cxnLst/>
              <a:rect l="l" t="t" r="r" b="b"/>
              <a:pathLst>
                <a:path w="1082" h="1069" extrusionOk="0">
                  <a:moveTo>
                    <a:pt x="440" y="1"/>
                  </a:moveTo>
                  <a:lnTo>
                    <a:pt x="570" y="224"/>
                  </a:lnTo>
                  <a:cubicBezTo>
                    <a:pt x="296" y="405"/>
                    <a:pt x="94" y="672"/>
                    <a:pt x="0" y="989"/>
                  </a:cubicBezTo>
                  <a:lnTo>
                    <a:pt x="188" y="809"/>
                  </a:lnTo>
                  <a:lnTo>
                    <a:pt x="462" y="1068"/>
                  </a:lnTo>
                  <a:cubicBezTo>
                    <a:pt x="527" y="888"/>
                    <a:pt x="649" y="737"/>
                    <a:pt x="808" y="628"/>
                  </a:cubicBezTo>
                  <a:lnTo>
                    <a:pt x="923" y="823"/>
                  </a:lnTo>
                  <a:lnTo>
                    <a:pt x="1082" y="188"/>
                  </a:lnTo>
                  <a:lnTo>
                    <a:pt x="440" y="1"/>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8" name="Google Shape;4128;p81"/>
            <p:cNvSpPr/>
            <p:nvPr/>
          </p:nvSpPr>
          <p:spPr>
            <a:xfrm>
              <a:off x="4721450" y="1533275"/>
              <a:ext cx="32300" cy="42600"/>
            </a:xfrm>
            <a:custGeom>
              <a:avLst/>
              <a:gdLst/>
              <a:ahLst/>
              <a:cxnLst/>
              <a:rect l="l" t="t" r="r" b="b"/>
              <a:pathLst>
                <a:path w="1292" h="1704" extrusionOk="0">
                  <a:moveTo>
                    <a:pt x="491" y="1"/>
                  </a:moveTo>
                  <a:lnTo>
                    <a:pt x="0" y="455"/>
                  </a:lnTo>
                  <a:lnTo>
                    <a:pt x="238" y="455"/>
                  </a:lnTo>
                  <a:cubicBezTo>
                    <a:pt x="253" y="1025"/>
                    <a:pt x="635" y="1530"/>
                    <a:pt x="1183" y="1703"/>
                  </a:cubicBezTo>
                  <a:lnTo>
                    <a:pt x="1024" y="1530"/>
                  </a:lnTo>
                  <a:lnTo>
                    <a:pt x="1291" y="1256"/>
                  </a:lnTo>
                  <a:cubicBezTo>
                    <a:pt x="952" y="1133"/>
                    <a:pt x="721" y="816"/>
                    <a:pt x="707" y="455"/>
                  </a:cubicBezTo>
                  <a:lnTo>
                    <a:pt x="945" y="455"/>
                  </a:lnTo>
                  <a:lnTo>
                    <a:pt x="491" y="1"/>
                  </a:ln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9" name="Google Shape;4129;p81"/>
            <p:cNvSpPr/>
            <p:nvPr/>
          </p:nvSpPr>
          <p:spPr>
            <a:xfrm>
              <a:off x="4750650" y="1551675"/>
              <a:ext cx="42950" cy="32125"/>
            </a:xfrm>
            <a:custGeom>
              <a:avLst/>
              <a:gdLst/>
              <a:ahLst/>
              <a:cxnLst/>
              <a:rect l="l" t="t" r="r" b="b"/>
              <a:pathLst>
                <a:path w="1718" h="1285" extrusionOk="0">
                  <a:moveTo>
                    <a:pt x="1256" y="1"/>
                  </a:moveTo>
                  <a:cubicBezTo>
                    <a:pt x="1126" y="332"/>
                    <a:pt x="808" y="556"/>
                    <a:pt x="448" y="570"/>
                  </a:cubicBezTo>
                  <a:lnTo>
                    <a:pt x="448" y="340"/>
                  </a:lnTo>
                  <a:lnTo>
                    <a:pt x="1" y="794"/>
                  </a:lnTo>
                  <a:lnTo>
                    <a:pt x="448" y="1284"/>
                  </a:lnTo>
                  <a:lnTo>
                    <a:pt x="448" y="1032"/>
                  </a:lnTo>
                  <a:cubicBezTo>
                    <a:pt x="1039" y="1025"/>
                    <a:pt x="1551" y="635"/>
                    <a:pt x="1717" y="73"/>
                  </a:cubicBezTo>
                  <a:lnTo>
                    <a:pt x="1717" y="73"/>
                  </a:lnTo>
                  <a:lnTo>
                    <a:pt x="1515" y="260"/>
                  </a:lnTo>
                  <a:lnTo>
                    <a:pt x="125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0" name="Google Shape;4130;p81"/>
            <p:cNvSpPr/>
            <p:nvPr/>
          </p:nvSpPr>
          <p:spPr>
            <a:xfrm>
              <a:off x="4761300" y="1510025"/>
              <a:ext cx="39500" cy="44375"/>
            </a:xfrm>
            <a:custGeom>
              <a:avLst/>
              <a:gdLst/>
              <a:ahLst/>
              <a:cxnLst/>
              <a:rect l="l" t="t" r="r" b="b"/>
              <a:pathLst>
                <a:path w="1580" h="1775" extrusionOk="0">
                  <a:moveTo>
                    <a:pt x="13" y="0"/>
                  </a:moveTo>
                  <a:cubicBezTo>
                    <a:pt x="9" y="0"/>
                    <a:pt x="5" y="0"/>
                    <a:pt x="0" y="0"/>
                  </a:cubicBezTo>
                  <a:lnTo>
                    <a:pt x="0" y="462"/>
                  </a:lnTo>
                  <a:cubicBezTo>
                    <a:pt x="476" y="462"/>
                    <a:pt x="873" y="844"/>
                    <a:pt x="880" y="1328"/>
                  </a:cubicBezTo>
                  <a:lnTo>
                    <a:pt x="635" y="1328"/>
                  </a:lnTo>
                  <a:lnTo>
                    <a:pt x="1089" y="1775"/>
                  </a:lnTo>
                  <a:lnTo>
                    <a:pt x="1580" y="1328"/>
                  </a:lnTo>
                  <a:lnTo>
                    <a:pt x="1349" y="1328"/>
                  </a:lnTo>
                  <a:cubicBezTo>
                    <a:pt x="1335" y="589"/>
                    <a:pt x="743" y="0"/>
                    <a:pt x="13" y="0"/>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1" name="Google Shape;4131;p81"/>
          <p:cNvGrpSpPr/>
          <p:nvPr/>
        </p:nvGrpSpPr>
        <p:grpSpPr>
          <a:xfrm>
            <a:off x="6424608" y="3814027"/>
            <a:ext cx="557038" cy="562772"/>
            <a:chOff x="4906800" y="1507500"/>
            <a:chExt cx="70350" cy="71075"/>
          </a:xfrm>
        </p:grpSpPr>
        <p:sp>
          <p:nvSpPr>
            <p:cNvPr id="4132" name="Google Shape;4132;p81"/>
            <p:cNvSpPr/>
            <p:nvPr/>
          </p:nvSpPr>
          <p:spPr>
            <a:xfrm>
              <a:off x="4916000" y="1507500"/>
              <a:ext cx="30850" cy="24000"/>
            </a:xfrm>
            <a:custGeom>
              <a:avLst/>
              <a:gdLst/>
              <a:ahLst/>
              <a:cxnLst/>
              <a:rect l="l" t="t" r="r" b="b"/>
              <a:pathLst>
                <a:path w="1234" h="960" extrusionOk="0">
                  <a:moveTo>
                    <a:pt x="837" y="1"/>
                  </a:moveTo>
                  <a:lnTo>
                    <a:pt x="837" y="202"/>
                  </a:lnTo>
                  <a:cubicBezTo>
                    <a:pt x="484" y="282"/>
                    <a:pt x="181" y="498"/>
                    <a:pt x="0" y="808"/>
                  </a:cubicBezTo>
                  <a:lnTo>
                    <a:pt x="455" y="960"/>
                  </a:lnTo>
                  <a:cubicBezTo>
                    <a:pt x="556" y="837"/>
                    <a:pt x="686" y="736"/>
                    <a:pt x="837" y="686"/>
                  </a:cubicBezTo>
                  <a:lnTo>
                    <a:pt x="837" y="823"/>
                  </a:lnTo>
                  <a:lnTo>
                    <a:pt x="1234" y="426"/>
                  </a:lnTo>
                  <a:lnTo>
                    <a:pt x="837" y="1"/>
                  </a:lnTo>
                  <a:close/>
                </a:path>
              </a:pathLst>
            </a:custGeom>
            <a:noFill/>
            <a:ln w="9525"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81"/>
            <p:cNvSpPr/>
            <p:nvPr/>
          </p:nvSpPr>
          <p:spPr>
            <a:xfrm>
              <a:off x="4906800" y="1533825"/>
              <a:ext cx="19675" cy="32475"/>
            </a:xfrm>
            <a:custGeom>
              <a:avLst/>
              <a:gdLst/>
              <a:ahLst/>
              <a:cxnLst/>
              <a:rect l="l" t="t" r="r" b="b"/>
              <a:pathLst>
                <a:path w="787" h="1299" extrusionOk="0">
                  <a:moveTo>
                    <a:pt x="527" y="1"/>
                  </a:moveTo>
                  <a:lnTo>
                    <a:pt x="1" y="246"/>
                  </a:lnTo>
                  <a:lnTo>
                    <a:pt x="181" y="303"/>
                  </a:lnTo>
                  <a:cubicBezTo>
                    <a:pt x="181" y="347"/>
                    <a:pt x="174" y="390"/>
                    <a:pt x="174" y="433"/>
                  </a:cubicBezTo>
                  <a:cubicBezTo>
                    <a:pt x="174" y="751"/>
                    <a:pt x="289" y="1061"/>
                    <a:pt x="498" y="1299"/>
                  </a:cubicBezTo>
                  <a:lnTo>
                    <a:pt x="787" y="909"/>
                  </a:lnTo>
                  <a:cubicBezTo>
                    <a:pt x="693" y="772"/>
                    <a:pt x="650" y="614"/>
                    <a:pt x="642" y="455"/>
                  </a:cubicBezTo>
                  <a:lnTo>
                    <a:pt x="642" y="455"/>
                  </a:lnTo>
                  <a:lnTo>
                    <a:pt x="787" y="498"/>
                  </a:lnTo>
                  <a:lnTo>
                    <a:pt x="527"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81"/>
            <p:cNvSpPr/>
            <p:nvPr/>
          </p:nvSpPr>
          <p:spPr>
            <a:xfrm>
              <a:off x="4926625" y="1561950"/>
              <a:ext cx="30675" cy="16625"/>
            </a:xfrm>
            <a:custGeom>
              <a:avLst/>
              <a:gdLst/>
              <a:ahLst/>
              <a:cxnLst/>
              <a:rect l="l" t="t" r="r" b="b"/>
              <a:pathLst>
                <a:path w="1227" h="665" extrusionOk="0">
                  <a:moveTo>
                    <a:pt x="556" y="1"/>
                  </a:moveTo>
                  <a:lnTo>
                    <a:pt x="1" y="87"/>
                  </a:lnTo>
                  <a:lnTo>
                    <a:pt x="66" y="664"/>
                  </a:lnTo>
                  <a:lnTo>
                    <a:pt x="181" y="513"/>
                  </a:lnTo>
                  <a:cubicBezTo>
                    <a:pt x="347" y="585"/>
                    <a:pt x="526" y="621"/>
                    <a:pt x="704" y="621"/>
                  </a:cubicBezTo>
                  <a:cubicBezTo>
                    <a:pt x="883" y="621"/>
                    <a:pt x="1061" y="585"/>
                    <a:pt x="1227" y="513"/>
                  </a:cubicBezTo>
                  <a:lnTo>
                    <a:pt x="946" y="123"/>
                  </a:lnTo>
                  <a:cubicBezTo>
                    <a:pt x="866" y="149"/>
                    <a:pt x="785" y="161"/>
                    <a:pt x="704" y="161"/>
                  </a:cubicBezTo>
                  <a:cubicBezTo>
                    <a:pt x="623" y="161"/>
                    <a:pt x="542" y="149"/>
                    <a:pt x="462" y="123"/>
                  </a:cubicBezTo>
                  <a:lnTo>
                    <a:pt x="55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81"/>
            <p:cNvSpPr/>
            <p:nvPr/>
          </p:nvSpPr>
          <p:spPr>
            <a:xfrm>
              <a:off x="4957475" y="1541400"/>
              <a:ext cx="19675" cy="27800"/>
            </a:xfrm>
            <a:custGeom>
              <a:avLst/>
              <a:gdLst/>
              <a:ahLst/>
              <a:cxnLst/>
              <a:rect l="l" t="t" r="r" b="b"/>
              <a:pathLst>
                <a:path w="787" h="1112" extrusionOk="0">
                  <a:moveTo>
                    <a:pt x="779" y="0"/>
                  </a:moveTo>
                  <a:lnTo>
                    <a:pt x="318" y="145"/>
                  </a:lnTo>
                  <a:cubicBezTo>
                    <a:pt x="318" y="303"/>
                    <a:pt x="274" y="455"/>
                    <a:pt x="188" y="592"/>
                  </a:cubicBezTo>
                  <a:lnTo>
                    <a:pt x="80" y="448"/>
                  </a:lnTo>
                  <a:lnTo>
                    <a:pt x="0" y="1003"/>
                  </a:lnTo>
                  <a:lnTo>
                    <a:pt x="570" y="1111"/>
                  </a:lnTo>
                  <a:lnTo>
                    <a:pt x="469" y="981"/>
                  </a:lnTo>
                  <a:cubicBezTo>
                    <a:pt x="671" y="743"/>
                    <a:pt x="786" y="440"/>
                    <a:pt x="786" y="130"/>
                  </a:cubicBezTo>
                  <a:cubicBezTo>
                    <a:pt x="786" y="87"/>
                    <a:pt x="786" y="44"/>
                    <a:pt x="779" y="0"/>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81"/>
            <p:cNvSpPr/>
            <p:nvPr/>
          </p:nvSpPr>
          <p:spPr>
            <a:xfrm>
              <a:off x="4951325" y="1512550"/>
              <a:ext cx="24925" cy="26350"/>
            </a:xfrm>
            <a:custGeom>
              <a:avLst/>
              <a:gdLst/>
              <a:ahLst/>
              <a:cxnLst/>
              <a:rect l="l" t="t" r="r" b="b"/>
              <a:pathLst>
                <a:path w="997" h="1054" extrusionOk="0">
                  <a:moveTo>
                    <a:pt x="1" y="0"/>
                  </a:moveTo>
                  <a:lnTo>
                    <a:pt x="1" y="476"/>
                  </a:lnTo>
                  <a:cubicBezTo>
                    <a:pt x="145" y="534"/>
                    <a:pt x="282" y="628"/>
                    <a:pt x="376" y="751"/>
                  </a:cubicBezTo>
                  <a:lnTo>
                    <a:pt x="210" y="801"/>
                  </a:lnTo>
                  <a:lnTo>
                    <a:pt x="715" y="1053"/>
                  </a:lnTo>
                  <a:lnTo>
                    <a:pt x="996" y="549"/>
                  </a:lnTo>
                  <a:lnTo>
                    <a:pt x="996" y="549"/>
                  </a:lnTo>
                  <a:lnTo>
                    <a:pt x="838" y="599"/>
                  </a:lnTo>
                  <a:cubicBezTo>
                    <a:pt x="650" y="296"/>
                    <a:pt x="347" y="73"/>
                    <a:pt x="1" y="0"/>
                  </a:cubicBez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37" name="Google Shape;4137;p81"/>
          <p:cNvGrpSpPr/>
          <p:nvPr/>
        </p:nvGrpSpPr>
        <p:grpSpPr>
          <a:xfrm>
            <a:off x="4462216" y="2340963"/>
            <a:ext cx="517934" cy="517934"/>
            <a:chOff x="3736598" y="2170606"/>
            <a:chExt cx="404889" cy="404889"/>
          </a:xfrm>
        </p:grpSpPr>
        <p:sp>
          <p:nvSpPr>
            <p:cNvPr id="4138" name="Google Shape;4138;p81"/>
            <p:cNvSpPr/>
            <p:nvPr/>
          </p:nvSpPr>
          <p:spPr>
            <a:xfrm>
              <a:off x="3950281" y="2170846"/>
              <a:ext cx="191206" cy="231947"/>
            </a:xfrm>
            <a:custGeom>
              <a:avLst/>
              <a:gdLst/>
              <a:ahLst/>
              <a:cxnLst/>
              <a:rect l="l" t="t" r="r" b="b"/>
              <a:pathLst>
                <a:path w="8781" h="10652" extrusionOk="0">
                  <a:moveTo>
                    <a:pt x="23" y="1"/>
                  </a:moveTo>
                  <a:lnTo>
                    <a:pt x="1435" y="2583"/>
                  </a:lnTo>
                  <a:lnTo>
                    <a:pt x="0" y="5246"/>
                  </a:lnTo>
                  <a:cubicBezTo>
                    <a:pt x="1997" y="5498"/>
                    <a:pt x="3512" y="7186"/>
                    <a:pt x="3547" y="9217"/>
                  </a:cubicBezTo>
                  <a:lnTo>
                    <a:pt x="6187" y="10652"/>
                  </a:lnTo>
                  <a:lnTo>
                    <a:pt x="8780" y="9217"/>
                  </a:lnTo>
                  <a:cubicBezTo>
                    <a:pt x="8746" y="4305"/>
                    <a:pt x="4913" y="276"/>
                    <a:pt x="23" y="1"/>
                  </a:cubicBez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81"/>
            <p:cNvSpPr/>
            <p:nvPr/>
          </p:nvSpPr>
          <p:spPr>
            <a:xfrm>
              <a:off x="3737099" y="2170606"/>
              <a:ext cx="231947" cy="191446"/>
            </a:xfrm>
            <a:custGeom>
              <a:avLst/>
              <a:gdLst/>
              <a:ahLst/>
              <a:cxnLst/>
              <a:rect l="l" t="t" r="r" b="b"/>
              <a:pathLst>
                <a:path w="10652" h="8792" extrusionOk="0">
                  <a:moveTo>
                    <a:pt x="9216" y="0"/>
                  </a:moveTo>
                  <a:cubicBezTo>
                    <a:pt x="4304" y="35"/>
                    <a:pt x="276" y="3868"/>
                    <a:pt x="0" y="8769"/>
                  </a:cubicBezTo>
                  <a:lnTo>
                    <a:pt x="2583" y="7346"/>
                  </a:lnTo>
                  <a:lnTo>
                    <a:pt x="5245" y="8792"/>
                  </a:lnTo>
                  <a:cubicBezTo>
                    <a:pt x="5498" y="6783"/>
                    <a:pt x="7185" y="5268"/>
                    <a:pt x="9216" y="5234"/>
                  </a:cubicBezTo>
                  <a:lnTo>
                    <a:pt x="10651" y="2594"/>
                  </a:lnTo>
                  <a:lnTo>
                    <a:pt x="9216" y="0"/>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81"/>
            <p:cNvSpPr/>
            <p:nvPr/>
          </p:nvSpPr>
          <p:spPr>
            <a:xfrm>
              <a:off x="3909539" y="2384027"/>
              <a:ext cx="231686" cy="191468"/>
            </a:xfrm>
            <a:custGeom>
              <a:avLst/>
              <a:gdLst/>
              <a:ahLst/>
              <a:cxnLst/>
              <a:rect l="l" t="t" r="r" b="b"/>
              <a:pathLst>
                <a:path w="10640" h="8793" extrusionOk="0">
                  <a:moveTo>
                    <a:pt x="5395" y="1"/>
                  </a:moveTo>
                  <a:cubicBezTo>
                    <a:pt x="5142" y="1998"/>
                    <a:pt x="3455" y="3513"/>
                    <a:pt x="1435" y="3559"/>
                  </a:cubicBezTo>
                  <a:lnTo>
                    <a:pt x="0" y="6187"/>
                  </a:lnTo>
                  <a:lnTo>
                    <a:pt x="1424" y="8792"/>
                  </a:lnTo>
                  <a:cubicBezTo>
                    <a:pt x="6324" y="8758"/>
                    <a:pt x="10364" y="4913"/>
                    <a:pt x="10640" y="24"/>
                  </a:cubicBezTo>
                  <a:lnTo>
                    <a:pt x="10640" y="24"/>
                  </a:lnTo>
                  <a:lnTo>
                    <a:pt x="8058" y="1436"/>
                  </a:lnTo>
                  <a:lnTo>
                    <a:pt x="5395" y="1"/>
                  </a:lnTo>
                  <a:close/>
                </a:path>
              </a:pathLst>
            </a:custGeom>
            <a:noFill/>
            <a:ln w="9525" cap="flat" cmpd="sng">
              <a:solidFill>
                <a:srgbClr val="BAC8D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81"/>
            <p:cNvSpPr/>
            <p:nvPr/>
          </p:nvSpPr>
          <p:spPr>
            <a:xfrm>
              <a:off x="3736598" y="2343307"/>
              <a:ext cx="191707" cy="231686"/>
            </a:xfrm>
            <a:custGeom>
              <a:avLst/>
              <a:gdLst/>
              <a:ahLst/>
              <a:cxnLst/>
              <a:rect l="l" t="t" r="r" b="b"/>
              <a:pathLst>
                <a:path w="8804" h="10640" extrusionOk="0">
                  <a:moveTo>
                    <a:pt x="2606" y="0"/>
                  </a:moveTo>
                  <a:lnTo>
                    <a:pt x="0" y="1435"/>
                  </a:lnTo>
                  <a:cubicBezTo>
                    <a:pt x="46" y="6335"/>
                    <a:pt x="3880" y="10364"/>
                    <a:pt x="8769" y="10639"/>
                  </a:cubicBezTo>
                  <a:lnTo>
                    <a:pt x="7357" y="8057"/>
                  </a:lnTo>
                  <a:lnTo>
                    <a:pt x="8803" y="5394"/>
                  </a:lnTo>
                  <a:cubicBezTo>
                    <a:pt x="6795" y="5142"/>
                    <a:pt x="5280" y="3455"/>
                    <a:pt x="5245" y="1435"/>
                  </a:cubicBezTo>
                  <a:lnTo>
                    <a:pt x="2606" y="0"/>
                  </a:ln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2" name="Google Shape;4142;p81"/>
          <p:cNvGrpSpPr/>
          <p:nvPr/>
        </p:nvGrpSpPr>
        <p:grpSpPr>
          <a:xfrm>
            <a:off x="3729277" y="2341061"/>
            <a:ext cx="586986" cy="517740"/>
            <a:chOff x="3161917" y="2170682"/>
            <a:chExt cx="458870" cy="404737"/>
          </a:xfrm>
        </p:grpSpPr>
        <p:sp>
          <p:nvSpPr>
            <p:cNvPr id="4143" name="Google Shape;4143;p81"/>
            <p:cNvSpPr/>
            <p:nvPr/>
          </p:nvSpPr>
          <p:spPr>
            <a:xfrm>
              <a:off x="3161917" y="2170682"/>
              <a:ext cx="277174" cy="291676"/>
            </a:xfrm>
            <a:custGeom>
              <a:avLst/>
              <a:gdLst/>
              <a:ahLst/>
              <a:cxnLst/>
              <a:rect l="l" t="t" r="r" b="b"/>
              <a:pathLst>
                <a:path w="12729" h="13395" extrusionOk="0">
                  <a:moveTo>
                    <a:pt x="11294" y="0"/>
                  </a:moveTo>
                  <a:cubicBezTo>
                    <a:pt x="4442" y="46"/>
                    <a:pt x="0" y="7242"/>
                    <a:pt x="3019" y="13394"/>
                  </a:cubicBezTo>
                  <a:lnTo>
                    <a:pt x="4522" y="10915"/>
                  </a:lnTo>
                  <a:lnTo>
                    <a:pt x="7598" y="10835"/>
                  </a:lnTo>
                  <a:cubicBezTo>
                    <a:pt x="6531" y="8195"/>
                    <a:pt x="8436" y="5291"/>
                    <a:pt x="11294" y="5234"/>
                  </a:cubicBezTo>
                  <a:lnTo>
                    <a:pt x="12729" y="2606"/>
                  </a:lnTo>
                  <a:lnTo>
                    <a:pt x="11294" y="0"/>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81"/>
            <p:cNvSpPr/>
            <p:nvPr/>
          </p:nvSpPr>
          <p:spPr>
            <a:xfrm>
              <a:off x="3420326" y="2170922"/>
              <a:ext cx="200461" cy="302934"/>
            </a:xfrm>
            <a:custGeom>
              <a:avLst/>
              <a:gdLst/>
              <a:ahLst/>
              <a:cxnLst/>
              <a:rect l="l" t="t" r="r" b="b"/>
              <a:pathLst>
                <a:path w="9206" h="13912" extrusionOk="0">
                  <a:moveTo>
                    <a:pt x="24" y="1"/>
                  </a:moveTo>
                  <a:lnTo>
                    <a:pt x="1447" y="2583"/>
                  </a:lnTo>
                  <a:lnTo>
                    <a:pt x="1" y="5246"/>
                  </a:lnTo>
                  <a:cubicBezTo>
                    <a:pt x="2893" y="5602"/>
                    <a:pt x="4488" y="8815"/>
                    <a:pt x="3008" y="11329"/>
                  </a:cubicBezTo>
                  <a:lnTo>
                    <a:pt x="4557" y="13854"/>
                  </a:lnTo>
                  <a:lnTo>
                    <a:pt x="7564" y="13911"/>
                  </a:lnTo>
                  <a:cubicBezTo>
                    <a:pt x="9171" y="11122"/>
                    <a:pt x="9206" y="7691"/>
                    <a:pt x="7679" y="4856"/>
                  </a:cubicBezTo>
                  <a:cubicBezTo>
                    <a:pt x="6141" y="2021"/>
                    <a:pt x="3237" y="184"/>
                    <a:pt x="24" y="1"/>
                  </a:cubicBez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81"/>
            <p:cNvSpPr/>
            <p:nvPr/>
          </p:nvSpPr>
          <p:spPr>
            <a:xfrm>
              <a:off x="3233645" y="2417594"/>
              <a:ext cx="344393" cy="157825"/>
            </a:xfrm>
            <a:custGeom>
              <a:avLst/>
              <a:gdLst/>
              <a:ahLst/>
              <a:cxnLst/>
              <a:rect l="l" t="t" r="r" b="b"/>
              <a:pathLst>
                <a:path w="15816" h="7248" extrusionOk="0">
                  <a:moveTo>
                    <a:pt x="4557" y="1"/>
                  </a:moveTo>
                  <a:lnTo>
                    <a:pt x="1515" y="81"/>
                  </a:lnTo>
                  <a:lnTo>
                    <a:pt x="0" y="2583"/>
                  </a:lnTo>
                  <a:cubicBezTo>
                    <a:pt x="1607" y="5372"/>
                    <a:pt x="4545" y="7140"/>
                    <a:pt x="7770" y="7243"/>
                  </a:cubicBezTo>
                  <a:cubicBezTo>
                    <a:pt x="7870" y="7246"/>
                    <a:pt x="7970" y="7248"/>
                    <a:pt x="8070" y="7248"/>
                  </a:cubicBezTo>
                  <a:cubicBezTo>
                    <a:pt x="11183" y="7248"/>
                    <a:pt x="14092" y="5691"/>
                    <a:pt x="15816" y="3088"/>
                  </a:cubicBezTo>
                  <a:lnTo>
                    <a:pt x="12832" y="3019"/>
                  </a:lnTo>
                  <a:lnTo>
                    <a:pt x="11260" y="471"/>
                  </a:lnTo>
                  <a:cubicBezTo>
                    <a:pt x="10437" y="1506"/>
                    <a:pt x="9252" y="2011"/>
                    <a:pt x="8072" y="2011"/>
                  </a:cubicBezTo>
                  <a:cubicBezTo>
                    <a:pt x="6699" y="2011"/>
                    <a:pt x="5334" y="1328"/>
                    <a:pt x="455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6" name="Google Shape;4146;p81"/>
          <p:cNvGrpSpPr/>
          <p:nvPr/>
        </p:nvGrpSpPr>
        <p:grpSpPr>
          <a:xfrm>
            <a:off x="3752299" y="3102400"/>
            <a:ext cx="540943" cy="517963"/>
            <a:chOff x="3179914" y="2889488"/>
            <a:chExt cx="422876" cy="404911"/>
          </a:xfrm>
        </p:grpSpPr>
        <p:sp>
          <p:nvSpPr>
            <p:cNvPr id="4147" name="Google Shape;4147;p81"/>
            <p:cNvSpPr/>
            <p:nvPr/>
          </p:nvSpPr>
          <p:spPr>
            <a:xfrm>
              <a:off x="3402328" y="2889749"/>
              <a:ext cx="163726" cy="157477"/>
            </a:xfrm>
            <a:custGeom>
              <a:avLst/>
              <a:gdLst/>
              <a:ahLst/>
              <a:cxnLst/>
              <a:rect l="l" t="t" r="r" b="b"/>
              <a:pathLst>
                <a:path w="7519" h="7232" extrusionOk="0">
                  <a:moveTo>
                    <a:pt x="24" y="0"/>
                  </a:moveTo>
                  <a:lnTo>
                    <a:pt x="1447" y="2583"/>
                  </a:lnTo>
                  <a:lnTo>
                    <a:pt x="1" y="5257"/>
                  </a:lnTo>
                  <a:cubicBezTo>
                    <a:pt x="1252" y="5418"/>
                    <a:pt x="2365" y="6141"/>
                    <a:pt x="2996" y="7231"/>
                  </a:cubicBezTo>
                  <a:lnTo>
                    <a:pt x="5958" y="7151"/>
                  </a:lnTo>
                  <a:lnTo>
                    <a:pt x="7518" y="4580"/>
                  </a:lnTo>
                  <a:cubicBezTo>
                    <a:pt x="5946" y="1894"/>
                    <a:pt x="3134" y="184"/>
                    <a:pt x="24"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8" name="Google Shape;4148;p81"/>
            <p:cNvSpPr/>
            <p:nvPr/>
          </p:nvSpPr>
          <p:spPr>
            <a:xfrm>
              <a:off x="3467807" y="3000956"/>
              <a:ext cx="134983" cy="191707"/>
            </a:xfrm>
            <a:custGeom>
              <a:avLst/>
              <a:gdLst/>
              <a:ahLst/>
              <a:cxnLst/>
              <a:rect l="l" t="t" r="r" b="b"/>
              <a:pathLst>
                <a:path w="6199" h="8804" extrusionOk="0">
                  <a:moveTo>
                    <a:pt x="4798" y="1"/>
                  </a:moveTo>
                  <a:lnTo>
                    <a:pt x="3249" y="2549"/>
                  </a:lnTo>
                  <a:lnTo>
                    <a:pt x="242" y="2629"/>
                  </a:lnTo>
                  <a:cubicBezTo>
                    <a:pt x="724" y="3800"/>
                    <a:pt x="644" y="5131"/>
                    <a:pt x="1" y="6221"/>
                  </a:cubicBezTo>
                  <a:lnTo>
                    <a:pt x="1550" y="8746"/>
                  </a:lnTo>
                  <a:lnTo>
                    <a:pt x="4557" y="8804"/>
                  </a:lnTo>
                  <a:cubicBezTo>
                    <a:pt x="6107" y="6095"/>
                    <a:pt x="6199" y="2790"/>
                    <a:pt x="4798" y="1"/>
                  </a:cubicBez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9" name="Google Shape;4149;p81"/>
            <p:cNvSpPr/>
            <p:nvPr/>
          </p:nvSpPr>
          <p:spPr>
            <a:xfrm>
              <a:off x="3222637" y="2889488"/>
              <a:ext cx="198457" cy="149224"/>
            </a:xfrm>
            <a:custGeom>
              <a:avLst/>
              <a:gdLst/>
              <a:ahLst/>
              <a:cxnLst/>
              <a:rect l="l" t="t" r="r" b="b"/>
              <a:pathLst>
                <a:path w="9114" h="6853" extrusionOk="0">
                  <a:moveTo>
                    <a:pt x="7690" y="1"/>
                  </a:moveTo>
                  <a:cubicBezTo>
                    <a:pt x="4592" y="24"/>
                    <a:pt x="1711" y="1585"/>
                    <a:pt x="1" y="4156"/>
                  </a:cubicBezTo>
                  <a:lnTo>
                    <a:pt x="2904" y="4225"/>
                  </a:lnTo>
                  <a:lnTo>
                    <a:pt x="4511" y="6853"/>
                  </a:lnTo>
                  <a:cubicBezTo>
                    <a:pt x="5257" y="5854"/>
                    <a:pt x="6428" y="5258"/>
                    <a:pt x="7679" y="5235"/>
                  </a:cubicBezTo>
                  <a:lnTo>
                    <a:pt x="9114" y="2606"/>
                  </a:lnTo>
                  <a:lnTo>
                    <a:pt x="7690" y="1"/>
                  </a:ln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81"/>
            <p:cNvSpPr/>
            <p:nvPr/>
          </p:nvSpPr>
          <p:spPr>
            <a:xfrm>
              <a:off x="3179914" y="2991462"/>
              <a:ext cx="133960" cy="190205"/>
            </a:xfrm>
            <a:custGeom>
              <a:avLst/>
              <a:gdLst/>
              <a:ahLst/>
              <a:cxnLst/>
              <a:rect l="l" t="t" r="r" b="b"/>
              <a:pathLst>
                <a:path w="6152" h="8735" extrusionOk="0">
                  <a:moveTo>
                    <a:pt x="1641" y="1"/>
                  </a:moveTo>
                  <a:cubicBezTo>
                    <a:pt x="103" y="2686"/>
                    <a:pt x="0" y="5957"/>
                    <a:pt x="1366" y="8735"/>
                  </a:cubicBezTo>
                  <a:lnTo>
                    <a:pt x="2869" y="6244"/>
                  </a:lnTo>
                  <a:lnTo>
                    <a:pt x="5957" y="6164"/>
                  </a:lnTo>
                  <a:cubicBezTo>
                    <a:pt x="5486" y="5016"/>
                    <a:pt x="5555" y="3731"/>
                    <a:pt x="6152" y="2640"/>
                  </a:cubicBezTo>
                  <a:lnTo>
                    <a:pt x="4568" y="58"/>
                  </a:lnTo>
                  <a:lnTo>
                    <a:pt x="1641" y="1"/>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81"/>
            <p:cNvSpPr/>
            <p:nvPr/>
          </p:nvSpPr>
          <p:spPr>
            <a:xfrm>
              <a:off x="3215887" y="3136661"/>
              <a:ext cx="162725" cy="157477"/>
            </a:xfrm>
            <a:custGeom>
              <a:avLst/>
              <a:gdLst/>
              <a:ahLst/>
              <a:cxnLst/>
              <a:rect l="l" t="t" r="r" b="b"/>
              <a:pathLst>
                <a:path w="7473" h="7232" extrusionOk="0">
                  <a:moveTo>
                    <a:pt x="4546" y="1"/>
                  </a:moveTo>
                  <a:lnTo>
                    <a:pt x="1516" y="81"/>
                  </a:lnTo>
                  <a:lnTo>
                    <a:pt x="1" y="2583"/>
                  </a:lnTo>
                  <a:cubicBezTo>
                    <a:pt x="1550" y="5280"/>
                    <a:pt x="4339" y="7025"/>
                    <a:pt x="7438" y="7232"/>
                  </a:cubicBezTo>
                  <a:lnTo>
                    <a:pt x="6026" y="4649"/>
                  </a:lnTo>
                  <a:lnTo>
                    <a:pt x="7472" y="1964"/>
                  </a:lnTo>
                  <a:cubicBezTo>
                    <a:pt x="6256" y="1791"/>
                    <a:pt x="5177" y="1068"/>
                    <a:pt x="4546" y="1"/>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81"/>
            <p:cNvSpPr/>
            <p:nvPr/>
          </p:nvSpPr>
          <p:spPr>
            <a:xfrm>
              <a:off x="3359605" y="3146677"/>
              <a:ext cx="200439" cy="147722"/>
            </a:xfrm>
            <a:custGeom>
              <a:avLst/>
              <a:gdLst/>
              <a:ahLst/>
              <a:cxnLst/>
              <a:rect l="l" t="t" r="r" b="b"/>
              <a:pathLst>
                <a:path w="9205" h="6784" extrusionOk="0">
                  <a:moveTo>
                    <a:pt x="4649" y="0"/>
                  </a:moveTo>
                  <a:cubicBezTo>
                    <a:pt x="3880" y="976"/>
                    <a:pt x="2697" y="1549"/>
                    <a:pt x="1446" y="1549"/>
                  </a:cubicBezTo>
                  <a:lnTo>
                    <a:pt x="1435" y="1549"/>
                  </a:lnTo>
                  <a:lnTo>
                    <a:pt x="0" y="4189"/>
                  </a:lnTo>
                  <a:lnTo>
                    <a:pt x="1435" y="6783"/>
                  </a:lnTo>
                  <a:lnTo>
                    <a:pt x="1446" y="6783"/>
                  </a:lnTo>
                  <a:cubicBezTo>
                    <a:pt x="1458" y="6783"/>
                    <a:pt x="1469" y="6783"/>
                    <a:pt x="1481" y="6783"/>
                  </a:cubicBezTo>
                  <a:cubicBezTo>
                    <a:pt x="4589" y="6783"/>
                    <a:pt x="7490" y="5224"/>
                    <a:pt x="9205" y="2628"/>
                  </a:cubicBezTo>
                  <a:lnTo>
                    <a:pt x="6221" y="2559"/>
                  </a:lnTo>
                  <a:lnTo>
                    <a:pt x="4649"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53" name="Google Shape;4153;p81"/>
          <p:cNvGrpSpPr/>
          <p:nvPr/>
        </p:nvGrpSpPr>
        <p:grpSpPr>
          <a:xfrm>
            <a:off x="4453093" y="3102358"/>
            <a:ext cx="536180" cy="518047"/>
            <a:chOff x="3729467" y="2889422"/>
            <a:chExt cx="419153" cy="404977"/>
          </a:xfrm>
        </p:grpSpPr>
        <p:sp>
          <p:nvSpPr>
            <p:cNvPr id="4154" name="Google Shape;4154;p81"/>
            <p:cNvSpPr/>
            <p:nvPr/>
          </p:nvSpPr>
          <p:spPr>
            <a:xfrm>
              <a:off x="4014137" y="2974913"/>
              <a:ext cx="134482" cy="178707"/>
            </a:xfrm>
            <a:custGeom>
              <a:avLst/>
              <a:gdLst/>
              <a:ahLst/>
              <a:cxnLst/>
              <a:rect l="l" t="t" r="r" b="b"/>
              <a:pathLst>
                <a:path w="6176" h="8207" extrusionOk="0">
                  <a:moveTo>
                    <a:pt x="4121" y="0"/>
                  </a:moveTo>
                  <a:lnTo>
                    <a:pt x="2973" y="2732"/>
                  </a:lnTo>
                  <a:lnTo>
                    <a:pt x="0" y="3260"/>
                  </a:lnTo>
                  <a:cubicBezTo>
                    <a:pt x="391" y="3891"/>
                    <a:pt x="586" y="4625"/>
                    <a:pt x="586" y="5372"/>
                  </a:cubicBezTo>
                  <a:cubicBezTo>
                    <a:pt x="586" y="5658"/>
                    <a:pt x="563" y="5945"/>
                    <a:pt x="494" y="6232"/>
                  </a:cubicBezTo>
                  <a:lnTo>
                    <a:pt x="2743" y="8206"/>
                  </a:lnTo>
                  <a:lnTo>
                    <a:pt x="5613" y="7392"/>
                  </a:lnTo>
                  <a:cubicBezTo>
                    <a:pt x="6175" y="4832"/>
                    <a:pt x="5636" y="2146"/>
                    <a:pt x="4121" y="0"/>
                  </a:cubicBezTo>
                  <a:close/>
                </a:path>
              </a:pathLst>
            </a:custGeom>
            <a:no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81"/>
            <p:cNvSpPr/>
            <p:nvPr/>
          </p:nvSpPr>
          <p:spPr>
            <a:xfrm>
              <a:off x="3741225" y="3095375"/>
              <a:ext cx="148963" cy="173460"/>
            </a:xfrm>
            <a:custGeom>
              <a:avLst/>
              <a:gdLst/>
              <a:ahLst/>
              <a:cxnLst/>
              <a:rect l="l" t="t" r="r" b="b"/>
              <a:pathLst>
                <a:path w="6841" h="7966" extrusionOk="0">
                  <a:moveTo>
                    <a:pt x="2215" y="0"/>
                  </a:moveTo>
                  <a:lnTo>
                    <a:pt x="0" y="1963"/>
                  </a:lnTo>
                  <a:cubicBezTo>
                    <a:pt x="597" y="4511"/>
                    <a:pt x="2250" y="6691"/>
                    <a:pt x="4534" y="7965"/>
                  </a:cubicBezTo>
                  <a:lnTo>
                    <a:pt x="4373" y="5027"/>
                  </a:lnTo>
                  <a:lnTo>
                    <a:pt x="6841" y="3248"/>
                  </a:lnTo>
                  <a:cubicBezTo>
                    <a:pt x="5980" y="2686"/>
                    <a:pt x="5360" y="1814"/>
                    <a:pt x="5108" y="804"/>
                  </a:cubicBezTo>
                  <a:lnTo>
                    <a:pt x="2215"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81"/>
            <p:cNvSpPr/>
            <p:nvPr/>
          </p:nvSpPr>
          <p:spPr>
            <a:xfrm>
              <a:off x="3949660" y="2889684"/>
              <a:ext cx="146219" cy="145980"/>
            </a:xfrm>
            <a:custGeom>
              <a:avLst/>
              <a:gdLst/>
              <a:ahLst/>
              <a:cxnLst/>
              <a:rect l="l" t="t" r="r" b="b"/>
              <a:pathLst>
                <a:path w="6715" h="6704" extrusionOk="0">
                  <a:moveTo>
                    <a:pt x="12" y="0"/>
                  </a:moveTo>
                  <a:lnTo>
                    <a:pt x="1435" y="2583"/>
                  </a:lnTo>
                  <a:lnTo>
                    <a:pt x="0" y="5257"/>
                  </a:lnTo>
                  <a:cubicBezTo>
                    <a:pt x="1022" y="5383"/>
                    <a:pt x="1963" y="5900"/>
                    <a:pt x="2629" y="6703"/>
                  </a:cubicBezTo>
                  <a:lnTo>
                    <a:pt x="5567" y="6187"/>
                  </a:lnTo>
                  <a:lnTo>
                    <a:pt x="6714" y="3432"/>
                  </a:lnTo>
                  <a:cubicBezTo>
                    <a:pt x="5062" y="1401"/>
                    <a:pt x="2629" y="150"/>
                    <a:pt x="1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81"/>
            <p:cNvSpPr/>
            <p:nvPr/>
          </p:nvSpPr>
          <p:spPr>
            <a:xfrm>
              <a:off x="3847947" y="3172089"/>
              <a:ext cx="167210" cy="122310"/>
            </a:xfrm>
            <a:custGeom>
              <a:avLst/>
              <a:gdLst/>
              <a:ahLst/>
              <a:cxnLst/>
              <a:rect l="l" t="t" r="r" b="b"/>
              <a:pathLst>
                <a:path w="7679" h="5617" extrusionOk="0">
                  <a:moveTo>
                    <a:pt x="2433" y="1"/>
                  </a:moveTo>
                  <a:lnTo>
                    <a:pt x="0" y="1757"/>
                  </a:lnTo>
                  <a:lnTo>
                    <a:pt x="149" y="4718"/>
                  </a:lnTo>
                  <a:cubicBezTo>
                    <a:pt x="1415" y="5317"/>
                    <a:pt x="2781" y="5616"/>
                    <a:pt x="4148" y="5616"/>
                  </a:cubicBezTo>
                  <a:cubicBezTo>
                    <a:pt x="5347" y="5616"/>
                    <a:pt x="6546" y="5386"/>
                    <a:pt x="7678" y="4924"/>
                  </a:cubicBezTo>
                  <a:lnTo>
                    <a:pt x="5280" y="3203"/>
                  </a:lnTo>
                  <a:lnTo>
                    <a:pt x="5417" y="173"/>
                  </a:lnTo>
                  <a:lnTo>
                    <a:pt x="5417" y="173"/>
                  </a:lnTo>
                  <a:cubicBezTo>
                    <a:pt x="5016" y="311"/>
                    <a:pt x="4591" y="379"/>
                    <a:pt x="4155" y="379"/>
                  </a:cubicBezTo>
                  <a:cubicBezTo>
                    <a:pt x="3558" y="379"/>
                    <a:pt x="2973" y="253"/>
                    <a:pt x="2433" y="1"/>
                  </a:cubicBezTo>
                  <a:close/>
                </a:path>
              </a:pathLst>
            </a:custGeom>
            <a:noFill/>
            <a:ln w="9525" cap="flat" cmpd="sng">
              <a:solidFill>
                <a:srgbClr val="F8FAF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8" name="Google Shape;4158;p81"/>
            <p:cNvSpPr/>
            <p:nvPr/>
          </p:nvSpPr>
          <p:spPr>
            <a:xfrm>
              <a:off x="3974658" y="3122616"/>
              <a:ext cx="158457" cy="151206"/>
            </a:xfrm>
            <a:custGeom>
              <a:avLst/>
              <a:gdLst/>
              <a:ahLst/>
              <a:cxnLst/>
              <a:rect l="l" t="t" r="r" b="b"/>
              <a:pathLst>
                <a:path w="7277" h="6944" extrusionOk="0">
                  <a:moveTo>
                    <a:pt x="2158" y="0"/>
                  </a:moveTo>
                  <a:cubicBezTo>
                    <a:pt x="1790" y="964"/>
                    <a:pt x="1079" y="1768"/>
                    <a:pt x="149" y="2227"/>
                  </a:cubicBezTo>
                  <a:lnTo>
                    <a:pt x="0" y="5222"/>
                  </a:lnTo>
                  <a:lnTo>
                    <a:pt x="2422" y="6944"/>
                  </a:lnTo>
                  <a:cubicBezTo>
                    <a:pt x="4775" y="5785"/>
                    <a:pt x="6542" y="3696"/>
                    <a:pt x="7277" y="1171"/>
                  </a:cubicBezTo>
                  <a:lnTo>
                    <a:pt x="7277" y="1171"/>
                  </a:lnTo>
                  <a:lnTo>
                    <a:pt x="4430" y="1986"/>
                  </a:lnTo>
                  <a:lnTo>
                    <a:pt x="2158" y="0"/>
                  </a:lnTo>
                  <a:close/>
                </a:path>
              </a:pathLst>
            </a:cu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9" name="Google Shape;4159;p81"/>
            <p:cNvSpPr/>
            <p:nvPr/>
          </p:nvSpPr>
          <p:spPr>
            <a:xfrm>
              <a:off x="3729467" y="2966660"/>
              <a:ext cx="138990" cy="158718"/>
            </a:xfrm>
            <a:custGeom>
              <a:avLst/>
              <a:gdLst/>
              <a:ahLst/>
              <a:cxnLst/>
              <a:rect l="l" t="t" r="r" b="b"/>
              <a:pathLst>
                <a:path w="6383" h="7289" extrusionOk="0">
                  <a:moveTo>
                    <a:pt x="2296" y="0"/>
                  </a:moveTo>
                  <a:cubicBezTo>
                    <a:pt x="678" y="2055"/>
                    <a:pt x="1" y="4706"/>
                    <a:pt x="425" y="7288"/>
                  </a:cubicBezTo>
                  <a:lnTo>
                    <a:pt x="2618" y="5337"/>
                  </a:lnTo>
                  <a:lnTo>
                    <a:pt x="5556" y="6152"/>
                  </a:lnTo>
                  <a:cubicBezTo>
                    <a:pt x="5544" y="6026"/>
                    <a:pt x="5533" y="5888"/>
                    <a:pt x="5533" y="5751"/>
                  </a:cubicBezTo>
                  <a:cubicBezTo>
                    <a:pt x="5533" y="4855"/>
                    <a:pt x="5831" y="3983"/>
                    <a:pt x="6382" y="3271"/>
                  </a:cubicBezTo>
                  <a:lnTo>
                    <a:pt x="5211" y="505"/>
                  </a:lnTo>
                  <a:lnTo>
                    <a:pt x="2296"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0" name="Google Shape;4160;p81"/>
            <p:cNvSpPr/>
            <p:nvPr/>
          </p:nvSpPr>
          <p:spPr>
            <a:xfrm>
              <a:off x="3787716" y="2889422"/>
              <a:ext cx="180449" cy="139229"/>
            </a:xfrm>
            <a:custGeom>
              <a:avLst/>
              <a:gdLst/>
              <a:ahLst/>
              <a:cxnLst/>
              <a:rect l="l" t="t" r="r" b="b"/>
              <a:pathLst>
                <a:path w="8287" h="6394" extrusionOk="0">
                  <a:moveTo>
                    <a:pt x="6863" y="1"/>
                  </a:moveTo>
                  <a:cubicBezTo>
                    <a:pt x="4235" y="12"/>
                    <a:pt x="1756" y="1137"/>
                    <a:pt x="0" y="3088"/>
                  </a:cubicBezTo>
                  <a:lnTo>
                    <a:pt x="2904" y="3593"/>
                  </a:lnTo>
                  <a:lnTo>
                    <a:pt x="4086" y="6394"/>
                  </a:lnTo>
                  <a:cubicBezTo>
                    <a:pt x="4820" y="5671"/>
                    <a:pt x="5819" y="5258"/>
                    <a:pt x="6852" y="5235"/>
                  </a:cubicBezTo>
                  <a:lnTo>
                    <a:pt x="8287" y="2606"/>
                  </a:lnTo>
                  <a:lnTo>
                    <a:pt x="6863" y="1"/>
                  </a:lnTo>
                  <a:close/>
                </a:path>
              </a:pathLst>
            </a:custGeom>
            <a:noFill/>
            <a:ln w="9525" cap="flat" cmpd="sng">
              <a:solidFill>
                <a:srgbClr val="A5B7C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1" name="Google Shape;4161;p81"/>
          <p:cNvGrpSpPr/>
          <p:nvPr/>
        </p:nvGrpSpPr>
        <p:grpSpPr>
          <a:xfrm>
            <a:off x="1990126" y="3445787"/>
            <a:ext cx="965351" cy="134611"/>
            <a:chOff x="4411970" y="2962952"/>
            <a:chExt cx="706544" cy="104212"/>
          </a:xfrm>
        </p:grpSpPr>
        <p:sp>
          <p:nvSpPr>
            <p:cNvPr id="4162" name="Google Shape;4162;p81"/>
            <p:cNvSpPr/>
            <p:nvPr/>
          </p:nvSpPr>
          <p:spPr>
            <a:xfrm>
              <a:off x="4583864" y="2962952"/>
              <a:ext cx="534651" cy="104077"/>
            </a:xfrm>
            <a:custGeom>
              <a:avLst/>
              <a:gdLst/>
              <a:ahLst/>
              <a:cxnLst/>
              <a:rect l="l" t="t" r="r" b="b"/>
              <a:pathLst>
                <a:path w="11841" h="2305" extrusionOk="0">
                  <a:moveTo>
                    <a:pt x="1155" y="0"/>
                  </a:moveTo>
                  <a:lnTo>
                    <a:pt x="0" y="2304"/>
                  </a:lnTo>
                  <a:lnTo>
                    <a:pt x="11410" y="2304"/>
                  </a:lnTo>
                  <a:lnTo>
                    <a:pt x="11840" y="1153"/>
                  </a:lnTo>
                  <a:lnTo>
                    <a:pt x="11410"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3" name="Google Shape;4163;p81"/>
            <p:cNvSpPr/>
            <p:nvPr/>
          </p:nvSpPr>
          <p:spPr>
            <a:xfrm>
              <a:off x="4411970" y="2963088"/>
              <a:ext cx="124124" cy="104077"/>
            </a:xfrm>
            <a:custGeom>
              <a:avLst/>
              <a:gdLst/>
              <a:ahLst/>
              <a:cxnLst/>
              <a:rect l="l" t="t" r="r" b="b"/>
              <a:pathLst>
                <a:path w="2749" h="2305" extrusionOk="0">
                  <a:moveTo>
                    <a:pt x="2749" y="0"/>
                  </a:moveTo>
                  <a:lnTo>
                    <a:pt x="177" y="2"/>
                  </a:lnTo>
                  <a:cubicBezTo>
                    <a:pt x="79" y="2"/>
                    <a:pt x="1" y="79"/>
                    <a:pt x="1" y="176"/>
                  </a:cubicBezTo>
                  <a:lnTo>
                    <a:pt x="1" y="2130"/>
                  </a:lnTo>
                  <a:cubicBezTo>
                    <a:pt x="1" y="2226"/>
                    <a:pt x="79" y="2305"/>
                    <a:pt x="177" y="2305"/>
                  </a:cubicBezTo>
                  <a:lnTo>
                    <a:pt x="1522" y="2305"/>
                  </a:lnTo>
                  <a:lnTo>
                    <a:pt x="2749"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4" name="Google Shape;4164;p81"/>
            <p:cNvSpPr/>
            <p:nvPr/>
          </p:nvSpPr>
          <p:spPr>
            <a:xfrm>
              <a:off x="4496946" y="2963133"/>
              <a:ext cx="79920" cy="104031"/>
            </a:xfrm>
            <a:custGeom>
              <a:avLst/>
              <a:gdLst/>
              <a:ahLst/>
              <a:cxnLst/>
              <a:rect l="l" t="t" r="r" b="b"/>
              <a:pathLst>
                <a:path w="1770" h="2304" extrusionOk="0">
                  <a:moveTo>
                    <a:pt x="1227" y="1"/>
                  </a:moveTo>
                  <a:lnTo>
                    <a:pt x="0" y="2304"/>
                  </a:lnTo>
                  <a:lnTo>
                    <a:pt x="542" y="2304"/>
                  </a:lnTo>
                  <a:lnTo>
                    <a:pt x="1770"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5" name="Google Shape;4165;p81"/>
            <p:cNvSpPr/>
            <p:nvPr/>
          </p:nvSpPr>
          <p:spPr>
            <a:xfrm>
              <a:off x="4537628" y="2963133"/>
              <a:ext cx="79965" cy="104031"/>
            </a:xfrm>
            <a:custGeom>
              <a:avLst/>
              <a:gdLst/>
              <a:ahLst/>
              <a:cxnLst/>
              <a:rect l="l" t="t" r="r" b="b"/>
              <a:pathLst>
                <a:path w="1771" h="2304" extrusionOk="0">
                  <a:moveTo>
                    <a:pt x="1229" y="1"/>
                  </a:moveTo>
                  <a:lnTo>
                    <a:pt x="1" y="2304"/>
                  </a:lnTo>
                  <a:lnTo>
                    <a:pt x="544" y="2304"/>
                  </a:lnTo>
                  <a:lnTo>
                    <a:pt x="1770"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6" name="Google Shape;4166;p81"/>
          <p:cNvGrpSpPr/>
          <p:nvPr/>
        </p:nvGrpSpPr>
        <p:grpSpPr>
          <a:xfrm>
            <a:off x="1990126" y="3041077"/>
            <a:ext cx="960158" cy="289172"/>
            <a:chOff x="4411970" y="2726085"/>
            <a:chExt cx="643107" cy="193659"/>
          </a:xfrm>
        </p:grpSpPr>
        <p:sp>
          <p:nvSpPr>
            <p:cNvPr id="4167" name="Google Shape;4167;p81"/>
            <p:cNvSpPr/>
            <p:nvPr/>
          </p:nvSpPr>
          <p:spPr>
            <a:xfrm>
              <a:off x="4411970" y="2726085"/>
              <a:ext cx="118796" cy="193659"/>
            </a:xfrm>
            <a:custGeom>
              <a:avLst/>
              <a:gdLst/>
              <a:ahLst/>
              <a:cxnLst/>
              <a:rect l="l" t="t" r="r" b="b"/>
              <a:pathLst>
                <a:path w="2631" h="4289" extrusionOk="0">
                  <a:moveTo>
                    <a:pt x="450" y="0"/>
                  </a:moveTo>
                  <a:cubicBezTo>
                    <a:pt x="357" y="0"/>
                    <a:pt x="264" y="35"/>
                    <a:pt x="193" y="106"/>
                  </a:cubicBezTo>
                  <a:lnTo>
                    <a:pt x="1" y="298"/>
                  </a:lnTo>
                  <a:lnTo>
                    <a:pt x="1591" y="1886"/>
                  </a:lnTo>
                  <a:cubicBezTo>
                    <a:pt x="1732" y="2029"/>
                    <a:pt x="1732" y="2258"/>
                    <a:pt x="1591" y="2401"/>
                  </a:cubicBezTo>
                  <a:lnTo>
                    <a:pt x="1" y="3991"/>
                  </a:lnTo>
                  <a:lnTo>
                    <a:pt x="193" y="4183"/>
                  </a:lnTo>
                  <a:cubicBezTo>
                    <a:pt x="264" y="4253"/>
                    <a:pt x="357" y="4288"/>
                    <a:pt x="450" y="4288"/>
                  </a:cubicBezTo>
                  <a:cubicBezTo>
                    <a:pt x="543" y="4288"/>
                    <a:pt x="636" y="4253"/>
                    <a:pt x="707" y="4183"/>
                  </a:cubicBezTo>
                  <a:lnTo>
                    <a:pt x="2488" y="2401"/>
                  </a:lnTo>
                  <a:cubicBezTo>
                    <a:pt x="2630" y="2260"/>
                    <a:pt x="2630" y="2029"/>
                    <a:pt x="2488" y="1888"/>
                  </a:cubicBezTo>
                  <a:lnTo>
                    <a:pt x="707" y="106"/>
                  </a:lnTo>
                  <a:cubicBezTo>
                    <a:pt x="636" y="35"/>
                    <a:pt x="543" y="0"/>
                    <a:pt x="450"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81"/>
            <p:cNvSpPr/>
            <p:nvPr/>
          </p:nvSpPr>
          <p:spPr>
            <a:xfrm>
              <a:off x="4426058" y="2791601"/>
              <a:ext cx="36167" cy="62627"/>
            </a:xfrm>
            <a:custGeom>
              <a:avLst/>
              <a:gdLst/>
              <a:ahLst/>
              <a:cxnLst/>
              <a:rect l="l" t="t" r="r" b="b"/>
              <a:pathLst>
                <a:path w="801" h="1387" extrusionOk="0">
                  <a:moveTo>
                    <a:pt x="176" y="0"/>
                  </a:moveTo>
                  <a:cubicBezTo>
                    <a:pt x="87" y="0"/>
                    <a:pt x="1" y="69"/>
                    <a:pt x="1" y="173"/>
                  </a:cubicBezTo>
                  <a:lnTo>
                    <a:pt x="1" y="1214"/>
                  </a:lnTo>
                  <a:cubicBezTo>
                    <a:pt x="1" y="1318"/>
                    <a:pt x="87" y="1386"/>
                    <a:pt x="176" y="1386"/>
                  </a:cubicBezTo>
                  <a:cubicBezTo>
                    <a:pt x="218" y="1386"/>
                    <a:pt x="262" y="1371"/>
                    <a:pt x="297" y="1335"/>
                  </a:cubicBezTo>
                  <a:lnTo>
                    <a:pt x="627" y="1006"/>
                  </a:lnTo>
                  <a:cubicBezTo>
                    <a:pt x="800" y="834"/>
                    <a:pt x="800" y="554"/>
                    <a:pt x="627" y="381"/>
                  </a:cubicBezTo>
                  <a:lnTo>
                    <a:pt x="297" y="51"/>
                  </a:lnTo>
                  <a:cubicBezTo>
                    <a:pt x="262" y="16"/>
                    <a:pt x="218" y="0"/>
                    <a:pt x="176"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81"/>
            <p:cNvSpPr/>
            <p:nvPr/>
          </p:nvSpPr>
          <p:spPr>
            <a:xfrm>
              <a:off x="4456806" y="2743875"/>
              <a:ext cx="598271" cy="157989"/>
            </a:xfrm>
            <a:custGeom>
              <a:avLst/>
              <a:gdLst/>
              <a:ahLst/>
              <a:cxnLst/>
              <a:rect l="l" t="t" r="r" b="b"/>
              <a:pathLst>
                <a:path w="13250" h="3499" extrusionOk="0">
                  <a:moveTo>
                    <a:pt x="1" y="0"/>
                  </a:moveTo>
                  <a:lnTo>
                    <a:pt x="1495" y="1494"/>
                  </a:lnTo>
                  <a:cubicBezTo>
                    <a:pt x="1635" y="1635"/>
                    <a:pt x="1635" y="1866"/>
                    <a:pt x="1495" y="2007"/>
                  </a:cubicBezTo>
                  <a:lnTo>
                    <a:pt x="2" y="3499"/>
                  </a:lnTo>
                  <a:lnTo>
                    <a:pt x="11527" y="3499"/>
                  </a:lnTo>
                  <a:lnTo>
                    <a:pt x="13250" y="1750"/>
                  </a:lnTo>
                  <a:lnTo>
                    <a:pt x="11527"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0" name="Google Shape;4170;p81"/>
          <p:cNvGrpSpPr/>
          <p:nvPr/>
        </p:nvGrpSpPr>
        <p:grpSpPr>
          <a:xfrm>
            <a:off x="998624" y="3295400"/>
            <a:ext cx="811503" cy="252584"/>
            <a:chOff x="4411970" y="4340222"/>
            <a:chExt cx="779467" cy="242683"/>
          </a:xfrm>
        </p:grpSpPr>
        <p:sp>
          <p:nvSpPr>
            <p:cNvPr id="4171" name="Google Shape;4171;p81"/>
            <p:cNvSpPr/>
            <p:nvPr/>
          </p:nvSpPr>
          <p:spPr>
            <a:xfrm>
              <a:off x="4411970" y="4340222"/>
              <a:ext cx="121370" cy="121370"/>
            </a:xfrm>
            <a:custGeom>
              <a:avLst/>
              <a:gdLst/>
              <a:ahLst/>
              <a:cxnLst/>
              <a:rect l="l" t="t" r="r" b="b"/>
              <a:pathLst>
                <a:path w="2688" h="2688" extrusionOk="0">
                  <a:moveTo>
                    <a:pt x="2688" y="1"/>
                  </a:moveTo>
                  <a:cubicBezTo>
                    <a:pt x="1205" y="1"/>
                    <a:pt x="1" y="1203"/>
                    <a:pt x="1" y="2688"/>
                  </a:cubicBezTo>
                  <a:lnTo>
                    <a:pt x="379" y="2688"/>
                  </a:lnTo>
                  <a:cubicBezTo>
                    <a:pt x="379" y="1411"/>
                    <a:pt x="1413" y="379"/>
                    <a:pt x="2688" y="379"/>
                  </a:cubicBezTo>
                  <a:lnTo>
                    <a:pt x="2688" y="1"/>
                  </a:lnTo>
                  <a:close/>
                </a:path>
              </a:pathLst>
            </a:cu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81"/>
            <p:cNvSpPr/>
            <p:nvPr/>
          </p:nvSpPr>
          <p:spPr>
            <a:xfrm>
              <a:off x="4457032" y="4385284"/>
              <a:ext cx="152661" cy="152615"/>
            </a:xfrm>
            <a:custGeom>
              <a:avLst/>
              <a:gdLst/>
              <a:ahLst/>
              <a:cxnLst/>
              <a:rect l="l" t="t" r="r" b="b"/>
              <a:pathLst>
                <a:path w="3381" h="3380" extrusionOk="0">
                  <a:moveTo>
                    <a:pt x="1690" y="0"/>
                  </a:moveTo>
                  <a:cubicBezTo>
                    <a:pt x="756" y="0"/>
                    <a:pt x="0" y="756"/>
                    <a:pt x="0" y="1690"/>
                  </a:cubicBezTo>
                  <a:cubicBezTo>
                    <a:pt x="0" y="2623"/>
                    <a:pt x="756" y="3379"/>
                    <a:pt x="1690" y="3379"/>
                  </a:cubicBezTo>
                  <a:cubicBezTo>
                    <a:pt x="2623" y="3379"/>
                    <a:pt x="3381" y="2623"/>
                    <a:pt x="3381" y="1690"/>
                  </a:cubicBezTo>
                  <a:cubicBezTo>
                    <a:pt x="3381" y="756"/>
                    <a:pt x="2623" y="0"/>
                    <a:pt x="1690" y="0"/>
                  </a:cubicBez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81"/>
            <p:cNvSpPr/>
            <p:nvPr/>
          </p:nvSpPr>
          <p:spPr>
            <a:xfrm>
              <a:off x="4533392" y="4383749"/>
              <a:ext cx="658046" cy="199155"/>
            </a:xfrm>
            <a:custGeom>
              <a:avLst/>
              <a:gdLst/>
              <a:ahLst/>
              <a:cxnLst/>
              <a:rect l="l" t="t" r="r" b="b"/>
              <a:pathLst>
                <a:path w="16511" h="4997" extrusionOk="0">
                  <a:moveTo>
                    <a:pt x="4619" y="1"/>
                  </a:moveTo>
                  <a:cubicBezTo>
                    <a:pt x="3342" y="1"/>
                    <a:pt x="2309" y="1035"/>
                    <a:pt x="2309" y="2310"/>
                  </a:cubicBezTo>
                  <a:cubicBezTo>
                    <a:pt x="2309" y="3586"/>
                    <a:pt x="1275" y="4619"/>
                    <a:pt x="0" y="4619"/>
                  </a:cubicBezTo>
                  <a:lnTo>
                    <a:pt x="0" y="4997"/>
                  </a:lnTo>
                  <a:cubicBezTo>
                    <a:pt x="482" y="4997"/>
                    <a:pt x="958" y="4867"/>
                    <a:pt x="1373" y="4619"/>
                  </a:cubicBezTo>
                  <a:lnTo>
                    <a:pt x="14185" y="4619"/>
                  </a:lnTo>
                  <a:cubicBezTo>
                    <a:pt x="15472" y="4619"/>
                    <a:pt x="16510" y="3567"/>
                    <a:pt x="16494" y="2279"/>
                  </a:cubicBezTo>
                  <a:cubicBezTo>
                    <a:pt x="16478" y="1006"/>
                    <a:pt x="15399" y="1"/>
                    <a:pt x="14126" y="1"/>
                  </a:cubicBezTo>
                  <a:close/>
                </a:path>
              </a:pathLst>
            </a:custGeom>
            <a:noFill/>
            <a:ln w="9525" cap="flat" cmpd="sng">
              <a:solidFill>
                <a:srgbClr val="7994A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74" name="Google Shape;4174;p81"/>
          <p:cNvGrpSpPr/>
          <p:nvPr/>
        </p:nvGrpSpPr>
        <p:grpSpPr>
          <a:xfrm>
            <a:off x="1990126" y="2709308"/>
            <a:ext cx="965160" cy="216230"/>
            <a:chOff x="4411970" y="2468674"/>
            <a:chExt cx="747317" cy="167425"/>
          </a:xfrm>
        </p:grpSpPr>
        <p:sp>
          <p:nvSpPr>
            <p:cNvPr id="4175" name="Google Shape;4175;p81"/>
            <p:cNvSpPr/>
            <p:nvPr/>
          </p:nvSpPr>
          <p:spPr>
            <a:xfrm>
              <a:off x="4411970" y="2468674"/>
              <a:ext cx="216235" cy="167425"/>
            </a:xfrm>
            <a:custGeom>
              <a:avLst/>
              <a:gdLst/>
              <a:ahLst/>
              <a:cxnLst/>
              <a:rect l="l" t="t" r="r" b="b"/>
              <a:pathLst>
                <a:path w="4789" h="3708" extrusionOk="0">
                  <a:moveTo>
                    <a:pt x="1" y="0"/>
                  </a:moveTo>
                  <a:lnTo>
                    <a:pt x="1" y="3707"/>
                  </a:lnTo>
                  <a:lnTo>
                    <a:pt x="3381" y="3707"/>
                  </a:lnTo>
                  <a:lnTo>
                    <a:pt x="4789" y="1853"/>
                  </a:lnTo>
                  <a:lnTo>
                    <a:pt x="3381" y="0"/>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81"/>
            <p:cNvSpPr/>
            <p:nvPr/>
          </p:nvSpPr>
          <p:spPr>
            <a:xfrm>
              <a:off x="4564629" y="2468674"/>
              <a:ext cx="594658" cy="167425"/>
            </a:xfrm>
            <a:custGeom>
              <a:avLst/>
              <a:gdLst/>
              <a:ahLst/>
              <a:cxnLst/>
              <a:rect l="l" t="t" r="r" b="b"/>
              <a:pathLst>
                <a:path w="13170" h="3708" extrusionOk="0">
                  <a:moveTo>
                    <a:pt x="0" y="0"/>
                  </a:moveTo>
                  <a:lnTo>
                    <a:pt x="1408" y="1853"/>
                  </a:lnTo>
                  <a:lnTo>
                    <a:pt x="0" y="3707"/>
                  </a:lnTo>
                  <a:lnTo>
                    <a:pt x="13169" y="3707"/>
                  </a:lnTo>
                  <a:lnTo>
                    <a:pt x="13169"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77" name="Google Shape;4177;p81"/>
          <p:cNvSpPr/>
          <p:nvPr/>
        </p:nvSpPr>
        <p:spPr>
          <a:xfrm>
            <a:off x="996874" y="3014089"/>
            <a:ext cx="810618" cy="192983"/>
          </a:xfrm>
          <a:custGeom>
            <a:avLst/>
            <a:gdLst/>
            <a:ahLst/>
            <a:cxnLst/>
            <a:rect l="l" t="t" r="r" b="b"/>
            <a:pathLst>
              <a:path w="17936" h="4270" extrusionOk="0">
                <a:moveTo>
                  <a:pt x="2303" y="1110"/>
                </a:moveTo>
                <a:cubicBezTo>
                  <a:pt x="2883" y="1110"/>
                  <a:pt x="3355" y="1569"/>
                  <a:pt x="3355" y="2135"/>
                </a:cubicBezTo>
                <a:cubicBezTo>
                  <a:pt x="3353" y="2716"/>
                  <a:pt x="2883" y="3187"/>
                  <a:pt x="2303" y="3187"/>
                </a:cubicBezTo>
                <a:cubicBezTo>
                  <a:pt x="1722" y="3187"/>
                  <a:pt x="1251" y="2716"/>
                  <a:pt x="1251" y="2135"/>
                </a:cubicBezTo>
                <a:cubicBezTo>
                  <a:pt x="1251" y="1569"/>
                  <a:pt x="1722" y="1110"/>
                  <a:pt x="2303" y="1110"/>
                </a:cubicBezTo>
                <a:close/>
                <a:moveTo>
                  <a:pt x="2304" y="0"/>
                </a:moveTo>
                <a:cubicBezTo>
                  <a:pt x="1748" y="0"/>
                  <a:pt x="1201" y="218"/>
                  <a:pt x="793" y="626"/>
                </a:cubicBezTo>
                <a:cubicBezTo>
                  <a:pt x="183" y="1236"/>
                  <a:pt x="0" y="2154"/>
                  <a:pt x="330" y="2951"/>
                </a:cubicBezTo>
                <a:cubicBezTo>
                  <a:pt x="662" y="3749"/>
                  <a:pt x="1438" y="4269"/>
                  <a:pt x="2303" y="4269"/>
                </a:cubicBezTo>
                <a:cubicBezTo>
                  <a:pt x="3481" y="4269"/>
                  <a:pt x="4436" y="3313"/>
                  <a:pt x="4436" y="2135"/>
                </a:cubicBezTo>
                <a:lnTo>
                  <a:pt x="4436" y="3254"/>
                </a:lnTo>
                <a:cubicBezTo>
                  <a:pt x="4436" y="3814"/>
                  <a:pt x="4891" y="4269"/>
                  <a:pt x="5451" y="4269"/>
                </a:cubicBezTo>
                <a:lnTo>
                  <a:pt x="17600" y="4269"/>
                </a:lnTo>
                <a:cubicBezTo>
                  <a:pt x="17785" y="4269"/>
                  <a:pt x="17935" y="4119"/>
                  <a:pt x="17935" y="3936"/>
                </a:cubicBezTo>
                <a:lnTo>
                  <a:pt x="17935" y="333"/>
                </a:lnTo>
                <a:cubicBezTo>
                  <a:pt x="17934" y="149"/>
                  <a:pt x="17785" y="0"/>
                  <a:pt x="17602" y="0"/>
                </a:cubicBezTo>
                <a:lnTo>
                  <a:pt x="5451" y="0"/>
                </a:lnTo>
                <a:cubicBezTo>
                  <a:pt x="4891" y="0"/>
                  <a:pt x="4437" y="453"/>
                  <a:pt x="4437" y="1014"/>
                </a:cubicBezTo>
                <a:lnTo>
                  <a:pt x="4437" y="2133"/>
                </a:lnTo>
                <a:cubicBezTo>
                  <a:pt x="4436" y="1270"/>
                  <a:pt x="3915" y="492"/>
                  <a:pt x="3118" y="162"/>
                </a:cubicBezTo>
                <a:cubicBezTo>
                  <a:pt x="2855" y="53"/>
                  <a:pt x="2578" y="0"/>
                  <a:pt x="2304" y="0"/>
                </a:cubicBez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78" name="Google Shape;4178;p81"/>
          <p:cNvGrpSpPr/>
          <p:nvPr/>
        </p:nvGrpSpPr>
        <p:grpSpPr>
          <a:xfrm>
            <a:off x="997692" y="2334687"/>
            <a:ext cx="1959041" cy="208784"/>
            <a:chOff x="6336019" y="3733725"/>
            <a:chExt cx="2566206" cy="351310"/>
          </a:xfrm>
        </p:grpSpPr>
        <p:sp>
          <p:nvSpPr>
            <p:cNvPr id="4179" name="Google Shape;4179;p81"/>
            <p:cNvSpPr/>
            <p:nvPr/>
          </p:nvSpPr>
          <p:spPr>
            <a:xfrm>
              <a:off x="6336019" y="3733735"/>
              <a:ext cx="1881300" cy="351300"/>
            </a:xfrm>
            <a:prstGeom prst="homePlate">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81"/>
            <p:cNvSpPr/>
            <p:nvPr/>
          </p:nvSpPr>
          <p:spPr>
            <a:xfrm>
              <a:off x="8098525" y="3733725"/>
              <a:ext cx="346500" cy="351300"/>
            </a:xfrm>
            <a:prstGeom prst="chevron">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81"/>
            <p:cNvSpPr/>
            <p:nvPr/>
          </p:nvSpPr>
          <p:spPr>
            <a:xfrm>
              <a:off x="8327125" y="3733725"/>
              <a:ext cx="346500" cy="351300"/>
            </a:xfrm>
            <a:prstGeom prst="chevron">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81"/>
            <p:cNvSpPr/>
            <p:nvPr/>
          </p:nvSpPr>
          <p:spPr>
            <a:xfrm>
              <a:off x="8555725" y="3733725"/>
              <a:ext cx="346500" cy="351300"/>
            </a:xfrm>
            <a:prstGeom prst="chevron">
              <a:avLst>
                <a:gd name="adj" fmla="val 50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3" name="Google Shape;4183;p81"/>
          <p:cNvGrpSpPr/>
          <p:nvPr/>
        </p:nvGrpSpPr>
        <p:grpSpPr>
          <a:xfrm>
            <a:off x="1990126" y="3950602"/>
            <a:ext cx="946551" cy="153200"/>
            <a:chOff x="4404545" y="3301592"/>
            <a:chExt cx="782403" cy="129272"/>
          </a:xfrm>
        </p:grpSpPr>
        <p:sp>
          <p:nvSpPr>
            <p:cNvPr id="4184" name="Google Shape;4184;p81"/>
            <p:cNvSpPr/>
            <p:nvPr/>
          </p:nvSpPr>
          <p:spPr>
            <a:xfrm>
              <a:off x="4404545" y="3301592"/>
              <a:ext cx="782403" cy="129272"/>
            </a:xfrm>
            <a:custGeom>
              <a:avLst/>
              <a:gdLst/>
              <a:ahLst/>
              <a:cxnLst/>
              <a:rect l="l" t="t" r="r" b="b"/>
              <a:pathLst>
                <a:path w="17328" h="2863" extrusionOk="0">
                  <a:moveTo>
                    <a:pt x="1432" y="1"/>
                  </a:moveTo>
                  <a:cubicBezTo>
                    <a:pt x="641" y="1"/>
                    <a:pt x="1" y="641"/>
                    <a:pt x="2" y="1431"/>
                  </a:cubicBezTo>
                  <a:cubicBezTo>
                    <a:pt x="1" y="2222"/>
                    <a:pt x="641" y="2861"/>
                    <a:pt x="1432" y="2862"/>
                  </a:cubicBezTo>
                  <a:lnTo>
                    <a:pt x="15897" y="2862"/>
                  </a:lnTo>
                  <a:cubicBezTo>
                    <a:pt x="16687" y="2861"/>
                    <a:pt x="17327" y="2222"/>
                    <a:pt x="17327" y="1431"/>
                  </a:cubicBezTo>
                  <a:cubicBezTo>
                    <a:pt x="17327" y="641"/>
                    <a:pt x="16687" y="1"/>
                    <a:pt x="15897"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81"/>
            <p:cNvSpPr/>
            <p:nvPr/>
          </p:nvSpPr>
          <p:spPr>
            <a:xfrm>
              <a:off x="4420869" y="3318308"/>
              <a:ext cx="92621" cy="95856"/>
            </a:xfrm>
            <a:custGeom>
              <a:avLst/>
              <a:gdLst/>
              <a:ahLst/>
              <a:cxnLst/>
              <a:rect l="l" t="t" r="r" b="b"/>
              <a:pathLst>
                <a:path w="2664" h="2563" extrusionOk="0">
                  <a:moveTo>
                    <a:pt x="1382" y="1"/>
                  </a:moveTo>
                  <a:cubicBezTo>
                    <a:pt x="864" y="1"/>
                    <a:pt x="398" y="313"/>
                    <a:pt x="199" y="792"/>
                  </a:cubicBezTo>
                  <a:cubicBezTo>
                    <a:pt x="0" y="1270"/>
                    <a:pt x="109" y="1821"/>
                    <a:pt x="476" y="2188"/>
                  </a:cubicBezTo>
                  <a:cubicBezTo>
                    <a:pt x="721" y="2433"/>
                    <a:pt x="1048" y="2563"/>
                    <a:pt x="1381" y="2563"/>
                  </a:cubicBezTo>
                  <a:cubicBezTo>
                    <a:pt x="1547" y="2563"/>
                    <a:pt x="1713" y="2531"/>
                    <a:pt x="1872" y="2465"/>
                  </a:cubicBezTo>
                  <a:cubicBezTo>
                    <a:pt x="2351" y="2268"/>
                    <a:pt x="2663" y="1800"/>
                    <a:pt x="2663" y="1282"/>
                  </a:cubicBezTo>
                  <a:cubicBezTo>
                    <a:pt x="2663" y="574"/>
                    <a:pt x="2090" y="1"/>
                    <a:pt x="1382"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6" name="Google Shape;4186;p81"/>
          <p:cNvGrpSpPr/>
          <p:nvPr/>
        </p:nvGrpSpPr>
        <p:grpSpPr>
          <a:xfrm>
            <a:off x="1990126" y="3695937"/>
            <a:ext cx="962257" cy="139127"/>
            <a:chOff x="4411970" y="3131459"/>
            <a:chExt cx="710520" cy="117397"/>
          </a:xfrm>
        </p:grpSpPr>
        <p:sp>
          <p:nvSpPr>
            <p:cNvPr id="4187" name="Google Shape;4187;p81"/>
            <p:cNvSpPr/>
            <p:nvPr/>
          </p:nvSpPr>
          <p:spPr>
            <a:xfrm>
              <a:off x="4411970" y="3131459"/>
              <a:ext cx="710520" cy="117397"/>
            </a:xfrm>
            <a:custGeom>
              <a:avLst/>
              <a:gdLst/>
              <a:ahLst/>
              <a:cxnLst/>
              <a:rect l="l" t="t" r="r" b="b"/>
              <a:pathLst>
                <a:path w="15736" h="2600" extrusionOk="0">
                  <a:moveTo>
                    <a:pt x="201" y="1"/>
                  </a:moveTo>
                  <a:cubicBezTo>
                    <a:pt x="90" y="1"/>
                    <a:pt x="1" y="90"/>
                    <a:pt x="1" y="201"/>
                  </a:cubicBezTo>
                  <a:lnTo>
                    <a:pt x="1" y="2400"/>
                  </a:lnTo>
                  <a:cubicBezTo>
                    <a:pt x="1" y="2510"/>
                    <a:pt x="90" y="2600"/>
                    <a:pt x="201" y="2600"/>
                  </a:cubicBezTo>
                  <a:lnTo>
                    <a:pt x="15537" y="2600"/>
                  </a:lnTo>
                  <a:cubicBezTo>
                    <a:pt x="15646" y="2600"/>
                    <a:pt x="15735" y="2510"/>
                    <a:pt x="15735" y="2400"/>
                  </a:cubicBezTo>
                  <a:lnTo>
                    <a:pt x="15735" y="201"/>
                  </a:lnTo>
                  <a:cubicBezTo>
                    <a:pt x="15735" y="90"/>
                    <a:pt x="15646" y="1"/>
                    <a:pt x="15537"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81"/>
            <p:cNvSpPr/>
            <p:nvPr/>
          </p:nvSpPr>
          <p:spPr>
            <a:xfrm>
              <a:off x="4411970" y="3131459"/>
              <a:ext cx="168012" cy="117397"/>
            </a:xfrm>
            <a:custGeom>
              <a:avLst/>
              <a:gdLst/>
              <a:ahLst/>
              <a:cxnLst/>
              <a:rect l="l" t="t" r="r" b="b"/>
              <a:pathLst>
                <a:path w="3721" h="2600" extrusionOk="0">
                  <a:moveTo>
                    <a:pt x="201" y="1"/>
                  </a:moveTo>
                  <a:cubicBezTo>
                    <a:pt x="90" y="1"/>
                    <a:pt x="1" y="90"/>
                    <a:pt x="1" y="201"/>
                  </a:cubicBezTo>
                  <a:lnTo>
                    <a:pt x="1" y="2400"/>
                  </a:lnTo>
                  <a:cubicBezTo>
                    <a:pt x="1" y="2510"/>
                    <a:pt x="90" y="2600"/>
                    <a:pt x="201" y="2600"/>
                  </a:cubicBezTo>
                  <a:lnTo>
                    <a:pt x="3721" y="2600"/>
                  </a:lnTo>
                  <a:lnTo>
                    <a:pt x="2925" y="1693"/>
                  </a:lnTo>
                  <a:lnTo>
                    <a:pt x="2925" y="1"/>
                  </a:lnTo>
                  <a:close/>
                </a:path>
              </a:pathLst>
            </a:custGeom>
            <a:noFill/>
            <a:ln w="9525" cap="flat" cmpd="sng">
              <a:solidFill>
                <a:srgbClr val="A5B7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89" name="Google Shape;4189;p81" descr="Timeline background shape"/>
          <p:cNvSpPr/>
          <p:nvPr/>
        </p:nvSpPr>
        <p:spPr>
          <a:xfrm>
            <a:off x="1990126" y="4219341"/>
            <a:ext cx="960300" cy="153000"/>
          </a:xfrm>
          <a:prstGeom prst="homePlate">
            <a:avLst>
              <a:gd name="adj" fmla="val 50000"/>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90" name="Google Shape;4190;p81"/>
          <p:cNvGrpSpPr/>
          <p:nvPr/>
        </p:nvGrpSpPr>
        <p:grpSpPr>
          <a:xfrm>
            <a:off x="990271" y="3621603"/>
            <a:ext cx="823838" cy="458988"/>
            <a:chOff x="4411970" y="1801825"/>
            <a:chExt cx="734586" cy="409262"/>
          </a:xfrm>
        </p:grpSpPr>
        <p:sp>
          <p:nvSpPr>
            <p:cNvPr id="4191" name="Google Shape;4191;p81"/>
            <p:cNvSpPr/>
            <p:nvPr/>
          </p:nvSpPr>
          <p:spPr>
            <a:xfrm>
              <a:off x="4411970" y="1801825"/>
              <a:ext cx="734586" cy="409262"/>
            </a:xfrm>
            <a:custGeom>
              <a:avLst/>
              <a:gdLst/>
              <a:ahLst/>
              <a:cxnLst/>
              <a:rect l="l" t="t" r="r" b="b"/>
              <a:pathLst>
                <a:path w="16269" h="9064" extrusionOk="0">
                  <a:moveTo>
                    <a:pt x="428" y="0"/>
                  </a:moveTo>
                  <a:cubicBezTo>
                    <a:pt x="193" y="0"/>
                    <a:pt x="2" y="191"/>
                    <a:pt x="2" y="428"/>
                  </a:cubicBezTo>
                  <a:lnTo>
                    <a:pt x="2" y="6900"/>
                  </a:lnTo>
                  <a:cubicBezTo>
                    <a:pt x="1" y="7136"/>
                    <a:pt x="193" y="7328"/>
                    <a:pt x="428" y="7328"/>
                  </a:cubicBezTo>
                  <a:lnTo>
                    <a:pt x="12834" y="7328"/>
                  </a:lnTo>
                  <a:lnTo>
                    <a:pt x="13836" y="9064"/>
                  </a:lnTo>
                  <a:lnTo>
                    <a:pt x="14839" y="7328"/>
                  </a:lnTo>
                  <a:lnTo>
                    <a:pt x="15839" y="7328"/>
                  </a:lnTo>
                  <a:cubicBezTo>
                    <a:pt x="16076" y="7328"/>
                    <a:pt x="16269" y="7137"/>
                    <a:pt x="16269" y="6900"/>
                  </a:cubicBezTo>
                  <a:lnTo>
                    <a:pt x="16269" y="428"/>
                  </a:lnTo>
                  <a:cubicBezTo>
                    <a:pt x="16267" y="191"/>
                    <a:pt x="16076" y="0"/>
                    <a:pt x="15839" y="0"/>
                  </a:cubicBezTo>
                  <a:close/>
                </a:path>
              </a:pathLst>
            </a:custGeom>
            <a:noFill/>
            <a:ln w="9525" cap="flat" cmpd="sng">
              <a:solidFill>
                <a:srgbClr val="B3C3C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81"/>
            <p:cNvSpPr/>
            <p:nvPr/>
          </p:nvSpPr>
          <p:spPr>
            <a:xfrm>
              <a:off x="4411970" y="1801825"/>
              <a:ext cx="184087" cy="330923"/>
            </a:xfrm>
            <a:custGeom>
              <a:avLst/>
              <a:gdLst/>
              <a:ahLst/>
              <a:cxnLst/>
              <a:rect l="l" t="t" r="r" b="b"/>
              <a:pathLst>
                <a:path w="4077" h="7329" extrusionOk="0">
                  <a:moveTo>
                    <a:pt x="428" y="0"/>
                  </a:moveTo>
                  <a:cubicBezTo>
                    <a:pt x="193" y="0"/>
                    <a:pt x="2" y="191"/>
                    <a:pt x="2" y="428"/>
                  </a:cubicBezTo>
                  <a:lnTo>
                    <a:pt x="2" y="6900"/>
                  </a:lnTo>
                  <a:cubicBezTo>
                    <a:pt x="1" y="7136"/>
                    <a:pt x="193" y="7328"/>
                    <a:pt x="428" y="7328"/>
                  </a:cubicBezTo>
                  <a:lnTo>
                    <a:pt x="4076" y="7328"/>
                  </a:lnTo>
                  <a:lnTo>
                    <a:pt x="4076"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3" name="Google Shape;4193;p81"/>
          <p:cNvGrpSpPr/>
          <p:nvPr/>
        </p:nvGrpSpPr>
        <p:grpSpPr>
          <a:xfrm>
            <a:off x="3095243" y="2339173"/>
            <a:ext cx="521514" cy="521514"/>
            <a:chOff x="5681300" y="2527788"/>
            <a:chExt cx="805800" cy="805800"/>
          </a:xfrm>
        </p:grpSpPr>
        <p:sp>
          <p:nvSpPr>
            <p:cNvPr id="4194" name="Google Shape;4194;p81"/>
            <p:cNvSpPr/>
            <p:nvPr/>
          </p:nvSpPr>
          <p:spPr>
            <a:xfrm>
              <a:off x="5681300" y="2527788"/>
              <a:ext cx="805800" cy="805800"/>
            </a:xfrm>
            <a:prstGeom prst="ellipse">
              <a:avLst/>
            </a:prstGeom>
            <a:noFill/>
            <a:ln w="9525" cap="flat" cmpd="sng">
              <a:solidFill>
                <a:srgbClr val="37495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81"/>
            <p:cNvSpPr/>
            <p:nvPr/>
          </p:nvSpPr>
          <p:spPr>
            <a:xfrm>
              <a:off x="5681300" y="2527788"/>
              <a:ext cx="805800" cy="805800"/>
            </a:xfrm>
            <a:prstGeom prst="pie">
              <a:avLst>
                <a:gd name="adj1" fmla="val 0"/>
                <a:gd name="adj2" fmla="val 16200000"/>
              </a:avLst>
            </a:pr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6" name="Google Shape;4196;p81"/>
          <p:cNvGrpSpPr/>
          <p:nvPr/>
        </p:nvGrpSpPr>
        <p:grpSpPr>
          <a:xfrm>
            <a:off x="3089483" y="3094865"/>
            <a:ext cx="533033" cy="533033"/>
            <a:chOff x="4049800" y="640400"/>
            <a:chExt cx="858900" cy="858900"/>
          </a:xfrm>
        </p:grpSpPr>
        <p:sp>
          <p:nvSpPr>
            <p:cNvPr id="4197" name="Google Shape;4197;p81"/>
            <p:cNvSpPr/>
            <p:nvPr/>
          </p:nvSpPr>
          <p:spPr>
            <a:xfrm>
              <a:off x="4049800" y="640400"/>
              <a:ext cx="858900" cy="858900"/>
            </a:xfrm>
            <a:prstGeom prst="donut">
              <a:avLst>
                <a:gd name="adj" fmla="val 25000"/>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81"/>
            <p:cNvSpPr/>
            <p:nvPr/>
          </p:nvSpPr>
          <p:spPr>
            <a:xfrm>
              <a:off x="4049800" y="640400"/>
              <a:ext cx="858900" cy="858900"/>
            </a:xfrm>
            <a:prstGeom prst="blockArc">
              <a:avLst>
                <a:gd name="adj1" fmla="val 7914150"/>
                <a:gd name="adj2" fmla="val 0"/>
                <a:gd name="adj3" fmla="val 25000"/>
              </a:avLst>
            </a:prstGeom>
            <a:solidFill>
              <a:srgbClr val="667E92"/>
            </a:solid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99" name="Google Shape;4199;p81"/>
          <p:cNvGrpSpPr/>
          <p:nvPr/>
        </p:nvGrpSpPr>
        <p:grpSpPr>
          <a:xfrm>
            <a:off x="3014966" y="3772543"/>
            <a:ext cx="682068" cy="682068"/>
            <a:chOff x="5080188" y="927900"/>
            <a:chExt cx="961200" cy="961200"/>
          </a:xfrm>
        </p:grpSpPr>
        <p:sp>
          <p:nvSpPr>
            <p:cNvPr id="4200" name="Google Shape;4200;p81"/>
            <p:cNvSpPr/>
            <p:nvPr/>
          </p:nvSpPr>
          <p:spPr>
            <a:xfrm>
              <a:off x="5201900" y="1050116"/>
              <a:ext cx="716700" cy="716700"/>
            </a:xfrm>
            <a:prstGeom prst="donut">
              <a:avLst>
                <a:gd name="adj" fmla="val 4716"/>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81"/>
            <p:cNvSpPr/>
            <p:nvPr/>
          </p:nvSpPr>
          <p:spPr>
            <a:xfrm>
              <a:off x="5269594" y="1117818"/>
              <a:ext cx="581100" cy="581100"/>
            </a:xfrm>
            <a:prstGeom prst="donut">
              <a:avLst>
                <a:gd name="adj" fmla="val 5814"/>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81"/>
            <p:cNvSpPr/>
            <p:nvPr/>
          </p:nvSpPr>
          <p:spPr>
            <a:xfrm>
              <a:off x="5339279" y="1187526"/>
              <a:ext cx="441900" cy="441600"/>
            </a:xfrm>
            <a:prstGeom prst="donut">
              <a:avLst>
                <a:gd name="adj" fmla="val 7648"/>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81"/>
            <p:cNvSpPr/>
            <p:nvPr/>
          </p:nvSpPr>
          <p:spPr>
            <a:xfrm>
              <a:off x="5414892" y="1263155"/>
              <a:ext cx="290700" cy="290700"/>
            </a:xfrm>
            <a:prstGeom prst="donut">
              <a:avLst>
                <a:gd name="adj" fmla="val 10182"/>
              </a:avLst>
            </a:pr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81"/>
            <p:cNvSpPr/>
            <p:nvPr/>
          </p:nvSpPr>
          <p:spPr>
            <a:xfrm rot="-3809958">
              <a:off x="5202435" y="1050148"/>
              <a:ext cx="716705" cy="716705"/>
            </a:xfrm>
            <a:prstGeom prst="blockArc">
              <a:avLst>
                <a:gd name="adj1" fmla="val 5266439"/>
                <a:gd name="adj2" fmla="val 19995741"/>
                <a:gd name="adj3" fmla="val 4692"/>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81"/>
            <p:cNvSpPr/>
            <p:nvPr/>
          </p:nvSpPr>
          <p:spPr>
            <a:xfrm rot="-3906059">
              <a:off x="5269616" y="1117617"/>
              <a:ext cx="581445" cy="581445"/>
            </a:xfrm>
            <a:prstGeom prst="blockArc">
              <a:avLst>
                <a:gd name="adj1" fmla="val 3085776"/>
                <a:gd name="adj2" fmla="val 20100839"/>
                <a:gd name="adj3" fmla="val 5564"/>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81"/>
            <p:cNvSpPr/>
            <p:nvPr/>
          </p:nvSpPr>
          <p:spPr>
            <a:xfrm rot="-4222340">
              <a:off x="5339825" y="1187386"/>
              <a:ext cx="442087" cy="442087"/>
            </a:xfrm>
            <a:prstGeom prst="blockArc">
              <a:avLst>
                <a:gd name="adj1" fmla="val 8884448"/>
                <a:gd name="adj2" fmla="val 20414899"/>
                <a:gd name="adj3" fmla="val 7688"/>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81"/>
            <p:cNvSpPr/>
            <p:nvPr/>
          </p:nvSpPr>
          <p:spPr>
            <a:xfrm rot="-4538880">
              <a:off x="5414922" y="1262925"/>
              <a:ext cx="290465" cy="290465"/>
            </a:xfrm>
            <a:prstGeom prst="blockArc">
              <a:avLst>
                <a:gd name="adj1" fmla="val 6490304"/>
                <a:gd name="adj2" fmla="val 20700625"/>
                <a:gd name="adj3" fmla="val 10156"/>
              </a:avLst>
            </a:pr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08" name="Google Shape;4208;p81"/>
          <p:cNvGrpSpPr/>
          <p:nvPr/>
        </p:nvGrpSpPr>
        <p:grpSpPr>
          <a:xfrm>
            <a:off x="4478465" y="3869234"/>
            <a:ext cx="505650" cy="504006"/>
            <a:chOff x="6039282" y="1042577"/>
            <a:chExt cx="734315" cy="731929"/>
          </a:xfrm>
        </p:grpSpPr>
        <p:sp>
          <p:nvSpPr>
            <p:cNvPr id="4209" name="Google Shape;4209;p81"/>
            <p:cNvSpPr/>
            <p:nvPr/>
          </p:nvSpPr>
          <p:spPr>
            <a:xfrm>
              <a:off x="6045348" y="1300071"/>
              <a:ext cx="131951" cy="65352"/>
            </a:xfrm>
            <a:custGeom>
              <a:avLst/>
              <a:gdLst/>
              <a:ahLst/>
              <a:cxnLst/>
              <a:rect l="l" t="t" r="r" b="b"/>
              <a:pathLst>
                <a:path w="1414" h="701" extrusionOk="0">
                  <a:moveTo>
                    <a:pt x="108" y="0"/>
                  </a:moveTo>
                  <a:lnTo>
                    <a:pt x="51" y="224"/>
                  </a:lnTo>
                  <a:cubicBezTo>
                    <a:pt x="29" y="303"/>
                    <a:pt x="7" y="375"/>
                    <a:pt x="0" y="455"/>
                  </a:cubicBezTo>
                  <a:lnTo>
                    <a:pt x="1342" y="700"/>
                  </a:lnTo>
                  <a:cubicBezTo>
                    <a:pt x="1349" y="650"/>
                    <a:pt x="1363" y="599"/>
                    <a:pt x="1378" y="549"/>
                  </a:cubicBezTo>
                  <a:lnTo>
                    <a:pt x="1414" y="397"/>
                  </a:lnTo>
                  <a:lnTo>
                    <a:pt x="108"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81"/>
            <p:cNvSpPr/>
            <p:nvPr/>
          </p:nvSpPr>
          <p:spPr>
            <a:xfrm>
              <a:off x="6080342" y="1201250"/>
              <a:ext cx="127938" cy="96863"/>
            </a:xfrm>
            <a:custGeom>
              <a:avLst/>
              <a:gdLst/>
              <a:ahLst/>
              <a:cxnLst/>
              <a:rect l="l" t="t" r="r" b="b"/>
              <a:pathLst>
                <a:path w="1371" h="1039" extrusionOk="0">
                  <a:moveTo>
                    <a:pt x="245" y="0"/>
                  </a:moveTo>
                  <a:cubicBezTo>
                    <a:pt x="159" y="137"/>
                    <a:pt x="72" y="267"/>
                    <a:pt x="0" y="404"/>
                  </a:cubicBezTo>
                  <a:lnTo>
                    <a:pt x="1219" y="1039"/>
                  </a:lnTo>
                  <a:cubicBezTo>
                    <a:pt x="1262" y="945"/>
                    <a:pt x="1320" y="866"/>
                    <a:pt x="1371" y="772"/>
                  </a:cubicBezTo>
                  <a:lnTo>
                    <a:pt x="245"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81"/>
            <p:cNvSpPr/>
            <p:nvPr/>
          </p:nvSpPr>
          <p:spPr>
            <a:xfrm>
              <a:off x="6144918" y="1121167"/>
              <a:ext cx="112541" cy="119145"/>
            </a:xfrm>
            <a:custGeom>
              <a:avLst/>
              <a:gdLst/>
              <a:ahLst/>
              <a:cxnLst/>
              <a:rect l="l" t="t" r="r" b="b"/>
              <a:pathLst>
                <a:path w="1206" h="1278" extrusionOk="0">
                  <a:moveTo>
                    <a:pt x="347" y="1"/>
                  </a:moveTo>
                  <a:cubicBezTo>
                    <a:pt x="224" y="95"/>
                    <a:pt x="116" y="210"/>
                    <a:pt x="1" y="318"/>
                  </a:cubicBezTo>
                  <a:lnTo>
                    <a:pt x="974" y="1278"/>
                  </a:lnTo>
                  <a:cubicBezTo>
                    <a:pt x="1046" y="1205"/>
                    <a:pt x="1126" y="1133"/>
                    <a:pt x="1205" y="1068"/>
                  </a:cubicBezTo>
                  <a:lnTo>
                    <a:pt x="347"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81"/>
            <p:cNvSpPr/>
            <p:nvPr/>
          </p:nvSpPr>
          <p:spPr>
            <a:xfrm>
              <a:off x="6232449" y="1066723"/>
              <a:ext cx="86879" cy="130518"/>
            </a:xfrm>
            <a:custGeom>
              <a:avLst/>
              <a:gdLst/>
              <a:ahLst/>
              <a:cxnLst/>
              <a:rect l="l" t="t" r="r" b="b"/>
              <a:pathLst>
                <a:path w="931" h="1400" extrusionOk="0">
                  <a:moveTo>
                    <a:pt x="426" y="1"/>
                  </a:moveTo>
                  <a:cubicBezTo>
                    <a:pt x="354" y="22"/>
                    <a:pt x="282" y="58"/>
                    <a:pt x="209" y="94"/>
                  </a:cubicBezTo>
                  <a:lnTo>
                    <a:pt x="0" y="195"/>
                  </a:lnTo>
                  <a:lnTo>
                    <a:pt x="649" y="1400"/>
                  </a:lnTo>
                  <a:lnTo>
                    <a:pt x="786" y="1335"/>
                  </a:lnTo>
                  <a:cubicBezTo>
                    <a:pt x="830" y="1306"/>
                    <a:pt x="880" y="1285"/>
                    <a:pt x="931" y="1270"/>
                  </a:cubicBezTo>
                  <a:lnTo>
                    <a:pt x="426" y="1"/>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81"/>
            <p:cNvSpPr/>
            <p:nvPr/>
          </p:nvSpPr>
          <p:spPr>
            <a:xfrm>
              <a:off x="6335379" y="1042577"/>
              <a:ext cx="53284" cy="130518"/>
            </a:xfrm>
            <a:custGeom>
              <a:avLst/>
              <a:gdLst/>
              <a:ahLst/>
              <a:cxnLst/>
              <a:rect l="l" t="t" r="r" b="b"/>
              <a:pathLst>
                <a:path w="571" h="1400" extrusionOk="0">
                  <a:moveTo>
                    <a:pt x="470" y="0"/>
                  </a:moveTo>
                  <a:cubicBezTo>
                    <a:pt x="390" y="0"/>
                    <a:pt x="311" y="7"/>
                    <a:pt x="239" y="22"/>
                  </a:cubicBezTo>
                  <a:lnTo>
                    <a:pt x="1" y="58"/>
                  </a:lnTo>
                  <a:lnTo>
                    <a:pt x="268" y="1399"/>
                  </a:lnTo>
                  <a:lnTo>
                    <a:pt x="419" y="1378"/>
                  </a:lnTo>
                  <a:cubicBezTo>
                    <a:pt x="470" y="1370"/>
                    <a:pt x="520" y="1363"/>
                    <a:pt x="571" y="1363"/>
                  </a:cubicBezTo>
                  <a:lnTo>
                    <a:pt x="470"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81"/>
            <p:cNvSpPr/>
            <p:nvPr/>
          </p:nvSpPr>
          <p:spPr>
            <a:xfrm>
              <a:off x="6431682" y="1043229"/>
              <a:ext cx="56550" cy="131824"/>
            </a:xfrm>
            <a:custGeom>
              <a:avLst/>
              <a:gdLst/>
              <a:ahLst/>
              <a:cxnLst/>
              <a:rect l="l" t="t" r="r" b="b"/>
              <a:pathLst>
                <a:path w="606" h="1414" extrusionOk="0">
                  <a:moveTo>
                    <a:pt x="144" y="0"/>
                  </a:moveTo>
                  <a:lnTo>
                    <a:pt x="0" y="1356"/>
                  </a:lnTo>
                  <a:cubicBezTo>
                    <a:pt x="101" y="1378"/>
                    <a:pt x="202" y="1385"/>
                    <a:pt x="303" y="1414"/>
                  </a:cubicBezTo>
                  <a:lnTo>
                    <a:pt x="606" y="80"/>
                  </a:lnTo>
                  <a:cubicBezTo>
                    <a:pt x="454" y="36"/>
                    <a:pt x="296" y="22"/>
                    <a:pt x="144"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81"/>
            <p:cNvSpPr/>
            <p:nvPr/>
          </p:nvSpPr>
          <p:spPr>
            <a:xfrm>
              <a:off x="6500924" y="1070731"/>
              <a:ext cx="89678" cy="130612"/>
            </a:xfrm>
            <a:custGeom>
              <a:avLst/>
              <a:gdLst/>
              <a:ahLst/>
              <a:cxnLst/>
              <a:rect l="l" t="t" r="r" b="b"/>
              <a:pathLst>
                <a:path w="961" h="1401" extrusionOk="0">
                  <a:moveTo>
                    <a:pt x="542" y="1"/>
                  </a:moveTo>
                  <a:lnTo>
                    <a:pt x="1" y="1256"/>
                  </a:lnTo>
                  <a:lnTo>
                    <a:pt x="138" y="1321"/>
                  </a:lnTo>
                  <a:cubicBezTo>
                    <a:pt x="181" y="1343"/>
                    <a:pt x="232" y="1371"/>
                    <a:pt x="275" y="1400"/>
                  </a:cubicBezTo>
                  <a:lnTo>
                    <a:pt x="960" y="210"/>
                  </a:lnTo>
                  <a:cubicBezTo>
                    <a:pt x="895" y="174"/>
                    <a:pt x="823" y="131"/>
                    <a:pt x="751" y="102"/>
                  </a:cubicBezTo>
                  <a:lnTo>
                    <a:pt x="542"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81"/>
            <p:cNvSpPr/>
            <p:nvPr/>
          </p:nvSpPr>
          <p:spPr>
            <a:xfrm>
              <a:off x="6561580" y="1127973"/>
              <a:ext cx="114501" cy="117746"/>
            </a:xfrm>
            <a:custGeom>
              <a:avLst/>
              <a:gdLst/>
              <a:ahLst/>
              <a:cxnLst/>
              <a:rect l="l" t="t" r="r" b="b"/>
              <a:pathLst>
                <a:path w="1227" h="1263" extrusionOk="0">
                  <a:moveTo>
                    <a:pt x="887" y="0"/>
                  </a:moveTo>
                  <a:lnTo>
                    <a:pt x="0" y="1046"/>
                  </a:lnTo>
                  <a:cubicBezTo>
                    <a:pt x="79" y="1111"/>
                    <a:pt x="152" y="1183"/>
                    <a:pt x="224" y="1262"/>
                  </a:cubicBezTo>
                  <a:lnTo>
                    <a:pt x="1226" y="332"/>
                  </a:lnTo>
                  <a:cubicBezTo>
                    <a:pt x="1118" y="209"/>
                    <a:pt x="1003" y="101"/>
                    <a:pt x="887" y="0"/>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81"/>
            <p:cNvSpPr/>
            <p:nvPr/>
          </p:nvSpPr>
          <p:spPr>
            <a:xfrm>
              <a:off x="6636887" y="1310792"/>
              <a:ext cx="132697" cy="61996"/>
            </a:xfrm>
            <a:custGeom>
              <a:avLst/>
              <a:gdLst/>
              <a:ahLst/>
              <a:cxnLst/>
              <a:rect l="l" t="t" r="r" b="b"/>
              <a:pathLst>
                <a:path w="1422" h="665" extrusionOk="0">
                  <a:moveTo>
                    <a:pt x="1321" y="1"/>
                  </a:moveTo>
                  <a:lnTo>
                    <a:pt x="1" y="361"/>
                  </a:lnTo>
                  <a:lnTo>
                    <a:pt x="44" y="506"/>
                  </a:lnTo>
                  <a:cubicBezTo>
                    <a:pt x="51" y="556"/>
                    <a:pt x="59" y="614"/>
                    <a:pt x="66" y="664"/>
                  </a:cubicBezTo>
                  <a:lnTo>
                    <a:pt x="1422" y="462"/>
                  </a:lnTo>
                  <a:cubicBezTo>
                    <a:pt x="1407" y="383"/>
                    <a:pt x="1400" y="304"/>
                    <a:pt x="1378" y="232"/>
                  </a:cubicBezTo>
                  <a:lnTo>
                    <a:pt x="1321"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81"/>
            <p:cNvSpPr/>
            <p:nvPr/>
          </p:nvSpPr>
          <p:spPr>
            <a:xfrm>
              <a:off x="6642953" y="1415020"/>
              <a:ext cx="130645" cy="47826"/>
            </a:xfrm>
            <a:custGeom>
              <a:avLst/>
              <a:gdLst/>
              <a:ahLst/>
              <a:cxnLst/>
              <a:rect l="l" t="t" r="r" b="b"/>
              <a:pathLst>
                <a:path w="1400" h="513" extrusionOk="0">
                  <a:moveTo>
                    <a:pt x="30" y="1"/>
                  </a:moveTo>
                  <a:cubicBezTo>
                    <a:pt x="30" y="109"/>
                    <a:pt x="15" y="210"/>
                    <a:pt x="1" y="311"/>
                  </a:cubicBezTo>
                  <a:lnTo>
                    <a:pt x="1357" y="513"/>
                  </a:lnTo>
                  <a:cubicBezTo>
                    <a:pt x="1378" y="354"/>
                    <a:pt x="1393" y="203"/>
                    <a:pt x="1400" y="44"/>
                  </a:cubicBezTo>
                  <a:lnTo>
                    <a:pt x="30"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81"/>
            <p:cNvSpPr/>
            <p:nvPr/>
          </p:nvSpPr>
          <p:spPr>
            <a:xfrm>
              <a:off x="6622143" y="1485687"/>
              <a:ext cx="131951" cy="81388"/>
            </a:xfrm>
            <a:custGeom>
              <a:avLst/>
              <a:gdLst/>
              <a:ahLst/>
              <a:cxnLst/>
              <a:rect l="l" t="t" r="r" b="b"/>
              <a:pathLst>
                <a:path w="1414" h="873" extrusionOk="0">
                  <a:moveTo>
                    <a:pt x="123" y="0"/>
                  </a:moveTo>
                  <a:lnTo>
                    <a:pt x="65" y="144"/>
                  </a:lnTo>
                  <a:cubicBezTo>
                    <a:pt x="51" y="195"/>
                    <a:pt x="22" y="238"/>
                    <a:pt x="0" y="281"/>
                  </a:cubicBezTo>
                  <a:lnTo>
                    <a:pt x="1234" y="873"/>
                  </a:lnTo>
                  <a:cubicBezTo>
                    <a:pt x="1270" y="801"/>
                    <a:pt x="1306" y="736"/>
                    <a:pt x="1335" y="664"/>
                  </a:cubicBezTo>
                  <a:lnTo>
                    <a:pt x="1414" y="440"/>
                  </a:lnTo>
                  <a:lnTo>
                    <a:pt x="123"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81"/>
            <p:cNvSpPr/>
            <p:nvPr/>
          </p:nvSpPr>
          <p:spPr>
            <a:xfrm>
              <a:off x="6582390" y="1548895"/>
              <a:ext cx="121219" cy="108983"/>
            </a:xfrm>
            <a:custGeom>
              <a:avLst/>
              <a:gdLst/>
              <a:ahLst/>
              <a:cxnLst/>
              <a:rect l="l" t="t" r="r" b="b"/>
              <a:pathLst>
                <a:path w="1299" h="1169" extrusionOk="0">
                  <a:moveTo>
                    <a:pt x="195" y="0"/>
                  </a:moveTo>
                  <a:lnTo>
                    <a:pt x="102" y="123"/>
                  </a:lnTo>
                  <a:lnTo>
                    <a:pt x="1" y="238"/>
                  </a:lnTo>
                  <a:lnTo>
                    <a:pt x="1003" y="1168"/>
                  </a:lnTo>
                  <a:lnTo>
                    <a:pt x="1155" y="988"/>
                  </a:lnTo>
                  <a:lnTo>
                    <a:pt x="1299" y="801"/>
                  </a:lnTo>
                  <a:lnTo>
                    <a:pt x="195"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81"/>
            <p:cNvSpPr/>
            <p:nvPr/>
          </p:nvSpPr>
          <p:spPr>
            <a:xfrm>
              <a:off x="6526586" y="1599238"/>
              <a:ext cx="100316" cy="126510"/>
            </a:xfrm>
            <a:custGeom>
              <a:avLst/>
              <a:gdLst/>
              <a:ahLst/>
              <a:cxnLst/>
              <a:rect l="l" t="t" r="r" b="b"/>
              <a:pathLst>
                <a:path w="1075" h="1357" extrusionOk="0">
                  <a:moveTo>
                    <a:pt x="252" y="1"/>
                  </a:moveTo>
                  <a:cubicBezTo>
                    <a:pt x="209" y="37"/>
                    <a:pt x="173" y="66"/>
                    <a:pt x="130" y="95"/>
                  </a:cubicBezTo>
                  <a:lnTo>
                    <a:pt x="0" y="174"/>
                  </a:lnTo>
                  <a:lnTo>
                    <a:pt x="685" y="1357"/>
                  </a:lnTo>
                  <a:lnTo>
                    <a:pt x="880" y="1234"/>
                  </a:lnTo>
                  <a:cubicBezTo>
                    <a:pt x="952" y="1191"/>
                    <a:pt x="1010" y="1141"/>
                    <a:pt x="1075" y="1097"/>
                  </a:cubicBezTo>
                  <a:lnTo>
                    <a:pt x="252"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81"/>
            <p:cNvSpPr/>
            <p:nvPr/>
          </p:nvSpPr>
          <p:spPr>
            <a:xfrm>
              <a:off x="6459957" y="1632893"/>
              <a:ext cx="70735" cy="132570"/>
            </a:xfrm>
            <a:custGeom>
              <a:avLst/>
              <a:gdLst/>
              <a:ahLst/>
              <a:cxnLst/>
              <a:rect l="l" t="t" r="r" b="b"/>
              <a:pathLst>
                <a:path w="758" h="1422" extrusionOk="0">
                  <a:moveTo>
                    <a:pt x="296" y="1"/>
                  </a:moveTo>
                  <a:cubicBezTo>
                    <a:pt x="195" y="37"/>
                    <a:pt x="101" y="73"/>
                    <a:pt x="0" y="94"/>
                  </a:cubicBezTo>
                  <a:lnTo>
                    <a:pt x="303" y="1421"/>
                  </a:lnTo>
                  <a:cubicBezTo>
                    <a:pt x="454" y="1393"/>
                    <a:pt x="606" y="1342"/>
                    <a:pt x="757" y="1292"/>
                  </a:cubicBezTo>
                  <a:lnTo>
                    <a:pt x="296" y="1"/>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81"/>
            <p:cNvSpPr/>
            <p:nvPr/>
          </p:nvSpPr>
          <p:spPr>
            <a:xfrm>
              <a:off x="6379145" y="1646318"/>
              <a:ext cx="43859" cy="128188"/>
            </a:xfrm>
            <a:custGeom>
              <a:avLst/>
              <a:gdLst/>
              <a:ahLst/>
              <a:cxnLst/>
              <a:rect l="l" t="t" r="r" b="b"/>
              <a:pathLst>
                <a:path w="470" h="1375" extrusionOk="0">
                  <a:moveTo>
                    <a:pt x="102" y="1"/>
                  </a:moveTo>
                  <a:lnTo>
                    <a:pt x="1" y="1364"/>
                  </a:lnTo>
                  <a:cubicBezTo>
                    <a:pt x="113" y="1369"/>
                    <a:pt x="221" y="1374"/>
                    <a:pt x="331" y="1374"/>
                  </a:cubicBezTo>
                  <a:cubicBezTo>
                    <a:pt x="377" y="1374"/>
                    <a:pt x="423" y="1373"/>
                    <a:pt x="469" y="1371"/>
                  </a:cubicBezTo>
                  <a:lnTo>
                    <a:pt x="412" y="1"/>
                  </a:lnTo>
                  <a:cubicBezTo>
                    <a:pt x="361" y="4"/>
                    <a:pt x="309" y="6"/>
                    <a:pt x="257" y="6"/>
                  </a:cubicBezTo>
                  <a:cubicBezTo>
                    <a:pt x="204" y="6"/>
                    <a:pt x="152" y="4"/>
                    <a:pt x="102"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81"/>
            <p:cNvSpPr/>
            <p:nvPr/>
          </p:nvSpPr>
          <p:spPr>
            <a:xfrm>
              <a:off x="6272109" y="1630842"/>
              <a:ext cx="74187" cy="131917"/>
            </a:xfrm>
            <a:custGeom>
              <a:avLst/>
              <a:gdLst/>
              <a:ahLst/>
              <a:cxnLst/>
              <a:rect l="l" t="t" r="r" b="b"/>
              <a:pathLst>
                <a:path w="795" h="1415" extrusionOk="0">
                  <a:moveTo>
                    <a:pt x="506" y="1"/>
                  </a:moveTo>
                  <a:lnTo>
                    <a:pt x="1" y="1270"/>
                  </a:lnTo>
                  <a:cubicBezTo>
                    <a:pt x="145" y="1328"/>
                    <a:pt x="296" y="1379"/>
                    <a:pt x="448" y="1415"/>
                  </a:cubicBezTo>
                  <a:lnTo>
                    <a:pt x="794" y="95"/>
                  </a:lnTo>
                  <a:cubicBezTo>
                    <a:pt x="693" y="66"/>
                    <a:pt x="599" y="37"/>
                    <a:pt x="5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81"/>
            <p:cNvSpPr/>
            <p:nvPr/>
          </p:nvSpPr>
          <p:spPr>
            <a:xfrm>
              <a:off x="6177205" y="1595229"/>
              <a:ext cx="103769" cy="125205"/>
            </a:xfrm>
            <a:custGeom>
              <a:avLst/>
              <a:gdLst/>
              <a:ahLst/>
              <a:cxnLst/>
              <a:rect l="l" t="t" r="r" b="b"/>
              <a:pathLst>
                <a:path w="1112" h="1343" extrusionOk="0">
                  <a:moveTo>
                    <a:pt x="859" y="1"/>
                  </a:moveTo>
                  <a:lnTo>
                    <a:pt x="1" y="1068"/>
                  </a:lnTo>
                  <a:cubicBezTo>
                    <a:pt x="123" y="1169"/>
                    <a:pt x="253" y="1256"/>
                    <a:pt x="390" y="1342"/>
                  </a:cubicBezTo>
                  <a:lnTo>
                    <a:pt x="1112" y="174"/>
                  </a:lnTo>
                  <a:cubicBezTo>
                    <a:pt x="1018" y="123"/>
                    <a:pt x="938" y="66"/>
                    <a:pt x="859"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81"/>
            <p:cNvSpPr/>
            <p:nvPr/>
          </p:nvSpPr>
          <p:spPr>
            <a:xfrm>
              <a:off x="6103205" y="1542835"/>
              <a:ext cx="123272" cy="106932"/>
            </a:xfrm>
            <a:custGeom>
              <a:avLst/>
              <a:gdLst/>
              <a:ahLst/>
              <a:cxnLst/>
              <a:rect l="l" t="t" r="r" b="b"/>
              <a:pathLst>
                <a:path w="1321" h="1147" extrusionOk="0">
                  <a:moveTo>
                    <a:pt x="1126" y="0"/>
                  </a:moveTo>
                  <a:lnTo>
                    <a:pt x="0" y="772"/>
                  </a:lnTo>
                  <a:lnTo>
                    <a:pt x="137" y="959"/>
                  </a:lnTo>
                  <a:lnTo>
                    <a:pt x="210" y="1053"/>
                  </a:lnTo>
                  <a:lnTo>
                    <a:pt x="289" y="1147"/>
                  </a:lnTo>
                  <a:lnTo>
                    <a:pt x="1320" y="245"/>
                  </a:lnTo>
                  <a:lnTo>
                    <a:pt x="1263" y="188"/>
                  </a:lnTo>
                  <a:lnTo>
                    <a:pt x="1219" y="123"/>
                  </a:lnTo>
                  <a:lnTo>
                    <a:pt x="1126" y="0"/>
                  </a:ln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81"/>
            <p:cNvSpPr/>
            <p:nvPr/>
          </p:nvSpPr>
          <p:spPr>
            <a:xfrm>
              <a:off x="6055426" y="1478881"/>
              <a:ext cx="131951" cy="78777"/>
            </a:xfrm>
            <a:custGeom>
              <a:avLst/>
              <a:gdLst/>
              <a:ahLst/>
              <a:cxnLst/>
              <a:rect l="l" t="t" r="r" b="b"/>
              <a:pathLst>
                <a:path w="1414" h="845" extrusionOk="0">
                  <a:moveTo>
                    <a:pt x="1306" y="1"/>
                  </a:moveTo>
                  <a:lnTo>
                    <a:pt x="0" y="405"/>
                  </a:lnTo>
                  <a:cubicBezTo>
                    <a:pt x="51" y="549"/>
                    <a:pt x="101" y="701"/>
                    <a:pt x="166" y="845"/>
                  </a:cubicBezTo>
                  <a:lnTo>
                    <a:pt x="1414" y="282"/>
                  </a:lnTo>
                  <a:cubicBezTo>
                    <a:pt x="1371" y="196"/>
                    <a:pt x="1342" y="95"/>
                    <a:pt x="1306"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81"/>
            <p:cNvSpPr/>
            <p:nvPr/>
          </p:nvSpPr>
          <p:spPr>
            <a:xfrm>
              <a:off x="6039282" y="1408308"/>
              <a:ext cx="129338" cy="43817"/>
            </a:xfrm>
            <a:custGeom>
              <a:avLst/>
              <a:gdLst/>
              <a:ahLst/>
              <a:cxnLst/>
              <a:rect l="l" t="t" r="r" b="b"/>
              <a:pathLst>
                <a:path w="1386" h="470" extrusionOk="0">
                  <a:moveTo>
                    <a:pt x="0" y="1"/>
                  </a:moveTo>
                  <a:cubicBezTo>
                    <a:pt x="7" y="152"/>
                    <a:pt x="7" y="311"/>
                    <a:pt x="29" y="469"/>
                  </a:cubicBezTo>
                  <a:lnTo>
                    <a:pt x="1385" y="304"/>
                  </a:lnTo>
                  <a:cubicBezTo>
                    <a:pt x="1371" y="203"/>
                    <a:pt x="1378" y="102"/>
                    <a:pt x="1363" y="1"/>
                  </a:cubicBezTo>
                  <a:close/>
                </a:path>
              </a:pathLst>
            </a:custGeom>
            <a:solidFill>
              <a:srgbClr val="5F7D95"/>
            </a:solidFill>
            <a:ln w="9525" cap="flat" cmpd="sng">
              <a:solidFill>
                <a:srgbClr val="5F7D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81"/>
            <p:cNvSpPr/>
            <p:nvPr/>
          </p:nvSpPr>
          <p:spPr>
            <a:xfrm>
              <a:off x="6608612" y="1210666"/>
              <a:ext cx="128685" cy="93507"/>
            </a:xfrm>
            <a:custGeom>
              <a:avLst/>
              <a:gdLst/>
              <a:ahLst/>
              <a:cxnLst/>
              <a:rect l="l" t="t" r="r" b="b"/>
              <a:pathLst>
                <a:path w="1379" h="1003" extrusionOk="0">
                  <a:moveTo>
                    <a:pt x="1155" y="0"/>
                  </a:moveTo>
                  <a:lnTo>
                    <a:pt x="1" y="736"/>
                  </a:lnTo>
                  <a:lnTo>
                    <a:pt x="80" y="866"/>
                  </a:lnTo>
                  <a:cubicBezTo>
                    <a:pt x="102" y="909"/>
                    <a:pt x="131" y="959"/>
                    <a:pt x="145" y="1003"/>
                  </a:cubicBezTo>
                  <a:lnTo>
                    <a:pt x="1379" y="411"/>
                  </a:lnTo>
                  <a:cubicBezTo>
                    <a:pt x="1342" y="339"/>
                    <a:pt x="1314" y="267"/>
                    <a:pt x="1278" y="202"/>
                  </a:cubicBezTo>
                  <a:lnTo>
                    <a:pt x="1155" y="0"/>
                  </a:ln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0" name="Google Shape;4230;p81"/>
          <p:cNvGrpSpPr/>
          <p:nvPr/>
        </p:nvGrpSpPr>
        <p:grpSpPr>
          <a:xfrm>
            <a:off x="5091067" y="2298862"/>
            <a:ext cx="567744" cy="602136"/>
            <a:chOff x="1825800" y="1651625"/>
            <a:chExt cx="539989" cy="571775"/>
          </a:xfrm>
        </p:grpSpPr>
        <p:sp>
          <p:nvSpPr>
            <p:cNvPr id="4231" name="Google Shape;4231;p81"/>
            <p:cNvSpPr/>
            <p:nvPr/>
          </p:nvSpPr>
          <p:spPr>
            <a:xfrm>
              <a:off x="2093189" y="1651625"/>
              <a:ext cx="272600" cy="287950"/>
            </a:xfrm>
            <a:custGeom>
              <a:avLst/>
              <a:gdLst/>
              <a:ahLst/>
              <a:cxnLst/>
              <a:rect l="l" t="t" r="r" b="b"/>
              <a:pathLst>
                <a:path w="10904" h="11518" extrusionOk="0">
                  <a:moveTo>
                    <a:pt x="2" y="1"/>
                  </a:moveTo>
                  <a:lnTo>
                    <a:pt x="0" y="11518"/>
                  </a:lnTo>
                  <a:lnTo>
                    <a:pt x="10904" y="11518"/>
                  </a:lnTo>
                  <a:cubicBezTo>
                    <a:pt x="10391" y="5596"/>
                    <a:pt x="5836" y="826"/>
                    <a:pt x="2" y="1"/>
                  </a:cubicBez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81"/>
            <p:cNvSpPr/>
            <p:nvPr/>
          </p:nvSpPr>
          <p:spPr>
            <a:xfrm>
              <a:off x="1825800" y="1967150"/>
              <a:ext cx="231900" cy="233575"/>
            </a:xfrm>
            <a:custGeom>
              <a:avLst/>
              <a:gdLst/>
              <a:ahLst/>
              <a:cxnLst/>
              <a:rect l="l" t="t" r="r" b="b"/>
              <a:pathLst>
                <a:path w="9276" h="9343" extrusionOk="0">
                  <a:moveTo>
                    <a:pt x="0" y="1"/>
                  </a:moveTo>
                  <a:cubicBezTo>
                    <a:pt x="465" y="4930"/>
                    <a:pt x="4350" y="8842"/>
                    <a:pt x="9275" y="9343"/>
                  </a:cubicBezTo>
                  <a:lnTo>
                    <a:pt x="9275" y="1"/>
                  </a:lnTo>
                  <a:close/>
                </a:path>
              </a:pathLst>
            </a:custGeom>
            <a:noFill/>
            <a:ln w="9525" cap="flat" cmpd="sng">
              <a:solidFill>
                <a:srgbClr val="445D7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81"/>
            <p:cNvSpPr/>
            <p:nvPr/>
          </p:nvSpPr>
          <p:spPr>
            <a:xfrm>
              <a:off x="2093189" y="1967150"/>
              <a:ext cx="244350" cy="256250"/>
            </a:xfrm>
            <a:custGeom>
              <a:avLst/>
              <a:gdLst/>
              <a:ahLst/>
              <a:cxnLst/>
              <a:rect l="l" t="t" r="r" b="b"/>
              <a:pathLst>
                <a:path w="9774" h="10250" extrusionOk="0">
                  <a:moveTo>
                    <a:pt x="0" y="1"/>
                  </a:moveTo>
                  <a:lnTo>
                    <a:pt x="0" y="10249"/>
                  </a:lnTo>
                  <a:cubicBezTo>
                    <a:pt x="5200" y="9514"/>
                    <a:pt x="9280" y="5280"/>
                    <a:pt x="9773" y="1"/>
                  </a:cubicBezTo>
                  <a:close/>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81"/>
            <p:cNvSpPr/>
            <p:nvPr/>
          </p:nvSpPr>
          <p:spPr>
            <a:xfrm>
              <a:off x="1851375" y="1730300"/>
              <a:ext cx="206325" cy="209275"/>
            </a:xfrm>
            <a:custGeom>
              <a:avLst/>
              <a:gdLst/>
              <a:ahLst/>
              <a:cxnLst/>
              <a:rect l="l" t="t" r="r" b="b"/>
              <a:pathLst>
                <a:path w="8253" h="8371" extrusionOk="0">
                  <a:moveTo>
                    <a:pt x="8252" y="1"/>
                  </a:moveTo>
                  <a:cubicBezTo>
                    <a:pt x="3865" y="441"/>
                    <a:pt x="383" y="3959"/>
                    <a:pt x="1" y="8371"/>
                  </a:cubicBezTo>
                  <a:lnTo>
                    <a:pt x="8252" y="8371"/>
                  </a:lnTo>
                  <a:lnTo>
                    <a:pt x="8252" y="1"/>
                  </a:lnTo>
                  <a:close/>
                </a:path>
              </a:pathLst>
            </a:custGeom>
            <a:noFill/>
            <a:ln w="9525" cap="flat" cmpd="sng">
              <a:solidFill>
                <a:srgbClr val="869FB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35" name="Google Shape;4235;p81"/>
          <p:cNvGrpSpPr/>
          <p:nvPr/>
        </p:nvGrpSpPr>
        <p:grpSpPr>
          <a:xfrm>
            <a:off x="3765995" y="3855579"/>
            <a:ext cx="508123" cy="507955"/>
            <a:chOff x="1897577" y="2802432"/>
            <a:chExt cx="492176" cy="492014"/>
          </a:xfrm>
        </p:grpSpPr>
        <p:sp>
          <p:nvSpPr>
            <p:cNvPr id="4236" name="Google Shape;4236;p81"/>
            <p:cNvSpPr/>
            <p:nvPr/>
          </p:nvSpPr>
          <p:spPr>
            <a:xfrm>
              <a:off x="2067309" y="2802432"/>
              <a:ext cx="152163" cy="136326"/>
            </a:xfrm>
            <a:custGeom>
              <a:avLst/>
              <a:gdLst/>
              <a:ahLst/>
              <a:cxnLst/>
              <a:rect l="l" t="t" r="r" b="b"/>
              <a:pathLst>
                <a:path w="9435" h="8453" extrusionOk="0">
                  <a:moveTo>
                    <a:pt x="4727" y="1"/>
                  </a:moveTo>
                  <a:cubicBezTo>
                    <a:pt x="3131" y="1"/>
                    <a:pt x="1537" y="250"/>
                    <a:pt x="0" y="751"/>
                  </a:cubicBezTo>
                  <a:lnTo>
                    <a:pt x="2502" y="8452"/>
                  </a:lnTo>
                  <a:cubicBezTo>
                    <a:pt x="3225" y="8211"/>
                    <a:pt x="3983" y="8097"/>
                    <a:pt x="4740" y="8097"/>
                  </a:cubicBezTo>
                  <a:cubicBezTo>
                    <a:pt x="5486" y="8097"/>
                    <a:pt x="6221" y="8211"/>
                    <a:pt x="6932" y="8441"/>
                  </a:cubicBezTo>
                  <a:lnTo>
                    <a:pt x="9434" y="740"/>
                  </a:lnTo>
                  <a:cubicBezTo>
                    <a:pt x="7901" y="248"/>
                    <a:pt x="6313" y="1"/>
                    <a:pt x="4727"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81"/>
            <p:cNvSpPr/>
            <p:nvPr/>
          </p:nvSpPr>
          <p:spPr>
            <a:xfrm>
              <a:off x="2179099" y="2814350"/>
              <a:ext cx="163452" cy="166049"/>
            </a:xfrm>
            <a:custGeom>
              <a:avLst/>
              <a:gdLst/>
              <a:ahLst/>
              <a:cxnLst/>
              <a:rect l="l" t="t" r="r" b="b"/>
              <a:pathLst>
                <a:path w="10135" h="10296" extrusionOk="0">
                  <a:moveTo>
                    <a:pt x="2491" y="1"/>
                  </a:moveTo>
                  <a:lnTo>
                    <a:pt x="0" y="7702"/>
                  </a:lnTo>
                  <a:cubicBezTo>
                    <a:pt x="1435" y="8161"/>
                    <a:pt x="2686" y="9079"/>
                    <a:pt x="3581" y="10296"/>
                  </a:cubicBezTo>
                  <a:lnTo>
                    <a:pt x="10135" y="5533"/>
                  </a:lnTo>
                  <a:cubicBezTo>
                    <a:pt x="8230" y="2927"/>
                    <a:pt x="5555" y="988"/>
                    <a:pt x="2491"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81"/>
            <p:cNvSpPr/>
            <p:nvPr/>
          </p:nvSpPr>
          <p:spPr>
            <a:xfrm>
              <a:off x="2236848" y="3048492"/>
              <a:ext cx="152905" cy="144760"/>
            </a:xfrm>
            <a:custGeom>
              <a:avLst/>
              <a:gdLst/>
              <a:ahLst/>
              <a:cxnLst/>
              <a:rect l="l" t="t" r="r" b="b"/>
              <a:pathLst>
                <a:path w="9481" h="8976" extrusionOk="0">
                  <a:moveTo>
                    <a:pt x="1377" y="0"/>
                  </a:moveTo>
                  <a:cubicBezTo>
                    <a:pt x="1377" y="1515"/>
                    <a:pt x="895" y="2996"/>
                    <a:pt x="0" y="4212"/>
                  </a:cubicBezTo>
                  <a:lnTo>
                    <a:pt x="6554" y="8976"/>
                  </a:lnTo>
                  <a:cubicBezTo>
                    <a:pt x="8459" y="6370"/>
                    <a:pt x="9480" y="3225"/>
                    <a:pt x="9480"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81"/>
            <p:cNvSpPr/>
            <p:nvPr/>
          </p:nvSpPr>
          <p:spPr>
            <a:xfrm>
              <a:off x="1944586" y="2814543"/>
              <a:ext cx="163097" cy="166226"/>
            </a:xfrm>
            <a:custGeom>
              <a:avLst/>
              <a:gdLst/>
              <a:ahLst/>
              <a:cxnLst/>
              <a:rect l="l" t="t" r="r" b="b"/>
              <a:pathLst>
                <a:path w="10113" h="10307" extrusionOk="0">
                  <a:moveTo>
                    <a:pt x="7610" y="0"/>
                  </a:moveTo>
                  <a:cubicBezTo>
                    <a:pt x="4557" y="999"/>
                    <a:pt x="1883" y="2938"/>
                    <a:pt x="1" y="5544"/>
                  </a:cubicBezTo>
                  <a:lnTo>
                    <a:pt x="6554" y="10307"/>
                  </a:lnTo>
                  <a:cubicBezTo>
                    <a:pt x="7438" y="9090"/>
                    <a:pt x="8677" y="8172"/>
                    <a:pt x="10112" y="7701"/>
                  </a:cubicBezTo>
                  <a:lnTo>
                    <a:pt x="761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81"/>
            <p:cNvSpPr/>
            <p:nvPr/>
          </p:nvSpPr>
          <p:spPr>
            <a:xfrm>
              <a:off x="2236848" y="2903562"/>
              <a:ext cx="152905" cy="144954"/>
            </a:xfrm>
            <a:custGeom>
              <a:avLst/>
              <a:gdLst/>
              <a:ahLst/>
              <a:cxnLst/>
              <a:rect l="l" t="t" r="r" b="b"/>
              <a:pathLst>
                <a:path w="9481" h="8988" extrusionOk="0">
                  <a:moveTo>
                    <a:pt x="6554" y="1"/>
                  </a:moveTo>
                  <a:lnTo>
                    <a:pt x="0" y="4764"/>
                  </a:lnTo>
                  <a:cubicBezTo>
                    <a:pt x="895" y="5992"/>
                    <a:pt x="1377" y="7472"/>
                    <a:pt x="1377" y="8987"/>
                  </a:cubicBezTo>
                  <a:lnTo>
                    <a:pt x="9469" y="8987"/>
                  </a:lnTo>
                  <a:cubicBezTo>
                    <a:pt x="9480" y="5751"/>
                    <a:pt x="8459" y="2606"/>
                    <a:pt x="6554"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81"/>
            <p:cNvSpPr/>
            <p:nvPr/>
          </p:nvSpPr>
          <p:spPr>
            <a:xfrm>
              <a:off x="2179099" y="3116417"/>
              <a:ext cx="163452" cy="166242"/>
            </a:xfrm>
            <a:custGeom>
              <a:avLst/>
              <a:gdLst/>
              <a:ahLst/>
              <a:cxnLst/>
              <a:rect l="l" t="t" r="r" b="b"/>
              <a:pathLst>
                <a:path w="10135" h="10308" extrusionOk="0">
                  <a:moveTo>
                    <a:pt x="3581" y="0"/>
                  </a:moveTo>
                  <a:cubicBezTo>
                    <a:pt x="2686" y="1229"/>
                    <a:pt x="1435" y="2135"/>
                    <a:pt x="0" y="2594"/>
                  </a:cubicBezTo>
                  <a:lnTo>
                    <a:pt x="2502" y="10307"/>
                  </a:lnTo>
                  <a:cubicBezTo>
                    <a:pt x="5567" y="9309"/>
                    <a:pt x="8241" y="7369"/>
                    <a:pt x="10135" y="4764"/>
                  </a:cubicBezTo>
                  <a:lnTo>
                    <a:pt x="3581"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81"/>
            <p:cNvSpPr/>
            <p:nvPr/>
          </p:nvSpPr>
          <p:spPr>
            <a:xfrm>
              <a:off x="1897577" y="2903933"/>
              <a:ext cx="152727" cy="144583"/>
            </a:xfrm>
            <a:custGeom>
              <a:avLst/>
              <a:gdLst/>
              <a:ahLst/>
              <a:cxnLst/>
              <a:rect l="l" t="t" r="r" b="b"/>
              <a:pathLst>
                <a:path w="9470" h="8965" extrusionOk="0">
                  <a:moveTo>
                    <a:pt x="2916" y="1"/>
                  </a:moveTo>
                  <a:cubicBezTo>
                    <a:pt x="1022" y="2606"/>
                    <a:pt x="0" y="5739"/>
                    <a:pt x="12" y="8964"/>
                  </a:cubicBezTo>
                  <a:lnTo>
                    <a:pt x="8103" y="8964"/>
                  </a:lnTo>
                  <a:cubicBezTo>
                    <a:pt x="8103" y="7449"/>
                    <a:pt x="8574" y="5980"/>
                    <a:pt x="9469" y="4764"/>
                  </a:cubicBezTo>
                  <a:lnTo>
                    <a:pt x="2916" y="1"/>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81"/>
            <p:cNvSpPr/>
            <p:nvPr/>
          </p:nvSpPr>
          <p:spPr>
            <a:xfrm>
              <a:off x="2067309" y="3158056"/>
              <a:ext cx="152163" cy="136390"/>
            </a:xfrm>
            <a:custGeom>
              <a:avLst/>
              <a:gdLst/>
              <a:ahLst/>
              <a:cxnLst/>
              <a:rect l="l" t="t" r="r" b="b"/>
              <a:pathLst>
                <a:path w="9435" h="8457" extrusionOk="0">
                  <a:moveTo>
                    <a:pt x="2502" y="1"/>
                  </a:moveTo>
                  <a:lnTo>
                    <a:pt x="0" y="7702"/>
                  </a:lnTo>
                  <a:cubicBezTo>
                    <a:pt x="1541" y="8204"/>
                    <a:pt x="3140" y="8457"/>
                    <a:pt x="4740" y="8457"/>
                  </a:cubicBezTo>
                  <a:cubicBezTo>
                    <a:pt x="6322" y="8457"/>
                    <a:pt x="7905" y="8210"/>
                    <a:pt x="9434" y="7714"/>
                  </a:cubicBezTo>
                  <a:lnTo>
                    <a:pt x="6932" y="12"/>
                  </a:lnTo>
                  <a:cubicBezTo>
                    <a:pt x="6221" y="242"/>
                    <a:pt x="5475" y="357"/>
                    <a:pt x="4740" y="357"/>
                  </a:cubicBezTo>
                  <a:cubicBezTo>
                    <a:pt x="3983" y="357"/>
                    <a:pt x="3225" y="242"/>
                    <a:pt x="2502"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81"/>
            <p:cNvSpPr/>
            <p:nvPr/>
          </p:nvSpPr>
          <p:spPr>
            <a:xfrm>
              <a:off x="1944586" y="3116046"/>
              <a:ext cx="163097" cy="166242"/>
            </a:xfrm>
            <a:custGeom>
              <a:avLst/>
              <a:gdLst/>
              <a:ahLst/>
              <a:cxnLst/>
              <a:rect l="l" t="t" r="r" b="b"/>
              <a:pathLst>
                <a:path w="10113" h="10308" extrusionOk="0">
                  <a:moveTo>
                    <a:pt x="6554" y="1"/>
                  </a:moveTo>
                  <a:lnTo>
                    <a:pt x="1" y="4764"/>
                  </a:lnTo>
                  <a:cubicBezTo>
                    <a:pt x="1883" y="7369"/>
                    <a:pt x="4557" y="9309"/>
                    <a:pt x="7610" y="10307"/>
                  </a:cubicBezTo>
                  <a:lnTo>
                    <a:pt x="10112" y="2606"/>
                  </a:lnTo>
                  <a:cubicBezTo>
                    <a:pt x="8677" y="2135"/>
                    <a:pt x="7438" y="1229"/>
                    <a:pt x="6554" y="1"/>
                  </a:cubicBez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81"/>
            <p:cNvSpPr/>
            <p:nvPr/>
          </p:nvSpPr>
          <p:spPr>
            <a:xfrm>
              <a:off x="1897577" y="3048492"/>
              <a:ext cx="152727" cy="144390"/>
            </a:xfrm>
            <a:custGeom>
              <a:avLst/>
              <a:gdLst/>
              <a:ahLst/>
              <a:cxnLst/>
              <a:rect l="l" t="t" r="r" b="b"/>
              <a:pathLst>
                <a:path w="9470" h="8953" extrusionOk="0">
                  <a:moveTo>
                    <a:pt x="12" y="0"/>
                  </a:moveTo>
                  <a:cubicBezTo>
                    <a:pt x="0" y="3214"/>
                    <a:pt x="1022" y="6347"/>
                    <a:pt x="2916" y="8953"/>
                  </a:cubicBezTo>
                  <a:lnTo>
                    <a:pt x="9469" y="4190"/>
                  </a:lnTo>
                  <a:cubicBezTo>
                    <a:pt x="8574" y="2973"/>
                    <a:pt x="8103" y="1504"/>
                    <a:pt x="8103"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81"/>
            <p:cNvSpPr/>
            <p:nvPr/>
          </p:nvSpPr>
          <p:spPr>
            <a:xfrm>
              <a:off x="2143379" y="3048492"/>
              <a:ext cx="16" cy="16"/>
            </a:xfrm>
            <a:custGeom>
              <a:avLst/>
              <a:gdLst/>
              <a:ahLst/>
              <a:cxnLst/>
              <a:rect l="l" t="t" r="r" b="b"/>
              <a:pathLst>
                <a:path w="1" h="1" fill="none" extrusionOk="0">
                  <a:moveTo>
                    <a:pt x="0" y="0"/>
                  </a:moveTo>
                  <a:lnTo>
                    <a:pt x="0"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81"/>
            <p:cNvSpPr/>
            <p:nvPr/>
          </p:nvSpPr>
          <p:spPr>
            <a:xfrm>
              <a:off x="2143379" y="3048492"/>
              <a:ext cx="16" cy="16"/>
            </a:xfrm>
            <a:custGeom>
              <a:avLst/>
              <a:gdLst/>
              <a:ahLst/>
              <a:cxnLst/>
              <a:rect l="l" t="t" r="r" b="b"/>
              <a:pathLst>
                <a:path w="1" h="1" fill="none" extrusionOk="0">
                  <a:moveTo>
                    <a:pt x="0" y="0"/>
                  </a:move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8" name="Google Shape;4248;p81"/>
          <p:cNvGrpSpPr/>
          <p:nvPr/>
        </p:nvGrpSpPr>
        <p:grpSpPr>
          <a:xfrm>
            <a:off x="997525" y="4169123"/>
            <a:ext cx="809227" cy="200842"/>
            <a:chOff x="2013045" y="4813233"/>
            <a:chExt cx="921986" cy="228854"/>
          </a:xfrm>
        </p:grpSpPr>
        <p:sp>
          <p:nvSpPr>
            <p:cNvPr id="4249" name="Google Shape;4249;p81"/>
            <p:cNvSpPr/>
            <p:nvPr/>
          </p:nvSpPr>
          <p:spPr>
            <a:xfrm>
              <a:off x="2013045" y="4867370"/>
              <a:ext cx="921986" cy="174718"/>
            </a:xfrm>
            <a:custGeom>
              <a:avLst/>
              <a:gdLst/>
              <a:ahLst/>
              <a:cxnLst/>
              <a:rect l="l" t="t" r="r" b="b"/>
              <a:pathLst>
                <a:path w="138801" h="26303" fill="none" extrusionOk="0">
                  <a:moveTo>
                    <a:pt x="0" y="18153"/>
                  </a:moveTo>
                  <a:lnTo>
                    <a:pt x="0" y="26303"/>
                  </a:lnTo>
                  <a:lnTo>
                    <a:pt x="138800" y="26303"/>
                  </a:lnTo>
                  <a:lnTo>
                    <a:pt x="138800" y="0"/>
                  </a:lnTo>
                  <a:lnTo>
                    <a:pt x="38405" y="0"/>
                  </a:lnTo>
                </a:path>
              </a:pathLst>
            </a:custGeom>
            <a:noFill/>
            <a:ln w="9525" cap="flat" cmpd="sng">
              <a:solidFill>
                <a:srgbClr val="CFD9E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81"/>
            <p:cNvSpPr/>
            <p:nvPr/>
          </p:nvSpPr>
          <p:spPr>
            <a:xfrm>
              <a:off x="2013045" y="4813233"/>
              <a:ext cx="316628" cy="174718"/>
            </a:xfrm>
            <a:custGeom>
              <a:avLst/>
              <a:gdLst/>
              <a:ahLst/>
              <a:cxnLst/>
              <a:rect l="l" t="t" r="r" b="b"/>
              <a:pathLst>
                <a:path w="47667" h="26303" fill="none" extrusionOk="0">
                  <a:moveTo>
                    <a:pt x="0" y="0"/>
                  </a:moveTo>
                  <a:lnTo>
                    <a:pt x="0" y="26303"/>
                  </a:lnTo>
                  <a:lnTo>
                    <a:pt x="47666" y="26303"/>
                  </a:lnTo>
                  <a:lnTo>
                    <a:pt x="34453" y="0"/>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51" name="Google Shape;4251;p81"/>
          <p:cNvGrpSpPr/>
          <p:nvPr/>
        </p:nvGrpSpPr>
        <p:grpSpPr>
          <a:xfrm>
            <a:off x="1005985" y="2656004"/>
            <a:ext cx="792421" cy="269941"/>
            <a:chOff x="1046767" y="4756633"/>
            <a:chExt cx="859646" cy="292841"/>
          </a:xfrm>
        </p:grpSpPr>
        <p:sp>
          <p:nvSpPr>
            <p:cNvPr id="4252" name="Google Shape;4252;p81"/>
            <p:cNvSpPr/>
            <p:nvPr/>
          </p:nvSpPr>
          <p:spPr>
            <a:xfrm>
              <a:off x="1046767" y="4811593"/>
              <a:ext cx="859646" cy="237881"/>
            </a:xfrm>
            <a:custGeom>
              <a:avLst/>
              <a:gdLst/>
              <a:ahLst/>
              <a:cxnLst/>
              <a:rect l="l" t="t" r="r" b="b"/>
              <a:pathLst>
                <a:path w="129416" h="35812" fill="none" extrusionOk="0">
                  <a:moveTo>
                    <a:pt x="31737" y="0"/>
                  </a:moveTo>
                  <a:cubicBezTo>
                    <a:pt x="33960" y="8644"/>
                    <a:pt x="27539" y="17041"/>
                    <a:pt x="18524" y="17041"/>
                  </a:cubicBezTo>
                  <a:cubicBezTo>
                    <a:pt x="9633" y="17041"/>
                    <a:pt x="3088" y="8644"/>
                    <a:pt x="5434" y="0"/>
                  </a:cubicBezTo>
                  <a:lnTo>
                    <a:pt x="2594" y="0"/>
                  </a:lnTo>
                  <a:cubicBezTo>
                    <a:pt x="1236" y="0"/>
                    <a:pt x="1" y="1112"/>
                    <a:pt x="1" y="2594"/>
                  </a:cubicBezTo>
                  <a:lnTo>
                    <a:pt x="1" y="35811"/>
                  </a:lnTo>
                  <a:lnTo>
                    <a:pt x="126823" y="35811"/>
                  </a:lnTo>
                  <a:cubicBezTo>
                    <a:pt x="128304" y="35811"/>
                    <a:pt x="129416" y="34576"/>
                    <a:pt x="129416" y="33218"/>
                  </a:cubicBezTo>
                  <a:lnTo>
                    <a:pt x="129416" y="0"/>
                  </a:lnTo>
                  <a:close/>
                </a:path>
              </a:pathLst>
            </a:custGeom>
            <a:noFill/>
            <a:ln w="9525" cap="flat" cmpd="sng">
              <a:solidFill>
                <a:srgbClr val="667E9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3" name="Google Shape;4253;p81"/>
            <p:cNvSpPr/>
            <p:nvPr/>
          </p:nvSpPr>
          <p:spPr>
            <a:xfrm>
              <a:off x="1046767" y="4983846"/>
              <a:ext cx="65628" cy="65628"/>
            </a:xfrm>
            <a:custGeom>
              <a:avLst/>
              <a:gdLst/>
              <a:ahLst/>
              <a:cxnLst/>
              <a:rect l="l" t="t" r="r" b="b"/>
              <a:pathLst>
                <a:path w="9880" h="9880" fill="none" extrusionOk="0">
                  <a:moveTo>
                    <a:pt x="1" y="0"/>
                  </a:moveTo>
                  <a:lnTo>
                    <a:pt x="1" y="9879"/>
                  </a:lnTo>
                  <a:lnTo>
                    <a:pt x="9880" y="9879"/>
                  </a:lnTo>
                  <a:close/>
                </a:path>
              </a:pathLst>
            </a:custGeom>
            <a:noFill/>
            <a:ln w="9525" cap="flat" cmpd="sng">
              <a:solidFill>
                <a:srgbClr val="E3E9E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4" name="Google Shape;4254;p81"/>
            <p:cNvSpPr/>
            <p:nvPr/>
          </p:nvSpPr>
          <p:spPr>
            <a:xfrm>
              <a:off x="1067279" y="4756633"/>
              <a:ext cx="179640" cy="179646"/>
            </a:xfrm>
            <a:custGeom>
              <a:avLst/>
              <a:gdLst/>
              <a:ahLst/>
              <a:cxnLst/>
              <a:rect l="l" t="t" r="r" b="b"/>
              <a:pathLst>
                <a:path w="27044" h="27045" fill="none" extrusionOk="0">
                  <a:moveTo>
                    <a:pt x="15560" y="1"/>
                  </a:moveTo>
                  <a:cubicBezTo>
                    <a:pt x="5187" y="1"/>
                    <a:pt x="0" y="12473"/>
                    <a:pt x="7286" y="19759"/>
                  </a:cubicBezTo>
                  <a:cubicBezTo>
                    <a:pt x="14572" y="27044"/>
                    <a:pt x="27044" y="21858"/>
                    <a:pt x="27044" y="11609"/>
                  </a:cubicBezTo>
                  <a:cubicBezTo>
                    <a:pt x="27044" y="5187"/>
                    <a:pt x="21857" y="1"/>
                    <a:pt x="15560" y="1"/>
                  </a:cubicBezTo>
                  <a:close/>
                </a:path>
              </a:pathLst>
            </a:custGeom>
            <a:noFill/>
            <a:ln w="9525" cap="flat" cmpd="sng">
              <a:solidFill>
                <a:srgbClr val="A5B7C5"/>
              </a:solidFill>
              <a:prstDash val="solid"/>
              <a:miter lim="12348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55" name="Google Shape;4255;p81"/>
          <p:cNvSpPr/>
          <p:nvPr/>
        </p:nvSpPr>
        <p:spPr>
          <a:xfrm>
            <a:off x="7439738" y="2350672"/>
            <a:ext cx="185410" cy="94006"/>
          </a:xfrm>
          <a:custGeom>
            <a:avLst/>
            <a:gdLst/>
            <a:ahLst/>
            <a:cxnLst/>
            <a:rect l="l" t="t" r="r" b="b"/>
            <a:pathLst>
              <a:path w="3045" h="1544" extrusionOk="0">
                <a:moveTo>
                  <a:pt x="1645" y="0"/>
                </a:moveTo>
                <a:lnTo>
                  <a:pt x="2143" y="505"/>
                </a:lnTo>
                <a:lnTo>
                  <a:pt x="0" y="505"/>
                </a:lnTo>
                <a:lnTo>
                  <a:pt x="0" y="1046"/>
                </a:lnTo>
                <a:lnTo>
                  <a:pt x="2143" y="1046"/>
                </a:lnTo>
                <a:lnTo>
                  <a:pt x="1645" y="1544"/>
                </a:lnTo>
                <a:lnTo>
                  <a:pt x="2272" y="1544"/>
                </a:lnTo>
                <a:lnTo>
                  <a:pt x="3044" y="772"/>
                </a:lnTo>
                <a:lnTo>
                  <a:pt x="2272"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6" name="Google Shape;4256;p81"/>
          <p:cNvSpPr/>
          <p:nvPr/>
        </p:nvSpPr>
        <p:spPr>
          <a:xfrm>
            <a:off x="7139193" y="2333075"/>
            <a:ext cx="171771" cy="129198"/>
          </a:xfrm>
          <a:custGeom>
            <a:avLst/>
            <a:gdLst/>
            <a:ahLst/>
            <a:cxnLst/>
            <a:rect l="l" t="t" r="r" b="b"/>
            <a:pathLst>
              <a:path w="2821" h="2122" extrusionOk="0">
                <a:moveTo>
                  <a:pt x="1761" y="1"/>
                </a:moveTo>
                <a:lnTo>
                  <a:pt x="1400" y="361"/>
                </a:lnTo>
                <a:lnTo>
                  <a:pt x="1847" y="808"/>
                </a:lnTo>
                <a:lnTo>
                  <a:pt x="1" y="808"/>
                </a:lnTo>
                <a:lnTo>
                  <a:pt x="1" y="1321"/>
                </a:lnTo>
                <a:lnTo>
                  <a:pt x="1847" y="1321"/>
                </a:lnTo>
                <a:lnTo>
                  <a:pt x="1400" y="1768"/>
                </a:lnTo>
                <a:lnTo>
                  <a:pt x="1761" y="2121"/>
                </a:lnTo>
                <a:lnTo>
                  <a:pt x="2821" y="1061"/>
                </a:lnTo>
                <a:lnTo>
                  <a:pt x="1761"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7" name="Google Shape;4257;p81"/>
          <p:cNvSpPr/>
          <p:nvPr/>
        </p:nvSpPr>
        <p:spPr>
          <a:xfrm>
            <a:off x="7761482" y="2339529"/>
            <a:ext cx="167813" cy="116777"/>
          </a:xfrm>
          <a:custGeom>
            <a:avLst/>
            <a:gdLst/>
            <a:ahLst/>
            <a:cxnLst/>
            <a:rect l="l" t="t" r="r" b="b"/>
            <a:pathLst>
              <a:path w="2756" h="1918" extrusionOk="0">
                <a:moveTo>
                  <a:pt x="1757" y="0"/>
                </a:moveTo>
                <a:cubicBezTo>
                  <a:pt x="1693" y="0"/>
                  <a:pt x="1630" y="25"/>
                  <a:pt x="1580" y="75"/>
                </a:cubicBezTo>
                <a:cubicBezTo>
                  <a:pt x="1479" y="176"/>
                  <a:pt x="1479" y="335"/>
                  <a:pt x="1580" y="436"/>
                </a:cubicBezTo>
                <a:lnTo>
                  <a:pt x="1768" y="623"/>
                </a:lnTo>
                <a:cubicBezTo>
                  <a:pt x="1797" y="652"/>
                  <a:pt x="1775" y="702"/>
                  <a:pt x="1739" y="702"/>
                </a:cubicBezTo>
                <a:lnTo>
                  <a:pt x="253" y="702"/>
                </a:lnTo>
                <a:cubicBezTo>
                  <a:pt x="116" y="702"/>
                  <a:pt x="1" y="818"/>
                  <a:pt x="1" y="962"/>
                </a:cubicBezTo>
                <a:cubicBezTo>
                  <a:pt x="1" y="1099"/>
                  <a:pt x="116" y="1215"/>
                  <a:pt x="253" y="1215"/>
                </a:cubicBezTo>
                <a:lnTo>
                  <a:pt x="1739" y="1215"/>
                </a:lnTo>
                <a:cubicBezTo>
                  <a:pt x="1775" y="1215"/>
                  <a:pt x="1797" y="1265"/>
                  <a:pt x="1768" y="1294"/>
                </a:cubicBezTo>
                <a:lnTo>
                  <a:pt x="1580" y="1481"/>
                </a:lnTo>
                <a:cubicBezTo>
                  <a:pt x="1479" y="1582"/>
                  <a:pt x="1479" y="1741"/>
                  <a:pt x="1580" y="1842"/>
                </a:cubicBezTo>
                <a:cubicBezTo>
                  <a:pt x="1631" y="1892"/>
                  <a:pt x="1696" y="1918"/>
                  <a:pt x="1760" y="1918"/>
                </a:cubicBezTo>
                <a:cubicBezTo>
                  <a:pt x="1825" y="1918"/>
                  <a:pt x="1890" y="1892"/>
                  <a:pt x="1941" y="1842"/>
                </a:cubicBezTo>
                <a:lnTo>
                  <a:pt x="2676" y="1106"/>
                </a:lnTo>
                <a:cubicBezTo>
                  <a:pt x="2756" y="1027"/>
                  <a:pt x="2756" y="897"/>
                  <a:pt x="2676" y="811"/>
                </a:cubicBezTo>
                <a:lnTo>
                  <a:pt x="1941" y="82"/>
                </a:lnTo>
                <a:cubicBezTo>
                  <a:pt x="1889" y="27"/>
                  <a:pt x="1823" y="0"/>
                  <a:pt x="1757"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8" name="Google Shape;4258;p81"/>
          <p:cNvSpPr/>
          <p:nvPr/>
        </p:nvSpPr>
        <p:spPr>
          <a:xfrm>
            <a:off x="8056187" y="2333075"/>
            <a:ext cx="163855" cy="129198"/>
          </a:xfrm>
          <a:custGeom>
            <a:avLst/>
            <a:gdLst/>
            <a:ahLst/>
            <a:cxnLst/>
            <a:rect l="l" t="t" r="r" b="b"/>
            <a:pathLst>
              <a:path w="2691" h="2122" extrusionOk="0">
                <a:moveTo>
                  <a:pt x="1630" y="1"/>
                </a:moveTo>
                <a:lnTo>
                  <a:pt x="1630" y="722"/>
                </a:lnTo>
                <a:lnTo>
                  <a:pt x="1630" y="808"/>
                </a:lnTo>
                <a:lnTo>
                  <a:pt x="0" y="808"/>
                </a:lnTo>
                <a:lnTo>
                  <a:pt x="0" y="1321"/>
                </a:lnTo>
                <a:lnTo>
                  <a:pt x="1630" y="1321"/>
                </a:lnTo>
                <a:lnTo>
                  <a:pt x="1630" y="1407"/>
                </a:lnTo>
                <a:lnTo>
                  <a:pt x="1630" y="2121"/>
                </a:lnTo>
                <a:lnTo>
                  <a:pt x="2691" y="1061"/>
                </a:lnTo>
                <a:lnTo>
                  <a:pt x="1630"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59" name="Google Shape;4259;p81"/>
          <p:cNvGrpSpPr/>
          <p:nvPr/>
        </p:nvGrpSpPr>
        <p:grpSpPr>
          <a:xfrm>
            <a:off x="7141841" y="2550562"/>
            <a:ext cx="166473" cy="141497"/>
            <a:chOff x="4660325" y="1866850"/>
            <a:chExt cx="68350" cy="58100"/>
          </a:xfrm>
        </p:grpSpPr>
        <p:sp>
          <p:nvSpPr>
            <p:cNvPr id="4260" name="Google Shape;4260;p81"/>
            <p:cNvSpPr/>
            <p:nvPr/>
          </p:nvSpPr>
          <p:spPr>
            <a:xfrm>
              <a:off x="4660325" y="1866850"/>
              <a:ext cx="37700" cy="58100"/>
            </a:xfrm>
            <a:custGeom>
              <a:avLst/>
              <a:gdLst/>
              <a:ahLst/>
              <a:cxnLst/>
              <a:rect l="l" t="t" r="r" b="b"/>
              <a:pathLst>
                <a:path w="1508" h="2324" extrusionOk="0">
                  <a:moveTo>
                    <a:pt x="346" y="1"/>
                  </a:moveTo>
                  <a:lnTo>
                    <a:pt x="0" y="354"/>
                  </a:lnTo>
                  <a:lnTo>
                    <a:pt x="815" y="1162"/>
                  </a:lnTo>
                  <a:lnTo>
                    <a:pt x="0" y="1977"/>
                  </a:lnTo>
                  <a:lnTo>
                    <a:pt x="346" y="2323"/>
                  </a:lnTo>
                  <a:lnTo>
                    <a:pt x="1508" y="1162"/>
                  </a:lnTo>
                  <a:lnTo>
                    <a:pt x="34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1" name="Google Shape;4261;p81"/>
            <p:cNvSpPr/>
            <p:nvPr/>
          </p:nvSpPr>
          <p:spPr>
            <a:xfrm>
              <a:off x="4690975" y="1866850"/>
              <a:ext cx="37700" cy="58100"/>
            </a:xfrm>
            <a:custGeom>
              <a:avLst/>
              <a:gdLst/>
              <a:ahLst/>
              <a:cxnLst/>
              <a:rect l="l" t="t" r="r" b="b"/>
              <a:pathLst>
                <a:path w="1508" h="2324" extrusionOk="0">
                  <a:moveTo>
                    <a:pt x="346" y="1"/>
                  </a:moveTo>
                  <a:lnTo>
                    <a:pt x="0" y="354"/>
                  </a:lnTo>
                  <a:lnTo>
                    <a:pt x="808" y="1162"/>
                  </a:lnTo>
                  <a:lnTo>
                    <a:pt x="0" y="1977"/>
                  </a:lnTo>
                  <a:lnTo>
                    <a:pt x="346" y="2323"/>
                  </a:lnTo>
                  <a:lnTo>
                    <a:pt x="1508" y="1162"/>
                  </a:lnTo>
                  <a:lnTo>
                    <a:pt x="346"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2" name="Google Shape;4262;p81"/>
          <p:cNvGrpSpPr/>
          <p:nvPr/>
        </p:nvGrpSpPr>
        <p:grpSpPr>
          <a:xfrm>
            <a:off x="7451186" y="2576286"/>
            <a:ext cx="162515" cy="90049"/>
            <a:chOff x="4791775" y="1877500"/>
            <a:chExt cx="66725" cy="36975"/>
          </a:xfrm>
        </p:grpSpPr>
        <p:sp>
          <p:nvSpPr>
            <p:cNvPr id="4263" name="Google Shape;4263;p81"/>
            <p:cNvSpPr/>
            <p:nvPr/>
          </p:nvSpPr>
          <p:spPr>
            <a:xfrm>
              <a:off x="4791775" y="1877500"/>
              <a:ext cx="36075" cy="36975"/>
            </a:xfrm>
            <a:custGeom>
              <a:avLst/>
              <a:gdLst/>
              <a:ahLst/>
              <a:cxnLst/>
              <a:rect l="l" t="t" r="r" b="b"/>
              <a:pathLst>
                <a:path w="1443" h="1479" extrusionOk="0">
                  <a:moveTo>
                    <a:pt x="0" y="0"/>
                  </a:moveTo>
                  <a:lnTo>
                    <a:pt x="743" y="736"/>
                  </a:lnTo>
                  <a:lnTo>
                    <a:pt x="0" y="1479"/>
                  </a:lnTo>
                  <a:lnTo>
                    <a:pt x="700" y="1479"/>
                  </a:lnTo>
                  <a:lnTo>
                    <a:pt x="1442" y="736"/>
                  </a:lnTo>
                  <a:lnTo>
                    <a:pt x="70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4" name="Google Shape;4264;p81"/>
            <p:cNvSpPr/>
            <p:nvPr/>
          </p:nvSpPr>
          <p:spPr>
            <a:xfrm>
              <a:off x="4822425" y="1877500"/>
              <a:ext cx="36075" cy="36975"/>
            </a:xfrm>
            <a:custGeom>
              <a:avLst/>
              <a:gdLst/>
              <a:ahLst/>
              <a:cxnLst/>
              <a:rect l="l" t="t" r="r" b="b"/>
              <a:pathLst>
                <a:path w="1443" h="1479" extrusionOk="0">
                  <a:moveTo>
                    <a:pt x="0" y="0"/>
                  </a:moveTo>
                  <a:lnTo>
                    <a:pt x="743" y="736"/>
                  </a:lnTo>
                  <a:lnTo>
                    <a:pt x="0" y="1479"/>
                  </a:lnTo>
                  <a:lnTo>
                    <a:pt x="700" y="1479"/>
                  </a:lnTo>
                  <a:lnTo>
                    <a:pt x="1443" y="736"/>
                  </a:lnTo>
                  <a:lnTo>
                    <a:pt x="70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5" name="Google Shape;4265;p81"/>
          <p:cNvGrpSpPr/>
          <p:nvPr/>
        </p:nvGrpSpPr>
        <p:grpSpPr>
          <a:xfrm>
            <a:off x="7772899" y="2576286"/>
            <a:ext cx="144979" cy="90049"/>
            <a:chOff x="4923925" y="1877500"/>
            <a:chExt cx="59525" cy="36975"/>
          </a:xfrm>
        </p:grpSpPr>
        <p:sp>
          <p:nvSpPr>
            <p:cNvPr id="4266" name="Google Shape;4266;p81"/>
            <p:cNvSpPr/>
            <p:nvPr/>
          </p:nvSpPr>
          <p:spPr>
            <a:xfrm>
              <a:off x="4923925" y="1877500"/>
              <a:ext cx="28875" cy="36975"/>
            </a:xfrm>
            <a:custGeom>
              <a:avLst/>
              <a:gdLst/>
              <a:ahLst/>
              <a:cxnLst/>
              <a:rect l="l" t="t" r="r" b="b"/>
              <a:pathLst>
                <a:path w="1155" h="1479" extrusionOk="0">
                  <a:moveTo>
                    <a:pt x="332" y="0"/>
                  </a:moveTo>
                  <a:cubicBezTo>
                    <a:pt x="116" y="0"/>
                    <a:pt x="1" y="260"/>
                    <a:pt x="159" y="419"/>
                  </a:cubicBezTo>
                  <a:lnTo>
                    <a:pt x="433" y="700"/>
                  </a:lnTo>
                  <a:cubicBezTo>
                    <a:pt x="455" y="722"/>
                    <a:pt x="455" y="758"/>
                    <a:pt x="433" y="779"/>
                  </a:cubicBezTo>
                  <a:lnTo>
                    <a:pt x="159" y="1053"/>
                  </a:lnTo>
                  <a:cubicBezTo>
                    <a:pt x="1" y="1212"/>
                    <a:pt x="116" y="1479"/>
                    <a:pt x="332" y="1479"/>
                  </a:cubicBezTo>
                  <a:cubicBezTo>
                    <a:pt x="397" y="1479"/>
                    <a:pt x="462" y="1450"/>
                    <a:pt x="506" y="1407"/>
                  </a:cubicBezTo>
                  <a:lnTo>
                    <a:pt x="1133" y="779"/>
                  </a:lnTo>
                  <a:cubicBezTo>
                    <a:pt x="1155" y="758"/>
                    <a:pt x="1155" y="722"/>
                    <a:pt x="1133" y="700"/>
                  </a:cubicBezTo>
                  <a:lnTo>
                    <a:pt x="506" y="73"/>
                  </a:lnTo>
                  <a:cubicBezTo>
                    <a:pt x="462" y="22"/>
                    <a:pt x="397" y="0"/>
                    <a:pt x="332"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81"/>
            <p:cNvSpPr/>
            <p:nvPr/>
          </p:nvSpPr>
          <p:spPr>
            <a:xfrm>
              <a:off x="4954575" y="1877500"/>
              <a:ext cx="28875" cy="36975"/>
            </a:xfrm>
            <a:custGeom>
              <a:avLst/>
              <a:gdLst/>
              <a:ahLst/>
              <a:cxnLst/>
              <a:rect l="l" t="t" r="r" b="b"/>
              <a:pathLst>
                <a:path w="1155" h="1479" extrusionOk="0">
                  <a:moveTo>
                    <a:pt x="333" y="0"/>
                  </a:moveTo>
                  <a:cubicBezTo>
                    <a:pt x="116" y="0"/>
                    <a:pt x="1" y="260"/>
                    <a:pt x="159" y="419"/>
                  </a:cubicBezTo>
                  <a:lnTo>
                    <a:pt x="434" y="700"/>
                  </a:lnTo>
                  <a:cubicBezTo>
                    <a:pt x="455" y="722"/>
                    <a:pt x="455" y="758"/>
                    <a:pt x="434" y="779"/>
                  </a:cubicBezTo>
                  <a:lnTo>
                    <a:pt x="159" y="1053"/>
                  </a:lnTo>
                  <a:cubicBezTo>
                    <a:pt x="1" y="1212"/>
                    <a:pt x="116" y="1479"/>
                    <a:pt x="333" y="1479"/>
                  </a:cubicBezTo>
                  <a:cubicBezTo>
                    <a:pt x="397" y="1479"/>
                    <a:pt x="462" y="1450"/>
                    <a:pt x="506" y="1407"/>
                  </a:cubicBezTo>
                  <a:lnTo>
                    <a:pt x="1133" y="779"/>
                  </a:lnTo>
                  <a:cubicBezTo>
                    <a:pt x="1155" y="758"/>
                    <a:pt x="1155" y="722"/>
                    <a:pt x="1133" y="700"/>
                  </a:cubicBezTo>
                  <a:lnTo>
                    <a:pt x="506" y="73"/>
                  </a:lnTo>
                  <a:cubicBezTo>
                    <a:pt x="462" y="22"/>
                    <a:pt x="397" y="0"/>
                    <a:pt x="333"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68" name="Google Shape;4268;p81"/>
          <p:cNvGrpSpPr/>
          <p:nvPr/>
        </p:nvGrpSpPr>
        <p:grpSpPr>
          <a:xfrm>
            <a:off x="8067390" y="2558477"/>
            <a:ext cx="141447" cy="125667"/>
            <a:chOff x="5058450" y="1870100"/>
            <a:chExt cx="58075" cy="51600"/>
          </a:xfrm>
        </p:grpSpPr>
        <p:sp>
          <p:nvSpPr>
            <p:cNvPr id="4269" name="Google Shape;4269;p81"/>
            <p:cNvSpPr/>
            <p:nvPr/>
          </p:nvSpPr>
          <p:spPr>
            <a:xfrm>
              <a:off x="5058450"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0" name="Google Shape;4270;p81"/>
            <p:cNvSpPr/>
            <p:nvPr/>
          </p:nvSpPr>
          <p:spPr>
            <a:xfrm>
              <a:off x="5090725" y="1870100"/>
              <a:ext cx="25800" cy="51600"/>
            </a:xfrm>
            <a:custGeom>
              <a:avLst/>
              <a:gdLst/>
              <a:ahLst/>
              <a:cxnLst/>
              <a:rect l="l" t="t" r="r" b="b"/>
              <a:pathLst>
                <a:path w="1032" h="2064" extrusionOk="0">
                  <a:moveTo>
                    <a:pt x="0" y="1"/>
                  </a:moveTo>
                  <a:lnTo>
                    <a:pt x="0" y="621"/>
                  </a:lnTo>
                  <a:lnTo>
                    <a:pt x="0" y="1443"/>
                  </a:lnTo>
                  <a:lnTo>
                    <a:pt x="0" y="2063"/>
                  </a:lnTo>
                  <a:lnTo>
                    <a:pt x="1032" y="1032"/>
                  </a:lnTo>
                  <a:lnTo>
                    <a:pt x="0"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1" name="Google Shape;4271;p81"/>
          <p:cNvGrpSpPr/>
          <p:nvPr/>
        </p:nvGrpSpPr>
        <p:grpSpPr>
          <a:xfrm>
            <a:off x="7481905" y="2980885"/>
            <a:ext cx="101077" cy="107645"/>
            <a:chOff x="4811425" y="2065025"/>
            <a:chExt cx="41500" cy="44200"/>
          </a:xfrm>
        </p:grpSpPr>
        <p:sp>
          <p:nvSpPr>
            <p:cNvPr id="4272" name="Google Shape;4272;p81"/>
            <p:cNvSpPr/>
            <p:nvPr/>
          </p:nvSpPr>
          <p:spPr>
            <a:xfrm>
              <a:off x="4825300" y="2065025"/>
              <a:ext cx="27625" cy="44200"/>
            </a:xfrm>
            <a:custGeom>
              <a:avLst/>
              <a:gdLst/>
              <a:ahLst/>
              <a:cxnLst/>
              <a:rect l="l" t="t" r="r" b="b"/>
              <a:pathLst>
                <a:path w="1105" h="1768" extrusionOk="0">
                  <a:moveTo>
                    <a:pt x="217" y="0"/>
                  </a:moveTo>
                  <a:lnTo>
                    <a:pt x="1" y="224"/>
                  </a:lnTo>
                  <a:lnTo>
                    <a:pt x="657" y="880"/>
                  </a:lnTo>
                  <a:lnTo>
                    <a:pt x="1" y="1544"/>
                  </a:lnTo>
                  <a:lnTo>
                    <a:pt x="217" y="1767"/>
                  </a:lnTo>
                  <a:lnTo>
                    <a:pt x="1104" y="880"/>
                  </a:lnTo>
                  <a:lnTo>
                    <a:pt x="21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3" name="Google Shape;4273;p81"/>
            <p:cNvSpPr/>
            <p:nvPr/>
          </p:nvSpPr>
          <p:spPr>
            <a:xfrm>
              <a:off x="4811425" y="2072950"/>
              <a:ext cx="19850" cy="28350"/>
            </a:xfrm>
            <a:custGeom>
              <a:avLst/>
              <a:gdLst/>
              <a:ahLst/>
              <a:cxnLst/>
              <a:rect l="l" t="t" r="r" b="b"/>
              <a:pathLst>
                <a:path w="794" h="1134" extrusionOk="0">
                  <a:moveTo>
                    <a:pt x="224" y="1"/>
                  </a:moveTo>
                  <a:lnTo>
                    <a:pt x="0" y="224"/>
                  </a:lnTo>
                  <a:lnTo>
                    <a:pt x="346" y="563"/>
                  </a:lnTo>
                  <a:lnTo>
                    <a:pt x="0" y="909"/>
                  </a:lnTo>
                  <a:lnTo>
                    <a:pt x="224" y="1133"/>
                  </a:lnTo>
                  <a:lnTo>
                    <a:pt x="794" y="563"/>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4" name="Google Shape;4274;p81"/>
          <p:cNvGrpSpPr/>
          <p:nvPr/>
        </p:nvGrpSpPr>
        <p:grpSpPr>
          <a:xfrm>
            <a:off x="7774342" y="2981098"/>
            <a:ext cx="120867" cy="107218"/>
            <a:chOff x="4929875" y="2065025"/>
            <a:chExt cx="49625" cy="44025"/>
          </a:xfrm>
        </p:grpSpPr>
        <p:sp>
          <p:nvSpPr>
            <p:cNvPr id="4275" name="Google Shape;4275;p81"/>
            <p:cNvSpPr/>
            <p:nvPr/>
          </p:nvSpPr>
          <p:spPr>
            <a:xfrm>
              <a:off x="4950075" y="2065025"/>
              <a:ext cx="29425" cy="44025"/>
            </a:xfrm>
            <a:custGeom>
              <a:avLst/>
              <a:gdLst/>
              <a:ahLst/>
              <a:cxnLst/>
              <a:rect l="l" t="t" r="r" b="b"/>
              <a:pathLst>
                <a:path w="1177" h="1761" extrusionOk="0">
                  <a:moveTo>
                    <a:pt x="1" y="0"/>
                  </a:moveTo>
                  <a:lnTo>
                    <a:pt x="729" y="88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6" name="Google Shape;4276;p81"/>
            <p:cNvSpPr/>
            <p:nvPr/>
          </p:nvSpPr>
          <p:spPr>
            <a:xfrm>
              <a:off x="4929875" y="2065025"/>
              <a:ext cx="29425" cy="44025"/>
            </a:xfrm>
            <a:custGeom>
              <a:avLst/>
              <a:gdLst/>
              <a:ahLst/>
              <a:cxnLst/>
              <a:rect l="l" t="t" r="r" b="b"/>
              <a:pathLst>
                <a:path w="1177" h="1761" extrusionOk="0">
                  <a:moveTo>
                    <a:pt x="1" y="0"/>
                  </a:moveTo>
                  <a:lnTo>
                    <a:pt x="736" y="880"/>
                  </a:lnTo>
                  <a:lnTo>
                    <a:pt x="1" y="1760"/>
                  </a:lnTo>
                  <a:lnTo>
                    <a:pt x="1" y="1760"/>
                  </a:lnTo>
                  <a:lnTo>
                    <a:pt x="1176" y="880"/>
                  </a:lnTo>
                  <a:lnTo>
                    <a:pt x="1"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77" name="Google Shape;4277;p81"/>
          <p:cNvGrpSpPr/>
          <p:nvPr/>
        </p:nvGrpSpPr>
        <p:grpSpPr>
          <a:xfrm>
            <a:off x="8103011" y="2984112"/>
            <a:ext cx="70206" cy="101191"/>
            <a:chOff x="5083925" y="2066350"/>
            <a:chExt cx="28825" cy="41550"/>
          </a:xfrm>
        </p:grpSpPr>
        <p:sp>
          <p:nvSpPr>
            <p:cNvPr id="4278" name="Google Shape;4278;p81"/>
            <p:cNvSpPr/>
            <p:nvPr/>
          </p:nvSpPr>
          <p:spPr>
            <a:xfrm>
              <a:off x="5084050" y="2066350"/>
              <a:ext cx="28700" cy="41550"/>
            </a:xfrm>
            <a:custGeom>
              <a:avLst/>
              <a:gdLst/>
              <a:ahLst/>
              <a:cxnLst/>
              <a:rect l="l" t="t" r="r" b="b"/>
              <a:pathLst>
                <a:path w="1148" h="1662" extrusionOk="0">
                  <a:moveTo>
                    <a:pt x="52" y="1"/>
                  </a:moveTo>
                  <a:cubicBezTo>
                    <a:pt x="27" y="1"/>
                    <a:pt x="0" y="24"/>
                    <a:pt x="0" y="56"/>
                  </a:cubicBezTo>
                  <a:lnTo>
                    <a:pt x="0" y="200"/>
                  </a:lnTo>
                  <a:cubicBezTo>
                    <a:pt x="0" y="243"/>
                    <a:pt x="22" y="279"/>
                    <a:pt x="51" y="308"/>
                  </a:cubicBezTo>
                  <a:lnTo>
                    <a:pt x="700" y="791"/>
                  </a:lnTo>
                  <a:cubicBezTo>
                    <a:pt x="729" y="813"/>
                    <a:pt x="729" y="849"/>
                    <a:pt x="700" y="871"/>
                  </a:cubicBezTo>
                  <a:lnTo>
                    <a:pt x="51" y="1354"/>
                  </a:lnTo>
                  <a:cubicBezTo>
                    <a:pt x="22" y="1383"/>
                    <a:pt x="0" y="1419"/>
                    <a:pt x="0" y="1462"/>
                  </a:cubicBezTo>
                  <a:lnTo>
                    <a:pt x="0" y="1613"/>
                  </a:lnTo>
                  <a:cubicBezTo>
                    <a:pt x="0" y="1639"/>
                    <a:pt x="26" y="1661"/>
                    <a:pt x="51" y="1661"/>
                  </a:cubicBezTo>
                  <a:cubicBezTo>
                    <a:pt x="61" y="1661"/>
                    <a:pt x="71" y="1658"/>
                    <a:pt x="80" y="1649"/>
                  </a:cubicBezTo>
                  <a:lnTo>
                    <a:pt x="1111" y="878"/>
                  </a:lnTo>
                  <a:cubicBezTo>
                    <a:pt x="1147" y="856"/>
                    <a:pt x="1147" y="806"/>
                    <a:pt x="1111" y="784"/>
                  </a:cubicBezTo>
                  <a:lnTo>
                    <a:pt x="80" y="12"/>
                  </a:lnTo>
                  <a:cubicBezTo>
                    <a:pt x="72" y="4"/>
                    <a:pt x="62" y="1"/>
                    <a:pt x="5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9" name="Google Shape;4279;p81"/>
            <p:cNvSpPr/>
            <p:nvPr/>
          </p:nvSpPr>
          <p:spPr>
            <a:xfrm>
              <a:off x="5083925" y="2081325"/>
              <a:ext cx="8800" cy="11600"/>
            </a:xfrm>
            <a:custGeom>
              <a:avLst/>
              <a:gdLst/>
              <a:ahLst/>
              <a:cxnLst/>
              <a:rect l="l" t="t" r="r" b="b"/>
              <a:pathLst>
                <a:path w="352" h="464" extrusionOk="0">
                  <a:moveTo>
                    <a:pt x="53" y="0"/>
                  </a:moveTo>
                  <a:cubicBezTo>
                    <a:pt x="25" y="0"/>
                    <a:pt x="0" y="24"/>
                    <a:pt x="5" y="55"/>
                  </a:cubicBezTo>
                  <a:lnTo>
                    <a:pt x="5" y="416"/>
                  </a:lnTo>
                  <a:cubicBezTo>
                    <a:pt x="5" y="442"/>
                    <a:pt x="31" y="464"/>
                    <a:pt x="56" y="464"/>
                  </a:cubicBezTo>
                  <a:cubicBezTo>
                    <a:pt x="66" y="464"/>
                    <a:pt x="76" y="460"/>
                    <a:pt x="85" y="452"/>
                  </a:cubicBezTo>
                  <a:lnTo>
                    <a:pt x="323" y="279"/>
                  </a:lnTo>
                  <a:cubicBezTo>
                    <a:pt x="352" y="257"/>
                    <a:pt x="352" y="207"/>
                    <a:pt x="323" y="185"/>
                  </a:cubicBezTo>
                  <a:lnTo>
                    <a:pt x="85" y="12"/>
                  </a:lnTo>
                  <a:cubicBezTo>
                    <a:pt x="75" y="4"/>
                    <a:pt x="63" y="0"/>
                    <a:pt x="5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0" name="Google Shape;4280;p81"/>
          <p:cNvGrpSpPr/>
          <p:nvPr/>
        </p:nvGrpSpPr>
        <p:grpSpPr>
          <a:xfrm>
            <a:off x="7134565" y="2999759"/>
            <a:ext cx="181026" cy="69896"/>
            <a:chOff x="4659775" y="2072775"/>
            <a:chExt cx="74325" cy="28700"/>
          </a:xfrm>
        </p:grpSpPr>
        <p:sp>
          <p:nvSpPr>
            <p:cNvPr id="4281" name="Google Shape;4281;p81"/>
            <p:cNvSpPr/>
            <p:nvPr/>
          </p:nvSpPr>
          <p:spPr>
            <a:xfrm>
              <a:off x="4659775" y="2072775"/>
              <a:ext cx="38075" cy="28700"/>
            </a:xfrm>
            <a:custGeom>
              <a:avLst/>
              <a:gdLst/>
              <a:ahLst/>
              <a:cxnLst/>
              <a:rect l="l" t="t" r="r" b="b"/>
              <a:pathLst>
                <a:path w="1523" h="1148" extrusionOk="0">
                  <a:moveTo>
                    <a:pt x="1" y="0"/>
                  </a:moveTo>
                  <a:lnTo>
                    <a:pt x="578" y="570"/>
                  </a:lnTo>
                  <a:lnTo>
                    <a:pt x="1" y="1147"/>
                  </a:lnTo>
                  <a:lnTo>
                    <a:pt x="945" y="1147"/>
                  </a:lnTo>
                  <a:lnTo>
                    <a:pt x="1522" y="570"/>
                  </a:lnTo>
                  <a:lnTo>
                    <a:pt x="945"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2" name="Google Shape;4282;p81"/>
            <p:cNvSpPr/>
            <p:nvPr/>
          </p:nvSpPr>
          <p:spPr>
            <a:xfrm>
              <a:off x="4691875" y="2072775"/>
              <a:ext cx="24550" cy="28700"/>
            </a:xfrm>
            <a:custGeom>
              <a:avLst/>
              <a:gdLst/>
              <a:ahLst/>
              <a:cxnLst/>
              <a:rect l="l" t="t" r="r" b="b"/>
              <a:pathLst>
                <a:path w="982" h="1148" extrusionOk="0">
                  <a:moveTo>
                    <a:pt x="0" y="0"/>
                  </a:moveTo>
                  <a:lnTo>
                    <a:pt x="570" y="570"/>
                  </a:lnTo>
                  <a:lnTo>
                    <a:pt x="0" y="1147"/>
                  </a:lnTo>
                  <a:lnTo>
                    <a:pt x="411" y="1147"/>
                  </a:lnTo>
                  <a:lnTo>
                    <a:pt x="981" y="570"/>
                  </a:lnTo>
                  <a:lnTo>
                    <a:pt x="411"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3" name="Google Shape;4283;p81"/>
            <p:cNvSpPr/>
            <p:nvPr/>
          </p:nvSpPr>
          <p:spPr>
            <a:xfrm>
              <a:off x="4709350" y="2072775"/>
              <a:ext cx="24750" cy="28700"/>
            </a:xfrm>
            <a:custGeom>
              <a:avLst/>
              <a:gdLst/>
              <a:ahLst/>
              <a:cxnLst/>
              <a:rect l="l" t="t" r="r" b="b"/>
              <a:pathLst>
                <a:path w="990" h="1148" extrusionOk="0">
                  <a:moveTo>
                    <a:pt x="1" y="0"/>
                  </a:moveTo>
                  <a:lnTo>
                    <a:pt x="578" y="570"/>
                  </a:lnTo>
                  <a:lnTo>
                    <a:pt x="1" y="1147"/>
                  </a:lnTo>
                  <a:lnTo>
                    <a:pt x="412" y="1147"/>
                  </a:lnTo>
                  <a:lnTo>
                    <a:pt x="989" y="570"/>
                  </a:lnTo>
                  <a:lnTo>
                    <a:pt x="412"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4" name="Google Shape;4284;p81"/>
          <p:cNvGrpSpPr/>
          <p:nvPr/>
        </p:nvGrpSpPr>
        <p:grpSpPr>
          <a:xfrm>
            <a:off x="8054421" y="2790324"/>
            <a:ext cx="167387" cy="89197"/>
            <a:chOff x="4662475" y="1976500"/>
            <a:chExt cx="68725" cy="36625"/>
          </a:xfrm>
        </p:grpSpPr>
        <p:sp>
          <p:nvSpPr>
            <p:cNvPr id="4285" name="Google Shape;4285;p81"/>
            <p:cNvSpPr/>
            <p:nvPr/>
          </p:nvSpPr>
          <p:spPr>
            <a:xfrm>
              <a:off x="4690800" y="1976500"/>
              <a:ext cx="40400" cy="36625"/>
            </a:xfrm>
            <a:custGeom>
              <a:avLst/>
              <a:gdLst/>
              <a:ahLst/>
              <a:cxnLst/>
              <a:rect l="l" t="t" r="r" b="b"/>
              <a:pathLst>
                <a:path w="1616" h="1465" extrusionOk="0">
                  <a:moveTo>
                    <a:pt x="887" y="0"/>
                  </a:moveTo>
                  <a:lnTo>
                    <a:pt x="692" y="188"/>
                  </a:lnTo>
                  <a:lnTo>
                    <a:pt x="1104" y="599"/>
                  </a:lnTo>
                  <a:lnTo>
                    <a:pt x="0" y="599"/>
                  </a:lnTo>
                  <a:lnTo>
                    <a:pt x="0" y="866"/>
                  </a:lnTo>
                  <a:lnTo>
                    <a:pt x="1104" y="866"/>
                  </a:lnTo>
                  <a:lnTo>
                    <a:pt x="692" y="1269"/>
                  </a:lnTo>
                  <a:lnTo>
                    <a:pt x="887" y="1464"/>
                  </a:lnTo>
                  <a:lnTo>
                    <a:pt x="1616" y="729"/>
                  </a:lnTo>
                  <a:lnTo>
                    <a:pt x="887"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6" name="Google Shape;4286;p81"/>
            <p:cNvSpPr/>
            <p:nvPr/>
          </p:nvSpPr>
          <p:spPr>
            <a:xfrm>
              <a:off x="4674375" y="1991450"/>
              <a:ext cx="10675" cy="6700"/>
            </a:xfrm>
            <a:custGeom>
              <a:avLst/>
              <a:gdLst/>
              <a:ahLst/>
              <a:cxnLst/>
              <a:rect l="l" t="t" r="r" b="b"/>
              <a:pathLst>
                <a:path w="427" h="268" extrusionOk="0">
                  <a:moveTo>
                    <a:pt x="1" y="1"/>
                  </a:moveTo>
                  <a:lnTo>
                    <a:pt x="1" y="268"/>
                  </a:lnTo>
                  <a:lnTo>
                    <a:pt x="426" y="268"/>
                  </a:lnTo>
                  <a:lnTo>
                    <a:pt x="42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7" name="Google Shape;4287;p81"/>
            <p:cNvSpPr/>
            <p:nvPr/>
          </p:nvSpPr>
          <p:spPr>
            <a:xfrm>
              <a:off x="4662475" y="1991450"/>
              <a:ext cx="5625" cy="6700"/>
            </a:xfrm>
            <a:custGeom>
              <a:avLst/>
              <a:gdLst/>
              <a:ahLst/>
              <a:cxnLst/>
              <a:rect l="l" t="t" r="r" b="b"/>
              <a:pathLst>
                <a:path w="225" h="268" extrusionOk="0">
                  <a:moveTo>
                    <a:pt x="1" y="1"/>
                  </a:moveTo>
                  <a:lnTo>
                    <a:pt x="1" y="268"/>
                  </a:lnTo>
                  <a:lnTo>
                    <a:pt x="224" y="268"/>
                  </a:lnTo>
                  <a:lnTo>
                    <a:pt x="224"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88" name="Google Shape;4288;p81"/>
          <p:cNvGrpSpPr/>
          <p:nvPr/>
        </p:nvGrpSpPr>
        <p:grpSpPr>
          <a:xfrm>
            <a:off x="7751326" y="2793764"/>
            <a:ext cx="166899" cy="82317"/>
            <a:chOff x="4920150" y="1977875"/>
            <a:chExt cx="68525" cy="33800"/>
          </a:xfrm>
        </p:grpSpPr>
        <p:sp>
          <p:nvSpPr>
            <p:cNvPr id="4289" name="Google Shape;4289;p81"/>
            <p:cNvSpPr/>
            <p:nvPr/>
          </p:nvSpPr>
          <p:spPr>
            <a:xfrm>
              <a:off x="4949175" y="1977875"/>
              <a:ext cx="39500" cy="33800"/>
            </a:xfrm>
            <a:custGeom>
              <a:avLst/>
              <a:gdLst/>
              <a:ahLst/>
              <a:cxnLst/>
              <a:rect l="l" t="t" r="r" b="b"/>
              <a:pathLst>
                <a:path w="1580" h="1352" extrusionOk="0">
                  <a:moveTo>
                    <a:pt x="891" y="1"/>
                  </a:moveTo>
                  <a:cubicBezTo>
                    <a:pt x="859" y="1"/>
                    <a:pt x="828" y="12"/>
                    <a:pt x="801" y="32"/>
                  </a:cubicBezTo>
                  <a:cubicBezTo>
                    <a:pt x="743" y="89"/>
                    <a:pt x="743" y="176"/>
                    <a:pt x="801" y="226"/>
                  </a:cubicBezTo>
                  <a:lnTo>
                    <a:pt x="1039" y="472"/>
                  </a:lnTo>
                  <a:cubicBezTo>
                    <a:pt x="1068" y="493"/>
                    <a:pt x="1046" y="544"/>
                    <a:pt x="1010" y="544"/>
                  </a:cubicBezTo>
                  <a:lnTo>
                    <a:pt x="152" y="544"/>
                  </a:lnTo>
                  <a:cubicBezTo>
                    <a:pt x="147" y="543"/>
                    <a:pt x="143" y="543"/>
                    <a:pt x="139" y="543"/>
                  </a:cubicBezTo>
                  <a:cubicBezTo>
                    <a:pt x="66" y="543"/>
                    <a:pt x="14" y="598"/>
                    <a:pt x="8" y="666"/>
                  </a:cubicBezTo>
                  <a:cubicBezTo>
                    <a:pt x="0" y="746"/>
                    <a:pt x="65" y="811"/>
                    <a:pt x="145" y="811"/>
                  </a:cubicBezTo>
                  <a:lnTo>
                    <a:pt x="1010" y="811"/>
                  </a:lnTo>
                  <a:cubicBezTo>
                    <a:pt x="1046" y="811"/>
                    <a:pt x="1068" y="854"/>
                    <a:pt x="1039" y="883"/>
                  </a:cubicBezTo>
                  <a:lnTo>
                    <a:pt x="808" y="1113"/>
                  </a:lnTo>
                  <a:cubicBezTo>
                    <a:pt x="758" y="1164"/>
                    <a:pt x="751" y="1251"/>
                    <a:pt x="794" y="1308"/>
                  </a:cubicBezTo>
                  <a:cubicBezTo>
                    <a:pt x="823" y="1337"/>
                    <a:pt x="859" y="1351"/>
                    <a:pt x="895" y="1351"/>
                  </a:cubicBezTo>
                  <a:cubicBezTo>
                    <a:pt x="931" y="1351"/>
                    <a:pt x="967" y="1337"/>
                    <a:pt x="996" y="1308"/>
                  </a:cubicBezTo>
                  <a:lnTo>
                    <a:pt x="1522" y="774"/>
                  </a:lnTo>
                  <a:cubicBezTo>
                    <a:pt x="1580" y="717"/>
                    <a:pt x="1573" y="630"/>
                    <a:pt x="1522" y="573"/>
                  </a:cubicBezTo>
                  <a:lnTo>
                    <a:pt x="996" y="46"/>
                  </a:lnTo>
                  <a:cubicBezTo>
                    <a:pt x="965" y="15"/>
                    <a:pt x="928" y="1"/>
                    <a:pt x="8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81"/>
            <p:cNvSpPr/>
            <p:nvPr/>
          </p:nvSpPr>
          <p:spPr>
            <a:xfrm>
              <a:off x="4931875" y="1991450"/>
              <a:ext cx="12825" cy="6700"/>
            </a:xfrm>
            <a:custGeom>
              <a:avLst/>
              <a:gdLst/>
              <a:ahLst/>
              <a:cxnLst/>
              <a:rect l="l" t="t" r="r" b="b"/>
              <a:pathLst>
                <a:path w="513" h="268" extrusionOk="0">
                  <a:moveTo>
                    <a:pt x="180" y="1"/>
                  </a:moveTo>
                  <a:cubicBezTo>
                    <a:pt x="0" y="1"/>
                    <a:pt x="0" y="268"/>
                    <a:pt x="180" y="268"/>
                  </a:cubicBezTo>
                  <a:lnTo>
                    <a:pt x="332" y="268"/>
                  </a:lnTo>
                  <a:cubicBezTo>
                    <a:pt x="512" y="268"/>
                    <a:pt x="512" y="1"/>
                    <a:pt x="33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81"/>
            <p:cNvSpPr/>
            <p:nvPr/>
          </p:nvSpPr>
          <p:spPr>
            <a:xfrm>
              <a:off x="4920150" y="1991450"/>
              <a:ext cx="9225" cy="6700"/>
            </a:xfrm>
            <a:custGeom>
              <a:avLst/>
              <a:gdLst/>
              <a:ahLst/>
              <a:cxnLst/>
              <a:rect l="l" t="t" r="r" b="b"/>
              <a:pathLst>
                <a:path w="369" h="268" extrusionOk="0">
                  <a:moveTo>
                    <a:pt x="181" y="1"/>
                  </a:moveTo>
                  <a:cubicBezTo>
                    <a:pt x="0" y="1"/>
                    <a:pt x="0" y="268"/>
                    <a:pt x="181" y="268"/>
                  </a:cubicBezTo>
                  <a:lnTo>
                    <a:pt x="195" y="268"/>
                  </a:lnTo>
                  <a:cubicBezTo>
                    <a:pt x="368" y="268"/>
                    <a:pt x="368" y="1"/>
                    <a:pt x="19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2" name="Google Shape;4292;p81"/>
          <p:cNvGrpSpPr/>
          <p:nvPr/>
        </p:nvGrpSpPr>
        <p:grpSpPr>
          <a:xfrm>
            <a:off x="7162483" y="3197682"/>
            <a:ext cx="125190" cy="127859"/>
            <a:chOff x="4676550" y="2160575"/>
            <a:chExt cx="51400" cy="52500"/>
          </a:xfrm>
        </p:grpSpPr>
        <p:sp>
          <p:nvSpPr>
            <p:cNvPr id="4293" name="Google Shape;4293;p81"/>
            <p:cNvSpPr/>
            <p:nvPr/>
          </p:nvSpPr>
          <p:spPr>
            <a:xfrm>
              <a:off x="4676550" y="2160575"/>
              <a:ext cx="27775" cy="52500"/>
            </a:xfrm>
            <a:custGeom>
              <a:avLst/>
              <a:gdLst/>
              <a:ahLst/>
              <a:cxnLst/>
              <a:rect l="l" t="t" r="r" b="b"/>
              <a:pathLst>
                <a:path w="1111" h="2100" extrusionOk="0">
                  <a:moveTo>
                    <a:pt x="0" y="1"/>
                  </a:moveTo>
                  <a:lnTo>
                    <a:pt x="823"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81"/>
            <p:cNvSpPr/>
            <p:nvPr/>
          </p:nvSpPr>
          <p:spPr>
            <a:xfrm>
              <a:off x="4688275" y="2160575"/>
              <a:ext cx="27975" cy="52500"/>
            </a:xfrm>
            <a:custGeom>
              <a:avLst/>
              <a:gdLst/>
              <a:ahLst/>
              <a:cxnLst/>
              <a:rect l="l" t="t" r="r" b="b"/>
              <a:pathLst>
                <a:path w="1119" h="2100" extrusionOk="0">
                  <a:moveTo>
                    <a:pt x="0" y="1"/>
                  </a:moveTo>
                  <a:lnTo>
                    <a:pt x="822" y="1047"/>
                  </a:lnTo>
                  <a:lnTo>
                    <a:pt x="0" y="2100"/>
                  </a:lnTo>
                  <a:lnTo>
                    <a:pt x="296" y="2100"/>
                  </a:lnTo>
                  <a:lnTo>
                    <a:pt x="1118" y="1047"/>
                  </a:lnTo>
                  <a:lnTo>
                    <a:pt x="296"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81"/>
            <p:cNvSpPr/>
            <p:nvPr/>
          </p:nvSpPr>
          <p:spPr>
            <a:xfrm>
              <a:off x="4700175" y="2160575"/>
              <a:ext cx="27775" cy="52500"/>
            </a:xfrm>
            <a:custGeom>
              <a:avLst/>
              <a:gdLst/>
              <a:ahLst/>
              <a:cxnLst/>
              <a:rect l="l" t="t" r="r" b="b"/>
              <a:pathLst>
                <a:path w="1111" h="2100" extrusionOk="0">
                  <a:moveTo>
                    <a:pt x="0" y="1"/>
                  </a:moveTo>
                  <a:lnTo>
                    <a:pt x="822" y="1047"/>
                  </a:lnTo>
                  <a:lnTo>
                    <a:pt x="0" y="2100"/>
                  </a:lnTo>
                  <a:lnTo>
                    <a:pt x="289" y="2100"/>
                  </a:lnTo>
                  <a:lnTo>
                    <a:pt x="1111" y="1047"/>
                  </a:lnTo>
                  <a:lnTo>
                    <a:pt x="289"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96" name="Google Shape;4296;p81"/>
          <p:cNvGrpSpPr/>
          <p:nvPr/>
        </p:nvGrpSpPr>
        <p:grpSpPr>
          <a:xfrm>
            <a:off x="7459741" y="3204714"/>
            <a:ext cx="145405" cy="113794"/>
            <a:chOff x="4768325" y="2163475"/>
            <a:chExt cx="59700" cy="46725"/>
          </a:xfrm>
        </p:grpSpPr>
        <p:sp>
          <p:nvSpPr>
            <p:cNvPr id="4297" name="Google Shape;4297;p81"/>
            <p:cNvSpPr/>
            <p:nvPr/>
          </p:nvSpPr>
          <p:spPr>
            <a:xfrm>
              <a:off x="4768325" y="2163475"/>
              <a:ext cx="35375" cy="46725"/>
            </a:xfrm>
            <a:custGeom>
              <a:avLst/>
              <a:gdLst/>
              <a:ahLst/>
              <a:cxnLst/>
              <a:rect l="l" t="t" r="r" b="b"/>
              <a:pathLst>
                <a:path w="1415" h="1869" extrusionOk="0">
                  <a:moveTo>
                    <a:pt x="0" y="0"/>
                  </a:moveTo>
                  <a:lnTo>
                    <a:pt x="895" y="931"/>
                  </a:lnTo>
                  <a:lnTo>
                    <a:pt x="0" y="1868"/>
                  </a:lnTo>
                  <a:lnTo>
                    <a:pt x="520" y="1868"/>
                  </a:lnTo>
                  <a:lnTo>
                    <a:pt x="1414" y="931"/>
                  </a:lnTo>
                  <a:lnTo>
                    <a:pt x="52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8" name="Google Shape;4298;p81"/>
            <p:cNvSpPr/>
            <p:nvPr/>
          </p:nvSpPr>
          <p:spPr>
            <a:xfrm>
              <a:off x="4792475" y="2163475"/>
              <a:ext cx="35550" cy="46725"/>
            </a:xfrm>
            <a:custGeom>
              <a:avLst/>
              <a:gdLst/>
              <a:ahLst/>
              <a:cxnLst/>
              <a:rect l="l" t="t" r="r" b="b"/>
              <a:pathLst>
                <a:path w="1422" h="1869" extrusionOk="0">
                  <a:moveTo>
                    <a:pt x="1" y="0"/>
                  </a:moveTo>
                  <a:lnTo>
                    <a:pt x="895" y="931"/>
                  </a:lnTo>
                  <a:lnTo>
                    <a:pt x="1" y="1868"/>
                  </a:lnTo>
                  <a:lnTo>
                    <a:pt x="527" y="1868"/>
                  </a:lnTo>
                  <a:lnTo>
                    <a:pt x="1422" y="931"/>
                  </a:lnTo>
                  <a:lnTo>
                    <a:pt x="527"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9" name="Google Shape;4299;p81"/>
          <p:cNvSpPr/>
          <p:nvPr/>
        </p:nvSpPr>
        <p:spPr>
          <a:xfrm>
            <a:off x="7791696" y="3196221"/>
            <a:ext cx="86159" cy="130781"/>
          </a:xfrm>
          <a:custGeom>
            <a:avLst/>
            <a:gdLst/>
            <a:ahLst/>
            <a:cxnLst/>
            <a:rect l="l" t="t" r="r" b="b"/>
            <a:pathLst>
              <a:path w="1415" h="2148" extrusionOk="0">
                <a:moveTo>
                  <a:pt x="308" y="0"/>
                </a:moveTo>
                <a:cubicBezTo>
                  <a:pt x="152" y="0"/>
                  <a:pt x="1" y="123"/>
                  <a:pt x="1" y="308"/>
                </a:cubicBezTo>
                <a:lnTo>
                  <a:pt x="8" y="1844"/>
                </a:lnTo>
                <a:cubicBezTo>
                  <a:pt x="8" y="2026"/>
                  <a:pt x="158" y="2148"/>
                  <a:pt x="316" y="2148"/>
                </a:cubicBezTo>
                <a:cubicBezTo>
                  <a:pt x="390" y="2148"/>
                  <a:pt x="465" y="2121"/>
                  <a:pt x="527" y="2061"/>
                </a:cubicBezTo>
                <a:lnTo>
                  <a:pt x="1292" y="1296"/>
                </a:lnTo>
                <a:cubicBezTo>
                  <a:pt x="1414" y="1181"/>
                  <a:pt x="1414" y="986"/>
                  <a:pt x="1292" y="864"/>
                </a:cubicBezTo>
                <a:lnTo>
                  <a:pt x="520" y="92"/>
                </a:lnTo>
                <a:cubicBezTo>
                  <a:pt x="459" y="29"/>
                  <a:pt x="383" y="0"/>
                  <a:pt x="308"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0" name="Google Shape;4300;p81"/>
          <p:cNvSpPr/>
          <p:nvPr/>
        </p:nvSpPr>
        <p:spPr>
          <a:xfrm>
            <a:off x="8064072" y="4203306"/>
            <a:ext cx="148084" cy="162989"/>
          </a:xfrm>
          <a:custGeom>
            <a:avLst/>
            <a:gdLst/>
            <a:ahLst/>
            <a:cxnLst/>
            <a:rect l="l" t="t" r="r" b="b"/>
            <a:pathLst>
              <a:path w="2432" h="2677" extrusionOk="0">
                <a:moveTo>
                  <a:pt x="801" y="1"/>
                </a:moveTo>
                <a:lnTo>
                  <a:pt x="1205" y="751"/>
                </a:lnTo>
                <a:lnTo>
                  <a:pt x="1" y="751"/>
                </a:lnTo>
                <a:lnTo>
                  <a:pt x="1" y="1927"/>
                </a:lnTo>
                <a:lnTo>
                  <a:pt x="1205" y="1927"/>
                </a:lnTo>
                <a:lnTo>
                  <a:pt x="801" y="2677"/>
                </a:lnTo>
                <a:lnTo>
                  <a:pt x="2431" y="1335"/>
                </a:lnTo>
                <a:lnTo>
                  <a:pt x="801"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1" name="Google Shape;4301;p81"/>
          <p:cNvSpPr/>
          <p:nvPr/>
        </p:nvSpPr>
        <p:spPr>
          <a:xfrm>
            <a:off x="7165528" y="3431527"/>
            <a:ext cx="119101" cy="163415"/>
          </a:xfrm>
          <a:custGeom>
            <a:avLst/>
            <a:gdLst/>
            <a:ahLst/>
            <a:cxnLst/>
            <a:rect l="l" t="t" r="r" b="b"/>
            <a:pathLst>
              <a:path w="1956" h="2684" extrusionOk="0">
                <a:moveTo>
                  <a:pt x="1" y="0"/>
                </a:moveTo>
                <a:lnTo>
                  <a:pt x="787" y="1342"/>
                </a:lnTo>
                <a:lnTo>
                  <a:pt x="1" y="2683"/>
                </a:lnTo>
                <a:lnTo>
                  <a:pt x="1955" y="1342"/>
                </a:lnTo>
                <a:lnTo>
                  <a:pt x="1"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81"/>
          <p:cNvSpPr/>
          <p:nvPr/>
        </p:nvSpPr>
        <p:spPr>
          <a:xfrm>
            <a:off x="7133499" y="4219136"/>
            <a:ext cx="183157" cy="131329"/>
          </a:xfrm>
          <a:custGeom>
            <a:avLst/>
            <a:gdLst/>
            <a:ahLst/>
            <a:cxnLst/>
            <a:rect l="l" t="t" r="r" b="b"/>
            <a:pathLst>
              <a:path w="3008" h="2157" extrusionOk="0">
                <a:moveTo>
                  <a:pt x="0" y="0"/>
                </a:moveTo>
                <a:lnTo>
                  <a:pt x="729" y="1075"/>
                </a:lnTo>
                <a:lnTo>
                  <a:pt x="0" y="2157"/>
                </a:lnTo>
                <a:lnTo>
                  <a:pt x="0" y="2157"/>
                </a:lnTo>
                <a:lnTo>
                  <a:pt x="3008" y="1075"/>
                </a:lnTo>
                <a:lnTo>
                  <a:pt x="0" y="0"/>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81"/>
          <p:cNvSpPr/>
          <p:nvPr/>
        </p:nvSpPr>
        <p:spPr>
          <a:xfrm>
            <a:off x="7150823" y="3700780"/>
            <a:ext cx="148511" cy="112515"/>
          </a:xfrm>
          <a:custGeom>
            <a:avLst/>
            <a:gdLst/>
            <a:ahLst/>
            <a:cxnLst/>
            <a:rect l="l" t="t" r="r" b="b"/>
            <a:pathLst>
              <a:path w="2439" h="1848" extrusionOk="0">
                <a:moveTo>
                  <a:pt x="1580" y="1"/>
                </a:moveTo>
                <a:lnTo>
                  <a:pt x="1371" y="203"/>
                </a:lnTo>
                <a:lnTo>
                  <a:pt x="1919" y="780"/>
                </a:lnTo>
                <a:lnTo>
                  <a:pt x="1" y="780"/>
                </a:lnTo>
                <a:lnTo>
                  <a:pt x="1" y="1068"/>
                </a:lnTo>
                <a:lnTo>
                  <a:pt x="1919" y="1068"/>
                </a:lnTo>
                <a:lnTo>
                  <a:pt x="1371" y="1645"/>
                </a:lnTo>
                <a:lnTo>
                  <a:pt x="1580" y="1847"/>
                </a:lnTo>
                <a:lnTo>
                  <a:pt x="2439" y="924"/>
                </a:lnTo>
                <a:lnTo>
                  <a:pt x="1580" y="1"/>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81"/>
          <p:cNvSpPr/>
          <p:nvPr/>
        </p:nvSpPr>
        <p:spPr>
          <a:xfrm>
            <a:off x="7784572" y="3682697"/>
            <a:ext cx="100408" cy="148681"/>
          </a:xfrm>
          <a:custGeom>
            <a:avLst/>
            <a:gdLst/>
            <a:ahLst/>
            <a:cxnLst/>
            <a:rect l="l" t="t" r="r" b="b"/>
            <a:pathLst>
              <a:path w="1649" h="2442" extrusionOk="0">
                <a:moveTo>
                  <a:pt x="501" y="1"/>
                </a:moveTo>
                <a:cubicBezTo>
                  <a:pt x="238" y="1"/>
                  <a:pt x="1" y="336"/>
                  <a:pt x="250" y="590"/>
                </a:cubicBezTo>
                <a:lnTo>
                  <a:pt x="841" y="1232"/>
                </a:lnTo>
                <a:lnTo>
                  <a:pt x="250" y="1874"/>
                </a:lnTo>
                <a:cubicBezTo>
                  <a:pt x="36" y="2126"/>
                  <a:pt x="260" y="2441"/>
                  <a:pt x="516" y="2441"/>
                </a:cubicBezTo>
                <a:cubicBezTo>
                  <a:pt x="596" y="2441"/>
                  <a:pt x="680" y="2410"/>
                  <a:pt x="754" y="2336"/>
                </a:cubicBezTo>
                <a:lnTo>
                  <a:pt x="1555" y="1463"/>
                </a:lnTo>
                <a:cubicBezTo>
                  <a:pt x="1613" y="1405"/>
                  <a:pt x="1641" y="1326"/>
                  <a:pt x="1649" y="1246"/>
                </a:cubicBezTo>
                <a:cubicBezTo>
                  <a:pt x="1649" y="1239"/>
                  <a:pt x="1649" y="1239"/>
                  <a:pt x="1649" y="1232"/>
                </a:cubicBezTo>
                <a:cubicBezTo>
                  <a:pt x="1649" y="1225"/>
                  <a:pt x="1649" y="1225"/>
                  <a:pt x="1649" y="1218"/>
                </a:cubicBezTo>
                <a:cubicBezTo>
                  <a:pt x="1641" y="1138"/>
                  <a:pt x="1613" y="1059"/>
                  <a:pt x="1555" y="1001"/>
                </a:cubicBezTo>
                <a:lnTo>
                  <a:pt x="754" y="129"/>
                </a:lnTo>
                <a:cubicBezTo>
                  <a:pt x="679" y="38"/>
                  <a:pt x="588" y="1"/>
                  <a:pt x="501"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05" name="Google Shape;4305;p81"/>
          <p:cNvGrpSpPr/>
          <p:nvPr/>
        </p:nvGrpSpPr>
        <p:grpSpPr>
          <a:xfrm>
            <a:off x="7476059" y="3459808"/>
            <a:ext cx="112768" cy="106853"/>
            <a:chOff x="4768575" y="2253950"/>
            <a:chExt cx="46300" cy="43875"/>
          </a:xfrm>
        </p:grpSpPr>
        <p:sp>
          <p:nvSpPr>
            <p:cNvPr id="4306" name="Google Shape;4306;p81"/>
            <p:cNvSpPr/>
            <p:nvPr/>
          </p:nvSpPr>
          <p:spPr>
            <a:xfrm>
              <a:off x="4785700" y="2253950"/>
              <a:ext cx="29175" cy="43875"/>
            </a:xfrm>
            <a:custGeom>
              <a:avLst/>
              <a:gdLst/>
              <a:ahLst/>
              <a:cxnLst/>
              <a:rect l="l" t="t" r="r" b="b"/>
              <a:pathLst>
                <a:path w="1167" h="1755" extrusionOk="0">
                  <a:moveTo>
                    <a:pt x="262" y="1"/>
                  </a:moveTo>
                  <a:cubicBezTo>
                    <a:pt x="150" y="1"/>
                    <a:pt x="49" y="149"/>
                    <a:pt x="164" y="247"/>
                  </a:cubicBezTo>
                  <a:lnTo>
                    <a:pt x="770" y="853"/>
                  </a:lnTo>
                  <a:lnTo>
                    <a:pt x="106" y="1517"/>
                  </a:lnTo>
                  <a:cubicBezTo>
                    <a:pt x="1" y="1616"/>
                    <a:pt x="95" y="1754"/>
                    <a:pt x="204" y="1754"/>
                  </a:cubicBezTo>
                  <a:cubicBezTo>
                    <a:pt x="236" y="1754"/>
                    <a:pt x="271" y="1742"/>
                    <a:pt x="301" y="1711"/>
                  </a:cubicBezTo>
                  <a:lnTo>
                    <a:pt x="1166" y="853"/>
                  </a:lnTo>
                  <a:lnTo>
                    <a:pt x="366" y="52"/>
                  </a:lnTo>
                  <a:cubicBezTo>
                    <a:pt x="334" y="16"/>
                    <a:pt x="297" y="1"/>
                    <a:pt x="26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7" name="Google Shape;4307;p81"/>
            <p:cNvSpPr/>
            <p:nvPr/>
          </p:nvSpPr>
          <p:spPr>
            <a:xfrm>
              <a:off x="4768575" y="2253950"/>
              <a:ext cx="29175" cy="43875"/>
            </a:xfrm>
            <a:custGeom>
              <a:avLst/>
              <a:gdLst/>
              <a:ahLst/>
              <a:cxnLst/>
              <a:rect l="l" t="t" r="r" b="b"/>
              <a:pathLst>
                <a:path w="1167" h="1755" extrusionOk="0">
                  <a:moveTo>
                    <a:pt x="261" y="1"/>
                  </a:moveTo>
                  <a:cubicBezTo>
                    <a:pt x="150" y="1"/>
                    <a:pt x="50" y="149"/>
                    <a:pt x="171" y="247"/>
                  </a:cubicBezTo>
                  <a:lnTo>
                    <a:pt x="769" y="853"/>
                  </a:lnTo>
                  <a:lnTo>
                    <a:pt x="106" y="1517"/>
                  </a:lnTo>
                  <a:cubicBezTo>
                    <a:pt x="1" y="1616"/>
                    <a:pt x="95" y="1754"/>
                    <a:pt x="203" y="1754"/>
                  </a:cubicBezTo>
                  <a:cubicBezTo>
                    <a:pt x="236" y="1754"/>
                    <a:pt x="270" y="1742"/>
                    <a:pt x="301" y="1711"/>
                  </a:cubicBezTo>
                  <a:lnTo>
                    <a:pt x="1166" y="853"/>
                  </a:lnTo>
                  <a:lnTo>
                    <a:pt x="365" y="52"/>
                  </a:lnTo>
                  <a:cubicBezTo>
                    <a:pt x="334" y="16"/>
                    <a:pt x="297" y="1"/>
                    <a:pt x="26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8" name="Google Shape;4308;p81"/>
          <p:cNvGrpSpPr/>
          <p:nvPr/>
        </p:nvGrpSpPr>
        <p:grpSpPr>
          <a:xfrm>
            <a:off x="7775682" y="3948834"/>
            <a:ext cx="118187" cy="146246"/>
            <a:chOff x="4960900" y="2433225"/>
            <a:chExt cx="48525" cy="60050"/>
          </a:xfrm>
        </p:grpSpPr>
        <p:sp>
          <p:nvSpPr>
            <p:cNvPr id="4309" name="Google Shape;4309;p81"/>
            <p:cNvSpPr/>
            <p:nvPr/>
          </p:nvSpPr>
          <p:spPr>
            <a:xfrm>
              <a:off x="4974225" y="2433225"/>
              <a:ext cx="35200" cy="60050"/>
            </a:xfrm>
            <a:custGeom>
              <a:avLst/>
              <a:gdLst/>
              <a:ahLst/>
              <a:cxnLst/>
              <a:rect l="l" t="t" r="r" b="b"/>
              <a:pathLst>
                <a:path w="1408" h="2402" extrusionOk="0">
                  <a:moveTo>
                    <a:pt x="102" y="0"/>
                  </a:moveTo>
                  <a:lnTo>
                    <a:pt x="95" y="7"/>
                  </a:lnTo>
                  <a:lnTo>
                    <a:pt x="1112" y="1154"/>
                  </a:lnTo>
                  <a:lnTo>
                    <a:pt x="1" y="2402"/>
                  </a:lnTo>
                  <a:lnTo>
                    <a:pt x="297" y="2402"/>
                  </a:lnTo>
                  <a:lnTo>
                    <a:pt x="1407" y="1154"/>
                  </a:lnTo>
                  <a:lnTo>
                    <a:pt x="383"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81"/>
            <p:cNvSpPr/>
            <p:nvPr/>
          </p:nvSpPr>
          <p:spPr>
            <a:xfrm>
              <a:off x="4960900" y="2433225"/>
              <a:ext cx="35175" cy="60050"/>
            </a:xfrm>
            <a:custGeom>
              <a:avLst/>
              <a:gdLst/>
              <a:ahLst/>
              <a:cxnLst/>
              <a:rect l="l" t="t" r="r" b="b"/>
              <a:pathLst>
                <a:path w="1407" h="2402" extrusionOk="0">
                  <a:moveTo>
                    <a:pt x="108" y="0"/>
                  </a:moveTo>
                  <a:lnTo>
                    <a:pt x="94" y="7"/>
                  </a:lnTo>
                  <a:lnTo>
                    <a:pt x="1111" y="1154"/>
                  </a:lnTo>
                  <a:lnTo>
                    <a:pt x="0" y="2402"/>
                  </a:lnTo>
                  <a:lnTo>
                    <a:pt x="296" y="2402"/>
                  </a:lnTo>
                  <a:lnTo>
                    <a:pt x="1407" y="1154"/>
                  </a:lnTo>
                  <a:lnTo>
                    <a:pt x="390" y="0"/>
                  </a:ln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11" name="Google Shape;4311;p81"/>
          <p:cNvGrpSpPr/>
          <p:nvPr/>
        </p:nvGrpSpPr>
        <p:grpSpPr>
          <a:xfrm>
            <a:off x="7464247" y="4212895"/>
            <a:ext cx="136394" cy="143810"/>
            <a:chOff x="4854075" y="2527625"/>
            <a:chExt cx="56000" cy="59050"/>
          </a:xfrm>
        </p:grpSpPr>
        <p:sp>
          <p:nvSpPr>
            <p:cNvPr id="4312" name="Google Shape;4312;p81"/>
            <p:cNvSpPr/>
            <p:nvPr/>
          </p:nvSpPr>
          <p:spPr>
            <a:xfrm>
              <a:off x="4872325" y="2527625"/>
              <a:ext cx="37750" cy="59050"/>
            </a:xfrm>
            <a:custGeom>
              <a:avLst/>
              <a:gdLst/>
              <a:ahLst/>
              <a:cxnLst/>
              <a:rect l="l" t="t" r="r" b="b"/>
              <a:pathLst>
                <a:path w="1510" h="2362" extrusionOk="0">
                  <a:moveTo>
                    <a:pt x="305" y="1"/>
                  </a:moveTo>
                  <a:cubicBezTo>
                    <a:pt x="141" y="1"/>
                    <a:pt x="1" y="210"/>
                    <a:pt x="146" y="371"/>
                  </a:cubicBezTo>
                  <a:lnTo>
                    <a:pt x="961" y="1179"/>
                  </a:lnTo>
                  <a:lnTo>
                    <a:pt x="146" y="1994"/>
                  </a:lnTo>
                  <a:cubicBezTo>
                    <a:pt x="0" y="2151"/>
                    <a:pt x="143" y="2361"/>
                    <a:pt x="308" y="2361"/>
                  </a:cubicBezTo>
                  <a:cubicBezTo>
                    <a:pt x="355" y="2361"/>
                    <a:pt x="404" y="2344"/>
                    <a:pt x="449" y="2304"/>
                  </a:cubicBezTo>
                  <a:lnTo>
                    <a:pt x="1423" y="1338"/>
                  </a:lnTo>
                  <a:cubicBezTo>
                    <a:pt x="1509" y="1244"/>
                    <a:pt x="1509" y="1107"/>
                    <a:pt x="1423" y="1013"/>
                  </a:cubicBezTo>
                  <a:lnTo>
                    <a:pt x="1423" y="1020"/>
                  </a:lnTo>
                  <a:lnTo>
                    <a:pt x="449" y="61"/>
                  </a:lnTo>
                  <a:cubicBezTo>
                    <a:pt x="403" y="19"/>
                    <a:pt x="353" y="1"/>
                    <a:pt x="305"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3" name="Google Shape;4313;p81"/>
            <p:cNvSpPr/>
            <p:nvPr/>
          </p:nvSpPr>
          <p:spPr>
            <a:xfrm>
              <a:off x="4854075" y="2539100"/>
              <a:ext cx="26075" cy="35875"/>
            </a:xfrm>
            <a:custGeom>
              <a:avLst/>
              <a:gdLst/>
              <a:ahLst/>
              <a:cxnLst/>
              <a:rect l="l" t="t" r="r" b="b"/>
              <a:pathLst>
                <a:path w="1043" h="1435" extrusionOk="0">
                  <a:moveTo>
                    <a:pt x="326" y="1"/>
                  </a:moveTo>
                  <a:cubicBezTo>
                    <a:pt x="152" y="1"/>
                    <a:pt x="1" y="234"/>
                    <a:pt x="177" y="388"/>
                  </a:cubicBezTo>
                  <a:lnTo>
                    <a:pt x="516" y="720"/>
                  </a:lnTo>
                  <a:lnTo>
                    <a:pt x="177" y="1059"/>
                  </a:lnTo>
                  <a:cubicBezTo>
                    <a:pt x="21" y="1215"/>
                    <a:pt x="165" y="1435"/>
                    <a:pt x="336" y="1435"/>
                  </a:cubicBezTo>
                  <a:cubicBezTo>
                    <a:pt x="386" y="1435"/>
                    <a:pt x="439" y="1415"/>
                    <a:pt x="487" y="1369"/>
                  </a:cubicBezTo>
                  <a:lnTo>
                    <a:pt x="977" y="886"/>
                  </a:lnTo>
                  <a:cubicBezTo>
                    <a:pt x="1020" y="843"/>
                    <a:pt x="1042" y="785"/>
                    <a:pt x="1042" y="720"/>
                  </a:cubicBezTo>
                  <a:cubicBezTo>
                    <a:pt x="1042" y="662"/>
                    <a:pt x="1013" y="605"/>
                    <a:pt x="977" y="561"/>
                  </a:cubicBezTo>
                  <a:lnTo>
                    <a:pt x="487" y="78"/>
                  </a:lnTo>
                  <a:cubicBezTo>
                    <a:pt x="437" y="23"/>
                    <a:pt x="380" y="1"/>
                    <a:pt x="32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14" name="Google Shape;4314;p81"/>
          <p:cNvSpPr/>
          <p:nvPr/>
        </p:nvSpPr>
        <p:spPr>
          <a:xfrm>
            <a:off x="7479500" y="3955623"/>
            <a:ext cx="105888" cy="132668"/>
          </a:xfrm>
          <a:custGeom>
            <a:avLst/>
            <a:gdLst/>
            <a:ahLst/>
            <a:cxnLst/>
            <a:rect l="l" t="t" r="r" b="b"/>
            <a:pathLst>
              <a:path w="1739" h="2179" extrusionOk="0">
                <a:moveTo>
                  <a:pt x="1" y="1"/>
                </a:moveTo>
                <a:lnTo>
                  <a:pt x="1" y="2179"/>
                </a:lnTo>
                <a:lnTo>
                  <a:pt x="758" y="2179"/>
                </a:lnTo>
                <a:lnTo>
                  <a:pt x="1739" y="1090"/>
                </a:lnTo>
                <a:lnTo>
                  <a:pt x="758"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81"/>
          <p:cNvSpPr/>
          <p:nvPr/>
        </p:nvSpPr>
        <p:spPr>
          <a:xfrm>
            <a:off x="8058166" y="3195277"/>
            <a:ext cx="159897" cy="132668"/>
          </a:xfrm>
          <a:custGeom>
            <a:avLst/>
            <a:gdLst/>
            <a:ahLst/>
            <a:cxnLst/>
            <a:rect l="l" t="t" r="r" b="b"/>
            <a:pathLst>
              <a:path w="2626" h="2179" extrusionOk="0">
                <a:moveTo>
                  <a:pt x="0" y="1"/>
                </a:moveTo>
                <a:lnTo>
                  <a:pt x="887" y="1090"/>
                </a:lnTo>
                <a:lnTo>
                  <a:pt x="0" y="2179"/>
                </a:lnTo>
                <a:lnTo>
                  <a:pt x="1644" y="2179"/>
                </a:lnTo>
                <a:lnTo>
                  <a:pt x="2625" y="1090"/>
                </a:lnTo>
                <a:lnTo>
                  <a:pt x="1644"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81"/>
          <p:cNvSpPr/>
          <p:nvPr/>
        </p:nvSpPr>
        <p:spPr>
          <a:xfrm>
            <a:off x="7157429" y="3955623"/>
            <a:ext cx="135298" cy="132668"/>
          </a:xfrm>
          <a:custGeom>
            <a:avLst/>
            <a:gdLst/>
            <a:ahLst/>
            <a:cxnLst/>
            <a:rect l="l" t="t" r="r" b="b"/>
            <a:pathLst>
              <a:path w="2222" h="2179" extrusionOk="0">
                <a:moveTo>
                  <a:pt x="477" y="1"/>
                </a:moveTo>
                <a:lnTo>
                  <a:pt x="895" y="513"/>
                </a:lnTo>
                <a:lnTo>
                  <a:pt x="1" y="513"/>
                </a:lnTo>
                <a:lnTo>
                  <a:pt x="1" y="1659"/>
                </a:lnTo>
                <a:lnTo>
                  <a:pt x="895" y="1659"/>
                </a:lnTo>
                <a:lnTo>
                  <a:pt x="477" y="2179"/>
                </a:lnTo>
                <a:lnTo>
                  <a:pt x="1234" y="2179"/>
                </a:lnTo>
                <a:lnTo>
                  <a:pt x="2222" y="1090"/>
                </a:lnTo>
                <a:lnTo>
                  <a:pt x="1234"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7" name="Google Shape;4317;p81"/>
          <p:cNvGrpSpPr/>
          <p:nvPr/>
        </p:nvGrpSpPr>
        <p:grpSpPr>
          <a:xfrm>
            <a:off x="8088458" y="3676639"/>
            <a:ext cx="99312" cy="160797"/>
            <a:chOff x="5059700" y="2334775"/>
            <a:chExt cx="40775" cy="66025"/>
          </a:xfrm>
        </p:grpSpPr>
        <p:sp>
          <p:nvSpPr>
            <p:cNvPr id="4318" name="Google Shape;4318;p81"/>
            <p:cNvSpPr/>
            <p:nvPr/>
          </p:nvSpPr>
          <p:spPr>
            <a:xfrm>
              <a:off x="5059700" y="2334775"/>
              <a:ext cx="12475" cy="10525"/>
            </a:xfrm>
            <a:custGeom>
              <a:avLst/>
              <a:gdLst/>
              <a:ahLst/>
              <a:cxnLst/>
              <a:rect l="l" t="t" r="r" b="b"/>
              <a:pathLst>
                <a:path w="499" h="421" extrusionOk="0">
                  <a:moveTo>
                    <a:pt x="282" y="0"/>
                  </a:moveTo>
                  <a:cubicBezTo>
                    <a:pt x="94" y="0"/>
                    <a:pt x="1" y="224"/>
                    <a:pt x="138" y="361"/>
                  </a:cubicBezTo>
                  <a:cubicBezTo>
                    <a:pt x="179" y="402"/>
                    <a:pt x="230" y="421"/>
                    <a:pt x="281" y="421"/>
                  </a:cubicBezTo>
                  <a:cubicBezTo>
                    <a:pt x="388" y="421"/>
                    <a:pt x="491" y="337"/>
                    <a:pt x="491" y="209"/>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81"/>
            <p:cNvSpPr/>
            <p:nvPr/>
          </p:nvSpPr>
          <p:spPr>
            <a:xfrm>
              <a:off x="5059700" y="2348650"/>
              <a:ext cx="12475" cy="10550"/>
            </a:xfrm>
            <a:custGeom>
              <a:avLst/>
              <a:gdLst/>
              <a:ahLst/>
              <a:cxnLst/>
              <a:rect l="l" t="t" r="r" b="b"/>
              <a:pathLst>
                <a:path w="499" h="422" extrusionOk="0">
                  <a:moveTo>
                    <a:pt x="282" y="1"/>
                  </a:moveTo>
                  <a:cubicBezTo>
                    <a:pt x="94" y="1"/>
                    <a:pt x="1" y="224"/>
                    <a:pt x="138" y="361"/>
                  </a:cubicBezTo>
                  <a:cubicBezTo>
                    <a:pt x="179" y="403"/>
                    <a:pt x="230" y="421"/>
                    <a:pt x="281" y="421"/>
                  </a:cubicBezTo>
                  <a:cubicBezTo>
                    <a:pt x="388" y="421"/>
                    <a:pt x="491" y="337"/>
                    <a:pt x="491" y="210"/>
                  </a:cubicBezTo>
                  <a:cubicBezTo>
                    <a:pt x="498"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81"/>
            <p:cNvSpPr/>
            <p:nvPr/>
          </p:nvSpPr>
          <p:spPr>
            <a:xfrm>
              <a:off x="5059700" y="2362525"/>
              <a:ext cx="12475" cy="10550"/>
            </a:xfrm>
            <a:custGeom>
              <a:avLst/>
              <a:gdLst/>
              <a:ahLst/>
              <a:cxnLst/>
              <a:rect l="l" t="t" r="r" b="b"/>
              <a:pathLst>
                <a:path w="499" h="422" extrusionOk="0">
                  <a:moveTo>
                    <a:pt x="282" y="1"/>
                  </a:moveTo>
                  <a:cubicBezTo>
                    <a:pt x="94" y="1"/>
                    <a:pt x="1" y="224"/>
                    <a:pt x="138" y="361"/>
                  </a:cubicBezTo>
                  <a:cubicBezTo>
                    <a:pt x="179" y="403"/>
                    <a:pt x="230" y="422"/>
                    <a:pt x="281" y="422"/>
                  </a:cubicBezTo>
                  <a:cubicBezTo>
                    <a:pt x="388" y="422"/>
                    <a:pt x="491" y="338"/>
                    <a:pt x="491" y="210"/>
                  </a:cubicBezTo>
                  <a:cubicBezTo>
                    <a:pt x="498"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81"/>
            <p:cNvSpPr/>
            <p:nvPr/>
          </p:nvSpPr>
          <p:spPr>
            <a:xfrm>
              <a:off x="5059700" y="2376400"/>
              <a:ext cx="12475" cy="10500"/>
            </a:xfrm>
            <a:custGeom>
              <a:avLst/>
              <a:gdLst/>
              <a:ahLst/>
              <a:cxnLst/>
              <a:rect l="l" t="t" r="r" b="b"/>
              <a:pathLst>
                <a:path w="499" h="420" extrusionOk="0">
                  <a:moveTo>
                    <a:pt x="294" y="1"/>
                  </a:moveTo>
                  <a:cubicBezTo>
                    <a:pt x="290" y="1"/>
                    <a:pt x="286" y="1"/>
                    <a:pt x="282" y="1"/>
                  </a:cubicBezTo>
                  <a:cubicBezTo>
                    <a:pt x="94" y="1"/>
                    <a:pt x="1" y="225"/>
                    <a:pt x="138" y="355"/>
                  </a:cubicBezTo>
                  <a:cubicBezTo>
                    <a:pt x="180" y="400"/>
                    <a:pt x="233" y="420"/>
                    <a:pt x="285" y="420"/>
                  </a:cubicBezTo>
                  <a:cubicBezTo>
                    <a:pt x="390" y="420"/>
                    <a:pt x="491" y="336"/>
                    <a:pt x="491" y="210"/>
                  </a:cubicBezTo>
                  <a:cubicBezTo>
                    <a:pt x="498" y="99"/>
                    <a:pt x="404" y="1"/>
                    <a:pt x="29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81"/>
            <p:cNvSpPr/>
            <p:nvPr/>
          </p:nvSpPr>
          <p:spPr>
            <a:xfrm>
              <a:off x="5059700" y="2390125"/>
              <a:ext cx="12475" cy="10675"/>
            </a:xfrm>
            <a:custGeom>
              <a:avLst/>
              <a:gdLst/>
              <a:ahLst/>
              <a:cxnLst/>
              <a:rect l="l" t="t" r="r" b="b"/>
              <a:pathLst>
                <a:path w="499" h="427" extrusionOk="0">
                  <a:moveTo>
                    <a:pt x="282" y="0"/>
                  </a:moveTo>
                  <a:cubicBezTo>
                    <a:pt x="94" y="0"/>
                    <a:pt x="1" y="231"/>
                    <a:pt x="138" y="361"/>
                  </a:cubicBezTo>
                  <a:cubicBezTo>
                    <a:pt x="180" y="406"/>
                    <a:pt x="233" y="426"/>
                    <a:pt x="285" y="426"/>
                  </a:cubicBezTo>
                  <a:cubicBezTo>
                    <a:pt x="390" y="426"/>
                    <a:pt x="491" y="343"/>
                    <a:pt x="491" y="217"/>
                  </a:cubicBezTo>
                  <a:cubicBezTo>
                    <a:pt x="498" y="94"/>
                    <a:pt x="397" y="0"/>
                    <a:pt x="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81"/>
            <p:cNvSpPr/>
            <p:nvPr/>
          </p:nvSpPr>
          <p:spPr>
            <a:xfrm>
              <a:off x="5073950" y="2348650"/>
              <a:ext cx="12275" cy="10550"/>
            </a:xfrm>
            <a:custGeom>
              <a:avLst/>
              <a:gdLst/>
              <a:ahLst/>
              <a:cxnLst/>
              <a:rect l="l" t="t" r="r" b="b"/>
              <a:pathLst>
                <a:path w="491" h="422" extrusionOk="0">
                  <a:moveTo>
                    <a:pt x="282" y="1"/>
                  </a:moveTo>
                  <a:cubicBezTo>
                    <a:pt x="94" y="1"/>
                    <a:pt x="0" y="224"/>
                    <a:pt x="130" y="361"/>
                  </a:cubicBezTo>
                  <a:cubicBezTo>
                    <a:pt x="174" y="403"/>
                    <a:pt x="227" y="421"/>
                    <a:pt x="278" y="421"/>
                  </a:cubicBezTo>
                  <a:cubicBezTo>
                    <a:pt x="387" y="421"/>
                    <a:pt x="491" y="337"/>
                    <a:pt x="491" y="210"/>
                  </a:cubicBezTo>
                  <a:cubicBezTo>
                    <a:pt x="491" y="94"/>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81"/>
            <p:cNvSpPr/>
            <p:nvPr/>
          </p:nvSpPr>
          <p:spPr>
            <a:xfrm>
              <a:off x="5073950" y="2362525"/>
              <a:ext cx="12275" cy="10550"/>
            </a:xfrm>
            <a:custGeom>
              <a:avLst/>
              <a:gdLst/>
              <a:ahLst/>
              <a:cxnLst/>
              <a:rect l="l" t="t" r="r" b="b"/>
              <a:pathLst>
                <a:path w="491" h="422" extrusionOk="0">
                  <a:moveTo>
                    <a:pt x="282" y="1"/>
                  </a:moveTo>
                  <a:cubicBezTo>
                    <a:pt x="94" y="1"/>
                    <a:pt x="0" y="224"/>
                    <a:pt x="130" y="361"/>
                  </a:cubicBezTo>
                  <a:cubicBezTo>
                    <a:pt x="174" y="403"/>
                    <a:pt x="227" y="422"/>
                    <a:pt x="278" y="422"/>
                  </a:cubicBezTo>
                  <a:cubicBezTo>
                    <a:pt x="387" y="422"/>
                    <a:pt x="491" y="338"/>
                    <a:pt x="491" y="210"/>
                  </a:cubicBezTo>
                  <a:cubicBezTo>
                    <a:pt x="491" y="95"/>
                    <a:pt x="397" y="1"/>
                    <a:pt x="282"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81"/>
            <p:cNvSpPr/>
            <p:nvPr/>
          </p:nvSpPr>
          <p:spPr>
            <a:xfrm>
              <a:off x="5074000" y="2376400"/>
              <a:ext cx="12225" cy="10500"/>
            </a:xfrm>
            <a:custGeom>
              <a:avLst/>
              <a:gdLst/>
              <a:ahLst/>
              <a:cxnLst/>
              <a:rect l="l" t="t" r="r" b="b"/>
              <a:pathLst>
                <a:path w="489" h="420" extrusionOk="0">
                  <a:moveTo>
                    <a:pt x="291" y="1"/>
                  </a:moveTo>
                  <a:cubicBezTo>
                    <a:pt x="287" y="1"/>
                    <a:pt x="284" y="1"/>
                    <a:pt x="280" y="1"/>
                  </a:cubicBezTo>
                  <a:cubicBezTo>
                    <a:pt x="277" y="1"/>
                    <a:pt x="274" y="1"/>
                    <a:pt x="271" y="1"/>
                  </a:cubicBezTo>
                  <a:cubicBezTo>
                    <a:pt x="89" y="1"/>
                    <a:pt x="0" y="227"/>
                    <a:pt x="128" y="355"/>
                  </a:cubicBezTo>
                  <a:cubicBezTo>
                    <a:pt x="173" y="400"/>
                    <a:pt x="228" y="420"/>
                    <a:pt x="281" y="420"/>
                  </a:cubicBezTo>
                  <a:cubicBezTo>
                    <a:pt x="388" y="420"/>
                    <a:pt x="489" y="336"/>
                    <a:pt x="489" y="210"/>
                  </a:cubicBezTo>
                  <a:cubicBezTo>
                    <a:pt x="489" y="99"/>
                    <a:pt x="401" y="1"/>
                    <a:pt x="29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81"/>
            <p:cNvSpPr/>
            <p:nvPr/>
          </p:nvSpPr>
          <p:spPr>
            <a:xfrm>
              <a:off x="5088000" y="2362525"/>
              <a:ext cx="12475" cy="10550"/>
            </a:xfrm>
            <a:custGeom>
              <a:avLst/>
              <a:gdLst/>
              <a:ahLst/>
              <a:cxnLst/>
              <a:rect l="l" t="t" r="r" b="b"/>
              <a:pathLst>
                <a:path w="499" h="422" extrusionOk="0">
                  <a:moveTo>
                    <a:pt x="289" y="1"/>
                  </a:moveTo>
                  <a:cubicBezTo>
                    <a:pt x="102" y="1"/>
                    <a:pt x="1" y="224"/>
                    <a:pt x="138" y="361"/>
                  </a:cubicBezTo>
                  <a:cubicBezTo>
                    <a:pt x="180" y="403"/>
                    <a:pt x="231" y="422"/>
                    <a:pt x="283" y="422"/>
                  </a:cubicBezTo>
                  <a:cubicBezTo>
                    <a:pt x="392" y="422"/>
                    <a:pt x="499" y="338"/>
                    <a:pt x="499" y="210"/>
                  </a:cubicBezTo>
                  <a:cubicBezTo>
                    <a:pt x="499" y="95"/>
                    <a:pt x="405" y="1"/>
                    <a:pt x="28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7" name="Google Shape;4327;p81"/>
          <p:cNvGrpSpPr/>
          <p:nvPr/>
        </p:nvGrpSpPr>
        <p:grpSpPr>
          <a:xfrm>
            <a:off x="8045622" y="3941771"/>
            <a:ext cx="184984" cy="160371"/>
            <a:chOff x="5037700" y="2430325"/>
            <a:chExt cx="75950" cy="65850"/>
          </a:xfrm>
        </p:grpSpPr>
        <p:sp>
          <p:nvSpPr>
            <p:cNvPr id="4328" name="Google Shape;4328;p81"/>
            <p:cNvSpPr/>
            <p:nvPr/>
          </p:nvSpPr>
          <p:spPr>
            <a:xfrm>
              <a:off x="5059700" y="2430325"/>
              <a:ext cx="53950" cy="65850"/>
            </a:xfrm>
            <a:custGeom>
              <a:avLst/>
              <a:gdLst/>
              <a:ahLst/>
              <a:cxnLst/>
              <a:rect l="l" t="t" r="r" b="b"/>
              <a:pathLst>
                <a:path w="2158" h="2634" extrusionOk="0">
                  <a:moveTo>
                    <a:pt x="1" y="1"/>
                  </a:moveTo>
                  <a:lnTo>
                    <a:pt x="866" y="1321"/>
                  </a:lnTo>
                  <a:lnTo>
                    <a:pt x="1" y="2633"/>
                  </a:lnTo>
                  <a:lnTo>
                    <a:pt x="1292" y="2633"/>
                  </a:lnTo>
                  <a:lnTo>
                    <a:pt x="2157" y="1321"/>
                  </a:lnTo>
                  <a:lnTo>
                    <a:pt x="1292"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81"/>
            <p:cNvSpPr/>
            <p:nvPr/>
          </p:nvSpPr>
          <p:spPr>
            <a:xfrm>
              <a:off x="5037700" y="2430325"/>
              <a:ext cx="34100" cy="65850"/>
            </a:xfrm>
            <a:custGeom>
              <a:avLst/>
              <a:gdLst/>
              <a:ahLst/>
              <a:cxnLst/>
              <a:rect l="l" t="t" r="r" b="b"/>
              <a:pathLst>
                <a:path w="1364" h="2634" extrusionOk="0">
                  <a:moveTo>
                    <a:pt x="1" y="1"/>
                  </a:moveTo>
                  <a:lnTo>
                    <a:pt x="866" y="1321"/>
                  </a:lnTo>
                  <a:lnTo>
                    <a:pt x="1" y="2633"/>
                  </a:lnTo>
                  <a:lnTo>
                    <a:pt x="498" y="2633"/>
                  </a:lnTo>
                  <a:lnTo>
                    <a:pt x="1364" y="1321"/>
                  </a:lnTo>
                  <a:lnTo>
                    <a:pt x="498" y="1"/>
                  </a:ln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0" name="Google Shape;4330;p81"/>
          <p:cNvGrpSpPr/>
          <p:nvPr/>
        </p:nvGrpSpPr>
        <p:grpSpPr>
          <a:xfrm>
            <a:off x="7465128" y="3708223"/>
            <a:ext cx="173014" cy="97629"/>
            <a:chOff x="4756975" y="2341800"/>
            <a:chExt cx="91975" cy="51925"/>
          </a:xfrm>
        </p:grpSpPr>
        <p:sp>
          <p:nvSpPr>
            <p:cNvPr id="4331" name="Google Shape;4331;p81"/>
            <p:cNvSpPr/>
            <p:nvPr/>
          </p:nvSpPr>
          <p:spPr>
            <a:xfrm>
              <a:off x="4756975"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81"/>
            <p:cNvSpPr/>
            <p:nvPr/>
          </p:nvSpPr>
          <p:spPr>
            <a:xfrm>
              <a:off x="4777350" y="2341800"/>
              <a:ext cx="10650" cy="9150"/>
            </a:xfrm>
            <a:custGeom>
              <a:avLst/>
              <a:gdLst/>
              <a:ahLst/>
              <a:cxnLst/>
              <a:rect l="l" t="t" r="r" b="b"/>
              <a:pathLst>
                <a:path w="426" h="366" extrusionOk="0">
                  <a:moveTo>
                    <a:pt x="245" y="0"/>
                  </a:moveTo>
                  <a:cubicBezTo>
                    <a:pt x="79" y="0"/>
                    <a:pt x="0" y="195"/>
                    <a:pt x="115" y="311"/>
                  </a:cubicBezTo>
                  <a:cubicBezTo>
                    <a:pt x="153" y="348"/>
                    <a:pt x="199" y="365"/>
                    <a:pt x="244" y="365"/>
                  </a:cubicBezTo>
                  <a:cubicBezTo>
                    <a:pt x="337" y="365"/>
                    <a:pt x="426" y="293"/>
                    <a:pt x="426" y="181"/>
                  </a:cubicBezTo>
                  <a:cubicBezTo>
                    <a:pt x="426" y="80"/>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81"/>
            <p:cNvSpPr/>
            <p:nvPr/>
          </p:nvSpPr>
          <p:spPr>
            <a:xfrm>
              <a:off x="4797725"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81"/>
            <p:cNvSpPr/>
            <p:nvPr/>
          </p:nvSpPr>
          <p:spPr>
            <a:xfrm>
              <a:off x="4818100" y="2341800"/>
              <a:ext cx="10475" cy="9150"/>
            </a:xfrm>
            <a:custGeom>
              <a:avLst/>
              <a:gdLst/>
              <a:ahLst/>
              <a:cxnLst/>
              <a:rect l="l" t="t" r="r" b="b"/>
              <a:pathLst>
                <a:path w="419" h="366" extrusionOk="0">
                  <a:moveTo>
                    <a:pt x="238" y="0"/>
                  </a:moveTo>
                  <a:cubicBezTo>
                    <a:pt x="79" y="0"/>
                    <a:pt x="0" y="195"/>
                    <a:pt x="115" y="311"/>
                  </a:cubicBezTo>
                  <a:cubicBezTo>
                    <a:pt x="151" y="348"/>
                    <a:pt x="195" y="365"/>
                    <a:pt x="239" y="365"/>
                  </a:cubicBezTo>
                  <a:cubicBezTo>
                    <a:pt x="330" y="365"/>
                    <a:pt x="418" y="293"/>
                    <a:pt x="418" y="181"/>
                  </a:cubicBezTo>
                  <a:cubicBezTo>
                    <a:pt x="418" y="80"/>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81"/>
            <p:cNvSpPr/>
            <p:nvPr/>
          </p:nvSpPr>
          <p:spPr>
            <a:xfrm>
              <a:off x="4768675" y="2352625"/>
              <a:ext cx="8875" cy="9025"/>
            </a:xfrm>
            <a:custGeom>
              <a:avLst/>
              <a:gdLst/>
              <a:ahLst/>
              <a:cxnLst/>
              <a:rect l="l" t="t" r="r" b="b"/>
              <a:pathLst>
                <a:path w="355" h="361" extrusionOk="0">
                  <a:moveTo>
                    <a:pt x="174" y="0"/>
                  </a:moveTo>
                  <a:cubicBezTo>
                    <a:pt x="80" y="0"/>
                    <a:pt x="1" y="87"/>
                    <a:pt x="1" y="181"/>
                  </a:cubicBezTo>
                  <a:cubicBezTo>
                    <a:pt x="1" y="281"/>
                    <a:pt x="80" y="361"/>
                    <a:pt x="174" y="361"/>
                  </a:cubicBezTo>
                  <a:cubicBezTo>
                    <a:pt x="275" y="361"/>
                    <a:pt x="354" y="281"/>
                    <a:pt x="354" y="181"/>
                  </a:cubicBezTo>
                  <a:cubicBezTo>
                    <a:pt x="354" y="87"/>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81"/>
            <p:cNvSpPr/>
            <p:nvPr/>
          </p:nvSpPr>
          <p:spPr>
            <a:xfrm>
              <a:off x="4787425" y="2352625"/>
              <a:ext cx="10500" cy="9125"/>
            </a:xfrm>
            <a:custGeom>
              <a:avLst/>
              <a:gdLst/>
              <a:ahLst/>
              <a:cxnLst/>
              <a:rect l="l" t="t" r="r" b="b"/>
              <a:pathLst>
                <a:path w="420" h="365" extrusionOk="0">
                  <a:moveTo>
                    <a:pt x="239" y="0"/>
                  </a:moveTo>
                  <a:cubicBezTo>
                    <a:pt x="80" y="0"/>
                    <a:pt x="1" y="195"/>
                    <a:pt x="116" y="310"/>
                  </a:cubicBezTo>
                  <a:cubicBezTo>
                    <a:pt x="152" y="348"/>
                    <a:pt x="196" y="365"/>
                    <a:pt x="240" y="365"/>
                  </a:cubicBezTo>
                  <a:cubicBezTo>
                    <a:pt x="331" y="365"/>
                    <a:pt x="419" y="292"/>
                    <a:pt x="419" y="181"/>
                  </a:cubicBezTo>
                  <a:cubicBezTo>
                    <a:pt x="419" y="87"/>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81"/>
            <p:cNvSpPr/>
            <p:nvPr/>
          </p:nvSpPr>
          <p:spPr>
            <a:xfrm>
              <a:off x="4809250"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81"/>
            <p:cNvSpPr/>
            <p:nvPr/>
          </p:nvSpPr>
          <p:spPr>
            <a:xfrm>
              <a:off x="4829625" y="2352625"/>
              <a:ext cx="9050" cy="9025"/>
            </a:xfrm>
            <a:custGeom>
              <a:avLst/>
              <a:gdLst/>
              <a:ahLst/>
              <a:cxnLst/>
              <a:rect l="l" t="t" r="r" b="b"/>
              <a:pathLst>
                <a:path w="362" h="361" extrusionOk="0">
                  <a:moveTo>
                    <a:pt x="181" y="0"/>
                  </a:moveTo>
                  <a:cubicBezTo>
                    <a:pt x="80" y="0"/>
                    <a:pt x="1" y="87"/>
                    <a:pt x="1" y="181"/>
                  </a:cubicBezTo>
                  <a:cubicBezTo>
                    <a:pt x="1" y="281"/>
                    <a:pt x="80" y="361"/>
                    <a:pt x="181" y="361"/>
                  </a:cubicBezTo>
                  <a:cubicBezTo>
                    <a:pt x="282" y="361"/>
                    <a:pt x="361" y="281"/>
                    <a:pt x="361" y="181"/>
                  </a:cubicBezTo>
                  <a:cubicBezTo>
                    <a:pt x="361" y="87"/>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81"/>
            <p:cNvSpPr/>
            <p:nvPr/>
          </p:nvSpPr>
          <p:spPr>
            <a:xfrm>
              <a:off x="4777350" y="2363250"/>
              <a:ext cx="10650" cy="9025"/>
            </a:xfrm>
            <a:custGeom>
              <a:avLst/>
              <a:gdLst/>
              <a:ahLst/>
              <a:cxnLst/>
              <a:rect l="l" t="t" r="r" b="b"/>
              <a:pathLst>
                <a:path w="426" h="361" extrusionOk="0">
                  <a:moveTo>
                    <a:pt x="245" y="1"/>
                  </a:moveTo>
                  <a:cubicBezTo>
                    <a:pt x="79" y="1"/>
                    <a:pt x="0" y="195"/>
                    <a:pt x="115" y="311"/>
                  </a:cubicBezTo>
                  <a:cubicBezTo>
                    <a:pt x="152" y="345"/>
                    <a:pt x="197" y="361"/>
                    <a:pt x="241" y="361"/>
                  </a:cubicBezTo>
                  <a:cubicBezTo>
                    <a:pt x="335" y="361"/>
                    <a:pt x="426" y="289"/>
                    <a:pt x="426" y="181"/>
                  </a:cubicBezTo>
                  <a:cubicBezTo>
                    <a:pt x="426" y="80"/>
                    <a:pt x="339" y="1"/>
                    <a:pt x="245"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81"/>
            <p:cNvSpPr/>
            <p:nvPr/>
          </p:nvSpPr>
          <p:spPr>
            <a:xfrm>
              <a:off x="4797725"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81"/>
            <p:cNvSpPr/>
            <p:nvPr/>
          </p:nvSpPr>
          <p:spPr>
            <a:xfrm>
              <a:off x="4818100" y="2363250"/>
              <a:ext cx="10475" cy="9025"/>
            </a:xfrm>
            <a:custGeom>
              <a:avLst/>
              <a:gdLst/>
              <a:ahLst/>
              <a:cxnLst/>
              <a:rect l="l" t="t" r="r" b="b"/>
              <a:pathLst>
                <a:path w="419" h="361" extrusionOk="0">
                  <a:moveTo>
                    <a:pt x="238" y="1"/>
                  </a:moveTo>
                  <a:cubicBezTo>
                    <a:pt x="79" y="1"/>
                    <a:pt x="0" y="195"/>
                    <a:pt x="115" y="311"/>
                  </a:cubicBezTo>
                  <a:cubicBezTo>
                    <a:pt x="150" y="345"/>
                    <a:pt x="193" y="361"/>
                    <a:pt x="236"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81"/>
            <p:cNvSpPr/>
            <p:nvPr/>
          </p:nvSpPr>
          <p:spPr>
            <a:xfrm>
              <a:off x="4838475" y="2363250"/>
              <a:ext cx="10475" cy="9025"/>
            </a:xfrm>
            <a:custGeom>
              <a:avLst/>
              <a:gdLst/>
              <a:ahLst/>
              <a:cxnLst/>
              <a:rect l="l" t="t" r="r" b="b"/>
              <a:pathLst>
                <a:path w="419" h="361" extrusionOk="0">
                  <a:moveTo>
                    <a:pt x="238" y="1"/>
                  </a:moveTo>
                  <a:cubicBezTo>
                    <a:pt x="79" y="1"/>
                    <a:pt x="0" y="195"/>
                    <a:pt x="108" y="311"/>
                  </a:cubicBezTo>
                  <a:cubicBezTo>
                    <a:pt x="145" y="345"/>
                    <a:pt x="190" y="361"/>
                    <a:pt x="233" y="361"/>
                  </a:cubicBezTo>
                  <a:cubicBezTo>
                    <a:pt x="328" y="361"/>
                    <a:pt x="418" y="289"/>
                    <a:pt x="418" y="181"/>
                  </a:cubicBezTo>
                  <a:cubicBezTo>
                    <a:pt x="418" y="80"/>
                    <a:pt x="339" y="1"/>
                    <a:pt x="238"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81"/>
            <p:cNvSpPr/>
            <p:nvPr/>
          </p:nvSpPr>
          <p:spPr>
            <a:xfrm>
              <a:off x="4768675" y="2374075"/>
              <a:ext cx="8875" cy="9050"/>
            </a:xfrm>
            <a:custGeom>
              <a:avLst/>
              <a:gdLst/>
              <a:ahLst/>
              <a:cxnLst/>
              <a:rect l="l" t="t" r="r" b="b"/>
              <a:pathLst>
                <a:path w="355" h="362" extrusionOk="0">
                  <a:moveTo>
                    <a:pt x="174" y="0"/>
                  </a:moveTo>
                  <a:cubicBezTo>
                    <a:pt x="80" y="0"/>
                    <a:pt x="1" y="80"/>
                    <a:pt x="1" y="181"/>
                  </a:cubicBezTo>
                  <a:cubicBezTo>
                    <a:pt x="1" y="282"/>
                    <a:pt x="80" y="361"/>
                    <a:pt x="174" y="361"/>
                  </a:cubicBezTo>
                  <a:cubicBezTo>
                    <a:pt x="275" y="361"/>
                    <a:pt x="354" y="282"/>
                    <a:pt x="354" y="181"/>
                  </a:cubicBezTo>
                  <a:cubicBezTo>
                    <a:pt x="354" y="80"/>
                    <a:pt x="275" y="0"/>
                    <a:pt x="174"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81"/>
            <p:cNvSpPr/>
            <p:nvPr/>
          </p:nvSpPr>
          <p:spPr>
            <a:xfrm>
              <a:off x="4787425" y="2374075"/>
              <a:ext cx="10500" cy="9150"/>
            </a:xfrm>
            <a:custGeom>
              <a:avLst/>
              <a:gdLst/>
              <a:ahLst/>
              <a:cxnLst/>
              <a:rect l="l" t="t" r="r" b="b"/>
              <a:pathLst>
                <a:path w="420" h="366" extrusionOk="0">
                  <a:moveTo>
                    <a:pt x="239" y="0"/>
                  </a:moveTo>
                  <a:cubicBezTo>
                    <a:pt x="80" y="0"/>
                    <a:pt x="1" y="195"/>
                    <a:pt x="116" y="311"/>
                  </a:cubicBezTo>
                  <a:cubicBezTo>
                    <a:pt x="152" y="348"/>
                    <a:pt x="196" y="365"/>
                    <a:pt x="240" y="365"/>
                  </a:cubicBezTo>
                  <a:cubicBezTo>
                    <a:pt x="331" y="365"/>
                    <a:pt x="419" y="293"/>
                    <a:pt x="419" y="181"/>
                  </a:cubicBezTo>
                  <a:cubicBezTo>
                    <a:pt x="419" y="80"/>
                    <a:pt x="340" y="0"/>
                    <a:pt x="239"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81"/>
            <p:cNvSpPr/>
            <p:nvPr/>
          </p:nvSpPr>
          <p:spPr>
            <a:xfrm>
              <a:off x="4809250"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81"/>
            <p:cNvSpPr/>
            <p:nvPr/>
          </p:nvSpPr>
          <p:spPr>
            <a:xfrm>
              <a:off x="4829625" y="2374075"/>
              <a:ext cx="9050" cy="9050"/>
            </a:xfrm>
            <a:custGeom>
              <a:avLst/>
              <a:gdLst/>
              <a:ahLst/>
              <a:cxnLst/>
              <a:rect l="l" t="t" r="r" b="b"/>
              <a:pathLst>
                <a:path w="362" h="362" extrusionOk="0">
                  <a:moveTo>
                    <a:pt x="181" y="0"/>
                  </a:moveTo>
                  <a:cubicBezTo>
                    <a:pt x="80" y="0"/>
                    <a:pt x="1" y="80"/>
                    <a:pt x="1" y="181"/>
                  </a:cubicBezTo>
                  <a:cubicBezTo>
                    <a:pt x="1" y="282"/>
                    <a:pt x="80" y="361"/>
                    <a:pt x="181" y="361"/>
                  </a:cubicBezTo>
                  <a:cubicBezTo>
                    <a:pt x="282" y="361"/>
                    <a:pt x="361" y="282"/>
                    <a:pt x="361" y="181"/>
                  </a:cubicBezTo>
                  <a:cubicBezTo>
                    <a:pt x="361" y="80"/>
                    <a:pt x="282" y="0"/>
                    <a:pt x="18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81"/>
            <p:cNvSpPr/>
            <p:nvPr/>
          </p:nvSpPr>
          <p:spPr>
            <a:xfrm>
              <a:off x="4756975"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46"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81"/>
            <p:cNvSpPr/>
            <p:nvPr/>
          </p:nvSpPr>
          <p:spPr>
            <a:xfrm>
              <a:off x="4777350" y="2384725"/>
              <a:ext cx="10650" cy="9000"/>
            </a:xfrm>
            <a:custGeom>
              <a:avLst/>
              <a:gdLst/>
              <a:ahLst/>
              <a:cxnLst/>
              <a:rect l="l" t="t" r="r" b="b"/>
              <a:pathLst>
                <a:path w="426" h="360" extrusionOk="0">
                  <a:moveTo>
                    <a:pt x="245" y="0"/>
                  </a:moveTo>
                  <a:cubicBezTo>
                    <a:pt x="79" y="0"/>
                    <a:pt x="0" y="195"/>
                    <a:pt x="115" y="310"/>
                  </a:cubicBezTo>
                  <a:cubicBezTo>
                    <a:pt x="152" y="344"/>
                    <a:pt x="197" y="360"/>
                    <a:pt x="241" y="360"/>
                  </a:cubicBezTo>
                  <a:cubicBezTo>
                    <a:pt x="335" y="360"/>
                    <a:pt x="426" y="289"/>
                    <a:pt x="426" y="180"/>
                  </a:cubicBezTo>
                  <a:cubicBezTo>
                    <a:pt x="426" y="79"/>
                    <a:pt x="339" y="0"/>
                    <a:pt x="245"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81"/>
            <p:cNvSpPr/>
            <p:nvPr/>
          </p:nvSpPr>
          <p:spPr>
            <a:xfrm>
              <a:off x="4797725"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81"/>
            <p:cNvSpPr/>
            <p:nvPr/>
          </p:nvSpPr>
          <p:spPr>
            <a:xfrm>
              <a:off x="4818100" y="2384725"/>
              <a:ext cx="10475" cy="9000"/>
            </a:xfrm>
            <a:custGeom>
              <a:avLst/>
              <a:gdLst/>
              <a:ahLst/>
              <a:cxnLst/>
              <a:rect l="l" t="t" r="r" b="b"/>
              <a:pathLst>
                <a:path w="419" h="360" extrusionOk="0">
                  <a:moveTo>
                    <a:pt x="238" y="0"/>
                  </a:moveTo>
                  <a:cubicBezTo>
                    <a:pt x="79" y="0"/>
                    <a:pt x="0" y="195"/>
                    <a:pt x="115" y="310"/>
                  </a:cubicBezTo>
                  <a:cubicBezTo>
                    <a:pt x="150" y="344"/>
                    <a:pt x="193" y="360"/>
                    <a:pt x="236" y="360"/>
                  </a:cubicBezTo>
                  <a:cubicBezTo>
                    <a:pt x="328" y="360"/>
                    <a:pt x="418" y="289"/>
                    <a:pt x="418" y="180"/>
                  </a:cubicBezTo>
                  <a:cubicBezTo>
                    <a:pt x="418" y="79"/>
                    <a:pt x="339" y="0"/>
                    <a:pt x="238"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1" name="Google Shape;4351;p81"/>
          <p:cNvGrpSpPr/>
          <p:nvPr/>
        </p:nvGrpSpPr>
        <p:grpSpPr>
          <a:xfrm>
            <a:off x="7732065" y="4196920"/>
            <a:ext cx="212497" cy="175761"/>
            <a:chOff x="4943575" y="2516350"/>
            <a:chExt cx="98675" cy="81700"/>
          </a:xfrm>
        </p:grpSpPr>
        <p:sp>
          <p:nvSpPr>
            <p:cNvPr id="4352" name="Google Shape;4352;p81"/>
            <p:cNvSpPr/>
            <p:nvPr/>
          </p:nvSpPr>
          <p:spPr>
            <a:xfrm>
              <a:off x="5036450" y="2554750"/>
              <a:ext cx="5800" cy="4825"/>
            </a:xfrm>
            <a:custGeom>
              <a:avLst/>
              <a:gdLst/>
              <a:ahLst/>
              <a:cxnLst/>
              <a:rect l="l" t="t" r="r" b="b"/>
              <a:pathLst>
                <a:path w="232" h="193" extrusionOk="0">
                  <a:moveTo>
                    <a:pt x="130" y="0"/>
                  </a:moveTo>
                  <a:cubicBezTo>
                    <a:pt x="51" y="0"/>
                    <a:pt x="0" y="101"/>
                    <a:pt x="65" y="166"/>
                  </a:cubicBezTo>
                  <a:cubicBezTo>
                    <a:pt x="83" y="184"/>
                    <a:pt x="106" y="192"/>
                    <a:pt x="129" y="192"/>
                  </a:cubicBezTo>
                  <a:cubicBezTo>
                    <a:pt x="179"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81"/>
            <p:cNvSpPr/>
            <p:nvPr/>
          </p:nvSpPr>
          <p:spPr>
            <a:xfrm>
              <a:off x="5028150" y="2547175"/>
              <a:ext cx="5625" cy="4725"/>
            </a:xfrm>
            <a:custGeom>
              <a:avLst/>
              <a:gdLst/>
              <a:ahLst/>
              <a:cxnLst/>
              <a:rect l="l" t="t" r="r" b="b"/>
              <a:pathLst>
                <a:path w="225" h="189" extrusionOk="0">
                  <a:moveTo>
                    <a:pt x="123" y="0"/>
                  </a:moveTo>
                  <a:cubicBezTo>
                    <a:pt x="37" y="0"/>
                    <a:pt x="0" y="101"/>
                    <a:pt x="58"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81"/>
            <p:cNvSpPr/>
            <p:nvPr/>
          </p:nvSpPr>
          <p:spPr>
            <a:xfrm>
              <a:off x="5028150" y="2554750"/>
              <a:ext cx="5625" cy="4825"/>
            </a:xfrm>
            <a:custGeom>
              <a:avLst/>
              <a:gdLst/>
              <a:ahLst/>
              <a:cxnLst/>
              <a:rect l="l" t="t" r="r" b="b"/>
              <a:pathLst>
                <a:path w="225" h="193" extrusionOk="0">
                  <a:moveTo>
                    <a:pt x="123" y="0"/>
                  </a:moveTo>
                  <a:cubicBezTo>
                    <a:pt x="44" y="0"/>
                    <a:pt x="0" y="101"/>
                    <a:pt x="58" y="166"/>
                  </a:cubicBezTo>
                  <a:cubicBezTo>
                    <a:pt x="76" y="184"/>
                    <a:pt x="99"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81"/>
            <p:cNvSpPr/>
            <p:nvPr/>
          </p:nvSpPr>
          <p:spPr>
            <a:xfrm>
              <a:off x="5028150" y="2562500"/>
              <a:ext cx="5625" cy="4800"/>
            </a:xfrm>
            <a:custGeom>
              <a:avLst/>
              <a:gdLst/>
              <a:ahLst/>
              <a:cxnLst/>
              <a:rect l="l" t="t" r="r" b="b"/>
              <a:pathLst>
                <a:path w="225" h="192" extrusionOk="0">
                  <a:moveTo>
                    <a:pt x="123" y="0"/>
                  </a:moveTo>
                  <a:cubicBezTo>
                    <a:pt x="37" y="0"/>
                    <a:pt x="0" y="101"/>
                    <a:pt x="58" y="166"/>
                  </a:cubicBezTo>
                  <a:cubicBezTo>
                    <a:pt x="77"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81"/>
            <p:cNvSpPr/>
            <p:nvPr/>
          </p:nvSpPr>
          <p:spPr>
            <a:xfrm>
              <a:off x="501972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81"/>
            <p:cNvSpPr/>
            <p:nvPr/>
          </p:nvSpPr>
          <p:spPr>
            <a:xfrm>
              <a:off x="5019675" y="2547175"/>
              <a:ext cx="5625" cy="4725"/>
            </a:xfrm>
            <a:custGeom>
              <a:avLst/>
              <a:gdLst/>
              <a:ahLst/>
              <a:cxnLst/>
              <a:rect l="l" t="t" r="r" b="b"/>
              <a:pathLst>
                <a:path w="225" h="189" extrusionOk="0">
                  <a:moveTo>
                    <a:pt x="130" y="0"/>
                  </a:moveTo>
                  <a:cubicBezTo>
                    <a:pt x="44" y="0"/>
                    <a:pt x="0" y="101"/>
                    <a:pt x="58" y="159"/>
                  </a:cubicBezTo>
                  <a:cubicBezTo>
                    <a:pt x="79" y="180"/>
                    <a:pt x="103" y="189"/>
                    <a:pt x="126" y="189"/>
                  </a:cubicBezTo>
                  <a:cubicBezTo>
                    <a:pt x="177" y="189"/>
                    <a:pt x="224" y="146"/>
                    <a:pt x="224" y="87"/>
                  </a:cubicBezTo>
                  <a:cubicBezTo>
                    <a:pt x="217"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81"/>
            <p:cNvSpPr/>
            <p:nvPr/>
          </p:nvSpPr>
          <p:spPr>
            <a:xfrm>
              <a:off x="5019675" y="2554750"/>
              <a:ext cx="5625" cy="4825"/>
            </a:xfrm>
            <a:custGeom>
              <a:avLst/>
              <a:gdLst/>
              <a:ahLst/>
              <a:cxnLst/>
              <a:rect l="l" t="t" r="r" b="b"/>
              <a:pathLst>
                <a:path w="225" h="193" extrusionOk="0">
                  <a:moveTo>
                    <a:pt x="130" y="0"/>
                  </a:moveTo>
                  <a:cubicBezTo>
                    <a:pt x="44" y="0"/>
                    <a:pt x="0" y="101"/>
                    <a:pt x="58" y="166"/>
                  </a:cubicBezTo>
                  <a:cubicBezTo>
                    <a:pt x="79" y="184"/>
                    <a:pt x="102"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81"/>
            <p:cNvSpPr/>
            <p:nvPr/>
          </p:nvSpPr>
          <p:spPr>
            <a:xfrm>
              <a:off x="5019675" y="2562500"/>
              <a:ext cx="5625" cy="4800"/>
            </a:xfrm>
            <a:custGeom>
              <a:avLst/>
              <a:gdLst/>
              <a:ahLst/>
              <a:cxnLst/>
              <a:rect l="l" t="t" r="r" b="b"/>
              <a:pathLst>
                <a:path w="225" h="192" extrusionOk="0">
                  <a:moveTo>
                    <a:pt x="130" y="0"/>
                  </a:moveTo>
                  <a:cubicBezTo>
                    <a:pt x="44" y="0"/>
                    <a:pt x="0" y="101"/>
                    <a:pt x="58" y="166"/>
                  </a:cubicBezTo>
                  <a:cubicBezTo>
                    <a:pt x="77" y="183"/>
                    <a:pt x="100" y="191"/>
                    <a:pt x="122" y="191"/>
                  </a:cubicBezTo>
                  <a:cubicBezTo>
                    <a:pt x="174" y="191"/>
                    <a:pt x="224" y="148"/>
                    <a:pt x="224" y="87"/>
                  </a:cubicBezTo>
                  <a:cubicBezTo>
                    <a:pt x="217"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81"/>
            <p:cNvSpPr/>
            <p:nvPr/>
          </p:nvSpPr>
          <p:spPr>
            <a:xfrm>
              <a:off x="5019725" y="2570225"/>
              <a:ext cx="5575" cy="4750"/>
            </a:xfrm>
            <a:custGeom>
              <a:avLst/>
              <a:gdLst/>
              <a:ahLst/>
              <a:cxnLst/>
              <a:rect l="l" t="t" r="r" b="b"/>
              <a:pathLst>
                <a:path w="223" h="190" extrusionOk="0">
                  <a:moveTo>
                    <a:pt x="139" y="1"/>
                  </a:moveTo>
                  <a:cubicBezTo>
                    <a:pt x="136" y="1"/>
                    <a:pt x="132" y="1"/>
                    <a:pt x="128" y="2"/>
                  </a:cubicBezTo>
                  <a:cubicBezTo>
                    <a:pt x="126" y="1"/>
                    <a:pt x="123" y="1"/>
                    <a:pt x="120" y="1"/>
                  </a:cubicBezTo>
                  <a:cubicBezTo>
                    <a:pt x="39" y="1"/>
                    <a:pt x="0" y="104"/>
                    <a:pt x="56" y="160"/>
                  </a:cubicBezTo>
                  <a:cubicBezTo>
                    <a:pt x="77" y="181"/>
                    <a:pt x="101" y="190"/>
                    <a:pt x="124" y="190"/>
                  </a:cubicBezTo>
                  <a:cubicBezTo>
                    <a:pt x="175" y="190"/>
                    <a:pt x="222" y="147"/>
                    <a:pt x="222" y="88"/>
                  </a:cubicBezTo>
                  <a:cubicBezTo>
                    <a:pt x="215" y="41"/>
                    <a:pt x="184"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81"/>
            <p:cNvSpPr/>
            <p:nvPr/>
          </p:nvSpPr>
          <p:spPr>
            <a:xfrm>
              <a:off x="501120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81"/>
            <p:cNvSpPr/>
            <p:nvPr/>
          </p:nvSpPr>
          <p:spPr>
            <a:xfrm>
              <a:off x="5011250"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81"/>
            <p:cNvSpPr/>
            <p:nvPr/>
          </p:nvSpPr>
          <p:spPr>
            <a:xfrm>
              <a:off x="501120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81"/>
            <p:cNvSpPr/>
            <p:nvPr/>
          </p:nvSpPr>
          <p:spPr>
            <a:xfrm>
              <a:off x="5011200"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81"/>
            <p:cNvSpPr/>
            <p:nvPr/>
          </p:nvSpPr>
          <p:spPr>
            <a:xfrm>
              <a:off x="5011200" y="2562500"/>
              <a:ext cx="5750" cy="4800"/>
            </a:xfrm>
            <a:custGeom>
              <a:avLst/>
              <a:gdLst/>
              <a:ahLst/>
              <a:cxnLst/>
              <a:rect l="l" t="t" r="r" b="b"/>
              <a:pathLst>
                <a:path w="230" h="192" extrusionOk="0">
                  <a:moveTo>
                    <a:pt x="130" y="0"/>
                  </a:moveTo>
                  <a:cubicBezTo>
                    <a:pt x="44" y="0"/>
                    <a:pt x="1" y="101"/>
                    <a:pt x="65" y="166"/>
                  </a:cubicBezTo>
                  <a:cubicBezTo>
                    <a:pt x="82"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81"/>
            <p:cNvSpPr/>
            <p:nvPr/>
          </p:nvSpPr>
          <p:spPr>
            <a:xfrm>
              <a:off x="50112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81"/>
            <p:cNvSpPr/>
            <p:nvPr/>
          </p:nvSpPr>
          <p:spPr>
            <a:xfrm>
              <a:off x="5011200"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81"/>
            <p:cNvSpPr/>
            <p:nvPr/>
          </p:nvSpPr>
          <p:spPr>
            <a:xfrm>
              <a:off x="5002725"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81"/>
            <p:cNvSpPr/>
            <p:nvPr/>
          </p:nvSpPr>
          <p:spPr>
            <a:xfrm>
              <a:off x="5002725"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81"/>
            <p:cNvSpPr/>
            <p:nvPr/>
          </p:nvSpPr>
          <p:spPr>
            <a:xfrm>
              <a:off x="5002775" y="2539400"/>
              <a:ext cx="5575" cy="4750"/>
            </a:xfrm>
            <a:custGeom>
              <a:avLst/>
              <a:gdLst/>
              <a:ahLst/>
              <a:cxnLst/>
              <a:rect l="l" t="t" r="r" b="b"/>
              <a:pathLst>
                <a:path w="223" h="190" extrusionOk="0">
                  <a:moveTo>
                    <a:pt x="120" y="1"/>
                  </a:moveTo>
                  <a:cubicBezTo>
                    <a:pt x="39" y="1"/>
                    <a:pt x="0" y="104"/>
                    <a:pt x="56" y="160"/>
                  </a:cubicBezTo>
                  <a:cubicBezTo>
                    <a:pt x="77" y="181"/>
                    <a:pt x="101" y="190"/>
                    <a:pt x="125"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81"/>
            <p:cNvSpPr/>
            <p:nvPr/>
          </p:nvSpPr>
          <p:spPr>
            <a:xfrm>
              <a:off x="5002725"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81"/>
            <p:cNvSpPr/>
            <p:nvPr/>
          </p:nvSpPr>
          <p:spPr>
            <a:xfrm>
              <a:off x="5002725" y="2554750"/>
              <a:ext cx="5625" cy="4825"/>
            </a:xfrm>
            <a:custGeom>
              <a:avLst/>
              <a:gdLst/>
              <a:ahLst/>
              <a:cxnLst/>
              <a:rect l="l" t="t" r="r" b="b"/>
              <a:pathLst>
                <a:path w="225" h="193" extrusionOk="0">
                  <a:moveTo>
                    <a:pt x="130" y="0"/>
                  </a:moveTo>
                  <a:cubicBezTo>
                    <a:pt x="44" y="0"/>
                    <a:pt x="1" y="101"/>
                    <a:pt x="58" y="166"/>
                  </a:cubicBezTo>
                  <a:cubicBezTo>
                    <a:pt x="79" y="184"/>
                    <a:pt x="103" y="192"/>
                    <a:pt x="126"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81"/>
            <p:cNvSpPr/>
            <p:nvPr/>
          </p:nvSpPr>
          <p:spPr>
            <a:xfrm>
              <a:off x="5002725"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81"/>
            <p:cNvSpPr/>
            <p:nvPr/>
          </p:nvSpPr>
          <p:spPr>
            <a:xfrm>
              <a:off x="50027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81"/>
            <p:cNvSpPr/>
            <p:nvPr/>
          </p:nvSpPr>
          <p:spPr>
            <a:xfrm>
              <a:off x="5002725" y="2577825"/>
              <a:ext cx="5625" cy="4825"/>
            </a:xfrm>
            <a:custGeom>
              <a:avLst/>
              <a:gdLst/>
              <a:ahLst/>
              <a:cxnLst/>
              <a:rect l="l" t="t" r="r" b="b"/>
              <a:pathLst>
                <a:path w="225" h="193" extrusionOk="0">
                  <a:moveTo>
                    <a:pt x="130" y="1"/>
                  </a:moveTo>
                  <a:cubicBezTo>
                    <a:pt x="44" y="1"/>
                    <a:pt x="1" y="101"/>
                    <a:pt x="58" y="166"/>
                  </a:cubicBezTo>
                  <a:cubicBezTo>
                    <a:pt x="79" y="185"/>
                    <a:pt x="103" y="193"/>
                    <a:pt x="126"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81"/>
            <p:cNvSpPr/>
            <p:nvPr/>
          </p:nvSpPr>
          <p:spPr>
            <a:xfrm>
              <a:off x="5002725"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81"/>
            <p:cNvSpPr/>
            <p:nvPr/>
          </p:nvSpPr>
          <p:spPr>
            <a:xfrm>
              <a:off x="4994250" y="25163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81"/>
            <p:cNvSpPr/>
            <p:nvPr/>
          </p:nvSpPr>
          <p:spPr>
            <a:xfrm>
              <a:off x="4994250" y="2524100"/>
              <a:ext cx="5750" cy="4775"/>
            </a:xfrm>
            <a:custGeom>
              <a:avLst/>
              <a:gdLst/>
              <a:ahLst/>
              <a:cxnLst/>
              <a:rect l="l" t="t" r="r" b="b"/>
              <a:pathLst>
                <a:path w="230" h="191" extrusionOk="0">
                  <a:moveTo>
                    <a:pt x="130" y="0"/>
                  </a:moveTo>
                  <a:cubicBezTo>
                    <a:pt x="44" y="0"/>
                    <a:pt x="1" y="101"/>
                    <a:pt x="65" y="166"/>
                  </a:cubicBezTo>
                  <a:cubicBezTo>
                    <a:pt x="83" y="183"/>
                    <a:pt x="104" y="191"/>
                    <a:pt x="126" y="191"/>
                  </a:cubicBezTo>
                  <a:cubicBezTo>
                    <a:pt x="177" y="191"/>
                    <a:pt x="229" y="148"/>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81"/>
            <p:cNvSpPr/>
            <p:nvPr/>
          </p:nvSpPr>
          <p:spPr>
            <a:xfrm>
              <a:off x="4994250" y="2531675"/>
              <a:ext cx="5750" cy="4900"/>
            </a:xfrm>
            <a:custGeom>
              <a:avLst/>
              <a:gdLst/>
              <a:ahLst/>
              <a:cxnLst/>
              <a:rect l="l" t="t" r="r" b="b"/>
              <a:pathLst>
                <a:path w="230" h="196" extrusionOk="0">
                  <a:moveTo>
                    <a:pt x="130" y="0"/>
                  </a:moveTo>
                  <a:cubicBezTo>
                    <a:pt x="44" y="0"/>
                    <a:pt x="1" y="108"/>
                    <a:pt x="65" y="166"/>
                  </a:cubicBezTo>
                  <a:cubicBezTo>
                    <a:pt x="84" y="187"/>
                    <a:pt x="107" y="195"/>
                    <a:pt x="130" y="195"/>
                  </a:cubicBezTo>
                  <a:cubicBezTo>
                    <a:pt x="180"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81"/>
            <p:cNvSpPr/>
            <p:nvPr/>
          </p:nvSpPr>
          <p:spPr>
            <a:xfrm>
              <a:off x="499430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81"/>
            <p:cNvSpPr/>
            <p:nvPr/>
          </p:nvSpPr>
          <p:spPr>
            <a:xfrm>
              <a:off x="4994250" y="2547175"/>
              <a:ext cx="5750" cy="4725"/>
            </a:xfrm>
            <a:custGeom>
              <a:avLst/>
              <a:gdLst/>
              <a:ahLst/>
              <a:cxnLst/>
              <a:rect l="l" t="t" r="r" b="b"/>
              <a:pathLst>
                <a:path w="230" h="189" extrusionOk="0">
                  <a:moveTo>
                    <a:pt x="130" y="0"/>
                  </a:moveTo>
                  <a:cubicBezTo>
                    <a:pt x="44" y="0"/>
                    <a:pt x="1" y="101"/>
                    <a:pt x="65" y="159"/>
                  </a:cubicBezTo>
                  <a:cubicBezTo>
                    <a:pt x="84" y="180"/>
                    <a:pt x="107" y="189"/>
                    <a:pt x="130" y="189"/>
                  </a:cubicBezTo>
                  <a:cubicBezTo>
                    <a:pt x="180"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81"/>
            <p:cNvSpPr/>
            <p:nvPr/>
          </p:nvSpPr>
          <p:spPr>
            <a:xfrm>
              <a:off x="499425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81"/>
            <p:cNvSpPr/>
            <p:nvPr/>
          </p:nvSpPr>
          <p:spPr>
            <a:xfrm>
              <a:off x="4994250" y="2562500"/>
              <a:ext cx="5750" cy="4800"/>
            </a:xfrm>
            <a:custGeom>
              <a:avLst/>
              <a:gdLst/>
              <a:ahLst/>
              <a:cxnLst/>
              <a:rect l="l" t="t" r="r" b="b"/>
              <a:pathLst>
                <a:path w="230" h="192" extrusionOk="0">
                  <a:moveTo>
                    <a:pt x="130" y="0"/>
                  </a:moveTo>
                  <a:cubicBezTo>
                    <a:pt x="44" y="0"/>
                    <a:pt x="1" y="101"/>
                    <a:pt x="65" y="166"/>
                  </a:cubicBezTo>
                  <a:cubicBezTo>
                    <a:pt x="83" y="183"/>
                    <a:pt x="104" y="191"/>
                    <a:pt x="126" y="191"/>
                  </a:cubicBezTo>
                  <a:cubicBezTo>
                    <a:pt x="177"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81"/>
            <p:cNvSpPr/>
            <p:nvPr/>
          </p:nvSpPr>
          <p:spPr>
            <a:xfrm>
              <a:off x="499430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2" y="181"/>
                    <a:pt x="105" y="190"/>
                    <a:pt x="128" y="190"/>
                  </a:cubicBezTo>
                  <a:cubicBezTo>
                    <a:pt x="178"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81"/>
            <p:cNvSpPr/>
            <p:nvPr/>
          </p:nvSpPr>
          <p:spPr>
            <a:xfrm>
              <a:off x="499425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81"/>
            <p:cNvSpPr/>
            <p:nvPr/>
          </p:nvSpPr>
          <p:spPr>
            <a:xfrm>
              <a:off x="4994250" y="2585575"/>
              <a:ext cx="5750" cy="4800"/>
            </a:xfrm>
            <a:custGeom>
              <a:avLst/>
              <a:gdLst/>
              <a:ahLst/>
              <a:cxnLst/>
              <a:rect l="l" t="t" r="r" b="b"/>
              <a:pathLst>
                <a:path w="230" h="192" extrusionOk="0">
                  <a:moveTo>
                    <a:pt x="130" y="1"/>
                  </a:moveTo>
                  <a:cubicBezTo>
                    <a:pt x="44" y="1"/>
                    <a:pt x="1" y="102"/>
                    <a:pt x="65" y="167"/>
                  </a:cubicBezTo>
                  <a:cubicBezTo>
                    <a:pt x="83" y="184"/>
                    <a:pt x="104" y="191"/>
                    <a:pt x="126" y="191"/>
                  </a:cubicBezTo>
                  <a:cubicBezTo>
                    <a:pt x="177" y="191"/>
                    <a:pt x="229" y="148"/>
                    <a:pt x="224" y="87"/>
                  </a:cubicBezTo>
                  <a:cubicBezTo>
                    <a:pt x="224" y="37"/>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81"/>
            <p:cNvSpPr/>
            <p:nvPr/>
          </p:nvSpPr>
          <p:spPr>
            <a:xfrm>
              <a:off x="4994250" y="2593150"/>
              <a:ext cx="5750" cy="4900"/>
            </a:xfrm>
            <a:custGeom>
              <a:avLst/>
              <a:gdLst/>
              <a:ahLst/>
              <a:cxnLst/>
              <a:rect l="l" t="t" r="r" b="b"/>
              <a:pathLst>
                <a:path w="230" h="196" extrusionOk="0">
                  <a:moveTo>
                    <a:pt x="130" y="1"/>
                  </a:moveTo>
                  <a:cubicBezTo>
                    <a:pt x="44" y="1"/>
                    <a:pt x="1" y="109"/>
                    <a:pt x="65" y="166"/>
                  </a:cubicBezTo>
                  <a:cubicBezTo>
                    <a:pt x="84" y="187"/>
                    <a:pt x="107" y="196"/>
                    <a:pt x="130" y="196"/>
                  </a:cubicBezTo>
                  <a:cubicBezTo>
                    <a:pt x="180" y="196"/>
                    <a:pt x="229"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81"/>
            <p:cNvSpPr/>
            <p:nvPr/>
          </p:nvSpPr>
          <p:spPr>
            <a:xfrm>
              <a:off x="4985775"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81"/>
            <p:cNvSpPr/>
            <p:nvPr/>
          </p:nvSpPr>
          <p:spPr>
            <a:xfrm>
              <a:off x="4985825"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81"/>
            <p:cNvSpPr/>
            <p:nvPr/>
          </p:nvSpPr>
          <p:spPr>
            <a:xfrm>
              <a:off x="4985775"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81"/>
            <p:cNvSpPr/>
            <p:nvPr/>
          </p:nvSpPr>
          <p:spPr>
            <a:xfrm>
              <a:off x="4985775"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81"/>
            <p:cNvSpPr/>
            <p:nvPr/>
          </p:nvSpPr>
          <p:spPr>
            <a:xfrm>
              <a:off x="4985775"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81"/>
            <p:cNvSpPr/>
            <p:nvPr/>
          </p:nvSpPr>
          <p:spPr>
            <a:xfrm>
              <a:off x="498582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81"/>
            <p:cNvSpPr/>
            <p:nvPr/>
          </p:nvSpPr>
          <p:spPr>
            <a:xfrm>
              <a:off x="4985775"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5" name="Google Shape;4395;p81"/>
            <p:cNvSpPr/>
            <p:nvPr/>
          </p:nvSpPr>
          <p:spPr>
            <a:xfrm>
              <a:off x="4977300" y="2531675"/>
              <a:ext cx="5750" cy="4900"/>
            </a:xfrm>
            <a:custGeom>
              <a:avLst/>
              <a:gdLst/>
              <a:ahLst/>
              <a:cxnLst/>
              <a:rect l="l" t="t" r="r" b="b"/>
              <a:pathLst>
                <a:path w="230" h="196" extrusionOk="0">
                  <a:moveTo>
                    <a:pt x="130" y="0"/>
                  </a:moveTo>
                  <a:cubicBezTo>
                    <a:pt x="44" y="0"/>
                    <a:pt x="1" y="108"/>
                    <a:pt x="65"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6" name="Google Shape;4396;p81"/>
            <p:cNvSpPr/>
            <p:nvPr/>
          </p:nvSpPr>
          <p:spPr>
            <a:xfrm>
              <a:off x="4977350" y="2539400"/>
              <a:ext cx="5575" cy="4750"/>
            </a:xfrm>
            <a:custGeom>
              <a:avLst/>
              <a:gdLst/>
              <a:ahLst/>
              <a:cxnLst/>
              <a:rect l="l" t="t" r="r" b="b"/>
              <a:pathLst>
                <a:path w="223" h="190" extrusionOk="0">
                  <a:moveTo>
                    <a:pt x="120" y="1"/>
                  </a:moveTo>
                  <a:cubicBezTo>
                    <a:pt x="39" y="1"/>
                    <a:pt x="1" y="104"/>
                    <a:pt x="63" y="160"/>
                  </a:cubicBezTo>
                  <a:cubicBezTo>
                    <a:pt x="82" y="181"/>
                    <a:pt x="105" y="190"/>
                    <a:pt x="127" y="190"/>
                  </a:cubicBezTo>
                  <a:cubicBezTo>
                    <a:pt x="175" y="190"/>
                    <a:pt x="222" y="149"/>
                    <a:pt x="222" y="95"/>
                  </a:cubicBezTo>
                  <a:cubicBezTo>
                    <a:pt x="222" y="37"/>
                    <a:pt x="179" y="1"/>
                    <a:pt x="128"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81"/>
            <p:cNvSpPr/>
            <p:nvPr/>
          </p:nvSpPr>
          <p:spPr>
            <a:xfrm>
              <a:off x="4977300" y="2547175"/>
              <a:ext cx="5750" cy="4725"/>
            </a:xfrm>
            <a:custGeom>
              <a:avLst/>
              <a:gdLst/>
              <a:ahLst/>
              <a:cxnLst/>
              <a:rect l="l" t="t" r="r" b="b"/>
              <a:pathLst>
                <a:path w="230" h="189" extrusionOk="0">
                  <a:moveTo>
                    <a:pt x="130" y="0"/>
                  </a:moveTo>
                  <a:cubicBezTo>
                    <a:pt x="44" y="0"/>
                    <a:pt x="1" y="101"/>
                    <a:pt x="65"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8" name="Google Shape;4398;p81"/>
            <p:cNvSpPr/>
            <p:nvPr/>
          </p:nvSpPr>
          <p:spPr>
            <a:xfrm>
              <a:off x="4977300" y="2554750"/>
              <a:ext cx="5625" cy="4825"/>
            </a:xfrm>
            <a:custGeom>
              <a:avLst/>
              <a:gdLst/>
              <a:ahLst/>
              <a:cxnLst/>
              <a:rect l="l" t="t" r="r" b="b"/>
              <a:pathLst>
                <a:path w="225" h="193" extrusionOk="0">
                  <a:moveTo>
                    <a:pt x="130" y="0"/>
                  </a:moveTo>
                  <a:cubicBezTo>
                    <a:pt x="44" y="0"/>
                    <a:pt x="1" y="101"/>
                    <a:pt x="65" y="166"/>
                  </a:cubicBezTo>
                  <a:cubicBezTo>
                    <a:pt x="84" y="184"/>
                    <a:pt x="106" y="192"/>
                    <a:pt x="128" y="192"/>
                  </a:cubicBezTo>
                  <a:cubicBezTo>
                    <a:pt x="177" y="192"/>
                    <a:pt x="224" y="153"/>
                    <a:pt x="224" y="94"/>
                  </a:cubicBezTo>
                  <a:cubicBezTo>
                    <a:pt x="224" y="44"/>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9" name="Google Shape;4399;p81"/>
            <p:cNvSpPr/>
            <p:nvPr/>
          </p:nvSpPr>
          <p:spPr>
            <a:xfrm>
              <a:off x="4977300" y="2562500"/>
              <a:ext cx="5750" cy="4800"/>
            </a:xfrm>
            <a:custGeom>
              <a:avLst/>
              <a:gdLst/>
              <a:ahLst/>
              <a:cxnLst/>
              <a:rect l="l" t="t" r="r" b="b"/>
              <a:pathLst>
                <a:path w="230" h="192" extrusionOk="0">
                  <a:moveTo>
                    <a:pt x="130" y="0"/>
                  </a:moveTo>
                  <a:cubicBezTo>
                    <a:pt x="44" y="0"/>
                    <a:pt x="1" y="101"/>
                    <a:pt x="65"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0" name="Google Shape;4400;p81"/>
            <p:cNvSpPr/>
            <p:nvPr/>
          </p:nvSpPr>
          <p:spPr>
            <a:xfrm>
              <a:off x="4977350"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3"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1" name="Google Shape;4401;p81"/>
            <p:cNvSpPr/>
            <p:nvPr/>
          </p:nvSpPr>
          <p:spPr>
            <a:xfrm>
              <a:off x="4977300" y="2577825"/>
              <a:ext cx="5625" cy="4825"/>
            </a:xfrm>
            <a:custGeom>
              <a:avLst/>
              <a:gdLst/>
              <a:ahLst/>
              <a:cxnLst/>
              <a:rect l="l" t="t" r="r" b="b"/>
              <a:pathLst>
                <a:path w="225" h="193" extrusionOk="0">
                  <a:moveTo>
                    <a:pt x="130" y="1"/>
                  </a:moveTo>
                  <a:cubicBezTo>
                    <a:pt x="44" y="1"/>
                    <a:pt x="1" y="101"/>
                    <a:pt x="65" y="166"/>
                  </a:cubicBezTo>
                  <a:cubicBezTo>
                    <a:pt x="84" y="185"/>
                    <a:pt x="106" y="193"/>
                    <a:pt x="128" y="193"/>
                  </a:cubicBezTo>
                  <a:cubicBezTo>
                    <a:pt x="177" y="193"/>
                    <a:pt x="224" y="154"/>
                    <a:pt x="224" y="94"/>
                  </a:cubicBezTo>
                  <a:cubicBezTo>
                    <a:pt x="224" y="44"/>
                    <a:pt x="181"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2" name="Google Shape;4402;p81"/>
            <p:cNvSpPr/>
            <p:nvPr/>
          </p:nvSpPr>
          <p:spPr>
            <a:xfrm>
              <a:off x="4968825" y="2531675"/>
              <a:ext cx="5750" cy="4900"/>
            </a:xfrm>
            <a:custGeom>
              <a:avLst/>
              <a:gdLst/>
              <a:ahLst/>
              <a:cxnLst/>
              <a:rect l="l" t="t" r="r" b="b"/>
              <a:pathLst>
                <a:path w="230" h="196" extrusionOk="0">
                  <a:moveTo>
                    <a:pt x="130" y="0"/>
                  </a:moveTo>
                  <a:cubicBezTo>
                    <a:pt x="44" y="0"/>
                    <a:pt x="1" y="108"/>
                    <a:pt x="66" y="166"/>
                  </a:cubicBezTo>
                  <a:cubicBezTo>
                    <a:pt x="86" y="187"/>
                    <a:pt x="110" y="195"/>
                    <a:pt x="133" y="195"/>
                  </a:cubicBezTo>
                  <a:cubicBezTo>
                    <a:pt x="183" y="195"/>
                    <a:pt x="229" y="153"/>
                    <a:pt x="224" y="94"/>
                  </a:cubicBezTo>
                  <a:cubicBezTo>
                    <a:pt x="224" y="43"/>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3" name="Google Shape;4403;p81"/>
            <p:cNvSpPr/>
            <p:nvPr/>
          </p:nvSpPr>
          <p:spPr>
            <a:xfrm>
              <a:off x="4968875" y="2539400"/>
              <a:ext cx="5700" cy="4750"/>
            </a:xfrm>
            <a:custGeom>
              <a:avLst/>
              <a:gdLst/>
              <a:ahLst/>
              <a:cxnLst/>
              <a:rect l="l" t="t" r="r" b="b"/>
              <a:pathLst>
                <a:path w="228" h="190" extrusionOk="0">
                  <a:moveTo>
                    <a:pt x="121" y="1"/>
                  </a:moveTo>
                  <a:cubicBezTo>
                    <a:pt x="46" y="1"/>
                    <a:pt x="1" y="104"/>
                    <a:pt x="64" y="160"/>
                  </a:cubicBezTo>
                  <a:cubicBezTo>
                    <a:pt x="82" y="181"/>
                    <a:pt x="106" y="190"/>
                    <a:pt x="129" y="190"/>
                  </a:cubicBezTo>
                  <a:cubicBezTo>
                    <a:pt x="179" y="190"/>
                    <a:pt x="227" y="149"/>
                    <a:pt x="222" y="95"/>
                  </a:cubicBezTo>
                  <a:cubicBezTo>
                    <a:pt x="222" y="37"/>
                    <a:pt x="186" y="1"/>
                    <a:pt x="128"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81"/>
            <p:cNvSpPr/>
            <p:nvPr/>
          </p:nvSpPr>
          <p:spPr>
            <a:xfrm>
              <a:off x="4968825" y="2547175"/>
              <a:ext cx="5750" cy="4725"/>
            </a:xfrm>
            <a:custGeom>
              <a:avLst/>
              <a:gdLst/>
              <a:ahLst/>
              <a:cxnLst/>
              <a:rect l="l" t="t" r="r" b="b"/>
              <a:pathLst>
                <a:path w="230" h="189" extrusionOk="0">
                  <a:moveTo>
                    <a:pt x="130" y="0"/>
                  </a:moveTo>
                  <a:cubicBezTo>
                    <a:pt x="44" y="0"/>
                    <a:pt x="1" y="101"/>
                    <a:pt x="66" y="159"/>
                  </a:cubicBezTo>
                  <a:cubicBezTo>
                    <a:pt x="86" y="180"/>
                    <a:pt x="110" y="189"/>
                    <a:pt x="133" y="189"/>
                  </a:cubicBezTo>
                  <a:cubicBezTo>
                    <a:pt x="183" y="189"/>
                    <a:pt x="229" y="146"/>
                    <a:pt x="224" y="87"/>
                  </a:cubicBezTo>
                  <a:cubicBezTo>
                    <a:pt x="224" y="36"/>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81"/>
            <p:cNvSpPr/>
            <p:nvPr/>
          </p:nvSpPr>
          <p:spPr>
            <a:xfrm>
              <a:off x="4968825" y="2554750"/>
              <a:ext cx="5800" cy="4825"/>
            </a:xfrm>
            <a:custGeom>
              <a:avLst/>
              <a:gdLst/>
              <a:ahLst/>
              <a:cxnLst/>
              <a:rect l="l" t="t" r="r" b="b"/>
              <a:pathLst>
                <a:path w="232" h="193" extrusionOk="0">
                  <a:moveTo>
                    <a:pt x="130" y="0"/>
                  </a:moveTo>
                  <a:cubicBezTo>
                    <a:pt x="51" y="0"/>
                    <a:pt x="1" y="101"/>
                    <a:pt x="66" y="166"/>
                  </a:cubicBezTo>
                  <a:cubicBezTo>
                    <a:pt x="84" y="184"/>
                    <a:pt x="107" y="192"/>
                    <a:pt x="130" y="192"/>
                  </a:cubicBezTo>
                  <a:cubicBezTo>
                    <a:pt x="180" y="192"/>
                    <a:pt x="229" y="153"/>
                    <a:pt x="224" y="94"/>
                  </a:cubicBezTo>
                  <a:cubicBezTo>
                    <a:pt x="231" y="44"/>
                    <a:pt x="188"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81"/>
            <p:cNvSpPr/>
            <p:nvPr/>
          </p:nvSpPr>
          <p:spPr>
            <a:xfrm>
              <a:off x="4968825" y="2562500"/>
              <a:ext cx="5750" cy="4800"/>
            </a:xfrm>
            <a:custGeom>
              <a:avLst/>
              <a:gdLst/>
              <a:ahLst/>
              <a:cxnLst/>
              <a:rect l="l" t="t" r="r" b="b"/>
              <a:pathLst>
                <a:path w="230" h="192" extrusionOk="0">
                  <a:moveTo>
                    <a:pt x="130" y="0"/>
                  </a:moveTo>
                  <a:cubicBezTo>
                    <a:pt x="44" y="0"/>
                    <a:pt x="1" y="101"/>
                    <a:pt x="66" y="166"/>
                  </a:cubicBezTo>
                  <a:cubicBezTo>
                    <a:pt x="85" y="183"/>
                    <a:pt x="107" y="191"/>
                    <a:pt x="129" y="191"/>
                  </a:cubicBezTo>
                  <a:cubicBezTo>
                    <a:pt x="181" y="191"/>
                    <a:pt x="229" y="148"/>
                    <a:pt x="224" y="87"/>
                  </a:cubicBezTo>
                  <a:cubicBezTo>
                    <a:pt x="224" y="37"/>
                    <a:pt x="181" y="0"/>
                    <a:pt x="130"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81"/>
            <p:cNvSpPr/>
            <p:nvPr/>
          </p:nvSpPr>
          <p:spPr>
            <a:xfrm>
              <a:off x="4968875" y="2570225"/>
              <a:ext cx="5700" cy="4750"/>
            </a:xfrm>
            <a:custGeom>
              <a:avLst/>
              <a:gdLst/>
              <a:ahLst/>
              <a:cxnLst/>
              <a:rect l="l" t="t" r="r" b="b"/>
              <a:pathLst>
                <a:path w="228" h="190" extrusionOk="0">
                  <a:moveTo>
                    <a:pt x="139" y="1"/>
                  </a:moveTo>
                  <a:cubicBezTo>
                    <a:pt x="136" y="1"/>
                    <a:pt x="132" y="1"/>
                    <a:pt x="128" y="2"/>
                  </a:cubicBezTo>
                  <a:cubicBezTo>
                    <a:pt x="126" y="1"/>
                    <a:pt x="123" y="1"/>
                    <a:pt x="120" y="1"/>
                  </a:cubicBezTo>
                  <a:cubicBezTo>
                    <a:pt x="39" y="1"/>
                    <a:pt x="1" y="104"/>
                    <a:pt x="64" y="160"/>
                  </a:cubicBezTo>
                  <a:cubicBezTo>
                    <a:pt x="84" y="181"/>
                    <a:pt x="108" y="190"/>
                    <a:pt x="131" y="190"/>
                  </a:cubicBezTo>
                  <a:cubicBezTo>
                    <a:pt x="181" y="190"/>
                    <a:pt x="227" y="147"/>
                    <a:pt x="222" y="88"/>
                  </a:cubicBezTo>
                  <a:cubicBezTo>
                    <a:pt x="222" y="41"/>
                    <a:pt x="185" y="1"/>
                    <a:pt x="139"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8" name="Google Shape;4408;p81"/>
            <p:cNvSpPr/>
            <p:nvPr/>
          </p:nvSpPr>
          <p:spPr>
            <a:xfrm>
              <a:off x="4968825" y="2577825"/>
              <a:ext cx="5800" cy="4825"/>
            </a:xfrm>
            <a:custGeom>
              <a:avLst/>
              <a:gdLst/>
              <a:ahLst/>
              <a:cxnLst/>
              <a:rect l="l" t="t" r="r" b="b"/>
              <a:pathLst>
                <a:path w="232" h="193" extrusionOk="0">
                  <a:moveTo>
                    <a:pt x="130" y="1"/>
                  </a:moveTo>
                  <a:cubicBezTo>
                    <a:pt x="51" y="1"/>
                    <a:pt x="1" y="101"/>
                    <a:pt x="66" y="166"/>
                  </a:cubicBezTo>
                  <a:cubicBezTo>
                    <a:pt x="84" y="185"/>
                    <a:pt x="107" y="193"/>
                    <a:pt x="130" y="193"/>
                  </a:cubicBezTo>
                  <a:cubicBezTo>
                    <a:pt x="180" y="193"/>
                    <a:pt x="229" y="154"/>
                    <a:pt x="224" y="94"/>
                  </a:cubicBezTo>
                  <a:cubicBezTo>
                    <a:pt x="231" y="44"/>
                    <a:pt x="188" y="1"/>
                    <a:pt x="13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9" name="Google Shape;4409;p81"/>
            <p:cNvSpPr/>
            <p:nvPr/>
          </p:nvSpPr>
          <p:spPr>
            <a:xfrm>
              <a:off x="4960525" y="2531675"/>
              <a:ext cx="5625" cy="4900"/>
            </a:xfrm>
            <a:custGeom>
              <a:avLst/>
              <a:gdLst/>
              <a:ahLst/>
              <a:cxnLst/>
              <a:rect l="l" t="t" r="r" b="b"/>
              <a:pathLst>
                <a:path w="225" h="196" extrusionOk="0">
                  <a:moveTo>
                    <a:pt x="123" y="0"/>
                  </a:moveTo>
                  <a:cubicBezTo>
                    <a:pt x="37" y="0"/>
                    <a:pt x="1" y="108"/>
                    <a:pt x="59" y="166"/>
                  </a:cubicBezTo>
                  <a:cubicBezTo>
                    <a:pt x="79" y="187"/>
                    <a:pt x="103" y="195"/>
                    <a:pt x="126" y="195"/>
                  </a:cubicBezTo>
                  <a:cubicBezTo>
                    <a:pt x="177" y="195"/>
                    <a:pt x="224" y="153"/>
                    <a:pt x="224" y="94"/>
                  </a:cubicBezTo>
                  <a:cubicBezTo>
                    <a:pt x="217" y="43"/>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0" name="Google Shape;4410;p81"/>
            <p:cNvSpPr/>
            <p:nvPr/>
          </p:nvSpPr>
          <p:spPr>
            <a:xfrm>
              <a:off x="4960575" y="2539400"/>
              <a:ext cx="5575" cy="4750"/>
            </a:xfrm>
            <a:custGeom>
              <a:avLst/>
              <a:gdLst/>
              <a:ahLst/>
              <a:cxnLst/>
              <a:rect l="l" t="t" r="r" b="b"/>
              <a:pathLst>
                <a:path w="223" h="190" extrusionOk="0">
                  <a:moveTo>
                    <a:pt x="114" y="1"/>
                  </a:moveTo>
                  <a:cubicBezTo>
                    <a:pt x="39" y="1"/>
                    <a:pt x="1" y="104"/>
                    <a:pt x="57" y="160"/>
                  </a:cubicBezTo>
                  <a:cubicBezTo>
                    <a:pt x="75" y="181"/>
                    <a:pt x="99" y="190"/>
                    <a:pt x="122" y="190"/>
                  </a:cubicBezTo>
                  <a:cubicBezTo>
                    <a:pt x="172" y="190"/>
                    <a:pt x="222" y="149"/>
                    <a:pt x="222" y="95"/>
                  </a:cubicBezTo>
                  <a:cubicBezTo>
                    <a:pt x="222" y="37"/>
                    <a:pt x="179" y="1"/>
                    <a:pt x="121" y="1"/>
                  </a:cubicBezTo>
                  <a:cubicBezTo>
                    <a:pt x="119" y="1"/>
                    <a:pt x="116" y="1"/>
                    <a:pt x="11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1" name="Google Shape;4411;p81"/>
            <p:cNvSpPr/>
            <p:nvPr/>
          </p:nvSpPr>
          <p:spPr>
            <a:xfrm>
              <a:off x="4960525" y="2547175"/>
              <a:ext cx="5625" cy="4725"/>
            </a:xfrm>
            <a:custGeom>
              <a:avLst/>
              <a:gdLst/>
              <a:ahLst/>
              <a:cxnLst/>
              <a:rect l="l" t="t" r="r" b="b"/>
              <a:pathLst>
                <a:path w="225" h="189" extrusionOk="0">
                  <a:moveTo>
                    <a:pt x="123" y="0"/>
                  </a:moveTo>
                  <a:cubicBezTo>
                    <a:pt x="37" y="0"/>
                    <a:pt x="1" y="101"/>
                    <a:pt x="59" y="159"/>
                  </a:cubicBezTo>
                  <a:cubicBezTo>
                    <a:pt x="79" y="180"/>
                    <a:pt x="103" y="189"/>
                    <a:pt x="126" y="189"/>
                  </a:cubicBezTo>
                  <a:cubicBezTo>
                    <a:pt x="177" y="189"/>
                    <a:pt x="224" y="146"/>
                    <a:pt x="224" y="87"/>
                  </a:cubicBezTo>
                  <a:cubicBezTo>
                    <a:pt x="217" y="36"/>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81"/>
            <p:cNvSpPr/>
            <p:nvPr/>
          </p:nvSpPr>
          <p:spPr>
            <a:xfrm>
              <a:off x="4960525" y="2554750"/>
              <a:ext cx="5625" cy="4825"/>
            </a:xfrm>
            <a:custGeom>
              <a:avLst/>
              <a:gdLst/>
              <a:ahLst/>
              <a:cxnLst/>
              <a:rect l="l" t="t" r="r" b="b"/>
              <a:pathLst>
                <a:path w="225" h="193" extrusionOk="0">
                  <a:moveTo>
                    <a:pt x="123" y="0"/>
                  </a:moveTo>
                  <a:cubicBezTo>
                    <a:pt x="44" y="0"/>
                    <a:pt x="1" y="101"/>
                    <a:pt x="59" y="166"/>
                  </a:cubicBezTo>
                  <a:cubicBezTo>
                    <a:pt x="77" y="184"/>
                    <a:pt x="100" y="192"/>
                    <a:pt x="123" y="192"/>
                  </a:cubicBezTo>
                  <a:cubicBezTo>
                    <a:pt x="173" y="192"/>
                    <a:pt x="224" y="153"/>
                    <a:pt x="224" y="94"/>
                  </a:cubicBezTo>
                  <a:cubicBezTo>
                    <a:pt x="224" y="44"/>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81"/>
            <p:cNvSpPr/>
            <p:nvPr/>
          </p:nvSpPr>
          <p:spPr>
            <a:xfrm>
              <a:off x="4960525" y="2562500"/>
              <a:ext cx="5625" cy="4800"/>
            </a:xfrm>
            <a:custGeom>
              <a:avLst/>
              <a:gdLst/>
              <a:ahLst/>
              <a:cxnLst/>
              <a:rect l="l" t="t" r="r" b="b"/>
              <a:pathLst>
                <a:path w="225" h="192" extrusionOk="0">
                  <a:moveTo>
                    <a:pt x="123" y="0"/>
                  </a:moveTo>
                  <a:cubicBezTo>
                    <a:pt x="37" y="0"/>
                    <a:pt x="1" y="101"/>
                    <a:pt x="59" y="166"/>
                  </a:cubicBezTo>
                  <a:cubicBezTo>
                    <a:pt x="78" y="183"/>
                    <a:pt x="100" y="191"/>
                    <a:pt x="122" y="191"/>
                  </a:cubicBezTo>
                  <a:cubicBezTo>
                    <a:pt x="174" y="191"/>
                    <a:pt x="224" y="148"/>
                    <a:pt x="224" y="87"/>
                  </a:cubicBezTo>
                  <a:cubicBezTo>
                    <a:pt x="217" y="37"/>
                    <a:pt x="181" y="0"/>
                    <a:pt x="123"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4" name="Google Shape;4414;p81"/>
            <p:cNvSpPr/>
            <p:nvPr/>
          </p:nvSpPr>
          <p:spPr>
            <a:xfrm>
              <a:off x="4960575" y="2570225"/>
              <a:ext cx="5575" cy="4750"/>
            </a:xfrm>
            <a:custGeom>
              <a:avLst/>
              <a:gdLst/>
              <a:ahLst/>
              <a:cxnLst/>
              <a:rect l="l" t="t" r="r" b="b"/>
              <a:pathLst>
                <a:path w="223" h="190" extrusionOk="0">
                  <a:moveTo>
                    <a:pt x="134" y="1"/>
                  </a:moveTo>
                  <a:cubicBezTo>
                    <a:pt x="130" y="1"/>
                    <a:pt x="126" y="1"/>
                    <a:pt x="121" y="2"/>
                  </a:cubicBezTo>
                  <a:cubicBezTo>
                    <a:pt x="119" y="1"/>
                    <a:pt x="116" y="1"/>
                    <a:pt x="113" y="1"/>
                  </a:cubicBezTo>
                  <a:cubicBezTo>
                    <a:pt x="33" y="1"/>
                    <a:pt x="1" y="104"/>
                    <a:pt x="57" y="160"/>
                  </a:cubicBezTo>
                  <a:cubicBezTo>
                    <a:pt x="77" y="181"/>
                    <a:pt x="101" y="190"/>
                    <a:pt x="124" y="190"/>
                  </a:cubicBezTo>
                  <a:cubicBezTo>
                    <a:pt x="175" y="190"/>
                    <a:pt x="222" y="147"/>
                    <a:pt x="222" y="88"/>
                  </a:cubicBezTo>
                  <a:cubicBezTo>
                    <a:pt x="216" y="41"/>
                    <a:pt x="184" y="1"/>
                    <a:pt x="134"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81"/>
            <p:cNvSpPr/>
            <p:nvPr/>
          </p:nvSpPr>
          <p:spPr>
            <a:xfrm>
              <a:off x="4960525" y="2577825"/>
              <a:ext cx="5625" cy="4825"/>
            </a:xfrm>
            <a:custGeom>
              <a:avLst/>
              <a:gdLst/>
              <a:ahLst/>
              <a:cxnLst/>
              <a:rect l="l" t="t" r="r" b="b"/>
              <a:pathLst>
                <a:path w="225" h="193" extrusionOk="0">
                  <a:moveTo>
                    <a:pt x="123" y="1"/>
                  </a:moveTo>
                  <a:cubicBezTo>
                    <a:pt x="44" y="1"/>
                    <a:pt x="1" y="101"/>
                    <a:pt x="59" y="166"/>
                  </a:cubicBezTo>
                  <a:cubicBezTo>
                    <a:pt x="77" y="185"/>
                    <a:pt x="100" y="193"/>
                    <a:pt x="123" y="193"/>
                  </a:cubicBezTo>
                  <a:cubicBezTo>
                    <a:pt x="173" y="193"/>
                    <a:pt x="224" y="154"/>
                    <a:pt x="224" y="94"/>
                  </a:cubicBezTo>
                  <a:cubicBezTo>
                    <a:pt x="224" y="44"/>
                    <a:pt x="181" y="1"/>
                    <a:pt x="123"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81"/>
            <p:cNvSpPr/>
            <p:nvPr/>
          </p:nvSpPr>
          <p:spPr>
            <a:xfrm>
              <a:off x="4952050" y="2531675"/>
              <a:ext cx="5625" cy="4900"/>
            </a:xfrm>
            <a:custGeom>
              <a:avLst/>
              <a:gdLst/>
              <a:ahLst/>
              <a:cxnLst/>
              <a:rect l="l" t="t" r="r" b="b"/>
              <a:pathLst>
                <a:path w="225" h="196" extrusionOk="0">
                  <a:moveTo>
                    <a:pt x="131" y="0"/>
                  </a:moveTo>
                  <a:cubicBezTo>
                    <a:pt x="44" y="0"/>
                    <a:pt x="1" y="108"/>
                    <a:pt x="59" y="166"/>
                  </a:cubicBezTo>
                  <a:cubicBezTo>
                    <a:pt x="79" y="187"/>
                    <a:pt x="103" y="195"/>
                    <a:pt x="126" y="195"/>
                  </a:cubicBezTo>
                  <a:cubicBezTo>
                    <a:pt x="177" y="195"/>
                    <a:pt x="224" y="153"/>
                    <a:pt x="224" y="94"/>
                  </a:cubicBezTo>
                  <a:cubicBezTo>
                    <a:pt x="217"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81"/>
            <p:cNvSpPr/>
            <p:nvPr/>
          </p:nvSpPr>
          <p:spPr>
            <a:xfrm>
              <a:off x="4952100" y="2539400"/>
              <a:ext cx="5575" cy="4750"/>
            </a:xfrm>
            <a:custGeom>
              <a:avLst/>
              <a:gdLst/>
              <a:ahLst/>
              <a:cxnLst/>
              <a:rect l="l" t="t" r="r" b="b"/>
              <a:pathLst>
                <a:path w="223" h="190" extrusionOk="0">
                  <a:moveTo>
                    <a:pt x="120"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81"/>
            <p:cNvSpPr/>
            <p:nvPr/>
          </p:nvSpPr>
          <p:spPr>
            <a:xfrm>
              <a:off x="4952050" y="2547175"/>
              <a:ext cx="5625" cy="4725"/>
            </a:xfrm>
            <a:custGeom>
              <a:avLst/>
              <a:gdLst/>
              <a:ahLst/>
              <a:cxnLst/>
              <a:rect l="l" t="t" r="r" b="b"/>
              <a:pathLst>
                <a:path w="225" h="189" extrusionOk="0">
                  <a:moveTo>
                    <a:pt x="131" y="0"/>
                  </a:moveTo>
                  <a:cubicBezTo>
                    <a:pt x="44" y="0"/>
                    <a:pt x="1" y="101"/>
                    <a:pt x="59" y="159"/>
                  </a:cubicBezTo>
                  <a:cubicBezTo>
                    <a:pt x="79" y="180"/>
                    <a:pt x="103" y="189"/>
                    <a:pt x="126" y="189"/>
                  </a:cubicBezTo>
                  <a:cubicBezTo>
                    <a:pt x="177" y="189"/>
                    <a:pt x="224" y="146"/>
                    <a:pt x="224" y="87"/>
                  </a:cubicBezTo>
                  <a:cubicBezTo>
                    <a:pt x="217"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81"/>
            <p:cNvSpPr/>
            <p:nvPr/>
          </p:nvSpPr>
          <p:spPr>
            <a:xfrm>
              <a:off x="4952050"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81"/>
            <p:cNvSpPr/>
            <p:nvPr/>
          </p:nvSpPr>
          <p:spPr>
            <a:xfrm>
              <a:off x="4952050" y="2562500"/>
              <a:ext cx="5625" cy="4800"/>
            </a:xfrm>
            <a:custGeom>
              <a:avLst/>
              <a:gdLst/>
              <a:ahLst/>
              <a:cxnLst/>
              <a:rect l="l" t="t" r="r" b="b"/>
              <a:pathLst>
                <a:path w="225" h="192" extrusionOk="0">
                  <a:moveTo>
                    <a:pt x="131" y="0"/>
                  </a:moveTo>
                  <a:cubicBezTo>
                    <a:pt x="44" y="0"/>
                    <a:pt x="1" y="101"/>
                    <a:pt x="59" y="166"/>
                  </a:cubicBezTo>
                  <a:cubicBezTo>
                    <a:pt x="78" y="183"/>
                    <a:pt x="100" y="191"/>
                    <a:pt x="122" y="191"/>
                  </a:cubicBezTo>
                  <a:cubicBezTo>
                    <a:pt x="174" y="191"/>
                    <a:pt x="224" y="148"/>
                    <a:pt x="224" y="87"/>
                  </a:cubicBezTo>
                  <a:cubicBezTo>
                    <a:pt x="217"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81"/>
            <p:cNvSpPr/>
            <p:nvPr/>
          </p:nvSpPr>
          <p:spPr>
            <a:xfrm>
              <a:off x="4952100" y="2570225"/>
              <a:ext cx="5575" cy="4750"/>
            </a:xfrm>
            <a:custGeom>
              <a:avLst/>
              <a:gdLst/>
              <a:ahLst/>
              <a:cxnLst/>
              <a:rect l="l" t="t" r="r" b="b"/>
              <a:pathLst>
                <a:path w="223" h="190" extrusionOk="0">
                  <a:moveTo>
                    <a:pt x="140" y="1"/>
                  </a:moveTo>
                  <a:cubicBezTo>
                    <a:pt x="136" y="1"/>
                    <a:pt x="132" y="1"/>
                    <a:pt x="129" y="2"/>
                  </a:cubicBezTo>
                  <a:cubicBezTo>
                    <a:pt x="126" y="1"/>
                    <a:pt x="123" y="1"/>
                    <a:pt x="120" y="1"/>
                  </a:cubicBezTo>
                  <a:cubicBezTo>
                    <a:pt x="39" y="1"/>
                    <a:pt x="1" y="104"/>
                    <a:pt x="57" y="160"/>
                  </a:cubicBezTo>
                  <a:cubicBezTo>
                    <a:pt x="77" y="181"/>
                    <a:pt x="101" y="190"/>
                    <a:pt x="124" y="190"/>
                  </a:cubicBezTo>
                  <a:cubicBezTo>
                    <a:pt x="175" y="190"/>
                    <a:pt x="222" y="147"/>
                    <a:pt x="222" y="88"/>
                  </a:cubicBezTo>
                  <a:cubicBezTo>
                    <a:pt x="216" y="41"/>
                    <a:pt x="184"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81"/>
            <p:cNvSpPr/>
            <p:nvPr/>
          </p:nvSpPr>
          <p:spPr>
            <a:xfrm>
              <a:off x="4952050"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81"/>
            <p:cNvSpPr/>
            <p:nvPr/>
          </p:nvSpPr>
          <p:spPr>
            <a:xfrm>
              <a:off x="4943575" y="2531675"/>
              <a:ext cx="5750" cy="4900"/>
            </a:xfrm>
            <a:custGeom>
              <a:avLst/>
              <a:gdLst/>
              <a:ahLst/>
              <a:cxnLst/>
              <a:rect l="l" t="t" r="r" b="b"/>
              <a:pathLst>
                <a:path w="230" h="196" extrusionOk="0">
                  <a:moveTo>
                    <a:pt x="131" y="0"/>
                  </a:moveTo>
                  <a:cubicBezTo>
                    <a:pt x="44" y="0"/>
                    <a:pt x="1" y="108"/>
                    <a:pt x="66" y="166"/>
                  </a:cubicBezTo>
                  <a:cubicBezTo>
                    <a:pt x="84" y="187"/>
                    <a:pt x="107" y="195"/>
                    <a:pt x="130" y="195"/>
                  </a:cubicBezTo>
                  <a:cubicBezTo>
                    <a:pt x="180" y="195"/>
                    <a:pt x="229" y="153"/>
                    <a:pt x="224" y="94"/>
                  </a:cubicBezTo>
                  <a:cubicBezTo>
                    <a:pt x="224" y="43"/>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81"/>
            <p:cNvSpPr/>
            <p:nvPr/>
          </p:nvSpPr>
          <p:spPr>
            <a:xfrm>
              <a:off x="4943625" y="2539400"/>
              <a:ext cx="5575" cy="4750"/>
            </a:xfrm>
            <a:custGeom>
              <a:avLst/>
              <a:gdLst/>
              <a:ahLst/>
              <a:cxnLst/>
              <a:rect l="l" t="t" r="r" b="b"/>
              <a:pathLst>
                <a:path w="223" h="190" extrusionOk="0">
                  <a:moveTo>
                    <a:pt x="121" y="1"/>
                  </a:moveTo>
                  <a:cubicBezTo>
                    <a:pt x="39" y="1"/>
                    <a:pt x="1" y="104"/>
                    <a:pt x="57" y="160"/>
                  </a:cubicBezTo>
                  <a:cubicBezTo>
                    <a:pt x="77" y="181"/>
                    <a:pt x="102" y="190"/>
                    <a:pt x="125" y="190"/>
                  </a:cubicBezTo>
                  <a:cubicBezTo>
                    <a:pt x="176" y="190"/>
                    <a:pt x="222" y="149"/>
                    <a:pt x="222" y="95"/>
                  </a:cubicBezTo>
                  <a:cubicBezTo>
                    <a:pt x="222" y="37"/>
                    <a:pt x="179" y="1"/>
                    <a:pt x="129" y="1"/>
                  </a:cubicBezTo>
                  <a:cubicBezTo>
                    <a:pt x="126" y="1"/>
                    <a:pt x="123" y="1"/>
                    <a:pt x="12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81"/>
            <p:cNvSpPr/>
            <p:nvPr/>
          </p:nvSpPr>
          <p:spPr>
            <a:xfrm>
              <a:off x="4943575" y="2547175"/>
              <a:ext cx="5750" cy="4725"/>
            </a:xfrm>
            <a:custGeom>
              <a:avLst/>
              <a:gdLst/>
              <a:ahLst/>
              <a:cxnLst/>
              <a:rect l="l" t="t" r="r" b="b"/>
              <a:pathLst>
                <a:path w="230" h="189" extrusionOk="0">
                  <a:moveTo>
                    <a:pt x="131" y="0"/>
                  </a:moveTo>
                  <a:cubicBezTo>
                    <a:pt x="44" y="0"/>
                    <a:pt x="1" y="101"/>
                    <a:pt x="66" y="159"/>
                  </a:cubicBezTo>
                  <a:cubicBezTo>
                    <a:pt x="84" y="180"/>
                    <a:pt x="107" y="189"/>
                    <a:pt x="130" y="189"/>
                  </a:cubicBezTo>
                  <a:cubicBezTo>
                    <a:pt x="180" y="189"/>
                    <a:pt x="229" y="146"/>
                    <a:pt x="224" y="87"/>
                  </a:cubicBezTo>
                  <a:cubicBezTo>
                    <a:pt x="224" y="36"/>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81"/>
            <p:cNvSpPr/>
            <p:nvPr/>
          </p:nvSpPr>
          <p:spPr>
            <a:xfrm>
              <a:off x="4943575" y="2554750"/>
              <a:ext cx="5625" cy="4825"/>
            </a:xfrm>
            <a:custGeom>
              <a:avLst/>
              <a:gdLst/>
              <a:ahLst/>
              <a:cxnLst/>
              <a:rect l="l" t="t" r="r" b="b"/>
              <a:pathLst>
                <a:path w="225" h="193" extrusionOk="0">
                  <a:moveTo>
                    <a:pt x="131" y="0"/>
                  </a:moveTo>
                  <a:cubicBezTo>
                    <a:pt x="44" y="0"/>
                    <a:pt x="1" y="101"/>
                    <a:pt x="59" y="166"/>
                  </a:cubicBezTo>
                  <a:cubicBezTo>
                    <a:pt x="79" y="184"/>
                    <a:pt x="103" y="192"/>
                    <a:pt x="126" y="192"/>
                  </a:cubicBezTo>
                  <a:cubicBezTo>
                    <a:pt x="177" y="192"/>
                    <a:pt x="224" y="153"/>
                    <a:pt x="224" y="94"/>
                  </a:cubicBezTo>
                  <a:cubicBezTo>
                    <a:pt x="224" y="44"/>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81"/>
            <p:cNvSpPr/>
            <p:nvPr/>
          </p:nvSpPr>
          <p:spPr>
            <a:xfrm>
              <a:off x="4943575" y="2562500"/>
              <a:ext cx="5750" cy="4800"/>
            </a:xfrm>
            <a:custGeom>
              <a:avLst/>
              <a:gdLst/>
              <a:ahLst/>
              <a:cxnLst/>
              <a:rect l="l" t="t" r="r" b="b"/>
              <a:pathLst>
                <a:path w="230" h="192" extrusionOk="0">
                  <a:moveTo>
                    <a:pt x="131" y="0"/>
                  </a:moveTo>
                  <a:cubicBezTo>
                    <a:pt x="44" y="0"/>
                    <a:pt x="1" y="101"/>
                    <a:pt x="66" y="166"/>
                  </a:cubicBezTo>
                  <a:cubicBezTo>
                    <a:pt x="83" y="183"/>
                    <a:pt x="104" y="191"/>
                    <a:pt x="126" y="191"/>
                  </a:cubicBezTo>
                  <a:cubicBezTo>
                    <a:pt x="177" y="191"/>
                    <a:pt x="230" y="148"/>
                    <a:pt x="224" y="87"/>
                  </a:cubicBezTo>
                  <a:cubicBezTo>
                    <a:pt x="224" y="37"/>
                    <a:pt x="181" y="0"/>
                    <a:pt x="131" y="0"/>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81"/>
            <p:cNvSpPr/>
            <p:nvPr/>
          </p:nvSpPr>
          <p:spPr>
            <a:xfrm>
              <a:off x="4943625" y="2570225"/>
              <a:ext cx="5700" cy="4750"/>
            </a:xfrm>
            <a:custGeom>
              <a:avLst/>
              <a:gdLst/>
              <a:ahLst/>
              <a:cxnLst/>
              <a:rect l="l" t="t" r="r" b="b"/>
              <a:pathLst>
                <a:path w="228" h="190" extrusionOk="0">
                  <a:moveTo>
                    <a:pt x="140" y="1"/>
                  </a:moveTo>
                  <a:cubicBezTo>
                    <a:pt x="136" y="1"/>
                    <a:pt x="132" y="1"/>
                    <a:pt x="129" y="2"/>
                  </a:cubicBezTo>
                  <a:cubicBezTo>
                    <a:pt x="126" y="1"/>
                    <a:pt x="123" y="1"/>
                    <a:pt x="121" y="1"/>
                  </a:cubicBezTo>
                  <a:cubicBezTo>
                    <a:pt x="39" y="1"/>
                    <a:pt x="1" y="104"/>
                    <a:pt x="64" y="160"/>
                  </a:cubicBezTo>
                  <a:cubicBezTo>
                    <a:pt x="82" y="181"/>
                    <a:pt x="105" y="190"/>
                    <a:pt x="128" y="190"/>
                  </a:cubicBezTo>
                  <a:cubicBezTo>
                    <a:pt x="178" y="190"/>
                    <a:pt x="227" y="147"/>
                    <a:pt x="222" y="88"/>
                  </a:cubicBezTo>
                  <a:cubicBezTo>
                    <a:pt x="222" y="41"/>
                    <a:pt x="185" y="1"/>
                    <a:pt x="140"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81"/>
            <p:cNvSpPr/>
            <p:nvPr/>
          </p:nvSpPr>
          <p:spPr>
            <a:xfrm>
              <a:off x="4943575" y="2577825"/>
              <a:ext cx="5625" cy="4825"/>
            </a:xfrm>
            <a:custGeom>
              <a:avLst/>
              <a:gdLst/>
              <a:ahLst/>
              <a:cxnLst/>
              <a:rect l="l" t="t" r="r" b="b"/>
              <a:pathLst>
                <a:path w="225" h="193" extrusionOk="0">
                  <a:moveTo>
                    <a:pt x="131" y="1"/>
                  </a:moveTo>
                  <a:cubicBezTo>
                    <a:pt x="44" y="1"/>
                    <a:pt x="1" y="101"/>
                    <a:pt x="59" y="166"/>
                  </a:cubicBezTo>
                  <a:cubicBezTo>
                    <a:pt x="79" y="185"/>
                    <a:pt x="103" y="193"/>
                    <a:pt x="126" y="193"/>
                  </a:cubicBezTo>
                  <a:cubicBezTo>
                    <a:pt x="177" y="193"/>
                    <a:pt x="224" y="154"/>
                    <a:pt x="224" y="94"/>
                  </a:cubicBezTo>
                  <a:cubicBezTo>
                    <a:pt x="224" y="44"/>
                    <a:pt x="181" y="1"/>
                    <a:pt x="131"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30" name="Google Shape;4430;p81"/>
          <p:cNvSpPr/>
          <p:nvPr/>
        </p:nvSpPr>
        <p:spPr>
          <a:xfrm>
            <a:off x="7747607" y="3426066"/>
            <a:ext cx="174337" cy="174337"/>
          </a:xfrm>
          <a:custGeom>
            <a:avLst/>
            <a:gdLst/>
            <a:ahLst/>
            <a:cxnLst/>
            <a:rect l="l" t="t" r="r" b="b"/>
            <a:pathLst>
              <a:path w="208163" h="208163" extrusionOk="0">
                <a:moveTo>
                  <a:pt x="79632" y="48546"/>
                </a:moveTo>
                <a:cubicBezTo>
                  <a:pt x="80399" y="48546"/>
                  <a:pt x="81191" y="48783"/>
                  <a:pt x="81877" y="49126"/>
                </a:cubicBezTo>
                <a:lnTo>
                  <a:pt x="158203" y="101306"/>
                </a:lnTo>
                <a:cubicBezTo>
                  <a:pt x="159036" y="101861"/>
                  <a:pt x="159591" y="102971"/>
                  <a:pt x="159591" y="104081"/>
                </a:cubicBezTo>
                <a:cubicBezTo>
                  <a:pt x="159591" y="105191"/>
                  <a:pt x="159036" y="106302"/>
                  <a:pt x="158203" y="106857"/>
                </a:cubicBezTo>
                <a:lnTo>
                  <a:pt x="81877" y="159036"/>
                </a:lnTo>
                <a:cubicBezTo>
                  <a:pt x="81045" y="159314"/>
                  <a:pt x="80489" y="159591"/>
                  <a:pt x="79934" y="159591"/>
                </a:cubicBezTo>
                <a:cubicBezTo>
                  <a:pt x="79379" y="159591"/>
                  <a:pt x="78547" y="159591"/>
                  <a:pt x="78269" y="159314"/>
                </a:cubicBezTo>
                <a:cubicBezTo>
                  <a:pt x="77159" y="158481"/>
                  <a:pt x="76326" y="157371"/>
                  <a:pt x="76326" y="156260"/>
                </a:cubicBezTo>
                <a:lnTo>
                  <a:pt x="76326" y="52179"/>
                </a:lnTo>
                <a:cubicBezTo>
                  <a:pt x="76326" y="50792"/>
                  <a:pt x="77159" y="49681"/>
                  <a:pt x="78269" y="48849"/>
                </a:cubicBezTo>
                <a:cubicBezTo>
                  <a:pt x="78693" y="48637"/>
                  <a:pt x="79158" y="48546"/>
                  <a:pt x="79632" y="48546"/>
                </a:cubicBezTo>
                <a:close/>
                <a:moveTo>
                  <a:pt x="104081" y="0"/>
                </a:moveTo>
                <a:cubicBezTo>
                  <a:pt x="46628" y="0"/>
                  <a:pt x="0" y="46628"/>
                  <a:pt x="0" y="104081"/>
                </a:cubicBezTo>
                <a:cubicBezTo>
                  <a:pt x="0" y="161534"/>
                  <a:pt x="46628" y="208162"/>
                  <a:pt x="104081" y="208162"/>
                </a:cubicBezTo>
                <a:cubicBezTo>
                  <a:pt x="161534" y="208162"/>
                  <a:pt x="208162" y="161534"/>
                  <a:pt x="208162" y="104081"/>
                </a:cubicBezTo>
                <a:cubicBezTo>
                  <a:pt x="208162" y="46628"/>
                  <a:pt x="161534" y="0"/>
                  <a:pt x="104081" y="0"/>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81"/>
          <p:cNvSpPr/>
          <p:nvPr/>
        </p:nvSpPr>
        <p:spPr>
          <a:xfrm>
            <a:off x="8063864" y="3454885"/>
            <a:ext cx="148500" cy="116700"/>
          </a:xfrm>
          <a:prstGeom prst="stripedRightArrow">
            <a:avLst>
              <a:gd name="adj1" fmla="val 50000"/>
              <a:gd name="adj2" fmla="val 50000"/>
            </a:avLst>
          </a:pr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81"/>
          <p:cNvSpPr/>
          <p:nvPr/>
        </p:nvSpPr>
        <p:spPr>
          <a:xfrm>
            <a:off x="7165978" y="2775822"/>
            <a:ext cx="118200" cy="118200"/>
          </a:xfrm>
          <a:prstGeom prst="curvedRightArrow">
            <a:avLst>
              <a:gd name="adj1" fmla="val 25000"/>
              <a:gd name="adj2" fmla="val 50000"/>
              <a:gd name="adj3" fmla="val 25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3" name="Google Shape;4433;p81"/>
          <p:cNvSpPr/>
          <p:nvPr/>
        </p:nvSpPr>
        <p:spPr>
          <a:xfrm flipH="1">
            <a:off x="7473344" y="2775822"/>
            <a:ext cx="118200" cy="118200"/>
          </a:xfrm>
          <a:prstGeom prst="curvedRightArrow">
            <a:avLst>
              <a:gd name="adj1" fmla="val 25000"/>
              <a:gd name="adj2" fmla="val 50000"/>
              <a:gd name="adj3" fmla="val 25000"/>
            </a:avLst>
          </a:pr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4" name="Google Shape;4434;p81"/>
          <p:cNvSpPr txBox="1">
            <a:spLocks noGrp="1"/>
          </p:cNvSpPr>
          <p:nvPr>
            <p:ph type="title" idx="4294967295"/>
          </p:nvPr>
        </p:nvSpPr>
        <p:spPr>
          <a:xfrm>
            <a:off x="1068100" y="9334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solidFill>
                  <a:schemeClr val="accent1">
                    <a:lumMod val="50000"/>
                  </a:schemeClr>
                </a:solidFill>
                <a:latin typeface="Arial"/>
                <a:ea typeface="Arial"/>
                <a:cs typeface="Arial"/>
                <a:sym typeface="Arial"/>
              </a:rPr>
              <a:t>Use our editable graphic resources...</a:t>
            </a:r>
            <a:endParaRPr>
              <a:solidFill>
                <a:schemeClr val="accent1">
                  <a:lumMod val="50000"/>
                </a:schemeClr>
              </a:solidFill>
              <a:latin typeface="Arial"/>
              <a:ea typeface="Arial"/>
              <a:cs typeface="Arial"/>
              <a:sym typeface="Arial"/>
            </a:endParaRPr>
          </a:p>
          <a:p>
            <a:pPr marL="0" lvl="0" indent="0" algn="ctr" rtl="0">
              <a:spcBef>
                <a:spcPts val="0"/>
              </a:spcBef>
              <a:spcAft>
                <a:spcPts val="0"/>
              </a:spcAft>
              <a:buClr>
                <a:srgbClr val="000000"/>
              </a:buClr>
              <a:buSzPts val="1100"/>
              <a:buFont typeface="Arial"/>
              <a:buNone/>
            </a:pPr>
            <a:endParaRPr>
              <a:solidFill>
                <a:schemeClr val="accent1">
                  <a:lumMod val="50000"/>
                </a:schemeClr>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438"/>
        <p:cNvGrpSpPr/>
        <p:nvPr/>
      </p:nvGrpSpPr>
      <p:grpSpPr>
        <a:xfrm>
          <a:off x="0" y="0"/>
          <a:ext cx="0" cy="0"/>
          <a:chOff x="0" y="0"/>
          <a:chExt cx="0" cy="0"/>
        </a:xfrm>
      </p:grpSpPr>
      <p:grpSp>
        <p:nvGrpSpPr>
          <p:cNvPr id="4439" name="Google Shape;4439;p82"/>
          <p:cNvGrpSpPr/>
          <p:nvPr/>
        </p:nvGrpSpPr>
        <p:grpSpPr>
          <a:xfrm>
            <a:off x="745571" y="1168666"/>
            <a:ext cx="2492868" cy="1379876"/>
            <a:chOff x="2654821" y="2311071"/>
            <a:chExt cx="2279715" cy="1262120"/>
          </a:xfrm>
        </p:grpSpPr>
        <p:grpSp>
          <p:nvGrpSpPr>
            <p:cNvPr id="4440" name="Google Shape;4440;p82"/>
            <p:cNvGrpSpPr/>
            <p:nvPr/>
          </p:nvGrpSpPr>
          <p:grpSpPr>
            <a:xfrm>
              <a:off x="4034269" y="2840745"/>
              <a:ext cx="40212" cy="36437"/>
              <a:chOff x="4293400" y="2574725"/>
              <a:chExt cx="84425" cy="80100"/>
            </a:xfrm>
          </p:grpSpPr>
          <p:sp>
            <p:nvSpPr>
              <p:cNvPr id="4441" name="Google Shape;4441;p82"/>
              <p:cNvSpPr/>
              <p:nvPr/>
            </p:nvSpPr>
            <p:spPr>
              <a:xfrm>
                <a:off x="4293400" y="2574725"/>
                <a:ext cx="57150" cy="45250"/>
              </a:xfrm>
              <a:custGeom>
                <a:avLst/>
                <a:gdLst/>
                <a:ahLst/>
                <a:cxnLst/>
                <a:rect l="l" t="t" r="r" b="b"/>
                <a:pathLst>
                  <a:path w="2286" h="1810" extrusionOk="0">
                    <a:moveTo>
                      <a:pt x="2286" y="905"/>
                    </a:moveTo>
                    <a:lnTo>
                      <a:pt x="1857" y="476"/>
                    </a:lnTo>
                    <a:lnTo>
                      <a:pt x="0" y="0"/>
                    </a:lnTo>
                    <a:lnTo>
                      <a:pt x="95" y="834"/>
                    </a:lnTo>
                    <a:lnTo>
                      <a:pt x="952" y="1476"/>
                    </a:lnTo>
                    <a:lnTo>
                      <a:pt x="1952" y="1810"/>
                    </a:lnTo>
                    <a:close/>
                  </a:path>
                </a:pathLst>
              </a:custGeom>
              <a:solidFill>
                <a:srgbClr val="5F7D95"/>
              </a:solidFill>
              <a:ln>
                <a:noFill/>
              </a:ln>
            </p:spPr>
          </p:sp>
          <p:sp>
            <p:nvSpPr>
              <p:cNvPr id="4442" name="Google Shape;4442;p82"/>
              <p:cNvSpPr/>
              <p:nvPr/>
            </p:nvSpPr>
            <p:spPr>
              <a:xfrm>
                <a:off x="4299350" y="2589925"/>
                <a:ext cx="78475" cy="64900"/>
              </a:xfrm>
              <a:custGeom>
                <a:avLst/>
                <a:gdLst/>
                <a:ahLst/>
                <a:cxnLst/>
                <a:rect l="l" t="t" r="r" b="b"/>
                <a:pathLst>
                  <a:path w="3139" h="2596" extrusionOk="0">
                    <a:moveTo>
                      <a:pt x="2009" y="1"/>
                    </a:moveTo>
                    <a:lnTo>
                      <a:pt x="1820" y="252"/>
                    </a:lnTo>
                    <a:lnTo>
                      <a:pt x="1632" y="314"/>
                    </a:lnTo>
                    <a:lnTo>
                      <a:pt x="1590" y="419"/>
                    </a:lnTo>
                    <a:lnTo>
                      <a:pt x="1318" y="398"/>
                    </a:lnTo>
                    <a:lnTo>
                      <a:pt x="1255" y="273"/>
                    </a:lnTo>
                    <a:lnTo>
                      <a:pt x="983" y="63"/>
                    </a:lnTo>
                    <a:lnTo>
                      <a:pt x="837" y="42"/>
                    </a:lnTo>
                    <a:lnTo>
                      <a:pt x="795" y="63"/>
                    </a:lnTo>
                    <a:lnTo>
                      <a:pt x="753" y="252"/>
                    </a:lnTo>
                    <a:lnTo>
                      <a:pt x="900" y="314"/>
                    </a:lnTo>
                    <a:lnTo>
                      <a:pt x="983" y="461"/>
                    </a:lnTo>
                    <a:lnTo>
                      <a:pt x="963" y="670"/>
                    </a:lnTo>
                    <a:lnTo>
                      <a:pt x="753" y="566"/>
                    </a:lnTo>
                    <a:lnTo>
                      <a:pt x="544" y="524"/>
                    </a:lnTo>
                    <a:lnTo>
                      <a:pt x="209" y="356"/>
                    </a:lnTo>
                    <a:lnTo>
                      <a:pt x="0" y="419"/>
                    </a:lnTo>
                    <a:lnTo>
                      <a:pt x="0" y="524"/>
                    </a:lnTo>
                    <a:lnTo>
                      <a:pt x="105" y="628"/>
                    </a:lnTo>
                    <a:lnTo>
                      <a:pt x="314" y="670"/>
                    </a:lnTo>
                    <a:lnTo>
                      <a:pt x="419" y="796"/>
                    </a:lnTo>
                    <a:lnTo>
                      <a:pt x="377" y="921"/>
                    </a:lnTo>
                    <a:lnTo>
                      <a:pt x="377" y="1026"/>
                    </a:lnTo>
                    <a:lnTo>
                      <a:pt x="628" y="1214"/>
                    </a:lnTo>
                    <a:lnTo>
                      <a:pt x="628" y="1340"/>
                    </a:lnTo>
                    <a:lnTo>
                      <a:pt x="544" y="1423"/>
                    </a:lnTo>
                    <a:lnTo>
                      <a:pt x="628" y="1612"/>
                    </a:lnTo>
                    <a:lnTo>
                      <a:pt x="879" y="1737"/>
                    </a:lnTo>
                    <a:lnTo>
                      <a:pt x="1067" y="1737"/>
                    </a:lnTo>
                    <a:lnTo>
                      <a:pt x="1193" y="1863"/>
                    </a:lnTo>
                    <a:lnTo>
                      <a:pt x="1046" y="1884"/>
                    </a:lnTo>
                    <a:lnTo>
                      <a:pt x="1109" y="2051"/>
                    </a:lnTo>
                    <a:lnTo>
                      <a:pt x="1088" y="2093"/>
                    </a:lnTo>
                    <a:lnTo>
                      <a:pt x="1088" y="2239"/>
                    </a:lnTo>
                    <a:lnTo>
                      <a:pt x="1172" y="2260"/>
                    </a:lnTo>
                    <a:lnTo>
                      <a:pt x="1276" y="2198"/>
                    </a:lnTo>
                    <a:lnTo>
                      <a:pt x="1276" y="2156"/>
                    </a:lnTo>
                    <a:lnTo>
                      <a:pt x="1318" y="2093"/>
                    </a:lnTo>
                    <a:lnTo>
                      <a:pt x="1381" y="2072"/>
                    </a:lnTo>
                    <a:lnTo>
                      <a:pt x="1486" y="1946"/>
                    </a:lnTo>
                    <a:lnTo>
                      <a:pt x="1569" y="1926"/>
                    </a:lnTo>
                    <a:lnTo>
                      <a:pt x="1611" y="1821"/>
                    </a:lnTo>
                    <a:lnTo>
                      <a:pt x="1695" y="1821"/>
                    </a:lnTo>
                    <a:lnTo>
                      <a:pt x="1820" y="1737"/>
                    </a:lnTo>
                    <a:lnTo>
                      <a:pt x="1883" y="1737"/>
                    </a:lnTo>
                    <a:lnTo>
                      <a:pt x="1883" y="1758"/>
                    </a:lnTo>
                    <a:lnTo>
                      <a:pt x="1925" y="1758"/>
                    </a:lnTo>
                    <a:lnTo>
                      <a:pt x="1988" y="1863"/>
                    </a:lnTo>
                    <a:lnTo>
                      <a:pt x="2051" y="1946"/>
                    </a:lnTo>
                    <a:lnTo>
                      <a:pt x="2009" y="1988"/>
                    </a:lnTo>
                    <a:lnTo>
                      <a:pt x="2030" y="2051"/>
                    </a:lnTo>
                    <a:lnTo>
                      <a:pt x="2155" y="2135"/>
                    </a:lnTo>
                    <a:lnTo>
                      <a:pt x="1988" y="2260"/>
                    </a:lnTo>
                    <a:lnTo>
                      <a:pt x="2155" y="2470"/>
                    </a:lnTo>
                    <a:lnTo>
                      <a:pt x="2260" y="2511"/>
                    </a:lnTo>
                    <a:lnTo>
                      <a:pt x="2302" y="2574"/>
                    </a:lnTo>
                    <a:lnTo>
                      <a:pt x="2406" y="2595"/>
                    </a:lnTo>
                    <a:lnTo>
                      <a:pt x="2448" y="2574"/>
                    </a:lnTo>
                    <a:lnTo>
                      <a:pt x="2448" y="2365"/>
                    </a:lnTo>
                    <a:lnTo>
                      <a:pt x="2427" y="2302"/>
                    </a:lnTo>
                    <a:lnTo>
                      <a:pt x="2427" y="2198"/>
                    </a:lnTo>
                    <a:lnTo>
                      <a:pt x="2406" y="2072"/>
                    </a:lnTo>
                    <a:lnTo>
                      <a:pt x="2427" y="1967"/>
                    </a:lnTo>
                    <a:lnTo>
                      <a:pt x="2469" y="1946"/>
                    </a:lnTo>
                    <a:lnTo>
                      <a:pt x="2553" y="2030"/>
                    </a:lnTo>
                    <a:lnTo>
                      <a:pt x="2511" y="2135"/>
                    </a:lnTo>
                    <a:lnTo>
                      <a:pt x="2553" y="2198"/>
                    </a:lnTo>
                    <a:lnTo>
                      <a:pt x="2574" y="2135"/>
                    </a:lnTo>
                    <a:lnTo>
                      <a:pt x="2574" y="1946"/>
                    </a:lnTo>
                    <a:lnTo>
                      <a:pt x="2636" y="1884"/>
                    </a:lnTo>
                    <a:lnTo>
                      <a:pt x="2636" y="1779"/>
                    </a:lnTo>
                    <a:lnTo>
                      <a:pt x="2574" y="1737"/>
                    </a:lnTo>
                    <a:lnTo>
                      <a:pt x="2616" y="1633"/>
                    </a:lnTo>
                    <a:lnTo>
                      <a:pt x="2657" y="1549"/>
                    </a:lnTo>
                    <a:lnTo>
                      <a:pt x="2636" y="1444"/>
                    </a:lnTo>
                    <a:lnTo>
                      <a:pt x="2636" y="1298"/>
                    </a:lnTo>
                    <a:lnTo>
                      <a:pt x="2783" y="1151"/>
                    </a:lnTo>
                    <a:lnTo>
                      <a:pt x="2950" y="1130"/>
                    </a:lnTo>
                    <a:lnTo>
                      <a:pt x="3034" y="1089"/>
                    </a:lnTo>
                    <a:lnTo>
                      <a:pt x="3139" y="1089"/>
                    </a:lnTo>
                    <a:lnTo>
                      <a:pt x="3034" y="984"/>
                    </a:lnTo>
                    <a:lnTo>
                      <a:pt x="2888" y="900"/>
                    </a:lnTo>
                    <a:lnTo>
                      <a:pt x="2741" y="921"/>
                    </a:lnTo>
                    <a:lnTo>
                      <a:pt x="2616" y="817"/>
                    </a:lnTo>
                    <a:lnTo>
                      <a:pt x="2574" y="712"/>
                    </a:lnTo>
                    <a:lnTo>
                      <a:pt x="2406" y="586"/>
                    </a:lnTo>
                    <a:lnTo>
                      <a:pt x="2323" y="419"/>
                    </a:lnTo>
                    <a:lnTo>
                      <a:pt x="2323" y="314"/>
                    </a:lnTo>
                    <a:lnTo>
                      <a:pt x="2134" y="84"/>
                    </a:lnTo>
                    <a:lnTo>
                      <a:pt x="20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43" name="Google Shape;4443;p82"/>
            <p:cNvGrpSpPr/>
            <p:nvPr/>
          </p:nvGrpSpPr>
          <p:grpSpPr>
            <a:xfrm>
              <a:off x="3894606" y="2334874"/>
              <a:ext cx="913198" cy="518984"/>
              <a:chOff x="4000175" y="1462675"/>
              <a:chExt cx="1917275" cy="1140875"/>
            </a:xfrm>
          </p:grpSpPr>
          <p:sp>
            <p:nvSpPr>
              <p:cNvPr id="4444" name="Google Shape;4444;p82"/>
              <p:cNvSpPr/>
              <p:nvPr/>
            </p:nvSpPr>
            <p:spPr>
              <a:xfrm>
                <a:off x="4178050" y="2433300"/>
                <a:ext cx="60250" cy="65175"/>
              </a:xfrm>
              <a:custGeom>
                <a:avLst/>
                <a:gdLst/>
                <a:ahLst/>
                <a:cxnLst/>
                <a:rect l="l" t="t" r="r" b="b"/>
                <a:pathLst>
                  <a:path w="2410" h="2607" extrusionOk="0">
                    <a:moveTo>
                      <a:pt x="639" y="2410"/>
                    </a:moveTo>
                    <a:lnTo>
                      <a:pt x="1180" y="2607"/>
                    </a:lnTo>
                    <a:lnTo>
                      <a:pt x="2410" y="2017"/>
                    </a:lnTo>
                    <a:lnTo>
                      <a:pt x="2262" y="0"/>
                    </a:lnTo>
                    <a:lnTo>
                      <a:pt x="541" y="0"/>
                    </a:lnTo>
                    <a:lnTo>
                      <a:pt x="0" y="1771"/>
                    </a:lnTo>
                    <a:close/>
                  </a:path>
                </a:pathLst>
              </a:custGeom>
              <a:solidFill>
                <a:srgbClr val="5F7D95"/>
              </a:solidFill>
              <a:ln>
                <a:noFill/>
              </a:ln>
            </p:spPr>
          </p:sp>
          <p:grpSp>
            <p:nvGrpSpPr>
              <p:cNvPr id="4445" name="Google Shape;4445;p82"/>
              <p:cNvGrpSpPr/>
              <p:nvPr/>
            </p:nvGrpSpPr>
            <p:grpSpPr>
              <a:xfrm>
                <a:off x="4000175" y="1462675"/>
                <a:ext cx="1917275" cy="1140875"/>
                <a:chOff x="4000175" y="1462675"/>
                <a:chExt cx="1917275" cy="1140875"/>
              </a:xfrm>
            </p:grpSpPr>
            <p:sp>
              <p:nvSpPr>
                <p:cNvPr id="4446" name="Google Shape;4446;p82"/>
                <p:cNvSpPr/>
                <p:nvPr/>
              </p:nvSpPr>
              <p:spPr>
                <a:xfrm>
                  <a:off x="4000175" y="2000075"/>
                  <a:ext cx="1545875" cy="510000"/>
                </a:xfrm>
                <a:custGeom>
                  <a:avLst/>
                  <a:gdLst/>
                  <a:ahLst/>
                  <a:cxnLst/>
                  <a:rect l="l" t="t" r="r" b="b"/>
                  <a:pathLst>
                    <a:path w="61835" h="20400" extrusionOk="0">
                      <a:moveTo>
                        <a:pt x="1594" y="319"/>
                      </a:moveTo>
                      <a:lnTo>
                        <a:pt x="106" y="0"/>
                      </a:lnTo>
                      <a:lnTo>
                        <a:pt x="0" y="2444"/>
                      </a:lnTo>
                      <a:lnTo>
                        <a:pt x="1062" y="9031"/>
                      </a:lnTo>
                      <a:lnTo>
                        <a:pt x="3931" y="9775"/>
                      </a:lnTo>
                      <a:lnTo>
                        <a:pt x="2125" y="10200"/>
                      </a:lnTo>
                      <a:lnTo>
                        <a:pt x="531" y="10413"/>
                      </a:lnTo>
                      <a:lnTo>
                        <a:pt x="1487" y="13600"/>
                      </a:lnTo>
                      <a:lnTo>
                        <a:pt x="3931" y="17212"/>
                      </a:lnTo>
                      <a:lnTo>
                        <a:pt x="8393" y="18594"/>
                      </a:lnTo>
                      <a:lnTo>
                        <a:pt x="9987" y="18169"/>
                      </a:lnTo>
                      <a:lnTo>
                        <a:pt x="13281" y="20400"/>
                      </a:lnTo>
                      <a:lnTo>
                        <a:pt x="14343" y="18912"/>
                      </a:lnTo>
                      <a:lnTo>
                        <a:pt x="28793" y="17319"/>
                      </a:lnTo>
                      <a:lnTo>
                        <a:pt x="35699" y="16894"/>
                      </a:lnTo>
                      <a:lnTo>
                        <a:pt x="48342" y="16894"/>
                      </a:lnTo>
                      <a:lnTo>
                        <a:pt x="49617" y="15194"/>
                      </a:lnTo>
                      <a:lnTo>
                        <a:pt x="59285" y="20294"/>
                      </a:lnTo>
                      <a:lnTo>
                        <a:pt x="60135" y="19231"/>
                      </a:lnTo>
                      <a:lnTo>
                        <a:pt x="61835" y="18487"/>
                      </a:lnTo>
                      <a:lnTo>
                        <a:pt x="61092" y="13494"/>
                      </a:lnTo>
                      <a:lnTo>
                        <a:pt x="46323" y="3188"/>
                      </a:lnTo>
                      <a:lnTo>
                        <a:pt x="12962" y="10413"/>
                      </a:lnTo>
                      <a:lnTo>
                        <a:pt x="4569" y="7013"/>
                      </a:lnTo>
                      <a:lnTo>
                        <a:pt x="2444" y="3507"/>
                      </a:lnTo>
                      <a:lnTo>
                        <a:pt x="2019" y="1807"/>
                      </a:lnTo>
                      <a:close/>
                    </a:path>
                  </a:pathLst>
                </a:custGeom>
                <a:solidFill>
                  <a:srgbClr val="5F7D95"/>
                </a:solidFill>
                <a:ln>
                  <a:noFill/>
                </a:ln>
              </p:spPr>
            </p:sp>
            <p:sp>
              <p:nvSpPr>
                <p:cNvPr id="4447" name="Google Shape;4447;p82"/>
                <p:cNvSpPr/>
                <p:nvPr/>
              </p:nvSpPr>
              <p:spPr>
                <a:xfrm>
                  <a:off x="4624175" y="1521775"/>
                  <a:ext cx="58100" cy="73775"/>
                </a:xfrm>
                <a:custGeom>
                  <a:avLst/>
                  <a:gdLst/>
                  <a:ahLst/>
                  <a:cxnLst/>
                  <a:rect l="l" t="t" r="r" b="b"/>
                  <a:pathLst>
                    <a:path w="2324" h="2951" extrusionOk="0">
                      <a:moveTo>
                        <a:pt x="210" y="1"/>
                      </a:moveTo>
                      <a:lnTo>
                        <a:pt x="126" y="84"/>
                      </a:lnTo>
                      <a:lnTo>
                        <a:pt x="147" y="189"/>
                      </a:lnTo>
                      <a:lnTo>
                        <a:pt x="252" y="252"/>
                      </a:lnTo>
                      <a:lnTo>
                        <a:pt x="335" y="356"/>
                      </a:lnTo>
                      <a:lnTo>
                        <a:pt x="273" y="419"/>
                      </a:lnTo>
                      <a:lnTo>
                        <a:pt x="210" y="419"/>
                      </a:lnTo>
                      <a:lnTo>
                        <a:pt x="147" y="335"/>
                      </a:lnTo>
                      <a:lnTo>
                        <a:pt x="63" y="293"/>
                      </a:lnTo>
                      <a:lnTo>
                        <a:pt x="22" y="293"/>
                      </a:lnTo>
                      <a:lnTo>
                        <a:pt x="42" y="356"/>
                      </a:lnTo>
                      <a:lnTo>
                        <a:pt x="22" y="545"/>
                      </a:lnTo>
                      <a:lnTo>
                        <a:pt x="1" y="565"/>
                      </a:lnTo>
                      <a:lnTo>
                        <a:pt x="1" y="712"/>
                      </a:lnTo>
                      <a:lnTo>
                        <a:pt x="42" y="754"/>
                      </a:lnTo>
                      <a:lnTo>
                        <a:pt x="126" y="775"/>
                      </a:lnTo>
                      <a:lnTo>
                        <a:pt x="189" y="858"/>
                      </a:lnTo>
                      <a:lnTo>
                        <a:pt x="147" y="963"/>
                      </a:lnTo>
                      <a:lnTo>
                        <a:pt x="294" y="1256"/>
                      </a:lnTo>
                      <a:lnTo>
                        <a:pt x="356" y="1340"/>
                      </a:lnTo>
                      <a:lnTo>
                        <a:pt x="461" y="1340"/>
                      </a:lnTo>
                      <a:lnTo>
                        <a:pt x="398" y="1402"/>
                      </a:lnTo>
                      <a:lnTo>
                        <a:pt x="294" y="1444"/>
                      </a:lnTo>
                      <a:lnTo>
                        <a:pt x="231" y="1612"/>
                      </a:lnTo>
                      <a:lnTo>
                        <a:pt x="335" y="1821"/>
                      </a:lnTo>
                      <a:lnTo>
                        <a:pt x="398" y="1988"/>
                      </a:lnTo>
                      <a:lnTo>
                        <a:pt x="398" y="2114"/>
                      </a:lnTo>
                      <a:lnTo>
                        <a:pt x="440" y="2177"/>
                      </a:lnTo>
                      <a:lnTo>
                        <a:pt x="461" y="2281"/>
                      </a:lnTo>
                      <a:lnTo>
                        <a:pt x="419" y="2323"/>
                      </a:lnTo>
                      <a:lnTo>
                        <a:pt x="503" y="2511"/>
                      </a:lnTo>
                      <a:lnTo>
                        <a:pt x="545" y="2679"/>
                      </a:lnTo>
                      <a:lnTo>
                        <a:pt x="649" y="2762"/>
                      </a:lnTo>
                      <a:lnTo>
                        <a:pt x="649" y="2867"/>
                      </a:lnTo>
                      <a:lnTo>
                        <a:pt x="733" y="2951"/>
                      </a:lnTo>
                      <a:lnTo>
                        <a:pt x="879" y="2909"/>
                      </a:lnTo>
                      <a:lnTo>
                        <a:pt x="963" y="2742"/>
                      </a:lnTo>
                      <a:lnTo>
                        <a:pt x="1089" y="2553"/>
                      </a:lnTo>
                      <a:lnTo>
                        <a:pt x="1172" y="2511"/>
                      </a:lnTo>
                      <a:lnTo>
                        <a:pt x="1151" y="2428"/>
                      </a:lnTo>
                      <a:lnTo>
                        <a:pt x="1172" y="2323"/>
                      </a:lnTo>
                      <a:lnTo>
                        <a:pt x="1423" y="2135"/>
                      </a:lnTo>
                      <a:lnTo>
                        <a:pt x="1528" y="2114"/>
                      </a:lnTo>
                      <a:lnTo>
                        <a:pt x="1612" y="2177"/>
                      </a:lnTo>
                      <a:lnTo>
                        <a:pt x="1695" y="2177"/>
                      </a:lnTo>
                      <a:lnTo>
                        <a:pt x="1737" y="2072"/>
                      </a:lnTo>
                      <a:lnTo>
                        <a:pt x="1800" y="1988"/>
                      </a:lnTo>
                      <a:lnTo>
                        <a:pt x="1926" y="1926"/>
                      </a:lnTo>
                      <a:lnTo>
                        <a:pt x="2114" y="1779"/>
                      </a:lnTo>
                      <a:lnTo>
                        <a:pt x="2135" y="1674"/>
                      </a:lnTo>
                      <a:lnTo>
                        <a:pt x="2219" y="1612"/>
                      </a:lnTo>
                      <a:lnTo>
                        <a:pt x="2323" y="1382"/>
                      </a:lnTo>
                      <a:lnTo>
                        <a:pt x="2302" y="1256"/>
                      </a:lnTo>
                      <a:lnTo>
                        <a:pt x="2135" y="1068"/>
                      </a:lnTo>
                      <a:lnTo>
                        <a:pt x="2051" y="942"/>
                      </a:lnTo>
                      <a:lnTo>
                        <a:pt x="2051" y="837"/>
                      </a:lnTo>
                      <a:lnTo>
                        <a:pt x="1884" y="712"/>
                      </a:lnTo>
                      <a:lnTo>
                        <a:pt x="1779" y="712"/>
                      </a:lnTo>
                      <a:lnTo>
                        <a:pt x="1716" y="733"/>
                      </a:lnTo>
                      <a:lnTo>
                        <a:pt x="1633" y="670"/>
                      </a:lnTo>
                      <a:lnTo>
                        <a:pt x="1507" y="628"/>
                      </a:lnTo>
                      <a:lnTo>
                        <a:pt x="1382" y="503"/>
                      </a:lnTo>
                      <a:lnTo>
                        <a:pt x="1319" y="461"/>
                      </a:lnTo>
                      <a:lnTo>
                        <a:pt x="1298" y="524"/>
                      </a:lnTo>
                      <a:lnTo>
                        <a:pt x="1214" y="503"/>
                      </a:lnTo>
                      <a:lnTo>
                        <a:pt x="1193" y="419"/>
                      </a:lnTo>
                      <a:lnTo>
                        <a:pt x="1110" y="314"/>
                      </a:lnTo>
                      <a:lnTo>
                        <a:pt x="1047" y="314"/>
                      </a:lnTo>
                      <a:lnTo>
                        <a:pt x="1005" y="419"/>
                      </a:lnTo>
                      <a:lnTo>
                        <a:pt x="963" y="419"/>
                      </a:lnTo>
                      <a:lnTo>
                        <a:pt x="858" y="252"/>
                      </a:lnTo>
                      <a:lnTo>
                        <a:pt x="775" y="210"/>
                      </a:lnTo>
                      <a:lnTo>
                        <a:pt x="775" y="252"/>
                      </a:lnTo>
                      <a:lnTo>
                        <a:pt x="858" y="356"/>
                      </a:lnTo>
                      <a:lnTo>
                        <a:pt x="858" y="440"/>
                      </a:lnTo>
                      <a:lnTo>
                        <a:pt x="775" y="503"/>
                      </a:lnTo>
                      <a:lnTo>
                        <a:pt x="775" y="607"/>
                      </a:lnTo>
                      <a:lnTo>
                        <a:pt x="733" y="607"/>
                      </a:lnTo>
                      <a:lnTo>
                        <a:pt x="670" y="524"/>
                      </a:lnTo>
                      <a:lnTo>
                        <a:pt x="649" y="147"/>
                      </a:lnTo>
                      <a:lnTo>
                        <a:pt x="545" y="105"/>
                      </a:lnTo>
                      <a:lnTo>
                        <a:pt x="440" y="84"/>
                      </a:lnTo>
                      <a:lnTo>
                        <a:pt x="27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8" name="Google Shape;4448;p82"/>
                <p:cNvSpPr/>
                <p:nvPr/>
              </p:nvSpPr>
              <p:spPr>
                <a:xfrm>
                  <a:off x="4499150" y="1462675"/>
                  <a:ext cx="117200" cy="104100"/>
                </a:xfrm>
                <a:custGeom>
                  <a:avLst/>
                  <a:gdLst/>
                  <a:ahLst/>
                  <a:cxnLst/>
                  <a:rect l="l" t="t" r="r" b="b"/>
                  <a:pathLst>
                    <a:path w="4688" h="4164" extrusionOk="0">
                      <a:moveTo>
                        <a:pt x="398" y="0"/>
                      </a:moveTo>
                      <a:lnTo>
                        <a:pt x="357" y="63"/>
                      </a:lnTo>
                      <a:lnTo>
                        <a:pt x="336" y="168"/>
                      </a:lnTo>
                      <a:lnTo>
                        <a:pt x="357" y="251"/>
                      </a:lnTo>
                      <a:lnTo>
                        <a:pt x="357" y="398"/>
                      </a:lnTo>
                      <a:lnTo>
                        <a:pt x="252" y="523"/>
                      </a:lnTo>
                      <a:lnTo>
                        <a:pt x="147" y="712"/>
                      </a:lnTo>
                      <a:lnTo>
                        <a:pt x="22" y="879"/>
                      </a:lnTo>
                      <a:lnTo>
                        <a:pt x="1" y="984"/>
                      </a:lnTo>
                      <a:lnTo>
                        <a:pt x="22" y="1423"/>
                      </a:lnTo>
                      <a:lnTo>
                        <a:pt x="105" y="1507"/>
                      </a:lnTo>
                      <a:lnTo>
                        <a:pt x="210" y="1549"/>
                      </a:lnTo>
                      <a:lnTo>
                        <a:pt x="231" y="1653"/>
                      </a:lnTo>
                      <a:lnTo>
                        <a:pt x="189" y="1967"/>
                      </a:lnTo>
                      <a:lnTo>
                        <a:pt x="126" y="2093"/>
                      </a:lnTo>
                      <a:lnTo>
                        <a:pt x="105" y="2197"/>
                      </a:lnTo>
                      <a:lnTo>
                        <a:pt x="126" y="2281"/>
                      </a:lnTo>
                      <a:lnTo>
                        <a:pt x="189" y="2260"/>
                      </a:lnTo>
                      <a:lnTo>
                        <a:pt x="273" y="2155"/>
                      </a:lnTo>
                      <a:lnTo>
                        <a:pt x="419" y="2093"/>
                      </a:lnTo>
                      <a:lnTo>
                        <a:pt x="482" y="2155"/>
                      </a:lnTo>
                      <a:lnTo>
                        <a:pt x="503" y="2260"/>
                      </a:lnTo>
                      <a:lnTo>
                        <a:pt x="650" y="2385"/>
                      </a:lnTo>
                      <a:lnTo>
                        <a:pt x="754" y="2385"/>
                      </a:lnTo>
                      <a:lnTo>
                        <a:pt x="817" y="2344"/>
                      </a:lnTo>
                      <a:lnTo>
                        <a:pt x="901" y="2365"/>
                      </a:lnTo>
                      <a:cubicBezTo>
                        <a:pt x="859" y="2448"/>
                        <a:pt x="859" y="2511"/>
                        <a:pt x="859" y="2595"/>
                      </a:cubicBezTo>
                      <a:lnTo>
                        <a:pt x="838" y="2595"/>
                      </a:lnTo>
                      <a:lnTo>
                        <a:pt x="733" y="2657"/>
                      </a:lnTo>
                      <a:lnTo>
                        <a:pt x="629" y="2595"/>
                      </a:lnTo>
                      <a:lnTo>
                        <a:pt x="545" y="2595"/>
                      </a:lnTo>
                      <a:lnTo>
                        <a:pt x="440" y="2678"/>
                      </a:lnTo>
                      <a:lnTo>
                        <a:pt x="315" y="2678"/>
                      </a:lnTo>
                      <a:lnTo>
                        <a:pt x="294" y="2699"/>
                      </a:lnTo>
                      <a:lnTo>
                        <a:pt x="336" y="2783"/>
                      </a:lnTo>
                      <a:lnTo>
                        <a:pt x="482" y="2804"/>
                      </a:lnTo>
                      <a:lnTo>
                        <a:pt x="524" y="2909"/>
                      </a:lnTo>
                      <a:lnTo>
                        <a:pt x="650" y="2971"/>
                      </a:lnTo>
                      <a:lnTo>
                        <a:pt x="733" y="3076"/>
                      </a:lnTo>
                      <a:lnTo>
                        <a:pt x="901" y="3118"/>
                      </a:lnTo>
                      <a:lnTo>
                        <a:pt x="1110" y="3118"/>
                      </a:lnTo>
                      <a:lnTo>
                        <a:pt x="1173" y="3139"/>
                      </a:lnTo>
                      <a:lnTo>
                        <a:pt x="1131" y="3181"/>
                      </a:lnTo>
                      <a:lnTo>
                        <a:pt x="963" y="3222"/>
                      </a:lnTo>
                      <a:lnTo>
                        <a:pt x="838" y="3222"/>
                      </a:lnTo>
                      <a:lnTo>
                        <a:pt x="838" y="3285"/>
                      </a:lnTo>
                      <a:lnTo>
                        <a:pt x="942" y="3327"/>
                      </a:lnTo>
                      <a:lnTo>
                        <a:pt x="1068" y="3327"/>
                      </a:lnTo>
                      <a:lnTo>
                        <a:pt x="1173" y="3243"/>
                      </a:lnTo>
                      <a:lnTo>
                        <a:pt x="1319" y="3139"/>
                      </a:lnTo>
                      <a:lnTo>
                        <a:pt x="1382" y="3097"/>
                      </a:lnTo>
                      <a:lnTo>
                        <a:pt x="1445" y="2929"/>
                      </a:lnTo>
                      <a:lnTo>
                        <a:pt x="1528" y="2762"/>
                      </a:lnTo>
                      <a:lnTo>
                        <a:pt x="1486" y="2678"/>
                      </a:lnTo>
                      <a:lnTo>
                        <a:pt x="1256" y="2532"/>
                      </a:lnTo>
                      <a:lnTo>
                        <a:pt x="1152" y="2511"/>
                      </a:lnTo>
                      <a:lnTo>
                        <a:pt x="1152" y="2385"/>
                      </a:lnTo>
                      <a:lnTo>
                        <a:pt x="1256" y="2406"/>
                      </a:lnTo>
                      <a:lnTo>
                        <a:pt x="1382" y="2385"/>
                      </a:lnTo>
                      <a:lnTo>
                        <a:pt x="1570" y="2281"/>
                      </a:lnTo>
                      <a:lnTo>
                        <a:pt x="1654" y="2176"/>
                      </a:lnTo>
                      <a:lnTo>
                        <a:pt x="1654" y="2072"/>
                      </a:lnTo>
                      <a:lnTo>
                        <a:pt x="1779" y="1946"/>
                      </a:lnTo>
                      <a:lnTo>
                        <a:pt x="1968" y="1800"/>
                      </a:lnTo>
                      <a:lnTo>
                        <a:pt x="2114" y="1967"/>
                      </a:lnTo>
                      <a:lnTo>
                        <a:pt x="2010" y="2009"/>
                      </a:lnTo>
                      <a:lnTo>
                        <a:pt x="1968" y="2093"/>
                      </a:lnTo>
                      <a:lnTo>
                        <a:pt x="1968" y="2176"/>
                      </a:lnTo>
                      <a:lnTo>
                        <a:pt x="1800" y="2197"/>
                      </a:lnTo>
                      <a:lnTo>
                        <a:pt x="1696" y="2281"/>
                      </a:lnTo>
                      <a:lnTo>
                        <a:pt x="1654" y="2469"/>
                      </a:lnTo>
                      <a:lnTo>
                        <a:pt x="1654" y="2574"/>
                      </a:lnTo>
                      <a:lnTo>
                        <a:pt x="1758" y="2637"/>
                      </a:lnTo>
                      <a:lnTo>
                        <a:pt x="1821" y="2637"/>
                      </a:lnTo>
                      <a:lnTo>
                        <a:pt x="1884" y="2720"/>
                      </a:lnTo>
                      <a:lnTo>
                        <a:pt x="1758" y="2867"/>
                      </a:lnTo>
                      <a:lnTo>
                        <a:pt x="1717" y="2971"/>
                      </a:lnTo>
                      <a:lnTo>
                        <a:pt x="1779" y="3139"/>
                      </a:lnTo>
                      <a:lnTo>
                        <a:pt x="1758" y="3222"/>
                      </a:lnTo>
                      <a:lnTo>
                        <a:pt x="1570" y="3327"/>
                      </a:lnTo>
                      <a:lnTo>
                        <a:pt x="1549" y="3390"/>
                      </a:lnTo>
                      <a:lnTo>
                        <a:pt x="1675" y="3453"/>
                      </a:lnTo>
                      <a:lnTo>
                        <a:pt x="1738" y="3515"/>
                      </a:lnTo>
                      <a:lnTo>
                        <a:pt x="1779" y="3494"/>
                      </a:lnTo>
                      <a:lnTo>
                        <a:pt x="1758" y="3411"/>
                      </a:lnTo>
                      <a:lnTo>
                        <a:pt x="1779" y="3348"/>
                      </a:lnTo>
                      <a:lnTo>
                        <a:pt x="1884" y="3411"/>
                      </a:lnTo>
                      <a:lnTo>
                        <a:pt x="1989" y="3494"/>
                      </a:lnTo>
                      <a:lnTo>
                        <a:pt x="2093" y="3432"/>
                      </a:lnTo>
                      <a:lnTo>
                        <a:pt x="2177" y="3432"/>
                      </a:lnTo>
                      <a:lnTo>
                        <a:pt x="2240" y="3536"/>
                      </a:lnTo>
                      <a:lnTo>
                        <a:pt x="2323" y="3746"/>
                      </a:lnTo>
                      <a:lnTo>
                        <a:pt x="2407" y="3829"/>
                      </a:lnTo>
                      <a:lnTo>
                        <a:pt x="2533" y="3850"/>
                      </a:lnTo>
                      <a:lnTo>
                        <a:pt x="2658" y="3934"/>
                      </a:lnTo>
                      <a:lnTo>
                        <a:pt x="2763" y="3955"/>
                      </a:lnTo>
                      <a:lnTo>
                        <a:pt x="2909" y="3871"/>
                      </a:lnTo>
                      <a:lnTo>
                        <a:pt x="3056" y="3829"/>
                      </a:lnTo>
                      <a:lnTo>
                        <a:pt x="3139" y="3871"/>
                      </a:lnTo>
                      <a:lnTo>
                        <a:pt x="3286" y="3955"/>
                      </a:lnTo>
                      <a:lnTo>
                        <a:pt x="3579" y="3976"/>
                      </a:lnTo>
                      <a:lnTo>
                        <a:pt x="3683" y="3955"/>
                      </a:lnTo>
                      <a:lnTo>
                        <a:pt x="3767" y="3976"/>
                      </a:lnTo>
                      <a:lnTo>
                        <a:pt x="3872" y="3976"/>
                      </a:lnTo>
                      <a:lnTo>
                        <a:pt x="3955" y="4059"/>
                      </a:lnTo>
                      <a:lnTo>
                        <a:pt x="4060" y="4164"/>
                      </a:lnTo>
                      <a:lnTo>
                        <a:pt x="4165" y="4164"/>
                      </a:lnTo>
                      <a:lnTo>
                        <a:pt x="4269" y="4080"/>
                      </a:lnTo>
                      <a:lnTo>
                        <a:pt x="4395" y="3955"/>
                      </a:lnTo>
                      <a:lnTo>
                        <a:pt x="4541" y="3913"/>
                      </a:lnTo>
                      <a:lnTo>
                        <a:pt x="4688" y="3725"/>
                      </a:lnTo>
                      <a:lnTo>
                        <a:pt x="4688" y="3620"/>
                      </a:lnTo>
                      <a:lnTo>
                        <a:pt x="4541" y="3453"/>
                      </a:lnTo>
                      <a:lnTo>
                        <a:pt x="4479" y="3432"/>
                      </a:lnTo>
                      <a:lnTo>
                        <a:pt x="4332" y="3285"/>
                      </a:lnTo>
                      <a:lnTo>
                        <a:pt x="4186" y="3243"/>
                      </a:lnTo>
                      <a:lnTo>
                        <a:pt x="4060" y="3181"/>
                      </a:lnTo>
                      <a:lnTo>
                        <a:pt x="4018" y="3034"/>
                      </a:lnTo>
                      <a:lnTo>
                        <a:pt x="4102" y="3034"/>
                      </a:lnTo>
                      <a:lnTo>
                        <a:pt x="4186" y="3097"/>
                      </a:lnTo>
                      <a:lnTo>
                        <a:pt x="4290" y="3097"/>
                      </a:lnTo>
                      <a:lnTo>
                        <a:pt x="4290" y="3013"/>
                      </a:lnTo>
                      <a:lnTo>
                        <a:pt x="4165" y="2825"/>
                      </a:lnTo>
                      <a:lnTo>
                        <a:pt x="3976" y="2657"/>
                      </a:lnTo>
                      <a:lnTo>
                        <a:pt x="3976" y="2490"/>
                      </a:lnTo>
                      <a:lnTo>
                        <a:pt x="3955" y="2344"/>
                      </a:lnTo>
                      <a:lnTo>
                        <a:pt x="3851" y="2281"/>
                      </a:lnTo>
                      <a:lnTo>
                        <a:pt x="3851" y="2155"/>
                      </a:lnTo>
                      <a:lnTo>
                        <a:pt x="3788" y="2093"/>
                      </a:lnTo>
                      <a:lnTo>
                        <a:pt x="3746" y="2093"/>
                      </a:lnTo>
                      <a:lnTo>
                        <a:pt x="3370" y="1821"/>
                      </a:lnTo>
                      <a:lnTo>
                        <a:pt x="3160" y="1779"/>
                      </a:lnTo>
                      <a:lnTo>
                        <a:pt x="2972" y="1821"/>
                      </a:lnTo>
                      <a:lnTo>
                        <a:pt x="2951" y="1883"/>
                      </a:lnTo>
                      <a:lnTo>
                        <a:pt x="2972" y="1967"/>
                      </a:lnTo>
                      <a:lnTo>
                        <a:pt x="3139" y="2155"/>
                      </a:lnTo>
                      <a:lnTo>
                        <a:pt x="3139" y="2239"/>
                      </a:lnTo>
                      <a:lnTo>
                        <a:pt x="3077" y="2344"/>
                      </a:lnTo>
                      <a:lnTo>
                        <a:pt x="3077" y="2448"/>
                      </a:lnTo>
                      <a:lnTo>
                        <a:pt x="3056" y="2574"/>
                      </a:lnTo>
                      <a:lnTo>
                        <a:pt x="2972" y="2720"/>
                      </a:lnTo>
                      <a:lnTo>
                        <a:pt x="2930" y="2783"/>
                      </a:lnTo>
                      <a:lnTo>
                        <a:pt x="2909" y="2699"/>
                      </a:lnTo>
                      <a:lnTo>
                        <a:pt x="2951" y="2595"/>
                      </a:lnTo>
                      <a:lnTo>
                        <a:pt x="2972" y="2490"/>
                      </a:lnTo>
                      <a:lnTo>
                        <a:pt x="2930" y="2448"/>
                      </a:lnTo>
                      <a:lnTo>
                        <a:pt x="2972" y="2260"/>
                      </a:lnTo>
                      <a:lnTo>
                        <a:pt x="2930" y="2155"/>
                      </a:lnTo>
                      <a:lnTo>
                        <a:pt x="2742" y="1883"/>
                      </a:lnTo>
                      <a:lnTo>
                        <a:pt x="2595" y="1779"/>
                      </a:lnTo>
                      <a:lnTo>
                        <a:pt x="2386" y="1758"/>
                      </a:lnTo>
                      <a:lnTo>
                        <a:pt x="2323" y="1779"/>
                      </a:lnTo>
                      <a:lnTo>
                        <a:pt x="2282" y="1925"/>
                      </a:lnTo>
                      <a:lnTo>
                        <a:pt x="2240" y="1946"/>
                      </a:lnTo>
                      <a:cubicBezTo>
                        <a:pt x="2198" y="1883"/>
                        <a:pt x="2114" y="1841"/>
                        <a:pt x="2072" y="1821"/>
                      </a:cubicBezTo>
                      <a:lnTo>
                        <a:pt x="2114" y="1779"/>
                      </a:lnTo>
                      <a:lnTo>
                        <a:pt x="2177" y="1674"/>
                      </a:lnTo>
                      <a:lnTo>
                        <a:pt x="2177" y="1549"/>
                      </a:lnTo>
                      <a:lnTo>
                        <a:pt x="1989" y="1444"/>
                      </a:lnTo>
                      <a:lnTo>
                        <a:pt x="1800" y="1297"/>
                      </a:lnTo>
                      <a:lnTo>
                        <a:pt x="1696" y="1109"/>
                      </a:lnTo>
                      <a:lnTo>
                        <a:pt x="1696" y="984"/>
                      </a:lnTo>
                      <a:lnTo>
                        <a:pt x="1758" y="837"/>
                      </a:lnTo>
                      <a:lnTo>
                        <a:pt x="1758" y="733"/>
                      </a:lnTo>
                      <a:lnTo>
                        <a:pt x="1696" y="712"/>
                      </a:lnTo>
                      <a:lnTo>
                        <a:pt x="1403" y="712"/>
                      </a:lnTo>
                      <a:lnTo>
                        <a:pt x="1194" y="628"/>
                      </a:lnTo>
                      <a:lnTo>
                        <a:pt x="1047" y="523"/>
                      </a:lnTo>
                      <a:lnTo>
                        <a:pt x="817" y="251"/>
                      </a:lnTo>
                      <a:lnTo>
                        <a:pt x="650" y="105"/>
                      </a:lnTo>
                      <a:lnTo>
                        <a:pt x="4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9" name="Google Shape;4449;p82"/>
                <p:cNvSpPr/>
                <p:nvPr/>
              </p:nvSpPr>
              <p:spPr>
                <a:xfrm>
                  <a:off x="4241800" y="1706950"/>
                  <a:ext cx="130800" cy="246400"/>
                </a:xfrm>
                <a:custGeom>
                  <a:avLst/>
                  <a:gdLst/>
                  <a:ahLst/>
                  <a:cxnLst/>
                  <a:rect l="l" t="t" r="r" b="b"/>
                  <a:pathLst>
                    <a:path w="5232" h="9856" extrusionOk="0">
                      <a:moveTo>
                        <a:pt x="4750" y="1"/>
                      </a:moveTo>
                      <a:lnTo>
                        <a:pt x="4625" y="63"/>
                      </a:lnTo>
                      <a:lnTo>
                        <a:pt x="4604" y="126"/>
                      </a:lnTo>
                      <a:lnTo>
                        <a:pt x="4520" y="105"/>
                      </a:lnTo>
                      <a:lnTo>
                        <a:pt x="4436" y="42"/>
                      </a:lnTo>
                      <a:lnTo>
                        <a:pt x="4332" y="63"/>
                      </a:lnTo>
                      <a:lnTo>
                        <a:pt x="4206" y="168"/>
                      </a:lnTo>
                      <a:lnTo>
                        <a:pt x="4185" y="273"/>
                      </a:lnTo>
                      <a:lnTo>
                        <a:pt x="4101" y="335"/>
                      </a:lnTo>
                      <a:lnTo>
                        <a:pt x="4018" y="356"/>
                      </a:lnTo>
                      <a:lnTo>
                        <a:pt x="3934" y="440"/>
                      </a:lnTo>
                      <a:lnTo>
                        <a:pt x="3934" y="524"/>
                      </a:lnTo>
                      <a:lnTo>
                        <a:pt x="3871" y="628"/>
                      </a:lnTo>
                      <a:lnTo>
                        <a:pt x="3871" y="670"/>
                      </a:lnTo>
                      <a:lnTo>
                        <a:pt x="3934" y="775"/>
                      </a:lnTo>
                      <a:lnTo>
                        <a:pt x="3934" y="858"/>
                      </a:lnTo>
                      <a:lnTo>
                        <a:pt x="3829" y="858"/>
                      </a:lnTo>
                      <a:lnTo>
                        <a:pt x="3788" y="900"/>
                      </a:lnTo>
                      <a:lnTo>
                        <a:pt x="3788" y="984"/>
                      </a:lnTo>
                      <a:lnTo>
                        <a:pt x="3725" y="1047"/>
                      </a:lnTo>
                      <a:lnTo>
                        <a:pt x="3662" y="1109"/>
                      </a:lnTo>
                      <a:lnTo>
                        <a:pt x="3453" y="1256"/>
                      </a:lnTo>
                      <a:lnTo>
                        <a:pt x="3369" y="1298"/>
                      </a:lnTo>
                      <a:lnTo>
                        <a:pt x="3306" y="1277"/>
                      </a:lnTo>
                      <a:lnTo>
                        <a:pt x="3202" y="1277"/>
                      </a:lnTo>
                      <a:lnTo>
                        <a:pt x="3139" y="1319"/>
                      </a:lnTo>
                      <a:lnTo>
                        <a:pt x="3034" y="1486"/>
                      </a:lnTo>
                      <a:lnTo>
                        <a:pt x="2951" y="1528"/>
                      </a:lnTo>
                      <a:lnTo>
                        <a:pt x="2888" y="1507"/>
                      </a:lnTo>
                      <a:lnTo>
                        <a:pt x="2867" y="1423"/>
                      </a:lnTo>
                      <a:lnTo>
                        <a:pt x="2825" y="1423"/>
                      </a:lnTo>
                      <a:lnTo>
                        <a:pt x="2783" y="1507"/>
                      </a:lnTo>
                      <a:lnTo>
                        <a:pt x="2825" y="1633"/>
                      </a:lnTo>
                      <a:lnTo>
                        <a:pt x="2783" y="1695"/>
                      </a:lnTo>
                      <a:lnTo>
                        <a:pt x="2762" y="1591"/>
                      </a:lnTo>
                      <a:lnTo>
                        <a:pt x="2721" y="1486"/>
                      </a:lnTo>
                      <a:lnTo>
                        <a:pt x="2532" y="1507"/>
                      </a:lnTo>
                      <a:lnTo>
                        <a:pt x="2323" y="1570"/>
                      </a:lnTo>
                      <a:lnTo>
                        <a:pt x="2260" y="1612"/>
                      </a:lnTo>
                      <a:lnTo>
                        <a:pt x="2197" y="1633"/>
                      </a:lnTo>
                      <a:lnTo>
                        <a:pt x="2156" y="1695"/>
                      </a:lnTo>
                      <a:lnTo>
                        <a:pt x="2218" y="1842"/>
                      </a:lnTo>
                      <a:lnTo>
                        <a:pt x="2260" y="1905"/>
                      </a:lnTo>
                      <a:lnTo>
                        <a:pt x="2260" y="1946"/>
                      </a:lnTo>
                      <a:lnTo>
                        <a:pt x="2218" y="1988"/>
                      </a:lnTo>
                      <a:lnTo>
                        <a:pt x="2135" y="2093"/>
                      </a:lnTo>
                      <a:lnTo>
                        <a:pt x="2093" y="2051"/>
                      </a:lnTo>
                      <a:lnTo>
                        <a:pt x="2093" y="2009"/>
                      </a:lnTo>
                      <a:lnTo>
                        <a:pt x="2135" y="1946"/>
                      </a:lnTo>
                      <a:lnTo>
                        <a:pt x="2135" y="1884"/>
                      </a:lnTo>
                      <a:lnTo>
                        <a:pt x="2051" y="1884"/>
                      </a:lnTo>
                      <a:lnTo>
                        <a:pt x="1946" y="2009"/>
                      </a:lnTo>
                      <a:lnTo>
                        <a:pt x="1884" y="2051"/>
                      </a:lnTo>
                      <a:lnTo>
                        <a:pt x="1884" y="2135"/>
                      </a:lnTo>
                      <a:lnTo>
                        <a:pt x="1946" y="2156"/>
                      </a:lnTo>
                      <a:lnTo>
                        <a:pt x="1905" y="2218"/>
                      </a:lnTo>
                      <a:lnTo>
                        <a:pt x="1842" y="2323"/>
                      </a:lnTo>
                      <a:lnTo>
                        <a:pt x="1716" y="2323"/>
                      </a:lnTo>
                      <a:lnTo>
                        <a:pt x="1632" y="2365"/>
                      </a:lnTo>
                      <a:lnTo>
                        <a:pt x="1612" y="2449"/>
                      </a:lnTo>
                      <a:lnTo>
                        <a:pt x="1507" y="2470"/>
                      </a:lnTo>
                      <a:lnTo>
                        <a:pt x="1465" y="2553"/>
                      </a:lnTo>
                      <a:lnTo>
                        <a:pt x="1423" y="2721"/>
                      </a:lnTo>
                      <a:lnTo>
                        <a:pt x="1465" y="2742"/>
                      </a:lnTo>
                      <a:lnTo>
                        <a:pt x="1528" y="2742"/>
                      </a:lnTo>
                      <a:lnTo>
                        <a:pt x="1465" y="2825"/>
                      </a:lnTo>
                      <a:lnTo>
                        <a:pt x="1277" y="2825"/>
                      </a:lnTo>
                      <a:lnTo>
                        <a:pt x="1214" y="2867"/>
                      </a:lnTo>
                      <a:lnTo>
                        <a:pt x="1193" y="3034"/>
                      </a:lnTo>
                      <a:lnTo>
                        <a:pt x="1214" y="3097"/>
                      </a:lnTo>
                      <a:lnTo>
                        <a:pt x="1277" y="3097"/>
                      </a:lnTo>
                      <a:lnTo>
                        <a:pt x="1360" y="3076"/>
                      </a:lnTo>
                      <a:lnTo>
                        <a:pt x="1381" y="3139"/>
                      </a:lnTo>
                      <a:lnTo>
                        <a:pt x="1360" y="3181"/>
                      </a:lnTo>
                      <a:lnTo>
                        <a:pt x="1360" y="3286"/>
                      </a:lnTo>
                      <a:lnTo>
                        <a:pt x="1277" y="3348"/>
                      </a:lnTo>
                      <a:lnTo>
                        <a:pt x="1193" y="3306"/>
                      </a:lnTo>
                      <a:lnTo>
                        <a:pt x="1068" y="3286"/>
                      </a:lnTo>
                      <a:lnTo>
                        <a:pt x="942" y="3348"/>
                      </a:lnTo>
                      <a:lnTo>
                        <a:pt x="900" y="3411"/>
                      </a:lnTo>
                      <a:lnTo>
                        <a:pt x="900" y="3495"/>
                      </a:lnTo>
                      <a:lnTo>
                        <a:pt x="858" y="3599"/>
                      </a:lnTo>
                      <a:lnTo>
                        <a:pt x="754" y="3683"/>
                      </a:lnTo>
                      <a:lnTo>
                        <a:pt x="670" y="3620"/>
                      </a:lnTo>
                      <a:lnTo>
                        <a:pt x="628" y="3558"/>
                      </a:lnTo>
                      <a:lnTo>
                        <a:pt x="586" y="3474"/>
                      </a:lnTo>
                      <a:lnTo>
                        <a:pt x="544" y="3495"/>
                      </a:lnTo>
                      <a:lnTo>
                        <a:pt x="524" y="3662"/>
                      </a:lnTo>
                      <a:lnTo>
                        <a:pt x="544" y="3788"/>
                      </a:lnTo>
                      <a:lnTo>
                        <a:pt x="649" y="3871"/>
                      </a:lnTo>
                      <a:lnTo>
                        <a:pt x="733" y="3830"/>
                      </a:lnTo>
                      <a:lnTo>
                        <a:pt x="754" y="3871"/>
                      </a:lnTo>
                      <a:lnTo>
                        <a:pt x="754" y="3934"/>
                      </a:lnTo>
                      <a:lnTo>
                        <a:pt x="691" y="4081"/>
                      </a:lnTo>
                      <a:lnTo>
                        <a:pt x="733" y="4122"/>
                      </a:lnTo>
                      <a:lnTo>
                        <a:pt x="796" y="4143"/>
                      </a:lnTo>
                      <a:lnTo>
                        <a:pt x="858" y="4081"/>
                      </a:lnTo>
                      <a:lnTo>
                        <a:pt x="900" y="4081"/>
                      </a:lnTo>
                      <a:lnTo>
                        <a:pt x="963" y="4102"/>
                      </a:lnTo>
                      <a:lnTo>
                        <a:pt x="1068" y="4102"/>
                      </a:lnTo>
                      <a:lnTo>
                        <a:pt x="1151" y="4039"/>
                      </a:lnTo>
                      <a:lnTo>
                        <a:pt x="1172" y="4081"/>
                      </a:lnTo>
                      <a:lnTo>
                        <a:pt x="1109" y="4143"/>
                      </a:lnTo>
                      <a:lnTo>
                        <a:pt x="1047" y="4185"/>
                      </a:lnTo>
                      <a:lnTo>
                        <a:pt x="900" y="4185"/>
                      </a:lnTo>
                      <a:lnTo>
                        <a:pt x="858" y="4248"/>
                      </a:lnTo>
                      <a:lnTo>
                        <a:pt x="775" y="4227"/>
                      </a:lnTo>
                      <a:lnTo>
                        <a:pt x="733" y="4311"/>
                      </a:lnTo>
                      <a:lnTo>
                        <a:pt x="754" y="4436"/>
                      </a:lnTo>
                      <a:lnTo>
                        <a:pt x="837" y="4499"/>
                      </a:lnTo>
                      <a:lnTo>
                        <a:pt x="900" y="4520"/>
                      </a:lnTo>
                      <a:lnTo>
                        <a:pt x="984" y="4499"/>
                      </a:lnTo>
                      <a:lnTo>
                        <a:pt x="1005" y="4520"/>
                      </a:lnTo>
                      <a:lnTo>
                        <a:pt x="984" y="4562"/>
                      </a:lnTo>
                      <a:lnTo>
                        <a:pt x="858" y="4625"/>
                      </a:lnTo>
                      <a:lnTo>
                        <a:pt x="733" y="4625"/>
                      </a:lnTo>
                      <a:lnTo>
                        <a:pt x="649" y="4666"/>
                      </a:lnTo>
                      <a:lnTo>
                        <a:pt x="649" y="4729"/>
                      </a:lnTo>
                      <a:lnTo>
                        <a:pt x="691" y="4771"/>
                      </a:lnTo>
                      <a:lnTo>
                        <a:pt x="796" y="4750"/>
                      </a:lnTo>
                      <a:lnTo>
                        <a:pt x="900" y="4750"/>
                      </a:lnTo>
                      <a:lnTo>
                        <a:pt x="900" y="4813"/>
                      </a:lnTo>
                      <a:lnTo>
                        <a:pt x="837" y="4834"/>
                      </a:lnTo>
                      <a:lnTo>
                        <a:pt x="733" y="4855"/>
                      </a:lnTo>
                      <a:lnTo>
                        <a:pt x="733" y="4897"/>
                      </a:lnTo>
                      <a:lnTo>
                        <a:pt x="754" y="4938"/>
                      </a:lnTo>
                      <a:lnTo>
                        <a:pt x="879" y="4959"/>
                      </a:lnTo>
                      <a:lnTo>
                        <a:pt x="984" y="5043"/>
                      </a:lnTo>
                      <a:lnTo>
                        <a:pt x="984" y="5085"/>
                      </a:lnTo>
                      <a:lnTo>
                        <a:pt x="858" y="5085"/>
                      </a:lnTo>
                      <a:lnTo>
                        <a:pt x="754" y="5043"/>
                      </a:lnTo>
                      <a:lnTo>
                        <a:pt x="649" y="5043"/>
                      </a:lnTo>
                      <a:lnTo>
                        <a:pt x="565" y="5085"/>
                      </a:lnTo>
                      <a:lnTo>
                        <a:pt x="544" y="5169"/>
                      </a:lnTo>
                      <a:lnTo>
                        <a:pt x="482" y="5210"/>
                      </a:lnTo>
                      <a:lnTo>
                        <a:pt x="482" y="5273"/>
                      </a:lnTo>
                      <a:lnTo>
                        <a:pt x="544" y="5315"/>
                      </a:lnTo>
                      <a:lnTo>
                        <a:pt x="524" y="5378"/>
                      </a:lnTo>
                      <a:lnTo>
                        <a:pt x="461" y="5399"/>
                      </a:lnTo>
                      <a:lnTo>
                        <a:pt x="419" y="5399"/>
                      </a:lnTo>
                      <a:lnTo>
                        <a:pt x="335" y="5483"/>
                      </a:lnTo>
                      <a:lnTo>
                        <a:pt x="314" y="5566"/>
                      </a:lnTo>
                      <a:lnTo>
                        <a:pt x="335" y="5608"/>
                      </a:lnTo>
                      <a:lnTo>
                        <a:pt x="314" y="5671"/>
                      </a:lnTo>
                      <a:lnTo>
                        <a:pt x="210" y="5692"/>
                      </a:lnTo>
                      <a:lnTo>
                        <a:pt x="210" y="5713"/>
                      </a:lnTo>
                      <a:lnTo>
                        <a:pt x="335" y="5838"/>
                      </a:lnTo>
                      <a:lnTo>
                        <a:pt x="440" y="5901"/>
                      </a:lnTo>
                      <a:lnTo>
                        <a:pt x="482" y="5880"/>
                      </a:lnTo>
                      <a:lnTo>
                        <a:pt x="524" y="5796"/>
                      </a:lnTo>
                      <a:lnTo>
                        <a:pt x="586" y="5734"/>
                      </a:lnTo>
                      <a:lnTo>
                        <a:pt x="754" y="5629"/>
                      </a:lnTo>
                      <a:lnTo>
                        <a:pt x="858" y="5587"/>
                      </a:lnTo>
                      <a:lnTo>
                        <a:pt x="858" y="5629"/>
                      </a:lnTo>
                      <a:lnTo>
                        <a:pt x="837" y="5629"/>
                      </a:lnTo>
                      <a:lnTo>
                        <a:pt x="796" y="5713"/>
                      </a:lnTo>
                      <a:lnTo>
                        <a:pt x="649" y="5817"/>
                      </a:lnTo>
                      <a:lnTo>
                        <a:pt x="586" y="5922"/>
                      </a:lnTo>
                      <a:lnTo>
                        <a:pt x="565" y="6027"/>
                      </a:lnTo>
                      <a:lnTo>
                        <a:pt x="586" y="6131"/>
                      </a:lnTo>
                      <a:lnTo>
                        <a:pt x="565" y="6194"/>
                      </a:lnTo>
                      <a:lnTo>
                        <a:pt x="565" y="6236"/>
                      </a:lnTo>
                      <a:lnTo>
                        <a:pt x="754" y="6236"/>
                      </a:lnTo>
                      <a:lnTo>
                        <a:pt x="837" y="6194"/>
                      </a:lnTo>
                      <a:lnTo>
                        <a:pt x="837" y="6257"/>
                      </a:lnTo>
                      <a:lnTo>
                        <a:pt x="775" y="6299"/>
                      </a:lnTo>
                      <a:lnTo>
                        <a:pt x="586" y="6299"/>
                      </a:lnTo>
                      <a:lnTo>
                        <a:pt x="524" y="6340"/>
                      </a:lnTo>
                      <a:lnTo>
                        <a:pt x="356" y="6445"/>
                      </a:lnTo>
                      <a:lnTo>
                        <a:pt x="356" y="6571"/>
                      </a:lnTo>
                      <a:lnTo>
                        <a:pt x="335" y="6654"/>
                      </a:lnTo>
                      <a:lnTo>
                        <a:pt x="356" y="6759"/>
                      </a:lnTo>
                      <a:lnTo>
                        <a:pt x="461" y="6759"/>
                      </a:lnTo>
                      <a:lnTo>
                        <a:pt x="524" y="6822"/>
                      </a:lnTo>
                      <a:lnTo>
                        <a:pt x="482" y="6863"/>
                      </a:lnTo>
                      <a:lnTo>
                        <a:pt x="377" y="6863"/>
                      </a:lnTo>
                      <a:lnTo>
                        <a:pt x="252" y="6884"/>
                      </a:lnTo>
                      <a:lnTo>
                        <a:pt x="147" y="7052"/>
                      </a:lnTo>
                      <a:lnTo>
                        <a:pt x="147" y="7177"/>
                      </a:lnTo>
                      <a:lnTo>
                        <a:pt x="210" y="7240"/>
                      </a:lnTo>
                      <a:lnTo>
                        <a:pt x="272" y="7198"/>
                      </a:lnTo>
                      <a:lnTo>
                        <a:pt x="440" y="7135"/>
                      </a:lnTo>
                      <a:lnTo>
                        <a:pt x="461" y="7177"/>
                      </a:lnTo>
                      <a:lnTo>
                        <a:pt x="356" y="7261"/>
                      </a:lnTo>
                      <a:lnTo>
                        <a:pt x="335" y="7366"/>
                      </a:lnTo>
                      <a:lnTo>
                        <a:pt x="377" y="7366"/>
                      </a:lnTo>
                      <a:lnTo>
                        <a:pt x="461" y="7282"/>
                      </a:lnTo>
                      <a:lnTo>
                        <a:pt x="544" y="7261"/>
                      </a:lnTo>
                      <a:lnTo>
                        <a:pt x="565" y="7303"/>
                      </a:lnTo>
                      <a:lnTo>
                        <a:pt x="482" y="7387"/>
                      </a:lnTo>
                      <a:lnTo>
                        <a:pt x="461" y="7470"/>
                      </a:lnTo>
                      <a:lnTo>
                        <a:pt x="544" y="7554"/>
                      </a:lnTo>
                      <a:lnTo>
                        <a:pt x="649" y="7554"/>
                      </a:lnTo>
                      <a:lnTo>
                        <a:pt x="565" y="7575"/>
                      </a:lnTo>
                      <a:lnTo>
                        <a:pt x="482" y="7575"/>
                      </a:lnTo>
                      <a:lnTo>
                        <a:pt x="419" y="7659"/>
                      </a:lnTo>
                      <a:lnTo>
                        <a:pt x="419" y="7721"/>
                      </a:lnTo>
                      <a:lnTo>
                        <a:pt x="461" y="7826"/>
                      </a:lnTo>
                      <a:lnTo>
                        <a:pt x="419" y="7889"/>
                      </a:lnTo>
                      <a:lnTo>
                        <a:pt x="356" y="7868"/>
                      </a:lnTo>
                      <a:lnTo>
                        <a:pt x="252" y="7889"/>
                      </a:lnTo>
                      <a:lnTo>
                        <a:pt x="168" y="7826"/>
                      </a:lnTo>
                      <a:lnTo>
                        <a:pt x="105" y="7826"/>
                      </a:lnTo>
                      <a:lnTo>
                        <a:pt x="0" y="7972"/>
                      </a:lnTo>
                      <a:lnTo>
                        <a:pt x="0" y="8077"/>
                      </a:lnTo>
                      <a:lnTo>
                        <a:pt x="168" y="8265"/>
                      </a:lnTo>
                      <a:lnTo>
                        <a:pt x="147" y="8391"/>
                      </a:lnTo>
                      <a:lnTo>
                        <a:pt x="168" y="8496"/>
                      </a:lnTo>
                      <a:lnTo>
                        <a:pt x="335" y="8621"/>
                      </a:lnTo>
                      <a:lnTo>
                        <a:pt x="335" y="8705"/>
                      </a:lnTo>
                      <a:lnTo>
                        <a:pt x="482" y="8830"/>
                      </a:lnTo>
                      <a:lnTo>
                        <a:pt x="586" y="8872"/>
                      </a:lnTo>
                      <a:lnTo>
                        <a:pt x="649" y="8851"/>
                      </a:lnTo>
                      <a:lnTo>
                        <a:pt x="733" y="8830"/>
                      </a:lnTo>
                      <a:lnTo>
                        <a:pt x="837" y="8663"/>
                      </a:lnTo>
                      <a:lnTo>
                        <a:pt x="796" y="8516"/>
                      </a:lnTo>
                      <a:lnTo>
                        <a:pt x="837" y="8412"/>
                      </a:lnTo>
                      <a:lnTo>
                        <a:pt x="900" y="8307"/>
                      </a:lnTo>
                      <a:lnTo>
                        <a:pt x="858" y="8433"/>
                      </a:lnTo>
                      <a:lnTo>
                        <a:pt x="858" y="8516"/>
                      </a:lnTo>
                      <a:lnTo>
                        <a:pt x="900" y="8600"/>
                      </a:lnTo>
                      <a:lnTo>
                        <a:pt x="963" y="8747"/>
                      </a:lnTo>
                      <a:lnTo>
                        <a:pt x="1047" y="8788"/>
                      </a:lnTo>
                      <a:lnTo>
                        <a:pt x="1109" y="8726"/>
                      </a:lnTo>
                      <a:lnTo>
                        <a:pt x="1109" y="8642"/>
                      </a:lnTo>
                      <a:lnTo>
                        <a:pt x="1172" y="8537"/>
                      </a:lnTo>
                      <a:lnTo>
                        <a:pt x="1193" y="8600"/>
                      </a:lnTo>
                      <a:lnTo>
                        <a:pt x="1172" y="8642"/>
                      </a:lnTo>
                      <a:lnTo>
                        <a:pt x="1172" y="8747"/>
                      </a:lnTo>
                      <a:lnTo>
                        <a:pt x="1277" y="8935"/>
                      </a:lnTo>
                      <a:lnTo>
                        <a:pt x="1402" y="9019"/>
                      </a:lnTo>
                      <a:lnTo>
                        <a:pt x="1507" y="9019"/>
                      </a:lnTo>
                      <a:lnTo>
                        <a:pt x="1591" y="8956"/>
                      </a:lnTo>
                      <a:lnTo>
                        <a:pt x="1632" y="8998"/>
                      </a:lnTo>
                      <a:lnTo>
                        <a:pt x="1612" y="9040"/>
                      </a:lnTo>
                      <a:lnTo>
                        <a:pt x="1570" y="9040"/>
                      </a:lnTo>
                      <a:lnTo>
                        <a:pt x="1528" y="9123"/>
                      </a:lnTo>
                      <a:lnTo>
                        <a:pt x="1444" y="9165"/>
                      </a:lnTo>
                      <a:lnTo>
                        <a:pt x="1423" y="9249"/>
                      </a:lnTo>
                      <a:lnTo>
                        <a:pt x="1528" y="9332"/>
                      </a:lnTo>
                      <a:lnTo>
                        <a:pt x="1528" y="9416"/>
                      </a:lnTo>
                      <a:lnTo>
                        <a:pt x="1444" y="9416"/>
                      </a:lnTo>
                      <a:lnTo>
                        <a:pt x="1381" y="9374"/>
                      </a:lnTo>
                      <a:lnTo>
                        <a:pt x="1381" y="9458"/>
                      </a:lnTo>
                      <a:lnTo>
                        <a:pt x="1423" y="9521"/>
                      </a:lnTo>
                      <a:lnTo>
                        <a:pt x="1612" y="9542"/>
                      </a:lnTo>
                      <a:lnTo>
                        <a:pt x="1716" y="9584"/>
                      </a:lnTo>
                      <a:lnTo>
                        <a:pt x="1821" y="9563"/>
                      </a:lnTo>
                      <a:lnTo>
                        <a:pt x="1967" y="9604"/>
                      </a:lnTo>
                      <a:lnTo>
                        <a:pt x="1967" y="9521"/>
                      </a:lnTo>
                      <a:lnTo>
                        <a:pt x="2051" y="9542"/>
                      </a:lnTo>
                      <a:lnTo>
                        <a:pt x="2072" y="9625"/>
                      </a:lnTo>
                      <a:lnTo>
                        <a:pt x="2135" y="9772"/>
                      </a:lnTo>
                      <a:lnTo>
                        <a:pt x="2218" y="9856"/>
                      </a:lnTo>
                      <a:lnTo>
                        <a:pt x="2281" y="9856"/>
                      </a:lnTo>
                      <a:lnTo>
                        <a:pt x="2365" y="9751"/>
                      </a:lnTo>
                      <a:lnTo>
                        <a:pt x="2344" y="9625"/>
                      </a:lnTo>
                      <a:lnTo>
                        <a:pt x="2177" y="9542"/>
                      </a:lnTo>
                      <a:lnTo>
                        <a:pt x="2135" y="9521"/>
                      </a:lnTo>
                      <a:lnTo>
                        <a:pt x="2177" y="9479"/>
                      </a:lnTo>
                      <a:lnTo>
                        <a:pt x="2260" y="9521"/>
                      </a:lnTo>
                      <a:lnTo>
                        <a:pt x="2365" y="9584"/>
                      </a:lnTo>
                      <a:lnTo>
                        <a:pt x="2428" y="9667"/>
                      </a:lnTo>
                      <a:lnTo>
                        <a:pt x="2469" y="9772"/>
                      </a:lnTo>
                      <a:lnTo>
                        <a:pt x="2532" y="9772"/>
                      </a:lnTo>
                      <a:lnTo>
                        <a:pt x="2553" y="9667"/>
                      </a:lnTo>
                      <a:lnTo>
                        <a:pt x="2595" y="9646"/>
                      </a:lnTo>
                      <a:lnTo>
                        <a:pt x="2679" y="9751"/>
                      </a:lnTo>
                      <a:lnTo>
                        <a:pt x="2804" y="9793"/>
                      </a:lnTo>
                      <a:lnTo>
                        <a:pt x="2888" y="9793"/>
                      </a:lnTo>
                      <a:lnTo>
                        <a:pt x="2888" y="9730"/>
                      </a:lnTo>
                      <a:lnTo>
                        <a:pt x="2783" y="9646"/>
                      </a:lnTo>
                      <a:lnTo>
                        <a:pt x="2783" y="9584"/>
                      </a:lnTo>
                      <a:lnTo>
                        <a:pt x="2846" y="9563"/>
                      </a:lnTo>
                      <a:lnTo>
                        <a:pt x="2951" y="9604"/>
                      </a:lnTo>
                      <a:lnTo>
                        <a:pt x="2993" y="9667"/>
                      </a:lnTo>
                      <a:lnTo>
                        <a:pt x="3013" y="9667"/>
                      </a:lnTo>
                      <a:lnTo>
                        <a:pt x="3055" y="9772"/>
                      </a:lnTo>
                      <a:lnTo>
                        <a:pt x="3118" y="9814"/>
                      </a:lnTo>
                      <a:lnTo>
                        <a:pt x="3181" y="9793"/>
                      </a:lnTo>
                      <a:lnTo>
                        <a:pt x="3202" y="9688"/>
                      </a:lnTo>
                      <a:lnTo>
                        <a:pt x="3160" y="9604"/>
                      </a:lnTo>
                      <a:lnTo>
                        <a:pt x="3076" y="9604"/>
                      </a:lnTo>
                      <a:lnTo>
                        <a:pt x="3013" y="9563"/>
                      </a:lnTo>
                      <a:lnTo>
                        <a:pt x="3055" y="9500"/>
                      </a:lnTo>
                      <a:lnTo>
                        <a:pt x="3097" y="9542"/>
                      </a:lnTo>
                      <a:lnTo>
                        <a:pt x="3160" y="9542"/>
                      </a:lnTo>
                      <a:lnTo>
                        <a:pt x="3223" y="9437"/>
                      </a:lnTo>
                      <a:lnTo>
                        <a:pt x="3265" y="9353"/>
                      </a:lnTo>
                      <a:lnTo>
                        <a:pt x="3265" y="9312"/>
                      </a:lnTo>
                      <a:lnTo>
                        <a:pt x="3118" y="9207"/>
                      </a:lnTo>
                      <a:lnTo>
                        <a:pt x="3055" y="9228"/>
                      </a:lnTo>
                      <a:lnTo>
                        <a:pt x="2951" y="9207"/>
                      </a:lnTo>
                      <a:lnTo>
                        <a:pt x="2867" y="9040"/>
                      </a:lnTo>
                      <a:lnTo>
                        <a:pt x="2762" y="9040"/>
                      </a:lnTo>
                      <a:lnTo>
                        <a:pt x="2574" y="8872"/>
                      </a:lnTo>
                      <a:lnTo>
                        <a:pt x="2490" y="8788"/>
                      </a:lnTo>
                      <a:lnTo>
                        <a:pt x="2365" y="8788"/>
                      </a:lnTo>
                      <a:lnTo>
                        <a:pt x="2239" y="8516"/>
                      </a:lnTo>
                      <a:lnTo>
                        <a:pt x="2030" y="8286"/>
                      </a:lnTo>
                      <a:lnTo>
                        <a:pt x="1946" y="8014"/>
                      </a:lnTo>
                      <a:lnTo>
                        <a:pt x="1842" y="7847"/>
                      </a:lnTo>
                      <a:lnTo>
                        <a:pt x="1842" y="7554"/>
                      </a:lnTo>
                      <a:lnTo>
                        <a:pt x="1758" y="7387"/>
                      </a:lnTo>
                      <a:lnTo>
                        <a:pt x="1716" y="7073"/>
                      </a:lnTo>
                      <a:lnTo>
                        <a:pt x="1695" y="7010"/>
                      </a:lnTo>
                      <a:lnTo>
                        <a:pt x="1737" y="6905"/>
                      </a:lnTo>
                      <a:lnTo>
                        <a:pt x="1737" y="6822"/>
                      </a:lnTo>
                      <a:lnTo>
                        <a:pt x="1632" y="6801"/>
                      </a:lnTo>
                      <a:lnTo>
                        <a:pt x="1549" y="6843"/>
                      </a:lnTo>
                      <a:lnTo>
                        <a:pt x="1486" y="6801"/>
                      </a:lnTo>
                      <a:lnTo>
                        <a:pt x="1507" y="6759"/>
                      </a:lnTo>
                      <a:lnTo>
                        <a:pt x="1653" y="6759"/>
                      </a:lnTo>
                      <a:lnTo>
                        <a:pt x="1800" y="6696"/>
                      </a:lnTo>
                      <a:lnTo>
                        <a:pt x="1821" y="6487"/>
                      </a:lnTo>
                      <a:lnTo>
                        <a:pt x="1800" y="6382"/>
                      </a:lnTo>
                      <a:lnTo>
                        <a:pt x="1695" y="6403"/>
                      </a:lnTo>
                      <a:lnTo>
                        <a:pt x="1591" y="6424"/>
                      </a:lnTo>
                      <a:lnTo>
                        <a:pt x="1632" y="6382"/>
                      </a:lnTo>
                      <a:lnTo>
                        <a:pt x="1800" y="6319"/>
                      </a:lnTo>
                      <a:lnTo>
                        <a:pt x="1821" y="6236"/>
                      </a:lnTo>
                      <a:lnTo>
                        <a:pt x="1779" y="6194"/>
                      </a:lnTo>
                      <a:lnTo>
                        <a:pt x="1570" y="6194"/>
                      </a:lnTo>
                      <a:lnTo>
                        <a:pt x="1423" y="6173"/>
                      </a:lnTo>
                      <a:lnTo>
                        <a:pt x="1423" y="6110"/>
                      </a:lnTo>
                      <a:lnTo>
                        <a:pt x="1507" y="6068"/>
                      </a:lnTo>
                      <a:lnTo>
                        <a:pt x="1465" y="6006"/>
                      </a:lnTo>
                      <a:lnTo>
                        <a:pt x="1465" y="5922"/>
                      </a:lnTo>
                      <a:lnTo>
                        <a:pt x="1507" y="5964"/>
                      </a:lnTo>
                      <a:lnTo>
                        <a:pt x="1570" y="6068"/>
                      </a:lnTo>
                      <a:lnTo>
                        <a:pt x="1674" y="6110"/>
                      </a:lnTo>
                      <a:lnTo>
                        <a:pt x="1821" y="6110"/>
                      </a:lnTo>
                      <a:lnTo>
                        <a:pt x="1842" y="6068"/>
                      </a:lnTo>
                      <a:lnTo>
                        <a:pt x="1925" y="6027"/>
                      </a:lnTo>
                      <a:lnTo>
                        <a:pt x="1988" y="5901"/>
                      </a:lnTo>
                      <a:lnTo>
                        <a:pt x="1988" y="5775"/>
                      </a:lnTo>
                      <a:lnTo>
                        <a:pt x="2051" y="5650"/>
                      </a:lnTo>
                      <a:lnTo>
                        <a:pt x="2093" y="5545"/>
                      </a:lnTo>
                      <a:lnTo>
                        <a:pt x="2009" y="5462"/>
                      </a:lnTo>
                      <a:lnTo>
                        <a:pt x="1946" y="5336"/>
                      </a:lnTo>
                      <a:lnTo>
                        <a:pt x="1842" y="5294"/>
                      </a:lnTo>
                      <a:lnTo>
                        <a:pt x="1779" y="5294"/>
                      </a:lnTo>
                      <a:lnTo>
                        <a:pt x="1716" y="5252"/>
                      </a:lnTo>
                      <a:lnTo>
                        <a:pt x="1800" y="5231"/>
                      </a:lnTo>
                      <a:lnTo>
                        <a:pt x="1884" y="5252"/>
                      </a:lnTo>
                      <a:lnTo>
                        <a:pt x="1946" y="5231"/>
                      </a:lnTo>
                      <a:lnTo>
                        <a:pt x="2009" y="5294"/>
                      </a:lnTo>
                      <a:lnTo>
                        <a:pt x="2009" y="5378"/>
                      </a:lnTo>
                      <a:lnTo>
                        <a:pt x="2051" y="5399"/>
                      </a:lnTo>
                      <a:lnTo>
                        <a:pt x="2114" y="5336"/>
                      </a:lnTo>
                      <a:lnTo>
                        <a:pt x="2051" y="5148"/>
                      </a:lnTo>
                      <a:lnTo>
                        <a:pt x="1925" y="4980"/>
                      </a:lnTo>
                      <a:lnTo>
                        <a:pt x="1821" y="4834"/>
                      </a:lnTo>
                      <a:lnTo>
                        <a:pt x="1842" y="4771"/>
                      </a:lnTo>
                      <a:lnTo>
                        <a:pt x="1925" y="4855"/>
                      </a:lnTo>
                      <a:lnTo>
                        <a:pt x="1946" y="4938"/>
                      </a:lnTo>
                      <a:lnTo>
                        <a:pt x="2051" y="4980"/>
                      </a:lnTo>
                      <a:lnTo>
                        <a:pt x="2156" y="5022"/>
                      </a:lnTo>
                      <a:lnTo>
                        <a:pt x="2197" y="4938"/>
                      </a:lnTo>
                      <a:lnTo>
                        <a:pt x="2197" y="4855"/>
                      </a:lnTo>
                      <a:lnTo>
                        <a:pt x="2135" y="4813"/>
                      </a:lnTo>
                      <a:lnTo>
                        <a:pt x="2135" y="4729"/>
                      </a:lnTo>
                      <a:lnTo>
                        <a:pt x="2218" y="4625"/>
                      </a:lnTo>
                      <a:lnTo>
                        <a:pt x="2218" y="4520"/>
                      </a:lnTo>
                      <a:lnTo>
                        <a:pt x="2135" y="4415"/>
                      </a:lnTo>
                      <a:lnTo>
                        <a:pt x="2009" y="4248"/>
                      </a:lnTo>
                      <a:lnTo>
                        <a:pt x="2093" y="4248"/>
                      </a:lnTo>
                      <a:lnTo>
                        <a:pt x="2197" y="4332"/>
                      </a:lnTo>
                      <a:lnTo>
                        <a:pt x="2260" y="4311"/>
                      </a:lnTo>
                      <a:lnTo>
                        <a:pt x="2323" y="4185"/>
                      </a:lnTo>
                      <a:lnTo>
                        <a:pt x="2302" y="4143"/>
                      </a:lnTo>
                      <a:lnTo>
                        <a:pt x="2218" y="4143"/>
                      </a:lnTo>
                      <a:lnTo>
                        <a:pt x="2218" y="3997"/>
                      </a:lnTo>
                      <a:lnTo>
                        <a:pt x="2302" y="3976"/>
                      </a:lnTo>
                      <a:lnTo>
                        <a:pt x="2407" y="4039"/>
                      </a:lnTo>
                      <a:lnTo>
                        <a:pt x="2553" y="4102"/>
                      </a:lnTo>
                      <a:lnTo>
                        <a:pt x="2616" y="4018"/>
                      </a:lnTo>
                      <a:lnTo>
                        <a:pt x="2532" y="3976"/>
                      </a:lnTo>
                      <a:lnTo>
                        <a:pt x="2532" y="3913"/>
                      </a:lnTo>
                      <a:lnTo>
                        <a:pt x="2616" y="3913"/>
                      </a:lnTo>
                      <a:lnTo>
                        <a:pt x="2679" y="3934"/>
                      </a:lnTo>
                      <a:lnTo>
                        <a:pt x="2762" y="3871"/>
                      </a:lnTo>
                      <a:lnTo>
                        <a:pt x="2762" y="3767"/>
                      </a:lnTo>
                      <a:lnTo>
                        <a:pt x="2741" y="3704"/>
                      </a:lnTo>
                      <a:lnTo>
                        <a:pt x="2762" y="3662"/>
                      </a:lnTo>
                      <a:lnTo>
                        <a:pt x="2930" y="3578"/>
                      </a:lnTo>
                      <a:lnTo>
                        <a:pt x="2951" y="3495"/>
                      </a:lnTo>
                      <a:lnTo>
                        <a:pt x="2846" y="3453"/>
                      </a:lnTo>
                      <a:lnTo>
                        <a:pt x="2783" y="3369"/>
                      </a:lnTo>
                      <a:lnTo>
                        <a:pt x="2846" y="3265"/>
                      </a:lnTo>
                      <a:lnTo>
                        <a:pt x="2888" y="3369"/>
                      </a:lnTo>
                      <a:lnTo>
                        <a:pt x="2972" y="3306"/>
                      </a:lnTo>
                      <a:lnTo>
                        <a:pt x="3139" y="3097"/>
                      </a:lnTo>
                      <a:lnTo>
                        <a:pt x="3181" y="2972"/>
                      </a:lnTo>
                      <a:lnTo>
                        <a:pt x="3265" y="2930"/>
                      </a:lnTo>
                      <a:lnTo>
                        <a:pt x="3285" y="2783"/>
                      </a:lnTo>
                      <a:lnTo>
                        <a:pt x="3453" y="2679"/>
                      </a:lnTo>
                      <a:lnTo>
                        <a:pt x="3516" y="2532"/>
                      </a:lnTo>
                      <a:lnTo>
                        <a:pt x="3599" y="2323"/>
                      </a:lnTo>
                      <a:lnTo>
                        <a:pt x="3683" y="2323"/>
                      </a:lnTo>
                      <a:lnTo>
                        <a:pt x="3892" y="2156"/>
                      </a:lnTo>
                      <a:lnTo>
                        <a:pt x="4122" y="1905"/>
                      </a:lnTo>
                      <a:lnTo>
                        <a:pt x="4311" y="1737"/>
                      </a:lnTo>
                      <a:lnTo>
                        <a:pt x="4394" y="1737"/>
                      </a:lnTo>
                      <a:lnTo>
                        <a:pt x="4541" y="1612"/>
                      </a:lnTo>
                      <a:lnTo>
                        <a:pt x="4729" y="1570"/>
                      </a:lnTo>
                      <a:lnTo>
                        <a:pt x="4834" y="1486"/>
                      </a:lnTo>
                      <a:lnTo>
                        <a:pt x="4980" y="1277"/>
                      </a:lnTo>
                      <a:lnTo>
                        <a:pt x="5064" y="1214"/>
                      </a:lnTo>
                      <a:lnTo>
                        <a:pt x="5127" y="1214"/>
                      </a:lnTo>
                      <a:lnTo>
                        <a:pt x="5190" y="1193"/>
                      </a:lnTo>
                      <a:lnTo>
                        <a:pt x="5190" y="1109"/>
                      </a:lnTo>
                      <a:lnTo>
                        <a:pt x="5169" y="1068"/>
                      </a:lnTo>
                      <a:lnTo>
                        <a:pt x="5231" y="963"/>
                      </a:lnTo>
                      <a:lnTo>
                        <a:pt x="5190" y="858"/>
                      </a:lnTo>
                      <a:lnTo>
                        <a:pt x="5190" y="691"/>
                      </a:lnTo>
                      <a:lnTo>
                        <a:pt x="5169" y="670"/>
                      </a:lnTo>
                      <a:lnTo>
                        <a:pt x="5085" y="670"/>
                      </a:lnTo>
                      <a:lnTo>
                        <a:pt x="5085" y="524"/>
                      </a:lnTo>
                      <a:lnTo>
                        <a:pt x="5148" y="377"/>
                      </a:lnTo>
                      <a:lnTo>
                        <a:pt x="5127" y="335"/>
                      </a:lnTo>
                      <a:lnTo>
                        <a:pt x="5022" y="314"/>
                      </a:lnTo>
                      <a:lnTo>
                        <a:pt x="4959" y="252"/>
                      </a:lnTo>
                      <a:lnTo>
                        <a:pt x="4855" y="231"/>
                      </a:lnTo>
                      <a:lnTo>
                        <a:pt x="4813" y="147"/>
                      </a:lnTo>
                      <a:lnTo>
                        <a:pt x="4813" y="42"/>
                      </a:lnTo>
                      <a:lnTo>
                        <a:pt x="47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82"/>
                <p:cNvSpPr/>
                <p:nvPr/>
              </p:nvSpPr>
              <p:spPr>
                <a:xfrm>
                  <a:off x="4015475" y="1586100"/>
                  <a:ext cx="1901975" cy="1017450"/>
                </a:xfrm>
                <a:custGeom>
                  <a:avLst/>
                  <a:gdLst/>
                  <a:ahLst/>
                  <a:cxnLst/>
                  <a:rect l="l" t="t" r="r" b="b"/>
                  <a:pathLst>
                    <a:path w="76079" h="40698" extrusionOk="0">
                      <a:moveTo>
                        <a:pt x="27578" y="1"/>
                      </a:moveTo>
                      <a:lnTo>
                        <a:pt x="27431" y="126"/>
                      </a:lnTo>
                      <a:lnTo>
                        <a:pt x="27389" y="231"/>
                      </a:lnTo>
                      <a:lnTo>
                        <a:pt x="27285" y="273"/>
                      </a:lnTo>
                      <a:lnTo>
                        <a:pt x="27368" y="377"/>
                      </a:lnTo>
                      <a:lnTo>
                        <a:pt x="27264" y="482"/>
                      </a:lnTo>
                      <a:lnTo>
                        <a:pt x="27243" y="649"/>
                      </a:lnTo>
                      <a:lnTo>
                        <a:pt x="27285" y="796"/>
                      </a:lnTo>
                      <a:lnTo>
                        <a:pt x="27159" y="921"/>
                      </a:lnTo>
                      <a:lnTo>
                        <a:pt x="27138" y="1444"/>
                      </a:lnTo>
                      <a:lnTo>
                        <a:pt x="27264" y="1570"/>
                      </a:lnTo>
                      <a:lnTo>
                        <a:pt x="27264" y="1695"/>
                      </a:lnTo>
                      <a:lnTo>
                        <a:pt x="27159" y="1695"/>
                      </a:lnTo>
                      <a:lnTo>
                        <a:pt x="27180" y="1842"/>
                      </a:lnTo>
                      <a:lnTo>
                        <a:pt x="27285" y="1967"/>
                      </a:lnTo>
                      <a:lnTo>
                        <a:pt x="27389" y="1967"/>
                      </a:lnTo>
                      <a:lnTo>
                        <a:pt x="27536" y="2156"/>
                      </a:lnTo>
                      <a:lnTo>
                        <a:pt x="27682" y="2177"/>
                      </a:lnTo>
                      <a:lnTo>
                        <a:pt x="27536" y="2281"/>
                      </a:lnTo>
                      <a:lnTo>
                        <a:pt x="27578" y="2407"/>
                      </a:lnTo>
                      <a:lnTo>
                        <a:pt x="27578" y="2491"/>
                      </a:lnTo>
                      <a:lnTo>
                        <a:pt x="27787" y="2511"/>
                      </a:lnTo>
                      <a:lnTo>
                        <a:pt x="27912" y="2470"/>
                      </a:lnTo>
                      <a:lnTo>
                        <a:pt x="28101" y="2532"/>
                      </a:lnTo>
                      <a:lnTo>
                        <a:pt x="28289" y="2532"/>
                      </a:lnTo>
                      <a:lnTo>
                        <a:pt x="28331" y="2616"/>
                      </a:lnTo>
                      <a:lnTo>
                        <a:pt x="28226" y="2700"/>
                      </a:lnTo>
                      <a:lnTo>
                        <a:pt x="28122" y="2679"/>
                      </a:lnTo>
                      <a:lnTo>
                        <a:pt x="28059" y="2700"/>
                      </a:lnTo>
                      <a:lnTo>
                        <a:pt x="27933" y="2616"/>
                      </a:lnTo>
                      <a:lnTo>
                        <a:pt x="27661" y="2721"/>
                      </a:lnTo>
                      <a:lnTo>
                        <a:pt x="27578" y="2679"/>
                      </a:lnTo>
                      <a:lnTo>
                        <a:pt x="27473" y="2721"/>
                      </a:lnTo>
                      <a:lnTo>
                        <a:pt x="27368" y="2700"/>
                      </a:lnTo>
                      <a:lnTo>
                        <a:pt x="27264" y="2700"/>
                      </a:lnTo>
                      <a:lnTo>
                        <a:pt x="27201" y="2783"/>
                      </a:lnTo>
                      <a:lnTo>
                        <a:pt x="26950" y="2783"/>
                      </a:lnTo>
                      <a:lnTo>
                        <a:pt x="26887" y="2888"/>
                      </a:lnTo>
                      <a:lnTo>
                        <a:pt x="26908" y="2930"/>
                      </a:lnTo>
                      <a:lnTo>
                        <a:pt x="27034" y="2951"/>
                      </a:lnTo>
                      <a:lnTo>
                        <a:pt x="27054" y="3055"/>
                      </a:lnTo>
                      <a:lnTo>
                        <a:pt x="27201" y="3035"/>
                      </a:lnTo>
                      <a:lnTo>
                        <a:pt x="27264" y="3097"/>
                      </a:lnTo>
                      <a:lnTo>
                        <a:pt x="27410" y="3014"/>
                      </a:lnTo>
                      <a:lnTo>
                        <a:pt x="27515" y="3160"/>
                      </a:lnTo>
                      <a:lnTo>
                        <a:pt x="27661" y="3265"/>
                      </a:lnTo>
                      <a:lnTo>
                        <a:pt x="27787" y="3516"/>
                      </a:lnTo>
                      <a:lnTo>
                        <a:pt x="27682" y="3746"/>
                      </a:lnTo>
                      <a:lnTo>
                        <a:pt x="27410" y="4018"/>
                      </a:lnTo>
                      <a:lnTo>
                        <a:pt x="27515" y="3746"/>
                      </a:lnTo>
                      <a:lnTo>
                        <a:pt x="27431" y="3662"/>
                      </a:lnTo>
                      <a:lnTo>
                        <a:pt x="27431" y="3495"/>
                      </a:lnTo>
                      <a:lnTo>
                        <a:pt x="27243" y="3453"/>
                      </a:lnTo>
                      <a:lnTo>
                        <a:pt x="27180" y="3432"/>
                      </a:lnTo>
                      <a:lnTo>
                        <a:pt x="27180" y="3348"/>
                      </a:lnTo>
                      <a:lnTo>
                        <a:pt x="27117" y="3327"/>
                      </a:lnTo>
                      <a:lnTo>
                        <a:pt x="27013" y="3411"/>
                      </a:lnTo>
                      <a:lnTo>
                        <a:pt x="26845" y="3411"/>
                      </a:lnTo>
                      <a:lnTo>
                        <a:pt x="26720" y="3537"/>
                      </a:lnTo>
                      <a:lnTo>
                        <a:pt x="26845" y="3599"/>
                      </a:lnTo>
                      <a:lnTo>
                        <a:pt x="26803" y="3662"/>
                      </a:lnTo>
                      <a:lnTo>
                        <a:pt x="26657" y="3662"/>
                      </a:lnTo>
                      <a:lnTo>
                        <a:pt x="26741" y="3767"/>
                      </a:lnTo>
                      <a:lnTo>
                        <a:pt x="26720" y="3851"/>
                      </a:lnTo>
                      <a:lnTo>
                        <a:pt x="26552" y="3976"/>
                      </a:lnTo>
                      <a:lnTo>
                        <a:pt x="26531" y="3851"/>
                      </a:lnTo>
                      <a:lnTo>
                        <a:pt x="26490" y="3851"/>
                      </a:lnTo>
                      <a:lnTo>
                        <a:pt x="26406" y="3913"/>
                      </a:lnTo>
                      <a:lnTo>
                        <a:pt x="26448" y="4039"/>
                      </a:lnTo>
                      <a:lnTo>
                        <a:pt x="26406" y="4164"/>
                      </a:lnTo>
                      <a:lnTo>
                        <a:pt x="26301" y="4164"/>
                      </a:lnTo>
                      <a:lnTo>
                        <a:pt x="26280" y="3976"/>
                      </a:lnTo>
                      <a:lnTo>
                        <a:pt x="26176" y="3871"/>
                      </a:lnTo>
                      <a:lnTo>
                        <a:pt x="26134" y="3934"/>
                      </a:lnTo>
                      <a:lnTo>
                        <a:pt x="26176" y="4039"/>
                      </a:lnTo>
                      <a:lnTo>
                        <a:pt x="26071" y="4227"/>
                      </a:lnTo>
                      <a:lnTo>
                        <a:pt x="26008" y="4374"/>
                      </a:lnTo>
                      <a:lnTo>
                        <a:pt x="25883" y="4290"/>
                      </a:lnTo>
                      <a:lnTo>
                        <a:pt x="25883" y="4227"/>
                      </a:lnTo>
                      <a:lnTo>
                        <a:pt x="26008" y="3955"/>
                      </a:lnTo>
                      <a:lnTo>
                        <a:pt x="25966" y="3851"/>
                      </a:lnTo>
                      <a:lnTo>
                        <a:pt x="25820" y="3830"/>
                      </a:lnTo>
                      <a:lnTo>
                        <a:pt x="25506" y="3934"/>
                      </a:lnTo>
                      <a:lnTo>
                        <a:pt x="25401" y="3871"/>
                      </a:lnTo>
                      <a:lnTo>
                        <a:pt x="25255" y="4018"/>
                      </a:lnTo>
                      <a:lnTo>
                        <a:pt x="25150" y="3976"/>
                      </a:lnTo>
                      <a:lnTo>
                        <a:pt x="25046" y="3934"/>
                      </a:lnTo>
                      <a:lnTo>
                        <a:pt x="24878" y="3955"/>
                      </a:lnTo>
                      <a:lnTo>
                        <a:pt x="25025" y="4081"/>
                      </a:lnTo>
                      <a:lnTo>
                        <a:pt x="24941" y="4164"/>
                      </a:lnTo>
                      <a:lnTo>
                        <a:pt x="24920" y="4143"/>
                      </a:lnTo>
                      <a:lnTo>
                        <a:pt x="24878" y="4081"/>
                      </a:lnTo>
                      <a:lnTo>
                        <a:pt x="24837" y="4060"/>
                      </a:lnTo>
                      <a:lnTo>
                        <a:pt x="24774" y="4164"/>
                      </a:lnTo>
                      <a:lnTo>
                        <a:pt x="24732" y="4227"/>
                      </a:lnTo>
                      <a:lnTo>
                        <a:pt x="24732" y="4478"/>
                      </a:lnTo>
                      <a:lnTo>
                        <a:pt x="24816" y="4562"/>
                      </a:lnTo>
                      <a:lnTo>
                        <a:pt x="24941" y="4436"/>
                      </a:lnTo>
                      <a:lnTo>
                        <a:pt x="25025" y="4478"/>
                      </a:lnTo>
                      <a:lnTo>
                        <a:pt x="25192" y="4353"/>
                      </a:lnTo>
                      <a:lnTo>
                        <a:pt x="25276" y="4374"/>
                      </a:lnTo>
                      <a:lnTo>
                        <a:pt x="25255" y="4478"/>
                      </a:lnTo>
                      <a:lnTo>
                        <a:pt x="24941" y="4604"/>
                      </a:lnTo>
                      <a:lnTo>
                        <a:pt x="24878" y="4750"/>
                      </a:lnTo>
                      <a:lnTo>
                        <a:pt x="24753" y="4813"/>
                      </a:lnTo>
                      <a:lnTo>
                        <a:pt x="24502" y="4855"/>
                      </a:lnTo>
                      <a:lnTo>
                        <a:pt x="24460" y="4918"/>
                      </a:lnTo>
                      <a:lnTo>
                        <a:pt x="24523" y="5001"/>
                      </a:lnTo>
                      <a:lnTo>
                        <a:pt x="24313" y="5064"/>
                      </a:lnTo>
                      <a:lnTo>
                        <a:pt x="24209" y="5001"/>
                      </a:lnTo>
                      <a:lnTo>
                        <a:pt x="24146" y="5022"/>
                      </a:lnTo>
                      <a:lnTo>
                        <a:pt x="24125" y="5127"/>
                      </a:lnTo>
                      <a:lnTo>
                        <a:pt x="24041" y="5169"/>
                      </a:lnTo>
                      <a:lnTo>
                        <a:pt x="23895" y="5211"/>
                      </a:lnTo>
                      <a:lnTo>
                        <a:pt x="23832" y="5294"/>
                      </a:lnTo>
                      <a:lnTo>
                        <a:pt x="23916" y="5399"/>
                      </a:lnTo>
                      <a:lnTo>
                        <a:pt x="23874" y="5399"/>
                      </a:lnTo>
                      <a:lnTo>
                        <a:pt x="23832" y="5504"/>
                      </a:lnTo>
                      <a:lnTo>
                        <a:pt x="23790" y="5524"/>
                      </a:lnTo>
                      <a:lnTo>
                        <a:pt x="23728" y="5441"/>
                      </a:lnTo>
                      <a:lnTo>
                        <a:pt x="23686" y="5441"/>
                      </a:lnTo>
                      <a:lnTo>
                        <a:pt x="23581" y="5608"/>
                      </a:lnTo>
                      <a:lnTo>
                        <a:pt x="23602" y="5650"/>
                      </a:lnTo>
                      <a:lnTo>
                        <a:pt x="23560" y="5713"/>
                      </a:lnTo>
                      <a:lnTo>
                        <a:pt x="23560" y="5817"/>
                      </a:lnTo>
                      <a:lnTo>
                        <a:pt x="23456" y="5943"/>
                      </a:lnTo>
                      <a:lnTo>
                        <a:pt x="23477" y="6048"/>
                      </a:lnTo>
                      <a:lnTo>
                        <a:pt x="23309" y="6110"/>
                      </a:lnTo>
                      <a:lnTo>
                        <a:pt x="23142" y="6110"/>
                      </a:lnTo>
                      <a:lnTo>
                        <a:pt x="23037" y="6173"/>
                      </a:lnTo>
                      <a:lnTo>
                        <a:pt x="23037" y="6278"/>
                      </a:lnTo>
                      <a:lnTo>
                        <a:pt x="23100" y="6278"/>
                      </a:lnTo>
                      <a:lnTo>
                        <a:pt x="23163" y="6215"/>
                      </a:lnTo>
                      <a:lnTo>
                        <a:pt x="23414" y="6257"/>
                      </a:lnTo>
                      <a:lnTo>
                        <a:pt x="23372" y="6340"/>
                      </a:lnTo>
                      <a:lnTo>
                        <a:pt x="23246" y="6320"/>
                      </a:lnTo>
                      <a:lnTo>
                        <a:pt x="23204" y="6361"/>
                      </a:lnTo>
                      <a:lnTo>
                        <a:pt x="23288" y="6445"/>
                      </a:lnTo>
                      <a:lnTo>
                        <a:pt x="23267" y="6675"/>
                      </a:lnTo>
                      <a:lnTo>
                        <a:pt x="23163" y="6759"/>
                      </a:lnTo>
                      <a:lnTo>
                        <a:pt x="23184" y="6843"/>
                      </a:lnTo>
                      <a:lnTo>
                        <a:pt x="23163" y="6947"/>
                      </a:lnTo>
                      <a:lnTo>
                        <a:pt x="23037" y="6759"/>
                      </a:lnTo>
                      <a:lnTo>
                        <a:pt x="22932" y="6780"/>
                      </a:lnTo>
                      <a:lnTo>
                        <a:pt x="22786" y="6633"/>
                      </a:lnTo>
                      <a:lnTo>
                        <a:pt x="22723" y="6592"/>
                      </a:lnTo>
                      <a:lnTo>
                        <a:pt x="22681" y="6654"/>
                      </a:lnTo>
                      <a:lnTo>
                        <a:pt x="22765" y="6738"/>
                      </a:lnTo>
                      <a:lnTo>
                        <a:pt x="22765" y="6843"/>
                      </a:lnTo>
                      <a:lnTo>
                        <a:pt x="22723" y="6905"/>
                      </a:lnTo>
                      <a:lnTo>
                        <a:pt x="22786" y="7010"/>
                      </a:lnTo>
                      <a:lnTo>
                        <a:pt x="22891" y="6968"/>
                      </a:lnTo>
                      <a:lnTo>
                        <a:pt x="23079" y="7010"/>
                      </a:lnTo>
                      <a:lnTo>
                        <a:pt x="23204" y="7052"/>
                      </a:lnTo>
                      <a:lnTo>
                        <a:pt x="23246" y="7156"/>
                      </a:lnTo>
                      <a:lnTo>
                        <a:pt x="23351" y="7219"/>
                      </a:lnTo>
                      <a:lnTo>
                        <a:pt x="23456" y="7198"/>
                      </a:lnTo>
                      <a:lnTo>
                        <a:pt x="23497" y="7177"/>
                      </a:lnTo>
                      <a:lnTo>
                        <a:pt x="23560" y="7261"/>
                      </a:lnTo>
                      <a:lnTo>
                        <a:pt x="23414" y="7303"/>
                      </a:lnTo>
                      <a:lnTo>
                        <a:pt x="23288" y="7303"/>
                      </a:lnTo>
                      <a:lnTo>
                        <a:pt x="23184" y="7198"/>
                      </a:lnTo>
                      <a:lnTo>
                        <a:pt x="23142" y="7219"/>
                      </a:lnTo>
                      <a:lnTo>
                        <a:pt x="23100" y="7303"/>
                      </a:lnTo>
                      <a:lnTo>
                        <a:pt x="23058" y="7366"/>
                      </a:lnTo>
                      <a:lnTo>
                        <a:pt x="23184" y="7512"/>
                      </a:lnTo>
                      <a:lnTo>
                        <a:pt x="23267" y="7470"/>
                      </a:lnTo>
                      <a:lnTo>
                        <a:pt x="23456" y="7470"/>
                      </a:lnTo>
                      <a:lnTo>
                        <a:pt x="23497" y="7617"/>
                      </a:lnTo>
                      <a:lnTo>
                        <a:pt x="23581" y="7680"/>
                      </a:lnTo>
                      <a:lnTo>
                        <a:pt x="23623" y="7596"/>
                      </a:lnTo>
                      <a:lnTo>
                        <a:pt x="23811" y="7596"/>
                      </a:lnTo>
                      <a:lnTo>
                        <a:pt x="23790" y="7701"/>
                      </a:lnTo>
                      <a:lnTo>
                        <a:pt x="23937" y="7805"/>
                      </a:lnTo>
                      <a:lnTo>
                        <a:pt x="24083" y="7805"/>
                      </a:lnTo>
                      <a:lnTo>
                        <a:pt x="24146" y="7952"/>
                      </a:lnTo>
                      <a:lnTo>
                        <a:pt x="24083" y="8161"/>
                      </a:lnTo>
                      <a:lnTo>
                        <a:pt x="23832" y="8307"/>
                      </a:lnTo>
                      <a:lnTo>
                        <a:pt x="23769" y="8433"/>
                      </a:lnTo>
                      <a:lnTo>
                        <a:pt x="23769" y="8517"/>
                      </a:lnTo>
                      <a:lnTo>
                        <a:pt x="23979" y="8726"/>
                      </a:lnTo>
                      <a:lnTo>
                        <a:pt x="24104" y="8768"/>
                      </a:lnTo>
                      <a:lnTo>
                        <a:pt x="23895" y="8768"/>
                      </a:lnTo>
                      <a:lnTo>
                        <a:pt x="23665" y="8579"/>
                      </a:lnTo>
                      <a:lnTo>
                        <a:pt x="23665" y="8454"/>
                      </a:lnTo>
                      <a:lnTo>
                        <a:pt x="23769" y="8224"/>
                      </a:lnTo>
                      <a:lnTo>
                        <a:pt x="23832" y="8161"/>
                      </a:lnTo>
                      <a:lnTo>
                        <a:pt x="23832" y="8098"/>
                      </a:lnTo>
                      <a:lnTo>
                        <a:pt x="23895" y="7952"/>
                      </a:lnTo>
                      <a:lnTo>
                        <a:pt x="23832" y="7910"/>
                      </a:lnTo>
                      <a:lnTo>
                        <a:pt x="23456" y="8098"/>
                      </a:lnTo>
                      <a:lnTo>
                        <a:pt x="23246" y="8161"/>
                      </a:lnTo>
                      <a:lnTo>
                        <a:pt x="23184" y="8307"/>
                      </a:lnTo>
                      <a:lnTo>
                        <a:pt x="23058" y="8349"/>
                      </a:lnTo>
                      <a:lnTo>
                        <a:pt x="22953" y="8307"/>
                      </a:lnTo>
                      <a:lnTo>
                        <a:pt x="22828" y="8328"/>
                      </a:lnTo>
                      <a:lnTo>
                        <a:pt x="22660" y="8454"/>
                      </a:lnTo>
                      <a:lnTo>
                        <a:pt x="22221" y="8621"/>
                      </a:lnTo>
                      <a:lnTo>
                        <a:pt x="21907" y="8684"/>
                      </a:lnTo>
                      <a:lnTo>
                        <a:pt x="21782" y="8684"/>
                      </a:lnTo>
                      <a:lnTo>
                        <a:pt x="21614" y="8851"/>
                      </a:lnTo>
                      <a:lnTo>
                        <a:pt x="21468" y="8851"/>
                      </a:lnTo>
                      <a:lnTo>
                        <a:pt x="21384" y="8935"/>
                      </a:lnTo>
                      <a:lnTo>
                        <a:pt x="21510" y="9040"/>
                      </a:lnTo>
                      <a:lnTo>
                        <a:pt x="21510" y="9165"/>
                      </a:lnTo>
                      <a:lnTo>
                        <a:pt x="21489" y="9291"/>
                      </a:lnTo>
                      <a:lnTo>
                        <a:pt x="21572" y="9374"/>
                      </a:lnTo>
                      <a:lnTo>
                        <a:pt x="21677" y="9374"/>
                      </a:lnTo>
                      <a:lnTo>
                        <a:pt x="21698" y="9458"/>
                      </a:lnTo>
                      <a:lnTo>
                        <a:pt x="21635" y="9521"/>
                      </a:lnTo>
                      <a:lnTo>
                        <a:pt x="21844" y="9667"/>
                      </a:lnTo>
                      <a:lnTo>
                        <a:pt x="22012" y="9918"/>
                      </a:lnTo>
                      <a:lnTo>
                        <a:pt x="22012" y="10128"/>
                      </a:lnTo>
                      <a:lnTo>
                        <a:pt x="22054" y="10232"/>
                      </a:lnTo>
                      <a:lnTo>
                        <a:pt x="22116" y="10232"/>
                      </a:lnTo>
                      <a:lnTo>
                        <a:pt x="22137" y="10400"/>
                      </a:lnTo>
                      <a:lnTo>
                        <a:pt x="22305" y="10504"/>
                      </a:lnTo>
                      <a:lnTo>
                        <a:pt x="22430" y="10462"/>
                      </a:lnTo>
                      <a:lnTo>
                        <a:pt x="22828" y="10504"/>
                      </a:lnTo>
                      <a:lnTo>
                        <a:pt x="22953" y="10421"/>
                      </a:lnTo>
                      <a:lnTo>
                        <a:pt x="22953" y="10504"/>
                      </a:lnTo>
                      <a:lnTo>
                        <a:pt x="22995" y="10609"/>
                      </a:lnTo>
                      <a:lnTo>
                        <a:pt x="22995" y="10755"/>
                      </a:lnTo>
                      <a:lnTo>
                        <a:pt x="23184" y="10839"/>
                      </a:lnTo>
                      <a:lnTo>
                        <a:pt x="23288" y="10986"/>
                      </a:lnTo>
                      <a:lnTo>
                        <a:pt x="23581" y="10986"/>
                      </a:lnTo>
                      <a:lnTo>
                        <a:pt x="23790" y="11132"/>
                      </a:lnTo>
                      <a:lnTo>
                        <a:pt x="23874" y="11132"/>
                      </a:lnTo>
                      <a:lnTo>
                        <a:pt x="23979" y="11258"/>
                      </a:lnTo>
                      <a:lnTo>
                        <a:pt x="24000" y="11550"/>
                      </a:lnTo>
                      <a:lnTo>
                        <a:pt x="24041" y="11676"/>
                      </a:lnTo>
                      <a:lnTo>
                        <a:pt x="24000" y="11864"/>
                      </a:lnTo>
                      <a:lnTo>
                        <a:pt x="24125" y="12011"/>
                      </a:lnTo>
                      <a:lnTo>
                        <a:pt x="24230" y="12094"/>
                      </a:lnTo>
                      <a:lnTo>
                        <a:pt x="24418" y="12346"/>
                      </a:lnTo>
                      <a:lnTo>
                        <a:pt x="24502" y="12618"/>
                      </a:lnTo>
                      <a:lnTo>
                        <a:pt x="24648" y="12743"/>
                      </a:lnTo>
                      <a:lnTo>
                        <a:pt x="24711" y="12869"/>
                      </a:lnTo>
                      <a:lnTo>
                        <a:pt x="24585" y="13141"/>
                      </a:lnTo>
                      <a:lnTo>
                        <a:pt x="24502" y="13162"/>
                      </a:lnTo>
                      <a:lnTo>
                        <a:pt x="24418" y="13141"/>
                      </a:lnTo>
                      <a:lnTo>
                        <a:pt x="24418" y="13141"/>
                      </a:lnTo>
                      <a:lnTo>
                        <a:pt x="24523" y="13287"/>
                      </a:lnTo>
                      <a:lnTo>
                        <a:pt x="24732" y="13329"/>
                      </a:lnTo>
                      <a:lnTo>
                        <a:pt x="24837" y="13392"/>
                      </a:lnTo>
                      <a:lnTo>
                        <a:pt x="25046" y="13643"/>
                      </a:lnTo>
                      <a:lnTo>
                        <a:pt x="25255" y="13706"/>
                      </a:lnTo>
                      <a:lnTo>
                        <a:pt x="25276" y="13685"/>
                      </a:lnTo>
                      <a:lnTo>
                        <a:pt x="25360" y="13706"/>
                      </a:lnTo>
                      <a:lnTo>
                        <a:pt x="25548" y="13559"/>
                      </a:lnTo>
                      <a:lnTo>
                        <a:pt x="25736" y="13517"/>
                      </a:lnTo>
                      <a:lnTo>
                        <a:pt x="25945" y="13685"/>
                      </a:lnTo>
                      <a:lnTo>
                        <a:pt x="26092" y="13747"/>
                      </a:lnTo>
                      <a:lnTo>
                        <a:pt x="26197" y="13747"/>
                      </a:lnTo>
                      <a:lnTo>
                        <a:pt x="26280" y="13894"/>
                      </a:lnTo>
                      <a:lnTo>
                        <a:pt x="26301" y="14124"/>
                      </a:lnTo>
                      <a:lnTo>
                        <a:pt x="26238" y="13915"/>
                      </a:lnTo>
                      <a:lnTo>
                        <a:pt x="26176" y="13810"/>
                      </a:lnTo>
                      <a:lnTo>
                        <a:pt x="25987" y="13810"/>
                      </a:lnTo>
                      <a:lnTo>
                        <a:pt x="25757" y="13643"/>
                      </a:lnTo>
                      <a:lnTo>
                        <a:pt x="25611" y="13643"/>
                      </a:lnTo>
                      <a:lnTo>
                        <a:pt x="25443" y="13810"/>
                      </a:lnTo>
                      <a:lnTo>
                        <a:pt x="25443" y="13978"/>
                      </a:lnTo>
                      <a:lnTo>
                        <a:pt x="25464" y="14061"/>
                      </a:lnTo>
                      <a:lnTo>
                        <a:pt x="25234" y="13810"/>
                      </a:lnTo>
                      <a:lnTo>
                        <a:pt x="24983" y="13810"/>
                      </a:lnTo>
                      <a:lnTo>
                        <a:pt x="24857" y="13706"/>
                      </a:lnTo>
                      <a:lnTo>
                        <a:pt x="24857" y="13580"/>
                      </a:lnTo>
                      <a:lnTo>
                        <a:pt x="24753" y="13434"/>
                      </a:lnTo>
                      <a:lnTo>
                        <a:pt x="24565" y="13371"/>
                      </a:lnTo>
                      <a:lnTo>
                        <a:pt x="24397" y="13371"/>
                      </a:lnTo>
                      <a:lnTo>
                        <a:pt x="24188" y="13245"/>
                      </a:lnTo>
                      <a:lnTo>
                        <a:pt x="24230" y="13182"/>
                      </a:lnTo>
                      <a:lnTo>
                        <a:pt x="24230" y="13057"/>
                      </a:lnTo>
                      <a:lnTo>
                        <a:pt x="24313" y="13015"/>
                      </a:lnTo>
                      <a:lnTo>
                        <a:pt x="24272" y="12910"/>
                      </a:lnTo>
                      <a:lnTo>
                        <a:pt x="24230" y="12638"/>
                      </a:lnTo>
                      <a:lnTo>
                        <a:pt x="24167" y="12429"/>
                      </a:lnTo>
                      <a:lnTo>
                        <a:pt x="24083" y="12387"/>
                      </a:lnTo>
                      <a:lnTo>
                        <a:pt x="24021" y="12555"/>
                      </a:lnTo>
                      <a:lnTo>
                        <a:pt x="23958" y="12597"/>
                      </a:lnTo>
                      <a:lnTo>
                        <a:pt x="23979" y="12743"/>
                      </a:lnTo>
                      <a:lnTo>
                        <a:pt x="23895" y="12827"/>
                      </a:lnTo>
                      <a:lnTo>
                        <a:pt x="23916" y="12910"/>
                      </a:lnTo>
                      <a:lnTo>
                        <a:pt x="23895" y="13036"/>
                      </a:lnTo>
                      <a:lnTo>
                        <a:pt x="23811" y="13036"/>
                      </a:lnTo>
                      <a:lnTo>
                        <a:pt x="23769" y="12659"/>
                      </a:lnTo>
                      <a:lnTo>
                        <a:pt x="23853" y="12555"/>
                      </a:lnTo>
                      <a:lnTo>
                        <a:pt x="23811" y="12429"/>
                      </a:lnTo>
                      <a:lnTo>
                        <a:pt x="23644" y="12283"/>
                      </a:lnTo>
                      <a:lnTo>
                        <a:pt x="23644" y="12094"/>
                      </a:lnTo>
                      <a:lnTo>
                        <a:pt x="23560" y="11969"/>
                      </a:lnTo>
                      <a:lnTo>
                        <a:pt x="23560" y="11802"/>
                      </a:lnTo>
                      <a:lnTo>
                        <a:pt x="23707" y="11697"/>
                      </a:lnTo>
                      <a:lnTo>
                        <a:pt x="23707" y="11613"/>
                      </a:lnTo>
                      <a:lnTo>
                        <a:pt x="23686" y="11509"/>
                      </a:lnTo>
                      <a:lnTo>
                        <a:pt x="23707" y="11299"/>
                      </a:lnTo>
                      <a:lnTo>
                        <a:pt x="23581" y="11278"/>
                      </a:lnTo>
                      <a:lnTo>
                        <a:pt x="23539" y="11299"/>
                      </a:lnTo>
                      <a:lnTo>
                        <a:pt x="23456" y="11216"/>
                      </a:lnTo>
                      <a:lnTo>
                        <a:pt x="23225" y="11383"/>
                      </a:lnTo>
                      <a:lnTo>
                        <a:pt x="22912" y="11425"/>
                      </a:lnTo>
                      <a:lnTo>
                        <a:pt x="22744" y="11425"/>
                      </a:lnTo>
                      <a:lnTo>
                        <a:pt x="22514" y="11195"/>
                      </a:lnTo>
                      <a:lnTo>
                        <a:pt x="22388" y="11111"/>
                      </a:lnTo>
                      <a:lnTo>
                        <a:pt x="22347" y="11006"/>
                      </a:lnTo>
                      <a:lnTo>
                        <a:pt x="22012" y="10965"/>
                      </a:lnTo>
                      <a:lnTo>
                        <a:pt x="21886" y="10860"/>
                      </a:lnTo>
                      <a:lnTo>
                        <a:pt x="21761" y="10693"/>
                      </a:lnTo>
                      <a:lnTo>
                        <a:pt x="21363" y="10693"/>
                      </a:lnTo>
                      <a:lnTo>
                        <a:pt x="21259" y="10651"/>
                      </a:lnTo>
                      <a:lnTo>
                        <a:pt x="21133" y="10734"/>
                      </a:lnTo>
                      <a:lnTo>
                        <a:pt x="20987" y="10944"/>
                      </a:lnTo>
                      <a:lnTo>
                        <a:pt x="20966" y="11069"/>
                      </a:lnTo>
                      <a:lnTo>
                        <a:pt x="20924" y="11111"/>
                      </a:lnTo>
                      <a:lnTo>
                        <a:pt x="20861" y="11090"/>
                      </a:lnTo>
                      <a:lnTo>
                        <a:pt x="20840" y="11174"/>
                      </a:lnTo>
                      <a:lnTo>
                        <a:pt x="20924" y="11258"/>
                      </a:lnTo>
                      <a:lnTo>
                        <a:pt x="21091" y="11132"/>
                      </a:lnTo>
                      <a:lnTo>
                        <a:pt x="21300" y="11174"/>
                      </a:lnTo>
                      <a:lnTo>
                        <a:pt x="21405" y="11383"/>
                      </a:lnTo>
                      <a:lnTo>
                        <a:pt x="21280" y="11613"/>
                      </a:lnTo>
                      <a:lnTo>
                        <a:pt x="21133" y="11655"/>
                      </a:lnTo>
                      <a:lnTo>
                        <a:pt x="20861" y="11550"/>
                      </a:lnTo>
                      <a:lnTo>
                        <a:pt x="20715" y="11362"/>
                      </a:lnTo>
                      <a:lnTo>
                        <a:pt x="20610" y="11362"/>
                      </a:lnTo>
                      <a:lnTo>
                        <a:pt x="20443" y="11467"/>
                      </a:lnTo>
                      <a:lnTo>
                        <a:pt x="20401" y="11550"/>
                      </a:lnTo>
                      <a:lnTo>
                        <a:pt x="20317" y="11571"/>
                      </a:lnTo>
                      <a:lnTo>
                        <a:pt x="20505" y="11822"/>
                      </a:lnTo>
                      <a:lnTo>
                        <a:pt x="20568" y="11822"/>
                      </a:lnTo>
                      <a:lnTo>
                        <a:pt x="20631" y="11969"/>
                      </a:lnTo>
                      <a:lnTo>
                        <a:pt x="20840" y="12136"/>
                      </a:lnTo>
                      <a:lnTo>
                        <a:pt x="21028" y="12136"/>
                      </a:lnTo>
                      <a:lnTo>
                        <a:pt x="21112" y="12220"/>
                      </a:lnTo>
                      <a:lnTo>
                        <a:pt x="21405" y="12241"/>
                      </a:lnTo>
                      <a:lnTo>
                        <a:pt x="21489" y="12178"/>
                      </a:lnTo>
                      <a:lnTo>
                        <a:pt x="21531" y="12178"/>
                      </a:lnTo>
                      <a:lnTo>
                        <a:pt x="21572" y="12283"/>
                      </a:lnTo>
                      <a:lnTo>
                        <a:pt x="21782" y="12283"/>
                      </a:lnTo>
                      <a:lnTo>
                        <a:pt x="21824" y="12429"/>
                      </a:lnTo>
                      <a:lnTo>
                        <a:pt x="21907" y="12450"/>
                      </a:lnTo>
                      <a:lnTo>
                        <a:pt x="21928" y="12555"/>
                      </a:lnTo>
                      <a:lnTo>
                        <a:pt x="22158" y="12597"/>
                      </a:lnTo>
                      <a:lnTo>
                        <a:pt x="22263" y="12513"/>
                      </a:lnTo>
                      <a:lnTo>
                        <a:pt x="22200" y="12618"/>
                      </a:lnTo>
                      <a:lnTo>
                        <a:pt x="21949" y="12659"/>
                      </a:lnTo>
                      <a:lnTo>
                        <a:pt x="21803" y="12576"/>
                      </a:lnTo>
                      <a:lnTo>
                        <a:pt x="21698" y="12555"/>
                      </a:lnTo>
                      <a:lnTo>
                        <a:pt x="21531" y="12366"/>
                      </a:lnTo>
                      <a:lnTo>
                        <a:pt x="21426" y="12346"/>
                      </a:lnTo>
                      <a:lnTo>
                        <a:pt x="21321" y="12408"/>
                      </a:lnTo>
                      <a:lnTo>
                        <a:pt x="21196" y="12408"/>
                      </a:lnTo>
                      <a:lnTo>
                        <a:pt x="21091" y="12534"/>
                      </a:lnTo>
                      <a:lnTo>
                        <a:pt x="21049" y="12429"/>
                      </a:lnTo>
                      <a:lnTo>
                        <a:pt x="20945" y="12346"/>
                      </a:lnTo>
                      <a:lnTo>
                        <a:pt x="20840" y="12408"/>
                      </a:lnTo>
                      <a:lnTo>
                        <a:pt x="20631" y="12408"/>
                      </a:lnTo>
                      <a:lnTo>
                        <a:pt x="20464" y="12304"/>
                      </a:lnTo>
                      <a:lnTo>
                        <a:pt x="20338" y="12325"/>
                      </a:lnTo>
                      <a:lnTo>
                        <a:pt x="20296" y="12220"/>
                      </a:lnTo>
                      <a:lnTo>
                        <a:pt x="20401" y="12136"/>
                      </a:lnTo>
                      <a:lnTo>
                        <a:pt x="20401" y="12053"/>
                      </a:lnTo>
                      <a:lnTo>
                        <a:pt x="20296" y="11990"/>
                      </a:lnTo>
                      <a:lnTo>
                        <a:pt x="20296" y="11885"/>
                      </a:lnTo>
                      <a:lnTo>
                        <a:pt x="20108" y="11718"/>
                      </a:lnTo>
                      <a:lnTo>
                        <a:pt x="20024" y="11592"/>
                      </a:lnTo>
                      <a:lnTo>
                        <a:pt x="20087" y="11425"/>
                      </a:lnTo>
                      <a:lnTo>
                        <a:pt x="19982" y="11278"/>
                      </a:lnTo>
                      <a:lnTo>
                        <a:pt x="19982" y="11006"/>
                      </a:lnTo>
                      <a:lnTo>
                        <a:pt x="19836" y="10881"/>
                      </a:lnTo>
                      <a:lnTo>
                        <a:pt x="19836" y="10693"/>
                      </a:lnTo>
                      <a:lnTo>
                        <a:pt x="19794" y="10651"/>
                      </a:lnTo>
                      <a:lnTo>
                        <a:pt x="19710" y="10630"/>
                      </a:lnTo>
                      <a:lnTo>
                        <a:pt x="19689" y="10462"/>
                      </a:lnTo>
                      <a:lnTo>
                        <a:pt x="19522" y="10337"/>
                      </a:lnTo>
                      <a:lnTo>
                        <a:pt x="19459" y="10379"/>
                      </a:lnTo>
                      <a:lnTo>
                        <a:pt x="19689" y="10860"/>
                      </a:lnTo>
                      <a:lnTo>
                        <a:pt x="19752" y="11174"/>
                      </a:lnTo>
                      <a:lnTo>
                        <a:pt x="19710" y="11425"/>
                      </a:lnTo>
                      <a:lnTo>
                        <a:pt x="19522" y="11676"/>
                      </a:lnTo>
                      <a:lnTo>
                        <a:pt x="19396" y="11802"/>
                      </a:lnTo>
                      <a:lnTo>
                        <a:pt x="19396" y="11885"/>
                      </a:lnTo>
                      <a:lnTo>
                        <a:pt x="19480" y="11948"/>
                      </a:lnTo>
                      <a:lnTo>
                        <a:pt x="19501" y="12136"/>
                      </a:lnTo>
                      <a:lnTo>
                        <a:pt x="19417" y="12346"/>
                      </a:lnTo>
                      <a:lnTo>
                        <a:pt x="19417" y="12471"/>
                      </a:lnTo>
                      <a:lnTo>
                        <a:pt x="19627" y="12618"/>
                      </a:lnTo>
                      <a:lnTo>
                        <a:pt x="19899" y="12848"/>
                      </a:lnTo>
                      <a:lnTo>
                        <a:pt x="19940" y="12994"/>
                      </a:lnTo>
                      <a:lnTo>
                        <a:pt x="20108" y="12994"/>
                      </a:lnTo>
                      <a:lnTo>
                        <a:pt x="20233" y="13141"/>
                      </a:lnTo>
                      <a:lnTo>
                        <a:pt x="20338" y="13371"/>
                      </a:lnTo>
                      <a:lnTo>
                        <a:pt x="20317" y="13727"/>
                      </a:lnTo>
                      <a:lnTo>
                        <a:pt x="20275" y="13894"/>
                      </a:lnTo>
                      <a:lnTo>
                        <a:pt x="20422" y="14103"/>
                      </a:lnTo>
                      <a:lnTo>
                        <a:pt x="20380" y="14354"/>
                      </a:lnTo>
                      <a:lnTo>
                        <a:pt x="20464" y="14501"/>
                      </a:lnTo>
                      <a:lnTo>
                        <a:pt x="20673" y="14731"/>
                      </a:lnTo>
                      <a:lnTo>
                        <a:pt x="20715" y="14856"/>
                      </a:lnTo>
                      <a:lnTo>
                        <a:pt x="20673" y="15024"/>
                      </a:lnTo>
                      <a:lnTo>
                        <a:pt x="20736" y="15087"/>
                      </a:lnTo>
                      <a:lnTo>
                        <a:pt x="20882" y="15149"/>
                      </a:lnTo>
                      <a:lnTo>
                        <a:pt x="21070" y="15045"/>
                      </a:lnTo>
                      <a:lnTo>
                        <a:pt x="21280" y="15087"/>
                      </a:lnTo>
                      <a:lnTo>
                        <a:pt x="21363" y="15045"/>
                      </a:lnTo>
                      <a:lnTo>
                        <a:pt x="21384" y="14877"/>
                      </a:lnTo>
                      <a:lnTo>
                        <a:pt x="21510" y="14752"/>
                      </a:lnTo>
                      <a:lnTo>
                        <a:pt x="21677" y="14815"/>
                      </a:lnTo>
                      <a:lnTo>
                        <a:pt x="21782" y="14773"/>
                      </a:lnTo>
                      <a:lnTo>
                        <a:pt x="21991" y="14919"/>
                      </a:lnTo>
                      <a:lnTo>
                        <a:pt x="22116" y="14856"/>
                      </a:lnTo>
                      <a:lnTo>
                        <a:pt x="22200" y="14982"/>
                      </a:lnTo>
                      <a:lnTo>
                        <a:pt x="22451" y="15087"/>
                      </a:lnTo>
                      <a:lnTo>
                        <a:pt x="22640" y="15087"/>
                      </a:lnTo>
                      <a:lnTo>
                        <a:pt x="22765" y="15275"/>
                      </a:lnTo>
                      <a:lnTo>
                        <a:pt x="22765" y="15379"/>
                      </a:lnTo>
                      <a:lnTo>
                        <a:pt x="22953" y="15484"/>
                      </a:lnTo>
                      <a:lnTo>
                        <a:pt x="23016" y="15589"/>
                      </a:lnTo>
                      <a:lnTo>
                        <a:pt x="23037" y="15610"/>
                      </a:lnTo>
                      <a:lnTo>
                        <a:pt x="23058" y="15693"/>
                      </a:lnTo>
                      <a:lnTo>
                        <a:pt x="23142" y="15777"/>
                      </a:lnTo>
                      <a:lnTo>
                        <a:pt x="23058" y="15861"/>
                      </a:lnTo>
                      <a:lnTo>
                        <a:pt x="22953" y="15882"/>
                      </a:lnTo>
                      <a:lnTo>
                        <a:pt x="22953" y="16070"/>
                      </a:lnTo>
                      <a:lnTo>
                        <a:pt x="23037" y="16216"/>
                      </a:lnTo>
                      <a:lnTo>
                        <a:pt x="23121" y="16279"/>
                      </a:lnTo>
                      <a:lnTo>
                        <a:pt x="23079" y="16384"/>
                      </a:lnTo>
                      <a:lnTo>
                        <a:pt x="23163" y="16488"/>
                      </a:lnTo>
                      <a:lnTo>
                        <a:pt x="23288" y="16488"/>
                      </a:lnTo>
                      <a:lnTo>
                        <a:pt x="23372" y="16593"/>
                      </a:lnTo>
                      <a:lnTo>
                        <a:pt x="23518" y="16593"/>
                      </a:lnTo>
                      <a:lnTo>
                        <a:pt x="23602" y="16426"/>
                      </a:lnTo>
                      <a:lnTo>
                        <a:pt x="23665" y="16509"/>
                      </a:lnTo>
                      <a:lnTo>
                        <a:pt x="23769" y="16488"/>
                      </a:lnTo>
                      <a:lnTo>
                        <a:pt x="23832" y="16509"/>
                      </a:lnTo>
                      <a:lnTo>
                        <a:pt x="23790" y="16530"/>
                      </a:lnTo>
                      <a:lnTo>
                        <a:pt x="23728" y="16593"/>
                      </a:lnTo>
                      <a:lnTo>
                        <a:pt x="23560" y="16614"/>
                      </a:lnTo>
                      <a:lnTo>
                        <a:pt x="23456" y="16635"/>
                      </a:lnTo>
                      <a:lnTo>
                        <a:pt x="23288" y="16656"/>
                      </a:lnTo>
                      <a:lnTo>
                        <a:pt x="23142" y="16551"/>
                      </a:lnTo>
                      <a:lnTo>
                        <a:pt x="22995" y="16551"/>
                      </a:lnTo>
                      <a:lnTo>
                        <a:pt x="22932" y="16426"/>
                      </a:lnTo>
                      <a:lnTo>
                        <a:pt x="22974" y="16384"/>
                      </a:lnTo>
                      <a:lnTo>
                        <a:pt x="22953" y="16237"/>
                      </a:lnTo>
                      <a:lnTo>
                        <a:pt x="22849" y="16112"/>
                      </a:lnTo>
                      <a:lnTo>
                        <a:pt x="22828" y="15986"/>
                      </a:lnTo>
                      <a:lnTo>
                        <a:pt x="22723" y="15923"/>
                      </a:lnTo>
                      <a:lnTo>
                        <a:pt x="22744" y="15798"/>
                      </a:lnTo>
                      <a:lnTo>
                        <a:pt x="22619" y="15610"/>
                      </a:lnTo>
                      <a:lnTo>
                        <a:pt x="22556" y="15610"/>
                      </a:lnTo>
                      <a:lnTo>
                        <a:pt x="22430" y="15526"/>
                      </a:lnTo>
                      <a:lnTo>
                        <a:pt x="22242" y="15421"/>
                      </a:lnTo>
                      <a:lnTo>
                        <a:pt x="22242" y="15254"/>
                      </a:lnTo>
                      <a:lnTo>
                        <a:pt x="22054" y="15066"/>
                      </a:lnTo>
                      <a:lnTo>
                        <a:pt x="21907" y="15066"/>
                      </a:lnTo>
                      <a:lnTo>
                        <a:pt x="21677" y="15317"/>
                      </a:lnTo>
                      <a:lnTo>
                        <a:pt x="21510" y="15338"/>
                      </a:lnTo>
                      <a:lnTo>
                        <a:pt x="21405" y="15463"/>
                      </a:lnTo>
                      <a:lnTo>
                        <a:pt x="21217" y="15589"/>
                      </a:lnTo>
                      <a:lnTo>
                        <a:pt x="21259" y="15944"/>
                      </a:lnTo>
                      <a:lnTo>
                        <a:pt x="21321" y="16049"/>
                      </a:lnTo>
                      <a:lnTo>
                        <a:pt x="21572" y="16175"/>
                      </a:lnTo>
                      <a:lnTo>
                        <a:pt x="21761" y="16593"/>
                      </a:lnTo>
                      <a:lnTo>
                        <a:pt x="21719" y="16698"/>
                      </a:lnTo>
                      <a:lnTo>
                        <a:pt x="21531" y="17012"/>
                      </a:lnTo>
                      <a:lnTo>
                        <a:pt x="21510" y="17179"/>
                      </a:lnTo>
                      <a:lnTo>
                        <a:pt x="21614" y="17367"/>
                      </a:lnTo>
                      <a:lnTo>
                        <a:pt x="21510" y="17639"/>
                      </a:lnTo>
                      <a:lnTo>
                        <a:pt x="21510" y="17744"/>
                      </a:lnTo>
                      <a:lnTo>
                        <a:pt x="21363" y="17890"/>
                      </a:lnTo>
                      <a:lnTo>
                        <a:pt x="21363" y="17974"/>
                      </a:lnTo>
                      <a:lnTo>
                        <a:pt x="21259" y="18016"/>
                      </a:lnTo>
                      <a:lnTo>
                        <a:pt x="21175" y="18120"/>
                      </a:lnTo>
                      <a:lnTo>
                        <a:pt x="21175" y="18267"/>
                      </a:lnTo>
                      <a:lnTo>
                        <a:pt x="21259" y="18330"/>
                      </a:lnTo>
                      <a:lnTo>
                        <a:pt x="21259" y="18434"/>
                      </a:lnTo>
                      <a:lnTo>
                        <a:pt x="21070" y="18539"/>
                      </a:lnTo>
                      <a:lnTo>
                        <a:pt x="20840" y="18497"/>
                      </a:lnTo>
                      <a:lnTo>
                        <a:pt x="20798" y="18434"/>
                      </a:lnTo>
                      <a:lnTo>
                        <a:pt x="20589" y="18434"/>
                      </a:lnTo>
                      <a:lnTo>
                        <a:pt x="20380" y="18476"/>
                      </a:lnTo>
                      <a:lnTo>
                        <a:pt x="20212" y="18413"/>
                      </a:lnTo>
                      <a:lnTo>
                        <a:pt x="19794" y="18330"/>
                      </a:lnTo>
                      <a:lnTo>
                        <a:pt x="19627" y="18183"/>
                      </a:lnTo>
                      <a:lnTo>
                        <a:pt x="19585" y="18079"/>
                      </a:lnTo>
                      <a:lnTo>
                        <a:pt x="19396" y="18100"/>
                      </a:lnTo>
                      <a:lnTo>
                        <a:pt x="19334" y="18204"/>
                      </a:lnTo>
                      <a:lnTo>
                        <a:pt x="19313" y="18162"/>
                      </a:lnTo>
                      <a:lnTo>
                        <a:pt x="19229" y="18120"/>
                      </a:lnTo>
                      <a:lnTo>
                        <a:pt x="19313" y="17974"/>
                      </a:lnTo>
                      <a:lnTo>
                        <a:pt x="19480" y="17953"/>
                      </a:lnTo>
                      <a:lnTo>
                        <a:pt x="19794" y="17890"/>
                      </a:lnTo>
                      <a:lnTo>
                        <a:pt x="19836" y="17807"/>
                      </a:lnTo>
                      <a:lnTo>
                        <a:pt x="20108" y="17974"/>
                      </a:lnTo>
                      <a:lnTo>
                        <a:pt x="20171" y="17974"/>
                      </a:lnTo>
                      <a:lnTo>
                        <a:pt x="20212" y="17890"/>
                      </a:lnTo>
                      <a:lnTo>
                        <a:pt x="20338" y="17890"/>
                      </a:lnTo>
                      <a:lnTo>
                        <a:pt x="20338" y="17974"/>
                      </a:lnTo>
                      <a:lnTo>
                        <a:pt x="20150" y="18079"/>
                      </a:lnTo>
                      <a:lnTo>
                        <a:pt x="20254" y="18183"/>
                      </a:lnTo>
                      <a:lnTo>
                        <a:pt x="20464" y="18162"/>
                      </a:lnTo>
                      <a:lnTo>
                        <a:pt x="20547" y="18058"/>
                      </a:lnTo>
                      <a:lnTo>
                        <a:pt x="20673" y="17995"/>
                      </a:lnTo>
                      <a:lnTo>
                        <a:pt x="20673" y="17911"/>
                      </a:lnTo>
                      <a:lnTo>
                        <a:pt x="20568" y="17786"/>
                      </a:lnTo>
                      <a:lnTo>
                        <a:pt x="20568" y="17702"/>
                      </a:lnTo>
                      <a:lnTo>
                        <a:pt x="20694" y="17786"/>
                      </a:lnTo>
                      <a:lnTo>
                        <a:pt x="20756" y="17702"/>
                      </a:lnTo>
                      <a:lnTo>
                        <a:pt x="20756" y="17472"/>
                      </a:lnTo>
                      <a:lnTo>
                        <a:pt x="20882" y="17388"/>
                      </a:lnTo>
                      <a:lnTo>
                        <a:pt x="20861" y="17325"/>
                      </a:lnTo>
                      <a:lnTo>
                        <a:pt x="20777" y="17346"/>
                      </a:lnTo>
                      <a:lnTo>
                        <a:pt x="20756" y="17284"/>
                      </a:lnTo>
                      <a:lnTo>
                        <a:pt x="20882" y="17242"/>
                      </a:lnTo>
                      <a:lnTo>
                        <a:pt x="20882" y="17012"/>
                      </a:lnTo>
                      <a:lnTo>
                        <a:pt x="20840" y="16928"/>
                      </a:lnTo>
                      <a:lnTo>
                        <a:pt x="20903" y="16823"/>
                      </a:lnTo>
                      <a:lnTo>
                        <a:pt x="20903" y="16760"/>
                      </a:lnTo>
                      <a:lnTo>
                        <a:pt x="21008" y="16698"/>
                      </a:lnTo>
                      <a:lnTo>
                        <a:pt x="20987" y="16509"/>
                      </a:lnTo>
                      <a:lnTo>
                        <a:pt x="20861" y="16384"/>
                      </a:lnTo>
                      <a:lnTo>
                        <a:pt x="20777" y="16175"/>
                      </a:lnTo>
                      <a:lnTo>
                        <a:pt x="20798" y="16007"/>
                      </a:lnTo>
                      <a:lnTo>
                        <a:pt x="20798" y="15882"/>
                      </a:lnTo>
                      <a:lnTo>
                        <a:pt x="20861" y="15903"/>
                      </a:lnTo>
                      <a:lnTo>
                        <a:pt x="20861" y="15819"/>
                      </a:lnTo>
                      <a:lnTo>
                        <a:pt x="20673" y="15651"/>
                      </a:lnTo>
                      <a:lnTo>
                        <a:pt x="20589" y="15610"/>
                      </a:lnTo>
                      <a:lnTo>
                        <a:pt x="20526" y="15505"/>
                      </a:lnTo>
                      <a:lnTo>
                        <a:pt x="20338" y="15463"/>
                      </a:lnTo>
                      <a:lnTo>
                        <a:pt x="20108" y="15170"/>
                      </a:lnTo>
                      <a:lnTo>
                        <a:pt x="20045" y="14940"/>
                      </a:lnTo>
                      <a:lnTo>
                        <a:pt x="20003" y="14877"/>
                      </a:lnTo>
                      <a:lnTo>
                        <a:pt x="20045" y="14794"/>
                      </a:lnTo>
                      <a:lnTo>
                        <a:pt x="19919" y="14710"/>
                      </a:lnTo>
                      <a:lnTo>
                        <a:pt x="19836" y="14563"/>
                      </a:lnTo>
                      <a:lnTo>
                        <a:pt x="19899" y="14417"/>
                      </a:lnTo>
                      <a:lnTo>
                        <a:pt x="19710" y="14145"/>
                      </a:lnTo>
                      <a:lnTo>
                        <a:pt x="19710" y="13978"/>
                      </a:lnTo>
                      <a:lnTo>
                        <a:pt x="19585" y="13831"/>
                      </a:lnTo>
                      <a:lnTo>
                        <a:pt x="19606" y="13768"/>
                      </a:lnTo>
                      <a:lnTo>
                        <a:pt x="19606" y="13685"/>
                      </a:lnTo>
                      <a:lnTo>
                        <a:pt x="19501" y="13580"/>
                      </a:lnTo>
                      <a:lnTo>
                        <a:pt x="19438" y="13224"/>
                      </a:lnTo>
                      <a:lnTo>
                        <a:pt x="19375" y="13078"/>
                      </a:lnTo>
                      <a:lnTo>
                        <a:pt x="19229" y="12973"/>
                      </a:lnTo>
                      <a:lnTo>
                        <a:pt x="19292" y="12910"/>
                      </a:lnTo>
                      <a:lnTo>
                        <a:pt x="19250" y="12848"/>
                      </a:lnTo>
                      <a:lnTo>
                        <a:pt x="19166" y="12869"/>
                      </a:lnTo>
                      <a:lnTo>
                        <a:pt x="19166" y="12848"/>
                      </a:lnTo>
                      <a:lnTo>
                        <a:pt x="19041" y="12806"/>
                      </a:lnTo>
                      <a:lnTo>
                        <a:pt x="18957" y="12638"/>
                      </a:lnTo>
                      <a:lnTo>
                        <a:pt x="18831" y="12534"/>
                      </a:lnTo>
                      <a:lnTo>
                        <a:pt x="18769" y="12408"/>
                      </a:lnTo>
                      <a:lnTo>
                        <a:pt x="18852" y="12387"/>
                      </a:lnTo>
                      <a:lnTo>
                        <a:pt x="18873" y="12283"/>
                      </a:lnTo>
                      <a:lnTo>
                        <a:pt x="18831" y="12178"/>
                      </a:lnTo>
                      <a:lnTo>
                        <a:pt x="18852" y="12094"/>
                      </a:lnTo>
                      <a:lnTo>
                        <a:pt x="18790" y="11990"/>
                      </a:lnTo>
                      <a:lnTo>
                        <a:pt x="18852" y="11676"/>
                      </a:lnTo>
                      <a:lnTo>
                        <a:pt x="18769" y="11488"/>
                      </a:lnTo>
                      <a:lnTo>
                        <a:pt x="18769" y="11278"/>
                      </a:lnTo>
                      <a:lnTo>
                        <a:pt x="18727" y="11195"/>
                      </a:lnTo>
                      <a:lnTo>
                        <a:pt x="18727" y="11069"/>
                      </a:lnTo>
                      <a:lnTo>
                        <a:pt x="18643" y="10944"/>
                      </a:lnTo>
                      <a:lnTo>
                        <a:pt x="18748" y="10881"/>
                      </a:lnTo>
                      <a:lnTo>
                        <a:pt x="18685" y="10776"/>
                      </a:lnTo>
                      <a:lnTo>
                        <a:pt x="18559" y="10755"/>
                      </a:lnTo>
                      <a:lnTo>
                        <a:pt x="18413" y="10755"/>
                      </a:lnTo>
                      <a:lnTo>
                        <a:pt x="18057" y="10630"/>
                      </a:lnTo>
                      <a:lnTo>
                        <a:pt x="17932" y="10630"/>
                      </a:lnTo>
                      <a:lnTo>
                        <a:pt x="17890" y="10672"/>
                      </a:lnTo>
                      <a:lnTo>
                        <a:pt x="17785" y="10630"/>
                      </a:lnTo>
                      <a:lnTo>
                        <a:pt x="17681" y="10630"/>
                      </a:lnTo>
                      <a:lnTo>
                        <a:pt x="17534" y="10714"/>
                      </a:lnTo>
                      <a:lnTo>
                        <a:pt x="17388" y="10714"/>
                      </a:lnTo>
                      <a:lnTo>
                        <a:pt x="17262" y="10755"/>
                      </a:lnTo>
                      <a:lnTo>
                        <a:pt x="17220" y="10714"/>
                      </a:lnTo>
                      <a:lnTo>
                        <a:pt x="17262" y="10651"/>
                      </a:lnTo>
                      <a:lnTo>
                        <a:pt x="17158" y="10609"/>
                      </a:lnTo>
                      <a:lnTo>
                        <a:pt x="17053" y="10630"/>
                      </a:lnTo>
                      <a:lnTo>
                        <a:pt x="17074" y="10860"/>
                      </a:lnTo>
                      <a:lnTo>
                        <a:pt x="17053" y="11069"/>
                      </a:lnTo>
                      <a:lnTo>
                        <a:pt x="17158" y="11195"/>
                      </a:lnTo>
                      <a:lnTo>
                        <a:pt x="17116" y="11258"/>
                      </a:lnTo>
                      <a:lnTo>
                        <a:pt x="17074" y="11467"/>
                      </a:lnTo>
                      <a:lnTo>
                        <a:pt x="17158" y="11550"/>
                      </a:lnTo>
                      <a:lnTo>
                        <a:pt x="17158" y="11676"/>
                      </a:lnTo>
                      <a:lnTo>
                        <a:pt x="17199" y="11760"/>
                      </a:lnTo>
                      <a:lnTo>
                        <a:pt x="17158" y="11822"/>
                      </a:lnTo>
                      <a:lnTo>
                        <a:pt x="17158" y="12011"/>
                      </a:lnTo>
                      <a:lnTo>
                        <a:pt x="17220" y="12136"/>
                      </a:lnTo>
                      <a:lnTo>
                        <a:pt x="17158" y="12304"/>
                      </a:lnTo>
                      <a:lnTo>
                        <a:pt x="17158" y="12408"/>
                      </a:lnTo>
                      <a:lnTo>
                        <a:pt x="17199" y="12534"/>
                      </a:lnTo>
                      <a:lnTo>
                        <a:pt x="17178" y="12618"/>
                      </a:lnTo>
                      <a:lnTo>
                        <a:pt x="17053" y="12701"/>
                      </a:lnTo>
                      <a:lnTo>
                        <a:pt x="16844" y="13015"/>
                      </a:lnTo>
                      <a:lnTo>
                        <a:pt x="16760" y="13057"/>
                      </a:lnTo>
                      <a:lnTo>
                        <a:pt x="16781" y="13162"/>
                      </a:lnTo>
                      <a:lnTo>
                        <a:pt x="16865" y="13266"/>
                      </a:lnTo>
                      <a:lnTo>
                        <a:pt x="16802" y="13371"/>
                      </a:lnTo>
                      <a:lnTo>
                        <a:pt x="16781" y="13559"/>
                      </a:lnTo>
                      <a:lnTo>
                        <a:pt x="16906" y="13685"/>
                      </a:lnTo>
                      <a:lnTo>
                        <a:pt x="16990" y="13643"/>
                      </a:lnTo>
                      <a:lnTo>
                        <a:pt x="17074" y="13706"/>
                      </a:lnTo>
                      <a:lnTo>
                        <a:pt x="17158" y="13915"/>
                      </a:lnTo>
                      <a:lnTo>
                        <a:pt x="17283" y="13915"/>
                      </a:lnTo>
                      <a:lnTo>
                        <a:pt x="17388" y="14019"/>
                      </a:lnTo>
                      <a:lnTo>
                        <a:pt x="17304" y="13999"/>
                      </a:lnTo>
                      <a:lnTo>
                        <a:pt x="17220" y="14103"/>
                      </a:lnTo>
                      <a:lnTo>
                        <a:pt x="17220" y="14271"/>
                      </a:lnTo>
                      <a:lnTo>
                        <a:pt x="17409" y="14396"/>
                      </a:lnTo>
                      <a:lnTo>
                        <a:pt x="17409" y="14522"/>
                      </a:lnTo>
                      <a:lnTo>
                        <a:pt x="17325" y="14605"/>
                      </a:lnTo>
                      <a:lnTo>
                        <a:pt x="17262" y="14543"/>
                      </a:lnTo>
                      <a:lnTo>
                        <a:pt x="17262" y="14626"/>
                      </a:lnTo>
                      <a:lnTo>
                        <a:pt x="17367" y="14898"/>
                      </a:lnTo>
                      <a:lnTo>
                        <a:pt x="17430" y="14961"/>
                      </a:lnTo>
                      <a:lnTo>
                        <a:pt x="17492" y="15149"/>
                      </a:lnTo>
                      <a:lnTo>
                        <a:pt x="17534" y="15066"/>
                      </a:lnTo>
                      <a:lnTo>
                        <a:pt x="17639" y="15149"/>
                      </a:lnTo>
                      <a:lnTo>
                        <a:pt x="17764" y="15149"/>
                      </a:lnTo>
                      <a:lnTo>
                        <a:pt x="17911" y="15233"/>
                      </a:lnTo>
                      <a:lnTo>
                        <a:pt x="18015" y="15066"/>
                      </a:lnTo>
                      <a:lnTo>
                        <a:pt x="18057" y="15128"/>
                      </a:lnTo>
                      <a:lnTo>
                        <a:pt x="18057" y="15338"/>
                      </a:lnTo>
                      <a:lnTo>
                        <a:pt x="18141" y="15442"/>
                      </a:lnTo>
                      <a:lnTo>
                        <a:pt x="18183" y="15463"/>
                      </a:lnTo>
                      <a:lnTo>
                        <a:pt x="18434" y="15756"/>
                      </a:lnTo>
                      <a:lnTo>
                        <a:pt x="18559" y="15777"/>
                      </a:lnTo>
                      <a:lnTo>
                        <a:pt x="18643" y="15735"/>
                      </a:lnTo>
                      <a:lnTo>
                        <a:pt x="18748" y="15735"/>
                      </a:lnTo>
                      <a:lnTo>
                        <a:pt x="18769" y="15777"/>
                      </a:lnTo>
                      <a:lnTo>
                        <a:pt x="18873" y="15777"/>
                      </a:lnTo>
                      <a:lnTo>
                        <a:pt x="18769" y="15861"/>
                      </a:lnTo>
                      <a:lnTo>
                        <a:pt x="18769" y="16175"/>
                      </a:lnTo>
                      <a:lnTo>
                        <a:pt x="18748" y="16258"/>
                      </a:lnTo>
                      <a:lnTo>
                        <a:pt x="18811" y="16384"/>
                      </a:lnTo>
                      <a:lnTo>
                        <a:pt x="18790" y="16426"/>
                      </a:lnTo>
                      <a:lnTo>
                        <a:pt x="18706" y="16426"/>
                      </a:lnTo>
                      <a:lnTo>
                        <a:pt x="18748" y="16593"/>
                      </a:lnTo>
                      <a:lnTo>
                        <a:pt x="18748" y="16677"/>
                      </a:lnTo>
                      <a:lnTo>
                        <a:pt x="18601" y="16635"/>
                      </a:lnTo>
                      <a:lnTo>
                        <a:pt x="18476" y="16384"/>
                      </a:lnTo>
                      <a:lnTo>
                        <a:pt x="18329" y="16258"/>
                      </a:lnTo>
                      <a:lnTo>
                        <a:pt x="18141" y="16216"/>
                      </a:lnTo>
                      <a:lnTo>
                        <a:pt x="18057" y="16070"/>
                      </a:lnTo>
                      <a:lnTo>
                        <a:pt x="17932" y="15965"/>
                      </a:lnTo>
                      <a:lnTo>
                        <a:pt x="17618" y="15944"/>
                      </a:lnTo>
                      <a:lnTo>
                        <a:pt x="17304" y="15756"/>
                      </a:lnTo>
                      <a:lnTo>
                        <a:pt x="17116" y="15735"/>
                      </a:lnTo>
                      <a:lnTo>
                        <a:pt x="17095" y="15631"/>
                      </a:lnTo>
                      <a:lnTo>
                        <a:pt x="17011" y="15631"/>
                      </a:lnTo>
                      <a:lnTo>
                        <a:pt x="16906" y="15547"/>
                      </a:lnTo>
                      <a:lnTo>
                        <a:pt x="16760" y="15589"/>
                      </a:lnTo>
                      <a:lnTo>
                        <a:pt x="16655" y="15693"/>
                      </a:lnTo>
                      <a:lnTo>
                        <a:pt x="16593" y="15568"/>
                      </a:lnTo>
                      <a:lnTo>
                        <a:pt x="16614" y="15526"/>
                      </a:lnTo>
                      <a:lnTo>
                        <a:pt x="16593" y="15442"/>
                      </a:lnTo>
                      <a:lnTo>
                        <a:pt x="16237" y="15317"/>
                      </a:lnTo>
                      <a:lnTo>
                        <a:pt x="16070" y="15212"/>
                      </a:lnTo>
                      <a:lnTo>
                        <a:pt x="15526" y="15170"/>
                      </a:lnTo>
                      <a:lnTo>
                        <a:pt x="15086" y="15233"/>
                      </a:lnTo>
                      <a:lnTo>
                        <a:pt x="14982" y="15191"/>
                      </a:lnTo>
                      <a:lnTo>
                        <a:pt x="14877" y="15233"/>
                      </a:lnTo>
                      <a:lnTo>
                        <a:pt x="14772" y="15170"/>
                      </a:lnTo>
                      <a:lnTo>
                        <a:pt x="14710" y="15212"/>
                      </a:lnTo>
                      <a:lnTo>
                        <a:pt x="14605" y="15170"/>
                      </a:lnTo>
                      <a:lnTo>
                        <a:pt x="14521" y="15233"/>
                      </a:lnTo>
                      <a:lnTo>
                        <a:pt x="14584" y="15359"/>
                      </a:lnTo>
                      <a:lnTo>
                        <a:pt x="14584" y="15463"/>
                      </a:lnTo>
                      <a:lnTo>
                        <a:pt x="14458" y="15505"/>
                      </a:lnTo>
                      <a:lnTo>
                        <a:pt x="14458" y="15568"/>
                      </a:lnTo>
                      <a:lnTo>
                        <a:pt x="14521" y="15693"/>
                      </a:lnTo>
                      <a:lnTo>
                        <a:pt x="14605" y="15756"/>
                      </a:lnTo>
                      <a:lnTo>
                        <a:pt x="14668" y="15965"/>
                      </a:lnTo>
                      <a:lnTo>
                        <a:pt x="14710" y="16070"/>
                      </a:lnTo>
                      <a:lnTo>
                        <a:pt x="14751" y="15965"/>
                      </a:lnTo>
                      <a:lnTo>
                        <a:pt x="14814" y="15965"/>
                      </a:lnTo>
                      <a:lnTo>
                        <a:pt x="14919" y="16133"/>
                      </a:lnTo>
                      <a:lnTo>
                        <a:pt x="14919" y="16237"/>
                      </a:lnTo>
                      <a:lnTo>
                        <a:pt x="15044" y="16279"/>
                      </a:lnTo>
                      <a:lnTo>
                        <a:pt x="15212" y="16447"/>
                      </a:lnTo>
                      <a:lnTo>
                        <a:pt x="15044" y="16426"/>
                      </a:lnTo>
                      <a:lnTo>
                        <a:pt x="15002" y="16384"/>
                      </a:lnTo>
                      <a:lnTo>
                        <a:pt x="14919" y="16384"/>
                      </a:lnTo>
                      <a:lnTo>
                        <a:pt x="14877" y="16551"/>
                      </a:lnTo>
                      <a:lnTo>
                        <a:pt x="14772" y="16635"/>
                      </a:lnTo>
                      <a:lnTo>
                        <a:pt x="14605" y="16551"/>
                      </a:lnTo>
                      <a:lnTo>
                        <a:pt x="14521" y="16614"/>
                      </a:lnTo>
                      <a:lnTo>
                        <a:pt x="14521" y="16656"/>
                      </a:lnTo>
                      <a:lnTo>
                        <a:pt x="14668" y="16823"/>
                      </a:lnTo>
                      <a:lnTo>
                        <a:pt x="14710" y="16865"/>
                      </a:lnTo>
                      <a:lnTo>
                        <a:pt x="14710" y="16949"/>
                      </a:lnTo>
                      <a:lnTo>
                        <a:pt x="14668" y="17032"/>
                      </a:lnTo>
                      <a:lnTo>
                        <a:pt x="14375" y="17032"/>
                      </a:lnTo>
                      <a:lnTo>
                        <a:pt x="14291" y="16949"/>
                      </a:lnTo>
                      <a:lnTo>
                        <a:pt x="14312" y="16865"/>
                      </a:lnTo>
                      <a:lnTo>
                        <a:pt x="14270" y="16760"/>
                      </a:lnTo>
                      <a:lnTo>
                        <a:pt x="14375" y="16698"/>
                      </a:lnTo>
                      <a:lnTo>
                        <a:pt x="14375" y="16635"/>
                      </a:lnTo>
                      <a:lnTo>
                        <a:pt x="14270" y="16530"/>
                      </a:lnTo>
                      <a:lnTo>
                        <a:pt x="14186" y="16509"/>
                      </a:lnTo>
                      <a:lnTo>
                        <a:pt x="14270" y="16405"/>
                      </a:lnTo>
                      <a:lnTo>
                        <a:pt x="14249" y="16384"/>
                      </a:lnTo>
                      <a:lnTo>
                        <a:pt x="14165" y="16426"/>
                      </a:lnTo>
                      <a:lnTo>
                        <a:pt x="14103" y="16426"/>
                      </a:lnTo>
                      <a:lnTo>
                        <a:pt x="13956" y="16593"/>
                      </a:lnTo>
                      <a:lnTo>
                        <a:pt x="13873" y="16614"/>
                      </a:lnTo>
                      <a:lnTo>
                        <a:pt x="13768" y="16719"/>
                      </a:lnTo>
                      <a:lnTo>
                        <a:pt x="13768" y="16760"/>
                      </a:lnTo>
                      <a:lnTo>
                        <a:pt x="13642" y="16760"/>
                      </a:lnTo>
                      <a:lnTo>
                        <a:pt x="13580" y="16844"/>
                      </a:lnTo>
                      <a:lnTo>
                        <a:pt x="13580" y="16928"/>
                      </a:lnTo>
                      <a:lnTo>
                        <a:pt x="13517" y="16970"/>
                      </a:lnTo>
                      <a:lnTo>
                        <a:pt x="13245" y="16970"/>
                      </a:lnTo>
                      <a:lnTo>
                        <a:pt x="13161" y="16949"/>
                      </a:lnTo>
                      <a:lnTo>
                        <a:pt x="13119" y="16970"/>
                      </a:lnTo>
                      <a:lnTo>
                        <a:pt x="13036" y="16970"/>
                      </a:lnTo>
                      <a:lnTo>
                        <a:pt x="12952" y="16928"/>
                      </a:lnTo>
                      <a:lnTo>
                        <a:pt x="12805" y="17032"/>
                      </a:lnTo>
                      <a:lnTo>
                        <a:pt x="12785" y="17074"/>
                      </a:lnTo>
                      <a:lnTo>
                        <a:pt x="12680" y="17116"/>
                      </a:lnTo>
                      <a:lnTo>
                        <a:pt x="12575" y="17221"/>
                      </a:lnTo>
                      <a:lnTo>
                        <a:pt x="12575" y="17263"/>
                      </a:lnTo>
                      <a:lnTo>
                        <a:pt x="12638" y="17325"/>
                      </a:lnTo>
                      <a:lnTo>
                        <a:pt x="12617" y="17388"/>
                      </a:lnTo>
                      <a:lnTo>
                        <a:pt x="12638" y="17472"/>
                      </a:lnTo>
                      <a:lnTo>
                        <a:pt x="12617" y="17535"/>
                      </a:lnTo>
                      <a:lnTo>
                        <a:pt x="12513" y="17451"/>
                      </a:lnTo>
                      <a:lnTo>
                        <a:pt x="12471" y="17367"/>
                      </a:lnTo>
                      <a:lnTo>
                        <a:pt x="12408" y="17367"/>
                      </a:lnTo>
                      <a:lnTo>
                        <a:pt x="12282" y="17493"/>
                      </a:lnTo>
                      <a:lnTo>
                        <a:pt x="12220" y="17639"/>
                      </a:lnTo>
                      <a:lnTo>
                        <a:pt x="12220" y="17493"/>
                      </a:lnTo>
                      <a:lnTo>
                        <a:pt x="12094" y="17451"/>
                      </a:lnTo>
                      <a:lnTo>
                        <a:pt x="12010" y="17493"/>
                      </a:lnTo>
                      <a:lnTo>
                        <a:pt x="11948" y="17493"/>
                      </a:lnTo>
                      <a:lnTo>
                        <a:pt x="11864" y="17535"/>
                      </a:lnTo>
                      <a:lnTo>
                        <a:pt x="11759" y="17493"/>
                      </a:lnTo>
                      <a:lnTo>
                        <a:pt x="11738" y="17388"/>
                      </a:lnTo>
                      <a:lnTo>
                        <a:pt x="11864" y="17284"/>
                      </a:lnTo>
                      <a:lnTo>
                        <a:pt x="11969" y="17284"/>
                      </a:lnTo>
                      <a:lnTo>
                        <a:pt x="12010" y="17221"/>
                      </a:lnTo>
                      <a:lnTo>
                        <a:pt x="11948" y="17074"/>
                      </a:lnTo>
                      <a:lnTo>
                        <a:pt x="11969" y="17032"/>
                      </a:lnTo>
                      <a:lnTo>
                        <a:pt x="12052" y="16970"/>
                      </a:lnTo>
                      <a:lnTo>
                        <a:pt x="11906" y="16844"/>
                      </a:lnTo>
                      <a:lnTo>
                        <a:pt x="11864" y="16865"/>
                      </a:lnTo>
                      <a:lnTo>
                        <a:pt x="11780" y="16844"/>
                      </a:lnTo>
                      <a:lnTo>
                        <a:pt x="11759" y="16802"/>
                      </a:lnTo>
                      <a:lnTo>
                        <a:pt x="11969" y="16698"/>
                      </a:lnTo>
                      <a:lnTo>
                        <a:pt x="12052" y="16698"/>
                      </a:lnTo>
                      <a:lnTo>
                        <a:pt x="12157" y="16635"/>
                      </a:lnTo>
                      <a:lnTo>
                        <a:pt x="12115" y="16593"/>
                      </a:lnTo>
                      <a:lnTo>
                        <a:pt x="11906" y="16614"/>
                      </a:lnTo>
                      <a:lnTo>
                        <a:pt x="11592" y="16740"/>
                      </a:lnTo>
                      <a:lnTo>
                        <a:pt x="11529" y="16823"/>
                      </a:lnTo>
                      <a:lnTo>
                        <a:pt x="11571" y="16886"/>
                      </a:lnTo>
                      <a:lnTo>
                        <a:pt x="11592" y="16970"/>
                      </a:lnTo>
                      <a:lnTo>
                        <a:pt x="11655" y="17053"/>
                      </a:lnTo>
                      <a:lnTo>
                        <a:pt x="11592" y="17137"/>
                      </a:lnTo>
                      <a:lnTo>
                        <a:pt x="11529" y="17158"/>
                      </a:lnTo>
                      <a:lnTo>
                        <a:pt x="11425" y="17053"/>
                      </a:lnTo>
                      <a:lnTo>
                        <a:pt x="11445" y="17012"/>
                      </a:lnTo>
                      <a:lnTo>
                        <a:pt x="11487" y="16991"/>
                      </a:lnTo>
                      <a:lnTo>
                        <a:pt x="11466" y="16907"/>
                      </a:lnTo>
                      <a:lnTo>
                        <a:pt x="11445" y="16907"/>
                      </a:lnTo>
                      <a:lnTo>
                        <a:pt x="11236" y="17116"/>
                      </a:lnTo>
                      <a:lnTo>
                        <a:pt x="11236" y="17158"/>
                      </a:lnTo>
                      <a:lnTo>
                        <a:pt x="11320" y="17242"/>
                      </a:lnTo>
                      <a:lnTo>
                        <a:pt x="11383" y="17263"/>
                      </a:lnTo>
                      <a:lnTo>
                        <a:pt x="11383" y="17346"/>
                      </a:lnTo>
                      <a:lnTo>
                        <a:pt x="11257" y="17472"/>
                      </a:lnTo>
                      <a:lnTo>
                        <a:pt x="11215" y="17430"/>
                      </a:lnTo>
                      <a:lnTo>
                        <a:pt x="11257" y="17346"/>
                      </a:lnTo>
                      <a:lnTo>
                        <a:pt x="11236" y="17263"/>
                      </a:lnTo>
                      <a:lnTo>
                        <a:pt x="11173" y="17263"/>
                      </a:lnTo>
                      <a:lnTo>
                        <a:pt x="11173" y="17200"/>
                      </a:lnTo>
                      <a:lnTo>
                        <a:pt x="10943" y="17263"/>
                      </a:lnTo>
                      <a:lnTo>
                        <a:pt x="10922" y="17346"/>
                      </a:lnTo>
                      <a:lnTo>
                        <a:pt x="10755" y="17430"/>
                      </a:lnTo>
                      <a:lnTo>
                        <a:pt x="10629" y="17409"/>
                      </a:lnTo>
                      <a:lnTo>
                        <a:pt x="10546" y="17430"/>
                      </a:lnTo>
                      <a:lnTo>
                        <a:pt x="10546" y="17472"/>
                      </a:lnTo>
                      <a:lnTo>
                        <a:pt x="10316" y="17765"/>
                      </a:lnTo>
                      <a:lnTo>
                        <a:pt x="10274" y="17786"/>
                      </a:lnTo>
                      <a:lnTo>
                        <a:pt x="10064" y="18058"/>
                      </a:lnTo>
                      <a:lnTo>
                        <a:pt x="9960" y="18100"/>
                      </a:lnTo>
                      <a:lnTo>
                        <a:pt x="9876" y="18037"/>
                      </a:lnTo>
                      <a:lnTo>
                        <a:pt x="9813" y="18037"/>
                      </a:lnTo>
                      <a:lnTo>
                        <a:pt x="9876" y="18141"/>
                      </a:lnTo>
                      <a:lnTo>
                        <a:pt x="10023" y="18246"/>
                      </a:lnTo>
                      <a:lnTo>
                        <a:pt x="10064" y="18309"/>
                      </a:lnTo>
                      <a:lnTo>
                        <a:pt x="10064" y="18309"/>
                      </a:lnTo>
                      <a:lnTo>
                        <a:pt x="9876" y="18246"/>
                      </a:lnTo>
                      <a:lnTo>
                        <a:pt x="9813" y="18288"/>
                      </a:lnTo>
                      <a:lnTo>
                        <a:pt x="9500" y="18309"/>
                      </a:lnTo>
                      <a:lnTo>
                        <a:pt x="9458" y="18372"/>
                      </a:lnTo>
                      <a:lnTo>
                        <a:pt x="9541" y="18476"/>
                      </a:lnTo>
                      <a:lnTo>
                        <a:pt x="9541" y="18581"/>
                      </a:lnTo>
                      <a:lnTo>
                        <a:pt x="9458" y="18706"/>
                      </a:lnTo>
                      <a:lnTo>
                        <a:pt x="9500" y="18895"/>
                      </a:lnTo>
                      <a:lnTo>
                        <a:pt x="9458" y="19020"/>
                      </a:lnTo>
                      <a:lnTo>
                        <a:pt x="9248" y="19104"/>
                      </a:lnTo>
                      <a:lnTo>
                        <a:pt x="9228" y="19146"/>
                      </a:lnTo>
                      <a:lnTo>
                        <a:pt x="9081" y="19146"/>
                      </a:lnTo>
                      <a:lnTo>
                        <a:pt x="9039" y="19229"/>
                      </a:lnTo>
                      <a:lnTo>
                        <a:pt x="8956" y="19104"/>
                      </a:lnTo>
                      <a:lnTo>
                        <a:pt x="8809" y="19208"/>
                      </a:lnTo>
                      <a:lnTo>
                        <a:pt x="8579" y="19208"/>
                      </a:lnTo>
                      <a:lnTo>
                        <a:pt x="8328" y="18916"/>
                      </a:lnTo>
                      <a:lnTo>
                        <a:pt x="8098" y="18706"/>
                      </a:lnTo>
                      <a:lnTo>
                        <a:pt x="8014" y="18644"/>
                      </a:lnTo>
                      <a:lnTo>
                        <a:pt x="8014" y="18476"/>
                      </a:lnTo>
                      <a:lnTo>
                        <a:pt x="8056" y="18413"/>
                      </a:lnTo>
                      <a:lnTo>
                        <a:pt x="8098" y="18455"/>
                      </a:lnTo>
                      <a:lnTo>
                        <a:pt x="8160" y="18372"/>
                      </a:lnTo>
                      <a:lnTo>
                        <a:pt x="8119" y="18309"/>
                      </a:lnTo>
                      <a:lnTo>
                        <a:pt x="8181" y="18267"/>
                      </a:lnTo>
                      <a:lnTo>
                        <a:pt x="8370" y="18267"/>
                      </a:lnTo>
                      <a:lnTo>
                        <a:pt x="8412" y="18183"/>
                      </a:lnTo>
                      <a:lnTo>
                        <a:pt x="8621" y="18183"/>
                      </a:lnTo>
                      <a:lnTo>
                        <a:pt x="8642" y="18100"/>
                      </a:lnTo>
                      <a:lnTo>
                        <a:pt x="8495" y="17890"/>
                      </a:lnTo>
                      <a:lnTo>
                        <a:pt x="8474" y="17807"/>
                      </a:lnTo>
                      <a:lnTo>
                        <a:pt x="8328" y="17786"/>
                      </a:lnTo>
                      <a:lnTo>
                        <a:pt x="8202" y="17660"/>
                      </a:lnTo>
                      <a:lnTo>
                        <a:pt x="8202" y="17556"/>
                      </a:lnTo>
                      <a:lnTo>
                        <a:pt x="8077" y="17451"/>
                      </a:lnTo>
                      <a:lnTo>
                        <a:pt x="7763" y="17430"/>
                      </a:lnTo>
                      <a:lnTo>
                        <a:pt x="7554" y="17451"/>
                      </a:lnTo>
                      <a:lnTo>
                        <a:pt x="7449" y="17493"/>
                      </a:lnTo>
                      <a:lnTo>
                        <a:pt x="7323" y="17493"/>
                      </a:lnTo>
                      <a:lnTo>
                        <a:pt x="7072" y="17346"/>
                      </a:lnTo>
                      <a:lnTo>
                        <a:pt x="6947" y="17346"/>
                      </a:lnTo>
                      <a:lnTo>
                        <a:pt x="6947" y="17388"/>
                      </a:lnTo>
                      <a:lnTo>
                        <a:pt x="7240" y="17639"/>
                      </a:lnTo>
                      <a:lnTo>
                        <a:pt x="7386" y="17744"/>
                      </a:lnTo>
                      <a:lnTo>
                        <a:pt x="7470" y="17974"/>
                      </a:lnTo>
                      <a:lnTo>
                        <a:pt x="7470" y="18100"/>
                      </a:lnTo>
                      <a:lnTo>
                        <a:pt x="7533" y="18183"/>
                      </a:lnTo>
                      <a:lnTo>
                        <a:pt x="7470" y="18225"/>
                      </a:lnTo>
                      <a:lnTo>
                        <a:pt x="7470" y="18330"/>
                      </a:lnTo>
                      <a:lnTo>
                        <a:pt x="7491" y="18413"/>
                      </a:lnTo>
                      <a:lnTo>
                        <a:pt x="7449" y="18434"/>
                      </a:lnTo>
                      <a:lnTo>
                        <a:pt x="7449" y="18706"/>
                      </a:lnTo>
                      <a:lnTo>
                        <a:pt x="7386" y="18853"/>
                      </a:lnTo>
                      <a:lnTo>
                        <a:pt x="7449" y="18999"/>
                      </a:lnTo>
                      <a:lnTo>
                        <a:pt x="7595" y="18999"/>
                      </a:lnTo>
                      <a:lnTo>
                        <a:pt x="7742" y="19062"/>
                      </a:lnTo>
                      <a:lnTo>
                        <a:pt x="7805" y="19167"/>
                      </a:lnTo>
                      <a:lnTo>
                        <a:pt x="7784" y="19229"/>
                      </a:lnTo>
                      <a:lnTo>
                        <a:pt x="7805" y="19313"/>
                      </a:lnTo>
                      <a:lnTo>
                        <a:pt x="7784" y="19355"/>
                      </a:lnTo>
                      <a:lnTo>
                        <a:pt x="7784" y="19418"/>
                      </a:lnTo>
                      <a:lnTo>
                        <a:pt x="7847" y="19460"/>
                      </a:lnTo>
                      <a:lnTo>
                        <a:pt x="7784" y="19543"/>
                      </a:lnTo>
                      <a:lnTo>
                        <a:pt x="7784" y="19794"/>
                      </a:lnTo>
                      <a:lnTo>
                        <a:pt x="7742" y="19857"/>
                      </a:lnTo>
                      <a:lnTo>
                        <a:pt x="7805" y="20004"/>
                      </a:lnTo>
                      <a:lnTo>
                        <a:pt x="7847" y="20213"/>
                      </a:lnTo>
                      <a:lnTo>
                        <a:pt x="7763" y="20171"/>
                      </a:lnTo>
                      <a:lnTo>
                        <a:pt x="7700" y="20045"/>
                      </a:lnTo>
                      <a:lnTo>
                        <a:pt x="7575" y="19941"/>
                      </a:lnTo>
                      <a:lnTo>
                        <a:pt x="7449" y="20066"/>
                      </a:lnTo>
                      <a:lnTo>
                        <a:pt x="7470" y="19941"/>
                      </a:lnTo>
                      <a:lnTo>
                        <a:pt x="7428" y="19857"/>
                      </a:lnTo>
                      <a:lnTo>
                        <a:pt x="7240" y="19836"/>
                      </a:lnTo>
                      <a:lnTo>
                        <a:pt x="7072" y="19857"/>
                      </a:lnTo>
                      <a:lnTo>
                        <a:pt x="6968" y="19773"/>
                      </a:lnTo>
                      <a:lnTo>
                        <a:pt x="6821" y="19753"/>
                      </a:lnTo>
                      <a:lnTo>
                        <a:pt x="6738" y="19794"/>
                      </a:lnTo>
                      <a:lnTo>
                        <a:pt x="6612" y="20087"/>
                      </a:lnTo>
                      <a:lnTo>
                        <a:pt x="6424" y="20255"/>
                      </a:lnTo>
                      <a:lnTo>
                        <a:pt x="6298" y="20276"/>
                      </a:lnTo>
                      <a:lnTo>
                        <a:pt x="6194" y="20380"/>
                      </a:lnTo>
                      <a:lnTo>
                        <a:pt x="6173" y="20527"/>
                      </a:lnTo>
                      <a:lnTo>
                        <a:pt x="6026" y="20694"/>
                      </a:lnTo>
                      <a:lnTo>
                        <a:pt x="5963" y="20757"/>
                      </a:lnTo>
                      <a:lnTo>
                        <a:pt x="5963" y="20841"/>
                      </a:lnTo>
                      <a:lnTo>
                        <a:pt x="6005" y="21029"/>
                      </a:lnTo>
                      <a:lnTo>
                        <a:pt x="6277" y="21301"/>
                      </a:lnTo>
                      <a:lnTo>
                        <a:pt x="6424" y="21531"/>
                      </a:lnTo>
                      <a:lnTo>
                        <a:pt x="6340" y="21636"/>
                      </a:lnTo>
                      <a:lnTo>
                        <a:pt x="6277" y="21636"/>
                      </a:lnTo>
                      <a:lnTo>
                        <a:pt x="6277" y="21761"/>
                      </a:lnTo>
                      <a:lnTo>
                        <a:pt x="6173" y="21845"/>
                      </a:lnTo>
                      <a:lnTo>
                        <a:pt x="6110" y="21949"/>
                      </a:lnTo>
                      <a:lnTo>
                        <a:pt x="5963" y="21782"/>
                      </a:lnTo>
                      <a:lnTo>
                        <a:pt x="5587" y="21615"/>
                      </a:lnTo>
                      <a:lnTo>
                        <a:pt x="5461" y="21615"/>
                      </a:lnTo>
                      <a:lnTo>
                        <a:pt x="5398" y="21531"/>
                      </a:lnTo>
                      <a:lnTo>
                        <a:pt x="5189" y="21531"/>
                      </a:lnTo>
                      <a:lnTo>
                        <a:pt x="5085" y="21447"/>
                      </a:lnTo>
                      <a:lnTo>
                        <a:pt x="5022" y="21322"/>
                      </a:lnTo>
                      <a:lnTo>
                        <a:pt x="4854" y="21301"/>
                      </a:lnTo>
                      <a:lnTo>
                        <a:pt x="4729" y="21217"/>
                      </a:lnTo>
                      <a:lnTo>
                        <a:pt x="4603" y="21217"/>
                      </a:lnTo>
                      <a:lnTo>
                        <a:pt x="4562" y="21301"/>
                      </a:lnTo>
                      <a:lnTo>
                        <a:pt x="4603" y="21364"/>
                      </a:lnTo>
                      <a:lnTo>
                        <a:pt x="4562" y="21426"/>
                      </a:lnTo>
                      <a:lnTo>
                        <a:pt x="4603" y="21468"/>
                      </a:lnTo>
                      <a:lnTo>
                        <a:pt x="4520" y="21552"/>
                      </a:lnTo>
                      <a:lnTo>
                        <a:pt x="4415" y="21552"/>
                      </a:lnTo>
                      <a:lnTo>
                        <a:pt x="4499" y="21719"/>
                      </a:lnTo>
                      <a:lnTo>
                        <a:pt x="4520" y="21845"/>
                      </a:lnTo>
                      <a:lnTo>
                        <a:pt x="4666" y="21929"/>
                      </a:lnTo>
                      <a:lnTo>
                        <a:pt x="4771" y="22054"/>
                      </a:lnTo>
                      <a:lnTo>
                        <a:pt x="4917" y="22138"/>
                      </a:lnTo>
                      <a:lnTo>
                        <a:pt x="5022" y="22075"/>
                      </a:lnTo>
                      <a:lnTo>
                        <a:pt x="5085" y="22075"/>
                      </a:lnTo>
                      <a:lnTo>
                        <a:pt x="5168" y="22033"/>
                      </a:lnTo>
                      <a:lnTo>
                        <a:pt x="5189" y="22096"/>
                      </a:lnTo>
                      <a:lnTo>
                        <a:pt x="5336" y="22159"/>
                      </a:lnTo>
                      <a:lnTo>
                        <a:pt x="5336" y="22201"/>
                      </a:lnTo>
                      <a:lnTo>
                        <a:pt x="5273" y="22263"/>
                      </a:lnTo>
                      <a:lnTo>
                        <a:pt x="5357" y="22347"/>
                      </a:lnTo>
                      <a:lnTo>
                        <a:pt x="5357" y="22514"/>
                      </a:lnTo>
                      <a:lnTo>
                        <a:pt x="5273" y="22556"/>
                      </a:lnTo>
                      <a:lnTo>
                        <a:pt x="5168" y="22556"/>
                      </a:lnTo>
                      <a:lnTo>
                        <a:pt x="5043" y="22682"/>
                      </a:lnTo>
                      <a:lnTo>
                        <a:pt x="4980" y="22682"/>
                      </a:lnTo>
                      <a:lnTo>
                        <a:pt x="4875" y="22577"/>
                      </a:lnTo>
                      <a:lnTo>
                        <a:pt x="4729" y="22577"/>
                      </a:lnTo>
                      <a:lnTo>
                        <a:pt x="4645" y="22514"/>
                      </a:lnTo>
                      <a:lnTo>
                        <a:pt x="4457" y="22514"/>
                      </a:lnTo>
                      <a:lnTo>
                        <a:pt x="4415" y="22473"/>
                      </a:lnTo>
                      <a:lnTo>
                        <a:pt x="4415" y="22347"/>
                      </a:lnTo>
                      <a:lnTo>
                        <a:pt x="4310" y="22284"/>
                      </a:lnTo>
                      <a:lnTo>
                        <a:pt x="4227" y="22180"/>
                      </a:lnTo>
                      <a:lnTo>
                        <a:pt x="4185" y="22180"/>
                      </a:lnTo>
                      <a:lnTo>
                        <a:pt x="4080" y="22263"/>
                      </a:lnTo>
                      <a:lnTo>
                        <a:pt x="3829" y="22180"/>
                      </a:lnTo>
                      <a:lnTo>
                        <a:pt x="3787" y="22075"/>
                      </a:lnTo>
                      <a:lnTo>
                        <a:pt x="3725" y="22033"/>
                      </a:lnTo>
                      <a:lnTo>
                        <a:pt x="3787" y="21949"/>
                      </a:lnTo>
                      <a:lnTo>
                        <a:pt x="3766" y="21824"/>
                      </a:lnTo>
                      <a:lnTo>
                        <a:pt x="3766" y="21719"/>
                      </a:lnTo>
                      <a:lnTo>
                        <a:pt x="3662" y="21636"/>
                      </a:lnTo>
                      <a:lnTo>
                        <a:pt x="3662" y="21531"/>
                      </a:lnTo>
                      <a:lnTo>
                        <a:pt x="3494" y="21385"/>
                      </a:lnTo>
                      <a:lnTo>
                        <a:pt x="3494" y="21238"/>
                      </a:lnTo>
                      <a:lnTo>
                        <a:pt x="3411" y="21217"/>
                      </a:lnTo>
                      <a:lnTo>
                        <a:pt x="3453" y="21113"/>
                      </a:lnTo>
                      <a:lnTo>
                        <a:pt x="3515" y="21092"/>
                      </a:lnTo>
                      <a:lnTo>
                        <a:pt x="3557" y="20903"/>
                      </a:lnTo>
                      <a:lnTo>
                        <a:pt x="3557" y="20799"/>
                      </a:lnTo>
                      <a:lnTo>
                        <a:pt x="3515" y="20778"/>
                      </a:lnTo>
                      <a:lnTo>
                        <a:pt x="3515" y="20694"/>
                      </a:lnTo>
                      <a:lnTo>
                        <a:pt x="3578" y="20610"/>
                      </a:lnTo>
                      <a:lnTo>
                        <a:pt x="3515" y="20589"/>
                      </a:lnTo>
                      <a:lnTo>
                        <a:pt x="3390" y="20401"/>
                      </a:lnTo>
                      <a:lnTo>
                        <a:pt x="3139" y="20297"/>
                      </a:lnTo>
                      <a:lnTo>
                        <a:pt x="3055" y="20359"/>
                      </a:lnTo>
                      <a:lnTo>
                        <a:pt x="2992" y="20297"/>
                      </a:lnTo>
                      <a:lnTo>
                        <a:pt x="2930" y="20297"/>
                      </a:lnTo>
                      <a:lnTo>
                        <a:pt x="2867" y="20338"/>
                      </a:lnTo>
                      <a:lnTo>
                        <a:pt x="2741" y="20297"/>
                      </a:lnTo>
                      <a:lnTo>
                        <a:pt x="2783" y="20255"/>
                      </a:lnTo>
                      <a:lnTo>
                        <a:pt x="2888" y="20234"/>
                      </a:lnTo>
                      <a:lnTo>
                        <a:pt x="2930" y="20150"/>
                      </a:lnTo>
                      <a:lnTo>
                        <a:pt x="2783" y="20108"/>
                      </a:lnTo>
                      <a:lnTo>
                        <a:pt x="2783" y="20087"/>
                      </a:lnTo>
                      <a:lnTo>
                        <a:pt x="2867" y="20066"/>
                      </a:lnTo>
                      <a:lnTo>
                        <a:pt x="2783" y="20004"/>
                      </a:lnTo>
                      <a:lnTo>
                        <a:pt x="2720" y="20066"/>
                      </a:lnTo>
                      <a:lnTo>
                        <a:pt x="2532" y="20108"/>
                      </a:lnTo>
                      <a:lnTo>
                        <a:pt x="2511" y="20087"/>
                      </a:lnTo>
                      <a:lnTo>
                        <a:pt x="2553" y="20004"/>
                      </a:lnTo>
                      <a:lnTo>
                        <a:pt x="2658" y="19962"/>
                      </a:lnTo>
                      <a:lnTo>
                        <a:pt x="2637" y="19941"/>
                      </a:lnTo>
                      <a:lnTo>
                        <a:pt x="2448" y="19899"/>
                      </a:lnTo>
                      <a:lnTo>
                        <a:pt x="2427" y="19836"/>
                      </a:lnTo>
                      <a:lnTo>
                        <a:pt x="2302" y="19753"/>
                      </a:lnTo>
                      <a:lnTo>
                        <a:pt x="2260" y="19585"/>
                      </a:lnTo>
                      <a:lnTo>
                        <a:pt x="2134" y="19522"/>
                      </a:lnTo>
                      <a:lnTo>
                        <a:pt x="2155" y="19481"/>
                      </a:lnTo>
                      <a:lnTo>
                        <a:pt x="2260" y="19481"/>
                      </a:lnTo>
                      <a:lnTo>
                        <a:pt x="2302" y="19522"/>
                      </a:lnTo>
                      <a:lnTo>
                        <a:pt x="2448" y="19543"/>
                      </a:lnTo>
                      <a:lnTo>
                        <a:pt x="2469" y="19648"/>
                      </a:lnTo>
                      <a:lnTo>
                        <a:pt x="2720" y="19857"/>
                      </a:lnTo>
                      <a:lnTo>
                        <a:pt x="2783" y="19857"/>
                      </a:lnTo>
                      <a:lnTo>
                        <a:pt x="2825" y="19794"/>
                      </a:lnTo>
                      <a:lnTo>
                        <a:pt x="2950" y="19878"/>
                      </a:lnTo>
                      <a:lnTo>
                        <a:pt x="3139" y="19878"/>
                      </a:lnTo>
                      <a:lnTo>
                        <a:pt x="3160" y="19836"/>
                      </a:lnTo>
                      <a:lnTo>
                        <a:pt x="3243" y="19899"/>
                      </a:lnTo>
                      <a:lnTo>
                        <a:pt x="3160" y="19962"/>
                      </a:lnTo>
                      <a:lnTo>
                        <a:pt x="3202" y="19983"/>
                      </a:lnTo>
                      <a:lnTo>
                        <a:pt x="3202" y="20045"/>
                      </a:lnTo>
                      <a:lnTo>
                        <a:pt x="3306" y="20045"/>
                      </a:lnTo>
                      <a:lnTo>
                        <a:pt x="3369" y="19983"/>
                      </a:lnTo>
                      <a:lnTo>
                        <a:pt x="3557" y="19983"/>
                      </a:lnTo>
                      <a:lnTo>
                        <a:pt x="3494" y="20004"/>
                      </a:lnTo>
                      <a:lnTo>
                        <a:pt x="3599" y="20004"/>
                      </a:lnTo>
                      <a:lnTo>
                        <a:pt x="3704" y="19983"/>
                      </a:lnTo>
                      <a:lnTo>
                        <a:pt x="3704" y="20066"/>
                      </a:lnTo>
                      <a:lnTo>
                        <a:pt x="3871" y="20192"/>
                      </a:lnTo>
                      <a:lnTo>
                        <a:pt x="3934" y="20150"/>
                      </a:lnTo>
                      <a:lnTo>
                        <a:pt x="4038" y="20171"/>
                      </a:lnTo>
                      <a:lnTo>
                        <a:pt x="4080" y="20213"/>
                      </a:lnTo>
                      <a:lnTo>
                        <a:pt x="4227" y="20213"/>
                      </a:lnTo>
                      <a:lnTo>
                        <a:pt x="4331" y="20255"/>
                      </a:lnTo>
                      <a:lnTo>
                        <a:pt x="4415" y="20192"/>
                      </a:lnTo>
                      <a:lnTo>
                        <a:pt x="4541" y="20297"/>
                      </a:lnTo>
                      <a:lnTo>
                        <a:pt x="4729" y="20359"/>
                      </a:lnTo>
                      <a:lnTo>
                        <a:pt x="5064" y="20380"/>
                      </a:lnTo>
                      <a:lnTo>
                        <a:pt x="5336" y="20359"/>
                      </a:lnTo>
                      <a:lnTo>
                        <a:pt x="5357" y="20297"/>
                      </a:lnTo>
                      <a:lnTo>
                        <a:pt x="5545" y="20297"/>
                      </a:lnTo>
                      <a:lnTo>
                        <a:pt x="5608" y="20255"/>
                      </a:lnTo>
                      <a:lnTo>
                        <a:pt x="5796" y="20213"/>
                      </a:lnTo>
                      <a:lnTo>
                        <a:pt x="5963" y="20150"/>
                      </a:lnTo>
                      <a:lnTo>
                        <a:pt x="6173" y="19857"/>
                      </a:lnTo>
                      <a:lnTo>
                        <a:pt x="6194" y="19773"/>
                      </a:lnTo>
                      <a:lnTo>
                        <a:pt x="6319" y="19627"/>
                      </a:lnTo>
                      <a:lnTo>
                        <a:pt x="6319" y="19543"/>
                      </a:lnTo>
                      <a:lnTo>
                        <a:pt x="6340" y="19460"/>
                      </a:lnTo>
                      <a:lnTo>
                        <a:pt x="6382" y="19313"/>
                      </a:lnTo>
                      <a:lnTo>
                        <a:pt x="6382" y="19167"/>
                      </a:lnTo>
                      <a:lnTo>
                        <a:pt x="6382" y="19041"/>
                      </a:lnTo>
                      <a:lnTo>
                        <a:pt x="6319" y="18999"/>
                      </a:lnTo>
                      <a:lnTo>
                        <a:pt x="6277" y="18999"/>
                      </a:lnTo>
                      <a:lnTo>
                        <a:pt x="6173" y="18832"/>
                      </a:lnTo>
                      <a:lnTo>
                        <a:pt x="6089" y="18790"/>
                      </a:lnTo>
                      <a:lnTo>
                        <a:pt x="6068" y="18644"/>
                      </a:lnTo>
                      <a:lnTo>
                        <a:pt x="5963" y="18392"/>
                      </a:lnTo>
                      <a:lnTo>
                        <a:pt x="5859" y="18372"/>
                      </a:lnTo>
                      <a:lnTo>
                        <a:pt x="5817" y="18413"/>
                      </a:lnTo>
                      <a:lnTo>
                        <a:pt x="5691" y="18372"/>
                      </a:lnTo>
                      <a:lnTo>
                        <a:pt x="5691" y="18288"/>
                      </a:lnTo>
                      <a:lnTo>
                        <a:pt x="5461" y="18120"/>
                      </a:lnTo>
                      <a:lnTo>
                        <a:pt x="5461" y="18016"/>
                      </a:lnTo>
                      <a:lnTo>
                        <a:pt x="5336" y="17890"/>
                      </a:lnTo>
                      <a:lnTo>
                        <a:pt x="5273" y="17890"/>
                      </a:lnTo>
                      <a:lnTo>
                        <a:pt x="5294" y="17953"/>
                      </a:lnTo>
                      <a:lnTo>
                        <a:pt x="5378" y="18079"/>
                      </a:lnTo>
                      <a:lnTo>
                        <a:pt x="5294" y="18100"/>
                      </a:lnTo>
                      <a:lnTo>
                        <a:pt x="5168" y="17974"/>
                      </a:lnTo>
                      <a:lnTo>
                        <a:pt x="5085" y="17974"/>
                      </a:lnTo>
                      <a:lnTo>
                        <a:pt x="4938" y="17807"/>
                      </a:lnTo>
                      <a:lnTo>
                        <a:pt x="4875" y="17807"/>
                      </a:lnTo>
                      <a:lnTo>
                        <a:pt x="4875" y="17869"/>
                      </a:lnTo>
                      <a:lnTo>
                        <a:pt x="4917" y="17911"/>
                      </a:lnTo>
                      <a:lnTo>
                        <a:pt x="4834" y="17890"/>
                      </a:lnTo>
                      <a:lnTo>
                        <a:pt x="4708" y="17681"/>
                      </a:lnTo>
                      <a:lnTo>
                        <a:pt x="4603" y="17660"/>
                      </a:lnTo>
                      <a:lnTo>
                        <a:pt x="4520" y="17556"/>
                      </a:lnTo>
                      <a:lnTo>
                        <a:pt x="4122" y="17284"/>
                      </a:lnTo>
                      <a:lnTo>
                        <a:pt x="3515" y="16970"/>
                      </a:lnTo>
                      <a:lnTo>
                        <a:pt x="3390" y="16928"/>
                      </a:lnTo>
                      <a:lnTo>
                        <a:pt x="3369" y="16970"/>
                      </a:lnTo>
                      <a:lnTo>
                        <a:pt x="3243" y="16907"/>
                      </a:lnTo>
                      <a:lnTo>
                        <a:pt x="3097" y="16865"/>
                      </a:lnTo>
                      <a:lnTo>
                        <a:pt x="3097" y="16928"/>
                      </a:lnTo>
                      <a:lnTo>
                        <a:pt x="3034" y="16970"/>
                      </a:lnTo>
                      <a:lnTo>
                        <a:pt x="2930" y="16928"/>
                      </a:lnTo>
                      <a:lnTo>
                        <a:pt x="2762" y="16928"/>
                      </a:lnTo>
                      <a:lnTo>
                        <a:pt x="2678" y="16823"/>
                      </a:lnTo>
                      <a:lnTo>
                        <a:pt x="2574" y="16760"/>
                      </a:lnTo>
                      <a:lnTo>
                        <a:pt x="2574" y="16802"/>
                      </a:lnTo>
                      <a:lnTo>
                        <a:pt x="2637" y="16865"/>
                      </a:lnTo>
                      <a:lnTo>
                        <a:pt x="2616" y="16928"/>
                      </a:lnTo>
                      <a:lnTo>
                        <a:pt x="2532" y="16865"/>
                      </a:lnTo>
                      <a:lnTo>
                        <a:pt x="2406" y="16907"/>
                      </a:lnTo>
                      <a:lnTo>
                        <a:pt x="2344" y="16949"/>
                      </a:lnTo>
                      <a:lnTo>
                        <a:pt x="2365" y="17032"/>
                      </a:lnTo>
                      <a:lnTo>
                        <a:pt x="2302" y="17158"/>
                      </a:lnTo>
                      <a:lnTo>
                        <a:pt x="2155" y="17158"/>
                      </a:lnTo>
                      <a:lnTo>
                        <a:pt x="2239" y="17053"/>
                      </a:lnTo>
                      <a:lnTo>
                        <a:pt x="2323" y="17012"/>
                      </a:lnTo>
                      <a:lnTo>
                        <a:pt x="2260" y="16949"/>
                      </a:lnTo>
                      <a:lnTo>
                        <a:pt x="2197" y="16949"/>
                      </a:lnTo>
                      <a:lnTo>
                        <a:pt x="2218" y="16907"/>
                      </a:lnTo>
                      <a:lnTo>
                        <a:pt x="2239" y="16844"/>
                      </a:lnTo>
                      <a:lnTo>
                        <a:pt x="2197" y="16823"/>
                      </a:lnTo>
                      <a:lnTo>
                        <a:pt x="2134" y="16886"/>
                      </a:lnTo>
                      <a:lnTo>
                        <a:pt x="2030" y="17012"/>
                      </a:lnTo>
                      <a:lnTo>
                        <a:pt x="2030" y="16928"/>
                      </a:lnTo>
                      <a:lnTo>
                        <a:pt x="2030" y="16886"/>
                      </a:lnTo>
                      <a:lnTo>
                        <a:pt x="2009" y="16844"/>
                      </a:lnTo>
                      <a:lnTo>
                        <a:pt x="1946" y="16928"/>
                      </a:lnTo>
                      <a:lnTo>
                        <a:pt x="1925" y="16928"/>
                      </a:lnTo>
                      <a:lnTo>
                        <a:pt x="1925" y="16844"/>
                      </a:lnTo>
                      <a:lnTo>
                        <a:pt x="1821" y="16823"/>
                      </a:lnTo>
                      <a:lnTo>
                        <a:pt x="1716" y="16907"/>
                      </a:lnTo>
                      <a:lnTo>
                        <a:pt x="1695" y="16802"/>
                      </a:lnTo>
                      <a:lnTo>
                        <a:pt x="1632" y="16760"/>
                      </a:lnTo>
                      <a:lnTo>
                        <a:pt x="1569" y="16844"/>
                      </a:lnTo>
                      <a:lnTo>
                        <a:pt x="1528" y="16740"/>
                      </a:lnTo>
                      <a:lnTo>
                        <a:pt x="1528" y="16614"/>
                      </a:lnTo>
                      <a:lnTo>
                        <a:pt x="1590" y="16530"/>
                      </a:lnTo>
                      <a:lnTo>
                        <a:pt x="1590" y="16614"/>
                      </a:lnTo>
                      <a:lnTo>
                        <a:pt x="1674" y="16698"/>
                      </a:lnTo>
                      <a:lnTo>
                        <a:pt x="1800" y="16656"/>
                      </a:lnTo>
                      <a:lnTo>
                        <a:pt x="1883" y="16719"/>
                      </a:lnTo>
                      <a:lnTo>
                        <a:pt x="1988" y="16635"/>
                      </a:lnTo>
                      <a:lnTo>
                        <a:pt x="1988" y="16593"/>
                      </a:lnTo>
                      <a:lnTo>
                        <a:pt x="1904" y="16530"/>
                      </a:lnTo>
                      <a:lnTo>
                        <a:pt x="1883" y="16509"/>
                      </a:lnTo>
                      <a:lnTo>
                        <a:pt x="1800" y="16488"/>
                      </a:lnTo>
                      <a:lnTo>
                        <a:pt x="1737" y="16530"/>
                      </a:lnTo>
                      <a:lnTo>
                        <a:pt x="1695" y="16488"/>
                      </a:lnTo>
                      <a:lnTo>
                        <a:pt x="1632" y="16405"/>
                      </a:lnTo>
                      <a:lnTo>
                        <a:pt x="1528" y="16342"/>
                      </a:lnTo>
                      <a:lnTo>
                        <a:pt x="1423" y="16342"/>
                      </a:lnTo>
                      <a:lnTo>
                        <a:pt x="1402" y="16384"/>
                      </a:lnTo>
                      <a:lnTo>
                        <a:pt x="1465" y="16426"/>
                      </a:lnTo>
                      <a:lnTo>
                        <a:pt x="1486" y="16426"/>
                      </a:lnTo>
                      <a:lnTo>
                        <a:pt x="1486" y="16488"/>
                      </a:lnTo>
                      <a:lnTo>
                        <a:pt x="1402" y="16509"/>
                      </a:lnTo>
                      <a:lnTo>
                        <a:pt x="1360" y="16509"/>
                      </a:lnTo>
                      <a:lnTo>
                        <a:pt x="1360" y="16551"/>
                      </a:lnTo>
                      <a:lnTo>
                        <a:pt x="1465" y="16635"/>
                      </a:lnTo>
                      <a:lnTo>
                        <a:pt x="1402" y="16656"/>
                      </a:lnTo>
                      <a:lnTo>
                        <a:pt x="1318" y="16656"/>
                      </a:lnTo>
                      <a:lnTo>
                        <a:pt x="1277" y="16740"/>
                      </a:lnTo>
                      <a:lnTo>
                        <a:pt x="1256" y="16886"/>
                      </a:lnTo>
                      <a:lnTo>
                        <a:pt x="1193" y="16802"/>
                      </a:lnTo>
                      <a:lnTo>
                        <a:pt x="1193" y="16698"/>
                      </a:lnTo>
                      <a:lnTo>
                        <a:pt x="1151" y="16635"/>
                      </a:lnTo>
                      <a:lnTo>
                        <a:pt x="1005" y="16614"/>
                      </a:lnTo>
                      <a:lnTo>
                        <a:pt x="1005" y="16740"/>
                      </a:lnTo>
                      <a:lnTo>
                        <a:pt x="942" y="16823"/>
                      </a:lnTo>
                      <a:lnTo>
                        <a:pt x="795" y="16781"/>
                      </a:lnTo>
                      <a:lnTo>
                        <a:pt x="691" y="16781"/>
                      </a:lnTo>
                      <a:lnTo>
                        <a:pt x="691" y="16928"/>
                      </a:lnTo>
                      <a:lnTo>
                        <a:pt x="628" y="17053"/>
                      </a:lnTo>
                      <a:lnTo>
                        <a:pt x="481" y="17095"/>
                      </a:lnTo>
                      <a:lnTo>
                        <a:pt x="335" y="17242"/>
                      </a:lnTo>
                      <a:lnTo>
                        <a:pt x="335" y="17451"/>
                      </a:lnTo>
                      <a:lnTo>
                        <a:pt x="251" y="17451"/>
                      </a:lnTo>
                      <a:lnTo>
                        <a:pt x="105" y="17514"/>
                      </a:lnTo>
                      <a:lnTo>
                        <a:pt x="0" y="17556"/>
                      </a:lnTo>
                      <a:lnTo>
                        <a:pt x="105" y="17576"/>
                      </a:lnTo>
                      <a:lnTo>
                        <a:pt x="63" y="17744"/>
                      </a:lnTo>
                      <a:lnTo>
                        <a:pt x="21" y="17932"/>
                      </a:lnTo>
                      <a:lnTo>
                        <a:pt x="105" y="18037"/>
                      </a:lnTo>
                      <a:lnTo>
                        <a:pt x="209" y="18288"/>
                      </a:lnTo>
                      <a:lnTo>
                        <a:pt x="272" y="18288"/>
                      </a:lnTo>
                      <a:lnTo>
                        <a:pt x="440" y="18372"/>
                      </a:lnTo>
                      <a:lnTo>
                        <a:pt x="523" y="18497"/>
                      </a:lnTo>
                      <a:lnTo>
                        <a:pt x="565" y="18602"/>
                      </a:lnTo>
                      <a:lnTo>
                        <a:pt x="837" y="18769"/>
                      </a:lnTo>
                      <a:lnTo>
                        <a:pt x="900" y="18832"/>
                      </a:lnTo>
                      <a:lnTo>
                        <a:pt x="858" y="19020"/>
                      </a:lnTo>
                      <a:lnTo>
                        <a:pt x="753" y="19208"/>
                      </a:lnTo>
                      <a:lnTo>
                        <a:pt x="649" y="19460"/>
                      </a:lnTo>
                      <a:lnTo>
                        <a:pt x="774" y="19627"/>
                      </a:lnTo>
                      <a:lnTo>
                        <a:pt x="837" y="19773"/>
                      </a:lnTo>
                      <a:lnTo>
                        <a:pt x="1067" y="20234"/>
                      </a:lnTo>
                      <a:lnTo>
                        <a:pt x="1318" y="20820"/>
                      </a:lnTo>
                      <a:lnTo>
                        <a:pt x="1214" y="20861"/>
                      </a:lnTo>
                      <a:lnTo>
                        <a:pt x="1193" y="21217"/>
                      </a:lnTo>
                      <a:lnTo>
                        <a:pt x="1193" y="21322"/>
                      </a:lnTo>
                      <a:lnTo>
                        <a:pt x="1297" y="21343"/>
                      </a:lnTo>
                      <a:lnTo>
                        <a:pt x="1214" y="21447"/>
                      </a:lnTo>
                      <a:lnTo>
                        <a:pt x="1214" y="21636"/>
                      </a:lnTo>
                      <a:lnTo>
                        <a:pt x="1297" y="21740"/>
                      </a:lnTo>
                      <a:lnTo>
                        <a:pt x="1423" y="21761"/>
                      </a:lnTo>
                      <a:lnTo>
                        <a:pt x="1486" y="21866"/>
                      </a:lnTo>
                      <a:lnTo>
                        <a:pt x="1423" y="21929"/>
                      </a:lnTo>
                      <a:lnTo>
                        <a:pt x="1423" y="22138"/>
                      </a:lnTo>
                      <a:lnTo>
                        <a:pt x="1486" y="22263"/>
                      </a:lnTo>
                      <a:lnTo>
                        <a:pt x="1674" y="22389"/>
                      </a:lnTo>
                      <a:lnTo>
                        <a:pt x="1674" y="22577"/>
                      </a:lnTo>
                      <a:lnTo>
                        <a:pt x="1569" y="22745"/>
                      </a:lnTo>
                      <a:lnTo>
                        <a:pt x="1507" y="22912"/>
                      </a:lnTo>
                      <a:lnTo>
                        <a:pt x="1779" y="23289"/>
                      </a:lnTo>
                      <a:lnTo>
                        <a:pt x="1925" y="23330"/>
                      </a:lnTo>
                      <a:lnTo>
                        <a:pt x="2197" y="23623"/>
                      </a:lnTo>
                      <a:lnTo>
                        <a:pt x="2218" y="23812"/>
                      </a:lnTo>
                      <a:lnTo>
                        <a:pt x="2051" y="24230"/>
                      </a:lnTo>
                      <a:lnTo>
                        <a:pt x="1821" y="24628"/>
                      </a:lnTo>
                      <a:lnTo>
                        <a:pt x="1695" y="24900"/>
                      </a:lnTo>
                      <a:lnTo>
                        <a:pt x="1528" y="25151"/>
                      </a:lnTo>
                      <a:lnTo>
                        <a:pt x="1381" y="25402"/>
                      </a:lnTo>
                      <a:lnTo>
                        <a:pt x="1256" y="25486"/>
                      </a:lnTo>
                      <a:lnTo>
                        <a:pt x="984" y="25737"/>
                      </a:lnTo>
                      <a:lnTo>
                        <a:pt x="1005" y="25904"/>
                      </a:lnTo>
                      <a:cubicBezTo>
                        <a:pt x="1005" y="25883"/>
                        <a:pt x="1046" y="25883"/>
                        <a:pt x="1046" y="25883"/>
                      </a:cubicBezTo>
                      <a:cubicBezTo>
                        <a:pt x="1067" y="25883"/>
                        <a:pt x="1193" y="25799"/>
                        <a:pt x="1193" y="25799"/>
                      </a:cubicBezTo>
                      <a:lnTo>
                        <a:pt x="1318" y="25779"/>
                      </a:lnTo>
                      <a:lnTo>
                        <a:pt x="1256" y="25841"/>
                      </a:lnTo>
                      <a:lnTo>
                        <a:pt x="1297" y="25925"/>
                      </a:lnTo>
                      <a:lnTo>
                        <a:pt x="1297" y="26030"/>
                      </a:lnTo>
                      <a:lnTo>
                        <a:pt x="1172" y="25925"/>
                      </a:lnTo>
                      <a:lnTo>
                        <a:pt x="1151" y="26009"/>
                      </a:lnTo>
                      <a:lnTo>
                        <a:pt x="1277" y="26155"/>
                      </a:lnTo>
                      <a:lnTo>
                        <a:pt x="1402" y="26155"/>
                      </a:lnTo>
                      <a:lnTo>
                        <a:pt x="1486" y="26260"/>
                      </a:lnTo>
                      <a:lnTo>
                        <a:pt x="1611" y="26260"/>
                      </a:lnTo>
                      <a:lnTo>
                        <a:pt x="1674" y="26239"/>
                      </a:lnTo>
                      <a:lnTo>
                        <a:pt x="1779" y="26239"/>
                      </a:lnTo>
                      <a:lnTo>
                        <a:pt x="1883" y="26364"/>
                      </a:lnTo>
                      <a:lnTo>
                        <a:pt x="1800" y="26448"/>
                      </a:lnTo>
                      <a:lnTo>
                        <a:pt x="1611" y="26406"/>
                      </a:lnTo>
                      <a:lnTo>
                        <a:pt x="1528" y="26427"/>
                      </a:lnTo>
                      <a:lnTo>
                        <a:pt x="1507" y="26532"/>
                      </a:lnTo>
                      <a:lnTo>
                        <a:pt x="1381" y="26636"/>
                      </a:lnTo>
                      <a:lnTo>
                        <a:pt x="1277" y="26553"/>
                      </a:lnTo>
                      <a:lnTo>
                        <a:pt x="1214" y="26615"/>
                      </a:lnTo>
                      <a:lnTo>
                        <a:pt x="1214" y="26720"/>
                      </a:lnTo>
                      <a:lnTo>
                        <a:pt x="1109" y="26741"/>
                      </a:lnTo>
                      <a:lnTo>
                        <a:pt x="1067" y="26636"/>
                      </a:lnTo>
                      <a:lnTo>
                        <a:pt x="1005" y="26657"/>
                      </a:lnTo>
                      <a:lnTo>
                        <a:pt x="1005" y="26720"/>
                      </a:lnTo>
                      <a:lnTo>
                        <a:pt x="1067" y="26783"/>
                      </a:lnTo>
                      <a:lnTo>
                        <a:pt x="1046" y="26929"/>
                      </a:lnTo>
                      <a:lnTo>
                        <a:pt x="1088" y="26992"/>
                      </a:lnTo>
                      <a:lnTo>
                        <a:pt x="1088" y="27034"/>
                      </a:lnTo>
                      <a:lnTo>
                        <a:pt x="1067" y="27055"/>
                      </a:lnTo>
                      <a:lnTo>
                        <a:pt x="984" y="27159"/>
                      </a:lnTo>
                      <a:lnTo>
                        <a:pt x="942" y="27306"/>
                      </a:lnTo>
                      <a:lnTo>
                        <a:pt x="858" y="27369"/>
                      </a:lnTo>
                      <a:lnTo>
                        <a:pt x="795" y="27808"/>
                      </a:lnTo>
                      <a:lnTo>
                        <a:pt x="1067" y="28289"/>
                      </a:lnTo>
                      <a:lnTo>
                        <a:pt x="1067" y="28394"/>
                      </a:lnTo>
                      <a:lnTo>
                        <a:pt x="984" y="28457"/>
                      </a:lnTo>
                      <a:lnTo>
                        <a:pt x="1005" y="28561"/>
                      </a:lnTo>
                      <a:lnTo>
                        <a:pt x="942" y="28708"/>
                      </a:lnTo>
                      <a:lnTo>
                        <a:pt x="1046" y="28729"/>
                      </a:lnTo>
                      <a:lnTo>
                        <a:pt x="1067" y="28833"/>
                      </a:lnTo>
                      <a:lnTo>
                        <a:pt x="1046" y="28875"/>
                      </a:lnTo>
                      <a:lnTo>
                        <a:pt x="1088" y="28938"/>
                      </a:lnTo>
                      <a:lnTo>
                        <a:pt x="1109" y="29043"/>
                      </a:lnTo>
                      <a:lnTo>
                        <a:pt x="1088" y="29126"/>
                      </a:lnTo>
                      <a:lnTo>
                        <a:pt x="1172" y="29252"/>
                      </a:lnTo>
                      <a:lnTo>
                        <a:pt x="1193" y="29294"/>
                      </a:lnTo>
                      <a:lnTo>
                        <a:pt x="1256" y="29461"/>
                      </a:lnTo>
                      <a:lnTo>
                        <a:pt x="1318" y="29566"/>
                      </a:lnTo>
                      <a:lnTo>
                        <a:pt x="1360" y="29712"/>
                      </a:lnTo>
                      <a:lnTo>
                        <a:pt x="1402" y="29712"/>
                      </a:lnTo>
                      <a:lnTo>
                        <a:pt x="1507" y="29796"/>
                      </a:lnTo>
                      <a:lnTo>
                        <a:pt x="1632" y="29712"/>
                      </a:lnTo>
                      <a:lnTo>
                        <a:pt x="1737" y="29900"/>
                      </a:lnTo>
                      <a:lnTo>
                        <a:pt x="1883" y="29817"/>
                      </a:lnTo>
                      <a:lnTo>
                        <a:pt x="2009" y="29859"/>
                      </a:lnTo>
                      <a:lnTo>
                        <a:pt x="2113" y="30026"/>
                      </a:lnTo>
                      <a:lnTo>
                        <a:pt x="2260" y="29921"/>
                      </a:lnTo>
                      <a:lnTo>
                        <a:pt x="2427" y="29880"/>
                      </a:lnTo>
                      <a:lnTo>
                        <a:pt x="2511" y="29963"/>
                      </a:lnTo>
                      <a:lnTo>
                        <a:pt x="2574" y="29963"/>
                      </a:lnTo>
                      <a:lnTo>
                        <a:pt x="2846" y="30026"/>
                      </a:lnTo>
                      <a:lnTo>
                        <a:pt x="2867" y="30172"/>
                      </a:lnTo>
                      <a:lnTo>
                        <a:pt x="2825" y="30319"/>
                      </a:lnTo>
                      <a:lnTo>
                        <a:pt x="2930" y="30424"/>
                      </a:lnTo>
                      <a:lnTo>
                        <a:pt x="2930" y="30612"/>
                      </a:lnTo>
                      <a:lnTo>
                        <a:pt x="3055" y="30737"/>
                      </a:lnTo>
                      <a:lnTo>
                        <a:pt x="3139" y="30905"/>
                      </a:lnTo>
                      <a:lnTo>
                        <a:pt x="3285" y="31114"/>
                      </a:lnTo>
                      <a:lnTo>
                        <a:pt x="3390" y="31177"/>
                      </a:lnTo>
                      <a:lnTo>
                        <a:pt x="3453" y="31365"/>
                      </a:lnTo>
                      <a:lnTo>
                        <a:pt x="3620" y="31428"/>
                      </a:lnTo>
                      <a:lnTo>
                        <a:pt x="3829" y="31595"/>
                      </a:lnTo>
                      <a:lnTo>
                        <a:pt x="3871" y="31700"/>
                      </a:lnTo>
                      <a:lnTo>
                        <a:pt x="4018" y="31805"/>
                      </a:lnTo>
                      <a:lnTo>
                        <a:pt x="3934" y="31867"/>
                      </a:lnTo>
                      <a:lnTo>
                        <a:pt x="3829" y="32056"/>
                      </a:lnTo>
                      <a:lnTo>
                        <a:pt x="3557" y="32097"/>
                      </a:lnTo>
                      <a:lnTo>
                        <a:pt x="3411" y="31993"/>
                      </a:lnTo>
                      <a:lnTo>
                        <a:pt x="3369" y="32097"/>
                      </a:lnTo>
                      <a:lnTo>
                        <a:pt x="3369" y="32223"/>
                      </a:lnTo>
                      <a:lnTo>
                        <a:pt x="3474" y="32411"/>
                      </a:lnTo>
                      <a:lnTo>
                        <a:pt x="3453" y="32579"/>
                      </a:lnTo>
                      <a:lnTo>
                        <a:pt x="3578" y="32725"/>
                      </a:lnTo>
                      <a:lnTo>
                        <a:pt x="3578" y="32893"/>
                      </a:lnTo>
                      <a:lnTo>
                        <a:pt x="3683" y="32913"/>
                      </a:lnTo>
                      <a:lnTo>
                        <a:pt x="3808" y="32893"/>
                      </a:lnTo>
                      <a:lnTo>
                        <a:pt x="3808" y="32746"/>
                      </a:lnTo>
                      <a:lnTo>
                        <a:pt x="3892" y="32683"/>
                      </a:lnTo>
                      <a:lnTo>
                        <a:pt x="4185" y="32788"/>
                      </a:lnTo>
                      <a:lnTo>
                        <a:pt x="4457" y="32788"/>
                      </a:lnTo>
                      <a:lnTo>
                        <a:pt x="4624" y="32704"/>
                      </a:lnTo>
                      <a:lnTo>
                        <a:pt x="4750" y="32704"/>
                      </a:lnTo>
                      <a:lnTo>
                        <a:pt x="4834" y="32955"/>
                      </a:lnTo>
                      <a:lnTo>
                        <a:pt x="4959" y="33060"/>
                      </a:lnTo>
                      <a:lnTo>
                        <a:pt x="4875" y="33206"/>
                      </a:lnTo>
                      <a:lnTo>
                        <a:pt x="5043" y="33416"/>
                      </a:lnTo>
                      <a:lnTo>
                        <a:pt x="5357" y="33353"/>
                      </a:lnTo>
                      <a:lnTo>
                        <a:pt x="5461" y="33457"/>
                      </a:lnTo>
                      <a:lnTo>
                        <a:pt x="5482" y="33583"/>
                      </a:lnTo>
                      <a:lnTo>
                        <a:pt x="5587" y="33625"/>
                      </a:lnTo>
                      <a:lnTo>
                        <a:pt x="5587" y="33771"/>
                      </a:lnTo>
                      <a:lnTo>
                        <a:pt x="5650" y="33960"/>
                      </a:lnTo>
                      <a:lnTo>
                        <a:pt x="5901" y="34211"/>
                      </a:lnTo>
                      <a:lnTo>
                        <a:pt x="6005" y="34106"/>
                      </a:lnTo>
                      <a:lnTo>
                        <a:pt x="6173" y="34190"/>
                      </a:lnTo>
                      <a:lnTo>
                        <a:pt x="6298" y="34169"/>
                      </a:lnTo>
                      <a:lnTo>
                        <a:pt x="6424" y="34190"/>
                      </a:lnTo>
                      <a:lnTo>
                        <a:pt x="6612" y="34043"/>
                      </a:lnTo>
                      <a:lnTo>
                        <a:pt x="6696" y="34043"/>
                      </a:lnTo>
                      <a:lnTo>
                        <a:pt x="6821" y="34315"/>
                      </a:lnTo>
                      <a:lnTo>
                        <a:pt x="7010" y="34420"/>
                      </a:lnTo>
                      <a:lnTo>
                        <a:pt x="7051" y="34525"/>
                      </a:lnTo>
                      <a:lnTo>
                        <a:pt x="7135" y="34462"/>
                      </a:lnTo>
                      <a:lnTo>
                        <a:pt x="7344" y="34504"/>
                      </a:lnTo>
                      <a:lnTo>
                        <a:pt x="7491" y="34504"/>
                      </a:lnTo>
                      <a:lnTo>
                        <a:pt x="7595" y="34587"/>
                      </a:lnTo>
                      <a:lnTo>
                        <a:pt x="7742" y="34566"/>
                      </a:lnTo>
                      <a:lnTo>
                        <a:pt x="7888" y="34671"/>
                      </a:lnTo>
                      <a:lnTo>
                        <a:pt x="8077" y="34692"/>
                      </a:lnTo>
                      <a:lnTo>
                        <a:pt x="8160" y="34608"/>
                      </a:lnTo>
                      <a:lnTo>
                        <a:pt x="8202" y="34734"/>
                      </a:lnTo>
                      <a:lnTo>
                        <a:pt x="8286" y="34797"/>
                      </a:lnTo>
                      <a:lnTo>
                        <a:pt x="8286" y="34943"/>
                      </a:lnTo>
                      <a:lnTo>
                        <a:pt x="8181" y="35090"/>
                      </a:lnTo>
                      <a:lnTo>
                        <a:pt x="8056" y="35110"/>
                      </a:lnTo>
                      <a:lnTo>
                        <a:pt x="8014" y="35362"/>
                      </a:lnTo>
                      <a:lnTo>
                        <a:pt x="8181" y="35466"/>
                      </a:lnTo>
                      <a:lnTo>
                        <a:pt x="8202" y="35634"/>
                      </a:lnTo>
                      <a:lnTo>
                        <a:pt x="8119" y="35843"/>
                      </a:lnTo>
                      <a:lnTo>
                        <a:pt x="8160" y="35989"/>
                      </a:lnTo>
                      <a:lnTo>
                        <a:pt x="8056" y="36073"/>
                      </a:lnTo>
                      <a:lnTo>
                        <a:pt x="7763" y="36094"/>
                      </a:lnTo>
                      <a:lnTo>
                        <a:pt x="7637" y="36303"/>
                      </a:lnTo>
                      <a:lnTo>
                        <a:pt x="7554" y="36345"/>
                      </a:lnTo>
                      <a:lnTo>
                        <a:pt x="7533" y="36596"/>
                      </a:lnTo>
                      <a:lnTo>
                        <a:pt x="7554" y="36596"/>
                      </a:lnTo>
                      <a:lnTo>
                        <a:pt x="7658" y="36617"/>
                      </a:lnTo>
                      <a:lnTo>
                        <a:pt x="7784" y="36554"/>
                      </a:lnTo>
                      <a:lnTo>
                        <a:pt x="7951" y="36512"/>
                      </a:lnTo>
                      <a:lnTo>
                        <a:pt x="7972" y="36575"/>
                      </a:lnTo>
                      <a:lnTo>
                        <a:pt x="7951" y="36659"/>
                      </a:lnTo>
                      <a:lnTo>
                        <a:pt x="7637" y="36805"/>
                      </a:lnTo>
                      <a:lnTo>
                        <a:pt x="7491" y="36889"/>
                      </a:lnTo>
                      <a:lnTo>
                        <a:pt x="7554" y="36931"/>
                      </a:lnTo>
                      <a:lnTo>
                        <a:pt x="7637" y="36931"/>
                      </a:lnTo>
                      <a:lnTo>
                        <a:pt x="7554" y="37014"/>
                      </a:lnTo>
                      <a:lnTo>
                        <a:pt x="7428" y="36994"/>
                      </a:lnTo>
                      <a:lnTo>
                        <a:pt x="7240" y="37014"/>
                      </a:lnTo>
                      <a:lnTo>
                        <a:pt x="7323" y="37203"/>
                      </a:lnTo>
                      <a:lnTo>
                        <a:pt x="7386" y="37286"/>
                      </a:lnTo>
                      <a:lnTo>
                        <a:pt x="7449" y="37224"/>
                      </a:lnTo>
                      <a:lnTo>
                        <a:pt x="7470" y="37286"/>
                      </a:lnTo>
                      <a:lnTo>
                        <a:pt x="7575" y="37307"/>
                      </a:lnTo>
                      <a:lnTo>
                        <a:pt x="7575" y="37349"/>
                      </a:lnTo>
                      <a:lnTo>
                        <a:pt x="7491" y="37391"/>
                      </a:lnTo>
                      <a:lnTo>
                        <a:pt x="7449" y="37454"/>
                      </a:lnTo>
                      <a:lnTo>
                        <a:pt x="7365" y="37454"/>
                      </a:lnTo>
                      <a:lnTo>
                        <a:pt x="7323" y="37517"/>
                      </a:lnTo>
                      <a:lnTo>
                        <a:pt x="7323" y="37559"/>
                      </a:lnTo>
                      <a:lnTo>
                        <a:pt x="7177" y="37705"/>
                      </a:lnTo>
                      <a:lnTo>
                        <a:pt x="7177" y="37831"/>
                      </a:lnTo>
                      <a:lnTo>
                        <a:pt x="7240" y="37851"/>
                      </a:lnTo>
                      <a:lnTo>
                        <a:pt x="7219" y="38019"/>
                      </a:lnTo>
                      <a:lnTo>
                        <a:pt x="7114" y="37977"/>
                      </a:lnTo>
                      <a:lnTo>
                        <a:pt x="7072" y="38019"/>
                      </a:lnTo>
                      <a:lnTo>
                        <a:pt x="6968" y="37935"/>
                      </a:lnTo>
                      <a:lnTo>
                        <a:pt x="6842" y="37914"/>
                      </a:lnTo>
                      <a:lnTo>
                        <a:pt x="6842" y="37956"/>
                      </a:lnTo>
                      <a:lnTo>
                        <a:pt x="6905" y="38040"/>
                      </a:lnTo>
                      <a:lnTo>
                        <a:pt x="6821" y="38061"/>
                      </a:lnTo>
                      <a:lnTo>
                        <a:pt x="6738" y="38144"/>
                      </a:lnTo>
                      <a:lnTo>
                        <a:pt x="6863" y="38165"/>
                      </a:lnTo>
                      <a:lnTo>
                        <a:pt x="6947" y="38165"/>
                      </a:lnTo>
                      <a:lnTo>
                        <a:pt x="7114" y="38291"/>
                      </a:lnTo>
                      <a:lnTo>
                        <a:pt x="7114" y="38375"/>
                      </a:lnTo>
                      <a:lnTo>
                        <a:pt x="7240" y="38500"/>
                      </a:lnTo>
                      <a:lnTo>
                        <a:pt x="7449" y="38479"/>
                      </a:lnTo>
                      <a:lnTo>
                        <a:pt x="7679" y="38605"/>
                      </a:lnTo>
                      <a:lnTo>
                        <a:pt x="7847" y="38647"/>
                      </a:lnTo>
                      <a:lnTo>
                        <a:pt x="8202" y="38898"/>
                      </a:lnTo>
                      <a:lnTo>
                        <a:pt x="8286" y="39023"/>
                      </a:lnTo>
                      <a:lnTo>
                        <a:pt x="8391" y="39065"/>
                      </a:lnTo>
                      <a:lnTo>
                        <a:pt x="8412" y="39128"/>
                      </a:lnTo>
                      <a:lnTo>
                        <a:pt x="8516" y="39211"/>
                      </a:lnTo>
                      <a:lnTo>
                        <a:pt x="8600" y="39211"/>
                      </a:lnTo>
                      <a:lnTo>
                        <a:pt x="8621" y="39295"/>
                      </a:lnTo>
                      <a:lnTo>
                        <a:pt x="8725" y="39337"/>
                      </a:lnTo>
                      <a:lnTo>
                        <a:pt x="8788" y="39337"/>
                      </a:lnTo>
                      <a:lnTo>
                        <a:pt x="8893" y="39483"/>
                      </a:lnTo>
                      <a:lnTo>
                        <a:pt x="8997" y="39504"/>
                      </a:lnTo>
                      <a:lnTo>
                        <a:pt x="9039" y="39525"/>
                      </a:lnTo>
                      <a:lnTo>
                        <a:pt x="9102" y="39504"/>
                      </a:lnTo>
                      <a:lnTo>
                        <a:pt x="9248" y="39630"/>
                      </a:lnTo>
                      <a:lnTo>
                        <a:pt x="9248" y="39714"/>
                      </a:lnTo>
                      <a:lnTo>
                        <a:pt x="9374" y="39735"/>
                      </a:lnTo>
                      <a:lnTo>
                        <a:pt x="9520" y="39923"/>
                      </a:lnTo>
                      <a:lnTo>
                        <a:pt x="9583" y="40007"/>
                      </a:lnTo>
                      <a:lnTo>
                        <a:pt x="9625" y="40237"/>
                      </a:lnTo>
                      <a:lnTo>
                        <a:pt x="9730" y="40425"/>
                      </a:lnTo>
                      <a:lnTo>
                        <a:pt x="9688" y="40488"/>
                      </a:lnTo>
                      <a:lnTo>
                        <a:pt x="9730" y="40572"/>
                      </a:lnTo>
                      <a:cubicBezTo>
                        <a:pt x="9939" y="40572"/>
                        <a:pt x="10483" y="40572"/>
                        <a:pt x="10462" y="40446"/>
                      </a:cubicBezTo>
                      <a:lnTo>
                        <a:pt x="10420" y="40279"/>
                      </a:lnTo>
                      <a:lnTo>
                        <a:pt x="11090" y="40258"/>
                      </a:lnTo>
                      <a:cubicBezTo>
                        <a:pt x="11090" y="40258"/>
                        <a:pt x="11215" y="40383"/>
                        <a:pt x="11320" y="40383"/>
                      </a:cubicBezTo>
                      <a:cubicBezTo>
                        <a:pt x="11425" y="40383"/>
                        <a:pt x="11948" y="40153"/>
                        <a:pt x="11948" y="40153"/>
                      </a:cubicBezTo>
                      <a:cubicBezTo>
                        <a:pt x="11948" y="40153"/>
                        <a:pt x="12073" y="40174"/>
                        <a:pt x="12136" y="40279"/>
                      </a:cubicBezTo>
                      <a:cubicBezTo>
                        <a:pt x="12159" y="40337"/>
                        <a:pt x="12208" y="40350"/>
                        <a:pt x="12254" y="40350"/>
                      </a:cubicBezTo>
                      <a:cubicBezTo>
                        <a:pt x="12291" y="40350"/>
                        <a:pt x="12327" y="40341"/>
                        <a:pt x="12345" y="40341"/>
                      </a:cubicBezTo>
                      <a:lnTo>
                        <a:pt x="12345" y="40320"/>
                      </a:lnTo>
                      <a:lnTo>
                        <a:pt x="12492" y="40341"/>
                      </a:lnTo>
                      <a:lnTo>
                        <a:pt x="12764" y="40551"/>
                      </a:lnTo>
                      <a:lnTo>
                        <a:pt x="12826" y="40676"/>
                      </a:lnTo>
                      <a:lnTo>
                        <a:pt x="13098" y="40697"/>
                      </a:lnTo>
                      <a:lnTo>
                        <a:pt x="13140" y="40592"/>
                      </a:lnTo>
                      <a:lnTo>
                        <a:pt x="13308" y="40488"/>
                      </a:lnTo>
                      <a:lnTo>
                        <a:pt x="13496" y="40258"/>
                      </a:lnTo>
                      <a:lnTo>
                        <a:pt x="13433" y="40237"/>
                      </a:lnTo>
                      <a:lnTo>
                        <a:pt x="13119" y="39965"/>
                      </a:lnTo>
                      <a:lnTo>
                        <a:pt x="12910" y="39714"/>
                      </a:lnTo>
                      <a:lnTo>
                        <a:pt x="12889" y="39546"/>
                      </a:lnTo>
                      <a:lnTo>
                        <a:pt x="12805" y="39442"/>
                      </a:lnTo>
                      <a:lnTo>
                        <a:pt x="12805" y="39295"/>
                      </a:lnTo>
                      <a:lnTo>
                        <a:pt x="12785" y="39211"/>
                      </a:lnTo>
                      <a:lnTo>
                        <a:pt x="12764" y="39170"/>
                      </a:lnTo>
                      <a:lnTo>
                        <a:pt x="12680" y="39170"/>
                      </a:lnTo>
                      <a:lnTo>
                        <a:pt x="12680" y="39065"/>
                      </a:lnTo>
                      <a:lnTo>
                        <a:pt x="12722" y="39086"/>
                      </a:lnTo>
                      <a:lnTo>
                        <a:pt x="12764" y="38981"/>
                      </a:lnTo>
                      <a:lnTo>
                        <a:pt x="12805" y="38877"/>
                      </a:lnTo>
                      <a:lnTo>
                        <a:pt x="12722" y="38877"/>
                      </a:lnTo>
                      <a:lnTo>
                        <a:pt x="12680" y="38919"/>
                      </a:lnTo>
                      <a:lnTo>
                        <a:pt x="12554" y="38856"/>
                      </a:lnTo>
                      <a:lnTo>
                        <a:pt x="12554" y="38667"/>
                      </a:lnTo>
                      <a:lnTo>
                        <a:pt x="12450" y="38647"/>
                      </a:lnTo>
                      <a:lnTo>
                        <a:pt x="12366" y="38563"/>
                      </a:lnTo>
                      <a:lnTo>
                        <a:pt x="12282" y="38584"/>
                      </a:lnTo>
                      <a:lnTo>
                        <a:pt x="12178" y="38584"/>
                      </a:lnTo>
                      <a:lnTo>
                        <a:pt x="12136" y="38375"/>
                      </a:lnTo>
                      <a:lnTo>
                        <a:pt x="12157" y="38270"/>
                      </a:lnTo>
                      <a:lnTo>
                        <a:pt x="12199" y="38228"/>
                      </a:lnTo>
                      <a:lnTo>
                        <a:pt x="12199" y="38019"/>
                      </a:lnTo>
                      <a:lnTo>
                        <a:pt x="12261" y="37914"/>
                      </a:lnTo>
                      <a:lnTo>
                        <a:pt x="12282" y="37768"/>
                      </a:lnTo>
                      <a:lnTo>
                        <a:pt x="12345" y="37726"/>
                      </a:lnTo>
                      <a:lnTo>
                        <a:pt x="12366" y="37600"/>
                      </a:lnTo>
                      <a:lnTo>
                        <a:pt x="12408" y="37517"/>
                      </a:lnTo>
                      <a:lnTo>
                        <a:pt x="12408" y="37433"/>
                      </a:lnTo>
                      <a:lnTo>
                        <a:pt x="12471" y="37454"/>
                      </a:lnTo>
                      <a:lnTo>
                        <a:pt x="12513" y="37517"/>
                      </a:lnTo>
                      <a:lnTo>
                        <a:pt x="12575" y="37496"/>
                      </a:lnTo>
                      <a:lnTo>
                        <a:pt x="12596" y="37412"/>
                      </a:lnTo>
                      <a:lnTo>
                        <a:pt x="12659" y="37454"/>
                      </a:lnTo>
                      <a:lnTo>
                        <a:pt x="12701" y="37412"/>
                      </a:lnTo>
                      <a:lnTo>
                        <a:pt x="12785" y="37412"/>
                      </a:lnTo>
                      <a:lnTo>
                        <a:pt x="12868" y="37349"/>
                      </a:lnTo>
                      <a:lnTo>
                        <a:pt x="12826" y="37307"/>
                      </a:lnTo>
                      <a:lnTo>
                        <a:pt x="12764" y="37286"/>
                      </a:lnTo>
                      <a:lnTo>
                        <a:pt x="12805" y="37286"/>
                      </a:lnTo>
                      <a:cubicBezTo>
                        <a:pt x="12805" y="37286"/>
                        <a:pt x="12826" y="37307"/>
                        <a:pt x="12868" y="37307"/>
                      </a:cubicBezTo>
                      <a:cubicBezTo>
                        <a:pt x="12889" y="37307"/>
                        <a:pt x="12931" y="37286"/>
                        <a:pt x="12931" y="37286"/>
                      </a:cubicBezTo>
                      <a:lnTo>
                        <a:pt x="12994" y="37328"/>
                      </a:lnTo>
                      <a:lnTo>
                        <a:pt x="13036" y="37307"/>
                      </a:lnTo>
                      <a:lnTo>
                        <a:pt x="13015" y="37245"/>
                      </a:lnTo>
                      <a:lnTo>
                        <a:pt x="12847" y="37140"/>
                      </a:lnTo>
                      <a:lnTo>
                        <a:pt x="12931" y="37119"/>
                      </a:lnTo>
                      <a:lnTo>
                        <a:pt x="13036" y="37140"/>
                      </a:lnTo>
                      <a:lnTo>
                        <a:pt x="13098" y="37119"/>
                      </a:lnTo>
                      <a:lnTo>
                        <a:pt x="13161" y="37140"/>
                      </a:lnTo>
                      <a:lnTo>
                        <a:pt x="13161" y="37077"/>
                      </a:lnTo>
                      <a:lnTo>
                        <a:pt x="13119" y="37035"/>
                      </a:lnTo>
                      <a:lnTo>
                        <a:pt x="13161" y="37035"/>
                      </a:lnTo>
                      <a:lnTo>
                        <a:pt x="13161" y="36994"/>
                      </a:lnTo>
                      <a:lnTo>
                        <a:pt x="13119" y="36931"/>
                      </a:lnTo>
                      <a:lnTo>
                        <a:pt x="13203" y="36910"/>
                      </a:lnTo>
                      <a:lnTo>
                        <a:pt x="13203" y="36868"/>
                      </a:lnTo>
                      <a:lnTo>
                        <a:pt x="13203" y="36805"/>
                      </a:lnTo>
                      <a:lnTo>
                        <a:pt x="13057" y="36722"/>
                      </a:lnTo>
                      <a:lnTo>
                        <a:pt x="12910" y="36784"/>
                      </a:lnTo>
                      <a:lnTo>
                        <a:pt x="12701" y="36659"/>
                      </a:lnTo>
                      <a:lnTo>
                        <a:pt x="12701" y="36554"/>
                      </a:lnTo>
                      <a:lnTo>
                        <a:pt x="12910" y="36554"/>
                      </a:lnTo>
                      <a:lnTo>
                        <a:pt x="12680" y="36157"/>
                      </a:lnTo>
                      <a:lnTo>
                        <a:pt x="12408" y="35885"/>
                      </a:lnTo>
                      <a:lnTo>
                        <a:pt x="12052" y="35780"/>
                      </a:lnTo>
                      <a:lnTo>
                        <a:pt x="11989" y="35864"/>
                      </a:lnTo>
                      <a:lnTo>
                        <a:pt x="11822" y="35717"/>
                      </a:lnTo>
                      <a:lnTo>
                        <a:pt x="11843" y="35634"/>
                      </a:lnTo>
                      <a:lnTo>
                        <a:pt x="11738" y="35466"/>
                      </a:lnTo>
                      <a:lnTo>
                        <a:pt x="11508" y="35403"/>
                      </a:lnTo>
                      <a:lnTo>
                        <a:pt x="11571" y="35194"/>
                      </a:lnTo>
                      <a:lnTo>
                        <a:pt x="11634" y="34818"/>
                      </a:lnTo>
                      <a:lnTo>
                        <a:pt x="11550" y="34734"/>
                      </a:lnTo>
                      <a:lnTo>
                        <a:pt x="11529" y="34462"/>
                      </a:lnTo>
                      <a:lnTo>
                        <a:pt x="11634" y="34399"/>
                      </a:lnTo>
                      <a:lnTo>
                        <a:pt x="11780" y="34211"/>
                      </a:lnTo>
                      <a:lnTo>
                        <a:pt x="11780" y="34064"/>
                      </a:lnTo>
                      <a:lnTo>
                        <a:pt x="11864" y="33960"/>
                      </a:lnTo>
                      <a:lnTo>
                        <a:pt x="12178" y="34253"/>
                      </a:lnTo>
                      <a:lnTo>
                        <a:pt x="12199" y="34357"/>
                      </a:lnTo>
                      <a:lnTo>
                        <a:pt x="12387" y="34462"/>
                      </a:lnTo>
                      <a:lnTo>
                        <a:pt x="12575" y="34420"/>
                      </a:lnTo>
                      <a:lnTo>
                        <a:pt x="12554" y="34253"/>
                      </a:lnTo>
                      <a:lnTo>
                        <a:pt x="12617" y="34190"/>
                      </a:lnTo>
                      <a:lnTo>
                        <a:pt x="12492" y="33729"/>
                      </a:lnTo>
                      <a:lnTo>
                        <a:pt x="12680" y="33688"/>
                      </a:lnTo>
                      <a:lnTo>
                        <a:pt x="12868" y="33688"/>
                      </a:lnTo>
                      <a:lnTo>
                        <a:pt x="12868" y="33562"/>
                      </a:lnTo>
                      <a:lnTo>
                        <a:pt x="12785" y="33457"/>
                      </a:lnTo>
                      <a:lnTo>
                        <a:pt x="12805" y="33332"/>
                      </a:lnTo>
                      <a:lnTo>
                        <a:pt x="12994" y="33227"/>
                      </a:lnTo>
                      <a:lnTo>
                        <a:pt x="13077" y="33227"/>
                      </a:lnTo>
                      <a:lnTo>
                        <a:pt x="13119" y="33060"/>
                      </a:lnTo>
                      <a:lnTo>
                        <a:pt x="13203" y="32997"/>
                      </a:lnTo>
                      <a:lnTo>
                        <a:pt x="13329" y="33018"/>
                      </a:lnTo>
                      <a:lnTo>
                        <a:pt x="13349" y="32913"/>
                      </a:lnTo>
                      <a:lnTo>
                        <a:pt x="13329" y="32809"/>
                      </a:lnTo>
                      <a:lnTo>
                        <a:pt x="13349" y="32725"/>
                      </a:lnTo>
                      <a:lnTo>
                        <a:pt x="13538" y="32830"/>
                      </a:lnTo>
                      <a:lnTo>
                        <a:pt x="13663" y="32893"/>
                      </a:lnTo>
                      <a:lnTo>
                        <a:pt x="13642" y="32955"/>
                      </a:lnTo>
                      <a:lnTo>
                        <a:pt x="13559" y="33060"/>
                      </a:lnTo>
                      <a:lnTo>
                        <a:pt x="13621" y="33123"/>
                      </a:lnTo>
                      <a:lnTo>
                        <a:pt x="13726" y="33060"/>
                      </a:lnTo>
                      <a:lnTo>
                        <a:pt x="13747" y="32997"/>
                      </a:lnTo>
                      <a:lnTo>
                        <a:pt x="13831" y="32934"/>
                      </a:lnTo>
                      <a:lnTo>
                        <a:pt x="13831" y="33039"/>
                      </a:lnTo>
                      <a:lnTo>
                        <a:pt x="13914" y="32955"/>
                      </a:lnTo>
                      <a:lnTo>
                        <a:pt x="13935" y="32893"/>
                      </a:lnTo>
                      <a:lnTo>
                        <a:pt x="14040" y="32893"/>
                      </a:lnTo>
                      <a:lnTo>
                        <a:pt x="14165" y="32809"/>
                      </a:lnTo>
                      <a:lnTo>
                        <a:pt x="14270" y="32809"/>
                      </a:lnTo>
                      <a:lnTo>
                        <a:pt x="14312" y="32955"/>
                      </a:lnTo>
                      <a:lnTo>
                        <a:pt x="14458" y="33039"/>
                      </a:lnTo>
                      <a:lnTo>
                        <a:pt x="14668" y="32955"/>
                      </a:lnTo>
                      <a:lnTo>
                        <a:pt x="14772" y="32955"/>
                      </a:lnTo>
                      <a:lnTo>
                        <a:pt x="14814" y="33039"/>
                      </a:lnTo>
                      <a:lnTo>
                        <a:pt x="14898" y="33039"/>
                      </a:lnTo>
                      <a:lnTo>
                        <a:pt x="15002" y="33206"/>
                      </a:lnTo>
                      <a:lnTo>
                        <a:pt x="15128" y="33206"/>
                      </a:lnTo>
                      <a:lnTo>
                        <a:pt x="15233" y="33332"/>
                      </a:lnTo>
                      <a:lnTo>
                        <a:pt x="15400" y="33457"/>
                      </a:lnTo>
                      <a:lnTo>
                        <a:pt x="15463" y="33457"/>
                      </a:lnTo>
                      <a:lnTo>
                        <a:pt x="15526" y="33541"/>
                      </a:lnTo>
                      <a:lnTo>
                        <a:pt x="15526" y="33667"/>
                      </a:lnTo>
                      <a:lnTo>
                        <a:pt x="15609" y="33688"/>
                      </a:lnTo>
                      <a:lnTo>
                        <a:pt x="15672" y="33583"/>
                      </a:lnTo>
                      <a:lnTo>
                        <a:pt x="15672" y="33437"/>
                      </a:lnTo>
                      <a:lnTo>
                        <a:pt x="15777" y="33353"/>
                      </a:lnTo>
                      <a:lnTo>
                        <a:pt x="15860" y="33457"/>
                      </a:lnTo>
                      <a:lnTo>
                        <a:pt x="16070" y="33478"/>
                      </a:lnTo>
                      <a:lnTo>
                        <a:pt x="16153" y="33583"/>
                      </a:lnTo>
                      <a:lnTo>
                        <a:pt x="16258" y="33625"/>
                      </a:lnTo>
                      <a:lnTo>
                        <a:pt x="16383" y="33520"/>
                      </a:lnTo>
                      <a:lnTo>
                        <a:pt x="16383" y="33311"/>
                      </a:lnTo>
                      <a:lnTo>
                        <a:pt x="16509" y="33311"/>
                      </a:lnTo>
                      <a:lnTo>
                        <a:pt x="16509" y="33206"/>
                      </a:lnTo>
                      <a:lnTo>
                        <a:pt x="16614" y="33165"/>
                      </a:lnTo>
                      <a:lnTo>
                        <a:pt x="16697" y="33248"/>
                      </a:lnTo>
                      <a:lnTo>
                        <a:pt x="16760" y="33144"/>
                      </a:lnTo>
                      <a:lnTo>
                        <a:pt x="16886" y="33123"/>
                      </a:lnTo>
                      <a:lnTo>
                        <a:pt x="17032" y="33269"/>
                      </a:lnTo>
                      <a:lnTo>
                        <a:pt x="17074" y="33332"/>
                      </a:lnTo>
                      <a:lnTo>
                        <a:pt x="17220" y="33311"/>
                      </a:lnTo>
                      <a:lnTo>
                        <a:pt x="17199" y="33165"/>
                      </a:lnTo>
                      <a:lnTo>
                        <a:pt x="17283" y="33144"/>
                      </a:lnTo>
                      <a:lnTo>
                        <a:pt x="17409" y="33144"/>
                      </a:lnTo>
                      <a:lnTo>
                        <a:pt x="17451" y="33060"/>
                      </a:lnTo>
                      <a:lnTo>
                        <a:pt x="17597" y="33144"/>
                      </a:lnTo>
                      <a:lnTo>
                        <a:pt x="17660" y="33206"/>
                      </a:lnTo>
                      <a:lnTo>
                        <a:pt x="17639" y="33269"/>
                      </a:lnTo>
                      <a:lnTo>
                        <a:pt x="17555" y="33332"/>
                      </a:lnTo>
                      <a:lnTo>
                        <a:pt x="17660" y="33457"/>
                      </a:lnTo>
                      <a:lnTo>
                        <a:pt x="17764" y="33478"/>
                      </a:lnTo>
                      <a:lnTo>
                        <a:pt x="17827" y="33457"/>
                      </a:lnTo>
                      <a:lnTo>
                        <a:pt x="17911" y="33520"/>
                      </a:lnTo>
                      <a:lnTo>
                        <a:pt x="18078" y="33520"/>
                      </a:lnTo>
                      <a:lnTo>
                        <a:pt x="18287" y="33625"/>
                      </a:lnTo>
                      <a:lnTo>
                        <a:pt x="18434" y="33583"/>
                      </a:lnTo>
                      <a:lnTo>
                        <a:pt x="18476" y="33457"/>
                      </a:lnTo>
                      <a:lnTo>
                        <a:pt x="18476" y="33353"/>
                      </a:lnTo>
                      <a:lnTo>
                        <a:pt x="18539" y="33311"/>
                      </a:lnTo>
                      <a:lnTo>
                        <a:pt x="18706" y="33416"/>
                      </a:lnTo>
                      <a:lnTo>
                        <a:pt x="18873" y="33437"/>
                      </a:lnTo>
                      <a:lnTo>
                        <a:pt x="19062" y="33353"/>
                      </a:lnTo>
                      <a:lnTo>
                        <a:pt x="19103" y="33248"/>
                      </a:lnTo>
                      <a:lnTo>
                        <a:pt x="19083" y="32809"/>
                      </a:lnTo>
                      <a:lnTo>
                        <a:pt x="19020" y="32746"/>
                      </a:lnTo>
                      <a:lnTo>
                        <a:pt x="18852" y="32746"/>
                      </a:lnTo>
                      <a:lnTo>
                        <a:pt x="18748" y="32683"/>
                      </a:lnTo>
                      <a:lnTo>
                        <a:pt x="18706" y="32621"/>
                      </a:lnTo>
                      <a:lnTo>
                        <a:pt x="18580" y="32600"/>
                      </a:lnTo>
                      <a:lnTo>
                        <a:pt x="18497" y="32516"/>
                      </a:lnTo>
                      <a:lnTo>
                        <a:pt x="18371" y="32516"/>
                      </a:lnTo>
                      <a:lnTo>
                        <a:pt x="18371" y="32432"/>
                      </a:lnTo>
                      <a:lnTo>
                        <a:pt x="18350" y="32369"/>
                      </a:lnTo>
                      <a:lnTo>
                        <a:pt x="18371" y="32307"/>
                      </a:lnTo>
                      <a:lnTo>
                        <a:pt x="18476" y="32307"/>
                      </a:lnTo>
                      <a:lnTo>
                        <a:pt x="18497" y="32181"/>
                      </a:lnTo>
                      <a:lnTo>
                        <a:pt x="18580" y="32077"/>
                      </a:lnTo>
                      <a:lnTo>
                        <a:pt x="18559" y="31951"/>
                      </a:lnTo>
                      <a:lnTo>
                        <a:pt x="18476" y="31951"/>
                      </a:lnTo>
                      <a:lnTo>
                        <a:pt x="18476" y="31805"/>
                      </a:lnTo>
                      <a:lnTo>
                        <a:pt x="18601" y="31637"/>
                      </a:lnTo>
                      <a:lnTo>
                        <a:pt x="18748" y="31491"/>
                      </a:lnTo>
                      <a:lnTo>
                        <a:pt x="18978" y="31470"/>
                      </a:lnTo>
                      <a:lnTo>
                        <a:pt x="19083" y="31491"/>
                      </a:lnTo>
                      <a:lnTo>
                        <a:pt x="19166" y="31449"/>
                      </a:lnTo>
                      <a:lnTo>
                        <a:pt x="19166" y="31344"/>
                      </a:lnTo>
                      <a:lnTo>
                        <a:pt x="19062" y="31323"/>
                      </a:lnTo>
                      <a:lnTo>
                        <a:pt x="18978" y="31219"/>
                      </a:lnTo>
                      <a:lnTo>
                        <a:pt x="18873" y="31219"/>
                      </a:lnTo>
                      <a:lnTo>
                        <a:pt x="18790" y="31260"/>
                      </a:lnTo>
                      <a:lnTo>
                        <a:pt x="18685" y="31219"/>
                      </a:lnTo>
                      <a:lnTo>
                        <a:pt x="18539" y="31219"/>
                      </a:lnTo>
                      <a:lnTo>
                        <a:pt x="18539" y="31135"/>
                      </a:lnTo>
                      <a:lnTo>
                        <a:pt x="18580" y="31072"/>
                      </a:lnTo>
                      <a:lnTo>
                        <a:pt x="18748" y="31072"/>
                      </a:lnTo>
                      <a:lnTo>
                        <a:pt x="18685" y="30947"/>
                      </a:lnTo>
                      <a:lnTo>
                        <a:pt x="18539" y="30968"/>
                      </a:lnTo>
                      <a:lnTo>
                        <a:pt x="18434" y="30947"/>
                      </a:lnTo>
                      <a:lnTo>
                        <a:pt x="18476" y="30905"/>
                      </a:lnTo>
                      <a:lnTo>
                        <a:pt x="18434" y="30758"/>
                      </a:lnTo>
                      <a:lnTo>
                        <a:pt x="18476" y="30737"/>
                      </a:lnTo>
                      <a:lnTo>
                        <a:pt x="18601" y="30737"/>
                      </a:lnTo>
                      <a:lnTo>
                        <a:pt x="18664" y="30654"/>
                      </a:lnTo>
                      <a:lnTo>
                        <a:pt x="18748" y="30654"/>
                      </a:lnTo>
                      <a:lnTo>
                        <a:pt x="18769" y="30716"/>
                      </a:lnTo>
                      <a:lnTo>
                        <a:pt x="18894" y="30696"/>
                      </a:lnTo>
                      <a:lnTo>
                        <a:pt x="18999" y="30758"/>
                      </a:lnTo>
                      <a:lnTo>
                        <a:pt x="19062" y="30716"/>
                      </a:lnTo>
                      <a:lnTo>
                        <a:pt x="19062" y="30633"/>
                      </a:lnTo>
                      <a:lnTo>
                        <a:pt x="19166" y="30591"/>
                      </a:lnTo>
                      <a:lnTo>
                        <a:pt x="19271" y="30591"/>
                      </a:lnTo>
                      <a:lnTo>
                        <a:pt x="19334" y="30696"/>
                      </a:lnTo>
                      <a:lnTo>
                        <a:pt x="19396" y="30612"/>
                      </a:lnTo>
                      <a:lnTo>
                        <a:pt x="19396" y="30528"/>
                      </a:lnTo>
                      <a:lnTo>
                        <a:pt x="19606" y="30486"/>
                      </a:lnTo>
                      <a:lnTo>
                        <a:pt x="19731" y="30486"/>
                      </a:lnTo>
                      <a:lnTo>
                        <a:pt x="19899" y="30403"/>
                      </a:lnTo>
                      <a:lnTo>
                        <a:pt x="20045" y="30403"/>
                      </a:lnTo>
                      <a:lnTo>
                        <a:pt x="20066" y="30340"/>
                      </a:lnTo>
                      <a:lnTo>
                        <a:pt x="20233" y="30235"/>
                      </a:lnTo>
                      <a:lnTo>
                        <a:pt x="20359" y="30235"/>
                      </a:lnTo>
                      <a:lnTo>
                        <a:pt x="20443" y="30193"/>
                      </a:lnTo>
                      <a:lnTo>
                        <a:pt x="20526" y="30193"/>
                      </a:lnTo>
                      <a:lnTo>
                        <a:pt x="20589" y="30214"/>
                      </a:lnTo>
                      <a:lnTo>
                        <a:pt x="20652" y="30172"/>
                      </a:lnTo>
                      <a:lnTo>
                        <a:pt x="20652" y="30026"/>
                      </a:lnTo>
                      <a:lnTo>
                        <a:pt x="20736" y="29984"/>
                      </a:lnTo>
                      <a:lnTo>
                        <a:pt x="20861" y="29984"/>
                      </a:lnTo>
                      <a:lnTo>
                        <a:pt x="20882" y="29900"/>
                      </a:lnTo>
                      <a:lnTo>
                        <a:pt x="20966" y="29859"/>
                      </a:lnTo>
                      <a:lnTo>
                        <a:pt x="21008" y="29900"/>
                      </a:lnTo>
                      <a:lnTo>
                        <a:pt x="21091" y="29921"/>
                      </a:lnTo>
                      <a:lnTo>
                        <a:pt x="21196" y="29880"/>
                      </a:lnTo>
                      <a:lnTo>
                        <a:pt x="21321" y="29817"/>
                      </a:lnTo>
                      <a:lnTo>
                        <a:pt x="21572" y="29670"/>
                      </a:lnTo>
                      <a:lnTo>
                        <a:pt x="21614" y="29670"/>
                      </a:lnTo>
                      <a:lnTo>
                        <a:pt x="21677" y="29649"/>
                      </a:lnTo>
                      <a:lnTo>
                        <a:pt x="21803" y="29608"/>
                      </a:lnTo>
                      <a:lnTo>
                        <a:pt x="21886" y="29503"/>
                      </a:lnTo>
                      <a:lnTo>
                        <a:pt x="21949" y="29545"/>
                      </a:lnTo>
                      <a:lnTo>
                        <a:pt x="22116" y="29503"/>
                      </a:lnTo>
                      <a:lnTo>
                        <a:pt x="22116" y="29440"/>
                      </a:lnTo>
                      <a:lnTo>
                        <a:pt x="22054" y="29356"/>
                      </a:lnTo>
                      <a:lnTo>
                        <a:pt x="22116" y="29336"/>
                      </a:lnTo>
                      <a:lnTo>
                        <a:pt x="22284" y="29336"/>
                      </a:lnTo>
                      <a:lnTo>
                        <a:pt x="22305" y="29231"/>
                      </a:lnTo>
                      <a:lnTo>
                        <a:pt x="22409" y="29168"/>
                      </a:lnTo>
                      <a:lnTo>
                        <a:pt x="22472" y="29168"/>
                      </a:lnTo>
                      <a:lnTo>
                        <a:pt x="22556" y="29147"/>
                      </a:lnTo>
                      <a:lnTo>
                        <a:pt x="22681" y="29189"/>
                      </a:lnTo>
                      <a:lnTo>
                        <a:pt x="22849" y="29168"/>
                      </a:lnTo>
                      <a:lnTo>
                        <a:pt x="22974" y="29273"/>
                      </a:lnTo>
                      <a:lnTo>
                        <a:pt x="23100" y="29273"/>
                      </a:lnTo>
                      <a:lnTo>
                        <a:pt x="23246" y="29210"/>
                      </a:lnTo>
                      <a:lnTo>
                        <a:pt x="23372" y="29210"/>
                      </a:lnTo>
                      <a:lnTo>
                        <a:pt x="23414" y="29356"/>
                      </a:lnTo>
                      <a:lnTo>
                        <a:pt x="23477" y="29377"/>
                      </a:lnTo>
                      <a:lnTo>
                        <a:pt x="23539" y="29503"/>
                      </a:lnTo>
                      <a:lnTo>
                        <a:pt x="23602" y="29608"/>
                      </a:lnTo>
                      <a:lnTo>
                        <a:pt x="23686" y="29670"/>
                      </a:lnTo>
                      <a:lnTo>
                        <a:pt x="23686" y="29712"/>
                      </a:lnTo>
                      <a:lnTo>
                        <a:pt x="23665" y="29817"/>
                      </a:lnTo>
                      <a:lnTo>
                        <a:pt x="23686" y="29921"/>
                      </a:lnTo>
                      <a:lnTo>
                        <a:pt x="23686" y="29984"/>
                      </a:lnTo>
                      <a:lnTo>
                        <a:pt x="23602" y="30005"/>
                      </a:lnTo>
                      <a:lnTo>
                        <a:pt x="23665" y="30110"/>
                      </a:lnTo>
                      <a:lnTo>
                        <a:pt x="23749" y="30152"/>
                      </a:lnTo>
                      <a:lnTo>
                        <a:pt x="23874" y="30089"/>
                      </a:lnTo>
                      <a:lnTo>
                        <a:pt x="23937" y="30152"/>
                      </a:lnTo>
                      <a:lnTo>
                        <a:pt x="24000" y="30131"/>
                      </a:lnTo>
                      <a:lnTo>
                        <a:pt x="24021" y="30026"/>
                      </a:lnTo>
                      <a:lnTo>
                        <a:pt x="24104" y="30005"/>
                      </a:lnTo>
                      <a:lnTo>
                        <a:pt x="24125" y="30110"/>
                      </a:lnTo>
                      <a:lnTo>
                        <a:pt x="24209" y="30110"/>
                      </a:lnTo>
                      <a:lnTo>
                        <a:pt x="24230" y="30026"/>
                      </a:lnTo>
                      <a:lnTo>
                        <a:pt x="24188" y="29921"/>
                      </a:lnTo>
                      <a:lnTo>
                        <a:pt x="24209" y="29900"/>
                      </a:lnTo>
                      <a:lnTo>
                        <a:pt x="24418" y="30026"/>
                      </a:lnTo>
                      <a:lnTo>
                        <a:pt x="24439" y="30214"/>
                      </a:lnTo>
                      <a:lnTo>
                        <a:pt x="24523" y="30340"/>
                      </a:lnTo>
                      <a:lnTo>
                        <a:pt x="24606" y="30340"/>
                      </a:lnTo>
                      <a:lnTo>
                        <a:pt x="24669" y="30256"/>
                      </a:lnTo>
                      <a:lnTo>
                        <a:pt x="24627" y="30235"/>
                      </a:lnTo>
                      <a:lnTo>
                        <a:pt x="24606" y="30193"/>
                      </a:lnTo>
                      <a:lnTo>
                        <a:pt x="24732" y="30152"/>
                      </a:lnTo>
                      <a:lnTo>
                        <a:pt x="24941" y="30256"/>
                      </a:lnTo>
                      <a:lnTo>
                        <a:pt x="25025" y="30256"/>
                      </a:lnTo>
                      <a:lnTo>
                        <a:pt x="25088" y="30193"/>
                      </a:lnTo>
                      <a:lnTo>
                        <a:pt x="25150" y="30214"/>
                      </a:lnTo>
                      <a:lnTo>
                        <a:pt x="25088" y="30319"/>
                      </a:lnTo>
                      <a:lnTo>
                        <a:pt x="25025" y="30361"/>
                      </a:lnTo>
                      <a:lnTo>
                        <a:pt x="25025" y="30528"/>
                      </a:lnTo>
                      <a:lnTo>
                        <a:pt x="25088" y="30633"/>
                      </a:lnTo>
                      <a:lnTo>
                        <a:pt x="25171" y="30633"/>
                      </a:lnTo>
                      <a:lnTo>
                        <a:pt x="25255" y="30549"/>
                      </a:lnTo>
                      <a:lnTo>
                        <a:pt x="25381" y="30528"/>
                      </a:lnTo>
                      <a:lnTo>
                        <a:pt x="25611" y="30570"/>
                      </a:lnTo>
                      <a:lnTo>
                        <a:pt x="25673" y="30612"/>
                      </a:lnTo>
                      <a:lnTo>
                        <a:pt x="25757" y="30549"/>
                      </a:lnTo>
                      <a:lnTo>
                        <a:pt x="25715" y="30424"/>
                      </a:lnTo>
                      <a:lnTo>
                        <a:pt x="25820" y="30361"/>
                      </a:lnTo>
                      <a:lnTo>
                        <a:pt x="25987" y="30340"/>
                      </a:lnTo>
                      <a:lnTo>
                        <a:pt x="26092" y="30256"/>
                      </a:lnTo>
                      <a:lnTo>
                        <a:pt x="26134" y="30152"/>
                      </a:lnTo>
                      <a:lnTo>
                        <a:pt x="26217" y="30089"/>
                      </a:lnTo>
                      <a:lnTo>
                        <a:pt x="26217" y="30005"/>
                      </a:lnTo>
                      <a:lnTo>
                        <a:pt x="26343" y="29880"/>
                      </a:lnTo>
                      <a:lnTo>
                        <a:pt x="26448" y="29838"/>
                      </a:lnTo>
                      <a:lnTo>
                        <a:pt x="26531" y="29733"/>
                      </a:lnTo>
                      <a:lnTo>
                        <a:pt x="26657" y="29712"/>
                      </a:lnTo>
                      <a:lnTo>
                        <a:pt x="26824" y="29670"/>
                      </a:lnTo>
                      <a:lnTo>
                        <a:pt x="26866" y="29712"/>
                      </a:lnTo>
                      <a:lnTo>
                        <a:pt x="26866" y="29817"/>
                      </a:lnTo>
                      <a:lnTo>
                        <a:pt x="27138" y="29900"/>
                      </a:lnTo>
                      <a:lnTo>
                        <a:pt x="27054" y="29921"/>
                      </a:lnTo>
                      <a:lnTo>
                        <a:pt x="27117" y="30005"/>
                      </a:lnTo>
                      <a:lnTo>
                        <a:pt x="28163" y="30800"/>
                      </a:lnTo>
                      <a:lnTo>
                        <a:pt x="29565" y="32579"/>
                      </a:lnTo>
                      <a:lnTo>
                        <a:pt x="29712" y="32537"/>
                      </a:lnTo>
                      <a:lnTo>
                        <a:pt x="29816" y="32495"/>
                      </a:lnTo>
                      <a:lnTo>
                        <a:pt x="29837" y="32411"/>
                      </a:lnTo>
                      <a:lnTo>
                        <a:pt x="29816" y="32390"/>
                      </a:lnTo>
                      <a:lnTo>
                        <a:pt x="29816" y="32265"/>
                      </a:lnTo>
                      <a:lnTo>
                        <a:pt x="29879" y="32202"/>
                      </a:lnTo>
                      <a:lnTo>
                        <a:pt x="30047" y="32286"/>
                      </a:lnTo>
                      <a:lnTo>
                        <a:pt x="30026" y="32369"/>
                      </a:lnTo>
                      <a:lnTo>
                        <a:pt x="30026" y="32432"/>
                      </a:lnTo>
                      <a:lnTo>
                        <a:pt x="30151" y="32474"/>
                      </a:lnTo>
                      <a:lnTo>
                        <a:pt x="30214" y="32537"/>
                      </a:lnTo>
                      <a:lnTo>
                        <a:pt x="30319" y="32537"/>
                      </a:lnTo>
                      <a:lnTo>
                        <a:pt x="30402" y="32495"/>
                      </a:lnTo>
                      <a:lnTo>
                        <a:pt x="30507" y="32474"/>
                      </a:lnTo>
                      <a:lnTo>
                        <a:pt x="30674" y="32537"/>
                      </a:lnTo>
                      <a:lnTo>
                        <a:pt x="30800" y="32495"/>
                      </a:lnTo>
                      <a:lnTo>
                        <a:pt x="30904" y="32516"/>
                      </a:lnTo>
                      <a:lnTo>
                        <a:pt x="31009" y="32474"/>
                      </a:lnTo>
                      <a:lnTo>
                        <a:pt x="31030" y="32411"/>
                      </a:lnTo>
                      <a:lnTo>
                        <a:pt x="31009" y="32369"/>
                      </a:lnTo>
                      <a:lnTo>
                        <a:pt x="31030" y="32307"/>
                      </a:lnTo>
                      <a:lnTo>
                        <a:pt x="31218" y="32286"/>
                      </a:lnTo>
                      <a:lnTo>
                        <a:pt x="31427" y="32286"/>
                      </a:lnTo>
                      <a:lnTo>
                        <a:pt x="31616" y="32328"/>
                      </a:lnTo>
                      <a:lnTo>
                        <a:pt x="31783" y="32474"/>
                      </a:lnTo>
                      <a:lnTo>
                        <a:pt x="31888" y="32621"/>
                      </a:lnTo>
                      <a:lnTo>
                        <a:pt x="31951" y="32746"/>
                      </a:lnTo>
                      <a:lnTo>
                        <a:pt x="32013" y="32746"/>
                      </a:lnTo>
                      <a:lnTo>
                        <a:pt x="32139" y="32788"/>
                      </a:lnTo>
                      <a:lnTo>
                        <a:pt x="32264" y="32851"/>
                      </a:lnTo>
                      <a:lnTo>
                        <a:pt x="32327" y="32851"/>
                      </a:lnTo>
                      <a:lnTo>
                        <a:pt x="32390" y="32913"/>
                      </a:lnTo>
                      <a:lnTo>
                        <a:pt x="32390" y="32997"/>
                      </a:lnTo>
                      <a:lnTo>
                        <a:pt x="32369" y="33039"/>
                      </a:lnTo>
                      <a:lnTo>
                        <a:pt x="32369" y="33144"/>
                      </a:lnTo>
                      <a:lnTo>
                        <a:pt x="32390" y="33227"/>
                      </a:lnTo>
                      <a:lnTo>
                        <a:pt x="32453" y="33269"/>
                      </a:lnTo>
                      <a:lnTo>
                        <a:pt x="32474" y="33311"/>
                      </a:lnTo>
                      <a:lnTo>
                        <a:pt x="32536" y="33311"/>
                      </a:lnTo>
                      <a:lnTo>
                        <a:pt x="32641" y="33353"/>
                      </a:lnTo>
                      <a:lnTo>
                        <a:pt x="32704" y="33416"/>
                      </a:lnTo>
                      <a:lnTo>
                        <a:pt x="32746" y="33353"/>
                      </a:lnTo>
                      <a:lnTo>
                        <a:pt x="32850" y="33311"/>
                      </a:lnTo>
                      <a:lnTo>
                        <a:pt x="33101" y="33269"/>
                      </a:lnTo>
                      <a:lnTo>
                        <a:pt x="33227" y="33248"/>
                      </a:lnTo>
                      <a:lnTo>
                        <a:pt x="33290" y="33144"/>
                      </a:lnTo>
                      <a:lnTo>
                        <a:pt x="33394" y="33102"/>
                      </a:lnTo>
                      <a:lnTo>
                        <a:pt x="33436" y="33123"/>
                      </a:lnTo>
                      <a:lnTo>
                        <a:pt x="33394" y="33248"/>
                      </a:lnTo>
                      <a:lnTo>
                        <a:pt x="33415" y="33353"/>
                      </a:lnTo>
                      <a:lnTo>
                        <a:pt x="33499" y="33374"/>
                      </a:lnTo>
                      <a:lnTo>
                        <a:pt x="33624" y="33478"/>
                      </a:lnTo>
                      <a:lnTo>
                        <a:pt x="33792" y="33541"/>
                      </a:lnTo>
                      <a:lnTo>
                        <a:pt x="33813" y="33562"/>
                      </a:lnTo>
                      <a:lnTo>
                        <a:pt x="33896" y="33562"/>
                      </a:lnTo>
                      <a:lnTo>
                        <a:pt x="34001" y="33625"/>
                      </a:lnTo>
                      <a:lnTo>
                        <a:pt x="34043" y="33625"/>
                      </a:lnTo>
                      <a:lnTo>
                        <a:pt x="34043" y="33583"/>
                      </a:lnTo>
                      <a:lnTo>
                        <a:pt x="34127" y="33374"/>
                      </a:lnTo>
                      <a:lnTo>
                        <a:pt x="34231" y="33332"/>
                      </a:lnTo>
                      <a:lnTo>
                        <a:pt x="34482" y="33332"/>
                      </a:lnTo>
                      <a:lnTo>
                        <a:pt x="34524" y="33269"/>
                      </a:lnTo>
                      <a:lnTo>
                        <a:pt x="34629" y="33165"/>
                      </a:lnTo>
                      <a:lnTo>
                        <a:pt x="34796" y="33102"/>
                      </a:lnTo>
                      <a:lnTo>
                        <a:pt x="34796" y="32997"/>
                      </a:lnTo>
                      <a:lnTo>
                        <a:pt x="34859" y="32893"/>
                      </a:lnTo>
                      <a:lnTo>
                        <a:pt x="35005" y="32809"/>
                      </a:lnTo>
                      <a:lnTo>
                        <a:pt x="35005" y="32725"/>
                      </a:lnTo>
                      <a:lnTo>
                        <a:pt x="35110" y="32621"/>
                      </a:lnTo>
                      <a:lnTo>
                        <a:pt x="35215" y="32600"/>
                      </a:lnTo>
                      <a:lnTo>
                        <a:pt x="35298" y="32495"/>
                      </a:lnTo>
                      <a:lnTo>
                        <a:pt x="35361" y="32432"/>
                      </a:lnTo>
                      <a:lnTo>
                        <a:pt x="35298" y="32390"/>
                      </a:lnTo>
                      <a:lnTo>
                        <a:pt x="35298" y="32307"/>
                      </a:lnTo>
                      <a:lnTo>
                        <a:pt x="35319" y="32265"/>
                      </a:lnTo>
                      <a:lnTo>
                        <a:pt x="35508" y="32307"/>
                      </a:lnTo>
                      <a:lnTo>
                        <a:pt x="35591" y="32265"/>
                      </a:lnTo>
                      <a:lnTo>
                        <a:pt x="35633" y="32097"/>
                      </a:lnTo>
                      <a:lnTo>
                        <a:pt x="35717" y="32077"/>
                      </a:lnTo>
                      <a:lnTo>
                        <a:pt x="35926" y="32056"/>
                      </a:lnTo>
                      <a:lnTo>
                        <a:pt x="36031" y="32014"/>
                      </a:lnTo>
                      <a:lnTo>
                        <a:pt x="36261" y="32014"/>
                      </a:lnTo>
                      <a:lnTo>
                        <a:pt x="36345" y="31972"/>
                      </a:lnTo>
                      <a:lnTo>
                        <a:pt x="36365" y="31972"/>
                      </a:lnTo>
                      <a:lnTo>
                        <a:pt x="36449" y="32077"/>
                      </a:lnTo>
                      <a:lnTo>
                        <a:pt x="36449" y="32160"/>
                      </a:lnTo>
                      <a:lnTo>
                        <a:pt x="36533" y="32223"/>
                      </a:lnTo>
                      <a:lnTo>
                        <a:pt x="36658" y="32223"/>
                      </a:lnTo>
                      <a:lnTo>
                        <a:pt x="36700" y="32202"/>
                      </a:lnTo>
                      <a:lnTo>
                        <a:pt x="36805" y="32202"/>
                      </a:lnTo>
                      <a:lnTo>
                        <a:pt x="36889" y="32160"/>
                      </a:lnTo>
                      <a:lnTo>
                        <a:pt x="37077" y="32160"/>
                      </a:lnTo>
                      <a:lnTo>
                        <a:pt x="37098" y="32223"/>
                      </a:lnTo>
                      <a:lnTo>
                        <a:pt x="37119" y="32328"/>
                      </a:lnTo>
                      <a:lnTo>
                        <a:pt x="37161" y="32411"/>
                      </a:lnTo>
                      <a:lnTo>
                        <a:pt x="37453" y="32579"/>
                      </a:lnTo>
                      <a:lnTo>
                        <a:pt x="37537" y="32641"/>
                      </a:lnTo>
                      <a:lnTo>
                        <a:pt x="37746" y="32746"/>
                      </a:lnTo>
                      <a:lnTo>
                        <a:pt x="37830" y="32704"/>
                      </a:lnTo>
                      <a:lnTo>
                        <a:pt x="37935" y="32641"/>
                      </a:lnTo>
                      <a:lnTo>
                        <a:pt x="38060" y="32579"/>
                      </a:lnTo>
                      <a:lnTo>
                        <a:pt x="38165" y="32579"/>
                      </a:lnTo>
                      <a:lnTo>
                        <a:pt x="38269" y="32600"/>
                      </a:lnTo>
                      <a:lnTo>
                        <a:pt x="38353" y="32641"/>
                      </a:lnTo>
                      <a:lnTo>
                        <a:pt x="38437" y="32621"/>
                      </a:lnTo>
                      <a:lnTo>
                        <a:pt x="38688" y="32621"/>
                      </a:lnTo>
                      <a:lnTo>
                        <a:pt x="38793" y="32683"/>
                      </a:lnTo>
                      <a:lnTo>
                        <a:pt x="38897" y="32683"/>
                      </a:lnTo>
                      <a:lnTo>
                        <a:pt x="38939" y="32641"/>
                      </a:lnTo>
                      <a:lnTo>
                        <a:pt x="39044" y="32683"/>
                      </a:lnTo>
                      <a:lnTo>
                        <a:pt x="39211" y="32641"/>
                      </a:lnTo>
                      <a:lnTo>
                        <a:pt x="39316" y="32474"/>
                      </a:lnTo>
                      <a:lnTo>
                        <a:pt x="39274" y="32390"/>
                      </a:lnTo>
                      <a:lnTo>
                        <a:pt x="39169" y="32307"/>
                      </a:lnTo>
                      <a:lnTo>
                        <a:pt x="39169" y="32118"/>
                      </a:lnTo>
                      <a:lnTo>
                        <a:pt x="39190" y="31951"/>
                      </a:lnTo>
                      <a:lnTo>
                        <a:pt x="39169" y="31867"/>
                      </a:lnTo>
                      <a:lnTo>
                        <a:pt x="39065" y="31846"/>
                      </a:lnTo>
                      <a:lnTo>
                        <a:pt x="39002" y="31763"/>
                      </a:lnTo>
                      <a:lnTo>
                        <a:pt x="38834" y="31700"/>
                      </a:lnTo>
                      <a:lnTo>
                        <a:pt x="38772" y="31574"/>
                      </a:lnTo>
                      <a:lnTo>
                        <a:pt x="38772" y="31281"/>
                      </a:lnTo>
                      <a:lnTo>
                        <a:pt x="38876" y="31156"/>
                      </a:lnTo>
                      <a:lnTo>
                        <a:pt x="38876" y="31072"/>
                      </a:lnTo>
                      <a:lnTo>
                        <a:pt x="38939" y="30968"/>
                      </a:lnTo>
                      <a:lnTo>
                        <a:pt x="39044" y="30947"/>
                      </a:lnTo>
                      <a:lnTo>
                        <a:pt x="39086" y="30968"/>
                      </a:lnTo>
                      <a:lnTo>
                        <a:pt x="39148" y="30863"/>
                      </a:lnTo>
                      <a:lnTo>
                        <a:pt x="39106" y="30758"/>
                      </a:lnTo>
                      <a:lnTo>
                        <a:pt x="39148" y="30696"/>
                      </a:lnTo>
                      <a:lnTo>
                        <a:pt x="39211" y="30633"/>
                      </a:lnTo>
                      <a:lnTo>
                        <a:pt x="39316" y="30633"/>
                      </a:lnTo>
                      <a:lnTo>
                        <a:pt x="39399" y="30696"/>
                      </a:lnTo>
                      <a:lnTo>
                        <a:pt x="39567" y="30737"/>
                      </a:lnTo>
                      <a:lnTo>
                        <a:pt x="39713" y="30821"/>
                      </a:lnTo>
                      <a:lnTo>
                        <a:pt x="39734" y="30863"/>
                      </a:lnTo>
                      <a:lnTo>
                        <a:pt x="39881" y="30926"/>
                      </a:lnTo>
                      <a:lnTo>
                        <a:pt x="40236" y="30926"/>
                      </a:lnTo>
                      <a:lnTo>
                        <a:pt x="40320" y="30968"/>
                      </a:lnTo>
                      <a:lnTo>
                        <a:pt x="40362" y="31030"/>
                      </a:lnTo>
                      <a:lnTo>
                        <a:pt x="40529" y="31051"/>
                      </a:lnTo>
                      <a:lnTo>
                        <a:pt x="40613" y="31114"/>
                      </a:lnTo>
                      <a:lnTo>
                        <a:pt x="40718" y="31135"/>
                      </a:lnTo>
                      <a:lnTo>
                        <a:pt x="40948" y="31135"/>
                      </a:lnTo>
                      <a:lnTo>
                        <a:pt x="41031" y="31156"/>
                      </a:lnTo>
                      <a:lnTo>
                        <a:pt x="41073" y="31240"/>
                      </a:lnTo>
                      <a:lnTo>
                        <a:pt x="41073" y="31323"/>
                      </a:lnTo>
                      <a:lnTo>
                        <a:pt x="41136" y="31386"/>
                      </a:lnTo>
                      <a:lnTo>
                        <a:pt x="41136" y="31470"/>
                      </a:lnTo>
                      <a:lnTo>
                        <a:pt x="41178" y="31533"/>
                      </a:lnTo>
                      <a:lnTo>
                        <a:pt x="41241" y="31658"/>
                      </a:lnTo>
                      <a:lnTo>
                        <a:pt x="41241" y="31763"/>
                      </a:lnTo>
                      <a:lnTo>
                        <a:pt x="41303" y="31805"/>
                      </a:lnTo>
                      <a:lnTo>
                        <a:pt x="41387" y="31805"/>
                      </a:lnTo>
                      <a:lnTo>
                        <a:pt x="41492" y="31909"/>
                      </a:lnTo>
                      <a:lnTo>
                        <a:pt x="41513" y="31972"/>
                      </a:lnTo>
                      <a:lnTo>
                        <a:pt x="41680" y="32014"/>
                      </a:lnTo>
                      <a:lnTo>
                        <a:pt x="41868" y="32118"/>
                      </a:lnTo>
                      <a:lnTo>
                        <a:pt x="41931" y="32118"/>
                      </a:lnTo>
                      <a:lnTo>
                        <a:pt x="41994" y="32077"/>
                      </a:lnTo>
                      <a:lnTo>
                        <a:pt x="42182" y="32077"/>
                      </a:lnTo>
                      <a:lnTo>
                        <a:pt x="42245" y="32014"/>
                      </a:lnTo>
                      <a:lnTo>
                        <a:pt x="42329" y="32014"/>
                      </a:lnTo>
                      <a:lnTo>
                        <a:pt x="42412" y="32056"/>
                      </a:lnTo>
                      <a:lnTo>
                        <a:pt x="42496" y="32014"/>
                      </a:lnTo>
                      <a:lnTo>
                        <a:pt x="42601" y="31909"/>
                      </a:lnTo>
                      <a:lnTo>
                        <a:pt x="42747" y="31867"/>
                      </a:lnTo>
                      <a:lnTo>
                        <a:pt x="42977" y="31846"/>
                      </a:lnTo>
                      <a:lnTo>
                        <a:pt x="43124" y="31763"/>
                      </a:lnTo>
                      <a:lnTo>
                        <a:pt x="43270" y="31763"/>
                      </a:lnTo>
                      <a:lnTo>
                        <a:pt x="43396" y="31700"/>
                      </a:lnTo>
                      <a:lnTo>
                        <a:pt x="43542" y="31784"/>
                      </a:lnTo>
                      <a:lnTo>
                        <a:pt x="43710" y="31805"/>
                      </a:lnTo>
                      <a:lnTo>
                        <a:pt x="43961" y="31805"/>
                      </a:lnTo>
                      <a:lnTo>
                        <a:pt x="44065" y="31972"/>
                      </a:lnTo>
                      <a:lnTo>
                        <a:pt x="44275" y="32056"/>
                      </a:lnTo>
                      <a:lnTo>
                        <a:pt x="44421" y="32056"/>
                      </a:lnTo>
                      <a:lnTo>
                        <a:pt x="44547" y="32014"/>
                      </a:lnTo>
                      <a:lnTo>
                        <a:pt x="44609" y="32077"/>
                      </a:lnTo>
                      <a:lnTo>
                        <a:pt x="44651" y="32265"/>
                      </a:lnTo>
                      <a:lnTo>
                        <a:pt x="44756" y="32328"/>
                      </a:lnTo>
                      <a:lnTo>
                        <a:pt x="44840" y="32390"/>
                      </a:lnTo>
                      <a:lnTo>
                        <a:pt x="44923" y="32411"/>
                      </a:lnTo>
                      <a:lnTo>
                        <a:pt x="45028" y="32516"/>
                      </a:lnTo>
                      <a:lnTo>
                        <a:pt x="45112" y="32516"/>
                      </a:lnTo>
                      <a:lnTo>
                        <a:pt x="45363" y="32495"/>
                      </a:lnTo>
                      <a:lnTo>
                        <a:pt x="45593" y="32579"/>
                      </a:lnTo>
                      <a:lnTo>
                        <a:pt x="45948" y="32579"/>
                      </a:lnTo>
                      <a:lnTo>
                        <a:pt x="46095" y="32537"/>
                      </a:lnTo>
                      <a:lnTo>
                        <a:pt x="46158" y="32495"/>
                      </a:lnTo>
                      <a:lnTo>
                        <a:pt x="46283" y="32495"/>
                      </a:lnTo>
                      <a:lnTo>
                        <a:pt x="46388" y="32537"/>
                      </a:lnTo>
                      <a:lnTo>
                        <a:pt x="46472" y="32537"/>
                      </a:lnTo>
                      <a:lnTo>
                        <a:pt x="46534" y="32411"/>
                      </a:lnTo>
                      <a:lnTo>
                        <a:pt x="46744" y="32286"/>
                      </a:lnTo>
                      <a:lnTo>
                        <a:pt x="46890" y="32286"/>
                      </a:lnTo>
                      <a:lnTo>
                        <a:pt x="46953" y="32181"/>
                      </a:lnTo>
                      <a:lnTo>
                        <a:pt x="47329" y="32181"/>
                      </a:lnTo>
                      <a:lnTo>
                        <a:pt x="47434" y="32077"/>
                      </a:lnTo>
                      <a:lnTo>
                        <a:pt x="47455" y="31972"/>
                      </a:lnTo>
                      <a:lnTo>
                        <a:pt x="47455" y="31909"/>
                      </a:lnTo>
                      <a:lnTo>
                        <a:pt x="47539" y="31805"/>
                      </a:lnTo>
                      <a:lnTo>
                        <a:pt x="47664" y="31763"/>
                      </a:lnTo>
                      <a:lnTo>
                        <a:pt x="47748" y="31679"/>
                      </a:lnTo>
                      <a:lnTo>
                        <a:pt x="47790" y="31553"/>
                      </a:lnTo>
                      <a:lnTo>
                        <a:pt x="47873" y="31470"/>
                      </a:lnTo>
                      <a:lnTo>
                        <a:pt x="47978" y="31470"/>
                      </a:lnTo>
                      <a:lnTo>
                        <a:pt x="47999" y="31491"/>
                      </a:lnTo>
                      <a:lnTo>
                        <a:pt x="48187" y="31449"/>
                      </a:lnTo>
                      <a:lnTo>
                        <a:pt x="48292" y="31449"/>
                      </a:lnTo>
                      <a:lnTo>
                        <a:pt x="48417" y="31533"/>
                      </a:lnTo>
                      <a:lnTo>
                        <a:pt x="48501" y="31637"/>
                      </a:lnTo>
                      <a:lnTo>
                        <a:pt x="48585" y="31658"/>
                      </a:lnTo>
                      <a:lnTo>
                        <a:pt x="48689" y="31595"/>
                      </a:lnTo>
                      <a:lnTo>
                        <a:pt x="48731" y="31658"/>
                      </a:lnTo>
                      <a:lnTo>
                        <a:pt x="48836" y="31658"/>
                      </a:lnTo>
                      <a:lnTo>
                        <a:pt x="48982" y="31574"/>
                      </a:lnTo>
                      <a:lnTo>
                        <a:pt x="48982" y="31533"/>
                      </a:lnTo>
                      <a:lnTo>
                        <a:pt x="49150" y="31491"/>
                      </a:lnTo>
                      <a:lnTo>
                        <a:pt x="49359" y="31574"/>
                      </a:lnTo>
                      <a:lnTo>
                        <a:pt x="49422" y="31637"/>
                      </a:lnTo>
                      <a:lnTo>
                        <a:pt x="49464" y="31595"/>
                      </a:lnTo>
                      <a:lnTo>
                        <a:pt x="49547" y="31595"/>
                      </a:lnTo>
                      <a:lnTo>
                        <a:pt x="49568" y="31658"/>
                      </a:lnTo>
                      <a:lnTo>
                        <a:pt x="49673" y="31637"/>
                      </a:lnTo>
                      <a:lnTo>
                        <a:pt x="49840" y="31658"/>
                      </a:lnTo>
                      <a:lnTo>
                        <a:pt x="49924" y="31742"/>
                      </a:lnTo>
                      <a:lnTo>
                        <a:pt x="49966" y="31742"/>
                      </a:lnTo>
                      <a:lnTo>
                        <a:pt x="50259" y="31470"/>
                      </a:lnTo>
                      <a:lnTo>
                        <a:pt x="50384" y="31365"/>
                      </a:lnTo>
                      <a:lnTo>
                        <a:pt x="50594" y="31344"/>
                      </a:lnTo>
                      <a:lnTo>
                        <a:pt x="50677" y="31260"/>
                      </a:lnTo>
                      <a:lnTo>
                        <a:pt x="50698" y="31156"/>
                      </a:lnTo>
                      <a:lnTo>
                        <a:pt x="50677" y="31030"/>
                      </a:lnTo>
                      <a:lnTo>
                        <a:pt x="50614" y="31009"/>
                      </a:lnTo>
                      <a:lnTo>
                        <a:pt x="50573" y="31030"/>
                      </a:lnTo>
                      <a:lnTo>
                        <a:pt x="50510" y="31009"/>
                      </a:lnTo>
                      <a:lnTo>
                        <a:pt x="50468" y="31009"/>
                      </a:lnTo>
                      <a:lnTo>
                        <a:pt x="50468" y="30842"/>
                      </a:lnTo>
                      <a:lnTo>
                        <a:pt x="50489" y="30800"/>
                      </a:lnTo>
                      <a:lnTo>
                        <a:pt x="50489" y="30633"/>
                      </a:lnTo>
                      <a:lnTo>
                        <a:pt x="50447" y="30528"/>
                      </a:lnTo>
                      <a:lnTo>
                        <a:pt x="50468" y="30444"/>
                      </a:lnTo>
                      <a:lnTo>
                        <a:pt x="50552" y="30424"/>
                      </a:lnTo>
                      <a:lnTo>
                        <a:pt x="50552" y="30319"/>
                      </a:lnTo>
                      <a:lnTo>
                        <a:pt x="50468" y="30235"/>
                      </a:lnTo>
                      <a:lnTo>
                        <a:pt x="50447" y="30110"/>
                      </a:lnTo>
                      <a:lnTo>
                        <a:pt x="50468" y="30068"/>
                      </a:lnTo>
                      <a:lnTo>
                        <a:pt x="50405" y="29963"/>
                      </a:lnTo>
                      <a:lnTo>
                        <a:pt x="50405" y="29859"/>
                      </a:lnTo>
                      <a:lnTo>
                        <a:pt x="50489" y="29754"/>
                      </a:lnTo>
                      <a:lnTo>
                        <a:pt x="50573" y="29691"/>
                      </a:lnTo>
                      <a:lnTo>
                        <a:pt x="50594" y="29566"/>
                      </a:lnTo>
                      <a:lnTo>
                        <a:pt x="50677" y="29461"/>
                      </a:lnTo>
                      <a:lnTo>
                        <a:pt x="50761" y="29398"/>
                      </a:lnTo>
                      <a:lnTo>
                        <a:pt x="50761" y="29273"/>
                      </a:lnTo>
                      <a:lnTo>
                        <a:pt x="50719" y="29189"/>
                      </a:lnTo>
                      <a:lnTo>
                        <a:pt x="50719" y="29126"/>
                      </a:lnTo>
                      <a:lnTo>
                        <a:pt x="50656" y="29064"/>
                      </a:lnTo>
                      <a:lnTo>
                        <a:pt x="50594" y="28959"/>
                      </a:lnTo>
                      <a:lnTo>
                        <a:pt x="50510" y="28833"/>
                      </a:lnTo>
                      <a:lnTo>
                        <a:pt x="50447" y="28812"/>
                      </a:lnTo>
                      <a:lnTo>
                        <a:pt x="50363" y="28833"/>
                      </a:lnTo>
                      <a:lnTo>
                        <a:pt x="50238" y="28917"/>
                      </a:lnTo>
                      <a:lnTo>
                        <a:pt x="50175" y="28917"/>
                      </a:lnTo>
                      <a:lnTo>
                        <a:pt x="50154" y="28854"/>
                      </a:lnTo>
                      <a:lnTo>
                        <a:pt x="50154" y="28603"/>
                      </a:lnTo>
                      <a:lnTo>
                        <a:pt x="50175" y="28540"/>
                      </a:lnTo>
                      <a:lnTo>
                        <a:pt x="50175" y="28499"/>
                      </a:lnTo>
                      <a:lnTo>
                        <a:pt x="50238" y="28436"/>
                      </a:lnTo>
                      <a:lnTo>
                        <a:pt x="50259" y="28331"/>
                      </a:lnTo>
                      <a:lnTo>
                        <a:pt x="50342" y="28227"/>
                      </a:lnTo>
                      <a:lnTo>
                        <a:pt x="50342" y="28143"/>
                      </a:lnTo>
                      <a:lnTo>
                        <a:pt x="50384" y="28101"/>
                      </a:lnTo>
                      <a:lnTo>
                        <a:pt x="50552" y="28080"/>
                      </a:lnTo>
                      <a:lnTo>
                        <a:pt x="50614" y="28038"/>
                      </a:lnTo>
                      <a:lnTo>
                        <a:pt x="50698" y="28038"/>
                      </a:lnTo>
                      <a:lnTo>
                        <a:pt x="50719" y="28017"/>
                      </a:lnTo>
                      <a:lnTo>
                        <a:pt x="50803" y="28017"/>
                      </a:lnTo>
                      <a:lnTo>
                        <a:pt x="50886" y="27996"/>
                      </a:lnTo>
                      <a:lnTo>
                        <a:pt x="50928" y="27913"/>
                      </a:lnTo>
                      <a:lnTo>
                        <a:pt x="51033" y="27913"/>
                      </a:lnTo>
                      <a:lnTo>
                        <a:pt x="51117" y="27829"/>
                      </a:lnTo>
                      <a:lnTo>
                        <a:pt x="51242" y="27871"/>
                      </a:lnTo>
                      <a:lnTo>
                        <a:pt x="51451" y="27871"/>
                      </a:lnTo>
                      <a:lnTo>
                        <a:pt x="51514" y="27808"/>
                      </a:lnTo>
                      <a:lnTo>
                        <a:pt x="51556" y="27808"/>
                      </a:lnTo>
                      <a:lnTo>
                        <a:pt x="51598" y="27724"/>
                      </a:lnTo>
                      <a:lnTo>
                        <a:pt x="51744" y="27703"/>
                      </a:lnTo>
                      <a:lnTo>
                        <a:pt x="51765" y="27683"/>
                      </a:lnTo>
                      <a:lnTo>
                        <a:pt x="51849" y="27703"/>
                      </a:lnTo>
                      <a:lnTo>
                        <a:pt x="51933" y="27703"/>
                      </a:lnTo>
                      <a:lnTo>
                        <a:pt x="52016" y="27745"/>
                      </a:lnTo>
                      <a:lnTo>
                        <a:pt x="52184" y="27787"/>
                      </a:lnTo>
                      <a:lnTo>
                        <a:pt x="52267" y="27829"/>
                      </a:lnTo>
                      <a:lnTo>
                        <a:pt x="52288" y="27892"/>
                      </a:lnTo>
                      <a:lnTo>
                        <a:pt x="52435" y="27892"/>
                      </a:lnTo>
                      <a:lnTo>
                        <a:pt x="52498" y="27850"/>
                      </a:lnTo>
                      <a:lnTo>
                        <a:pt x="52539" y="27892"/>
                      </a:lnTo>
                      <a:lnTo>
                        <a:pt x="52644" y="27934"/>
                      </a:lnTo>
                      <a:lnTo>
                        <a:pt x="52686" y="27913"/>
                      </a:lnTo>
                      <a:lnTo>
                        <a:pt x="52686" y="27829"/>
                      </a:lnTo>
                      <a:lnTo>
                        <a:pt x="52749" y="27808"/>
                      </a:lnTo>
                      <a:lnTo>
                        <a:pt x="52790" y="27829"/>
                      </a:lnTo>
                      <a:lnTo>
                        <a:pt x="52874" y="27829"/>
                      </a:lnTo>
                      <a:lnTo>
                        <a:pt x="52916" y="27808"/>
                      </a:lnTo>
                      <a:lnTo>
                        <a:pt x="52979" y="27892"/>
                      </a:lnTo>
                      <a:lnTo>
                        <a:pt x="53021" y="27892"/>
                      </a:lnTo>
                      <a:lnTo>
                        <a:pt x="53104" y="27913"/>
                      </a:lnTo>
                      <a:lnTo>
                        <a:pt x="53125" y="27955"/>
                      </a:lnTo>
                      <a:lnTo>
                        <a:pt x="53104" y="28017"/>
                      </a:lnTo>
                      <a:lnTo>
                        <a:pt x="53125" y="28059"/>
                      </a:lnTo>
                      <a:lnTo>
                        <a:pt x="53188" y="28059"/>
                      </a:lnTo>
                      <a:lnTo>
                        <a:pt x="53209" y="28122"/>
                      </a:lnTo>
                      <a:lnTo>
                        <a:pt x="53272" y="28059"/>
                      </a:lnTo>
                      <a:lnTo>
                        <a:pt x="53335" y="28101"/>
                      </a:lnTo>
                      <a:lnTo>
                        <a:pt x="53376" y="28143"/>
                      </a:lnTo>
                      <a:lnTo>
                        <a:pt x="53335" y="28206"/>
                      </a:lnTo>
                      <a:lnTo>
                        <a:pt x="53376" y="28247"/>
                      </a:lnTo>
                      <a:lnTo>
                        <a:pt x="53481" y="28268"/>
                      </a:lnTo>
                      <a:lnTo>
                        <a:pt x="53523" y="28268"/>
                      </a:lnTo>
                      <a:lnTo>
                        <a:pt x="53586" y="28310"/>
                      </a:lnTo>
                      <a:lnTo>
                        <a:pt x="53586" y="28352"/>
                      </a:lnTo>
                      <a:lnTo>
                        <a:pt x="53627" y="28373"/>
                      </a:lnTo>
                      <a:lnTo>
                        <a:pt x="53690" y="28457"/>
                      </a:lnTo>
                      <a:lnTo>
                        <a:pt x="53690" y="28540"/>
                      </a:lnTo>
                      <a:lnTo>
                        <a:pt x="53711" y="28624"/>
                      </a:lnTo>
                      <a:lnTo>
                        <a:pt x="53711" y="28666"/>
                      </a:lnTo>
                      <a:lnTo>
                        <a:pt x="53732" y="28687"/>
                      </a:lnTo>
                      <a:lnTo>
                        <a:pt x="53899" y="28687"/>
                      </a:lnTo>
                      <a:lnTo>
                        <a:pt x="53920" y="28750"/>
                      </a:lnTo>
                      <a:lnTo>
                        <a:pt x="53899" y="28833"/>
                      </a:lnTo>
                      <a:lnTo>
                        <a:pt x="53899" y="28875"/>
                      </a:lnTo>
                      <a:lnTo>
                        <a:pt x="54025" y="28959"/>
                      </a:lnTo>
                      <a:lnTo>
                        <a:pt x="54067" y="29064"/>
                      </a:lnTo>
                      <a:lnTo>
                        <a:pt x="54151" y="29147"/>
                      </a:lnTo>
                      <a:lnTo>
                        <a:pt x="54171" y="29210"/>
                      </a:lnTo>
                      <a:lnTo>
                        <a:pt x="54234" y="29252"/>
                      </a:lnTo>
                      <a:lnTo>
                        <a:pt x="54255" y="29356"/>
                      </a:lnTo>
                      <a:lnTo>
                        <a:pt x="54339" y="29398"/>
                      </a:lnTo>
                      <a:lnTo>
                        <a:pt x="54339" y="29461"/>
                      </a:lnTo>
                      <a:lnTo>
                        <a:pt x="54318" y="29503"/>
                      </a:lnTo>
                      <a:lnTo>
                        <a:pt x="54339" y="29524"/>
                      </a:lnTo>
                      <a:lnTo>
                        <a:pt x="54381" y="29503"/>
                      </a:lnTo>
                      <a:lnTo>
                        <a:pt x="54443" y="29587"/>
                      </a:lnTo>
                      <a:lnTo>
                        <a:pt x="54464" y="29670"/>
                      </a:lnTo>
                      <a:lnTo>
                        <a:pt x="54569" y="29817"/>
                      </a:lnTo>
                      <a:lnTo>
                        <a:pt x="54778" y="29963"/>
                      </a:lnTo>
                      <a:lnTo>
                        <a:pt x="54799" y="30047"/>
                      </a:lnTo>
                      <a:lnTo>
                        <a:pt x="54841" y="30152"/>
                      </a:lnTo>
                      <a:lnTo>
                        <a:pt x="54883" y="30193"/>
                      </a:lnTo>
                      <a:lnTo>
                        <a:pt x="54883" y="30298"/>
                      </a:lnTo>
                      <a:lnTo>
                        <a:pt x="54967" y="30319"/>
                      </a:lnTo>
                      <a:lnTo>
                        <a:pt x="55008" y="30319"/>
                      </a:lnTo>
                      <a:lnTo>
                        <a:pt x="55050" y="30424"/>
                      </a:lnTo>
                      <a:lnTo>
                        <a:pt x="55050" y="30507"/>
                      </a:lnTo>
                      <a:lnTo>
                        <a:pt x="55092" y="30612"/>
                      </a:lnTo>
                      <a:lnTo>
                        <a:pt x="55218" y="30737"/>
                      </a:lnTo>
                      <a:lnTo>
                        <a:pt x="55322" y="30758"/>
                      </a:lnTo>
                      <a:lnTo>
                        <a:pt x="55385" y="30842"/>
                      </a:lnTo>
                      <a:lnTo>
                        <a:pt x="55469" y="30842"/>
                      </a:lnTo>
                      <a:lnTo>
                        <a:pt x="55511" y="30821"/>
                      </a:lnTo>
                      <a:lnTo>
                        <a:pt x="55573" y="30842"/>
                      </a:lnTo>
                      <a:lnTo>
                        <a:pt x="55615" y="30821"/>
                      </a:lnTo>
                      <a:lnTo>
                        <a:pt x="55741" y="30842"/>
                      </a:lnTo>
                      <a:lnTo>
                        <a:pt x="55803" y="30779"/>
                      </a:lnTo>
                      <a:lnTo>
                        <a:pt x="55887" y="30779"/>
                      </a:lnTo>
                      <a:lnTo>
                        <a:pt x="55887" y="30821"/>
                      </a:lnTo>
                      <a:lnTo>
                        <a:pt x="55824" y="30863"/>
                      </a:lnTo>
                      <a:lnTo>
                        <a:pt x="55845" y="30905"/>
                      </a:lnTo>
                      <a:lnTo>
                        <a:pt x="55992" y="30905"/>
                      </a:lnTo>
                      <a:lnTo>
                        <a:pt x="56034" y="30926"/>
                      </a:lnTo>
                      <a:lnTo>
                        <a:pt x="56055" y="30968"/>
                      </a:lnTo>
                      <a:lnTo>
                        <a:pt x="56138" y="31030"/>
                      </a:lnTo>
                      <a:lnTo>
                        <a:pt x="56159" y="30968"/>
                      </a:lnTo>
                      <a:lnTo>
                        <a:pt x="56222" y="30947"/>
                      </a:lnTo>
                      <a:lnTo>
                        <a:pt x="56264" y="30968"/>
                      </a:lnTo>
                      <a:lnTo>
                        <a:pt x="56306" y="30905"/>
                      </a:lnTo>
                      <a:lnTo>
                        <a:pt x="56348" y="30905"/>
                      </a:lnTo>
                      <a:lnTo>
                        <a:pt x="56410" y="30947"/>
                      </a:lnTo>
                      <a:lnTo>
                        <a:pt x="56431" y="31009"/>
                      </a:lnTo>
                      <a:lnTo>
                        <a:pt x="56473" y="31072"/>
                      </a:lnTo>
                      <a:lnTo>
                        <a:pt x="56536" y="31072"/>
                      </a:lnTo>
                      <a:lnTo>
                        <a:pt x="56557" y="31135"/>
                      </a:lnTo>
                      <a:lnTo>
                        <a:pt x="56620" y="31177"/>
                      </a:lnTo>
                      <a:lnTo>
                        <a:pt x="56640" y="31177"/>
                      </a:lnTo>
                      <a:lnTo>
                        <a:pt x="56682" y="31240"/>
                      </a:lnTo>
                      <a:lnTo>
                        <a:pt x="56724" y="31281"/>
                      </a:lnTo>
                      <a:lnTo>
                        <a:pt x="56850" y="31344"/>
                      </a:lnTo>
                      <a:lnTo>
                        <a:pt x="56871" y="31365"/>
                      </a:lnTo>
                      <a:lnTo>
                        <a:pt x="56933" y="31365"/>
                      </a:lnTo>
                      <a:lnTo>
                        <a:pt x="56975" y="31407"/>
                      </a:lnTo>
                      <a:lnTo>
                        <a:pt x="57059" y="31449"/>
                      </a:lnTo>
                      <a:lnTo>
                        <a:pt x="57122" y="31407"/>
                      </a:lnTo>
                      <a:lnTo>
                        <a:pt x="57184" y="31407"/>
                      </a:lnTo>
                      <a:lnTo>
                        <a:pt x="57247" y="31365"/>
                      </a:lnTo>
                      <a:lnTo>
                        <a:pt x="57289" y="31365"/>
                      </a:lnTo>
                      <a:lnTo>
                        <a:pt x="57352" y="31386"/>
                      </a:lnTo>
                      <a:lnTo>
                        <a:pt x="57352" y="31470"/>
                      </a:lnTo>
                      <a:lnTo>
                        <a:pt x="57289" y="31553"/>
                      </a:lnTo>
                      <a:lnTo>
                        <a:pt x="57289" y="31637"/>
                      </a:lnTo>
                      <a:lnTo>
                        <a:pt x="57289" y="31700"/>
                      </a:lnTo>
                      <a:lnTo>
                        <a:pt x="57394" y="31700"/>
                      </a:lnTo>
                      <a:lnTo>
                        <a:pt x="57436" y="31805"/>
                      </a:lnTo>
                      <a:lnTo>
                        <a:pt x="57456" y="31909"/>
                      </a:lnTo>
                      <a:lnTo>
                        <a:pt x="57436" y="32014"/>
                      </a:lnTo>
                      <a:lnTo>
                        <a:pt x="57394" y="32056"/>
                      </a:lnTo>
                      <a:lnTo>
                        <a:pt x="57394" y="32118"/>
                      </a:lnTo>
                      <a:lnTo>
                        <a:pt x="57498" y="32265"/>
                      </a:lnTo>
                      <a:lnTo>
                        <a:pt x="57561" y="32286"/>
                      </a:lnTo>
                      <a:lnTo>
                        <a:pt x="57645" y="32390"/>
                      </a:lnTo>
                      <a:lnTo>
                        <a:pt x="57666" y="32432"/>
                      </a:lnTo>
                      <a:lnTo>
                        <a:pt x="57749" y="32411"/>
                      </a:lnTo>
                      <a:lnTo>
                        <a:pt x="57812" y="32369"/>
                      </a:lnTo>
                      <a:lnTo>
                        <a:pt x="57896" y="32369"/>
                      </a:lnTo>
                      <a:lnTo>
                        <a:pt x="57938" y="32432"/>
                      </a:lnTo>
                      <a:lnTo>
                        <a:pt x="57980" y="32516"/>
                      </a:lnTo>
                      <a:lnTo>
                        <a:pt x="58042" y="32495"/>
                      </a:lnTo>
                      <a:lnTo>
                        <a:pt x="58105" y="32432"/>
                      </a:lnTo>
                      <a:lnTo>
                        <a:pt x="58189" y="32474"/>
                      </a:lnTo>
                      <a:lnTo>
                        <a:pt x="58231" y="32432"/>
                      </a:lnTo>
                      <a:lnTo>
                        <a:pt x="58398" y="32411"/>
                      </a:lnTo>
                      <a:lnTo>
                        <a:pt x="58461" y="32328"/>
                      </a:lnTo>
                      <a:lnTo>
                        <a:pt x="58524" y="32307"/>
                      </a:lnTo>
                      <a:lnTo>
                        <a:pt x="58524" y="32244"/>
                      </a:lnTo>
                      <a:lnTo>
                        <a:pt x="58544" y="32160"/>
                      </a:lnTo>
                      <a:lnTo>
                        <a:pt x="58628" y="32097"/>
                      </a:lnTo>
                      <a:lnTo>
                        <a:pt x="58628" y="31993"/>
                      </a:lnTo>
                      <a:lnTo>
                        <a:pt x="58649" y="31909"/>
                      </a:lnTo>
                      <a:lnTo>
                        <a:pt x="58837" y="31909"/>
                      </a:lnTo>
                      <a:lnTo>
                        <a:pt x="58858" y="31805"/>
                      </a:lnTo>
                      <a:lnTo>
                        <a:pt x="58921" y="31805"/>
                      </a:lnTo>
                      <a:lnTo>
                        <a:pt x="58963" y="31784"/>
                      </a:lnTo>
                      <a:lnTo>
                        <a:pt x="59005" y="31700"/>
                      </a:lnTo>
                      <a:lnTo>
                        <a:pt x="59047" y="31658"/>
                      </a:lnTo>
                      <a:lnTo>
                        <a:pt x="59151" y="31658"/>
                      </a:lnTo>
                      <a:lnTo>
                        <a:pt x="59214" y="31595"/>
                      </a:lnTo>
                      <a:lnTo>
                        <a:pt x="59319" y="31658"/>
                      </a:lnTo>
                      <a:lnTo>
                        <a:pt x="59361" y="31700"/>
                      </a:lnTo>
                      <a:lnTo>
                        <a:pt x="59465" y="31700"/>
                      </a:lnTo>
                      <a:lnTo>
                        <a:pt x="59486" y="31763"/>
                      </a:lnTo>
                      <a:lnTo>
                        <a:pt x="59549" y="31867"/>
                      </a:lnTo>
                      <a:lnTo>
                        <a:pt x="59486" y="31909"/>
                      </a:lnTo>
                      <a:lnTo>
                        <a:pt x="59528" y="31972"/>
                      </a:lnTo>
                      <a:lnTo>
                        <a:pt x="59633" y="32077"/>
                      </a:lnTo>
                      <a:lnTo>
                        <a:pt x="59633" y="32139"/>
                      </a:lnTo>
                      <a:lnTo>
                        <a:pt x="59674" y="32202"/>
                      </a:lnTo>
                      <a:lnTo>
                        <a:pt x="59758" y="32244"/>
                      </a:lnTo>
                      <a:lnTo>
                        <a:pt x="59737" y="32390"/>
                      </a:lnTo>
                      <a:lnTo>
                        <a:pt x="59737" y="32495"/>
                      </a:lnTo>
                      <a:lnTo>
                        <a:pt x="59695" y="32537"/>
                      </a:lnTo>
                      <a:lnTo>
                        <a:pt x="59633" y="32558"/>
                      </a:lnTo>
                      <a:lnTo>
                        <a:pt x="59549" y="32662"/>
                      </a:lnTo>
                      <a:lnTo>
                        <a:pt x="59549" y="32725"/>
                      </a:lnTo>
                      <a:lnTo>
                        <a:pt x="59591" y="32809"/>
                      </a:lnTo>
                      <a:lnTo>
                        <a:pt x="59633" y="32830"/>
                      </a:lnTo>
                      <a:lnTo>
                        <a:pt x="59633" y="32934"/>
                      </a:lnTo>
                      <a:lnTo>
                        <a:pt x="59591" y="33018"/>
                      </a:lnTo>
                      <a:lnTo>
                        <a:pt x="59633" y="33060"/>
                      </a:lnTo>
                      <a:lnTo>
                        <a:pt x="59674" y="33081"/>
                      </a:lnTo>
                      <a:lnTo>
                        <a:pt x="59674" y="33144"/>
                      </a:lnTo>
                      <a:lnTo>
                        <a:pt x="59695" y="33185"/>
                      </a:lnTo>
                      <a:lnTo>
                        <a:pt x="59695" y="33248"/>
                      </a:lnTo>
                      <a:lnTo>
                        <a:pt x="59674" y="33269"/>
                      </a:lnTo>
                      <a:lnTo>
                        <a:pt x="59653" y="33290"/>
                      </a:lnTo>
                      <a:lnTo>
                        <a:pt x="59653" y="33437"/>
                      </a:lnTo>
                      <a:lnTo>
                        <a:pt x="59695" y="33562"/>
                      </a:lnTo>
                      <a:lnTo>
                        <a:pt x="59737" y="33604"/>
                      </a:lnTo>
                      <a:lnTo>
                        <a:pt x="59737" y="33667"/>
                      </a:lnTo>
                      <a:lnTo>
                        <a:pt x="59674" y="33709"/>
                      </a:lnTo>
                      <a:lnTo>
                        <a:pt x="59653" y="33792"/>
                      </a:lnTo>
                      <a:lnTo>
                        <a:pt x="59674" y="33855"/>
                      </a:lnTo>
                      <a:lnTo>
                        <a:pt x="59674" y="33897"/>
                      </a:lnTo>
                      <a:lnTo>
                        <a:pt x="59695" y="33960"/>
                      </a:lnTo>
                      <a:lnTo>
                        <a:pt x="59633" y="34001"/>
                      </a:lnTo>
                      <a:lnTo>
                        <a:pt x="59591" y="34022"/>
                      </a:lnTo>
                      <a:lnTo>
                        <a:pt x="59633" y="34085"/>
                      </a:lnTo>
                      <a:lnTo>
                        <a:pt x="59653" y="34169"/>
                      </a:lnTo>
                      <a:lnTo>
                        <a:pt x="59633" y="34211"/>
                      </a:lnTo>
                      <a:lnTo>
                        <a:pt x="59570" y="34315"/>
                      </a:lnTo>
                      <a:lnTo>
                        <a:pt x="59591" y="34378"/>
                      </a:lnTo>
                      <a:lnTo>
                        <a:pt x="59633" y="34420"/>
                      </a:lnTo>
                      <a:lnTo>
                        <a:pt x="59591" y="34483"/>
                      </a:lnTo>
                      <a:lnTo>
                        <a:pt x="59591" y="34525"/>
                      </a:lnTo>
                      <a:lnTo>
                        <a:pt x="59633" y="34587"/>
                      </a:lnTo>
                      <a:lnTo>
                        <a:pt x="59653" y="34650"/>
                      </a:lnTo>
                      <a:lnTo>
                        <a:pt x="59591" y="34713"/>
                      </a:lnTo>
                      <a:lnTo>
                        <a:pt x="59549" y="34713"/>
                      </a:lnTo>
                      <a:lnTo>
                        <a:pt x="59486" y="34692"/>
                      </a:lnTo>
                      <a:lnTo>
                        <a:pt x="59130" y="34608"/>
                      </a:lnTo>
                      <a:lnTo>
                        <a:pt x="59047" y="34587"/>
                      </a:lnTo>
                      <a:lnTo>
                        <a:pt x="58942" y="34546"/>
                      </a:lnTo>
                      <a:lnTo>
                        <a:pt x="58900" y="34546"/>
                      </a:lnTo>
                      <a:lnTo>
                        <a:pt x="58796" y="34713"/>
                      </a:lnTo>
                      <a:lnTo>
                        <a:pt x="58754" y="34797"/>
                      </a:lnTo>
                      <a:lnTo>
                        <a:pt x="58712" y="34859"/>
                      </a:lnTo>
                      <a:lnTo>
                        <a:pt x="58628" y="34859"/>
                      </a:lnTo>
                      <a:lnTo>
                        <a:pt x="58544" y="34922"/>
                      </a:lnTo>
                      <a:lnTo>
                        <a:pt x="58524" y="34964"/>
                      </a:lnTo>
                      <a:lnTo>
                        <a:pt x="58586" y="35069"/>
                      </a:lnTo>
                      <a:lnTo>
                        <a:pt x="58712" y="35278"/>
                      </a:lnTo>
                      <a:lnTo>
                        <a:pt x="58733" y="35362"/>
                      </a:lnTo>
                      <a:lnTo>
                        <a:pt x="58754" y="35445"/>
                      </a:lnTo>
                      <a:lnTo>
                        <a:pt x="58837" y="35550"/>
                      </a:lnTo>
                      <a:lnTo>
                        <a:pt x="58837" y="35654"/>
                      </a:lnTo>
                      <a:lnTo>
                        <a:pt x="58837" y="35780"/>
                      </a:lnTo>
                      <a:lnTo>
                        <a:pt x="58837" y="35885"/>
                      </a:lnTo>
                      <a:lnTo>
                        <a:pt x="58837" y="36094"/>
                      </a:lnTo>
                      <a:lnTo>
                        <a:pt x="58921" y="36157"/>
                      </a:lnTo>
                      <a:lnTo>
                        <a:pt x="58921" y="36261"/>
                      </a:lnTo>
                      <a:lnTo>
                        <a:pt x="58921" y="36366"/>
                      </a:lnTo>
                      <a:lnTo>
                        <a:pt x="58900" y="36408"/>
                      </a:lnTo>
                      <a:lnTo>
                        <a:pt x="58900" y="36491"/>
                      </a:lnTo>
                      <a:lnTo>
                        <a:pt x="58921" y="36533"/>
                      </a:lnTo>
                      <a:lnTo>
                        <a:pt x="58921" y="36638"/>
                      </a:lnTo>
                      <a:lnTo>
                        <a:pt x="58858" y="36638"/>
                      </a:lnTo>
                      <a:lnTo>
                        <a:pt x="58733" y="36617"/>
                      </a:lnTo>
                      <a:lnTo>
                        <a:pt x="58649" y="36680"/>
                      </a:lnTo>
                      <a:lnTo>
                        <a:pt x="58649" y="36722"/>
                      </a:lnTo>
                      <a:lnTo>
                        <a:pt x="58691" y="36826"/>
                      </a:lnTo>
                      <a:lnTo>
                        <a:pt x="58733" y="36847"/>
                      </a:lnTo>
                      <a:lnTo>
                        <a:pt x="58733" y="36931"/>
                      </a:lnTo>
                      <a:lnTo>
                        <a:pt x="58733" y="36952"/>
                      </a:lnTo>
                      <a:lnTo>
                        <a:pt x="58837" y="37098"/>
                      </a:lnTo>
                      <a:lnTo>
                        <a:pt x="58858" y="37098"/>
                      </a:lnTo>
                      <a:lnTo>
                        <a:pt x="58921" y="36931"/>
                      </a:lnTo>
                      <a:lnTo>
                        <a:pt x="59068" y="36910"/>
                      </a:lnTo>
                      <a:lnTo>
                        <a:pt x="59130" y="36952"/>
                      </a:lnTo>
                      <a:lnTo>
                        <a:pt x="59172" y="36784"/>
                      </a:lnTo>
                      <a:lnTo>
                        <a:pt x="59256" y="36722"/>
                      </a:lnTo>
                      <a:lnTo>
                        <a:pt x="59256" y="36512"/>
                      </a:lnTo>
                      <a:lnTo>
                        <a:pt x="59361" y="36429"/>
                      </a:lnTo>
                      <a:lnTo>
                        <a:pt x="59361" y="36324"/>
                      </a:lnTo>
                      <a:lnTo>
                        <a:pt x="59381" y="36282"/>
                      </a:lnTo>
                      <a:lnTo>
                        <a:pt x="59528" y="36366"/>
                      </a:lnTo>
                      <a:lnTo>
                        <a:pt x="59653" y="36303"/>
                      </a:lnTo>
                      <a:lnTo>
                        <a:pt x="59695" y="36366"/>
                      </a:lnTo>
                      <a:lnTo>
                        <a:pt x="59695" y="36575"/>
                      </a:lnTo>
                      <a:lnTo>
                        <a:pt x="59884" y="36617"/>
                      </a:lnTo>
                      <a:lnTo>
                        <a:pt x="60072" y="36722"/>
                      </a:lnTo>
                      <a:lnTo>
                        <a:pt x="60114" y="36680"/>
                      </a:lnTo>
                      <a:lnTo>
                        <a:pt x="60197" y="36742"/>
                      </a:lnTo>
                      <a:lnTo>
                        <a:pt x="60323" y="36617"/>
                      </a:lnTo>
                      <a:lnTo>
                        <a:pt x="60490" y="36596"/>
                      </a:lnTo>
                      <a:lnTo>
                        <a:pt x="60511" y="36512"/>
                      </a:lnTo>
                      <a:lnTo>
                        <a:pt x="60595" y="36512"/>
                      </a:lnTo>
                      <a:lnTo>
                        <a:pt x="60679" y="36366"/>
                      </a:lnTo>
                      <a:lnTo>
                        <a:pt x="60846" y="36115"/>
                      </a:lnTo>
                      <a:lnTo>
                        <a:pt x="60825" y="36073"/>
                      </a:lnTo>
                      <a:lnTo>
                        <a:pt x="60951" y="36010"/>
                      </a:lnTo>
                      <a:lnTo>
                        <a:pt x="60951" y="35926"/>
                      </a:lnTo>
                      <a:lnTo>
                        <a:pt x="60909" y="35780"/>
                      </a:lnTo>
                      <a:lnTo>
                        <a:pt x="60993" y="35822"/>
                      </a:lnTo>
                      <a:lnTo>
                        <a:pt x="60993" y="35843"/>
                      </a:lnTo>
                      <a:lnTo>
                        <a:pt x="61118" y="35654"/>
                      </a:lnTo>
                      <a:lnTo>
                        <a:pt x="61055" y="35550"/>
                      </a:lnTo>
                      <a:lnTo>
                        <a:pt x="61118" y="35529"/>
                      </a:lnTo>
                      <a:lnTo>
                        <a:pt x="61118" y="35341"/>
                      </a:lnTo>
                      <a:lnTo>
                        <a:pt x="61223" y="35299"/>
                      </a:lnTo>
                      <a:lnTo>
                        <a:pt x="61223" y="35194"/>
                      </a:lnTo>
                      <a:lnTo>
                        <a:pt x="61369" y="35090"/>
                      </a:lnTo>
                      <a:lnTo>
                        <a:pt x="61411" y="35027"/>
                      </a:lnTo>
                      <a:lnTo>
                        <a:pt x="61348" y="34985"/>
                      </a:lnTo>
                      <a:lnTo>
                        <a:pt x="61369" y="34838"/>
                      </a:lnTo>
                      <a:lnTo>
                        <a:pt x="61453" y="34818"/>
                      </a:lnTo>
                      <a:lnTo>
                        <a:pt x="61557" y="34315"/>
                      </a:lnTo>
                      <a:lnTo>
                        <a:pt x="61683" y="34169"/>
                      </a:lnTo>
                      <a:lnTo>
                        <a:pt x="61683" y="34064"/>
                      </a:lnTo>
                      <a:lnTo>
                        <a:pt x="61829" y="33960"/>
                      </a:lnTo>
                      <a:lnTo>
                        <a:pt x="61850" y="33834"/>
                      </a:lnTo>
                      <a:lnTo>
                        <a:pt x="61976" y="33667"/>
                      </a:lnTo>
                      <a:lnTo>
                        <a:pt x="61976" y="33541"/>
                      </a:lnTo>
                      <a:lnTo>
                        <a:pt x="61934" y="33520"/>
                      </a:lnTo>
                      <a:lnTo>
                        <a:pt x="61892" y="33353"/>
                      </a:lnTo>
                      <a:lnTo>
                        <a:pt x="62039" y="33227"/>
                      </a:lnTo>
                      <a:lnTo>
                        <a:pt x="61976" y="32955"/>
                      </a:lnTo>
                      <a:lnTo>
                        <a:pt x="62081" y="32830"/>
                      </a:lnTo>
                      <a:lnTo>
                        <a:pt x="62081" y="32746"/>
                      </a:lnTo>
                      <a:lnTo>
                        <a:pt x="62039" y="32746"/>
                      </a:lnTo>
                      <a:lnTo>
                        <a:pt x="62101" y="32579"/>
                      </a:lnTo>
                      <a:lnTo>
                        <a:pt x="62101" y="32411"/>
                      </a:lnTo>
                      <a:lnTo>
                        <a:pt x="62206" y="32307"/>
                      </a:lnTo>
                      <a:lnTo>
                        <a:pt x="62206" y="32118"/>
                      </a:lnTo>
                      <a:lnTo>
                        <a:pt x="62185" y="32097"/>
                      </a:lnTo>
                      <a:lnTo>
                        <a:pt x="62164" y="31909"/>
                      </a:lnTo>
                      <a:lnTo>
                        <a:pt x="62248" y="31742"/>
                      </a:lnTo>
                      <a:lnTo>
                        <a:pt x="62248" y="31574"/>
                      </a:lnTo>
                      <a:lnTo>
                        <a:pt x="62394" y="31386"/>
                      </a:lnTo>
                      <a:lnTo>
                        <a:pt x="62394" y="31240"/>
                      </a:lnTo>
                      <a:lnTo>
                        <a:pt x="62353" y="31135"/>
                      </a:lnTo>
                      <a:lnTo>
                        <a:pt x="62353" y="30947"/>
                      </a:lnTo>
                      <a:lnTo>
                        <a:pt x="62394" y="30905"/>
                      </a:lnTo>
                      <a:lnTo>
                        <a:pt x="62394" y="30758"/>
                      </a:lnTo>
                      <a:lnTo>
                        <a:pt x="62311" y="30758"/>
                      </a:lnTo>
                      <a:lnTo>
                        <a:pt x="62269" y="30486"/>
                      </a:lnTo>
                      <a:lnTo>
                        <a:pt x="62269" y="30403"/>
                      </a:lnTo>
                      <a:lnTo>
                        <a:pt x="62248" y="30319"/>
                      </a:lnTo>
                      <a:lnTo>
                        <a:pt x="62248" y="30110"/>
                      </a:lnTo>
                      <a:lnTo>
                        <a:pt x="62081" y="29921"/>
                      </a:lnTo>
                      <a:lnTo>
                        <a:pt x="62039" y="29921"/>
                      </a:lnTo>
                      <a:lnTo>
                        <a:pt x="61976" y="29817"/>
                      </a:lnTo>
                      <a:lnTo>
                        <a:pt x="62039" y="29775"/>
                      </a:lnTo>
                      <a:lnTo>
                        <a:pt x="62101" y="29608"/>
                      </a:lnTo>
                      <a:lnTo>
                        <a:pt x="62101" y="29566"/>
                      </a:lnTo>
                      <a:lnTo>
                        <a:pt x="61997" y="29649"/>
                      </a:lnTo>
                      <a:lnTo>
                        <a:pt x="61892" y="29608"/>
                      </a:lnTo>
                      <a:lnTo>
                        <a:pt x="61788" y="29231"/>
                      </a:lnTo>
                      <a:lnTo>
                        <a:pt x="61788" y="29126"/>
                      </a:lnTo>
                      <a:lnTo>
                        <a:pt x="61767" y="29043"/>
                      </a:lnTo>
                      <a:lnTo>
                        <a:pt x="61746" y="28833"/>
                      </a:lnTo>
                      <a:lnTo>
                        <a:pt x="61788" y="28750"/>
                      </a:lnTo>
                      <a:lnTo>
                        <a:pt x="61683" y="28457"/>
                      </a:lnTo>
                      <a:lnTo>
                        <a:pt x="61767" y="28394"/>
                      </a:lnTo>
                      <a:lnTo>
                        <a:pt x="61725" y="28352"/>
                      </a:lnTo>
                      <a:lnTo>
                        <a:pt x="61746" y="28310"/>
                      </a:lnTo>
                      <a:lnTo>
                        <a:pt x="61746" y="28227"/>
                      </a:lnTo>
                      <a:lnTo>
                        <a:pt x="61683" y="28185"/>
                      </a:lnTo>
                      <a:lnTo>
                        <a:pt x="61746" y="28080"/>
                      </a:lnTo>
                      <a:lnTo>
                        <a:pt x="61683" y="27975"/>
                      </a:lnTo>
                      <a:lnTo>
                        <a:pt x="61683" y="27892"/>
                      </a:lnTo>
                      <a:lnTo>
                        <a:pt x="61767" y="27829"/>
                      </a:lnTo>
                      <a:lnTo>
                        <a:pt x="61662" y="27766"/>
                      </a:lnTo>
                      <a:lnTo>
                        <a:pt x="61641" y="27620"/>
                      </a:lnTo>
                      <a:lnTo>
                        <a:pt x="61683" y="27557"/>
                      </a:lnTo>
                      <a:lnTo>
                        <a:pt x="61662" y="27452"/>
                      </a:lnTo>
                      <a:lnTo>
                        <a:pt x="61578" y="27515"/>
                      </a:lnTo>
                      <a:lnTo>
                        <a:pt x="61474" y="27494"/>
                      </a:lnTo>
                      <a:lnTo>
                        <a:pt x="61348" y="27390"/>
                      </a:lnTo>
                      <a:lnTo>
                        <a:pt x="61348" y="27264"/>
                      </a:lnTo>
                      <a:lnTo>
                        <a:pt x="61411" y="27180"/>
                      </a:lnTo>
                      <a:lnTo>
                        <a:pt x="61411" y="27076"/>
                      </a:lnTo>
                      <a:lnTo>
                        <a:pt x="61244" y="26887"/>
                      </a:lnTo>
                      <a:lnTo>
                        <a:pt x="61160" y="26887"/>
                      </a:lnTo>
                      <a:lnTo>
                        <a:pt x="61055" y="26762"/>
                      </a:lnTo>
                      <a:lnTo>
                        <a:pt x="61139" y="26720"/>
                      </a:lnTo>
                      <a:lnTo>
                        <a:pt x="61139" y="26615"/>
                      </a:lnTo>
                      <a:lnTo>
                        <a:pt x="61202" y="26511"/>
                      </a:lnTo>
                      <a:lnTo>
                        <a:pt x="61097" y="26323"/>
                      </a:lnTo>
                      <a:lnTo>
                        <a:pt x="61013" y="26323"/>
                      </a:lnTo>
                      <a:lnTo>
                        <a:pt x="60930" y="26239"/>
                      </a:lnTo>
                      <a:lnTo>
                        <a:pt x="60825" y="26218"/>
                      </a:lnTo>
                      <a:lnTo>
                        <a:pt x="60804" y="26134"/>
                      </a:lnTo>
                      <a:lnTo>
                        <a:pt x="60532" y="26051"/>
                      </a:lnTo>
                      <a:lnTo>
                        <a:pt x="60490" y="25988"/>
                      </a:lnTo>
                      <a:lnTo>
                        <a:pt x="60323" y="25946"/>
                      </a:lnTo>
                      <a:lnTo>
                        <a:pt x="60260" y="25904"/>
                      </a:lnTo>
                      <a:lnTo>
                        <a:pt x="60197" y="25779"/>
                      </a:lnTo>
                      <a:lnTo>
                        <a:pt x="60114" y="25695"/>
                      </a:lnTo>
                      <a:lnTo>
                        <a:pt x="59988" y="25695"/>
                      </a:lnTo>
                      <a:lnTo>
                        <a:pt x="59863" y="25590"/>
                      </a:lnTo>
                      <a:lnTo>
                        <a:pt x="59737" y="25695"/>
                      </a:lnTo>
                      <a:lnTo>
                        <a:pt x="59633" y="25695"/>
                      </a:lnTo>
                      <a:lnTo>
                        <a:pt x="59570" y="25779"/>
                      </a:lnTo>
                      <a:lnTo>
                        <a:pt x="59486" y="25779"/>
                      </a:lnTo>
                      <a:lnTo>
                        <a:pt x="59444" y="25716"/>
                      </a:lnTo>
                      <a:lnTo>
                        <a:pt x="59444" y="25674"/>
                      </a:lnTo>
                      <a:lnTo>
                        <a:pt x="59340" y="25611"/>
                      </a:lnTo>
                      <a:lnTo>
                        <a:pt x="59235" y="25611"/>
                      </a:lnTo>
                      <a:lnTo>
                        <a:pt x="59277" y="25799"/>
                      </a:lnTo>
                      <a:lnTo>
                        <a:pt x="59381" y="25904"/>
                      </a:lnTo>
                      <a:lnTo>
                        <a:pt x="59340" y="26009"/>
                      </a:lnTo>
                      <a:lnTo>
                        <a:pt x="59381" y="26197"/>
                      </a:lnTo>
                      <a:lnTo>
                        <a:pt x="59340" y="26343"/>
                      </a:lnTo>
                      <a:lnTo>
                        <a:pt x="59256" y="26406"/>
                      </a:lnTo>
                      <a:lnTo>
                        <a:pt x="59256" y="26239"/>
                      </a:lnTo>
                      <a:lnTo>
                        <a:pt x="59277" y="26113"/>
                      </a:lnTo>
                      <a:lnTo>
                        <a:pt x="59214" y="25946"/>
                      </a:lnTo>
                      <a:lnTo>
                        <a:pt x="59151" y="26030"/>
                      </a:lnTo>
                      <a:lnTo>
                        <a:pt x="59172" y="26134"/>
                      </a:lnTo>
                      <a:lnTo>
                        <a:pt x="59130" y="26323"/>
                      </a:lnTo>
                      <a:lnTo>
                        <a:pt x="59005" y="26406"/>
                      </a:lnTo>
                      <a:lnTo>
                        <a:pt x="58733" y="26427"/>
                      </a:lnTo>
                      <a:lnTo>
                        <a:pt x="58712" y="26364"/>
                      </a:lnTo>
                      <a:lnTo>
                        <a:pt x="58816" y="26302"/>
                      </a:lnTo>
                      <a:lnTo>
                        <a:pt x="58858" y="26302"/>
                      </a:lnTo>
                      <a:lnTo>
                        <a:pt x="58858" y="26134"/>
                      </a:lnTo>
                      <a:lnTo>
                        <a:pt x="58921" y="26051"/>
                      </a:lnTo>
                      <a:lnTo>
                        <a:pt x="58963" y="26009"/>
                      </a:lnTo>
                      <a:lnTo>
                        <a:pt x="58837" y="26009"/>
                      </a:lnTo>
                      <a:lnTo>
                        <a:pt x="58796" y="26051"/>
                      </a:lnTo>
                      <a:lnTo>
                        <a:pt x="58733" y="26009"/>
                      </a:lnTo>
                      <a:lnTo>
                        <a:pt x="58649" y="26030"/>
                      </a:lnTo>
                      <a:lnTo>
                        <a:pt x="58607" y="26134"/>
                      </a:lnTo>
                      <a:lnTo>
                        <a:pt x="58524" y="26197"/>
                      </a:lnTo>
                      <a:lnTo>
                        <a:pt x="58503" y="26197"/>
                      </a:lnTo>
                      <a:lnTo>
                        <a:pt x="58419" y="26302"/>
                      </a:lnTo>
                      <a:lnTo>
                        <a:pt x="58272" y="26155"/>
                      </a:lnTo>
                      <a:lnTo>
                        <a:pt x="58293" y="26009"/>
                      </a:lnTo>
                      <a:lnTo>
                        <a:pt x="58231" y="25820"/>
                      </a:lnTo>
                      <a:lnTo>
                        <a:pt x="58105" y="25632"/>
                      </a:lnTo>
                      <a:lnTo>
                        <a:pt x="58105" y="25339"/>
                      </a:lnTo>
                      <a:lnTo>
                        <a:pt x="57980" y="25381"/>
                      </a:lnTo>
                      <a:lnTo>
                        <a:pt x="57917" y="25381"/>
                      </a:lnTo>
                      <a:lnTo>
                        <a:pt x="57812" y="25423"/>
                      </a:lnTo>
                      <a:lnTo>
                        <a:pt x="57749" y="25465"/>
                      </a:lnTo>
                      <a:lnTo>
                        <a:pt x="57603" y="25548"/>
                      </a:lnTo>
                      <a:lnTo>
                        <a:pt x="57498" y="25548"/>
                      </a:lnTo>
                      <a:lnTo>
                        <a:pt x="57394" y="25486"/>
                      </a:lnTo>
                      <a:lnTo>
                        <a:pt x="57289" y="25527"/>
                      </a:lnTo>
                      <a:lnTo>
                        <a:pt x="57184" y="25444"/>
                      </a:lnTo>
                      <a:lnTo>
                        <a:pt x="57143" y="25339"/>
                      </a:lnTo>
                      <a:lnTo>
                        <a:pt x="57184" y="25255"/>
                      </a:lnTo>
                      <a:lnTo>
                        <a:pt x="57226" y="25109"/>
                      </a:lnTo>
                      <a:lnTo>
                        <a:pt x="57331" y="24942"/>
                      </a:lnTo>
                      <a:lnTo>
                        <a:pt x="57477" y="24774"/>
                      </a:lnTo>
                      <a:lnTo>
                        <a:pt x="57477" y="24586"/>
                      </a:lnTo>
                      <a:lnTo>
                        <a:pt x="57666" y="24439"/>
                      </a:lnTo>
                      <a:lnTo>
                        <a:pt x="57666" y="24272"/>
                      </a:lnTo>
                      <a:lnTo>
                        <a:pt x="57708" y="24251"/>
                      </a:lnTo>
                      <a:lnTo>
                        <a:pt x="57708" y="24188"/>
                      </a:lnTo>
                      <a:lnTo>
                        <a:pt x="57812" y="24021"/>
                      </a:lnTo>
                      <a:lnTo>
                        <a:pt x="57854" y="23874"/>
                      </a:lnTo>
                      <a:lnTo>
                        <a:pt x="57917" y="23749"/>
                      </a:lnTo>
                      <a:lnTo>
                        <a:pt x="57875" y="23623"/>
                      </a:lnTo>
                      <a:lnTo>
                        <a:pt x="57917" y="23540"/>
                      </a:lnTo>
                      <a:lnTo>
                        <a:pt x="57917" y="23330"/>
                      </a:lnTo>
                      <a:lnTo>
                        <a:pt x="57980" y="23038"/>
                      </a:lnTo>
                      <a:lnTo>
                        <a:pt x="58021" y="23038"/>
                      </a:lnTo>
                      <a:lnTo>
                        <a:pt x="58063" y="22828"/>
                      </a:lnTo>
                      <a:lnTo>
                        <a:pt x="58168" y="22786"/>
                      </a:lnTo>
                      <a:lnTo>
                        <a:pt x="58126" y="22661"/>
                      </a:lnTo>
                      <a:lnTo>
                        <a:pt x="58293" y="22473"/>
                      </a:lnTo>
                      <a:lnTo>
                        <a:pt x="58314" y="22305"/>
                      </a:lnTo>
                      <a:lnTo>
                        <a:pt x="58419" y="22242"/>
                      </a:lnTo>
                      <a:lnTo>
                        <a:pt x="58377" y="22033"/>
                      </a:lnTo>
                      <a:lnTo>
                        <a:pt x="58419" y="21970"/>
                      </a:lnTo>
                      <a:lnTo>
                        <a:pt x="58419" y="21845"/>
                      </a:lnTo>
                      <a:lnTo>
                        <a:pt x="58503" y="21782"/>
                      </a:lnTo>
                      <a:lnTo>
                        <a:pt x="58544" y="21782"/>
                      </a:lnTo>
                      <a:lnTo>
                        <a:pt x="58544" y="21657"/>
                      </a:lnTo>
                      <a:lnTo>
                        <a:pt x="58503" y="21573"/>
                      </a:lnTo>
                      <a:lnTo>
                        <a:pt x="58503" y="21343"/>
                      </a:lnTo>
                      <a:lnTo>
                        <a:pt x="58482" y="21217"/>
                      </a:lnTo>
                      <a:lnTo>
                        <a:pt x="58544" y="21029"/>
                      </a:lnTo>
                      <a:lnTo>
                        <a:pt x="58712" y="20841"/>
                      </a:lnTo>
                      <a:lnTo>
                        <a:pt x="58754" y="20631"/>
                      </a:lnTo>
                      <a:lnTo>
                        <a:pt x="58607" y="20401"/>
                      </a:lnTo>
                      <a:lnTo>
                        <a:pt x="58628" y="20276"/>
                      </a:lnTo>
                      <a:lnTo>
                        <a:pt x="58733" y="20171"/>
                      </a:lnTo>
                      <a:lnTo>
                        <a:pt x="58754" y="20045"/>
                      </a:lnTo>
                      <a:lnTo>
                        <a:pt x="58963" y="19878"/>
                      </a:lnTo>
                      <a:lnTo>
                        <a:pt x="59005" y="19773"/>
                      </a:lnTo>
                      <a:lnTo>
                        <a:pt x="59068" y="19773"/>
                      </a:lnTo>
                      <a:lnTo>
                        <a:pt x="59151" y="19857"/>
                      </a:lnTo>
                      <a:lnTo>
                        <a:pt x="59277" y="19836"/>
                      </a:lnTo>
                      <a:lnTo>
                        <a:pt x="59486" y="19669"/>
                      </a:lnTo>
                      <a:lnTo>
                        <a:pt x="59674" y="19669"/>
                      </a:lnTo>
                      <a:lnTo>
                        <a:pt x="59842" y="19564"/>
                      </a:lnTo>
                      <a:lnTo>
                        <a:pt x="59967" y="19564"/>
                      </a:lnTo>
                      <a:lnTo>
                        <a:pt x="60072" y="19481"/>
                      </a:lnTo>
                      <a:lnTo>
                        <a:pt x="60177" y="19481"/>
                      </a:lnTo>
                      <a:lnTo>
                        <a:pt x="60281" y="19460"/>
                      </a:lnTo>
                      <a:lnTo>
                        <a:pt x="60323" y="19376"/>
                      </a:lnTo>
                      <a:lnTo>
                        <a:pt x="60428" y="19460"/>
                      </a:lnTo>
                      <a:lnTo>
                        <a:pt x="60386" y="19585"/>
                      </a:lnTo>
                      <a:lnTo>
                        <a:pt x="60469" y="19627"/>
                      </a:lnTo>
                      <a:lnTo>
                        <a:pt x="60574" y="19732"/>
                      </a:lnTo>
                      <a:lnTo>
                        <a:pt x="60616" y="19627"/>
                      </a:lnTo>
                      <a:lnTo>
                        <a:pt x="60721" y="19543"/>
                      </a:lnTo>
                      <a:lnTo>
                        <a:pt x="60574" y="19418"/>
                      </a:lnTo>
                      <a:lnTo>
                        <a:pt x="60574" y="19355"/>
                      </a:lnTo>
                      <a:lnTo>
                        <a:pt x="60700" y="19271"/>
                      </a:lnTo>
                      <a:lnTo>
                        <a:pt x="60909" y="19313"/>
                      </a:lnTo>
                      <a:lnTo>
                        <a:pt x="61013" y="19250"/>
                      </a:lnTo>
                      <a:lnTo>
                        <a:pt x="61244" y="19250"/>
                      </a:lnTo>
                      <a:lnTo>
                        <a:pt x="61306" y="19334"/>
                      </a:lnTo>
                      <a:lnTo>
                        <a:pt x="61348" y="19334"/>
                      </a:lnTo>
                      <a:lnTo>
                        <a:pt x="61432" y="19250"/>
                      </a:lnTo>
                      <a:lnTo>
                        <a:pt x="61516" y="19250"/>
                      </a:lnTo>
                      <a:lnTo>
                        <a:pt x="61474" y="19146"/>
                      </a:lnTo>
                      <a:lnTo>
                        <a:pt x="61557" y="19104"/>
                      </a:lnTo>
                      <a:lnTo>
                        <a:pt x="61746" y="19104"/>
                      </a:lnTo>
                      <a:lnTo>
                        <a:pt x="61829" y="19208"/>
                      </a:lnTo>
                      <a:lnTo>
                        <a:pt x="62039" y="19125"/>
                      </a:lnTo>
                      <a:lnTo>
                        <a:pt x="62039" y="19041"/>
                      </a:lnTo>
                      <a:lnTo>
                        <a:pt x="61955" y="18999"/>
                      </a:lnTo>
                      <a:lnTo>
                        <a:pt x="61892" y="19041"/>
                      </a:lnTo>
                      <a:lnTo>
                        <a:pt x="61767" y="18957"/>
                      </a:lnTo>
                      <a:lnTo>
                        <a:pt x="61850" y="18832"/>
                      </a:lnTo>
                      <a:lnTo>
                        <a:pt x="61871" y="18916"/>
                      </a:lnTo>
                      <a:lnTo>
                        <a:pt x="62039" y="18853"/>
                      </a:lnTo>
                      <a:lnTo>
                        <a:pt x="61871" y="18748"/>
                      </a:lnTo>
                      <a:lnTo>
                        <a:pt x="61871" y="18685"/>
                      </a:lnTo>
                      <a:lnTo>
                        <a:pt x="61955" y="18685"/>
                      </a:lnTo>
                      <a:lnTo>
                        <a:pt x="62101" y="18497"/>
                      </a:lnTo>
                      <a:lnTo>
                        <a:pt x="62269" y="18497"/>
                      </a:lnTo>
                      <a:lnTo>
                        <a:pt x="62353" y="18581"/>
                      </a:lnTo>
                      <a:lnTo>
                        <a:pt x="62457" y="18518"/>
                      </a:lnTo>
                      <a:lnTo>
                        <a:pt x="62666" y="18581"/>
                      </a:lnTo>
                      <a:lnTo>
                        <a:pt x="62813" y="18581"/>
                      </a:lnTo>
                      <a:lnTo>
                        <a:pt x="62813" y="18623"/>
                      </a:lnTo>
                      <a:lnTo>
                        <a:pt x="62897" y="18685"/>
                      </a:lnTo>
                      <a:lnTo>
                        <a:pt x="62959" y="18644"/>
                      </a:lnTo>
                      <a:lnTo>
                        <a:pt x="62918" y="18581"/>
                      </a:lnTo>
                      <a:lnTo>
                        <a:pt x="63106" y="18581"/>
                      </a:lnTo>
                      <a:lnTo>
                        <a:pt x="63252" y="18602"/>
                      </a:lnTo>
                      <a:lnTo>
                        <a:pt x="63357" y="18602"/>
                      </a:lnTo>
                      <a:lnTo>
                        <a:pt x="63462" y="18685"/>
                      </a:lnTo>
                      <a:lnTo>
                        <a:pt x="63462" y="18727"/>
                      </a:lnTo>
                      <a:lnTo>
                        <a:pt x="63629" y="18748"/>
                      </a:lnTo>
                      <a:lnTo>
                        <a:pt x="63734" y="18664"/>
                      </a:lnTo>
                      <a:lnTo>
                        <a:pt x="63796" y="18685"/>
                      </a:lnTo>
                      <a:lnTo>
                        <a:pt x="63838" y="18769"/>
                      </a:lnTo>
                      <a:lnTo>
                        <a:pt x="63629" y="18916"/>
                      </a:lnTo>
                      <a:lnTo>
                        <a:pt x="63441" y="18916"/>
                      </a:lnTo>
                      <a:lnTo>
                        <a:pt x="63378" y="18978"/>
                      </a:lnTo>
                      <a:lnTo>
                        <a:pt x="63378" y="19083"/>
                      </a:lnTo>
                      <a:lnTo>
                        <a:pt x="63273" y="19083"/>
                      </a:lnTo>
                      <a:lnTo>
                        <a:pt x="63252" y="19125"/>
                      </a:lnTo>
                      <a:lnTo>
                        <a:pt x="63315" y="19146"/>
                      </a:lnTo>
                      <a:lnTo>
                        <a:pt x="63378" y="19146"/>
                      </a:lnTo>
                      <a:lnTo>
                        <a:pt x="63545" y="19355"/>
                      </a:lnTo>
                      <a:lnTo>
                        <a:pt x="63587" y="19313"/>
                      </a:lnTo>
                      <a:lnTo>
                        <a:pt x="63775" y="19250"/>
                      </a:lnTo>
                      <a:lnTo>
                        <a:pt x="63859" y="19146"/>
                      </a:lnTo>
                      <a:lnTo>
                        <a:pt x="63838" y="19104"/>
                      </a:lnTo>
                      <a:lnTo>
                        <a:pt x="63964" y="19041"/>
                      </a:lnTo>
                      <a:lnTo>
                        <a:pt x="63880" y="18916"/>
                      </a:lnTo>
                      <a:lnTo>
                        <a:pt x="63964" y="18916"/>
                      </a:lnTo>
                      <a:lnTo>
                        <a:pt x="64089" y="19083"/>
                      </a:lnTo>
                      <a:lnTo>
                        <a:pt x="64173" y="19104"/>
                      </a:lnTo>
                      <a:lnTo>
                        <a:pt x="64215" y="19020"/>
                      </a:lnTo>
                      <a:lnTo>
                        <a:pt x="64173" y="18978"/>
                      </a:lnTo>
                      <a:lnTo>
                        <a:pt x="64257" y="18916"/>
                      </a:lnTo>
                      <a:lnTo>
                        <a:pt x="64298" y="18832"/>
                      </a:lnTo>
                      <a:lnTo>
                        <a:pt x="64319" y="18832"/>
                      </a:lnTo>
                      <a:lnTo>
                        <a:pt x="64319" y="18727"/>
                      </a:lnTo>
                      <a:lnTo>
                        <a:pt x="64298" y="18664"/>
                      </a:lnTo>
                      <a:lnTo>
                        <a:pt x="64382" y="18623"/>
                      </a:lnTo>
                      <a:lnTo>
                        <a:pt x="64466" y="18685"/>
                      </a:lnTo>
                      <a:lnTo>
                        <a:pt x="64529" y="18623"/>
                      </a:lnTo>
                      <a:lnTo>
                        <a:pt x="64591" y="18685"/>
                      </a:lnTo>
                      <a:lnTo>
                        <a:pt x="64612" y="18769"/>
                      </a:lnTo>
                      <a:lnTo>
                        <a:pt x="64696" y="18811"/>
                      </a:lnTo>
                      <a:lnTo>
                        <a:pt x="64842" y="18664"/>
                      </a:lnTo>
                      <a:lnTo>
                        <a:pt x="64780" y="18602"/>
                      </a:lnTo>
                      <a:lnTo>
                        <a:pt x="64780" y="18581"/>
                      </a:lnTo>
                      <a:lnTo>
                        <a:pt x="64842" y="18518"/>
                      </a:lnTo>
                      <a:lnTo>
                        <a:pt x="64926" y="18560"/>
                      </a:lnTo>
                      <a:lnTo>
                        <a:pt x="65010" y="18497"/>
                      </a:lnTo>
                      <a:lnTo>
                        <a:pt x="65094" y="18497"/>
                      </a:lnTo>
                      <a:lnTo>
                        <a:pt x="65114" y="18455"/>
                      </a:lnTo>
                      <a:lnTo>
                        <a:pt x="65010" y="18351"/>
                      </a:lnTo>
                      <a:lnTo>
                        <a:pt x="65031" y="18288"/>
                      </a:lnTo>
                      <a:lnTo>
                        <a:pt x="65031" y="18246"/>
                      </a:lnTo>
                      <a:lnTo>
                        <a:pt x="64926" y="18183"/>
                      </a:lnTo>
                      <a:lnTo>
                        <a:pt x="64884" y="18141"/>
                      </a:lnTo>
                      <a:lnTo>
                        <a:pt x="64884" y="18162"/>
                      </a:lnTo>
                      <a:lnTo>
                        <a:pt x="64884" y="18204"/>
                      </a:lnTo>
                      <a:lnTo>
                        <a:pt x="64822" y="18204"/>
                      </a:lnTo>
                      <a:lnTo>
                        <a:pt x="64717" y="18162"/>
                      </a:lnTo>
                      <a:lnTo>
                        <a:pt x="64696" y="18183"/>
                      </a:lnTo>
                      <a:lnTo>
                        <a:pt x="64696" y="18246"/>
                      </a:lnTo>
                      <a:lnTo>
                        <a:pt x="64591" y="18246"/>
                      </a:lnTo>
                      <a:lnTo>
                        <a:pt x="64529" y="18288"/>
                      </a:lnTo>
                      <a:lnTo>
                        <a:pt x="64466" y="18246"/>
                      </a:lnTo>
                      <a:lnTo>
                        <a:pt x="64487" y="18141"/>
                      </a:lnTo>
                      <a:lnTo>
                        <a:pt x="64529" y="18100"/>
                      </a:lnTo>
                      <a:lnTo>
                        <a:pt x="64382" y="17890"/>
                      </a:lnTo>
                      <a:lnTo>
                        <a:pt x="64487" y="17828"/>
                      </a:lnTo>
                      <a:lnTo>
                        <a:pt x="64382" y="17660"/>
                      </a:lnTo>
                      <a:lnTo>
                        <a:pt x="64424" y="17451"/>
                      </a:lnTo>
                      <a:lnTo>
                        <a:pt x="64424" y="17325"/>
                      </a:lnTo>
                      <a:lnTo>
                        <a:pt x="64508" y="17221"/>
                      </a:lnTo>
                      <a:lnTo>
                        <a:pt x="64508" y="17032"/>
                      </a:lnTo>
                      <a:lnTo>
                        <a:pt x="64612" y="16928"/>
                      </a:lnTo>
                      <a:lnTo>
                        <a:pt x="64612" y="16802"/>
                      </a:lnTo>
                      <a:lnTo>
                        <a:pt x="64591" y="16781"/>
                      </a:lnTo>
                      <a:lnTo>
                        <a:pt x="64717" y="16719"/>
                      </a:lnTo>
                      <a:lnTo>
                        <a:pt x="64591" y="16572"/>
                      </a:lnTo>
                      <a:lnTo>
                        <a:pt x="64633" y="16175"/>
                      </a:lnTo>
                      <a:lnTo>
                        <a:pt x="64738" y="16091"/>
                      </a:lnTo>
                      <a:lnTo>
                        <a:pt x="64633" y="15944"/>
                      </a:lnTo>
                      <a:lnTo>
                        <a:pt x="64612" y="15777"/>
                      </a:lnTo>
                      <a:lnTo>
                        <a:pt x="64529" y="15735"/>
                      </a:lnTo>
                      <a:lnTo>
                        <a:pt x="64529" y="15672"/>
                      </a:lnTo>
                      <a:lnTo>
                        <a:pt x="64633" y="15589"/>
                      </a:lnTo>
                      <a:lnTo>
                        <a:pt x="64612" y="15442"/>
                      </a:lnTo>
                      <a:lnTo>
                        <a:pt x="64696" y="15379"/>
                      </a:lnTo>
                      <a:lnTo>
                        <a:pt x="64822" y="15170"/>
                      </a:lnTo>
                      <a:lnTo>
                        <a:pt x="64947" y="15212"/>
                      </a:lnTo>
                      <a:lnTo>
                        <a:pt x="65031" y="15149"/>
                      </a:lnTo>
                      <a:lnTo>
                        <a:pt x="65114" y="15170"/>
                      </a:lnTo>
                      <a:lnTo>
                        <a:pt x="65156" y="15107"/>
                      </a:lnTo>
                      <a:lnTo>
                        <a:pt x="65366" y="15107"/>
                      </a:lnTo>
                      <a:lnTo>
                        <a:pt x="65407" y="15045"/>
                      </a:lnTo>
                      <a:lnTo>
                        <a:pt x="65470" y="15024"/>
                      </a:lnTo>
                      <a:lnTo>
                        <a:pt x="65512" y="14919"/>
                      </a:lnTo>
                      <a:lnTo>
                        <a:pt x="65554" y="14919"/>
                      </a:lnTo>
                      <a:lnTo>
                        <a:pt x="65617" y="14898"/>
                      </a:lnTo>
                      <a:lnTo>
                        <a:pt x="65742" y="14898"/>
                      </a:lnTo>
                      <a:lnTo>
                        <a:pt x="65763" y="15003"/>
                      </a:lnTo>
                      <a:lnTo>
                        <a:pt x="65826" y="14961"/>
                      </a:lnTo>
                      <a:lnTo>
                        <a:pt x="65868" y="14961"/>
                      </a:lnTo>
                      <a:lnTo>
                        <a:pt x="65951" y="15107"/>
                      </a:lnTo>
                      <a:lnTo>
                        <a:pt x="65993" y="15107"/>
                      </a:lnTo>
                      <a:lnTo>
                        <a:pt x="66098" y="14961"/>
                      </a:lnTo>
                      <a:lnTo>
                        <a:pt x="66098" y="14835"/>
                      </a:lnTo>
                      <a:lnTo>
                        <a:pt x="66182" y="14815"/>
                      </a:lnTo>
                      <a:lnTo>
                        <a:pt x="66203" y="14689"/>
                      </a:lnTo>
                      <a:lnTo>
                        <a:pt x="66265" y="14689"/>
                      </a:lnTo>
                      <a:lnTo>
                        <a:pt x="66286" y="14794"/>
                      </a:lnTo>
                      <a:lnTo>
                        <a:pt x="66412" y="14856"/>
                      </a:lnTo>
                      <a:lnTo>
                        <a:pt x="66412" y="15003"/>
                      </a:lnTo>
                      <a:lnTo>
                        <a:pt x="66391" y="15045"/>
                      </a:lnTo>
                      <a:lnTo>
                        <a:pt x="66454" y="15107"/>
                      </a:lnTo>
                      <a:lnTo>
                        <a:pt x="66475" y="15212"/>
                      </a:lnTo>
                      <a:lnTo>
                        <a:pt x="66391" y="15275"/>
                      </a:lnTo>
                      <a:lnTo>
                        <a:pt x="66454" y="15317"/>
                      </a:lnTo>
                      <a:lnTo>
                        <a:pt x="66475" y="15442"/>
                      </a:lnTo>
                      <a:lnTo>
                        <a:pt x="66454" y="15442"/>
                      </a:lnTo>
                      <a:lnTo>
                        <a:pt x="66454" y="15526"/>
                      </a:lnTo>
                      <a:lnTo>
                        <a:pt x="66475" y="15568"/>
                      </a:lnTo>
                      <a:lnTo>
                        <a:pt x="66412" y="15651"/>
                      </a:lnTo>
                      <a:lnTo>
                        <a:pt x="66391" y="15693"/>
                      </a:lnTo>
                      <a:lnTo>
                        <a:pt x="66412" y="15756"/>
                      </a:lnTo>
                      <a:lnTo>
                        <a:pt x="66516" y="15651"/>
                      </a:lnTo>
                      <a:lnTo>
                        <a:pt x="66558" y="15735"/>
                      </a:lnTo>
                      <a:lnTo>
                        <a:pt x="66663" y="15756"/>
                      </a:lnTo>
                      <a:lnTo>
                        <a:pt x="66684" y="15965"/>
                      </a:lnTo>
                      <a:lnTo>
                        <a:pt x="66726" y="15903"/>
                      </a:lnTo>
                      <a:lnTo>
                        <a:pt x="66726" y="15840"/>
                      </a:lnTo>
                      <a:lnTo>
                        <a:pt x="66830" y="15735"/>
                      </a:lnTo>
                      <a:lnTo>
                        <a:pt x="66914" y="15735"/>
                      </a:lnTo>
                      <a:lnTo>
                        <a:pt x="66977" y="15777"/>
                      </a:lnTo>
                      <a:lnTo>
                        <a:pt x="66872" y="15944"/>
                      </a:lnTo>
                      <a:lnTo>
                        <a:pt x="66977" y="16049"/>
                      </a:lnTo>
                      <a:lnTo>
                        <a:pt x="66998" y="16175"/>
                      </a:lnTo>
                      <a:lnTo>
                        <a:pt x="67081" y="15986"/>
                      </a:lnTo>
                      <a:lnTo>
                        <a:pt x="67144" y="15944"/>
                      </a:lnTo>
                      <a:lnTo>
                        <a:pt x="67144" y="15861"/>
                      </a:lnTo>
                      <a:lnTo>
                        <a:pt x="67207" y="15777"/>
                      </a:lnTo>
                      <a:lnTo>
                        <a:pt x="67207" y="15484"/>
                      </a:lnTo>
                      <a:lnTo>
                        <a:pt x="67291" y="15421"/>
                      </a:lnTo>
                      <a:lnTo>
                        <a:pt x="67207" y="15338"/>
                      </a:lnTo>
                      <a:lnTo>
                        <a:pt x="67311" y="15254"/>
                      </a:lnTo>
                      <a:lnTo>
                        <a:pt x="67311" y="15149"/>
                      </a:lnTo>
                      <a:lnTo>
                        <a:pt x="67249" y="15128"/>
                      </a:lnTo>
                      <a:lnTo>
                        <a:pt x="67249" y="15066"/>
                      </a:lnTo>
                      <a:lnTo>
                        <a:pt x="67311" y="15045"/>
                      </a:lnTo>
                      <a:lnTo>
                        <a:pt x="67332" y="14856"/>
                      </a:lnTo>
                      <a:lnTo>
                        <a:pt x="67249" y="14794"/>
                      </a:lnTo>
                      <a:lnTo>
                        <a:pt x="67311" y="14605"/>
                      </a:lnTo>
                      <a:lnTo>
                        <a:pt x="67395" y="14522"/>
                      </a:lnTo>
                      <a:lnTo>
                        <a:pt x="67542" y="14501"/>
                      </a:lnTo>
                      <a:lnTo>
                        <a:pt x="67604" y="14584"/>
                      </a:lnTo>
                      <a:lnTo>
                        <a:pt x="67667" y="14647"/>
                      </a:lnTo>
                      <a:lnTo>
                        <a:pt x="67730" y="14584"/>
                      </a:lnTo>
                      <a:lnTo>
                        <a:pt x="67646" y="14501"/>
                      </a:lnTo>
                      <a:lnTo>
                        <a:pt x="67688" y="14375"/>
                      </a:lnTo>
                      <a:lnTo>
                        <a:pt x="67521" y="14291"/>
                      </a:lnTo>
                      <a:lnTo>
                        <a:pt x="67479" y="14061"/>
                      </a:lnTo>
                      <a:lnTo>
                        <a:pt x="67395" y="13999"/>
                      </a:lnTo>
                      <a:lnTo>
                        <a:pt x="67395" y="13957"/>
                      </a:lnTo>
                      <a:lnTo>
                        <a:pt x="67291" y="13873"/>
                      </a:lnTo>
                      <a:lnTo>
                        <a:pt x="67270" y="13706"/>
                      </a:lnTo>
                      <a:lnTo>
                        <a:pt x="67311" y="13664"/>
                      </a:lnTo>
                      <a:lnTo>
                        <a:pt x="67291" y="13538"/>
                      </a:lnTo>
                      <a:lnTo>
                        <a:pt x="67165" y="13434"/>
                      </a:lnTo>
                      <a:lnTo>
                        <a:pt x="67186" y="13329"/>
                      </a:lnTo>
                      <a:lnTo>
                        <a:pt x="67123" y="13266"/>
                      </a:lnTo>
                      <a:lnTo>
                        <a:pt x="67291" y="13141"/>
                      </a:lnTo>
                      <a:lnTo>
                        <a:pt x="67416" y="13141"/>
                      </a:lnTo>
                      <a:lnTo>
                        <a:pt x="67521" y="13015"/>
                      </a:lnTo>
                      <a:lnTo>
                        <a:pt x="67688" y="13015"/>
                      </a:lnTo>
                      <a:lnTo>
                        <a:pt x="67730" y="12952"/>
                      </a:lnTo>
                      <a:lnTo>
                        <a:pt x="67897" y="13078"/>
                      </a:lnTo>
                      <a:lnTo>
                        <a:pt x="68044" y="13078"/>
                      </a:lnTo>
                      <a:lnTo>
                        <a:pt x="68107" y="13120"/>
                      </a:lnTo>
                      <a:lnTo>
                        <a:pt x="68211" y="13141"/>
                      </a:lnTo>
                      <a:lnTo>
                        <a:pt x="68274" y="13120"/>
                      </a:lnTo>
                      <a:lnTo>
                        <a:pt x="68127" y="13182"/>
                      </a:lnTo>
                      <a:lnTo>
                        <a:pt x="68211" y="13245"/>
                      </a:lnTo>
                      <a:lnTo>
                        <a:pt x="68065" y="13287"/>
                      </a:lnTo>
                      <a:lnTo>
                        <a:pt x="67939" y="13266"/>
                      </a:lnTo>
                      <a:lnTo>
                        <a:pt x="67793" y="13434"/>
                      </a:lnTo>
                      <a:lnTo>
                        <a:pt x="67793" y="13496"/>
                      </a:lnTo>
                      <a:lnTo>
                        <a:pt x="67835" y="13643"/>
                      </a:lnTo>
                      <a:lnTo>
                        <a:pt x="67835" y="13768"/>
                      </a:lnTo>
                      <a:lnTo>
                        <a:pt x="67918" y="13810"/>
                      </a:lnTo>
                      <a:lnTo>
                        <a:pt x="67939" y="13894"/>
                      </a:lnTo>
                      <a:lnTo>
                        <a:pt x="68065" y="14061"/>
                      </a:lnTo>
                      <a:lnTo>
                        <a:pt x="68065" y="14103"/>
                      </a:lnTo>
                      <a:lnTo>
                        <a:pt x="68107" y="14103"/>
                      </a:lnTo>
                      <a:lnTo>
                        <a:pt x="68065" y="14166"/>
                      </a:lnTo>
                      <a:lnTo>
                        <a:pt x="68211" y="14208"/>
                      </a:lnTo>
                      <a:lnTo>
                        <a:pt x="68232" y="14333"/>
                      </a:lnTo>
                      <a:lnTo>
                        <a:pt x="68232" y="14396"/>
                      </a:lnTo>
                      <a:lnTo>
                        <a:pt x="68169" y="14438"/>
                      </a:lnTo>
                      <a:lnTo>
                        <a:pt x="68211" y="14710"/>
                      </a:lnTo>
                      <a:lnTo>
                        <a:pt x="68253" y="14731"/>
                      </a:lnTo>
                      <a:lnTo>
                        <a:pt x="68316" y="14647"/>
                      </a:lnTo>
                      <a:lnTo>
                        <a:pt x="68358" y="14647"/>
                      </a:lnTo>
                      <a:lnTo>
                        <a:pt x="68441" y="14752"/>
                      </a:lnTo>
                      <a:lnTo>
                        <a:pt x="68483" y="14835"/>
                      </a:lnTo>
                      <a:lnTo>
                        <a:pt x="68420" y="15024"/>
                      </a:lnTo>
                      <a:lnTo>
                        <a:pt x="68420" y="15233"/>
                      </a:lnTo>
                      <a:lnTo>
                        <a:pt x="68483" y="15317"/>
                      </a:lnTo>
                      <a:lnTo>
                        <a:pt x="68567" y="15254"/>
                      </a:lnTo>
                      <a:lnTo>
                        <a:pt x="68672" y="15275"/>
                      </a:lnTo>
                      <a:lnTo>
                        <a:pt x="68692" y="15338"/>
                      </a:lnTo>
                      <a:lnTo>
                        <a:pt x="68672" y="15421"/>
                      </a:lnTo>
                      <a:lnTo>
                        <a:pt x="68588" y="15421"/>
                      </a:lnTo>
                      <a:lnTo>
                        <a:pt x="68483" y="15484"/>
                      </a:lnTo>
                      <a:lnTo>
                        <a:pt x="68462" y="15484"/>
                      </a:lnTo>
                      <a:lnTo>
                        <a:pt x="68337" y="15631"/>
                      </a:lnTo>
                      <a:lnTo>
                        <a:pt x="68316" y="15735"/>
                      </a:lnTo>
                      <a:lnTo>
                        <a:pt x="68169" y="15798"/>
                      </a:lnTo>
                      <a:lnTo>
                        <a:pt x="68148" y="15861"/>
                      </a:lnTo>
                      <a:lnTo>
                        <a:pt x="68065" y="15882"/>
                      </a:lnTo>
                      <a:lnTo>
                        <a:pt x="68065" y="15986"/>
                      </a:lnTo>
                      <a:lnTo>
                        <a:pt x="68023" y="16070"/>
                      </a:lnTo>
                      <a:lnTo>
                        <a:pt x="68065" y="16195"/>
                      </a:lnTo>
                      <a:lnTo>
                        <a:pt x="68148" y="16175"/>
                      </a:lnTo>
                      <a:lnTo>
                        <a:pt x="68148" y="16321"/>
                      </a:lnTo>
                      <a:lnTo>
                        <a:pt x="68044" y="16509"/>
                      </a:lnTo>
                      <a:lnTo>
                        <a:pt x="68065" y="16593"/>
                      </a:lnTo>
                      <a:lnTo>
                        <a:pt x="68127" y="16614"/>
                      </a:lnTo>
                      <a:lnTo>
                        <a:pt x="68107" y="16844"/>
                      </a:lnTo>
                      <a:lnTo>
                        <a:pt x="68127" y="17032"/>
                      </a:lnTo>
                      <a:lnTo>
                        <a:pt x="68065" y="17116"/>
                      </a:lnTo>
                      <a:lnTo>
                        <a:pt x="67939" y="17158"/>
                      </a:lnTo>
                      <a:lnTo>
                        <a:pt x="67918" y="17263"/>
                      </a:lnTo>
                      <a:lnTo>
                        <a:pt x="67960" y="17325"/>
                      </a:lnTo>
                      <a:lnTo>
                        <a:pt x="67939" y="17535"/>
                      </a:lnTo>
                      <a:lnTo>
                        <a:pt x="67918" y="17576"/>
                      </a:lnTo>
                      <a:lnTo>
                        <a:pt x="67939" y="17660"/>
                      </a:lnTo>
                      <a:lnTo>
                        <a:pt x="68044" y="17765"/>
                      </a:lnTo>
                      <a:lnTo>
                        <a:pt x="67960" y="17765"/>
                      </a:lnTo>
                      <a:lnTo>
                        <a:pt x="67939" y="17953"/>
                      </a:lnTo>
                      <a:lnTo>
                        <a:pt x="67960" y="17995"/>
                      </a:lnTo>
                      <a:lnTo>
                        <a:pt x="67960" y="18141"/>
                      </a:lnTo>
                      <a:lnTo>
                        <a:pt x="67855" y="18246"/>
                      </a:lnTo>
                      <a:lnTo>
                        <a:pt x="67939" y="18372"/>
                      </a:lnTo>
                      <a:lnTo>
                        <a:pt x="67939" y="18602"/>
                      </a:lnTo>
                      <a:lnTo>
                        <a:pt x="68023" y="18811"/>
                      </a:lnTo>
                      <a:lnTo>
                        <a:pt x="67835" y="19146"/>
                      </a:lnTo>
                      <a:lnTo>
                        <a:pt x="67939" y="19292"/>
                      </a:lnTo>
                      <a:lnTo>
                        <a:pt x="67835" y="19250"/>
                      </a:lnTo>
                      <a:lnTo>
                        <a:pt x="67625" y="19292"/>
                      </a:lnTo>
                      <a:lnTo>
                        <a:pt x="67625" y="19501"/>
                      </a:lnTo>
                      <a:lnTo>
                        <a:pt x="67646" y="19564"/>
                      </a:lnTo>
                      <a:lnTo>
                        <a:pt x="67521" y="19711"/>
                      </a:lnTo>
                      <a:lnTo>
                        <a:pt x="67291" y="19606"/>
                      </a:lnTo>
                      <a:lnTo>
                        <a:pt x="67186" y="19711"/>
                      </a:lnTo>
                      <a:lnTo>
                        <a:pt x="67186" y="19773"/>
                      </a:lnTo>
                      <a:lnTo>
                        <a:pt x="67332" y="19773"/>
                      </a:lnTo>
                      <a:lnTo>
                        <a:pt x="67542" y="20087"/>
                      </a:lnTo>
                      <a:lnTo>
                        <a:pt x="67542" y="20380"/>
                      </a:lnTo>
                      <a:lnTo>
                        <a:pt x="67500" y="20464"/>
                      </a:lnTo>
                      <a:lnTo>
                        <a:pt x="67542" y="20548"/>
                      </a:lnTo>
                      <a:lnTo>
                        <a:pt x="67437" y="20569"/>
                      </a:lnTo>
                      <a:lnTo>
                        <a:pt x="67416" y="20778"/>
                      </a:lnTo>
                      <a:lnTo>
                        <a:pt x="67291" y="20924"/>
                      </a:lnTo>
                      <a:lnTo>
                        <a:pt x="67270" y="21175"/>
                      </a:lnTo>
                      <a:lnTo>
                        <a:pt x="67374" y="21385"/>
                      </a:lnTo>
                      <a:lnTo>
                        <a:pt x="67416" y="21761"/>
                      </a:lnTo>
                      <a:lnTo>
                        <a:pt x="67583" y="22033"/>
                      </a:lnTo>
                      <a:lnTo>
                        <a:pt x="67583" y="22242"/>
                      </a:lnTo>
                      <a:lnTo>
                        <a:pt x="67835" y="22807"/>
                      </a:lnTo>
                      <a:lnTo>
                        <a:pt x="68148" y="23414"/>
                      </a:lnTo>
                      <a:lnTo>
                        <a:pt x="68462" y="23916"/>
                      </a:lnTo>
                      <a:lnTo>
                        <a:pt x="68630" y="24063"/>
                      </a:lnTo>
                      <a:lnTo>
                        <a:pt x="68630" y="24251"/>
                      </a:lnTo>
                      <a:lnTo>
                        <a:pt x="69048" y="24732"/>
                      </a:lnTo>
                      <a:lnTo>
                        <a:pt x="69488" y="25527"/>
                      </a:lnTo>
                      <a:lnTo>
                        <a:pt x="69697" y="25632"/>
                      </a:lnTo>
                      <a:lnTo>
                        <a:pt x="69843" y="25632"/>
                      </a:lnTo>
                      <a:lnTo>
                        <a:pt x="69927" y="25590"/>
                      </a:lnTo>
                      <a:lnTo>
                        <a:pt x="69927" y="25590"/>
                      </a:lnTo>
                      <a:lnTo>
                        <a:pt x="69885" y="25695"/>
                      </a:lnTo>
                      <a:lnTo>
                        <a:pt x="69780" y="25737"/>
                      </a:lnTo>
                      <a:lnTo>
                        <a:pt x="69697" y="25737"/>
                      </a:lnTo>
                      <a:lnTo>
                        <a:pt x="69843" y="25988"/>
                      </a:lnTo>
                      <a:lnTo>
                        <a:pt x="70052" y="26469"/>
                      </a:lnTo>
                      <a:lnTo>
                        <a:pt x="70094" y="26678"/>
                      </a:lnTo>
                      <a:lnTo>
                        <a:pt x="70220" y="26867"/>
                      </a:lnTo>
                      <a:lnTo>
                        <a:pt x="70450" y="26887"/>
                      </a:lnTo>
                      <a:lnTo>
                        <a:pt x="70471" y="26971"/>
                      </a:lnTo>
                      <a:lnTo>
                        <a:pt x="70471" y="27076"/>
                      </a:lnTo>
                      <a:lnTo>
                        <a:pt x="70513" y="27159"/>
                      </a:lnTo>
                      <a:lnTo>
                        <a:pt x="70471" y="27285"/>
                      </a:lnTo>
                      <a:lnTo>
                        <a:pt x="70617" y="27034"/>
                      </a:lnTo>
                      <a:lnTo>
                        <a:pt x="70659" y="26762"/>
                      </a:lnTo>
                      <a:lnTo>
                        <a:pt x="70680" y="26741"/>
                      </a:lnTo>
                      <a:lnTo>
                        <a:pt x="70680" y="26636"/>
                      </a:lnTo>
                      <a:lnTo>
                        <a:pt x="70827" y="26511"/>
                      </a:lnTo>
                      <a:lnTo>
                        <a:pt x="70848" y="26406"/>
                      </a:lnTo>
                      <a:lnTo>
                        <a:pt x="70827" y="26343"/>
                      </a:lnTo>
                      <a:lnTo>
                        <a:pt x="70868" y="26239"/>
                      </a:lnTo>
                      <a:lnTo>
                        <a:pt x="70931" y="25988"/>
                      </a:lnTo>
                      <a:lnTo>
                        <a:pt x="70868" y="25883"/>
                      </a:lnTo>
                      <a:lnTo>
                        <a:pt x="70889" y="25695"/>
                      </a:lnTo>
                      <a:lnTo>
                        <a:pt x="70994" y="25611"/>
                      </a:lnTo>
                      <a:lnTo>
                        <a:pt x="70889" y="25507"/>
                      </a:lnTo>
                      <a:lnTo>
                        <a:pt x="70848" y="25527"/>
                      </a:lnTo>
                      <a:lnTo>
                        <a:pt x="70764" y="25507"/>
                      </a:lnTo>
                      <a:lnTo>
                        <a:pt x="70827" y="25423"/>
                      </a:lnTo>
                      <a:lnTo>
                        <a:pt x="70743" y="25276"/>
                      </a:lnTo>
                      <a:lnTo>
                        <a:pt x="70785" y="25297"/>
                      </a:lnTo>
                      <a:lnTo>
                        <a:pt x="70848" y="25255"/>
                      </a:lnTo>
                      <a:lnTo>
                        <a:pt x="70743" y="25151"/>
                      </a:lnTo>
                      <a:lnTo>
                        <a:pt x="70764" y="25067"/>
                      </a:lnTo>
                      <a:lnTo>
                        <a:pt x="70785" y="24942"/>
                      </a:lnTo>
                      <a:lnTo>
                        <a:pt x="70659" y="24942"/>
                      </a:lnTo>
                      <a:lnTo>
                        <a:pt x="70576" y="24879"/>
                      </a:lnTo>
                      <a:lnTo>
                        <a:pt x="70638" y="24774"/>
                      </a:lnTo>
                      <a:lnTo>
                        <a:pt x="70743" y="24879"/>
                      </a:lnTo>
                      <a:lnTo>
                        <a:pt x="70889" y="24732"/>
                      </a:lnTo>
                      <a:lnTo>
                        <a:pt x="70973" y="24753"/>
                      </a:lnTo>
                      <a:lnTo>
                        <a:pt x="71078" y="24649"/>
                      </a:lnTo>
                      <a:lnTo>
                        <a:pt x="71182" y="24565"/>
                      </a:lnTo>
                      <a:lnTo>
                        <a:pt x="71203" y="24586"/>
                      </a:lnTo>
                      <a:lnTo>
                        <a:pt x="71350" y="24628"/>
                      </a:lnTo>
                      <a:lnTo>
                        <a:pt x="71266" y="24523"/>
                      </a:lnTo>
                      <a:lnTo>
                        <a:pt x="71099" y="24439"/>
                      </a:lnTo>
                      <a:lnTo>
                        <a:pt x="71099" y="24314"/>
                      </a:lnTo>
                      <a:lnTo>
                        <a:pt x="70952" y="24230"/>
                      </a:lnTo>
                      <a:lnTo>
                        <a:pt x="70848" y="23895"/>
                      </a:lnTo>
                      <a:lnTo>
                        <a:pt x="70931" y="23602"/>
                      </a:lnTo>
                      <a:lnTo>
                        <a:pt x="70827" y="23498"/>
                      </a:lnTo>
                      <a:lnTo>
                        <a:pt x="70889" y="23414"/>
                      </a:lnTo>
                      <a:lnTo>
                        <a:pt x="70931" y="23268"/>
                      </a:lnTo>
                      <a:lnTo>
                        <a:pt x="71036" y="23058"/>
                      </a:lnTo>
                      <a:lnTo>
                        <a:pt x="71078" y="23372"/>
                      </a:lnTo>
                      <a:lnTo>
                        <a:pt x="71161" y="23393"/>
                      </a:lnTo>
                      <a:lnTo>
                        <a:pt x="71350" y="23289"/>
                      </a:lnTo>
                      <a:lnTo>
                        <a:pt x="71371" y="23330"/>
                      </a:lnTo>
                      <a:lnTo>
                        <a:pt x="71705" y="23205"/>
                      </a:lnTo>
                      <a:lnTo>
                        <a:pt x="71705" y="23058"/>
                      </a:lnTo>
                      <a:lnTo>
                        <a:pt x="71789" y="22975"/>
                      </a:lnTo>
                      <a:lnTo>
                        <a:pt x="71664" y="22891"/>
                      </a:lnTo>
                      <a:lnTo>
                        <a:pt x="71454" y="22598"/>
                      </a:lnTo>
                      <a:lnTo>
                        <a:pt x="71371" y="22598"/>
                      </a:lnTo>
                      <a:lnTo>
                        <a:pt x="71078" y="22159"/>
                      </a:lnTo>
                      <a:lnTo>
                        <a:pt x="71078" y="22054"/>
                      </a:lnTo>
                      <a:lnTo>
                        <a:pt x="70994" y="21970"/>
                      </a:lnTo>
                      <a:lnTo>
                        <a:pt x="70973" y="21594"/>
                      </a:lnTo>
                      <a:lnTo>
                        <a:pt x="70994" y="21531"/>
                      </a:lnTo>
                      <a:lnTo>
                        <a:pt x="70952" y="21343"/>
                      </a:lnTo>
                      <a:lnTo>
                        <a:pt x="71036" y="21217"/>
                      </a:lnTo>
                      <a:lnTo>
                        <a:pt x="71036" y="21092"/>
                      </a:lnTo>
                      <a:lnTo>
                        <a:pt x="70889" y="21113"/>
                      </a:lnTo>
                      <a:lnTo>
                        <a:pt x="70868" y="21029"/>
                      </a:lnTo>
                      <a:lnTo>
                        <a:pt x="70973" y="20882"/>
                      </a:lnTo>
                      <a:lnTo>
                        <a:pt x="71078" y="20841"/>
                      </a:lnTo>
                      <a:lnTo>
                        <a:pt x="71078" y="20778"/>
                      </a:lnTo>
                      <a:lnTo>
                        <a:pt x="71078" y="20757"/>
                      </a:lnTo>
                      <a:lnTo>
                        <a:pt x="71161" y="20673"/>
                      </a:lnTo>
                      <a:lnTo>
                        <a:pt x="71182" y="20778"/>
                      </a:lnTo>
                      <a:lnTo>
                        <a:pt x="71182" y="20903"/>
                      </a:lnTo>
                      <a:lnTo>
                        <a:pt x="71140" y="21029"/>
                      </a:lnTo>
                      <a:lnTo>
                        <a:pt x="71140" y="21196"/>
                      </a:lnTo>
                      <a:lnTo>
                        <a:pt x="71308" y="21238"/>
                      </a:lnTo>
                      <a:lnTo>
                        <a:pt x="71475" y="21343"/>
                      </a:lnTo>
                      <a:lnTo>
                        <a:pt x="71559" y="21322"/>
                      </a:lnTo>
                      <a:lnTo>
                        <a:pt x="71559" y="21154"/>
                      </a:lnTo>
                      <a:lnTo>
                        <a:pt x="71601" y="21092"/>
                      </a:lnTo>
                      <a:lnTo>
                        <a:pt x="71496" y="20903"/>
                      </a:lnTo>
                      <a:lnTo>
                        <a:pt x="71245" y="20673"/>
                      </a:lnTo>
                      <a:lnTo>
                        <a:pt x="71245" y="20401"/>
                      </a:lnTo>
                      <a:lnTo>
                        <a:pt x="71099" y="20359"/>
                      </a:lnTo>
                      <a:lnTo>
                        <a:pt x="71078" y="20317"/>
                      </a:lnTo>
                      <a:lnTo>
                        <a:pt x="71057" y="20380"/>
                      </a:lnTo>
                      <a:lnTo>
                        <a:pt x="70973" y="20464"/>
                      </a:lnTo>
                      <a:lnTo>
                        <a:pt x="70973" y="20506"/>
                      </a:lnTo>
                      <a:lnTo>
                        <a:pt x="70931" y="20569"/>
                      </a:lnTo>
                      <a:lnTo>
                        <a:pt x="70785" y="20485"/>
                      </a:lnTo>
                      <a:lnTo>
                        <a:pt x="70785" y="20276"/>
                      </a:lnTo>
                      <a:lnTo>
                        <a:pt x="70722" y="20150"/>
                      </a:lnTo>
                      <a:lnTo>
                        <a:pt x="70617" y="19941"/>
                      </a:lnTo>
                      <a:lnTo>
                        <a:pt x="70680" y="19836"/>
                      </a:lnTo>
                      <a:lnTo>
                        <a:pt x="70743" y="19794"/>
                      </a:lnTo>
                      <a:lnTo>
                        <a:pt x="70722" y="19690"/>
                      </a:lnTo>
                      <a:lnTo>
                        <a:pt x="70785" y="19585"/>
                      </a:lnTo>
                      <a:lnTo>
                        <a:pt x="70722" y="19522"/>
                      </a:lnTo>
                      <a:lnTo>
                        <a:pt x="70743" y="19439"/>
                      </a:lnTo>
                      <a:lnTo>
                        <a:pt x="70743" y="19334"/>
                      </a:lnTo>
                      <a:lnTo>
                        <a:pt x="70659" y="19271"/>
                      </a:lnTo>
                      <a:lnTo>
                        <a:pt x="70555" y="19313"/>
                      </a:lnTo>
                      <a:lnTo>
                        <a:pt x="70366" y="19146"/>
                      </a:lnTo>
                      <a:lnTo>
                        <a:pt x="70241" y="19146"/>
                      </a:lnTo>
                      <a:lnTo>
                        <a:pt x="70157" y="19229"/>
                      </a:lnTo>
                      <a:lnTo>
                        <a:pt x="70157" y="19313"/>
                      </a:lnTo>
                      <a:lnTo>
                        <a:pt x="70304" y="19460"/>
                      </a:lnTo>
                      <a:lnTo>
                        <a:pt x="70262" y="19564"/>
                      </a:lnTo>
                      <a:lnTo>
                        <a:pt x="70220" y="19627"/>
                      </a:lnTo>
                      <a:lnTo>
                        <a:pt x="70094" y="19564"/>
                      </a:lnTo>
                      <a:lnTo>
                        <a:pt x="69927" y="19355"/>
                      </a:lnTo>
                      <a:lnTo>
                        <a:pt x="69822" y="19250"/>
                      </a:lnTo>
                      <a:lnTo>
                        <a:pt x="69739" y="19208"/>
                      </a:lnTo>
                      <a:lnTo>
                        <a:pt x="69801" y="19146"/>
                      </a:lnTo>
                      <a:lnTo>
                        <a:pt x="69697" y="18936"/>
                      </a:lnTo>
                      <a:lnTo>
                        <a:pt x="69697" y="18811"/>
                      </a:lnTo>
                      <a:lnTo>
                        <a:pt x="69697" y="18727"/>
                      </a:lnTo>
                      <a:lnTo>
                        <a:pt x="69634" y="18623"/>
                      </a:lnTo>
                      <a:lnTo>
                        <a:pt x="69697" y="18539"/>
                      </a:lnTo>
                      <a:lnTo>
                        <a:pt x="69634" y="18372"/>
                      </a:lnTo>
                      <a:lnTo>
                        <a:pt x="69718" y="18267"/>
                      </a:lnTo>
                      <a:lnTo>
                        <a:pt x="69718" y="18162"/>
                      </a:lnTo>
                      <a:lnTo>
                        <a:pt x="69739" y="18037"/>
                      </a:lnTo>
                      <a:lnTo>
                        <a:pt x="69739" y="17890"/>
                      </a:lnTo>
                      <a:lnTo>
                        <a:pt x="69697" y="17932"/>
                      </a:lnTo>
                      <a:lnTo>
                        <a:pt x="69592" y="17786"/>
                      </a:lnTo>
                      <a:lnTo>
                        <a:pt x="69613" y="17744"/>
                      </a:lnTo>
                      <a:lnTo>
                        <a:pt x="69697" y="17723"/>
                      </a:lnTo>
                      <a:lnTo>
                        <a:pt x="69801" y="17786"/>
                      </a:lnTo>
                      <a:lnTo>
                        <a:pt x="69801" y="17744"/>
                      </a:lnTo>
                      <a:lnTo>
                        <a:pt x="69718" y="17660"/>
                      </a:lnTo>
                      <a:lnTo>
                        <a:pt x="69634" y="17576"/>
                      </a:lnTo>
                      <a:lnTo>
                        <a:pt x="69676" y="17514"/>
                      </a:lnTo>
                      <a:lnTo>
                        <a:pt x="69718" y="17514"/>
                      </a:lnTo>
                      <a:lnTo>
                        <a:pt x="69697" y="17430"/>
                      </a:lnTo>
                      <a:lnTo>
                        <a:pt x="69613" y="17346"/>
                      </a:lnTo>
                      <a:lnTo>
                        <a:pt x="69488" y="17325"/>
                      </a:lnTo>
                      <a:lnTo>
                        <a:pt x="69467" y="17242"/>
                      </a:lnTo>
                      <a:lnTo>
                        <a:pt x="69508" y="17221"/>
                      </a:lnTo>
                      <a:lnTo>
                        <a:pt x="69488" y="17074"/>
                      </a:lnTo>
                      <a:lnTo>
                        <a:pt x="69383" y="16970"/>
                      </a:lnTo>
                      <a:lnTo>
                        <a:pt x="69404" y="16886"/>
                      </a:lnTo>
                      <a:lnTo>
                        <a:pt x="69425" y="16781"/>
                      </a:lnTo>
                      <a:lnTo>
                        <a:pt x="69488" y="16719"/>
                      </a:lnTo>
                      <a:lnTo>
                        <a:pt x="69404" y="16614"/>
                      </a:lnTo>
                      <a:lnTo>
                        <a:pt x="69425" y="16530"/>
                      </a:lnTo>
                      <a:lnTo>
                        <a:pt x="69508" y="16530"/>
                      </a:lnTo>
                      <a:lnTo>
                        <a:pt x="69613" y="16593"/>
                      </a:lnTo>
                      <a:lnTo>
                        <a:pt x="69697" y="16572"/>
                      </a:lnTo>
                      <a:lnTo>
                        <a:pt x="69739" y="16405"/>
                      </a:lnTo>
                      <a:lnTo>
                        <a:pt x="69822" y="16405"/>
                      </a:lnTo>
                      <a:lnTo>
                        <a:pt x="69885" y="16488"/>
                      </a:lnTo>
                      <a:lnTo>
                        <a:pt x="69927" y="16488"/>
                      </a:lnTo>
                      <a:lnTo>
                        <a:pt x="70011" y="16614"/>
                      </a:lnTo>
                      <a:lnTo>
                        <a:pt x="70136" y="16363"/>
                      </a:lnTo>
                      <a:lnTo>
                        <a:pt x="70011" y="16300"/>
                      </a:lnTo>
                      <a:lnTo>
                        <a:pt x="70032" y="16195"/>
                      </a:lnTo>
                      <a:lnTo>
                        <a:pt x="70115" y="16154"/>
                      </a:lnTo>
                      <a:lnTo>
                        <a:pt x="70241" y="15903"/>
                      </a:lnTo>
                      <a:lnTo>
                        <a:pt x="70241" y="15777"/>
                      </a:lnTo>
                      <a:lnTo>
                        <a:pt x="70324" y="15882"/>
                      </a:lnTo>
                      <a:lnTo>
                        <a:pt x="70429" y="15944"/>
                      </a:lnTo>
                      <a:lnTo>
                        <a:pt x="70429" y="16070"/>
                      </a:lnTo>
                      <a:lnTo>
                        <a:pt x="70555" y="16426"/>
                      </a:lnTo>
                      <a:lnTo>
                        <a:pt x="70638" y="16509"/>
                      </a:lnTo>
                      <a:lnTo>
                        <a:pt x="70680" y="16468"/>
                      </a:lnTo>
                      <a:lnTo>
                        <a:pt x="70722" y="16154"/>
                      </a:lnTo>
                      <a:lnTo>
                        <a:pt x="70743" y="16049"/>
                      </a:lnTo>
                      <a:lnTo>
                        <a:pt x="70722" y="15903"/>
                      </a:lnTo>
                      <a:lnTo>
                        <a:pt x="70785" y="15798"/>
                      </a:lnTo>
                      <a:lnTo>
                        <a:pt x="70722" y="15651"/>
                      </a:lnTo>
                      <a:lnTo>
                        <a:pt x="70827" y="15693"/>
                      </a:lnTo>
                      <a:lnTo>
                        <a:pt x="70889" y="15631"/>
                      </a:lnTo>
                      <a:lnTo>
                        <a:pt x="70952" y="15421"/>
                      </a:lnTo>
                      <a:lnTo>
                        <a:pt x="71057" y="15421"/>
                      </a:lnTo>
                      <a:lnTo>
                        <a:pt x="71182" y="15254"/>
                      </a:lnTo>
                      <a:lnTo>
                        <a:pt x="71308" y="15233"/>
                      </a:lnTo>
                      <a:lnTo>
                        <a:pt x="71371" y="15275"/>
                      </a:lnTo>
                      <a:lnTo>
                        <a:pt x="71559" y="15149"/>
                      </a:lnTo>
                      <a:lnTo>
                        <a:pt x="71705" y="15170"/>
                      </a:lnTo>
                      <a:lnTo>
                        <a:pt x="72019" y="15359"/>
                      </a:lnTo>
                      <a:lnTo>
                        <a:pt x="72040" y="15463"/>
                      </a:lnTo>
                      <a:lnTo>
                        <a:pt x="72124" y="15484"/>
                      </a:lnTo>
                      <a:lnTo>
                        <a:pt x="72229" y="15463"/>
                      </a:lnTo>
                      <a:lnTo>
                        <a:pt x="72291" y="15484"/>
                      </a:lnTo>
                      <a:lnTo>
                        <a:pt x="72229" y="15547"/>
                      </a:lnTo>
                      <a:lnTo>
                        <a:pt x="72396" y="15714"/>
                      </a:lnTo>
                      <a:lnTo>
                        <a:pt x="72438" y="15672"/>
                      </a:lnTo>
                      <a:lnTo>
                        <a:pt x="72542" y="15777"/>
                      </a:lnTo>
                      <a:lnTo>
                        <a:pt x="72668" y="15756"/>
                      </a:lnTo>
                      <a:lnTo>
                        <a:pt x="72752" y="15777"/>
                      </a:lnTo>
                      <a:lnTo>
                        <a:pt x="72752" y="15672"/>
                      </a:lnTo>
                      <a:lnTo>
                        <a:pt x="72647" y="15526"/>
                      </a:lnTo>
                      <a:lnTo>
                        <a:pt x="72710" y="15442"/>
                      </a:lnTo>
                      <a:lnTo>
                        <a:pt x="72668" y="15359"/>
                      </a:lnTo>
                      <a:lnTo>
                        <a:pt x="72605" y="15338"/>
                      </a:lnTo>
                      <a:lnTo>
                        <a:pt x="72605" y="15233"/>
                      </a:lnTo>
                      <a:lnTo>
                        <a:pt x="72668" y="15128"/>
                      </a:lnTo>
                      <a:lnTo>
                        <a:pt x="72731" y="14856"/>
                      </a:lnTo>
                      <a:lnTo>
                        <a:pt x="72814" y="14647"/>
                      </a:lnTo>
                      <a:lnTo>
                        <a:pt x="72773" y="14543"/>
                      </a:lnTo>
                      <a:lnTo>
                        <a:pt x="72919" y="14375"/>
                      </a:lnTo>
                      <a:lnTo>
                        <a:pt x="72856" y="14291"/>
                      </a:lnTo>
                      <a:lnTo>
                        <a:pt x="72940" y="14229"/>
                      </a:lnTo>
                      <a:lnTo>
                        <a:pt x="72856" y="14061"/>
                      </a:lnTo>
                      <a:lnTo>
                        <a:pt x="72773" y="13999"/>
                      </a:lnTo>
                      <a:lnTo>
                        <a:pt x="72773" y="13957"/>
                      </a:lnTo>
                      <a:lnTo>
                        <a:pt x="72940" y="13957"/>
                      </a:lnTo>
                      <a:lnTo>
                        <a:pt x="72982" y="13810"/>
                      </a:lnTo>
                      <a:lnTo>
                        <a:pt x="72814" y="13747"/>
                      </a:lnTo>
                      <a:lnTo>
                        <a:pt x="72752" y="13643"/>
                      </a:lnTo>
                      <a:lnTo>
                        <a:pt x="72835" y="13601"/>
                      </a:lnTo>
                      <a:lnTo>
                        <a:pt x="72877" y="13664"/>
                      </a:lnTo>
                      <a:lnTo>
                        <a:pt x="72961" y="13643"/>
                      </a:lnTo>
                      <a:lnTo>
                        <a:pt x="72982" y="13559"/>
                      </a:lnTo>
                      <a:lnTo>
                        <a:pt x="72940" y="13475"/>
                      </a:lnTo>
                      <a:lnTo>
                        <a:pt x="73065" y="13371"/>
                      </a:lnTo>
                      <a:lnTo>
                        <a:pt x="73065" y="13287"/>
                      </a:lnTo>
                      <a:lnTo>
                        <a:pt x="72982" y="13224"/>
                      </a:lnTo>
                      <a:lnTo>
                        <a:pt x="73065" y="13162"/>
                      </a:lnTo>
                      <a:lnTo>
                        <a:pt x="73149" y="13182"/>
                      </a:lnTo>
                      <a:lnTo>
                        <a:pt x="73191" y="13078"/>
                      </a:lnTo>
                      <a:lnTo>
                        <a:pt x="73233" y="13036"/>
                      </a:lnTo>
                      <a:lnTo>
                        <a:pt x="73170" y="12973"/>
                      </a:lnTo>
                      <a:lnTo>
                        <a:pt x="73275" y="12952"/>
                      </a:lnTo>
                      <a:lnTo>
                        <a:pt x="73400" y="12827"/>
                      </a:lnTo>
                      <a:lnTo>
                        <a:pt x="73358" y="12743"/>
                      </a:lnTo>
                      <a:lnTo>
                        <a:pt x="73379" y="12638"/>
                      </a:lnTo>
                      <a:lnTo>
                        <a:pt x="73421" y="12722"/>
                      </a:lnTo>
                      <a:lnTo>
                        <a:pt x="73526" y="12618"/>
                      </a:lnTo>
                      <a:lnTo>
                        <a:pt x="73463" y="12450"/>
                      </a:lnTo>
                      <a:lnTo>
                        <a:pt x="73463" y="12304"/>
                      </a:lnTo>
                      <a:lnTo>
                        <a:pt x="73568" y="12304"/>
                      </a:lnTo>
                      <a:lnTo>
                        <a:pt x="73589" y="12325"/>
                      </a:lnTo>
                      <a:lnTo>
                        <a:pt x="73651" y="12283"/>
                      </a:lnTo>
                      <a:lnTo>
                        <a:pt x="73819" y="12074"/>
                      </a:lnTo>
                      <a:lnTo>
                        <a:pt x="73756" y="12032"/>
                      </a:lnTo>
                      <a:lnTo>
                        <a:pt x="73756" y="11927"/>
                      </a:lnTo>
                      <a:lnTo>
                        <a:pt x="73861" y="11927"/>
                      </a:lnTo>
                      <a:lnTo>
                        <a:pt x="74070" y="11760"/>
                      </a:lnTo>
                      <a:lnTo>
                        <a:pt x="73986" y="11697"/>
                      </a:lnTo>
                      <a:lnTo>
                        <a:pt x="74028" y="11655"/>
                      </a:lnTo>
                      <a:lnTo>
                        <a:pt x="74174" y="11655"/>
                      </a:lnTo>
                      <a:lnTo>
                        <a:pt x="74342" y="11550"/>
                      </a:lnTo>
                      <a:lnTo>
                        <a:pt x="74300" y="11467"/>
                      </a:lnTo>
                      <a:lnTo>
                        <a:pt x="74321" y="11404"/>
                      </a:lnTo>
                      <a:lnTo>
                        <a:pt x="74405" y="11467"/>
                      </a:lnTo>
                      <a:lnTo>
                        <a:pt x="74426" y="11571"/>
                      </a:lnTo>
                      <a:lnTo>
                        <a:pt x="74530" y="11592"/>
                      </a:lnTo>
                      <a:lnTo>
                        <a:pt x="74614" y="11550"/>
                      </a:lnTo>
                      <a:lnTo>
                        <a:pt x="74739" y="11613"/>
                      </a:lnTo>
                      <a:lnTo>
                        <a:pt x="75158" y="11613"/>
                      </a:lnTo>
                      <a:lnTo>
                        <a:pt x="75242" y="11676"/>
                      </a:lnTo>
                      <a:lnTo>
                        <a:pt x="75283" y="11655"/>
                      </a:lnTo>
                      <a:lnTo>
                        <a:pt x="75242" y="11488"/>
                      </a:lnTo>
                      <a:lnTo>
                        <a:pt x="75137" y="11404"/>
                      </a:lnTo>
                      <a:lnTo>
                        <a:pt x="75137" y="11362"/>
                      </a:lnTo>
                      <a:lnTo>
                        <a:pt x="75221" y="11341"/>
                      </a:lnTo>
                      <a:lnTo>
                        <a:pt x="75221" y="10986"/>
                      </a:lnTo>
                      <a:lnTo>
                        <a:pt x="75053" y="10755"/>
                      </a:lnTo>
                      <a:lnTo>
                        <a:pt x="74928" y="10734"/>
                      </a:lnTo>
                      <a:lnTo>
                        <a:pt x="74760" y="10525"/>
                      </a:lnTo>
                      <a:lnTo>
                        <a:pt x="74844" y="10442"/>
                      </a:lnTo>
                      <a:lnTo>
                        <a:pt x="74677" y="10316"/>
                      </a:lnTo>
                      <a:lnTo>
                        <a:pt x="74426" y="10253"/>
                      </a:lnTo>
                      <a:lnTo>
                        <a:pt x="74153" y="10086"/>
                      </a:lnTo>
                      <a:lnTo>
                        <a:pt x="74049" y="9918"/>
                      </a:lnTo>
                      <a:lnTo>
                        <a:pt x="74028" y="10023"/>
                      </a:lnTo>
                      <a:lnTo>
                        <a:pt x="73944" y="10002"/>
                      </a:lnTo>
                      <a:lnTo>
                        <a:pt x="73902" y="10023"/>
                      </a:lnTo>
                      <a:lnTo>
                        <a:pt x="73881" y="10149"/>
                      </a:lnTo>
                      <a:lnTo>
                        <a:pt x="73735" y="10190"/>
                      </a:lnTo>
                      <a:lnTo>
                        <a:pt x="73693" y="10107"/>
                      </a:lnTo>
                      <a:lnTo>
                        <a:pt x="73693" y="9981"/>
                      </a:lnTo>
                      <a:lnTo>
                        <a:pt x="73819" y="9897"/>
                      </a:lnTo>
                      <a:lnTo>
                        <a:pt x="73735" y="9793"/>
                      </a:lnTo>
                      <a:lnTo>
                        <a:pt x="73777" y="9730"/>
                      </a:lnTo>
                      <a:lnTo>
                        <a:pt x="73840" y="9730"/>
                      </a:lnTo>
                      <a:lnTo>
                        <a:pt x="73923" y="9814"/>
                      </a:lnTo>
                      <a:lnTo>
                        <a:pt x="73693" y="9458"/>
                      </a:lnTo>
                      <a:lnTo>
                        <a:pt x="73526" y="9312"/>
                      </a:lnTo>
                      <a:lnTo>
                        <a:pt x="73526" y="9479"/>
                      </a:lnTo>
                      <a:lnTo>
                        <a:pt x="73526" y="9521"/>
                      </a:lnTo>
                      <a:lnTo>
                        <a:pt x="73463" y="9521"/>
                      </a:lnTo>
                      <a:lnTo>
                        <a:pt x="73254" y="9312"/>
                      </a:lnTo>
                      <a:lnTo>
                        <a:pt x="73254" y="9207"/>
                      </a:lnTo>
                      <a:lnTo>
                        <a:pt x="73358" y="9249"/>
                      </a:lnTo>
                      <a:lnTo>
                        <a:pt x="73296" y="9144"/>
                      </a:lnTo>
                      <a:lnTo>
                        <a:pt x="73003" y="8893"/>
                      </a:lnTo>
                      <a:lnTo>
                        <a:pt x="72961" y="8893"/>
                      </a:lnTo>
                      <a:lnTo>
                        <a:pt x="72982" y="8977"/>
                      </a:lnTo>
                      <a:lnTo>
                        <a:pt x="72940" y="9081"/>
                      </a:lnTo>
                      <a:lnTo>
                        <a:pt x="72773" y="9102"/>
                      </a:lnTo>
                      <a:lnTo>
                        <a:pt x="72647" y="8977"/>
                      </a:lnTo>
                      <a:lnTo>
                        <a:pt x="72521" y="8956"/>
                      </a:lnTo>
                      <a:lnTo>
                        <a:pt x="72375" y="8726"/>
                      </a:lnTo>
                      <a:lnTo>
                        <a:pt x="72375" y="8642"/>
                      </a:lnTo>
                      <a:lnTo>
                        <a:pt x="72312" y="8579"/>
                      </a:lnTo>
                      <a:lnTo>
                        <a:pt x="72208" y="8621"/>
                      </a:lnTo>
                      <a:lnTo>
                        <a:pt x="72019" y="8768"/>
                      </a:lnTo>
                      <a:lnTo>
                        <a:pt x="72019" y="8830"/>
                      </a:lnTo>
                      <a:lnTo>
                        <a:pt x="71915" y="8789"/>
                      </a:lnTo>
                      <a:lnTo>
                        <a:pt x="71831" y="8851"/>
                      </a:lnTo>
                      <a:lnTo>
                        <a:pt x="71831" y="9081"/>
                      </a:lnTo>
                      <a:lnTo>
                        <a:pt x="71894" y="9144"/>
                      </a:lnTo>
                      <a:lnTo>
                        <a:pt x="71894" y="9144"/>
                      </a:lnTo>
                      <a:lnTo>
                        <a:pt x="71789" y="9081"/>
                      </a:lnTo>
                      <a:lnTo>
                        <a:pt x="71705" y="8872"/>
                      </a:lnTo>
                      <a:lnTo>
                        <a:pt x="71747" y="8726"/>
                      </a:lnTo>
                      <a:lnTo>
                        <a:pt x="71580" y="8621"/>
                      </a:lnTo>
                      <a:lnTo>
                        <a:pt x="71517" y="8454"/>
                      </a:lnTo>
                      <a:lnTo>
                        <a:pt x="71475" y="8454"/>
                      </a:lnTo>
                      <a:lnTo>
                        <a:pt x="71580" y="8433"/>
                      </a:lnTo>
                      <a:lnTo>
                        <a:pt x="71685" y="8558"/>
                      </a:lnTo>
                      <a:lnTo>
                        <a:pt x="71685" y="8433"/>
                      </a:lnTo>
                      <a:lnTo>
                        <a:pt x="71810" y="8433"/>
                      </a:lnTo>
                      <a:lnTo>
                        <a:pt x="71915" y="8475"/>
                      </a:lnTo>
                      <a:lnTo>
                        <a:pt x="72061" y="8370"/>
                      </a:lnTo>
                      <a:lnTo>
                        <a:pt x="72019" y="8265"/>
                      </a:lnTo>
                      <a:lnTo>
                        <a:pt x="71705" y="8140"/>
                      </a:lnTo>
                      <a:lnTo>
                        <a:pt x="71622" y="8265"/>
                      </a:lnTo>
                      <a:lnTo>
                        <a:pt x="71475" y="8265"/>
                      </a:lnTo>
                      <a:lnTo>
                        <a:pt x="71329" y="8224"/>
                      </a:lnTo>
                      <a:lnTo>
                        <a:pt x="71475" y="8224"/>
                      </a:lnTo>
                      <a:lnTo>
                        <a:pt x="71580" y="8098"/>
                      </a:lnTo>
                      <a:lnTo>
                        <a:pt x="71685" y="8056"/>
                      </a:lnTo>
                      <a:lnTo>
                        <a:pt x="71789" y="8119"/>
                      </a:lnTo>
                      <a:lnTo>
                        <a:pt x="71936" y="8140"/>
                      </a:lnTo>
                      <a:lnTo>
                        <a:pt x="72061" y="8245"/>
                      </a:lnTo>
                      <a:lnTo>
                        <a:pt x="72229" y="8433"/>
                      </a:lnTo>
                      <a:lnTo>
                        <a:pt x="72354" y="8433"/>
                      </a:lnTo>
                      <a:lnTo>
                        <a:pt x="72417" y="8537"/>
                      </a:lnTo>
                      <a:lnTo>
                        <a:pt x="72480" y="8558"/>
                      </a:lnTo>
                      <a:lnTo>
                        <a:pt x="72626" y="8475"/>
                      </a:lnTo>
                      <a:lnTo>
                        <a:pt x="72668" y="8558"/>
                      </a:lnTo>
                      <a:lnTo>
                        <a:pt x="72940" y="8349"/>
                      </a:lnTo>
                      <a:lnTo>
                        <a:pt x="72961" y="8391"/>
                      </a:lnTo>
                      <a:lnTo>
                        <a:pt x="72940" y="8496"/>
                      </a:lnTo>
                      <a:lnTo>
                        <a:pt x="73045" y="8433"/>
                      </a:lnTo>
                      <a:lnTo>
                        <a:pt x="73045" y="8286"/>
                      </a:lnTo>
                      <a:lnTo>
                        <a:pt x="73170" y="8077"/>
                      </a:lnTo>
                      <a:lnTo>
                        <a:pt x="73149" y="8014"/>
                      </a:lnTo>
                      <a:lnTo>
                        <a:pt x="73149" y="7847"/>
                      </a:lnTo>
                      <a:lnTo>
                        <a:pt x="73086" y="7617"/>
                      </a:lnTo>
                      <a:lnTo>
                        <a:pt x="73191" y="7240"/>
                      </a:lnTo>
                      <a:lnTo>
                        <a:pt x="73191" y="7010"/>
                      </a:lnTo>
                      <a:lnTo>
                        <a:pt x="73086" y="6884"/>
                      </a:lnTo>
                      <a:lnTo>
                        <a:pt x="73045" y="6759"/>
                      </a:lnTo>
                      <a:lnTo>
                        <a:pt x="72877" y="6612"/>
                      </a:lnTo>
                      <a:lnTo>
                        <a:pt x="72793" y="6445"/>
                      </a:lnTo>
                      <a:lnTo>
                        <a:pt x="72856" y="6445"/>
                      </a:lnTo>
                      <a:lnTo>
                        <a:pt x="72961" y="6571"/>
                      </a:lnTo>
                      <a:lnTo>
                        <a:pt x="72982" y="6571"/>
                      </a:lnTo>
                      <a:lnTo>
                        <a:pt x="72940" y="6403"/>
                      </a:lnTo>
                      <a:lnTo>
                        <a:pt x="72773" y="6340"/>
                      </a:lnTo>
                      <a:lnTo>
                        <a:pt x="72647" y="6382"/>
                      </a:lnTo>
                      <a:lnTo>
                        <a:pt x="72417" y="6340"/>
                      </a:lnTo>
                      <a:lnTo>
                        <a:pt x="72103" y="5943"/>
                      </a:lnTo>
                      <a:lnTo>
                        <a:pt x="72019" y="5880"/>
                      </a:lnTo>
                      <a:lnTo>
                        <a:pt x="72040" y="5817"/>
                      </a:lnTo>
                      <a:lnTo>
                        <a:pt x="72208" y="5817"/>
                      </a:lnTo>
                      <a:lnTo>
                        <a:pt x="72249" y="5671"/>
                      </a:lnTo>
                      <a:lnTo>
                        <a:pt x="72166" y="5608"/>
                      </a:lnTo>
                      <a:lnTo>
                        <a:pt x="72040" y="5608"/>
                      </a:lnTo>
                      <a:lnTo>
                        <a:pt x="71998" y="5545"/>
                      </a:lnTo>
                      <a:lnTo>
                        <a:pt x="72061" y="5504"/>
                      </a:lnTo>
                      <a:lnTo>
                        <a:pt x="72019" y="5336"/>
                      </a:lnTo>
                      <a:lnTo>
                        <a:pt x="72040" y="5315"/>
                      </a:lnTo>
                      <a:lnTo>
                        <a:pt x="72166" y="5462"/>
                      </a:lnTo>
                      <a:lnTo>
                        <a:pt x="72354" y="5566"/>
                      </a:lnTo>
                      <a:lnTo>
                        <a:pt x="72375" y="5504"/>
                      </a:lnTo>
                      <a:lnTo>
                        <a:pt x="72312" y="5420"/>
                      </a:lnTo>
                      <a:lnTo>
                        <a:pt x="72312" y="5315"/>
                      </a:lnTo>
                      <a:lnTo>
                        <a:pt x="72270" y="5232"/>
                      </a:lnTo>
                      <a:lnTo>
                        <a:pt x="72333" y="5190"/>
                      </a:lnTo>
                      <a:lnTo>
                        <a:pt x="72375" y="5252"/>
                      </a:lnTo>
                      <a:lnTo>
                        <a:pt x="72417" y="5336"/>
                      </a:lnTo>
                      <a:lnTo>
                        <a:pt x="72521" y="5357"/>
                      </a:lnTo>
                      <a:lnTo>
                        <a:pt x="72563" y="5650"/>
                      </a:lnTo>
                      <a:lnTo>
                        <a:pt x="72542" y="5734"/>
                      </a:lnTo>
                      <a:lnTo>
                        <a:pt x="72835" y="5943"/>
                      </a:lnTo>
                      <a:lnTo>
                        <a:pt x="72940" y="5880"/>
                      </a:lnTo>
                      <a:lnTo>
                        <a:pt x="73065" y="5943"/>
                      </a:lnTo>
                      <a:lnTo>
                        <a:pt x="73065" y="6152"/>
                      </a:lnTo>
                      <a:lnTo>
                        <a:pt x="73170" y="6152"/>
                      </a:lnTo>
                      <a:lnTo>
                        <a:pt x="73379" y="5859"/>
                      </a:lnTo>
                      <a:lnTo>
                        <a:pt x="73421" y="5734"/>
                      </a:lnTo>
                      <a:lnTo>
                        <a:pt x="73379" y="5608"/>
                      </a:lnTo>
                      <a:lnTo>
                        <a:pt x="73400" y="5357"/>
                      </a:lnTo>
                      <a:lnTo>
                        <a:pt x="73379" y="5252"/>
                      </a:lnTo>
                      <a:lnTo>
                        <a:pt x="73421" y="5357"/>
                      </a:lnTo>
                      <a:lnTo>
                        <a:pt x="73421" y="5524"/>
                      </a:lnTo>
                      <a:lnTo>
                        <a:pt x="73505" y="5524"/>
                      </a:lnTo>
                      <a:lnTo>
                        <a:pt x="73609" y="5420"/>
                      </a:lnTo>
                      <a:lnTo>
                        <a:pt x="73798" y="5357"/>
                      </a:lnTo>
                      <a:lnTo>
                        <a:pt x="73819" y="5232"/>
                      </a:lnTo>
                      <a:lnTo>
                        <a:pt x="74007" y="5294"/>
                      </a:lnTo>
                      <a:lnTo>
                        <a:pt x="73986" y="5336"/>
                      </a:lnTo>
                      <a:lnTo>
                        <a:pt x="74007" y="5399"/>
                      </a:lnTo>
                      <a:lnTo>
                        <a:pt x="74300" y="5608"/>
                      </a:lnTo>
                      <a:lnTo>
                        <a:pt x="74342" y="5629"/>
                      </a:lnTo>
                      <a:lnTo>
                        <a:pt x="74405" y="5776"/>
                      </a:lnTo>
                      <a:lnTo>
                        <a:pt x="74405" y="5838"/>
                      </a:lnTo>
                      <a:lnTo>
                        <a:pt x="74446" y="5859"/>
                      </a:lnTo>
                      <a:lnTo>
                        <a:pt x="74698" y="5817"/>
                      </a:lnTo>
                      <a:lnTo>
                        <a:pt x="74739" y="5838"/>
                      </a:lnTo>
                      <a:lnTo>
                        <a:pt x="74739" y="5880"/>
                      </a:lnTo>
                      <a:lnTo>
                        <a:pt x="74760" y="5880"/>
                      </a:lnTo>
                      <a:lnTo>
                        <a:pt x="74865" y="5776"/>
                      </a:lnTo>
                      <a:lnTo>
                        <a:pt x="74823" y="5671"/>
                      </a:lnTo>
                      <a:lnTo>
                        <a:pt x="74844" y="5650"/>
                      </a:lnTo>
                      <a:lnTo>
                        <a:pt x="74928" y="5650"/>
                      </a:lnTo>
                      <a:lnTo>
                        <a:pt x="74886" y="5504"/>
                      </a:lnTo>
                      <a:lnTo>
                        <a:pt x="74970" y="5524"/>
                      </a:lnTo>
                      <a:lnTo>
                        <a:pt x="75032" y="5608"/>
                      </a:lnTo>
                      <a:lnTo>
                        <a:pt x="74990" y="5671"/>
                      </a:lnTo>
                      <a:lnTo>
                        <a:pt x="75095" y="5671"/>
                      </a:lnTo>
                      <a:lnTo>
                        <a:pt x="75200" y="5629"/>
                      </a:lnTo>
                      <a:lnTo>
                        <a:pt x="75472" y="5650"/>
                      </a:lnTo>
                      <a:lnTo>
                        <a:pt x="75555" y="5713"/>
                      </a:lnTo>
                      <a:lnTo>
                        <a:pt x="75618" y="5713"/>
                      </a:lnTo>
                      <a:lnTo>
                        <a:pt x="75660" y="5755"/>
                      </a:lnTo>
                      <a:lnTo>
                        <a:pt x="75702" y="5755"/>
                      </a:lnTo>
                      <a:lnTo>
                        <a:pt x="75786" y="5671"/>
                      </a:lnTo>
                      <a:lnTo>
                        <a:pt x="75723" y="5462"/>
                      </a:lnTo>
                      <a:lnTo>
                        <a:pt x="75786" y="5504"/>
                      </a:lnTo>
                      <a:lnTo>
                        <a:pt x="75911" y="5671"/>
                      </a:lnTo>
                      <a:lnTo>
                        <a:pt x="76078" y="5608"/>
                      </a:lnTo>
                      <a:lnTo>
                        <a:pt x="76078" y="5524"/>
                      </a:lnTo>
                      <a:lnTo>
                        <a:pt x="75995" y="5357"/>
                      </a:lnTo>
                      <a:lnTo>
                        <a:pt x="75869" y="5378"/>
                      </a:lnTo>
                      <a:lnTo>
                        <a:pt x="75744" y="5294"/>
                      </a:lnTo>
                      <a:lnTo>
                        <a:pt x="75806" y="5190"/>
                      </a:lnTo>
                      <a:lnTo>
                        <a:pt x="75911" y="5232"/>
                      </a:lnTo>
                      <a:lnTo>
                        <a:pt x="75995" y="5211"/>
                      </a:lnTo>
                      <a:lnTo>
                        <a:pt x="75995" y="5064"/>
                      </a:lnTo>
                      <a:lnTo>
                        <a:pt x="75890" y="5022"/>
                      </a:lnTo>
                      <a:lnTo>
                        <a:pt x="75806" y="4980"/>
                      </a:lnTo>
                      <a:lnTo>
                        <a:pt x="75744" y="5022"/>
                      </a:lnTo>
                      <a:lnTo>
                        <a:pt x="75744" y="5127"/>
                      </a:lnTo>
                      <a:lnTo>
                        <a:pt x="75681" y="5064"/>
                      </a:lnTo>
                      <a:lnTo>
                        <a:pt x="75555" y="5085"/>
                      </a:lnTo>
                      <a:lnTo>
                        <a:pt x="75576" y="4918"/>
                      </a:lnTo>
                      <a:lnTo>
                        <a:pt x="75493" y="4855"/>
                      </a:lnTo>
                      <a:lnTo>
                        <a:pt x="75388" y="4876"/>
                      </a:lnTo>
                      <a:lnTo>
                        <a:pt x="75388" y="4980"/>
                      </a:lnTo>
                      <a:lnTo>
                        <a:pt x="75346" y="4897"/>
                      </a:lnTo>
                      <a:lnTo>
                        <a:pt x="75346" y="4813"/>
                      </a:lnTo>
                      <a:lnTo>
                        <a:pt x="75472" y="4771"/>
                      </a:lnTo>
                      <a:lnTo>
                        <a:pt x="75451" y="4583"/>
                      </a:lnTo>
                      <a:lnTo>
                        <a:pt x="75367" y="4562"/>
                      </a:lnTo>
                      <a:lnTo>
                        <a:pt x="75493" y="4457"/>
                      </a:lnTo>
                      <a:lnTo>
                        <a:pt x="75430" y="4290"/>
                      </a:lnTo>
                      <a:lnTo>
                        <a:pt x="75451" y="4227"/>
                      </a:lnTo>
                      <a:lnTo>
                        <a:pt x="75283" y="4081"/>
                      </a:lnTo>
                      <a:lnTo>
                        <a:pt x="75158" y="4102"/>
                      </a:lnTo>
                      <a:lnTo>
                        <a:pt x="75032" y="4248"/>
                      </a:lnTo>
                      <a:lnTo>
                        <a:pt x="75053" y="4060"/>
                      </a:lnTo>
                      <a:lnTo>
                        <a:pt x="75158" y="4018"/>
                      </a:lnTo>
                      <a:lnTo>
                        <a:pt x="75053" y="3851"/>
                      </a:lnTo>
                      <a:lnTo>
                        <a:pt x="75053" y="3746"/>
                      </a:lnTo>
                      <a:lnTo>
                        <a:pt x="75011" y="3746"/>
                      </a:lnTo>
                      <a:lnTo>
                        <a:pt x="74928" y="3830"/>
                      </a:lnTo>
                      <a:lnTo>
                        <a:pt x="74865" y="3746"/>
                      </a:lnTo>
                      <a:lnTo>
                        <a:pt x="74739" y="3746"/>
                      </a:lnTo>
                      <a:lnTo>
                        <a:pt x="74593" y="3767"/>
                      </a:lnTo>
                      <a:lnTo>
                        <a:pt x="74718" y="3662"/>
                      </a:lnTo>
                      <a:lnTo>
                        <a:pt x="74865" y="3662"/>
                      </a:lnTo>
                      <a:lnTo>
                        <a:pt x="75011" y="3558"/>
                      </a:lnTo>
                      <a:lnTo>
                        <a:pt x="75053" y="3620"/>
                      </a:lnTo>
                      <a:lnTo>
                        <a:pt x="75158" y="3432"/>
                      </a:lnTo>
                      <a:lnTo>
                        <a:pt x="75283" y="3411"/>
                      </a:lnTo>
                      <a:lnTo>
                        <a:pt x="75325" y="3307"/>
                      </a:lnTo>
                      <a:lnTo>
                        <a:pt x="75242" y="3202"/>
                      </a:lnTo>
                      <a:lnTo>
                        <a:pt x="74970" y="3139"/>
                      </a:lnTo>
                      <a:lnTo>
                        <a:pt x="75158" y="3118"/>
                      </a:lnTo>
                      <a:lnTo>
                        <a:pt x="75346" y="3118"/>
                      </a:lnTo>
                      <a:lnTo>
                        <a:pt x="75388" y="3035"/>
                      </a:lnTo>
                      <a:lnTo>
                        <a:pt x="75346" y="2909"/>
                      </a:lnTo>
                      <a:lnTo>
                        <a:pt x="75221" y="2867"/>
                      </a:lnTo>
                      <a:lnTo>
                        <a:pt x="75137" y="2721"/>
                      </a:lnTo>
                      <a:lnTo>
                        <a:pt x="75032" y="2763"/>
                      </a:lnTo>
                      <a:lnTo>
                        <a:pt x="75011" y="2679"/>
                      </a:lnTo>
                      <a:lnTo>
                        <a:pt x="75053" y="2511"/>
                      </a:lnTo>
                      <a:lnTo>
                        <a:pt x="74949" y="2198"/>
                      </a:lnTo>
                      <a:lnTo>
                        <a:pt x="74970" y="2135"/>
                      </a:lnTo>
                      <a:lnTo>
                        <a:pt x="75032" y="2051"/>
                      </a:lnTo>
                      <a:lnTo>
                        <a:pt x="75032" y="1967"/>
                      </a:lnTo>
                      <a:lnTo>
                        <a:pt x="74928" y="1905"/>
                      </a:lnTo>
                      <a:lnTo>
                        <a:pt x="74823" y="2051"/>
                      </a:lnTo>
                      <a:lnTo>
                        <a:pt x="74718" y="2135"/>
                      </a:lnTo>
                      <a:lnTo>
                        <a:pt x="74718" y="1967"/>
                      </a:lnTo>
                      <a:lnTo>
                        <a:pt x="74614" y="1967"/>
                      </a:lnTo>
                      <a:lnTo>
                        <a:pt x="74614" y="2051"/>
                      </a:lnTo>
                      <a:lnTo>
                        <a:pt x="74530" y="2072"/>
                      </a:lnTo>
                      <a:lnTo>
                        <a:pt x="74509" y="2030"/>
                      </a:lnTo>
                      <a:lnTo>
                        <a:pt x="74530" y="1884"/>
                      </a:lnTo>
                      <a:lnTo>
                        <a:pt x="74174" y="1842"/>
                      </a:lnTo>
                      <a:lnTo>
                        <a:pt x="74091" y="1884"/>
                      </a:lnTo>
                      <a:lnTo>
                        <a:pt x="73923" y="1863"/>
                      </a:lnTo>
                      <a:lnTo>
                        <a:pt x="73819" y="1758"/>
                      </a:lnTo>
                      <a:lnTo>
                        <a:pt x="73798" y="1716"/>
                      </a:lnTo>
                      <a:lnTo>
                        <a:pt x="73693" y="1675"/>
                      </a:lnTo>
                      <a:lnTo>
                        <a:pt x="73651" y="1716"/>
                      </a:lnTo>
                      <a:lnTo>
                        <a:pt x="73589" y="1633"/>
                      </a:lnTo>
                      <a:lnTo>
                        <a:pt x="73484" y="1633"/>
                      </a:lnTo>
                      <a:lnTo>
                        <a:pt x="73379" y="1779"/>
                      </a:lnTo>
                      <a:lnTo>
                        <a:pt x="73275" y="1821"/>
                      </a:lnTo>
                      <a:lnTo>
                        <a:pt x="73233" y="1842"/>
                      </a:lnTo>
                      <a:lnTo>
                        <a:pt x="73170" y="1884"/>
                      </a:lnTo>
                      <a:lnTo>
                        <a:pt x="73296" y="1884"/>
                      </a:lnTo>
                      <a:lnTo>
                        <a:pt x="73254" y="1967"/>
                      </a:lnTo>
                      <a:lnTo>
                        <a:pt x="73128" y="2051"/>
                      </a:lnTo>
                      <a:lnTo>
                        <a:pt x="73065" y="2051"/>
                      </a:lnTo>
                      <a:lnTo>
                        <a:pt x="73086" y="2156"/>
                      </a:lnTo>
                      <a:lnTo>
                        <a:pt x="73191" y="2239"/>
                      </a:lnTo>
                      <a:lnTo>
                        <a:pt x="73170" y="2281"/>
                      </a:lnTo>
                      <a:lnTo>
                        <a:pt x="73065" y="2260"/>
                      </a:lnTo>
                      <a:lnTo>
                        <a:pt x="72982" y="2051"/>
                      </a:lnTo>
                      <a:lnTo>
                        <a:pt x="73024" y="1988"/>
                      </a:lnTo>
                      <a:lnTo>
                        <a:pt x="73024" y="1988"/>
                      </a:lnTo>
                      <a:lnTo>
                        <a:pt x="72940" y="2030"/>
                      </a:lnTo>
                      <a:lnTo>
                        <a:pt x="72773" y="2239"/>
                      </a:lnTo>
                      <a:lnTo>
                        <a:pt x="72710" y="2386"/>
                      </a:lnTo>
                      <a:lnTo>
                        <a:pt x="72605" y="2491"/>
                      </a:lnTo>
                      <a:lnTo>
                        <a:pt x="72626" y="2553"/>
                      </a:lnTo>
                      <a:lnTo>
                        <a:pt x="72773" y="2407"/>
                      </a:lnTo>
                      <a:lnTo>
                        <a:pt x="72856" y="2407"/>
                      </a:lnTo>
                      <a:lnTo>
                        <a:pt x="72919" y="2511"/>
                      </a:lnTo>
                      <a:lnTo>
                        <a:pt x="73024" y="2616"/>
                      </a:lnTo>
                      <a:lnTo>
                        <a:pt x="73233" y="2783"/>
                      </a:lnTo>
                      <a:lnTo>
                        <a:pt x="73254" y="2909"/>
                      </a:lnTo>
                      <a:lnTo>
                        <a:pt x="73170" y="2993"/>
                      </a:lnTo>
                      <a:lnTo>
                        <a:pt x="73191" y="3097"/>
                      </a:lnTo>
                      <a:lnTo>
                        <a:pt x="73358" y="3076"/>
                      </a:lnTo>
                      <a:lnTo>
                        <a:pt x="73505" y="2993"/>
                      </a:lnTo>
                      <a:lnTo>
                        <a:pt x="73589" y="3097"/>
                      </a:lnTo>
                      <a:lnTo>
                        <a:pt x="73589" y="3202"/>
                      </a:lnTo>
                      <a:lnTo>
                        <a:pt x="73672" y="3390"/>
                      </a:lnTo>
                      <a:lnTo>
                        <a:pt x="73672" y="3432"/>
                      </a:lnTo>
                      <a:lnTo>
                        <a:pt x="73568" y="3327"/>
                      </a:lnTo>
                      <a:lnTo>
                        <a:pt x="73484" y="3181"/>
                      </a:lnTo>
                      <a:lnTo>
                        <a:pt x="73400" y="3139"/>
                      </a:lnTo>
                      <a:lnTo>
                        <a:pt x="73358" y="3244"/>
                      </a:lnTo>
                      <a:lnTo>
                        <a:pt x="73379" y="3348"/>
                      </a:lnTo>
                      <a:lnTo>
                        <a:pt x="73442" y="3390"/>
                      </a:lnTo>
                      <a:lnTo>
                        <a:pt x="73400" y="3411"/>
                      </a:lnTo>
                      <a:lnTo>
                        <a:pt x="73296" y="3390"/>
                      </a:lnTo>
                      <a:lnTo>
                        <a:pt x="73191" y="3223"/>
                      </a:lnTo>
                      <a:lnTo>
                        <a:pt x="73045" y="3202"/>
                      </a:lnTo>
                      <a:lnTo>
                        <a:pt x="72940" y="3307"/>
                      </a:lnTo>
                      <a:lnTo>
                        <a:pt x="72856" y="3286"/>
                      </a:lnTo>
                      <a:lnTo>
                        <a:pt x="72835" y="3139"/>
                      </a:lnTo>
                      <a:lnTo>
                        <a:pt x="72877" y="3097"/>
                      </a:lnTo>
                      <a:lnTo>
                        <a:pt x="72814" y="2972"/>
                      </a:lnTo>
                      <a:lnTo>
                        <a:pt x="72710" y="2888"/>
                      </a:lnTo>
                      <a:lnTo>
                        <a:pt x="72668" y="2763"/>
                      </a:lnTo>
                      <a:lnTo>
                        <a:pt x="72459" y="2700"/>
                      </a:lnTo>
                      <a:lnTo>
                        <a:pt x="72291" y="2365"/>
                      </a:lnTo>
                      <a:lnTo>
                        <a:pt x="72187" y="2239"/>
                      </a:lnTo>
                      <a:lnTo>
                        <a:pt x="72208" y="2177"/>
                      </a:lnTo>
                      <a:lnTo>
                        <a:pt x="72124" y="2093"/>
                      </a:lnTo>
                      <a:lnTo>
                        <a:pt x="72019" y="2072"/>
                      </a:lnTo>
                      <a:lnTo>
                        <a:pt x="72019" y="2072"/>
                      </a:lnTo>
                      <a:lnTo>
                        <a:pt x="72040" y="2135"/>
                      </a:lnTo>
                      <a:lnTo>
                        <a:pt x="72019" y="2239"/>
                      </a:lnTo>
                      <a:lnTo>
                        <a:pt x="71977" y="2198"/>
                      </a:lnTo>
                      <a:lnTo>
                        <a:pt x="71915" y="2072"/>
                      </a:lnTo>
                      <a:lnTo>
                        <a:pt x="71685" y="1947"/>
                      </a:lnTo>
                      <a:lnTo>
                        <a:pt x="71559" y="1926"/>
                      </a:lnTo>
                      <a:lnTo>
                        <a:pt x="71454" y="1947"/>
                      </a:lnTo>
                      <a:lnTo>
                        <a:pt x="71475" y="2030"/>
                      </a:lnTo>
                      <a:lnTo>
                        <a:pt x="71580" y="2072"/>
                      </a:lnTo>
                      <a:lnTo>
                        <a:pt x="71789" y="2156"/>
                      </a:lnTo>
                      <a:lnTo>
                        <a:pt x="71622" y="2198"/>
                      </a:lnTo>
                      <a:lnTo>
                        <a:pt x="71413" y="2135"/>
                      </a:lnTo>
                      <a:lnTo>
                        <a:pt x="71308" y="2030"/>
                      </a:lnTo>
                      <a:lnTo>
                        <a:pt x="71350" y="1947"/>
                      </a:lnTo>
                      <a:lnTo>
                        <a:pt x="71287" y="1926"/>
                      </a:lnTo>
                      <a:lnTo>
                        <a:pt x="71099" y="1926"/>
                      </a:lnTo>
                      <a:lnTo>
                        <a:pt x="71161" y="1947"/>
                      </a:lnTo>
                      <a:lnTo>
                        <a:pt x="71161" y="1988"/>
                      </a:lnTo>
                      <a:lnTo>
                        <a:pt x="70994" y="2051"/>
                      </a:lnTo>
                      <a:lnTo>
                        <a:pt x="70931" y="1947"/>
                      </a:lnTo>
                      <a:lnTo>
                        <a:pt x="70952" y="1884"/>
                      </a:lnTo>
                      <a:lnTo>
                        <a:pt x="70764" y="1863"/>
                      </a:lnTo>
                      <a:lnTo>
                        <a:pt x="70722" y="1884"/>
                      </a:lnTo>
                      <a:lnTo>
                        <a:pt x="70743" y="1988"/>
                      </a:lnTo>
                      <a:lnTo>
                        <a:pt x="70638" y="1967"/>
                      </a:lnTo>
                      <a:lnTo>
                        <a:pt x="70576" y="1863"/>
                      </a:lnTo>
                      <a:lnTo>
                        <a:pt x="70429" y="1863"/>
                      </a:lnTo>
                      <a:lnTo>
                        <a:pt x="70471" y="1967"/>
                      </a:lnTo>
                      <a:lnTo>
                        <a:pt x="70471" y="1967"/>
                      </a:lnTo>
                      <a:lnTo>
                        <a:pt x="69990" y="1863"/>
                      </a:lnTo>
                      <a:lnTo>
                        <a:pt x="69843" y="1926"/>
                      </a:lnTo>
                      <a:lnTo>
                        <a:pt x="69676" y="1842"/>
                      </a:lnTo>
                      <a:lnTo>
                        <a:pt x="69676" y="1758"/>
                      </a:lnTo>
                      <a:lnTo>
                        <a:pt x="69508" y="1716"/>
                      </a:lnTo>
                      <a:lnTo>
                        <a:pt x="69488" y="1737"/>
                      </a:lnTo>
                      <a:lnTo>
                        <a:pt x="69488" y="1779"/>
                      </a:lnTo>
                      <a:lnTo>
                        <a:pt x="69425" y="1737"/>
                      </a:lnTo>
                      <a:lnTo>
                        <a:pt x="69320" y="1716"/>
                      </a:lnTo>
                      <a:lnTo>
                        <a:pt x="69216" y="1633"/>
                      </a:lnTo>
                      <a:lnTo>
                        <a:pt x="69153" y="1654"/>
                      </a:lnTo>
                      <a:lnTo>
                        <a:pt x="69174" y="1758"/>
                      </a:lnTo>
                      <a:lnTo>
                        <a:pt x="69006" y="1758"/>
                      </a:lnTo>
                      <a:lnTo>
                        <a:pt x="68860" y="1779"/>
                      </a:lnTo>
                      <a:lnTo>
                        <a:pt x="68839" y="1884"/>
                      </a:lnTo>
                      <a:lnTo>
                        <a:pt x="68651" y="1884"/>
                      </a:lnTo>
                      <a:lnTo>
                        <a:pt x="68316" y="1758"/>
                      </a:lnTo>
                      <a:lnTo>
                        <a:pt x="68337" y="1716"/>
                      </a:lnTo>
                      <a:lnTo>
                        <a:pt x="68546" y="1779"/>
                      </a:lnTo>
                      <a:lnTo>
                        <a:pt x="68651" y="1842"/>
                      </a:lnTo>
                      <a:lnTo>
                        <a:pt x="68672" y="1779"/>
                      </a:lnTo>
                      <a:lnTo>
                        <a:pt x="68337" y="1549"/>
                      </a:lnTo>
                      <a:lnTo>
                        <a:pt x="67939" y="1507"/>
                      </a:lnTo>
                      <a:lnTo>
                        <a:pt x="67793" y="1549"/>
                      </a:lnTo>
                      <a:lnTo>
                        <a:pt x="67730" y="1507"/>
                      </a:lnTo>
                      <a:lnTo>
                        <a:pt x="67793" y="1444"/>
                      </a:lnTo>
                      <a:lnTo>
                        <a:pt x="67688" y="1402"/>
                      </a:lnTo>
                      <a:lnTo>
                        <a:pt x="67542" y="1423"/>
                      </a:lnTo>
                      <a:lnTo>
                        <a:pt x="67604" y="1444"/>
                      </a:lnTo>
                      <a:lnTo>
                        <a:pt x="67521" y="1465"/>
                      </a:lnTo>
                      <a:lnTo>
                        <a:pt x="67395" y="1423"/>
                      </a:lnTo>
                      <a:lnTo>
                        <a:pt x="67019" y="1319"/>
                      </a:lnTo>
                      <a:lnTo>
                        <a:pt x="66851" y="1340"/>
                      </a:lnTo>
                      <a:lnTo>
                        <a:pt x="66788" y="1423"/>
                      </a:lnTo>
                      <a:lnTo>
                        <a:pt x="66705" y="1402"/>
                      </a:lnTo>
                      <a:lnTo>
                        <a:pt x="66663" y="1319"/>
                      </a:lnTo>
                      <a:lnTo>
                        <a:pt x="66558" y="1361"/>
                      </a:lnTo>
                      <a:lnTo>
                        <a:pt x="66349" y="1361"/>
                      </a:lnTo>
                      <a:lnTo>
                        <a:pt x="66244" y="1298"/>
                      </a:lnTo>
                      <a:lnTo>
                        <a:pt x="66161" y="1319"/>
                      </a:lnTo>
                      <a:lnTo>
                        <a:pt x="66014" y="1340"/>
                      </a:lnTo>
                      <a:lnTo>
                        <a:pt x="65951" y="1319"/>
                      </a:lnTo>
                      <a:lnTo>
                        <a:pt x="65847" y="1402"/>
                      </a:lnTo>
                      <a:lnTo>
                        <a:pt x="65826" y="1507"/>
                      </a:lnTo>
                      <a:lnTo>
                        <a:pt x="65763" y="1402"/>
                      </a:lnTo>
                      <a:lnTo>
                        <a:pt x="65303" y="1528"/>
                      </a:lnTo>
                      <a:lnTo>
                        <a:pt x="65303" y="1633"/>
                      </a:lnTo>
                      <a:lnTo>
                        <a:pt x="65198" y="1612"/>
                      </a:lnTo>
                      <a:lnTo>
                        <a:pt x="65135" y="1737"/>
                      </a:lnTo>
                      <a:lnTo>
                        <a:pt x="65094" y="1737"/>
                      </a:lnTo>
                      <a:lnTo>
                        <a:pt x="65031" y="1654"/>
                      </a:lnTo>
                      <a:lnTo>
                        <a:pt x="64884" y="1675"/>
                      </a:lnTo>
                      <a:lnTo>
                        <a:pt x="64884" y="1779"/>
                      </a:lnTo>
                      <a:lnTo>
                        <a:pt x="64801" y="1779"/>
                      </a:lnTo>
                      <a:lnTo>
                        <a:pt x="64696" y="1842"/>
                      </a:lnTo>
                      <a:lnTo>
                        <a:pt x="64529" y="1737"/>
                      </a:lnTo>
                      <a:lnTo>
                        <a:pt x="64403" y="1779"/>
                      </a:lnTo>
                      <a:lnTo>
                        <a:pt x="64403" y="1863"/>
                      </a:lnTo>
                      <a:lnTo>
                        <a:pt x="64152" y="1863"/>
                      </a:lnTo>
                      <a:lnTo>
                        <a:pt x="63838" y="1884"/>
                      </a:lnTo>
                      <a:lnTo>
                        <a:pt x="63754" y="1842"/>
                      </a:lnTo>
                      <a:lnTo>
                        <a:pt x="63482" y="1884"/>
                      </a:lnTo>
                      <a:lnTo>
                        <a:pt x="63462" y="1905"/>
                      </a:lnTo>
                      <a:lnTo>
                        <a:pt x="63629" y="2009"/>
                      </a:lnTo>
                      <a:lnTo>
                        <a:pt x="63692" y="2198"/>
                      </a:lnTo>
                      <a:lnTo>
                        <a:pt x="63775" y="2260"/>
                      </a:lnTo>
                      <a:lnTo>
                        <a:pt x="63796" y="2386"/>
                      </a:lnTo>
                      <a:lnTo>
                        <a:pt x="63880" y="2574"/>
                      </a:lnTo>
                      <a:lnTo>
                        <a:pt x="63838" y="2637"/>
                      </a:lnTo>
                      <a:lnTo>
                        <a:pt x="63838" y="2804"/>
                      </a:lnTo>
                      <a:lnTo>
                        <a:pt x="63880" y="2804"/>
                      </a:lnTo>
                      <a:lnTo>
                        <a:pt x="63985" y="2700"/>
                      </a:lnTo>
                      <a:lnTo>
                        <a:pt x="64194" y="2804"/>
                      </a:lnTo>
                      <a:lnTo>
                        <a:pt x="64257" y="2888"/>
                      </a:lnTo>
                      <a:lnTo>
                        <a:pt x="64319" y="2909"/>
                      </a:lnTo>
                      <a:lnTo>
                        <a:pt x="64529" y="3118"/>
                      </a:lnTo>
                      <a:lnTo>
                        <a:pt x="64570" y="3307"/>
                      </a:lnTo>
                      <a:lnTo>
                        <a:pt x="64717" y="3348"/>
                      </a:lnTo>
                      <a:lnTo>
                        <a:pt x="64822" y="3516"/>
                      </a:lnTo>
                      <a:lnTo>
                        <a:pt x="64822" y="3579"/>
                      </a:lnTo>
                      <a:lnTo>
                        <a:pt x="64842" y="3662"/>
                      </a:lnTo>
                      <a:lnTo>
                        <a:pt x="64801" y="3725"/>
                      </a:lnTo>
                      <a:lnTo>
                        <a:pt x="64884" y="3830"/>
                      </a:lnTo>
                      <a:lnTo>
                        <a:pt x="64822" y="3871"/>
                      </a:lnTo>
                      <a:lnTo>
                        <a:pt x="64738" y="3851"/>
                      </a:lnTo>
                      <a:lnTo>
                        <a:pt x="64612" y="3934"/>
                      </a:lnTo>
                      <a:lnTo>
                        <a:pt x="64633" y="4039"/>
                      </a:lnTo>
                      <a:lnTo>
                        <a:pt x="64508" y="4060"/>
                      </a:lnTo>
                      <a:lnTo>
                        <a:pt x="64403" y="4143"/>
                      </a:lnTo>
                      <a:lnTo>
                        <a:pt x="64215" y="4102"/>
                      </a:lnTo>
                      <a:lnTo>
                        <a:pt x="64152" y="4039"/>
                      </a:lnTo>
                      <a:lnTo>
                        <a:pt x="64152" y="3892"/>
                      </a:lnTo>
                      <a:lnTo>
                        <a:pt x="63964" y="3641"/>
                      </a:lnTo>
                      <a:lnTo>
                        <a:pt x="63880" y="3641"/>
                      </a:lnTo>
                      <a:lnTo>
                        <a:pt x="63838" y="3662"/>
                      </a:lnTo>
                      <a:lnTo>
                        <a:pt x="63566" y="3620"/>
                      </a:lnTo>
                      <a:lnTo>
                        <a:pt x="63378" y="3641"/>
                      </a:lnTo>
                      <a:lnTo>
                        <a:pt x="63315" y="3579"/>
                      </a:lnTo>
                      <a:lnTo>
                        <a:pt x="63148" y="3411"/>
                      </a:lnTo>
                      <a:lnTo>
                        <a:pt x="63148" y="3286"/>
                      </a:lnTo>
                      <a:lnTo>
                        <a:pt x="63043" y="3202"/>
                      </a:lnTo>
                      <a:lnTo>
                        <a:pt x="62897" y="3181"/>
                      </a:lnTo>
                      <a:lnTo>
                        <a:pt x="62855" y="3097"/>
                      </a:lnTo>
                      <a:lnTo>
                        <a:pt x="62813" y="2951"/>
                      </a:lnTo>
                      <a:lnTo>
                        <a:pt x="62625" y="2909"/>
                      </a:lnTo>
                      <a:lnTo>
                        <a:pt x="62583" y="2951"/>
                      </a:lnTo>
                      <a:lnTo>
                        <a:pt x="62583" y="3097"/>
                      </a:lnTo>
                      <a:lnTo>
                        <a:pt x="62583" y="3244"/>
                      </a:lnTo>
                      <a:lnTo>
                        <a:pt x="62604" y="3327"/>
                      </a:lnTo>
                      <a:lnTo>
                        <a:pt x="62478" y="3516"/>
                      </a:lnTo>
                      <a:lnTo>
                        <a:pt x="62415" y="3641"/>
                      </a:lnTo>
                      <a:lnTo>
                        <a:pt x="62332" y="3558"/>
                      </a:lnTo>
                      <a:lnTo>
                        <a:pt x="62311" y="3474"/>
                      </a:lnTo>
                      <a:lnTo>
                        <a:pt x="62269" y="3474"/>
                      </a:lnTo>
                      <a:lnTo>
                        <a:pt x="62164" y="3558"/>
                      </a:lnTo>
                      <a:lnTo>
                        <a:pt x="61913" y="3537"/>
                      </a:lnTo>
                      <a:lnTo>
                        <a:pt x="61704" y="3620"/>
                      </a:lnTo>
                      <a:lnTo>
                        <a:pt x="61641" y="3579"/>
                      </a:lnTo>
                      <a:lnTo>
                        <a:pt x="61474" y="3725"/>
                      </a:lnTo>
                      <a:lnTo>
                        <a:pt x="61327" y="3746"/>
                      </a:lnTo>
                      <a:lnTo>
                        <a:pt x="61223" y="3725"/>
                      </a:lnTo>
                      <a:lnTo>
                        <a:pt x="61118" y="3620"/>
                      </a:lnTo>
                      <a:lnTo>
                        <a:pt x="61034" y="3620"/>
                      </a:lnTo>
                      <a:lnTo>
                        <a:pt x="60972" y="3662"/>
                      </a:lnTo>
                      <a:lnTo>
                        <a:pt x="61013" y="3746"/>
                      </a:lnTo>
                      <a:lnTo>
                        <a:pt x="60804" y="3830"/>
                      </a:lnTo>
                      <a:lnTo>
                        <a:pt x="60700" y="3913"/>
                      </a:lnTo>
                      <a:lnTo>
                        <a:pt x="60449" y="3934"/>
                      </a:lnTo>
                      <a:lnTo>
                        <a:pt x="60323" y="4081"/>
                      </a:lnTo>
                      <a:lnTo>
                        <a:pt x="60323" y="4290"/>
                      </a:lnTo>
                      <a:lnTo>
                        <a:pt x="60323" y="4562"/>
                      </a:lnTo>
                      <a:lnTo>
                        <a:pt x="60532" y="4855"/>
                      </a:lnTo>
                      <a:lnTo>
                        <a:pt x="60553" y="5022"/>
                      </a:lnTo>
                      <a:lnTo>
                        <a:pt x="60407" y="4813"/>
                      </a:lnTo>
                      <a:lnTo>
                        <a:pt x="60281" y="4688"/>
                      </a:lnTo>
                      <a:lnTo>
                        <a:pt x="60177" y="4708"/>
                      </a:lnTo>
                      <a:lnTo>
                        <a:pt x="60030" y="4625"/>
                      </a:lnTo>
                      <a:lnTo>
                        <a:pt x="60072" y="4729"/>
                      </a:lnTo>
                      <a:lnTo>
                        <a:pt x="60177" y="4792"/>
                      </a:lnTo>
                      <a:lnTo>
                        <a:pt x="60218" y="4980"/>
                      </a:lnTo>
                      <a:lnTo>
                        <a:pt x="60218" y="5022"/>
                      </a:lnTo>
                      <a:lnTo>
                        <a:pt x="60072" y="4813"/>
                      </a:lnTo>
                      <a:lnTo>
                        <a:pt x="59967" y="4813"/>
                      </a:lnTo>
                      <a:lnTo>
                        <a:pt x="59925" y="4604"/>
                      </a:lnTo>
                      <a:lnTo>
                        <a:pt x="59758" y="4415"/>
                      </a:lnTo>
                      <a:lnTo>
                        <a:pt x="59674" y="4269"/>
                      </a:lnTo>
                      <a:lnTo>
                        <a:pt x="59570" y="4269"/>
                      </a:lnTo>
                      <a:lnTo>
                        <a:pt x="59612" y="4457"/>
                      </a:lnTo>
                      <a:lnTo>
                        <a:pt x="59591" y="4562"/>
                      </a:lnTo>
                      <a:lnTo>
                        <a:pt x="59549" y="4415"/>
                      </a:lnTo>
                      <a:lnTo>
                        <a:pt x="59402" y="4353"/>
                      </a:lnTo>
                      <a:lnTo>
                        <a:pt x="59256" y="4374"/>
                      </a:lnTo>
                      <a:lnTo>
                        <a:pt x="59256" y="4457"/>
                      </a:lnTo>
                      <a:lnTo>
                        <a:pt x="59172" y="4374"/>
                      </a:lnTo>
                      <a:lnTo>
                        <a:pt x="59026" y="4374"/>
                      </a:lnTo>
                      <a:lnTo>
                        <a:pt x="58879" y="4520"/>
                      </a:lnTo>
                      <a:lnTo>
                        <a:pt x="58754" y="4562"/>
                      </a:lnTo>
                      <a:lnTo>
                        <a:pt x="58837" y="4415"/>
                      </a:lnTo>
                      <a:lnTo>
                        <a:pt x="58837" y="4311"/>
                      </a:lnTo>
                      <a:lnTo>
                        <a:pt x="58712" y="4081"/>
                      </a:lnTo>
                      <a:lnTo>
                        <a:pt x="58712" y="3934"/>
                      </a:lnTo>
                      <a:lnTo>
                        <a:pt x="58649" y="3871"/>
                      </a:lnTo>
                      <a:lnTo>
                        <a:pt x="58649" y="3767"/>
                      </a:lnTo>
                      <a:lnTo>
                        <a:pt x="58544" y="3558"/>
                      </a:lnTo>
                      <a:lnTo>
                        <a:pt x="58335" y="3327"/>
                      </a:lnTo>
                      <a:lnTo>
                        <a:pt x="58105" y="3202"/>
                      </a:lnTo>
                      <a:lnTo>
                        <a:pt x="57875" y="2930"/>
                      </a:lnTo>
                      <a:lnTo>
                        <a:pt x="57310" y="2742"/>
                      </a:lnTo>
                      <a:lnTo>
                        <a:pt x="57038" y="2742"/>
                      </a:lnTo>
                      <a:lnTo>
                        <a:pt x="56892" y="2783"/>
                      </a:lnTo>
                      <a:lnTo>
                        <a:pt x="56661" y="2930"/>
                      </a:lnTo>
                      <a:lnTo>
                        <a:pt x="56661" y="2993"/>
                      </a:lnTo>
                      <a:lnTo>
                        <a:pt x="56536" y="2951"/>
                      </a:lnTo>
                      <a:lnTo>
                        <a:pt x="56327" y="3035"/>
                      </a:lnTo>
                      <a:lnTo>
                        <a:pt x="55887" y="3244"/>
                      </a:lnTo>
                      <a:lnTo>
                        <a:pt x="55720" y="3265"/>
                      </a:lnTo>
                      <a:lnTo>
                        <a:pt x="55531" y="3453"/>
                      </a:lnTo>
                      <a:lnTo>
                        <a:pt x="55427" y="3516"/>
                      </a:lnTo>
                      <a:lnTo>
                        <a:pt x="55197" y="3683"/>
                      </a:lnTo>
                      <a:lnTo>
                        <a:pt x="55071" y="3746"/>
                      </a:lnTo>
                      <a:lnTo>
                        <a:pt x="54946" y="3871"/>
                      </a:lnTo>
                      <a:lnTo>
                        <a:pt x="54757" y="3934"/>
                      </a:lnTo>
                      <a:lnTo>
                        <a:pt x="54590" y="3871"/>
                      </a:lnTo>
                      <a:lnTo>
                        <a:pt x="54360" y="3934"/>
                      </a:lnTo>
                      <a:lnTo>
                        <a:pt x="54213" y="3997"/>
                      </a:lnTo>
                      <a:lnTo>
                        <a:pt x="54339" y="3871"/>
                      </a:lnTo>
                      <a:lnTo>
                        <a:pt x="54527" y="3767"/>
                      </a:lnTo>
                      <a:lnTo>
                        <a:pt x="54548" y="3662"/>
                      </a:lnTo>
                      <a:lnTo>
                        <a:pt x="54381" y="3474"/>
                      </a:lnTo>
                      <a:lnTo>
                        <a:pt x="54109" y="3411"/>
                      </a:lnTo>
                      <a:lnTo>
                        <a:pt x="53837" y="3223"/>
                      </a:lnTo>
                      <a:lnTo>
                        <a:pt x="53753" y="3160"/>
                      </a:lnTo>
                      <a:lnTo>
                        <a:pt x="53711" y="3223"/>
                      </a:lnTo>
                      <a:lnTo>
                        <a:pt x="53607" y="3453"/>
                      </a:lnTo>
                      <a:lnTo>
                        <a:pt x="53607" y="3579"/>
                      </a:lnTo>
                      <a:lnTo>
                        <a:pt x="53544" y="3516"/>
                      </a:lnTo>
                      <a:lnTo>
                        <a:pt x="53502" y="3537"/>
                      </a:lnTo>
                      <a:lnTo>
                        <a:pt x="53439" y="3662"/>
                      </a:lnTo>
                      <a:lnTo>
                        <a:pt x="53376" y="3725"/>
                      </a:lnTo>
                      <a:lnTo>
                        <a:pt x="53335" y="3662"/>
                      </a:lnTo>
                      <a:lnTo>
                        <a:pt x="53397" y="3516"/>
                      </a:lnTo>
                      <a:lnTo>
                        <a:pt x="53439" y="3432"/>
                      </a:lnTo>
                      <a:lnTo>
                        <a:pt x="53397" y="3265"/>
                      </a:lnTo>
                      <a:lnTo>
                        <a:pt x="53272" y="3202"/>
                      </a:lnTo>
                      <a:lnTo>
                        <a:pt x="53125" y="3327"/>
                      </a:lnTo>
                      <a:lnTo>
                        <a:pt x="53167" y="3411"/>
                      </a:lnTo>
                      <a:lnTo>
                        <a:pt x="53083" y="3537"/>
                      </a:lnTo>
                      <a:lnTo>
                        <a:pt x="53000" y="3453"/>
                      </a:lnTo>
                      <a:lnTo>
                        <a:pt x="52979" y="3307"/>
                      </a:lnTo>
                      <a:lnTo>
                        <a:pt x="52916" y="3160"/>
                      </a:lnTo>
                      <a:lnTo>
                        <a:pt x="52874" y="3014"/>
                      </a:lnTo>
                      <a:lnTo>
                        <a:pt x="52770" y="3118"/>
                      </a:lnTo>
                      <a:lnTo>
                        <a:pt x="52560" y="3139"/>
                      </a:lnTo>
                      <a:lnTo>
                        <a:pt x="52246" y="3223"/>
                      </a:lnTo>
                      <a:lnTo>
                        <a:pt x="52163" y="3202"/>
                      </a:lnTo>
                      <a:lnTo>
                        <a:pt x="52267" y="3118"/>
                      </a:lnTo>
                      <a:lnTo>
                        <a:pt x="52246" y="3014"/>
                      </a:lnTo>
                      <a:lnTo>
                        <a:pt x="52246" y="2909"/>
                      </a:lnTo>
                      <a:lnTo>
                        <a:pt x="52226" y="2783"/>
                      </a:lnTo>
                      <a:lnTo>
                        <a:pt x="52246" y="2763"/>
                      </a:lnTo>
                      <a:lnTo>
                        <a:pt x="52456" y="2909"/>
                      </a:lnTo>
                      <a:lnTo>
                        <a:pt x="52560" y="2825"/>
                      </a:lnTo>
                      <a:lnTo>
                        <a:pt x="52581" y="2700"/>
                      </a:lnTo>
                      <a:lnTo>
                        <a:pt x="52393" y="2428"/>
                      </a:lnTo>
                      <a:lnTo>
                        <a:pt x="52016" y="2302"/>
                      </a:lnTo>
                      <a:lnTo>
                        <a:pt x="51702" y="2281"/>
                      </a:lnTo>
                      <a:lnTo>
                        <a:pt x="51347" y="2365"/>
                      </a:lnTo>
                      <a:lnTo>
                        <a:pt x="51033" y="2407"/>
                      </a:lnTo>
                      <a:lnTo>
                        <a:pt x="50824" y="2574"/>
                      </a:lnTo>
                      <a:lnTo>
                        <a:pt x="50886" y="3139"/>
                      </a:lnTo>
                      <a:lnTo>
                        <a:pt x="50866" y="3307"/>
                      </a:lnTo>
                      <a:lnTo>
                        <a:pt x="50907" y="3411"/>
                      </a:lnTo>
                      <a:lnTo>
                        <a:pt x="50803" y="3579"/>
                      </a:lnTo>
                      <a:lnTo>
                        <a:pt x="50803" y="3746"/>
                      </a:lnTo>
                      <a:lnTo>
                        <a:pt x="50656" y="3851"/>
                      </a:lnTo>
                      <a:lnTo>
                        <a:pt x="50552" y="3851"/>
                      </a:lnTo>
                      <a:lnTo>
                        <a:pt x="50489" y="3788"/>
                      </a:lnTo>
                      <a:lnTo>
                        <a:pt x="50489" y="3725"/>
                      </a:lnTo>
                      <a:lnTo>
                        <a:pt x="50363" y="3620"/>
                      </a:lnTo>
                      <a:lnTo>
                        <a:pt x="50447" y="3537"/>
                      </a:lnTo>
                      <a:lnTo>
                        <a:pt x="50510" y="3558"/>
                      </a:lnTo>
                      <a:lnTo>
                        <a:pt x="50594" y="3369"/>
                      </a:lnTo>
                      <a:lnTo>
                        <a:pt x="50552" y="3139"/>
                      </a:lnTo>
                      <a:lnTo>
                        <a:pt x="50405" y="3097"/>
                      </a:lnTo>
                      <a:lnTo>
                        <a:pt x="50342" y="2888"/>
                      </a:lnTo>
                      <a:lnTo>
                        <a:pt x="50405" y="2909"/>
                      </a:lnTo>
                      <a:lnTo>
                        <a:pt x="50510" y="2804"/>
                      </a:lnTo>
                      <a:lnTo>
                        <a:pt x="50510" y="2930"/>
                      </a:lnTo>
                      <a:lnTo>
                        <a:pt x="50614" y="3035"/>
                      </a:lnTo>
                      <a:lnTo>
                        <a:pt x="50698" y="3223"/>
                      </a:lnTo>
                      <a:lnTo>
                        <a:pt x="50719" y="3160"/>
                      </a:lnTo>
                      <a:lnTo>
                        <a:pt x="50698" y="2888"/>
                      </a:lnTo>
                      <a:lnTo>
                        <a:pt x="50656" y="2679"/>
                      </a:lnTo>
                      <a:lnTo>
                        <a:pt x="50259" y="2825"/>
                      </a:lnTo>
                      <a:lnTo>
                        <a:pt x="49945" y="3035"/>
                      </a:lnTo>
                      <a:lnTo>
                        <a:pt x="49945" y="3160"/>
                      </a:lnTo>
                      <a:lnTo>
                        <a:pt x="49757" y="3307"/>
                      </a:lnTo>
                      <a:lnTo>
                        <a:pt x="49652" y="3223"/>
                      </a:lnTo>
                      <a:lnTo>
                        <a:pt x="49673" y="3139"/>
                      </a:lnTo>
                      <a:lnTo>
                        <a:pt x="49777" y="3118"/>
                      </a:lnTo>
                      <a:lnTo>
                        <a:pt x="49673" y="2993"/>
                      </a:lnTo>
                      <a:lnTo>
                        <a:pt x="49757" y="2742"/>
                      </a:lnTo>
                      <a:lnTo>
                        <a:pt x="49882" y="2804"/>
                      </a:lnTo>
                      <a:lnTo>
                        <a:pt x="49945" y="2783"/>
                      </a:lnTo>
                      <a:lnTo>
                        <a:pt x="50070" y="2825"/>
                      </a:lnTo>
                      <a:lnTo>
                        <a:pt x="50468" y="2637"/>
                      </a:lnTo>
                      <a:lnTo>
                        <a:pt x="50614" y="2595"/>
                      </a:lnTo>
                      <a:lnTo>
                        <a:pt x="50342" y="2595"/>
                      </a:lnTo>
                      <a:lnTo>
                        <a:pt x="50175" y="2616"/>
                      </a:lnTo>
                      <a:lnTo>
                        <a:pt x="49945" y="2595"/>
                      </a:lnTo>
                      <a:lnTo>
                        <a:pt x="49443" y="2595"/>
                      </a:lnTo>
                      <a:lnTo>
                        <a:pt x="49338" y="2637"/>
                      </a:lnTo>
                      <a:lnTo>
                        <a:pt x="48669" y="2700"/>
                      </a:lnTo>
                      <a:lnTo>
                        <a:pt x="48271" y="2700"/>
                      </a:lnTo>
                      <a:lnTo>
                        <a:pt x="48041" y="2742"/>
                      </a:lnTo>
                      <a:lnTo>
                        <a:pt x="47769" y="2637"/>
                      </a:lnTo>
                      <a:lnTo>
                        <a:pt x="47539" y="2679"/>
                      </a:lnTo>
                      <a:lnTo>
                        <a:pt x="47371" y="2742"/>
                      </a:lnTo>
                      <a:lnTo>
                        <a:pt x="47518" y="2909"/>
                      </a:lnTo>
                      <a:lnTo>
                        <a:pt x="47685" y="2909"/>
                      </a:lnTo>
                      <a:lnTo>
                        <a:pt x="47790" y="2951"/>
                      </a:lnTo>
                      <a:lnTo>
                        <a:pt x="47894" y="2930"/>
                      </a:lnTo>
                      <a:lnTo>
                        <a:pt x="48041" y="3055"/>
                      </a:lnTo>
                      <a:lnTo>
                        <a:pt x="48041" y="3139"/>
                      </a:lnTo>
                      <a:lnTo>
                        <a:pt x="47832" y="3327"/>
                      </a:lnTo>
                      <a:lnTo>
                        <a:pt x="47685" y="3307"/>
                      </a:lnTo>
                      <a:lnTo>
                        <a:pt x="47518" y="3369"/>
                      </a:lnTo>
                      <a:lnTo>
                        <a:pt x="47476" y="3537"/>
                      </a:lnTo>
                      <a:lnTo>
                        <a:pt x="47434" y="3641"/>
                      </a:lnTo>
                      <a:lnTo>
                        <a:pt x="47560" y="3871"/>
                      </a:lnTo>
                      <a:lnTo>
                        <a:pt x="47769" y="3934"/>
                      </a:lnTo>
                      <a:lnTo>
                        <a:pt x="47790" y="3788"/>
                      </a:lnTo>
                      <a:lnTo>
                        <a:pt x="47936" y="3662"/>
                      </a:lnTo>
                      <a:lnTo>
                        <a:pt x="48145" y="3579"/>
                      </a:lnTo>
                      <a:lnTo>
                        <a:pt x="48104" y="3788"/>
                      </a:lnTo>
                      <a:lnTo>
                        <a:pt x="47894" y="3788"/>
                      </a:lnTo>
                      <a:lnTo>
                        <a:pt x="47999" y="3934"/>
                      </a:lnTo>
                      <a:lnTo>
                        <a:pt x="47978" y="3955"/>
                      </a:lnTo>
                      <a:lnTo>
                        <a:pt x="48041" y="4060"/>
                      </a:lnTo>
                      <a:lnTo>
                        <a:pt x="47894" y="4143"/>
                      </a:lnTo>
                      <a:lnTo>
                        <a:pt x="48041" y="4164"/>
                      </a:lnTo>
                      <a:lnTo>
                        <a:pt x="48166" y="4102"/>
                      </a:lnTo>
                      <a:lnTo>
                        <a:pt x="48208" y="4206"/>
                      </a:lnTo>
                      <a:lnTo>
                        <a:pt x="48187" y="4353"/>
                      </a:lnTo>
                      <a:lnTo>
                        <a:pt x="48313" y="4478"/>
                      </a:lnTo>
                      <a:lnTo>
                        <a:pt x="48459" y="4499"/>
                      </a:lnTo>
                      <a:lnTo>
                        <a:pt x="48627" y="4708"/>
                      </a:lnTo>
                      <a:lnTo>
                        <a:pt x="48606" y="4813"/>
                      </a:lnTo>
                      <a:lnTo>
                        <a:pt x="48522" y="4771"/>
                      </a:lnTo>
                      <a:lnTo>
                        <a:pt x="48397" y="4813"/>
                      </a:lnTo>
                      <a:lnTo>
                        <a:pt x="48459" y="4939"/>
                      </a:lnTo>
                      <a:lnTo>
                        <a:pt x="48376" y="5001"/>
                      </a:lnTo>
                      <a:lnTo>
                        <a:pt x="48313" y="4939"/>
                      </a:lnTo>
                      <a:lnTo>
                        <a:pt x="48250" y="4980"/>
                      </a:lnTo>
                      <a:lnTo>
                        <a:pt x="48187" y="4834"/>
                      </a:lnTo>
                      <a:lnTo>
                        <a:pt x="47999" y="4708"/>
                      </a:lnTo>
                      <a:lnTo>
                        <a:pt x="47936" y="4729"/>
                      </a:lnTo>
                      <a:lnTo>
                        <a:pt x="47978" y="4813"/>
                      </a:lnTo>
                      <a:lnTo>
                        <a:pt x="47873" y="4897"/>
                      </a:lnTo>
                      <a:lnTo>
                        <a:pt x="47790" y="4834"/>
                      </a:lnTo>
                      <a:lnTo>
                        <a:pt x="47727" y="4897"/>
                      </a:lnTo>
                      <a:lnTo>
                        <a:pt x="47769" y="5022"/>
                      </a:lnTo>
                      <a:lnTo>
                        <a:pt x="47790" y="5211"/>
                      </a:lnTo>
                      <a:lnTo>
                        <a:pt x="47936" y="5232"/>
                      </a:lnTo>
                      <a:lnTo>
                        <a:pt x="48083" y="5148"/>
                      </a:lnTo>
                      <a:lnTo>
                        <a:pt x="48187" y="5252"/>
                      </a:lnTo>
                      <a:lnTo>
                        <a:pt x="48104" y="5336"/>
                      </a:lnTo>
                      <a:lnTo>
                        <a:pt x="48250" y="5399"/>
                      </a:lnTo>
                      <a:lnTo>
                        <a:pt x="48145" y="5462"/>
                      </a:lnTo>
                      <a:lnTo>
                        <a:pt x="47978" y="5420"/>
                      </a:lnTo>
                      <a:lnTo>
                        <a:pt x="47978" y="5462"/>
                      </a:lnTo>
                      <a:lnTo>
                        <a:pt x="48145" y="5566"/>
                      </a:lnTo>
                      <a:lnTo>
                        <a:pt x="47873" y="5566"/>
                      </a:lnTo>
                      <a:lnTo>
                        <a:pt x="47832" y="5462"/>
                      </a:lnTo>
                      <a:lnTo>
                        <a:pt x="47643" y="5462"/>
                      </a:lnTo>
                      <a:lnTo>
                        <a:pt x="47560" y="5336"/>
                      </a:lnTo>
                      <a:lnTo>
                        <a:pt x="47434" y="5315"/>
                      </a:lnTo>
                      <a:lnTo>
                        <a:pt x="47308" y="5190"/>
                      </a:lnTo>
                      <a:lnTo>
                        <a:pt x="47120" y="5190"/>
                      </a:lnTo>
                      <a:lnTo>
                        <a:pt x="46995" y="5106"/>
                      </a:lnTo>
                      <a:lnTo>
                        <a:pt x="46890" y="5127"/>
                      </a:lnTo>
                      <a:lnTo>
                        <a:pt x="46827" y="5106"/>
                      </a:lnTo>
                      <a:lnTo>
                        <a:pt x="46430" y="5252"/>
                      </a:lnTo>
                      <a:lnTo>
                        <a:pt x="46409" y="5357"/>
                      </a:lnTo>
                      <a:lnTo>
                        <a:pt x="46367" y="5420"/>
                      </a:lnTo>
                      <a:lnTo>
                        <a:pt x="46430" y="5504"/>
                      </a:lnTo>
                      <a:lnTo>
                        <a:pt x="46409" y="5566"/>
                      </a:lnTo>
                      <a:lnTo>
                        <a:pt x="46492" y="5713"/>
                      </a:lnTo>
                      <a:lnTo>
                        <a:pt x="46472" y="5734"/>
                      </a:lnTo>
                      <a:lnTo>
                        <a:pt x="46367" y="5629"/>
                      </a:lnTo>
                      <a:lnTo>
                        <a:pt x="46283" y="5671"/>
                      </a:lnTo>
                      <a:lnTo>
                        <a:pt x="46179" y="5629"/>
                      </a:lnTo>
                      <a:lnTo>
                        <a:pt x="45739" y="5671"/>
                      </a:lnTo>
                      <a:lnTo>
                        <a:pt x="45530" y="5650"/>
                      </a:lnTo>
                      <a:lnTo>
                        <a:pt x="45384" y="5524"/>
                      </a:lnTo>
                      <a:lnTo>
                        <a:pt x="45258" y="5504"/>
                      </a:lnTo>
                      <a:lnTo>
                        <a:pt x="45132" y="5357"/>
                      </a:lnTo>
                      <a:lnTo>
                        <a:pt x="45049" y="5211"/>
                      </a:lnTo>
                      <a:lnTo>
                        <a:pt x="44944" y="5148"/>
                      </a:lnTo>
                      <a:lnTo>
                        <a:pt x="44944" y="5232"/>
                      </a:lnTo>
                      <a:lnTo>
                        <a:pt x="45028" y="5420"/>
                      </a:lnTo>
                      <a:lnTo>
                        <a:pt x="45049" y="5734"/>
                      </a:lnTo>
                      <a:lnTo>
                        <a:pt x="45216" y="6068"/>
                      </a:lnTo>
                      <a:lnTo>
                        <a:pt x="45342" y="6340"/>
                      </a:lnTo>
                      <a:lnTo>
                        <a:pt x="45446" y="6926"/>
                      </a:lnTo>
                      <a:lnTo>
                        <a:pt x="45425" y="7073"/>
                      </a:lnTo>
                      <a:lnTo>
                        <a:pt x="45342" y="7073"/>
                      </a:lnTo>
                      <a:lnTo>
                        <a:pt x="45258" y="6968"/>
                      </a:lnTo>
                      <a:lnTo>
                        <a:pt x="45237" y="6864"/>
                      </a:lnTo>
                      <a:lnTo>
                        <a:pt x="45132" y="6759"/>
                      </a:lnTo>
                      <a:lnTo>
                        <a:pt x="45070" y="6801"/>
                      </a:lnTo>
                      <a:lnTo>
                        <a:pt x="45132" y="6884"/>
                      </a:lnTo>
                      <a:lnTo>
                        <a:pt x="45112" y="6968"/>
                      </a:lnTo>
                      <a:lnTo>
                        <a:pt x="44923" y="6905"/>
                      </a:lnTo>
                      <a:lnTo>
                        <a:pt x="44756" y="6717"/>
                      </a:lnTo>
                      <a:lnTo>
                        <a:pt x="44505" y="6696"/>
                      </a:lnTo>
                      <a:lnTo>
                        <a:pt x="44379" y="6550"/>
                      </a:lnTo>
                      <a:lnTo>
                        <a:pt x="44275" y="6508"/>
                      </a:lnTo>
                      <a:lnTo>
                        <a:pt x="43898" y="6173"/>
                      </a:lnTo>
                      <a:lnTo>
                        <a:pt x="43877" y="6173"/>
                      </a:lnTo>
                      <a:lnTo>
                        <a:pt x="43793" y="6236"/>
                      </a:lnTo>
                      <a:lnTo>
                        <a:pt x="43689" y="6236"/>
                      </a:lnTo>
                      <a:lnTo>
                        <a:pt x="43647" y="6152"/>
                      </a:lnTo>
                      <a:lnTo>
                        <a:pt x="43877" y="5943"/>
                      </a:lnTo>
                      <a:lnTo>
                        <a:pt x="43982" y="5943"/>
                      </a:lnTo>
                      <a:lnTo>
                        <a:pt x="43898" y="5880"/>
                      </a:lnTo>
                      <a:lnTo>
                        <a:pt x="43772" y="5817"/>
                      </a:lnTo>
                      <a:lnTo>
                        <a:pt x="43647" y="5671"/>
                      </a:lnTo>
                      <a:lnTo>
                        <a:pt x="43626" y="5671"/>
                      </a:lnTo>
                      <a:lnTo>
                        <a:pt x="43647" y="5755"/>
                      </a:lnTo>
                      <a:lnTo>
                        <a:pt x="43751" y="5859"/>
                      </a:lnTo>
                      <a:lnTo>
                        <a:pt x="43751" y="5964"/>
                      </a:lnTo>
                      <a:lnTo>
                        <a:pt x="43626" y="6048"/>
                      </a:lnTo>
                      <a:lnTo>
                        <a:pt x="43417" y="5985"/>
                      </a:lnTo>
                      <a:lnTo>
                        <a:pt x="43207" y="5838"/>
                      </a:lnTo>
                      <a:lnTo>
                        <a:pt x="43145" y="5755"/>
                      </a:lnTo>
                      <a:lnTo>
                        <a:pt x="42935" y="5734"/>
                      </a:lnTo>
                      <a:lnTo>
                        <a:pt x="42894" y="5608"/>
                      </a:lnTo>
                      <a:lnTo>
                        <a:pt x="42789" y="5545"/>
                      </a:lnTo>
                      <a:lnTo>
                        <a:pt x="43040" y="5545"/>
                      </a:lnTo>
                      <a:lnTo>
                        <a:pt x="43270" y="5608"/>
                      </a:lnTo>
                      <a:lnTo>
                        <a:pt x="43375" y="5671"/>
                      </a:lnTo>
                      <a:lnTo>
                        <a:pt x="43521" y="5629"/>
                      </a:lnTo>
                      <a:lnTo>
                        <a:pt x="43626" y="5441"/>
                      </a:lnTo>
                      <a:lnTo>
                        <a:pt x="43626" y="5378"/>
                      </a:lnTo>
                      <a:lnTo>
                        <a:pt x="43542" y="5420"/>
                      </a:lnTo>
                      <a:lnTo>
                        <a:pt x="43521" y="5336"/>
                      </a:lnTo>
                      <a:lnTo>
                        <a:pt x="43417" y="5357"/>
                      </a:lnTo>
                      <a:lnTo>
                        <a:pt x="43459" y="5190"/>
                      </a:lnTo>
                      <a:lnTo>
                        <a:pt x="43333" y="5043"/>
                      </a:lnTo>
                      <a:lnTo>
                        <a:pt x="43249" y="5106"/>
                      </a:lnTo>
                      <a:lnTo>
                        <a:pt x="43228" y="5001"/>
                      </a:lnTo>
                      <a:lnTo>
                        <a:pt x="43145" y="4980"/>
                      </a:lnTo>
                      <a:lnTo>
                        <a:pt x="43061" y="5022"/>
                      </a:lnTo>
                      <a:lnTo>
                        <a:pt x="43019" y="5085"/>
                      </a:lnTo>
                      <a:lnTo>
                        <a:pt x="42831" y="5043"/>
                      </a:lnTo>
                      <a:lnTo>
                        <a:pt x="42810" y="4897"/>
                      </a:lnTo>
                      <a:lnTo>
                        <a:pt x="43019" y="4708"/>
                      </a:lnTo>
                      <a:lnTo>
                        <a:pt x="42998" y="4625"/>
                      </a:lnTo>
                      <a:lnTo>
                        <a:pt x="42894" y="4625"/>
                      </a:lnTo>
                      <a:lnTo>
                        <a:pt x="42726" y="4792"/>
                      </a:lnTo>
                      <a:lnTo>
                        <a:pt x="42705" y="4667"/>
                      </a:lnTo>
                      <a:lnTo>
                        <a:pt x="42768" y="4562"/>
                      </a:lnTo>
                      <a:lnTo>
                        <a:pt x="42726" y="4415"/>
                      </a:lnTo>
                      <a:lnTo>
                        <a:pt x="42663" y="4457"/>
                      </a:lnTo>
                      <a:lnTo>
                        <a:pt x="42622" y="4499"/>
                      </a:lnTo>
                      <a:lnTo>
                        <a:pt x="42601" y="4395"/>
                      </a:lnTo>
                      <a:lnTo>
                        <a:pt x="42496" y="4395"/>
                      </a:lnTo>
                      <a:lnTo>
                        <a:pt x="42454" y="4353"/>
                      </a:lnTo>
                      <a:lnTo>
                        <a:pt x="42391" y="4269"/>
                      </a:lnTo>
                      <a:lnTo>
                        <a:pt x="42433" y="4102"/>
                      </a:lnTo>
                      <a:lnTo>
                        <a:pt x="42391" y="4060"/>
                      </a:lnTo>
                      <a:lnTo>
                        <a:pt x="42308" y="4102"/>
                      </a:lnTo>
                      <a:lnTo>
                        <a:pt x="42224" y="4248"/>
                      </a:lnTo>
                      <a:lnTo>
                        <a:pt x="42203" y="4039"/>
                      </a:lnTo>
                      <a:lnTo>
                        <a:pt x="42099" y="3955"/>
                      </a:lnTo>
                      <a:lnTo>
                        <a:pt x="41994" y="4039"/>
                      </a:lnTo>
                      <a:lnTo>
                        <a:pt x="41910" y="4039"/>
                      </a:lnTo>
                      <a:lnTo>
                        <a:pt x="41868" y="3871"/>
                      </a:lnTo>
                      <a:lnTo>
                        <a:pt x="41764" y="3976"/>
                      </a:lnTo>
                      <a:lnTo>
                        <a:pt x="41701" y="3976"/>
                      </a:lnTo>
                      <a:lnTo>
                        <a:pt x="41680" y="4060"/>
                      </a:lnTo>
                      <a:lnTo>
                        <a:pt x="41659" y="3892"/>
                      </a:lnTo>
                      <a:lnTo>
                        <a:pt x="41659" y="3830"/>
                      </a:lnTo>
                      <a:lnTo>
                        <a:pt x="41492" y="3830"/>
                      </a:lnTo>
                      <a:lnTo>
                        <a:pt x="41408" y="3851"/>
                      </a:lnTo>
                      <a:lnTo>
                        <a:pt x="41366" y="3788"/>
                      </a:lnTo>
                      <a:lnTo>
                        <a:pt x="41199" y="3851"/>
                      </a:lnTo>
                      <a:lnTo>
                        <a:pt x="41094" y="3851"/>
                      </a:lnTo>
                      <a:lnTo>
                        <a:pt x="41073" y="3892"/>
                      </a:lnTo>
                      <a:lnTo>
                        <a:pt x="41136" y="3955"/>
                      </a:lnTo>
                      <a:lnTo>
                        <a:pt x="41178" y="4081"/>
                      </a:lnTo>
                      <a:lnTo>
                        <a:pt x="41115" y="4060"/>
                      </a:lnTo>
                      <a:lnTo>
                        <a:pt x="41052" y="4081"/>
                      </a:lnTo>
                      <a:lnTo>
                        <a:pt x="41052" y="4164"/>
                      </a:lnTo>
                      <a:lnTo>
                        <a:pt x="41031" y="4143"/>
                      </a:lnTo>
                      <a:lnTo>
                        <a:pt x="40885" y="4164"/>
                      </a:lnTo>
                      <a:lnTo>
                        <a:pt x="40843" y="4143"/>
                      </a:lnTo>
                      <a:lnTo>
                        <a:pt x="40885" y="4039"/>
                      </a:lnTo>
                      <a:lnTo>
                        <a:pt x="40969" y="3976"/>
                      </a:lnTo>
                      <a:lnTo>
                        <a:pt x="40927" y="3871"/>
                      </a:lnTo>
                      <a:lnTo>
                        <a:pt x="40822" y="3851"/>
                      </a:lnTo>
                      <a:lnTo>
                        <a:pt x="40822" y="3955"/>
                      </a:lnTo>
                      <a:lnTo>
                        <a:pt x="40738" y="3997"/>
                      </a:lnTo>
                      <a:lnTo>
                        <a:pt x="40655" y="3892"/>
                      </a:lnTo>
                      <a:lnTo>
                        <a:pt x="40550" y="3871"/>
                      </a:lnTo>
                      <a:lnTo>
                        <a:pt x="40446" y="3767"/>
                      </a:lnTo>
                      <a:lnTo>
                        <a:pt x="40425" y="3851"/>
                      </a:lnTo>
                      <a:lnTo>
                        <a:pt x="40341" y="3871"/>
                      </a:lnTo>
                      <a:lnTo>
                        <a:pt x="40194" y="3871"/>
                      </a:lnTo>
                      <a:lnTo>
                        <a:pt x="40132" y="3788"/>
                      </a:lnTo>
                      <a:lnTo>
                        <a:pt x="40111" y="3892"/>
                      </a:lnTo>
                      <a:lnTo>
                        <a:pt x="40027" y="3955"/>
                      </a:lnTo>
                      <a:lnTo>
                        <a:pt x="39902" y="3851"/>
                      </a:lnTo>
                      <a:lnTo>
                        <a:pt x="39818" y="3851"/>
                      </a:lnTo>
                      <a:lnTo>
                        <a:pt x="39860" y="3955"/>
                      </a:lnTo>
                      <a:lnTo>
                        <a:pt x="39881" y="3997"/>
                      </a:lnTo>
                      <a:lnTo>
                        <a:pt x="39755" y="4102"/>
                      </a:lnTo>
                      <a:lnTo>
                        <a:pt x="39692" y="4081"/>
                      </a:lnTo>
                      <a:lnTo>
                        <a:pt x="39671" y="3997"/>
                      </a:lnTo>
                      <a:lnTo>
                        <a:pt x="39609" y="4102"/>
                      </a:lnTo>
                      <a:lnTo>
                        <a:pt x="39630" y="4269"/>
                      </a:lnTo>
                      <a:lnTo>
                        <a:pt x="39713" y="4353"/>
                      </a:lnTo>
                      <a:lnTo>
                        <a:pt x="39734" y="4457"/>
                      </a:lnTo>
                      <a:lnTo>
                        <a:pt x="39797" y="4478"/>
                      </a:lnTo>
                      <a:lnTo>
                        <a:pt x="39818" y="4625"/>
                      </a:lnTo>
                      <a:lnTo>
                        <a:pt x="39964" y="4667"/>
                      </a:lnTo>
                      <a:lnTo>
                        <a:pt x="40006" y="4729"/>
                      </a:lnTo>
                      <a:lnTo>
                        <a:pt x="40006" y="4834"/>
                      </a:lnTo>
                      <a:lnTo>
                        <a:pt x="40111" y="4918"/>
                      </a:lnTo>
                      <a:lnTo>
                        <a:pt x="40132" y="5001"/>
                      </a:lnTo>
                      <a:lnTo>
                        <a:pt x="40069" y="5106"/>
                      </a:lnTo>
                      <a:lnTo>
                        <a:pt x="40006" y="5085"/>
                      </a:lnTo>
                      <a:lnTo>
                        <a:pt x="39985" y="5001"/>
                      </a:lnTo>
                      <a:lnTo>
                        <a:pt x="39818" y="5043"/>
                      </a:lnTo>
                      <a:lnTo>
                        <a:pt x="39713" y="5022"/>
                      </a:lnTo>
                      <a:lnTo>
                        <a:pt x="39609" y="5043"/>
                      </a:lnTo>
                      <a:lnTo>
                        <a:pt x="39671" y="5127"/>
                      </a:lnTo>
                      <a:lnTo>
                        <a:pt x="39588" y="5232"/>
                      </a:lnTo>
                      <a:lnTo>
                        <a:pt x="39462" y="5232"/>
                      </a:lnTo>
                      <a:lnTo>
                        <a:pt x="39378" y="5211"/>
                      </a:lnTo>
                      <a:lnTo>
                        <a:pt x="39127" y="5336"/>
                      </a:lnTo>
                      <a:lnTo>
                        <a:pt x="38751" y="5399"/>
                      </a:lnTo>
                      <a:lnTo>
                        <a:pt x="38625" y="5336"/>
                      </a:lnTo>
                      <a:lnTo>
                        <a:pt x="38437" y="5336"/>
                      </a:lnTo>
                      <a:lnTo>
                        <a:pt x="38416" y="5357"/>
                      </a:lnTo>
                      <a:lnTo>
                        <a:pt x="38311" y="5336"/>
                      </a:lnTo>
                      <a:lnTo>
                        <a:pt x="37788" y="5315"/>
                      </a:lnTo>
                      <a:lnTo>
                        <a:pt x="37621" y="5190"/>
                      </a:lnTo>
                      <a:lnTo>
                        <a:pt x="37579" y="4980"/>
                      </a:lnTo>
                      <a:lnTo>
                        <a:pt x="37663" y="4834"/>
                      </a:lnTo>
                      <a:lnTo>
                        <a:pt x="37705" y="4813"/>
                      </a:lnTo>
                      <a:lnTo>
                        <a:pt x="37705" y="4729"/>
                      </a:lnTo>
                      <a:lnTo>
                        <a:pt x="37558" y="4688"/>
                      </a:lnTo>
                      <a:lnTo>
                        <a:pt x="37370" y="4688"/>
                      </a:lnTo>
                      <a:lnTo>
                        <a:pt x="37035" y="4834"/>
                      </a:lnTo>
                      <a:lnTo>
                        <a:pt x="36554" y="4876"/>
                      </a:lnTo>
                      <a:lnTo>
                        <a:pt x="36156" y="4980"/>
                      </a:lnTo>
                      <a:lnTo>
                        <a:pt x="35926" y="5022"/>
                      </a:lnTo>
                      <a:lnTo>
                        <a:pt x="35884" y="5106"/>
                      </a:lnTo>
                      <a:lnTo>
                        <a:pt x="35801" y="5106"/>
                      </a:lnTo>
                      <a:lnTo>
                        <a:pt x="35738" y="5190"/>
                      </a:lnTo>
                      <a:lnTo>
                        <a:pt x="35612" y="5252"/>
                      </a:lnTo>
                      <a:lnTo>
                        <a:pt x="35466" y="5399"/>
                      </a:lnTo>
                      <a:lnTo>
                        <a:pt x="35529" y="5545"/>
                      </a:lnTo>
                      <a:lnTo>
                        <a:pt x="35612" y="5566"/>
                      </a:lnTo>
                      <a:lnTo>
                        <a:pt x="35717" y="5524"/>
                      </a:lnTo>
                      <a:lnTo>
                        <a:pt x="35780" y="5545"/>
                      </a:lnTo>
                      <a:lnTo>
                        <a:pt x="35717" y="5629"/>
                      </a:lnTo>
                      <a:lnTo>
                        <a:pt x="35654" y="5650"/>
                      </a:lnTo>
                      <a:lnTo>
                        <a:pt x="35549" y="5755"/>
                      </a:lnTo>
                      <a:lnTo>
                        <a:pt x="35549" y="5817"/>
                      </a:lnTo>
                      <a:lnTo>
                        <a:pt x="35508" y="5755"/>
                      </a:lnTo>
                      <a:lnTo>
                        <a:pt x="35487" y="5545"/>
                      </a:lnTo>
                      <a:lnTo>
                        <a:pt x="35319" y="5420"/>
                      </a:lnTo>
                      <a:lnTo>
                        <a:pt x="35298" y="5336"/>
                      </a:lnTo>
                      <a:lnTo>
                        <a:pt x="35319" y="5252"/>
                      </a:lnTo>
                      <a:lnTo>
                        <a:pt x="35194" y="5148"/>
                      </a:lnTo>
                      <a:lnTo>
                        <a:pt x="35110" y="5148"/>
                      </a:lnTo>
                      <a:lnTo>
                        <a:pt x="34880" y="4939"/>
                      </a:lnTo>
                      <a:lnTo>
                        <a:pt x="34817" y="4939"/>
                      </a:lnTo>
                      <a:lnTo>
                        <a:pt x="34817" y="5022"/>
                      </a:lnTo>
                      <a:lnTo>
                        <a:pt x="35005" y="5232"/>
                      </a:lnTo>
                      <a:lnTo>
                        <a:pt x="35026" y="5357"/>
                      </a:lnTo>
                      <a:lnTo>
                        <a:pt x="34922" y="5462"/>
                      </a:lnTo>
                      <a:lnTo>
                        <a:pt x="34733" y="5504"/>
                      </a:lnTo>
                      <a:lnTo>
                        <a:pt x="34650" y="5545"/>
                      </a:lnTo>
                      <a:lnTo>
                        <a:pt x="34482" y="5545"/>
                      </a:lnTo>
                      <a:lnTo>
                        <a:pt x="34168" y="5294"/>
                      </a:lnTo>
                      <a:lnTo>
                        <a:pt x="34168" y="5190"/>
                      </a:lnTo>
                      <a:lnTo>
                        <a:pt x="34231" y="5106"/>
                      </a:lnTo>
                      <a:lnTo>
                        <a:pt x="34210" y="5022"/>
                      </a:lnTo>
                      <a:lnTo>
                        <a:pt x="34043" y="5085"/>
                      </a:lnTo>
                      <a:lnTo>
                        <a:pt x="34043" y="5211"/>
                      </a:lnTo>
                      <a:lnTo>
                        <a:pt x="33959" y="5294"/>
                      </a:lnTo>
                      <a:lnTo>
                        <a:pt x="33750" y="5148"/>
                      </a:lnTo>
                      <a:lnTo>
                        <a:pt x="33604" y="5148"/>
                      </a:lnTo>
                      <a:lnTo>
                        <a:pt x="33499" y="5252"/>
                      </a:lnTo>
                      <a:lnTo>
                        <a:pt x="33520" y="5441"/>
                      </a:lnTo>
                      <a:lnTo>
                        <a:pt x="33436" y="5566"/>
                      </a:lnTo>
                      <a:lnTo>
                        <a:pt x="33520" y="5734"/>
                      </a:lnTo>
                      <a:lnTo>
                        <a:pt x="33645" y="5776"/>
                      </a:lnTo>
                      <a:lnTo>
                        <a:pt x="33813" y="5650"/>
                      </a:lnTo>
                      <a:lnTo>
                        <a:pt x="33834" y="5566"/>
                      </a:lnTo>
                      <a:lnTo>
                        <a:pt x="34043" y="5441"/>
                      </a:lnTo>
                      <a:lnTo>
                        <a:pt x="34106" y="5524"/>
                      </a:lnTo>
                      <a:lnTo>
                        <a:pt x="34064" y="5650"/>
                      </a:lnTo>
                      <a:lnTo>
                        <a:pt x="33855" y="5817"/>
                      </a:lnTo>
                      <a:lnTo>
                        <a:pt x="33938" y="5880"/>
                      </a:lnTo>
                      <a:lnTo>
                        <a:pt x="33855" y="6027"/>
                      </a:lnTo>
                      <a:lnTo>
                        <a:pt x="33729" y="6068"/>
                      </a:lnTo>
                      <a:lnTo>
                        <a:pt x="33604" y="5985"/>
                      </a:lnTo>
                      <a:lnTo>
                        <a:pt x="33604" y="6048"/>
                      </a:lnTo>
                      <a:lnTo>
                        <a:pt x="33645" y="6173"/>
                      </a:lnTo>
                      <a:lnTo>
                        <a:pt x="33583" y="6299"/>
                      </a:lnTo>
                      <a:lnTo>
                        <a:pt x="33394" y="6445"/>
                      </a:lnTo>
                      <a:lnTo>
                        <a:pt x="33436" y="6550"/>
                      </a:lnTo>
                      <a:lnTo>
                        <a:pt x="33394" y="6592"/>
                      </a:lnTo>
                      <a:lnTo>
                        <a:pt x="33311" y="6592"/>
                      </a:lnTo>
                      <a:lnTo>
                        <a:pt x="33164" y="6759"/>
                      </a:lnTo>
                      <a:lnTo>
                        <a:pt x="32955" y="6780"/>
                      </a:lnTo>
                      <a:lnTo>
                        <a:pt x="32746" y="6801"/>
                      </a:lnTo>
                      <a:lnTo>
                        <a:pt x="32683" y="6926"/>
                      </a:lnTo>
                      <a:lnTo>
                        <a:pt x="32746" y="7094"/>
                      </a:lnTo>
                      <a:lnTo>
                        <a:pt x="32913" y="7303"/>
                      </a:lnTo>
                      <a:lnTo>
                        <a:pt x="32997" y="7324"/>
                      </a:lnTo>
                      <a:lnTo>
                        <a:pt x="32913" y="7345"/>
                      </a:lnTo>
                      <a:lnTo>
                        <a:pt x="32767" y="7345"/>
                      </a:lnTo>
                      <a:lnTo>
                        <a:pt x="32746" y="7429"/>
                      </a:lnTo>
                      <a:lnTo>
                        <a:pt x="32767" y="7491"/>
                      </a:lnTo>
                      <a:lnTo>
                        <a:pt x="32704" y="7596"/>
                      </a:lnTo>
                      <a:lnTo>
                        <a:pt x="32599" y="7701"/>
                      </a:lnTo>
                      <a:lnTo>
                        <a:pt x="32495" y="7701"/>
                      </a:lnTo>
                      <a:lnTo>
                        <a:pt x="32474" y="7763"/>
                      </a:lnTo>
                      <a:lnTo>
                        <a:pt x="32495" y="7659"/>
                      </a:lnTo>
                      <a:lnTo>
                        <a:pt x="32599" y="7596"/>
                      </a:lnTo>
                      <a:lnTo>
                        <a:pt x="32683" y="7282"/>
                      </a:lnTo>
                      <a:lnTo>
                        <a:pt x="32599" y="7219"/>
                      </a:lnTo>
                      <a:lnTo>
                        <a:pt x="32599" y="7115"/>
                      </a:lnTo>
                      <a:lnTo>
                        <a:pt x="32662" y="7073"/>
                      </a:lnTo>
                      <a:lnTo>
                        <a:pt x="32662" y="6926"/>
                      </a:lnTo>
                      <a:lnTo>
                        <a:pt x="32599" y="6780"/>
                      </a:lnTo>
                      <a:lnTo>
                        <a:pt x="32662" y="6612"/>
                      </a:lnTo>
                      <a:lnTo>
                        <a:pt x="32767" y="6550"/>
                      </a:lnTo>
                      <a:lnTo>
                        <a:pt x="32808" y="6445"/>
                      </a:lnTo>
                      <a:lnTo>
                        <a:pt x="32767" y="6194"/>
                      </a:lnTo>
                      <a:lnTo>
                        <a:pt x="32746" y="6152"/>
                      </a:lnTo>
                      <a:lnTo>
                        <a:pt x="32788" y="6068"/>
                      </a:lnTo>
                      <a:lnTo>
                        <a:pt x="32871" y="6068"/>
                      </a:lnTo>
                      <a:lnTo>
                        <a:pt x="32913" y="6089"/>
                      </a:lnTo>
                      <a:lnTo>
                        <a:pt x="33080" y="6048"/>
                      </a:lnTo>
                      <a:lnTo>
                        <a:pt x="33185" y="5776"/>
                      </a:lnTo>
                      <a:lnTo>
                        <a:pt x="33164" y="5671"/>
                      </a:lnTo>
                      <a:lnTo>
                        <a:pt x="33101" y="5545"/>
                      </a:lnTo>
                      <a:lnTo>
                        <a:pt x="33185" y="5252"/>
                      </a:lnTo>
                      <a:lnTo>
                        <a:pt x="33269" y="5127"/>
                      </a:lnTo>
                      <a:lnTo>
                        <a:pt x="33373" y="4939"/>
                      </a:lnTo>
                      <a:lnTo>
                        <a:pt x="33311" y="4792"/>
                      </a:lnTo>
                      <a:lnTo>
                        <a:pt x="33290" y="4792"/>
                      </a:lnTo>
                      <a:lnTo>
                        <a:pt x="33206" y="4876"/>
                      </a:lnTo>
                      <a:lnTo>
                        <a:pt x="33122" y="4876"/>
                      </a:lnTo>
                      <a:lnTo>
                        <a:pt x="32997" y="4813"/>
                      </a:lnTo>
                      <a:lnTo>
                        <a:pt x="33122" y="4813"/>
                      </a:lnTo>
                      <a:lnTo>
                        <a:pt x="33269" y="4708"/>
                      </a:lnTo>
                      <a:lnTo>
                        <a:pt x="33373" y="4667"/>
                      </a:lnTo>
                      <a:lnTo>
                        <a:pt x="33415" y="4562"/>
                      </a:lnTo>
                      <a:lnTo>
                        <a:pt x="33394" y="4499"/>
                      </a:lnTo>
                      <a:lnTo>
                        <a:pt x="33436" y="4415"/>
                      </a:lnTo>
                      <a:lnTo>
                        <a:pt x="33520" y="4248"/>
                      </a:lnTo>
                      <a:lnTo>
                        <a:pt x="33499" y="4185"/>
                      </a:lnTo>
                      <a:lnTo>
                        <a:pt x="33541" y="4081"/>
                      </a:lnTo>
                      <a:lnTo>
                        <a:pt x="33708" y="3997"/>
                      </a:lnTo>
                      <a:lnTo>
                        <a:pt x="33708" y="3892"/>
                      </a:lnTo>
                      <a:lnTo>
                        <a:pt x="33624" y="3830"/>
                      </a:lnTo>
                      <a:lnTo>
                        <a:pt x="33624" y="3767"/>
                      </a:lnTo>
                      <a:lnTo>
                        <a:pt x="33708" y="3641"/>
                      </a:lnTo>
                      <a:lnTo>
                        <a:pt x="33687" y="3537"/>
                      </a:lnTo>
                      <a:lnTo>
                        <a:pt x="33729" y="3432"/>
                      </a:lnTo>
                      <a:lnTo>
                        <a:pt x="33792" y="3411"/>
                      </a:lnTo>
                      <a:lnTo>
                        <a:pt x="33855" y="3223"/>
                      </a:lnTo>
                      <a:lnTo>
                        <a:pt x="33855" y="3014"/>
                      </a:lnTo>
                      <a:lnTo>
                        <a:pt x="33813" y="2804"/>
                      </a:lnTo>
                      <a:lnTo>
                        <a:pt x="33708" y="2616"/>
                      </a:lnTo>
                      <a:lnTo>
                        <a:pt x="33729" y="2574"/>
                      </a:lnTo>
                      <a:lnTo>
                        <a:pt x="33708" y="2491"/>
                      </a:lnTo>
                      <a:lnTo>
                        <a:pt x="33645" y="2470"/>
                      </a:lnTo>
                      <a:lnTo>
                        <a:pt x="33604" y="2491"/>
                      </a:lnTo>
                      <a:lnTo>
                        <a:pt x="33520" y="2428"/>
                      </a:lnTo>
                      <a:lnTo>
                        <a:pt x="33478" y="2365"/>
                      </a:lnTo>
                      <a:lnTo>
                        <a:pt x="33436" y="2365"/>
                      </a:lnTo>
                      <a:lnTo>
                        <a:pt x="33394" y="2491"/>
                      </a:lnTo>
                      <a:lnTo>
                        <a:pt x="33332" y="2532"/>
                      </a:lnTo>
                      <a:lnTo>
                        <a:pt x="33290" y="2491"/>
                      </a:lnTo>
                      <a:lnTo>
                        <a:pt x="33206" y="2365"/>
                      </a:lnTo>
                      <a:lnTo>
                        <a:pt x="33227" y="2323"/>
                      </a:lnTo>
                      <a:lnTo>
                        <a:pt x="33185" y="2302"/>
                      </a:lnTo>
                      <a:lnTo>
                        <a:pt x="33018" y="2281"/>
                      </a:lnTo>
                      <a:lnTo>
                        <a:pt x="32955" y="2177"/>
                      </a:lnTo>
                      <a:lnTo>
                        <a:pt x="32976" y="2156"/>
                      </a:lnTo>
                      <a:lnTo>
                        <a:pt x="33122" y="2156"/>
                      </a:lnTo>
                      <a:lnTo>
                        <a:pt x="33332" y="2219"/>
                      </a:lnTo>
                      <a:lnTo>
                        <a:pt x="33415" y="2302"/>
                      </a:lnTo>
                      <a:lnTo>
                        <a:pt x="33478" y="2260"/>
                      </a:lnTo>
                      <a:lnTo>
                        <a:pt x="33520" y="2260"/>
                      </a:lnTo>
                      <a:lnTo>
                        <a:pt x="33583" y="2323"/>
                      </a:lnTo>
                      <a:lnTo>
                        <a:pt x="33604" y="2386"/>
                      </a:lnTo>
                      <a:lnTo>
                        <a:pt x="33645" y="2386"/>
                      </a:lnTo>
                      <a:lnTo>
                        <a:pt x="33645" y="2302"/>
                      </a:lnTo>
                      <a:lnTo>
                        <a:pt x="33541" y="2177"/>
                      </a:lnTo>
                      <a:lnTo>
                        <a:pt x="33541" y="2072"/>
                      </a:lnTo>
                      <a:lnTo>
                        <a:pt x="33478" y="1967"/>
                      </a:lnTo>
                      <a:lnTo>
                        <a:pt x="33394" y="1905"/>
                      </a:lnTo>
                      <a:lnTo>
                        <a:pt x="33332" y="1905"/>
                      </a:lnTo>
                      <a:lnTo>
                        <a:pt x="33290" y="1967"/>
                      </a:lnTo>
                      <a:lnTo>
                        <a:pt x="33206" y="1947"/>
                      </a:lnTo>
                      <a:lnTo>
                        <a:pt x="33185" y="1800"/>
                      </a:lnTo>
                      <a:lnTo>
                        <a:pt x="33018" y="1654"/>
                      </a:lnTo>
                      <a:lnTo>
                        <a:pt x="33018" y="1549"/>
                      </a:lnTo>
                      <a:lnTo>
                        <a:pt x="32955" y="1465"/>
                      </a:lnTo>
                      <a:lnTo>
                        <a:pt x="32892" y="1382"/>
                      </a:lnTo>
                      <a:lnTo>
                        <a:pt x="32808" y="1382"/>
                      </a:lnTo>
                      <a:lnTo>
                        <a:pt x="32704" y="1444"/>
                      </a:lnTo>
                      <a:lnTo>
                        <a:pt x="32704" y="1549"/>
                      </a:lnTo>
                      <a:lnTo>
                        <a:pt x="32808" y="1549"/>
                      </a:lnTo>
                      <a:lnTo>
                        <a:pt x="32892" y="1591"/>
                      </a:lnTo>
                      <a:lnTo>
                        <a:pt x="32871" y="1654"/>
                      </a:lnTo>
                      <a:lnTo>
                        <a:pt x="32788" y="1695"/>
                      </a:lnTo>
                      <a:lnTo>
                        <a:pt x="32788" y="1779"/>
                      </a:lnTo>
                      <a:lnTo>
                        <a:pt x="32746" y="1800"/>
                      </a:lnTo>
                      <a:lnTo>
                        <a:pt x="32536" y="1570"/>
                      </a:lnTo>
                      <a:lnTo>
                        <a:pt x="32536" y="1486"/>
                      </a:lnTo>
                      <a:lnTo>
                        <a:pt x="32474" y="1361"/>
                      </a:lnTo>
                      <a:lnTo>
                        <a:pt x="32369" y="1340"/>
                      </a:lnTo>
                      <a:lnTo>
                        <a:pt x="31930" y="1068"/>
                      </a:lnTo>
                      <a:lnTo>
                        <a:pt x="31825" y="1026"/>
                      </a:lnTo>
                      <a:lnTo>
                        <a:pt x="31804" y="1005"/>
                      </a:lnTo>
                      <a:lnTo>
                        <a:pt x="31532" y="1026"/>
                      </a:lnTo>
                      <a:lnTo>
                        <a:pt x="31511" y="921"/>
                      </a:lnTo>
                      <a:lnTo>
                        <a:pt x="31553" y="858"/>
                      </a:lnTo>
                      <a:lnTo>
                        <a:pt x="31532" y="796"/>
                      </a:lnTo>
                      <a:lnTo>
                        <a:pt x="31407" y="817"/>
                      </a:lnTo>
                      <a:lnTo>
                        <a:pt x="31344" y="754"/>
                      </a:lnTo>
                      <a:lnTo>
                        <a:pt x="31218" y="796"/>
                      </a:lnTo>
                      <a:lnTo>
                        <a:pt x="31135" y="858"/>
                      </a:lnTo>
                      <a:lnTo>
                        <a:pt x="31093" y="838"/>
                      </a:lnTo>
                      <a:lnTo>
                        <a:pt x="30988" y="942"/>
                      </a:lnTo>
                      <a:lnTo>
                        <a:pt x="30925" y="1047"/>
                      </a:lnTo>
                      <a:lnTo>
                        <a:pt x="30779" y="1047"/>
                      </a:lnTo>
                      <a:lnTo>
                        <a:pt x="30695" y="1026"/>
                      </a:lnTo>
                      <a:lnTo>
                        <a:pt x="30570" y="1172"/>
                      </a:lnTo>
                      <a:lnTo>
                        <a:pt x="30381" y="1235"/>
                      </a:lnTo>
                      <a:lnTo>
                        <a:pt x="30298" y="1256"/>
                      </a:lnTo>
                      <a:lnTo>
                        <a:pt x="30256" y="1214"/>
                      </a:lnTo>
                      <a:lnTo>
                        <a:pt x="30172" y="1214"/>
                      </a:lnTo>
                      <a:lnTo>
                        <a:pt x="30130" y="1256"/>
                      </a:lnTo>
                      <a:lnTo>
                        <a:pt x="30130" y="1361"/>
                      </a:lnTo>
                      <a:lnTo>
                        <a:pt x="30193" y="1382"/>
                      </a:lnTo>
                      <a:lnTo>
                        <a:pt x="30256" y="1382"/>
                      </a:lnTo>
                      <a:lnTo>
                        <a:pt x="30298" y="1549"/>
                      </a:lnTo>
                      <a:lnTo>
                        <a:pt x="30339" y="1758"/>
                      </a:lnTo>
                      <a:lnTo>
                        <a:pt x="30256" y="1905"/>
                      </a:lnTo>
                      <a:lnTo>
                        <a:pt x="30067" y="1905"/>
                      </a:lnTo>
                      <a:lnTo>
                        <a:pt x="29942" y="2051"/>
                      </a:lnTo>
                      <a:lnTo>
                        <a:pt x="29733" y="2093"/>
                      </a:lnTo>
                      <a:lnTo>
                        <a:pt x="29649" y="2072"/>
                      </a:lnTo>
                      <a:lnTo>
                        <a:pt x="29754" y="1988"/>
                      </a:lnTo>
                      <a:lnTo>
                        <a:pt x="29837" y="1967"/>
                      </a:lnTo>
                      <a:lnTo>
                        <a:pt x="29858" y="1842"/>
                      </a:lnTo>
                      <a:lnTo>
                        <a:pt x="29733" y="1591"/>
                      </a:lnTo>
                      <a:lnTo>
                        <a:pt x="29816" y="1444"/>
                      </a:lnTo>
                      <a:lnTo>
                        <a:pt x="29816" y="1340"/>
                      </a:lnTo>
                      <a:lnTo>
                        <a:pt x="29858" y="1256"/>
                      </a:lnTo>
                      <a:lnTo>
                        <a:pt x="29775" y="1068"/>
                      </a:lnTo>
                      <a:lnTo>
                        <a:pt x="29775" y="963"/>
                      </a:lnTo>
                      <a:lnTo>
                        <a:pt x="29628" y="817"/>
                      </a:lnTo>
                      <a:lnTo>
                        <a:pt x="29523" y="858"/>
                      </a:lnTo>
                      <a:lnTo>
                        <a:pt x="29440" y="817"/>
                      </a:lnTo>
                      <a:lnTo>
                        <a:pt x="29398" y="817"/>
                      </a:lnTo>
                      <a:lnTo>
                        <a:pt x="29356" y="942"/>
                      </a:lnTo>
                      <a:lnTo>
                        <a:pt x="29210" y="963"/>
                      </a:lnTo>
                      <a:lnTo>
                        <a:pt x="29147" y="921"/>
                      </a:lnTo>
                      <a:lnTo>
                        <a:pt x="29042" y="963"/>
                      </a:lnTo>
                      <a:lnTo>
                        <a:pt x="28938" y="1130"/>
                      </a:lnTo>
                      <a:lnTo>
                        <a:pt x="28707" y="1130"/>
                      </a:lnTo>
                      <a:lnTo>
                        <a:pt x="28707" y="1047"/>
                      </a:lnTo>
                      <a:lnTo>
                        <a:pt x="28791" y="921"/>
                      </a:lnTo>
                      <a:lnTo>
                        <a:pt x="28791" y="838"/>
                      </a:lnTo>
                      <a:lnTo>
                        <a:pt x="28707" y="817"/>
                      </a:lnTo>
                      <a:lnTo>
                        <a:pt x="28519" y="1110"/>
                      </a:lnTo>
                      <a:lnTo>
                        <a:pt x="28268" y="1214"/>
                      </a:lnTo>
                      <a:lnTo>
                        <a:pt x="28163" y="1172"/>
                      </a:lnTo>
                      <a:lnTo>
                        <a:pt x="28268" y="1026"/>
                      </a:lnTo>
                      <a:lnTo>
                        <a:pt x="28394" y="1005"/>
                      </a:lnTo>
                      <a:lnTo>
                        <a:pt x="28519" y="817"/>
                      </a:lnTo>
                      <a:lnTo>
                        <a:pt x="28498" y="691"/>
                      </a:lnTo>
                      <a:lnTo>
                        <a:pt x="28561" y="586"/>
                      </a:lnTo>
                      <a:lnTo>
                        <a:pt x="28561" y="524"/>
                      </a:lnTo>
                      <a:lnTo>
                        <a:pt x="28645" y="440"/>
                      </a:lnTo>
                      <a:lnTo>
                        <a:pt x="28645" y="398"/>
                      </a:lnTo>
                      <a:lnTo>
                        <a:pt x="28477" y="335"/>
                      </a:lnTo>
                      <a:lnTo>
                        <a:pt x="28414" y="294"/>
                      </a:lnTo>
                      <a:lnTo>
                        <a:pt x="28414" y="126"/>
                      </a:lnTo>
                      <a:lnTo>
                        <a:pt x="28373" y="105"/>
                      </a:lnTo>
                      <a:lnTo>
                        <a:pt x="28205" y="231"/>
                      </a:lnTo>
                      <a:lnTo>
                        <a:pt x="28059" y="210"/>
                      </a:lnTo>
                      <a:lnTo>
                        <a:pt x="27996" y="63"/>
                      </a:lnTo>
                      <a:lnTo>
                        <a:pt x="27891" y="63"/>
                      </a:lnTo>
                      <a:lnTo>
                        <a:pt x="27787" y="168"/>
                      </a:lnTo>
                      <a:lnTo>
                        <a:pt x="2766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451" name="Google Shape;4451;p82"/>
                <p:cNvSpPr/>
                <p:nvPr/>
              </p:nvSpPr>
              <p:spPr>
                <a:xfrm>
                  <a:off x="5538025" y="2213300"/>
                  <a:ext cx="94175" cy="208750"/>
                </a:xfrm>
                <a:custGeom>
                  <a:avLst/>
                  <a:gdLst/>
                  <a:ahLst/>
                  <a:cxnLst/>
                  <a:rect l="l" t="t" r="r" b="b"/>
                  <a:pathLst>
                    <a:path w="3767" h="8350" extrusionOk="0">
                      <a:moveTo>
                        <a:pt x="251" y="1"/>
                      </a:moveTo>
                      <a:lnTo>
                        <a:pt x="209" y="63"/>
                      </a:lnTo>
                      <a:lnTo>
                        <a:pt x="251" y="105"/>
                      </a:lnTo>
                      <a:lnTo>
                        <a:pt x="251" y="189"/>
                      </a:lnTo>
                      <a:lnTo>
                        <a:pt x="188" y="210"/>
                      </a:lnTo>
                      <a:lnTo>
                        <a:pt x="105" y="168"/>
                      </a:lnTo>
                      <a:lnTo>
                        <a:pt x="0" y="168"/>
                      </a:lnTo>
                      <a:lnTo>
                        <a:pt x="168" y="314"/>
                      </a:lnTo>
                      <a:lnTo>
                        <a:pt x="356" y="461"/>
                      </a:lnTo>
                      <a:lnTo>
                        <a:pt x="419" y="524"/>
                      </a:lnTo>
                      <a:lnTo>
                        <a:pt x="398" y="670"/>
                      </a:lnTo>
                      <a:lnTo>
                        <a:pt x="460" y="607"/>
                      </a:lnTo>
                      <a:lnTo>
                        <a:pt x="502" y="607"/>
                      </a:lnTo>
                      <a:lnTo>
                        <a:pt x="565" y="691"/>
                      </a:lnTo>
                      <a:lnTo>
                        <a:pt x="502" y="733"/>
                      </a:lnTo>
                      <a:lnTo>
                        <a:pt x="419" y="775"/>
                      </a:lnTo>
                      <a:lnTo>
                        <a:pt x="460" y="838"/>
                      </a:lnTo>
                      <a:lnTo>
                        <a:pt x="523" y="838"/>
                      </a:lnTo>
                      <a:lnTo>
                        <a:pt x="565" y="984"/>
                      </a:lnTo>
                      <a:lnTo>
                        <a:pt x="481" y="1026"/>
                      </a:lnTo>
                      <a:lnTo>
                        <a:pt x="377" y="1005"/>
                      </a:lnTo>
                      <a:lnTo>
                        <a:pt x="314" y="900"/>
                      </a:lnTo>
                      <a:lnTo>
                        <a:pt x="251" y="984"/>
                      </a:lnTo>
                      <a:lnTo>
                        <a:pt x="168" y="1130"/>
                      </a:lnTo>
                      <a:lnTo>
                        <a:pt x="272" y="1235"/>
                      </a:lnTo>
                      <a:lnTo>
                        <a:pt x="314" y="1382"/>
                      </a:lnTo>
                      <a:lnTo>
                        <a:pt x="419" y="1528"/>
                      </a:lnTo>
                      <a:lnTo>
                        <a:pt x="523" y="1716"/>
                      </a:lnTo>
                      <a:lnTo>
                        <a:pt x="523" y="1946"/>
                      </a:lnTo>
                      <a:lnTo>
                        <a:pt x="586" y="1988"/>
                      </a:lnTo>
                      <a:lnTo>
                        <a:pt x="607" y="2177"/>
                      </a:lnTo>
                      <a:lnTo>
                        <a:pt x="691" y="2470"/>
                      </a:lnTo>
                      <a:lnTo>
                        <a:pt x="774" y="2658"/>
                      </a:lnTo>
                      <a:lnTo>
                        <a:pt x="900" y="2700"/>
                      </a:lnTo>
                      <a:lnTo>
                        <a:pt x="900" y="2762"/>
                      </a:lnTo>
                      <a:lnTo>
                        <a:pt x="837" y="2804"/>
                      </a:lnTo>
                      <a:lnTo>
                        <a:pt x="1130" y="3097"/>
                      </a:lnTo>
                      <a:lnTo>
                        <a:pt x="1235" y="3118"/>
                      </a:lnTo>
                      <a:lnTo>
                        <a:pt x="1360" y="3307"/>
                      </a:lnTo>
                      <a:lnTo>
                        <a:pt x="1402" y="3516"/>
                      </a:lnTo>
                      <a:lnTo>
                        <a:pt x="1402" y="3641"/>
                      </a:lnTo>
                      <a:lnTo>
                        <a:pt x="1465" y="3809"/>
                      </a:lnTo>
                      <a:lnTo>
                        <a:pt x="1465" y="3934"/>
                      </a:lnTo>
                      <a:lnTo>
                        <a:pt x="1569" y="3976"/>
                      </a:lnTo>
                      <a:lnTo>
                        <a:pt x="1674" y="4123"/>
                      </a:lnTo>
                      <a:lnTo>
                        <a:pt x="1653" y="4143"/>
                      </a:lnTo>
                      <a:lnTo>
                        <a:pt x="1653" y="4227"/>
                      </a:lnTo>
                      <a:lnTo>
                        <a:pt x="1779" y="4436"/>
                      </a:lnTo>
                      <a:lnTo>
                        <a:pt x="1821" y="4562"/>
                      </a:lnTo>
                      <a:lnTo>
                        <a:pt x="1883" y="4708"/>
                      </a:lnTo>
                      <a:lnTo>
                        <a:pt x="1883" y="4918"/>
                      </a:lnTo>
                      <a:lnTo>
                        <a:pt x="1946" y="5001"/>
                      </a:lnTo>
                      <a:lnTo>
                        <a:pt x="1925" y="5106"/>
                      </a:lnTo>
                      <a:lnTo>
                        <a:pt x="1946" y="5315"/>
                      </a:lnTo>
                      <a:lnTo>
                        <a:pt x="2051" y="5524"/>
                      </a:lnTo>
                      <a:lnTo>
                        <a:pt x="2030" y="5608"/>
                      </a:lnTo>
                      <a:lnTo>
                        <a:pt x="2030" y="5755"/>
                      </a:lnTo>
                      <a:lnTo>
                        <a:pt x="2155" y="5859"/>
                      </a:lnTo>
                      <a:lnTo>
                        <a:pt x="2365" y="6131"/>
                      </a:lnTo>
                      <a:lnTo>
                        <a:pt x="2365" y="6257"/>
                      </a:lnTo>
                      <a:lnTo>
                        <a:pt x="2448" y="6424"/>
                      </a:lnTo>
                      <a:lnTo>
                        <a:pt x="2406" y="6654"/>
                      </a:lnTo>
                      <a:lnTo>
                        <a:pt x="2448" y="6843"/>
                      </a:lnTo>
                      <a:lnTo>
                        <a:pt x="2553" y="7010"/>
                      </a:lnTo>
                      <a:lnTo>
                        <a:pt x="2574" y="7156"/>
                      </a:lnTo>
                      <a:lnTo>
                        <a:pt x="2720" y="7324"/>
                      </a:lnTo>
                      <a:lnTo>
                        <a:pt x="2762" y="7408"/>
                      </a:lnTo>
                      <a:lnTo>
                        <a:pt x="2699" y="7596"/>
                      </a:lnTo>
                      <a:lnTo>
                        <a:pt x="2699" y="7847"/>
                      </a:lnTo>
                      <a:lnTo>
                        <a:pt x="2762" y="7993"/>
                      </a:lnTo>
                      <a:lnTo>
                        <a:pt x="2867" y="8098"/>
                      </a:lnTo>
                      <a:lnTo>
                        <a:pt x="2929" y="8244"/>
                      </a:lnTo>
                      <a:lnTo>
                        <a:pt x="3097" y="8349"/>
                      </a:lnTo>
                      <a:lnTo>
                        <a:pt x="3097" y="8349"/>
                      </a:lnTo>
                      <a:lnTo>
                        <a:pt x="3076" y="8224"/>
                      </a:lnTo>
                      <a:lnTo>
                        <a:pt x="3097" y="8098"/>
                      </a:lnTo>
                      <a:lnTo>
                        <a:pt x="3034" y="7993"/>
                      </a:lnTo>
                      <a:lnTo>
                        <a:pt x="3013" y="7847"/>
                      </a:lnTo>
                      <a:lnTo>
                        <a:pt x="3034" y="7680"/>
                      </a:lnTo>
                      <a:lnTo>
                        <a:pt x="3139" y="7575"/>
                      </a:lnTo>
                      <a:lnTo>
                        <a:pt x="3201" y="7596"/>
                      </a:lnTo>
                      <a:lnTo>
                        <a:pt x="3201" y="7680"/>
                      </a:lnTo>
                      <a:lnTo>
                        <a:pt x="3243" y="7721"/>
                      </a:lnTo>
                      <a:lnTo>
                        <a:pt x="3494" y="7700"/>
                      </a:lnTo>
                      <a:lnTo>
                        <a:pt x="3515" y="7638"/>
                      </a:lnTo>
                      <a:lnTo>
                        <a:pt x="3557" y="7638"/>
                      </a:lnTo>
                      <a:lnTo>
                        <a:pt x="3599" y="7700"/>
                      </a:lnTo>
                      <a:lnTo>
                        <a:pt x="3557" y="7721"/>
                      </a:lnTo>
                      <a:lnTo>
                        <a:pt x="3557" y="7826"/>
                      </a:lnTo>
                      <a:lnTo>
                        <a:pt x="3704" y="7952"/>
                      </a:lnTo>
                      <a:lnTo>
                        <a:pt x="3725" y="8056"/>
                      </a:lnTo>
                      <a:lnTo>
                        <a:pt x="3766" y="8119"/>
                      </a:lnTo>
                      <a:lnTo>
                        <a:pt x="3766" y="8035"/>
                      </a:lnTo>
                      <a:lnTo>
                        <a:pt x="3745" y="7993"/>
                      </a:lnTo>
                      <a:lnTo>
                        <a:pt x="3766" y="7847"/>
                      </a:lnTo>
                      <a:lnTo>
                        <a:pt x="3766" y="7721"/>
                      </a:lnTo>
                      <a:lnTo>
                        <a:pt x="3662" y="7638"/>
                      </a:lnTo>
                      <a:lnTo>
                        <a:pt x="3641" y="7491"/>
                      </a:lnTo>
                      <a:lnTo>
                        <a:pt x="3599" y="7387"/>
                      </a:lnTo>
                      <a:lnTo>
                        <a:pt x="3515" y="7428"/>
                      </a:lnTo>
                      <a:lnTo>
                        <a:pt x="3432" y="7428"/>
                      </a:lnTo>
                      <a:lnTo>
                        <a:pt x="3285" y="7324"/>
                      </a:lnTo>
                      <a:lnTo>
                        <a:pt x="3243" y="7156"/>
                      </a:lnTo>
                      <a:lnTo>
                        <a:pt x="3181" y="7010"/>
                      </a:lnTo>
                      <a:lnTo>
                        <a:pt x="3034" y="6905"/>
                      </a:lnTo>
                      <a:lnTo>
                        <a:pt x="2929" y="6884"/>
                      </a:lnTo>
                      <a:lnTo>
                        <a:pt x="2867" y="6780"/>
                      </a:lnTo>
                      <a:lnTo>
                        <a:pt x="2804" y="6571"/>
                      </a:lnTo>
                      <a:lnTo>
                        <a:pt x="2720" y="6424"/>
                      </a:lnTo>
                      <a:lnTo>
                        <a:pt x="2678" y="6278"/>
                      </a:lnTo>
                      <a:lnTo>
                        <a:pt x="2678" y="6089"/>
                      </a:lnTo>
                      <a:lnTo>
                        <a:pt x="2657" y="5859"/>
                      </a:lnTo>
                      <a:lnTo>
                        <a:pt x="2595" y="5755"/>
                      </a:lnTo>
                      <a:lnTo>
                        <a:pt x="2616" y="5545"/>
                      </a:lnTo>
                      <a:lnTo>
                        <a:pt x="2595" y="5441"/>
                      </a:lnTo>
                      <a:lnTo>
                        <a:pt x="2511" y="5294"/>
                      </a:lnTo>
                      <a:lnTo>
                        <a:pt x="2574" y="5211"/>
                      </a:lnTo>
                      <a:lnTo>
                        <a:pt x="2595" y="5127"/>
                      </a:lnTo>
                      <a:lnTo>
                        <a:pt x="2595" y="5085"/>
                      </a:lnTo>
                      <a:lnTo>
                        <a:pt x="2657" y="5043"/>
                      </a:lnTo>
                      <a:lnTo>
                        <a:pt x="2720" y="5085"/>
                      </a:lnTo>
                      <a:lnTo>
                        <a:pt x="2867" y="5043"/>
                      </a:lnTo>
                      <a:lnTo>
                        <a:pt x="2992" y="5043"/>
                      </a:lnTo>
                      <a:lnTo>
                        <a:pt x="3118" y="5127"/>
                      </a:lnTo>
                      <a:lnTo>
                        <a:pt x="3201" y="5315"/>
                      </a:lnTo>
                      <a:lnTo>
                        <a:pt x="3306" y="5336"/>
                      </a:lnTo>
                      <a:lnTo>
                        <a:pt x="3411" y="5420"/>
                      </a:lnTo>
                      <a:lnTo>
                        <a:pt x="3515" y="5566"/>
                      </a:lnTo>
                      <a:lnTo>
                        <a:pt x="3599" y="5608"/>
                      </a:lnTo>
                      <a:lnTo>
                        <a:pt x="3536" y="5483"/>
                      </a:lnTo>
                      <a:lnTo>
                        <a:pt x="3411" y="5315"/>
                      </a:lnTo>
                      <a:lnTo>
                        <a:pt x="3243" y="5211"/>
                      </a:lnTo>
                      <a:lnTo>
                        <a:pt x="3139" y="5022"/>
                      </a:lnTo>
                      <a:lnTo>
                        <a:pt x="3034" y="4897"/>
                      </a:lnTo>
                      <a:lnTo>
                        <a:pt x="3034" y="4813"/>
                      </a:lnTo>
                      <a:lnTo>
                        <a:pt x="2992" y="4771"/>
                      </a:lnTo>
                      <a:lnTo>
                        <a:pt x="2888" y="4562"/>
                      </a:lnTo>
                      <a:lnTo>
                        <a:pt x="2825" y="4436"/>
                      </a:lnTo>
                      <a:lnTo>
                        <a:pt x="2762" y="4395"/>
                      </a:lnTo>
                      <a:lnTo>
                        <a:pt x="2720" y="4269"/>
                      </a:lnTo>
                      <a:lnTo>
                        <a:pt x="2574" y="4060"/>
                      </a:lnTo>
                      <a:lnTo>
                        <a:pt x="2406" y="3809"/>
                      </a:lnTo>
                      <a:lnTo>
                        <a:pt x="2365" y="3641"/>
                      </a:lnTo>
                      <a:lnTo>
                        <a:pt x="2155" y="3390"/>
                      </a:lnTo>
                      <a:lnTo>
                        <a:pt x="2072" y="3181"/>
                      </a:lnTo>
                      <a:lnTo>
                        <a:pt x="1967" y="3118"/>
                      </a:lnTo>
                      <a:lnTo>
                        <a:pt x="1967" y="3014"/>
                      </a:lnTo>
                      <a:lnTo>
                        <a:pt x="1925" y="2888"/>
                      </a:lnTo>
                      <a:lnTo>
                        <a:pt x="1841" y="2867"/>
                      </a:lnTo>
                      <a:lnTo>
                        <a:pt x="1841" y="2909"/>
                      </a:lnTo>
                      <a:lnTo>
                        <a:pt x="1758" y="2909"/>
                      </a:lnTo>
                      <a:lnTo>
                        <a:pt x="1737" y="2867"/>
                      </a:lnTo>
                      <a:lnTo>
                        <a:pt x="1758" y="2762"/>
                      </a:lnTo>
                      <a:lnTo>
                        <a:pt x="1737" y="2679"/>
                      </a:lnTo>
                      <a:lnTo>
                        <a:pt x="1632" y="2616"/>
                      </a:lnTo>
                      <a:lnTo>
                        <a:pt x="1528" y="2490"/>
                      </a:lnTo>
                      <a:lnTo>
                        <a:pt x="1465" y="2344"/>
                      </a:lnTo>
                      <a:lnTo>
                        <a:pt x="1402" y="2260"/>
                      </a:lnTo>
                      <a:lnTo>
                        <a:pt x="1402" y="2135"/>
                      </a:lnTo>
                      <a:lnTo>
                        <a:pt x="1423" y="2030"/>
                      </a:lnTo>
                      <a:lnTo>
                        <a:pt x="1444" y="2051"/>
                      </a:lnTo>
                      <a:lnTo>
                        <a:pt x="1423" y="1884"/>
                      </a:lnTo>
                      <a:lnTo>
                        <a:pt x="1402" y="1716"/>
                      </a:lnTo>
                      <a:lnTo>
                        <a:pt x="1360" y="1570"/>
                      </a:lnTo>
                      <a:lnTo>
                        <a:pt x="1235" y="1528"/>
                      </a:lnTo>
                      <a:lnTo>
                        <a:pt x="1109" y="1382"/>
                      </a:lnTo>
                      <a:lnTo>
                        <a:pt x="1109" y="1319"/>
                      </a:lnTo>
                      <a:lnTo>
                        <a:pt x="1046" y="1256"/>
                      </a:lnTo>
                      <a:lnTo>
                        <a:pt x="1046" y="1193"/>
                      </a:lnTo>
                      <a:lnTo>
                        <a:pt x="1109" y="1193"/>
                      </a:lnTo>
                      <a:lnTo>
                        <a:pt x="1214" y="1298"/>
                      </a:lnTo>
                      <a:lnTo>
                        <a:pt x="1318" y="1444"/>
                      </a:lnTo>
                      <a:lnTo>
                        <a:pt x="1318" y="1444"/>
                      </a:lnTo>
                      <a:lnTo>
                        <a:pt x="1256" y="1298"/>
                      </a:lnTo>
                      <a:lnTo>
                        <a:pt x="1130" y="1110"/>
                      </a:lnTo>
                      <a:lnTo>
                        <a:pt x="1005" y="942"/>
                      </a:lnTo>
                      <a:lnTo>
                        <a:pt x="942" y="942"/>
                      </a:lnTo>
                      <a:lnTo>
                        <a:pt x="921" y="858"/>
                      </a:lnTo>
                      <a:lnTo>
                        <a:pt x="691" y="670"/>
                      </a:lnTo>
                      <a:lnTo>
                        <a:pt x="607" y="566"/>
                      </a:lnTo>
                      <a:lnTo>
                        <a:pt x="607" y="335"/>
                      </a:lnTo>
                      <a:lnTo>
                        <a:pt x="523" y="273"/>
                      </a:lnTo>
                      <a:lnTo>
                        <a:pt x="377" y="210"/>
                      </a:lnTo>
                      <a:lnTo>
                        <a:pt x="293" y="63"/>
                      </a:lnTo>
                      <a:lnTo>
                        <a:pt x="2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52" name="Google Shape;4452;p82"/>
            <p:cNvGrpSpPr/>
            <p:nvPr/>
          </p:nvGrpSpPr>
          <p:grpSpPr>
            <a:xfrm>
              <a:off x="3875768" y="2846704"/>
              <a:ext cx="44796" cy="47366"/>
              <a:chOff x="3960625" y="2587825"/>
              <a:chExt cx="94050" cy="104125"/>
            </a:xfrm>
          </p:grpSpPr>
          <p:sp>
            <p:nvSpPr>
              <p:cNvPr id="4453" name="Google Shape;4453;p82"/>
              <p:cNvSpPr/>
              <p:nvPr/>
            </p:nvSpPr>
            <p:spPr>
              <a:xfrm>
                <a:off x="3960625" y="2587825"/>
                <a:ext cx="94050" cy="51200"/>
              </a:xfrm>
              <a:custGeom>
                <a:avLst/>
                <a:gdLst/>
                <a:ahLst/>
                <a:cxnLst/>
                <a:rect l="l" t="t" r="r" b="b"/>
                <a:pathLst>
                  <a:path w="3762" h="2048" extrusionOk="0">
                    <a:moveTo>
                      <a:pt x="190" y="2048"/>
                    </a:moveTo>
                    <a:lnTo>
                      <a:pt x="0" y="1762"/>
                    </a:lnTo>
                    <a:lnTo>
                      <a:pt x="309" y="1048"/>
                    </a:lnTo>
                    <a:lnTo>
                      <a:pt x="3762" y="0"/>
                    </a:lnTo>
                    <a:lnTo>
                      <a:pt x="3714" y="1072"/>
                    </a:lnTo>
                    <a:lnTo>
                      <a:pt x="2929" y="1143"/>
                    </a:lnTo>
                    <a:lnTo>
                      <a:pt x="2167" y="1000"/>
                    </a:lnTo>
                    <a:close/>
                  </a:path>
                </a:pathLst>
              </a:custGeom>
              <a:solidFill>
                <a:srgbClr val="5F7D95"/>
              </a:solidFill>
              <a:ln>
                <a:noFill/>
              </a:ln>
            </p:spPr>
          </p:sp>
          <p:sp>
            <p:nvSpPr>
              <p:cNvPr id="4454" name="Google Shape;4454;p82"/>
              <p:cNvSpPr/>
              <p:nvPr/>
            </p:nvSpPr>
            <p:spPr>
              <a:xfrm>
                <a:off x="3963000" y="2596725"/>
                <a:ext cx="86850" cy="95225"/>
              </a:xfrm>
              <a:custGeom>
                <a:avLst/>
                <a:gdLst/>
                <a:ahLst/>
                <a:cxnLst/>
                <a:rect l="l" t="t" r="r" b="b"/>
                <a:pathLst>
                  <a:path w="3474" h="3809" extrusionOk="0">
                    <a:moveTo>
                      <a:pt x="1549" y="2009"/>
                    </a:moveTo>
                    <a:lnTo>
                      <a:pt x="1632" y="2030"/>
                    </a:lnTo>
                    <a:lnTo>
                      <a:pt x="1695" y="2093"/>
                    </a:lnTo>
                    <a:lnTo>
                      <a:pt x="1674" y="2135"/>
                    </a:lnTo>
                    <a:lnTo>
                      <a:pt x="1674" y="2189"/>
                    </a:lnTo>
                    <a:lnTo>
                      <a:pt x="1674" y="2189"/>
                    </a:lnTo>
                    <a:cubicBezTo>
                      <a:pt x="1645" y="2167"/>
                      <a:pt x="1613" y="2146"/>
                      <a:pt x="1569" y="2135"/>
                    </a:cubicBezTo>
                    <a:cubicBezTo>
                      <a:pt x="1549" y="2114"/>
                      <a:pt x="1528" y="2114"/>
                      <a:pt x="1486" y="2114"/>
                    </a:cubicBezTo>
                    <a:lnTo>
                      <a:pt x="1549" y="2072"/>
                    </a:lnTo>
                    <a:lnTo>
                      <a:pt x="1549" y="2009"/>
                    </a:lnTo>
                    <a:close/>
                    <a:moveTo>
                      <a:pt x="3327" y="1"/>
                    </a:moveTo>
                    <a:lnTo>
                      <a:pt x="3201" y="105"/>
                    </a:lnTo>
                    <a:lnTo>
                      <a:pt x="3201" y="231"/>
                    </a:lnTo>
                    <a:lnTo>
                      <a:pt x="3243" y="335"/>
                    </a:lnTo>
                    <a:lnTo>
                      <a:pt x="3160" y="377"/>
                    </a:lnTo>
                    <a:lnTo>
                      <a:pt x="2929" y="356"/>
                    </a:lnTo>
                    <a:lnTo>
                      <a:pt x="2825" y="419"/>
                    </a:lnTo>
                    <a:lnTo>
                      <a:pt x="2720" y="356"/>
                    </a:lnTo>
                    <a:lnTo>
                      <a:pt x="2616" y="356"/>
                    </a:lnTo>
                    <a:lnTo>
                      <a:pt x="2532" y="419"/>
                    </a:lnTo>
                    <a:lnTo>
                      <a:pt x="2427" y="419"/>
                    </a:lnTo>
                    <a:lnTo>
                      <a:pt x="2406" y="314"/>
                    </a:lnTo>
                    <a:lnTo>
                      <a:pt x="2260" y="314"/>
                    </a:lnTo>
                    <a:lnTo>
                      <a:pt x="2113" y="273"/>
                    </a:lnTo>
                    <a:lnTo>
                      <a:pt x="2009" y="377"/>
                    </a:lnTo>
                    <a:lnTo>
                      <a:pt x="1862" y="419"/>
                    </a:lnTo>
                    <a:lnTo>
                      <a:pt x="1674" y="419"/>
                    </a:lnTo>
                    <a:lnTo>
                      <a:pt x="1632" y="377"/>
                    </a:lnTo>
                    <a:lnTo>
                      <a:pt x="1549" y="440"/>
                    </a:lnTo>
                    <a:lnTo>
                      <a:pt x="1444" y="440"/>
                    </a:lnTo>
                    <a:lnTo>
                      <a:pt x="1318" y="524"/>
                    </a:lnTo>
                    <a:lnTo>
                      <a:pt x="1025" y="524"/>
                    </a:lnTo>
                    <a:lnTo>
                      <a:pt x="900" y="586"/>
                    </a:lnTo>
                    <a:lnTo>
                      <a:pt x="900" y="649"/>
                    </a:lnTo>
                    <a:lnTo>
                      <a:pt x="732" y="691"/>
                    </a:lnTo>
                    <a:lnTo>
                      <a:pt x="502" y="838"/>
                    </a:lnTo>
                    <a:lnTo>
                      <a:pt x="481" y="984"/>
                    </a:lnTo>
                    <a:lnTo>
                      <a:pt x="398" y="1151"/>
                    </a:lnTo>
                    <a:lnTo>
                      <a:pt x="168" y="1214"/>
                    </a:lnTo>
                    <a:lnTo>
                      <a:pt x="168" y="1361"/>
                    </a:lnTo>
                    <a:lnTo>
                      <a:pt x="84" y="1507"/>
                    </a:lnTo>
                    <a:lnTo>
                      <a:pt x="0" y="1570"/>
                    </a:lnTo>
                    <a:lnTo>
                      <a:pt x="0" y="1716"/>
                    </a:lnTo>
                    <a:lnTo>
                      <a:pt x="209" y="1884"/>
                    </a:lnTo>
                    <a:lnTo>
                      <a:pt x="335" y="2072"/>
                    </a:lnTo>
                    <a:lnTo>
                      <a:pt x="398" y="2093"/>
                    </a:lnTo>
                    <a:lnTo>
                      <a:pt x="398" y="2135"/>
                    </a:lnTo>
                    <a:lnTo>
                      <a:pt x="544" y="2365"/>
                    </a:lnTo>
                    <a:lnTo>
                      <a:pt x="586" y="2532"/>
                    </a:lnTo>
                    <a:lnTo>
                      <a:pt x="649" y="2553"/>
                    </a:lnTo>
                    <a:lnTo>
                      <a:pt x="753" y="2449"/>
                    </a:lnTo>
                    <a:lnTo>
                      <a:pt x="837" y="2553"/>
                    </a:lnTo>
                    <a:lnTo>
                      <a:pt x="963" y="2595"/>
                    </a:lnTo>
                    <a:lnTo>
                      <a:pt x="1025" y="2511"/>
                    </a:lnTo>
                    <a:lnTo>
                      <a:pt x="1130" y="2511"/>
                    </a:lnTo>
                    <a:lnTo>
                      <a:pt x="1277" y="2595"/>
                    </a:lnTo>
                    <a:lnTo>
                      <a:pt x="1360" y="2532"/>
                    </a:lnTo>
                    <a:lnTo>
                      <a:pt x="1381" y="2616"/>
                    </a:lnTo>
                    <a:lnTo>
                      <a:pt x="1465" y="2616"/>
                    </a:lnTo>
                    <a:lnTo>
                      <a:pt x="1528" y="2658"/>
                    </a:lnTo>
                    <a:lnTo>
                      <a:pt x="1653" y="2700"/>
                    </a:lnTo>
                    <a:lnTo>
                      <a:pt x="1569" y="2742"/>
                    </a:lnTo>
                    <a:lnTo>
                      <a:pt x="1486" y="2825"/>
                    </a:lnTo>
                    <a:lnTo>
                      <a:pt x="1423" y="2762"/>
                    </a:lnTo>
                    <a:lnTo>
                      <a:pt x="1318" y="2742"/>
                    </a:lnTo>
                    <a:lnTo>
                      <a:pt x="1067" y="2595"/>
                    </a:lnTo>
                    <a:lnTo>
                      <a:pt x="963" y="2616"/>
                    </a:lnTo>
                    <a:lnTo>
                      <a:pt x="858" y="2658"/>
                    </a:lnTo>
                    <a:lnTo>
                      <a:pt x="753" y="2616"/>
                    </a:lnTo>
                    <a:lnTo>
                      <a:pt x="691" y="2721"/>
                    </a:lnTo>
                    <a:lnTo>
                      <a:pt x="628" y="2742"/>
                    </a:lnTo>
                    <a:lnTo>
                      <a:pt x="607" y="2846"/>
                    </a:lnTo>
                    <a:lnTo>
                      <a:pt x="732" y="2972"/>
                    </a:lnTo>
                    <a:lnTo>
                      <a:pt x="858" y="3035"/>
                    </a:lnTo>
                    <a:lnTo>
                      <a:pt x="1004" y="3139"/>
                    </a:lnTo>
                    <a:lnTo>
                      <a:pt x="1004" y="3223"/>
                    </a:lnTo>
                    <a:lnTo>
                      <a:pt x="942" y="3265"/>
                    </a:lnTo>
                    <a:lnTo>
                      <a:pt x="942" y="3369"/>
                    </a:lnTo>
                    <a:lnTo>
                      <a:pt x="1046" y="3495"/>
                    </a:lnTo>
                    <a:lnTo>
                      <a:pt x="1130" y="3579"/>
                    </a:lnTo>
                    <a:lnTo>
                      <a:pt x="1151" y="3495"/>
                    </a:lnTo>
                    <a:lnTo>
                      <a:pt x="1130" y="3453"/>
                    </a:lnTo>
                    <a:lnTo>
                      <a:pt x="1172" y="3348"/>
                    </a:lnTo>
                    <a:lnTo>
                      <a:pt x="1214" y="3474"/>
                    </a:lnTo>
                    <a:lnTo>
                      <a:pt x="1360" y="3537"/>
                    </a:lnTo>
                    <a:lnTo>
                      <a:pt x="1381" y="3599"/>
                    </a:lnTo>
                    <a:lnTo>
                      <a:pt x="1360" y="3704"/>
                    </a:lnTo>
                    <a:lnTo>
                      <a:pt x="1423" y="3788"/>
                    </a:lnTo>
                    <a:lnTo>
                      <a:pt x="1423" y="3746"/>
                    </a:lnTo>
                    <a:lnTo>
                      <a:pt x="1465" y="3599"/>
                    </a:lnTo>
                    <a:lnTo>
                      <a:pt x="1569" y="3599"/>
                    </a:lnTo>
                    <a:lnTo>
                      <a:pt x="1632" y="3704"/>
                    </a:lnTo>
                    <a:lnTo>
                      <a:pt x="1800" y="3809"/>
                    </a:lnTo>
                    <a:lnTo>
                      <a:pt x="1800" y="3809"/>
                    </a:lnTo>
                    <a:lnTo>
                      <a:pt x="1737" y="3704"/>
                    </a:lnTo>
                    <a:lnTo>
                      <a:pt x="1758" y="3641"/>
                    </a:lnTo>
                    <a:lnTo>
                      <a:pt x="1695" y="3537"/>
                    </a:lnTo>
                    <a:lnTo>
                      <a:pt x="1632" y="3348"/>
                    </a:lnTo>
                    <a:lnTo>
                      <a:pt x="1549" y="3244"/>
                    </a:lnTo>
                    <a:lnTo>
                      <a:pt x="1549" y="3181"/>
                    </a:lnTo>
                    <a:lnTo>
                      <a:pt x="1632" y="3181"/>
                    </a:lnTo>
                    <a:lnTo>
                      <a:pt x="1758" y="3265"/>
                    </a:lnTo>
                    <a:lnTo>
                      <a:pt x="1737" y="3327"/>
                    </a:lnTo>
                    <a:lnTo>
                      <a:pt x="1758" y="3369"/>
                    </a:lnTo>
                    <a:lnTo>
                      <a:pt x="1841" y="3286"/>
                    </a:lnTo>
                    <a:lnTo>
                      <a:pt x="1967" y="3348"/>
                    </a:lnTo>
                    <a:lnTo>
                      <a:pt x="1967" y="3286"/>
                    </a:lnTo>
                    <a:lnTo>
                      <a:pt x="1904" y="3244"/>
                    </a:lnTo>
                    <a:lnTo>
                      <a:pt x="1904" y="3181"/>
                    </a:lnTo>
                    <a:lnTo>
                      <a:pt x="1862" y="3181"/>
                    </a:lnTo>
                    <a:lnTo>
                      <a:pt x="1758" y="3139"/>
                    </a:lnTo>
                    <a:lnTo>
                      <a:pt x="1758" y="3076"/>
                    </a:lnTo>
                    <a:lnTo>
                      <a:pt x="1653" y="3014"/>
                    </a:lnTo>
                    <a:lnTo>
                      <a:pt x="1758" y="2951"/>
                    </a:lnTo>
                    <a:lnTo>
                      <a:pt x="1862" y="2951"/>
                    </a:lnTo>
                    <a:lnTo>
                      <a:pt x="1904" y="2909"/>
                    </a:lnTo>
                    <a:lnTo>
                      <a:pt x="2072" y="3014"/>
                    </a:lnTo>
                    <a:lnTo>
                      <a:pt x="2093" y="3055"/>
                    </a:lnTo>
                    <a:lnTo>
                      <a:pt x="2197" y="3076"/>
                    </a:lnTo>
                    <a:lnTo>
                      <a:pt x="2218" y="3035"/>
                    </a:lnTo>
                    <a:lnTo>
                      <a:pt x="2113" y="2909"/>
                    </a:lnTo>
                    <a:lnTo>
                      <a:pt x="2155" y="2762"/>
                    </a:lnTo>
                    <a:lnTo>
                      <a:pt x="2093" y="2700"/>
                    </a:lnTo>
                    <a:lnTo>
                      <a:pt x="1841" y="2532"/>
                    </a:lnTo>
                    <a:lnTo>
                      <a:pt x="1758" y="2511"/>
                    </a:lnTo>
                    <a:lnTo>
                      <a:pt x="1737" y="2490"/>
                    </a:lnTo>
                    <a:cubicBezTo>
                      <a:pt x="1758" y="2490"/>
                      <a:pt x="1779" y="2449"/>
                      <a:pt x="1800" y="2407"/>
                    </a:cubicBezTo>
                    <a:lnTo>
                      <a:pt x="1862" y="2449"/>
                    </a:lnTo>
                    <a:lnTo>
                      <a:pt x="1946" y="2490"/>
                    </a:lnTo>
                    <a:lnTo>
                      <a:pt x="1988" y="2553"/>
                    </a:lnTo>
                    <a:lnTo>
                      <a:pt x="2093" y="2616"/>
                    </a:lnTo>
                    <a:lnTo>
                      <a:pt x="2176" y="2616"/>
                    </a:lnTo>
                    <a:lnTo>
                      <a:pt x="2197" y="2658"/>
                    </a:lnTo>
                    <a:lnTo>
                      <a:pt x="2281" y="2762"/>
                    </a:lnTo>
                    <a:lnTo>
                      <a:pt x="2323" y="2825"/>
                    </a:lnTo>
                    <a:lnTo>
                      <a:pt x="2323" y="2867"/>
                    </a:lnTo>
                    <a:lnTo>
                      <a:pt x="2365" y="2930"/>
                    </a:lnTo>
                    <a:lnTo>
                      <a:pt x="2427" y="2972"/>
                    </a:lnTo>
                    <a:lnTo>
                      <a:pt x="2490" y="2951"/>
                    </a:lnTo>
                    <a:lnTo>
                      <a:pt x="2532" y="2972"/>
                    </a:lnTo>
                    <a:lnTo>
                      <a:pt x="2595" y="2867"/>
                    </a:lnTo>
                    <a:lnTo>
                      <a:pt x="2490" y="2867"/>
                    </a:lnTo>
                    <a:lnTo>
                      <a:pt x="2469" y="2888"/>
                    </a:lnTo>
                    <a:lnTo>
                      <a:pt x="2385" y="2825"/>
                    </a:lnTo>
                    <a:lnTo>
                      <a:pt x="2385" y="2742"/>
                    </a:lnTo>
                    <a:lnTo>
                      <a:pt x="2365" y="2679"/>
                    </a:lnTo>
                    <a:lnTo>
                      <a:pt x="2365" y="2637"/>
                    </a:lnTo>
                    <a:lnTo>
                      <a:pt x="2302" y="2553"/>
                    </a:lnTo>
                    <a:lnTo>
                      <a:pt x="2176" y="2428"/>
                    </a:lnTo>
                    <a:lnTo>
                      <a:pt x="2176" y="2449"/>
                    </a:lnTo>
                    <a:lnTo>
                      <a:pt x="2093" y="2449"/>
                    </a:lnTo>
                    <a:lnTo>
                      <a:pt x="2093" y="2428"/>
                    </a:lnTo>
                    <a:lnTo>
                      <a:pt x="1988" y="2365"/>
                    </a:lnTo>
                    <a:lnTo>
                      <a:pt x="1883" y="2344"/>
                    </a:lnTo>
                    <a:lnTo>
                      <a:pt x="1800" y="2239"/>
                    </a:lnTo>
                    <a:lnTo>
                      <a:pt x="1758" y="2239"/>
                    </a:lnTo>
                    <a:cubicBezTo>
                      <a:pt x="1730" y="2230"/>
                      <a:pt x="1706" y="2212"/>
                      <a:pt x="1680" y="2193"/>
                    </a:cubicBezTo>
                    <a:lnTo>
                      <a:pt x="1680" y="2193"/>
                    </a:lnTo>
                    <a:lnTo>
                      <a:pt x="1737" y="2156"/>
                    </a:lnTo>
                    <a:lnTo>
                      <a:pt x="1758" y="2030"/>
                    </a:lnTo>
                    <a:lnTo>
                      <a:pt x="1674" y="1946"/>
                    </a:lnTo>
                    <a:lnTo>
                      <a:pt x="1486" y="1737"/>
                    </a:lnTo>
                    <a:lnTo>
                      <a:pt x="1423" y="1695"/>
                    </a:lnTo>
                    <a:lnTo>
                      <a:pt x="1381" y="1612"/>
                    </a:lnTo>
                    <a:lnTo>
                      <a:pt x="1256" y="1507"/>
                    </a:lnTo>
                    <a:lnTo>
                      <a:pt x="1318" y="1465"/>
                    </a:lnTo>
                    <a:lnTo>
                      <a:pt x="1277" y="1235"/>
                    </a:lnTo>
                    <a:lnTo>
                      <a:pt x="1360" y="1130"/>
                    </a:lnTo>
                    <a:lnTo>
                      <a:pt x="1486" y="1089"/>
                    </a:lnTo>
                    <a:lnTo>
                      <a:pt x="1528" y="1193"/>
                    </a:lnTo>
                    <a:lnTo>
                      <a:pt x="1465" y="1193"/>
                    </a:lnTo>
                    <a:lnTo>
                      <a:pt x="1465" y="1256"/>
                    </a:lnTo>
                    <a:lnTo>
                      <a:pt x="1653" y="1319"/>
                    </a:lnTo>
                    <a:lnTo>
                      <a:pt x="1674" y="1465"/>
                    </a:lnTo>
                    <a:lnTo>
                      <a:pt x="1779" y="1570"/>
                    </a:lnTo>
                    <a:lnTo>
                      <a:pt x="1904" y="1570"/>
                    </a:lnTo>
                    <a:lnTo>
                      <a:pt x="1841" y="1507"/>
                    </a:lnTo>
                    <a:lnTo>
                      <a:pt x="1779" y="1423"/>
                    </a:lnTo>
                    <a:lnTo>
                      <a:pt x="1800" y="1361"/>
                    </a:lnTo>
                    <a:lnTo>
                      <a:pt x="1946" y="1402"/>
                    </a:lnTo>
                    <a:lnTo>
                      <a:pt x="2009" y="1528"/>
                    </a:lnTo>
                    <a:lnTo>
                      <a:pt x="2093" y="1570"/>
                    </a:lnTo>
                    <a:lnTo>
                      <a:pt x="2155" y="1486"/>
                    </a:lnTo>
                    <a:lnTo>
                      <a:pt x="2072" y="1423"/>
                    </a:lnTo>
                    <a:lnTo>
                      <a:pt x="1988" y="1402"/>
                    </a:lnTo>
                    <a:lnTo>
                      <a:pt x="1988" y="1361"/>
                    </a:lnTo>
                    <a:lnTo>
                      <a:pt x="2197" y="1361"/>
                    </a:lnTo>
                    <a:lnTo>
                      <a:pt x="2281" y="1423"/>
                    </a:lnTo>
                    <a:lnTo>
                      <a:pt x="2302" y="1402"/>
                    </a:lnTo>
                    <a:lnTo>
                      <a:pt x="2176" y="1298"/>
                    </a:lnTo>
                    <a:lnTo>
                      <a:pt x="2051" y="1277"/>
                    </a:lnTo>
                    <a:lnTo>
                      <a:pt x="1946" y="1151"/>
                    </a:lnTo>
                    <a:lnTo>
                      <a:pt x="1988" y="1068"/>
                    </a:lnTo>
                    <a:lnTo>
                      <a:pt x="2093" y="1089"/>
                    </a:lnTo>
                    <a:lnTo>
                      <a:pt x="2176" y="1047"/>
                    </a:lnTo>
                    <a:lnTo>
                      <a:pt x="2218" y="879"/>
                    </a:lnTo>
                    <a:lnTo>
                      <a:pt x="2302" y="858"/>
                    </a:lnTo>
                    <a:lnTo>
                      <a:pt x="2427" y="963"/>
                    </a:lnTo>
                    <a:lnTo>
                      <a:pt x="2532" y="963"/>
                    </a:lnTo>
                    <a:lnTo>
                      <a:pt x="2637" y="858"/>
                    </a:lnTo>
                    <a:lnTo>
                      <a:pt x="2637" y="796"/>
                    </a:lnTo>
                    <a:lnTo>
                      <a:pt x="2699" y="796"/>
                    </a:lnTo>
                    <a:lnTo>
                      <a:pt x="2783" y="879"/>
                    </a:lnTo>
                    <a:lnTo>
                      <a:pt x="3013" y="879"/>
                    </a:lnTo>
                    <a:lnTo>
                      <a:pt x="3201" y="942"/>
                    </a:lnTo>
                    <a:lnTo>
                      <a:pt x="3327" y="900"/>
                    </a:lnTo>
                    <a:lnTo>
                      <a:pt x="3348" y="566"/>
                    </a:lnTo>
                    <a:lnTo>
                      <a:pt x="3327" y="440"/>
                    </a:lnTo>
                    <a:lnTo>
                      <a:pt x="3473" y="335"/>
                    </a:lnTo>
                    <a:lnTo>
                      <a:pt x="3473" y="210"/>
                    </a:lnTo>
                    <a:lnTo>
                      <a:pt x="3369" y="147"/>
                    </a:lnTo>
                    <a:lnTo>
                      <a:pt x="34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5" name="Google Shape;4455;p82"/>
            <p:cNvGrpSpPr/>
            <p:nvPr/>
          </p:nvGrpSpPr>
          <p:grpSpPr>
            <a:xfrm>
              <a:off x="3782759" y="2807162"/>
              <a:ext cx="82686" cy="85487"/>
              <a:chOff x="3765350" y="2500900"/>
              <a:chExt cx="173600" cy="187925"/>
            </a:xfrm>
          </p:grpSpPr>
          <p:sp>
            <p:nvSpPr>
              <p:cNvPr id="4456" name="Google Shape;4456;p82"/>
              <p:cNvSpPr/>
              <p:nvPr/>
            </p:nvSpPr>
            <p:spPr>
              <a:xfrm>
                <a:off x="3765350" y="2500900"/>
                <a:ext cx="108950" cy="64300"/>
              </a:xfrm>
              <a:custGeom>
                <a:avLst/>
                <a:gdLst/>
                <a:ahLst/>
                <a:cxnLst/>
                <a:rect l="l" t="t" r="r" b="b"/>
                <a:pathLst>
                  <a:path w="4358" h="2572" extrusionOk="0">
                    <a:moveTo>
                      <a:pt x="1286" y="596"/>
                    </a:moveTo>
                    <a:lnTo>
                      <a:pt x="0" y="1072"/>
                    </a:lnTo>
                    <a:lnTo>
                      <a:pt x="429" y="2239"/>
                    </a:lnTo>
                    <a:lnTo>
                      <a:pt x="857" y="2572"/>
                    </a:lnTo>
                    <a:lnTo>
                      <a:pt x="2191" y="1215"/>
                    </a:lnTo>
                    <a:lnTo>
                      <a:pt x="4024" y="1072"/>
                    </a:lnTo>
                    <a:lnTo>
                      <a:pt x="4358" y="429"/>
                    </a:lnTo>
                    <a:lnTo>
                      <a:pt x="3120" y="0"/>
                    </a:lnTo>
                    <a:lnTo>
                      <a:pt x="2477" y="358"/>
                    </a:lnTo>
                    <a:close/>
                  </a:path>
                </a:pathLst>
              </a:custGeom>
              <a:solidFill>
                <a:srgbClr val="5F7D95"/>
              </a:solidFill>
              <a:ln>
                <a:noFill/>
              </a:ln>
            </p:spPr>
          </p:sp>
          <p:sp>
            <p:nvSpPr>
              <p:cNvPr id="4457" name="Google Shape;4457;p82"/>
              <p:cNvSpPr/>
              <p:nvPr/>
            </p:nvSpPr>
            <p:spPr>
              <a:xfrm>
                <a:off x="3797175" y="2609800"/>
                <a:ext cx="2625" cy="3700"/>
              </a:xfrm>
              <a:custGeom>
                <a:avLst/>
                <a:gdLst/>
                <a:ahLst/>
                <a:cxnLst/>
                <a:rect l="l" t="t" r="r" b="b"/>
                <a:pathLst>
                  <a:path w="105" h="148" extrusionOk="0">
                    <a:moveTo>
                      <a:pt x="42" y="1"/>
                    </a:moveTo>
                    <a:lnTo>
                      <a:pt x="21" y="43"/>
                    </a:lnTo>
                    <a:lnTo>
                      <a:pt x="0" y="84"/>
                    </a:lnTo>
                    <a:lnTo>
                      <a:pt x="0" y="147"/>
                    </a:lnTo>
                    <a:lnTo>
                      <a:pt x="21" y="147"/>
                    </a:lnTo>
                    <a:lnTo>
                      <a:pt x="42" y="105"/>
                    </a:lnTo>
                    <a:lnTo>
                      <a:pt x="105" y="22"/>
                    </a:lnTo>
                    <a:lnTo>
                      <a:pt x="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8" name="Google Shape;4458;p82"/>
              <p:cNvSpPr/>
              <p:nvPr/>
            </p:nvSpPr>
            <p:spPr>
              <a:xfrm>
                <a:off x="3796125" y="2610325"/>
                <a:ext cx="22525" cy="41875"/>
              </a:xfrm>
              <a:custGeom>
                <a:avLst/>
                <a:gdLst/>
                <a:ahLst/>
                <a:cxnLst/>
                <a:rect l="l" t="t" r="r" b="b"/>
                <a:pathLst>
                  <a:path w="901" h="1675" extrusionOk="0">
                    <a:moveTo>
                      <a:pt x="565" y="1"/>
                    </a:moveTo>
                    <a:lnTo>
                      <a:pt x="461" y="22"/>
                    </a:lnTo>
                    <a:lnTo>
                      <a:pt x="252" y="273"/>
                    </a:lnTo>
                    <a:lnTo>
                      <a:pt x="168" y="273"/>
                    </a:lnTo>
                    <a:lnTo>
                      <a:pt x="42" y="189"/>
                    </a:lnTo>
                    <a:lnTo>
                      <a:pt x="42" y="314"/>
                    </a:lnTo>
                    <a:lnTo>
                      <a:pt x="1" y="398"/>
                    </a:lnTo>
                    <a:lnTo>
                      <a:pt x="105" y="503"/>
                    </a:lnTo>
                    <a:lnTo>
                      <a:pt x="105" y="586"/>
                    </a:lnTo>
                    <a:lnTo>
                      <a:pt x="189" y="649"/>
                    </a:lnTo>
                    <a:lnTo>
                      <a:pt x="189" y="796"/>
                    </a:lnTo>
                    <a:lnTo>
                      <a:pt x="105" y="858"/>
                    </a:lnTo>
                    <a:lnTo>
                      <a:pt x="147" y="942"/>
                    </a:lnTo>
                    <a:lnTo>
                      <a:pt x="273" y="942"/>
                    </a:lnTo>
                    <a:lnTo>
                      <a:pt x="273" y="1005"/>
                    </a:lnTo>
                    <a:lnTo>
                      <a:pt x="189" y="1068"/>
                    </a:lnTo>
                    <a:lnTo>
                      <a:pt x="147" y="1277"/>
                    </a:lnTo>
                    <a:lnTo>
                      <a:pt x="189" y="1361"/>
                    </a:lnTo>
                    <a:lnTo>
                      <a:pt x="252" y="1591"/>
                    </a:lnTo>
                    <a:lnTo>
                      <a:pt x="314" y="1674"/>
                    </a:lnTo>
                    <a:lnTo>
                      <a:pt x="377" y="1654"/>
                    </a:lnTo>
                    <a:lnTo>
                      <a:pt x="419" y="1674"/>
                    </a:lnTo>
                    <a:lnTo>
                      <a:pt x="503" y="1654"/>
                    </a:lnTo>
                    <a:lnTo>
                      <a:pt x="524" y="1528"/>
                    </a:lnTo>
                    <a:lnTo>
                      <a:pt x="565" y="1444"/>
                    </a:lnTo>
                    <a:lnTo>
                      <a:pt x="670" y="1444"/>
                    </a:lnTo>
                    <a:lnTo>
                      <a:pt x="733" y="1528"/>
                    </a:lnTo>
                    <a:lnTo>
                      <a:pt x="796" y="1528"/>
                    </a:lnTo>
                    <a:lnTo>
                      <a:pt x="837" y="1444"/>
                    </a:lnTo>
                    <a:lnTo>
                      <a:pt x="837" y="1214"/>
                    </a:lnTo>
                    <a:lnTo>
                      <a:pt x="879" y="1151"/>
                    </a:lnTo>
                    <a:lnTo>
                      <a:pt x="837" y="921"/>
                    </a:lnTo>
                    <a:lnTo>
                      <a:pt x="900" y="712"/>
                    </a:lnTo>
                    <a:lnTo>
                      <a:pt x="733" y="586"/>
                    </a:lnTo>
                    <a:lnTo>
                      <a:pt x="879" y="503"/>
                    </a:lnTo>
                    <a:lnTo>
                      <a:pt x="879" y="419"/>
                    </a:lnTo>
                    <a:lnTo>
                      <a:pt x="837" y="294"/>
                    </a:lnTo>
                    <a:lnTo>
                      <a:pt x="775" y="189"/>
                    </a:lnTo>
                    <a:lnTo>
                      <a:pt x="691" y="63"/>
                    </a:lnTo>
                    <a:lnTo>
                      <a:pt x="670" y="84"/>
                    </a:lnTo>
                    <a:lnTo>
                      <a:pt x="56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9" name="Google Shape;4459;p82"/>
              <p:cNvSpPr/>
              <p:nvPr/>
            </p:nvSpPr>
            <p:spPr>
              <a:xfrm>
                <a:off x="3821225" y="2579475"/>
                <a:ext cx="6300" cy="4200"/>
              </a:xfrm>
              <a:custGeom>
                <a:avLst/>
                <a:gdLst/>
                <a:ahLst/>
                <a:cxnLst/>
                <a:rect l="l" t="t" r="r" b="b"/>
                <a:pathLst>
                  <a:path w="252" h="168" extrusionOk="0">
                    <a:moveTo>
                      <a:pt x="189" y="0"/>
                    </a:moveTo>
                    <a:lnTo>
                      <a:pt x="147" y="42"/>
                    </a:lnTo>
                    <a:lnTo>
                      <a:pt x="43" y="84"/>
                    </a:lnTo>
                    <a:lnTo>
                      <a:pt x="1" y="147"/>
                    </a:lnTo>
                    <a:lnTo>
                      <a:pt x="43" y="167"/>
                    </a:lnTo>
                    <a:lnTo>
                      <a:pt x="189" y="147"/>
                    </a:lnTo>
                    <a:lnTo>
                      <a:pt x="252" y="147"/>
                    </a:lnTo>
                    <a:lnTo>
                      <a:pt x="252" y="63"/>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0" name="Google Shape;4460;p82"/>
              <p:cNvSpPr/>
              <p:nvPr/>
            </p:nvSpPr>
            <p:spPr>
              <a:xfrm>
                <a:off x="3833800" y="2589400"/>
                <a:ext cx="1575" cy="1600"/>
              </a:xfrm>
              <a:custGeom>
                <a:avLst/>
                <a:gdLst/>
                <a:ahLst/>
                <a:cxnLst/>
                <a:rect l="l" t="t" r="r" b="b"/>
                <a:pathLst>
                  <a:path w="63" h="64" extrusionOk="0">
                    <a:moveTo>
                      <a:pt x="42" y="1"/>
                    </a:moveTo>
                    <a:lnTo>
                      <a:pt x="0" y="22"/>
                    </a:lnTo>
                    <a:lnTo>
                      <a:pt x="63" y="63"/>
                    </a:lnTo>
                    <a:lnTo>
                      <a:pt x="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1" name="Google Shape;4461;p82"/>
              <p:cNvSpPr/>
              <p:nvPr/>
            </p:nvSpPr>
            <p:spPr>
              <a:xfrm>
                <a:off x="3774675" y="2506225"/>
                <a:ext cx="164275" cy="182600"/>
              </a:xfrm>
              <a:custGeom>
                <a:avLst/>
                <a:gdLst/>
                <a:ahLst/>
                <a:cxnLst/>
                <a:rect l="l" t="t" r="r" b="b"/>
                <a:pathLst>
                  <a:path w="6571" h="7304" extrusionOk="0">
                    <a:moveTo>
                      <a:pt x="2595" y="1"/>
                    </a:moveTo>
                    <a:lnTo>
                      <a:pt x="2302" y="189"/>
                    </a:lnTo>
                    <a:lnTo>
                      <a:pt x="2114" y="105"/>
                    </a:lnTo>
                    <a:lnTo>
                      <a:pt x="2009" y="252"/>
                    </a:lnTo>
                    <a:lnTo>
                      <a:pt x="2072" y="419"/>
                    </a:lnTo>
                    <a:lnTo>
                      <a:pt x="1842" y="482"/>
                    </a:lnTo>
                    <a:lnTo>
                      <a:pt x="1800" y="691"/>
                    </a:lnTo>
                    <a:lnTo>
                      <a:pt x="1695" y="608"/>
                    </a:lnTo>
                    <a:lnTo>
                      <a:pt x="1591" y="608"/>
                    </a:lnTo>
                    <a:lnTo>
                      <a:pt x="1340" y="524"/>
                    </a:lnTo>
                    <a:lnTo>
                      <a:pt x="1340" y="691"/>
                    </a:lnTo>
                    <a:lnTo>
                      <a:pt x="1235" y="901"/>
                    </a:lnTo>
                    <a:lnTo>
                      <a:pt x="1172" y="796"/>
                    </a:lnTo>
                    <a:lnTo>
                      <a:pt x="1005" y="712"/>
                    </a:lnTo>
                    <a:lnTo>
                      <a:pt x="1026" y="587"/>
                    </a:lnTo>
                    <a:lnTo>
                      <a:pt x="900" y="503"/>
                    </a:lnTo>
                    <a:lnTo>
                      <a:pt x="691" y="880"/>
                    </a:lnTo>
                    <a:lnTo>
                      <a:pt x="524" y="796"/>
                    </a:lnTo>
                    <a:lnTo>
                      <a:pt x="294" y="942"/>
                    </a:lnTo>
                    <a:lnTo>
                      <a:pt x="168" y="901"/>
                    </a:lnTo>
                    <a:lnTo>
                      <a:pt x="105" y="942"/>
                    </a:lnTo>
                    <a:lnTo>
                      <a:pt x="126" y="1089"/>
                    </a:lnTo>
                    <a:lnTo>
                      <a:pt x="231" y="1193"/>
                    </a:lnTo>
                    <a:lnTo>
                      <a:pt x="210" y="1361"/>
                    </a:lnTo>
                    <a:lnTo>
                      <a:pt x="84" y="1403"/>
                    </a:lnTo>
                    <a:lnTo>
                      <a:pt x="1" y="1465"/>
                    </a:lnTo>
                    <a:lnTo>
                      <a:pt x="126" y="1633"/>
                    </a:lnTo>
                    <a:lnTo>
                      <a:pt x="168" y="1926"/>
                    </a:lnTo>
                    <a:lnTo>
                      <a:pt x="335" y="2051"/>
                    </a:lnTo>
                    <a:lnTo>
                      <a:pt x="524" y="2051"/>
                    </a:lnTo>
                    <a:lnTo>
                      <a:pt x="440" y="2240"/>
                    </a:lnTo>
                    <a:lnTo>
                      <a:pt x="503" y="2365"/>
                    </a:lnTo>
                    <a:lnTo>
                      <a:pt x="796" y="2302"/>
                    </a:lnTo>
                    <a:lnTo>
                      <a:pt x="900" y="2177"/>
                    </a:lnTo>
                    <a:lnTo>
                      <a:pt x="900" y="2072"/>
                    </a:lnTo>
                    <a:lnTo>
                      <a:pt x="1172" y="1926"/>
                    </a:lnTo>
                    <a:lnTo>
                      <a:pt x="1570" y="2030"/>
                    </a:lnTo>
                    <a:lnTo>
                      <a:pt x="1675" y="2093"/>
                    </a:lnTo>
                    <a:lnTo>
                      <a:pt x="1842" y="2156"/>
                    </a:lnTo>
                    <a:lnTo>
                      <a:pt x="1884" y="2261"/>
                    </a:lnTo>
                    <a:lnTo>
                      <a:pt x="1905" y="2302"/>
                    </a:lnTo>
                    <a:lnTo>
                      <a:pt x="1967" y="2386"/>
                    </a:lnTo>
                    <a:lnTo>
                      <a:pt x="2072" y="2574"/>
                    </a:lnTo>
                    <a:lnTo>
                      <a:pt x="2072" y="2679"/>
                    </a:lnTo>
                    <a:lnTo>
                      <a:pt x="2156" y="2721"/>
                    </a:lnTo>
                    <a:lnTo>
                      <a:pt x="2156" y="2888"/>
                    </a:lnTo>
                    <a:lnTo>
                      <a:pt x="2281" y="2930"/>
                    </a:lnTo>
                    <a:lnTo>
                      <a:pt x="2365" y="3035"/>
                    </a:lnTo>
                    <a:lnTo>
                      <a:pt x="2511" y="3202"/>
                    </a:lnTo>
                    <a:lnTo>
                      <a:pt x="2532" y="3307"/>
                    </a:lnTo>
                    <a:lnTo>
                      <a:pt x="2700" y="3307"/>
                    </a:lnTo>
                    <a:lnTo>
                      <a:pt x="2804" y="3432"/>
                    </a:lnTo>
                    <a:lnTo>
                      <a:pt x="2825" y="3537"/>
                    </a:lnTo>
                    <a:lnTo>
                      <a:pt x="2909" y="3558"/>
                    </a:lnTo>
                    <a:lnTo>
                      <a:pt x="3139" y="3851"/>
                    </a:lnTo>
                    <a:lnTo>
                      <a:pt x="3369" y="4018"/>
                    </a:lnTo>
                    <a:lnTo>
                      <a:pt x="3474" y="4039"/>
                    </a:lnTo>
                    <a:lnTo>
                      <a:pt x="3579" y="4081"/>
                    </a:lnTo>
                    <a:lnTo>
                      <a:pt x="3620" y="4186"/>
                    </a:lnTo>
                    <a:lnTo>
                      <a:pt x="3725" y="4186"/>
                    </a:lnTo>
                    <a:lnTo>
                      <a:pt x="3788" y="4123"/>
                    </a:lnTo>
                    <a:lnTo>
                      <a:pt x="3934" y="4165"/>
                    </a:lnTo>
                    <a:lnTo>
                      <a:pt x="4039" y="4165"/>
                    </a:lnTo>
                    <a:lnTo>
                      <a:pt x="4164" y="4395"/>
                    </a:lnTo>
                    <a:lnTo>
                      <a:pt x="4248" y="4458"/>
                    </a:lnTo>
                    <a:lnTo>
                      <a:pt x="4290" y="4416"/>
                    </a:lnTo>
                    <a:lnTo>
                      <a:pt x="4395" y="4458"/>
                    </a:lnTo>
                    <a:lnTo>
                      <a:pt x="4395" y="4520"/>
                    </a:lnTo>
                    <a:lnTo>
                      <a:pt x="4604" y="4520"/>
                    </a:lnTo>
                    <a:lnTo>
                      <a:pt x="4688" y="4625"/>
                    </a:lnTo>
                    <a:lnTo>
                      <a:pt x="4688" y="4730"/>
                    </a:lnTo>
                    <a:lnTo>
                      <a:pt x="4646" y="4792"/>
                    </a:lnTo>
                    <a:lnTo>
                      <a:pt x="4708" y="4834"/>
                    </a:lnTo>
                    <a:lnTo>
                      <a:pt x="4834" y="4834"/>
                    </a:lnTo>
                    <a:lnTo>
                      <a:pt x="4897" y="4939"/>
                    </a:lnTo>
                    <a:lnTo>
                      <a:pt x="5043" y="4981"/>
                    </a:lnTo>
                    <a:lnTo>
                      <a:pt x="5106" y="4939"/>
                    </a:lnTo>
                    <a:lnTo>
                      <a:pt x="5169" y="5002"/>
                    </a:lnTo>
                    <a:lnTo>
                      <a:pt x="5232" y="5190"/>
                    </a:lnTo>
                    <a:lnTo>
                      <a:pt x="5252" y="5357"/>
                    </a:lnTo>
                    <a:lnTo>
                      <a:pt x="5315" y="5441"/>
                    </a:lnTo>
                    <a:lnTo>
                      <a:pt x="5357" y="5650"/>
                    </a:lnTo>
                    <a:lnTo>
                      <a:pt x="5420" y="5755"/>
                    </a:lnTo>
                    <a:lnTo>
                      <a:pt x="5420" y="5859"/>
                    </a:lnTo>
                    <a:lnTo>
                      <a:pt x="5357" y="5943"/>
                    </a:lnTo>
                    <a:lnTo>
                      <a:pt x="5315" y="5943"/>
                    </a:lnTo>
                    <a:lnTo>
                      <a:pt x="5273" y="5964"/>
                    </a:lnTo>
                    <a:lnTo>
                      <a:pt x="5315" y="6069"/>
                    </a:lnTo>
                    <a:lnTo>
                      <a:pt x="5273" y="6173"/>
                    </a:lnTo>
                    <a:lnTo>
                      <a:pt x="5211" y="6257"/>
                    </a:lnTo>
                    <a:lnTo>
                      <a:pt x="5127" y="6278"/>
                    </a:lnTo>
                    <a:lnTo>
                      <a:pt x="5106" y="6341"/>
                    </a:lnTo>
                    <a:lnTo>
                      <a:pt x="5106" y="6362"/>
                    </a:lnTo>
                    <a:lnTo>
                      <a:pt x="5211" y="6466"/>
                    </a:lnTo>
                    <a:lnTo>
                      <a:pt x="5357" y="6445"/>
                    </a:lnTo>
                    <a:lnTo>
                      <a:pt x="5441" y="6341"/>
                    </a:lnTo>
                    <a:lnTo>
                      <a:pt x="5462" y="6194"/>
                    </a:lnTo>
                    <a:lnTo>
                      <a:pt x="5629" y="6069"/>
                    </a:lnTo>
                    <a:lnTo>
                      <a:pt x="5650" y="5818"/>
                    </a:lnTo>
                    <a:lnTo>
                      <a:pt x="5755" y="5713"/>
                    </a:lnTo>
                    <a:lnTo>
                      <a:pt x="5859" y="5671"/>
                    </a:lnTo>
                    <a:lnTo>
                      <a:pt x="5880" y="5608"/>
                    </a:lnTo>
                    <a:lnTo>
                      <a:pt x="5859" y="5546"/>
                    </a:lnTo>
                    <a:lnTo>
                      <a:pt x="5880" y="5399"/>
                    </a:lnTo>
                    <a:lnTo>
                      <a:pt x="5859" y="5336"/>
                    </a:lnTo>
                    <a:lnTo>
                      <a:pt x="5692" y="5190"/>
                    </a:lnTo>
                    <a:lnTo>
                      <a:pt x="5587" y="5190"/>
                    </a:lnTo>
                    <a:lnTo>
                      <a:pt x="5566" y="5127"/>
                    </a:lnTo>
                    <a:lnTo>
                      <a:pt x="5566" y="5043"/>
                    </a:lnTo>
                    <a:lnTo>
                      <a:pt x="5650" y="5002"/>
                    </a:lnTo>
                    <a:lnTo>
                      <a:pt x="5671" y="4918"/>
                    </a:lnTo>
                    <a:lnTo>
                      <a:pt x="5671" y="4834"/>
                    </a:lnTo>
                    <a:lnTo>
                      <a:pt x="5734" y="4771"/>
                    </a:lnTo>
                    <a:lnTo>
                      <a:pt x="5776" y="4625"/>
                    </a:lnTo>
                    <a:lnTo>
                      <a:pt x="5838" y="4604"/>
                    </a:lnTo>
                    <a:lnTo>
                      <a:pt x="5901" y="4604"/>
                    </a:lnTo>
                    <a:lnTo>
                      <a:pt x="6006" y="4667"/>
                    </a:lnTo>
                    <a:lnTo>
                      <a:pt x="6048" y="4709"/>
                    </a:lnTo>
                    <a:lnTo>
                      <a:pt x="6215" y="4709"/>
                    </a:lnTo>
                    <a:lnTo>
                      <a:pt x="6278" y="4730"/>
                    </a:lnTo>
                    <a:lnTo>
                      <a:pt x="6257" y="4813"/>
                    </a:lnTo>
                    <a:lnTo>
                      <a:pt x="6299" y="4918"/>
                    </a:lnTo>
                    <a:lnTo>
                      <a:pt x="6382" y="5022"/>
                    </a:lnTo>
                    <a:lnTo>
                      <a:pt x="6487" y="5085"/>
                    </a:lnTo>
                    <a:lnTo>
                      <a:pt x="6487" y="5043"/>
                    </a:lnTo>
                    <a:lnTo>
                      <a:pt x="6508" y="5022"/>
                    </a:lnTo>
                    <a:lnTo>
                      <a:pt x="6487" y="5002"/>
                    </a:lnTo>
                    <a:lnTo>
                      <a:pt x="6550" y="4918"/>
                    </a:lnTo>
                    <a:lnTo>
                      <a:pt x="6571" y="4771"/>
                    </a:lnTo>
                    <a:lnTo>
                      <a:pt x="6508" y="4688"/>
                    </a:lnTo>
                    <a:lnTo>
                      <a:pt x="6403" y="4604"/>
                    </a:lnTo>
                    <a:lnTo>
                      <a:pt x="6236" y="4562"/>
                    </a:lnTo>
                    <a:lnTo>
                      <a:pt x="6131" y="4416"/>
                    </a:lnTo>
                    <a:lnTo>
                      <a:pt x="5943" y="4290"/>
                    </a:lnTo>
                    <a:lnTo>
                      <a:pt x="5504" y="4060"/>
                    </a:lnTo>
                    <a:lnTo>
                      <a:pt x="5294" y="4018"/>
                    </a:lnTo>
                    <a:lnTo>
                      <a:pt x="5148" y="4018"/>
                    </a:lnTo>
                    <a:lnTo>
                      <a:pt x="5106" y="3914"/>
                    </a:lnTo>
                    <a:lnTo>
                      <a:pt x="5106" y="3851"/>
                    </a:lnTo>
                    <a:lnTo>
                      <a:pt x="5232" y="3746"/>
                    </a:lnTo>
                    <a:lnTo>
                      <a:pt x="5252" y="3662"/>
                    </a:lnTo>
                    <a:lnTo>
                      <a:pt x="5148" y="3621"/>
                    </a:lnTo>
                    <a:lnTo>
                      <a:pt x="5022" y="3642"/>
                    </a:lnTo>
                    <a:lnTo>
                      <a:pt x="4918" y="3621"/>
                    </a:lnTo>
                    <a:lnTo>
                      <a:pt x="4708" y="3621"/>
                    </a:lnTo>
                    <a:lnTo>
                      <a:pt x="4625" y="3558"/>
                    </a:lnTo>
                    <a:lnTo>
                      <a:pt x="4520" y="3537"/>
                    </a:lnTo>
                    <a:lnTo>
                      <a:pt x="4457" y="3453"/>
                    </a:lnTo>
                    <a:lnTo>
                      <a:pt x="4290" y="3328"/>
                    </a:lnTo>
                    <a:lnTo>
                      <a:pt x="4206" y="3202"/>
                    </a:lnTo>
                    <a:lnTo>
                      <a:pt x="4102" y="3097"/>
                    </a:lnTo>
                    <a:lnTo>
                      <a:pt x="4039" y="2993"/>
                    </a:lnTo>
                    <a:lnTo>
                      <a:pt x="4039" y="2867"/>
                    </a:lnTo>
                    <a:lnTo>
                      <a:pt x="3976" y="2825"/>
                    </a:lnTo>
                    <a:lnTo>
                      <a:pt x="3976" y="2721"/>
                    </a:lnTo>
                    <a:lnTo>
                      <a:pt x="3620" y="2365"/>
                    </a:lnTo>
                    <a:lnTo>
                      <a:pt x="3537" y="2261"/>
                    </a:lnTo>
                    <a:lnTo>
                      <a:pt x="3411" y="2177"/>
                    </a:lnTo>
                    <a:lnTo>
                      <a:pt x="3139" y="2051"/>
                    </a:lnTo>
                    <a:lnTo>
                      <a:pt x="3097" y="1968"/>
                    </a:lnTo>
                    <a:lnTo>
                      <a:pt x="3056" y="1821"/>
                    </a:lnTo>
                    <a:lnTo>
                      <a:pt x="3014" y="1654"/>
                    </a:lnTo>
                    <a:lnTo>
                      <a:pt x="3056" y="1612"/>
                    </a:lnTo>
                    <a:lnTo>
                      <a:pt x="3139" y="1465"/>
                    </a:lnTo>
                    <a:lnTo>
                      <a:pt x="3056" y="1361"/>
                    </a:lnTo>
                    <a:lnTo>
                      <a:pt x="3014" y="1235"/>
                    </a:lnTo>
                    <a:lnTo>
                      <a:pt x="3056" y="1152"/>
                    </a:lnTo>
                    <a:lnTo>
                      <a:pt x="3202" y="1131"/>
                    </a:lnTo>
                    <a:lnTo>
                      <a:pt x="3307" y="1026"/>
                    </a:lnTo>
                    <a:lnTo>
                      <a:pt x="3432" y="1026"/>
                    </a:lnTo>
                    <a:lnTo>
                      <a:pt x="3516" y="942"/>
                    </a:lnTo>
                    <a:lnTo>
                      <a:pt x="3579" y="901"/>
                    </a:lnTo>
                    <a:lnTo>
                      <a:pt x="3725" y="921"/>
                    </a:lnTo>
                    <a:lnTo>
                      <a:pt x="3683" y="712"/>
                    </a:lnTo>
                    <a:lnTo>
                      <a:pt x="3725" y="691"/>
                    </a:lnTo>
                    <a:lnTo>
                      <a:pt x="3662" y="587"/>
                    </a:lnTo>
                    <a:lnTo>
                      <a:pt x="3788" y="398"/>
                    </a:lnTo>
                    <a:lnTo>
                      <a:pt x="3725" y="315"/>
                    </a:lnTo>
                    <a:lnTo>
                      <a:pt x="3537" y="356"/>
                    </a:lnTo>
                    <a:lnTo>
                      <a:pt x="3202" y="273"/>
                    </a:lnTo>
                    <a:lnTo>
                      <a:pt x="2909" y="105"/>
                    </a:lnTo>
                    <a:lnTo>
                      <a:pt x="2930" y="1"/>
                    </a:lnTo>
                    <a:lnTo>
                      <a:pt x="2721" y="43"/>
                    </a:lnTo>
                    <a:lnTo>
                      <a:pt x="2595" y="1"/>
                    </a:lnTo>
                    <a:close/>
                    <a:moveTo>
                      <a:pt x="4960" y="6236"/>
                    </a:moveTo>
                    <a:lnTo>
                      <a:pt x="4813" y="6362"/>
                    </a:lnTo>
                    <a:lnTo>
                      <a:pt x="4750" y="6362"/>
                    </a:lnTo>
                    <a:lnTo>
                      <a:pt x="4625" y="6278"/>
                    </a:lnTo>
                    <a:lnTo>
                      <a:pt x="4499" y="6403"/>
                    </a:lnTo>
                    <a:lnTo>
                      <a:pt x="4227" y="6382"/>
                    </a:lnTo>
                    <a:lnTo>
                      <a:pt x="4018" y="6445"/>
                    </a:lnTo>
                    <a:lnTo>
                      <a:pt x="3872" y="6403"/>
                    </a:lnTo>
                    <a:lnTo>
                      <a:pt x="3767" y="6341"/>
                    </a:lnTo>
                    <a:lnTo>
                      <a:pt x="3641" y="6341"/>
                    </a:lnTo>
                    <a:lnTo>
                      <a:pt x="3558" y="6382"/>
                    </a:lnTo>
                    <a:lnTo>
                      <a:pt x="3495" y="6341"/>
                    </a:lnTo>
                    <a:lnTo>
                      <a:pt x="3369" y="6382"/>
                    </a:lnTo>
                    <a:lnTo>
                      <a:pt x="3348" y="6571"/>
                    </a:lnTo>
                    <a:lnTo>
                      <a:pt x="3474" y="6675"/>
                    </a:lnTo>
                    <a:lnTo>
                      <a:pt x="3600" y="6655"/>
                    </a:lnTo>
                    <a:lnTo>
                      <a:pt x="3809" y="6801"/>
                    </a:lnTo>
                    <a:lnTo>
                      <a:pt x="3955" y="6822"/>
                    </a:lnTo>
                    <a:lnTo>
                      <a:pt x="4060" y="6927"/>
                    </a:lnTo>
                    <a:lnTo>
                      <a:pt x="4311" y="7031"/>
                    </a:lnTo>
                    <a:lnTo>
                      <a:pt x="4374" y="7010"/>
                    </a:lnTo>
                    <a:lnTo>
                      <a:pt x="4478" y="7094"/>
                    </a:lnTo>
                    <a:lnTo>
                      <a:pt x="4499" y="7199"/>
                    </a:lnTo>
                    <a:lnTo>
                      <a:pt x="4750" y="7303"/>
                    </a:lnTo>
                    <a:lnTo>
                      <a:pt x="4855" y="7282"/>
                    </a:lnTo>
                    <a:lnTo>
                      <a:pt x="4855" y="7136"/>
                    </a:lnTo>
                    <a:lnTo>
                      <a:pt x="4918" y="7073"/>
                    </a:lnTo>
                    <a:lnTo>
                      <a:pt x="4918" y="6927"/>
                    </a:lnTo>
                    <a:lnTo>
                      <a:pt x="4813" y="6801"/>
                    </a:lnTo>
                    <a:lnTo>
                      <a:pt x="4918" y="6508"/>
                    </a:lnTo>
                    <a:lnTo>
                      <a:pt x="5022" y="6403"/>
                    </a:lnTo>
                    <a:lnTo>
                      <a:pt x="5022" y="6362"/>
                    </a:lnTo>
                    <a:lnTo>
                      <a:pt x="5043" y="6362"/>
                    </a:lnTo>
                    <a:lnTo>
                      <a:pt x="5043" y="6341"/>
                    </a:lnTo>
                    <a:lnTo>
                      <a:pt x="4960" y="6236"/>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62" name="Google Shape;4462;p82"/>
            <p:cNvGrpSpPr/>
            <p:nvPr/>
          </p:nvGrpSpPr>
          <p:grpSpPr>
            <a:xfrm>
              <a:off x="3775674" y="2798496"/>
              <a:ext cx="40545" cy="23564"/>
              <a:chOff x="3750475" y="2481850"/>
              <a:chExt cx="85125" cy="51800"/>
            </a:xfrm>
          </p:grpSpPr>
          <p:sp>
            <p:nvSpPr>
              <p:cNvPr id="4463" name="Google Shape;4463;p82"/>
              <p:cNvSpPr/>
              <p:nvPr/>
            </p:nvSpPr>
            <p:spPr>
              <a:xfrm>
                <a:off x="3762125" y="2492625"/>
                <a:ext cx="64900" cy="36650"/>
              </a:xfrm>
              <a:custGeom>
                <a:avLst/>
                <a:gdLst/>
                <a:ahLst/>
                <a:cxnLst/>
                <a:rect l="l" t="t" r="r" b="b"/>
                <a:pathLst>
                  <a:path w="2596" h="1466" extrusionOk="0">
                    <a:moveTo>
                      <a:pt x="1507" y="1"/>
                    </a:moveTo>
                    <a:lnTo>
                      <a:pt x="1361" y="64"/>
                    </a:lnTo>
                    <a:lnTo>
                      <a:pt x="1402" y="105"/>
                    </a:lnTo>
                    <a:lnTo>
                      <a:pt x="1340" y="189"/>
                    </a:lnTo>
                    <a:lnTo>
                      <a:pt x="1214" y="126"/>
                    </a:lnTo>
                    <a:lnTo>
                      <a:pt x="1109" y="189"/>
                    </a:lnTo>
                    <a:lnTo>
                      <a:pt x="1005" y="168"/>
                    </a:lnTo>
                    <a:lnTo>
                      <a:pt x="817" y="210"/>
                    </a:lnTo>
                    <a:lnTo>
                      <a:pt x="712" y="210"/>
                    </a:lnTo>
                    <a:lnTo>
                      <a:pt x="691" y="126"/>
                    </a:lnTo>
                    <a:lnTo>
                      <a:pt x="565" y="126"/>
                    </a:lnTo>
                    <a:lnTo>
                      <a:pt x="482" y="231"/>
                    </a:lnTo>
                    <a:lnTo>
                      <a:pt x="607" y="294"/>
                    </a:lnTo>
                    <a:lnTo>
                      <a:pt x="607" y="398"/>
                    </a:lnTo>
                    <a:lnTo>
                      <a:pt x="503" y="440"/>
                    </a:lnTo>
                    <a:lnTo>
                      <a:pt x="398" y="608"/>
                    </a:lnTo>
                    <a:lnTo>
                      <a:pt x="314" y="628"/>
                    </a:lnTo>
                    <a:lnTo>
                      <a:pt x="168" y="859"/>
                    </a:lnTo>
                    <a:lnTo>
                      <a:pt x="147" y="1047"/>
                    </a:lnTo>
                    <a:lnTo>
                      <a:pt x="147" y="1152"/>
                    </a:lnTo>
                    <a:lnTo>
                      <a:pt x="84" y="1152"/>
                    </a:lnTo>
                    <a:lnTo>
                      <a:pt x="0" y="1173"/>
                    </a:lnTo>
                    <a:lnTo>
                      <a:pt x="42" y="1277"/>
                    </a:lnTo>
                    <a:lnTo>
                      <a:pt x="147" y="1277"/>
                    </a:lnTo>
                    <a:lnTo>
                      <a:pt x="293" y="1235"/>
                    </a:lnTo>
                    <a:lnTo>
                      <a:pt x="252" y="1068"/>
                    </a:lnTo>
                    <a:lnTo>
                      <a:pt x="314" y="1026"/>
                    </a:lnTo>
                    <a:lnTo>
                      <a:pt x="482" y="1026"/>
                    </a:lnTo>
                    <a:lnTo>
                      <a:pt x="524" y="1131"/>
                    </a:lnTo>
                    <a:lnTo>
                      <a:pt x="586" y="1277"/>
                    </a:lnTo>
                    <a:lnTo>
                      <a:pt x="670" y="1340"/>
                    </a:lnTo>
                    <a:lnTo>
                      <a:pt x="670" y="1424"/>
                    </a:lnTo>
                    <a:lnTo>
                      <a:pt x="796" y="1465"/>
                    </a:lnTo>
                    <a:lnTo>
                      <a:pt x="1026" y="1319"/>
                    </a:lnTo>
                    <a:lnTo>
                      <a:pt x="1151" y="1361"/>
                    </a:lnTo>
                    <a:lnTo>
                      <a:pt x="1361" y="1026"/>
                    </a:lnTo>
                    <a:lnTo>
                      <a:pt x="1507" y="1110"/>
                    </a:lnTo>
                    <a:lnTo>
                      <a:pt x="1507" y="1235"/>
                    </a:lnTo>
                    <a:lnTo>
                      <a:pt x="1674" y="1319"/>
                    </a:lnTo>
                    <a:lnTo>
                      <a:pt x="1737" y="1445"/>
                    </a:lnTo>
                    <a:lnTo>
                      <a:pt x="1842" y="1235"/>
                    </a:lnTo>
                    <a:lnTo>
                      <a:pt x="1842" y="1068"/>
                    </a:lnTo>
                    <a:lnTo>
                      <a:pt x="2093" y="1131"/>
                    </a:lnTo>
                    <a:lnTo>
                      <a:pt x="2197" y="1131"/>
                    </a:lnTo>
                    <a:lnTo>
                      <a:pt x="2302" y="1214"/>
                    </a:lnTo>
                    <a:lnTo>
                      <a:pt x="2302" y="1005"/>
                    </a:lnTo>
                    <a:lnTo>
                      <a:pt x="2553" y="942"/>
                    </a:lnTo>
                    <a:lnTo>
                      <a:pt x="2490" y="754"/>
                    </a:lnTo>
                    <a:lnTo>
                      <a:pt x="2595" y="628"/>
                    </a:lnTo>
                    <a:lnTo>
                      <a:pt x="2553" y="524"/>
                    </a:lnTo>
                    <a:lnTo>
                      <a:pt x="2469" y="524"/>
                    </a:lnTo>
                    <a:lnTo>
                      <a:pt x="2365" y="628"/>
                    </a:lnTo>
                    <a:lnTo>
                      <a:pt x="2260" y="503"/>
                    </a:lnTo>
                    <a:lnTo>
                      <a:pt x="2177" y="524"/>
                    </a:lnTo>
                    <a:lnTo>
                      <a:pt x="2030" y="524"/>
                    </a:lnTo>
                    <a:lnTo>
                      <a:pt x="1988" y="440"/>
                    </a:lnTo>
                    <a:lnTo>
                      <a:pt x="2030" y="398"/>
                    </a:lnTo>
                    <a:lnTo>
                      <a:pt x="2030" y="294"/>
                    </a:lnTo>
                    <a:lnTo>
                      <a:pt x="1884" y="210"/>
                    </a:lnTo>
                    <a:lnTo>
                      <a:pt x="1737" y="84"/>
                    </a:lnTo>
                    <a:lnTo>
                      <a:pt x="1653" y="84"/>
                    </a:lnTo>
                    <a:lnTo>
                      <a:pt x="1612" y="126"/>
                    </a:lnTo>
                    <a:lnTo>
                      <a:pt x="1528" y="105"/>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4" name="Google Shape;4464;p82"/>
              <p:cNvSpPr/>
              <p:nvPr/>
            </p:nvSpPr>
            <p:spPr>
              <a:xfrm>
                <a:off x="3750475" y="2481850"/>
                <a:ext cx="85125" cy="51800"/>
              </a:xfrm>
              <a:custGeom>
                <a:avLst/>
                <a:gdLst/>
                <a:ahLst/>
                <a:cxnLst/>
                <a:rect l="l" t="t" r="r" b="b"/>
                <a:pathLst>
                  <a:path w="3405" h="2072" extrusionOk="0">
                    <a:moveTo>
                      <a:pt x="1095" y="286"/>
                    </a:moveTo>
                    <a:lnTo>
                      <a:pt x="0" y="1667"/>
                    </a:lnTo>
                    <a:lnTo>
                      <a:pt x="547" y="2072"/>
                    </a:lnTo>
                    <a:lnTo>
                      <a:pt x="1214" y="1858"/>
                    </a:lnTo>
                    <a:lnTo>
                      <a:pt x="1881" y="1262"/>
                    </a:lnTo>
                    <a:lnTo>
                      <a:pt x="2976" y="1286"/>
                    </a:lnTo>
                    <a:lnTo>
                      <a:pt x="3405" y="786"/>
                    </a:lnTo>
                    <a:lnTo>
                      <a:pt x="2167" y="0"/>
                    </a:lnTo>
                    <a:close/>
                  </a:path>
                </a:pathLst>
              </a:custGeom>
              <a:solidFill>
                <a:srgbClr val="5F7D95"/>
              </a:solidFill>
              <a:ln>
                <a:noFill/>
              </a:ln>
            </p:spPr>
          </p:sp>
        </p:grpSp>
        <p:grpSp>
          <p:nvGrpSpPr>
            <p:cNvPr id="4465" name="Google Shape;4465;p82"/>
            <p:cNvGrpSpPr/>
            <p:nvPr/>
          </p:nvGrpSpPr>
          <p:grpSpPr>
            <a:xfrm>
              <a:off x="3716946" y="2776024"/>
              <a:ext cx="81971" cy="76912"/>
              <a:chOff x="3627175" y="2432450"/>
              <a:chExt cx="172100" cy="169075"/>
            </a:xfrm>
          </p:grpSpPr>
          <p:sp>
            <p:nvSpPr>
              <p:cNvPr id="4466" name="Google Shape;4466;p82"/>
              <p:cNvSpPr/>
              <p:nvPr/>
            </p:nvSpPr>
            <p:spPr>
              <a:xfrm>
                <a:off x="3627175" y="2433000"/>
                <a:ext cx="164800" cy="156950"/>
              </a:xfrm>
              <a:custGeom>
                <a:avLst/>
                <a:gdLst/>
                <a:ahLst/>
                <a:cxnLst/>
                <a:rect l="l" t="t" r="r" b="b"/>
                <a:pathLst>
                  <a:path w="6592" h="6278" extrusionOk="0">
                    <a:moveTo>
                      <a:pt x="3829" y="0"/>
                    </a:moveTo>
                    <a:lnTo>
                      <a:pt x="3808" y="42"/>
                    </a:lnTo>
                    <a:lnTo>
                      <a:pt x="3599" y="105"/>
                    </a:lnTo>
                    <a:lnTo>
                      <a:pt x="3578" y="63"/>
                    </a:lnTo>
                    <a:lnTo>
                      <a:pt x="3390" y="168"/>
                    </a:lnTo>
                    <a:lnTo>
                      <a:pt x="3369" y="272"/>
                    </a:lnTo>
                    <a:lnTo>
                      <a:pt x="3390" y="398"/>
                    </a:lnTo>
                    <a:lnTo>
                      <a:pt x="3348" y="607"/>
                    </a:lnTo>
                    <a:lnTo>
                      <a:pt x="3181" y="796"/>
                    </a:lnTo>
                    <a:lnTo>
                      <a:pt x="3181" y="837"/>
                    </a:lnTo>
                    <a:lnTo>
                      <a:pt x="2992" y="900"/>
                    </a:lnTo>
                    <a:lnTo>
                      <a:pt x="2888" y="900"/>
                    </a:lnTo>
                    <a:lnTo>
                      <a:pt x="2783" y="879"/>
                    </a:lnTo>
                    <a:lnTo>
                      <a:pt x="2574" y="1005"/>
                    </a:lnTo>
                    <a:lnTo>
                      <a:pt x="2532" y="1089"/>
                    </a:lnTo>
                    <a:lnTo>
                      <a:pt x="2574" y="1151"/>
                    </a:lnTo>
                    <a:lnTo>
                      <a:pt x="2658" y="1193"/>
                    </a:lnTo>
                    <a:lnTo>
                      <a:pt x="2532" y="1298"/>
                    </a:lnTo>
                    <a:lnTo>
                      <a:pt x="2365" y="1319"/>
                    </a:lnTo>
                    <a:lnTo>
                      <a:pt x="2134" y="1298"/>
                    </a:lnTo>
                    <a:lnTo>
                      <a:pt x="2030" y="1235"/>
                    </a:lnTo>
                    <a:lnTo>
                      <a:pt x="1946" y="1298"/>
                    </a:lnTo>
                    <a:lnTo>
                      <a:pt x="1925" y="1214"/>
                    </a:lnTo>
                    <a:lnTo>
                      <a:pt x="1841" y="1151"/>
                    </a:lnTo>
                    <a:lnTo>
                      <a:pt x="1883" y="1047"/>
                    </a:lnTo>
                    <a:lnTo>
                      <a:pt x="1800" y="1026"/>
                    </a:lnTo>
                    <a:lnTo>
                      <a:pt x="1695" y="1047"/>
                    </a:lnTo>
                    <a:lnTo>
                      <a:pt x="1569" y="1047"/>
                    </a:lnTo>
                    <a:lnTo>
                      <a:pt x="1507" y="1026"/>
                    </a:lnTo>
                    <a:lnTo>
                      <a:pt x="1528" y="1151"/>
                    </a:lnTo>
                    <a:lnTo>
                      <a:pt x="1507" y="1214"/>
                    </a:lnTo>
                    <a:lnTo>
                      <a:pt x="1716" y="1402"/>
                    </a:lnTo>
                    <a:lnTo>
                      <a:pt x="1674" y="1444"/>
                    </a:lnTo>
                    <a:lnTo>
                      <a:pt x="1695" y="1528"/>
                    </a:lnTo>
                    <a:lnTo>
                      <a:pt x="1695" y="1633"/>
                    </a:lnTo>
                    <a:lnTo>
                      <a:pt x="1737" y="1716"/>
                    </a:lnTo>
                    <a:lnTo>
                      <a:pt x="1737" y="1821"/>
                    </a:lnTo>
                    <a:lnTo>
                      <a:pt x="1569" y="1779"/>
                    </a:lnTo>
                    <a:lnTo>
                      <a:pt x="1465" y="1821"/>
                    </a:lnTo>
                    <a:lnTo>
                      <a:pt x="1381" y="1779"/>
                    </a:lnTo>
                    <a:lnTo>
                      <a:pt x="1277" y="1821"/>
                    </a:lnTo>
                    <a:lnTo>
                      <a:pt x="1256" y="1758"/>
                    </a:lnTo>
                    <a:lnTo>
                      <a:pt x="1109" y="1863"/>
                    </a:lnTo>
                    <a:lnTo>
                      <a:pt x="963" y="1653"/>
                    </a:lnTo>
                    <a:lnTo>
                      <a:pt x="858" y="1633"/>
                    </a:lnTo>
                    <a:lnTo>
                      <a:pt x="733" y="1653"/>
                    </a:lnTo>
                    <a:lnTo>
                      <a:pt x="628" y="1758"/>
                    </a:lnTo>
                    <a:lnTo>
                      <a:pt x="565" y="1737"/>
                    </a:lnTo>
                    <a:lnTo>
                      <a:pt x="481" y="1779"/>
                    </a:lnTo>
                    <a:lnTo>
                      <a:pt x="440" y="1758"/>
                    </a:lnTo>
                    <a:lnTo>
                      <a:pt x="335" y="1758"/>
                    </a:lnTo>
                    <a:lnTo>
                      <a:pt x="251" y="1842"/>
                    </a:lnTo>
                    <a:lnTo>
                      <a:pt x="63" y="1863"/>
                    </a:lnTo>
                    <a:lnTo>
                      <a:pt x="0" y="1946"/>
                    </a:lnTo>
                    <a:lnTo>
                      <a:pt x="42" y="2030"/>
                    </a:lnTo>
                    <a:lnTo>
                      <a:pt x="147" y="1988"/>
                    </a:lnTo>
                    <a:lnTo>
                      <a:pt x="251" y="2030"/>
                    </a:lnTo>
                    <a:lnTo>
                      <a:pt x="272" y="2051"/>
                    </a:lnTo>
                    <a:lnTo>
                      <a:pt x="272" y="2051"/>
                    </a:lnTo>
                    <a:lnTo>
                      <a:pt x="147" y="2030"/>
                    </a:lnTo>
                    <a:lnTo>
                      <a:pt x="105" y="2051"/>
                    </a:lnTo>
                    <a:lnTo>
                      <a:pt x="126" y="2156"/>
                    </a:lnTo>
                    <a:lnTo>
                      <a:pt x="168" y="2072"/>
                    </a:lnTo>
                    <a:lnTo>
                      <a:pt x="230" y="2093"/>
                    </a:lnTo>
                    <a:lnTo>
                      <a:pt x="251" y="2177"/>
                    </a:lnTo>
                    <a:lnTo>
                      <a:pt x="209" y="2197"/>
                    </a:lnTo>
                    <a:lnTo>
                      <a:pt x="105" y="2239"/>
                    </a:lnTo>
                    <a:lnTo>
                      <a:pt x="105" y="2260"/>
                    </a:lnTo>
                    <a:lnTo>
                      <a:pt x="209" y="2260"/>
                    </a:lnTo>
                    <a:lnTo>
                      <a:pt x="230" y="2386"/>
                    </a:lnTo>
                    <a:lnTo>
                      <a:pt x="230" y="2469"/>
                    </a:lnTo>
                    <a:lnTo>
                      <a:pt x="335" y="2386"/>
                    </a:lnTo>
                    <a:lnTo>
                      <a:pt x="481" y="2386"/>
                    </a:lnTo>
                    <a:lnTo>
                      <a:pt x="670" y="2469"/>
                    </a:lnTo>
                    <a:lnTo>
                      <a:pt x="733" y="2511"/>
                    </a:lnTo>
                    <a:lnTo>
                      <a:pt x="774" y="2511"/>
                    </a:lnTo>
                    <a:lnTo>
                      <a:pt x="900" y="2595"/>
                    </a:lnTo>
                    <a:lnTo>
                      <a:pt x="1005" y="2511"/>
                    </a:lnTo>
                    <a:lnTo>
                      <a:pt x="1067" y="2553"/>
                    </a:lnTo>
                    <a:lnTo>
                      <a:pt x="1046" y="2595"/>
                    </a:lnTo>
                    <a:lnTo>
                      <a:pt x="1067" y="2658"/>
                    </a:lnTo>
                    <a:lnTo>
                      <a:pt x="1172" y="2595"/>
                    </a:lnTo>
                    <a:lnTo>
                      <a:pt x="1214" y="2658"/>
                    </a:lnTo>
                    <a:lnTo>
                      <a:pt x="1172" y="2762"/>
                    </a:lnTo>
                    <a:lnTo>
                      <a:pt x="1214" y="2825"/>
                    </a:lnTo>
                    <a:lnTo>
                      <a:pt x="1297" y="2825"/>
                    </a:lnTo>
                    <a:lnTo>
                      <a:pt x="1402" y="2783"/>
                    </a:lnTo>
                    <a:lnTo>
                      <a:pt x="1528" y="2783"/>
                    </a:lnTo>
                    <a:lnTo>
                      <a:pt x="1611" y="2888"/>
                    </a:lnTo>
                    <a:lnTo>
                      <a:pt x="1507" y="2825"/>
                    </a:lnTo>
                    <a:lnTo>
                      <a:pt x="1402" y="2825"/>
                    </a:lnTo>
                    <a:lnTo>
                      <a:pt x="1360" y="2930"/>
                    </a:lnTo>
                    <a:lnTo>
                      <a:pt x="1402" y="2972"/>
                    </a:lnTo>
                    <a:lnTo>
                      <a:pt x="1423" y="3076"/>
                    </a:lnTo>
                    <a:lnTo>
                      <a:pt x="1381" y="3181"/>
                    </a:lnTo>
                    <a:lnTo>
                      <a:pt x="1402" y="3244"/>
                    </a:lnTo>
                    <a:lnTo>
                      <a:pt x="1486" y="3244"/>
                    </a:lnTo>
                    <a:lnTo>
                      <a:pt x="1632" y="3432"/>
                    </a:lnTo>
                    <a:lnTo>
                      <a:pt x="1779" y="3453"/>
                    </a:lnTo>
                    <a:lnTo>
                      <a:pt x="1904" y="3537"/>
                    </a:lnTo>
                    <a:lnTo>
                      <a:pt x="1904" y="3641"/>
                    </a:lnTo>
                    <a:lnTo>
                      <a:pt x="1946" y="3725"/>
                    </a:lnTo>
                    <a:lnTo>
                      <a:pt x="1904" y="3830"/>
                    </a:lnTo>
                    <a:lnTo>
                      <a:pt x="1883" y="3850"/>
                    </a:lnTo>
                    <a:lnTo>
                      <a:pt x="1841" y="3934"/>
                    </a:lnTo>
                    <a:lnTo>
                      <a:pt x="1946" y="3955"/>
                    </a:lnTo>
                    <a:lnTo>
                      <a:pt x="2134" y="4081"/>
                    </a:lnTo>
                    <a:lnTo>
                      <a:pt x="2260" y="4436"/>
                    </a:lnTo>
                    <a:lnTo>
                      <a:pt x="2260" y="4436"/>
                    </a:lnTo>
                    <a:lnTo>
                      <a:pt x="2113" y="4269"/>
                    </a:lnTo>
                    <a:lnTo>
                      <a:pt x="2093" y="4143"/>
                    </a:lnTo>
                    <a:lnTo>
                      <a:pt x="1946" y="4081"/>
                    </a:lnTo>
                    <a:lnTo>
                      <a:pt x="1904" y="4122"/>
                    </a:lnTo>
                    <a:lnTo>
                      <a:pt x="1841" y="4394"/>
                    </a:lnTo>
                    <a:lnTo>
                      <a:pt x="1841" y="4604"/>
                    </a:lnTo>
                    <a:lnTo>
                      <a:pt x="1946" y="4687"/>
                    </a:lnTo>
                    <a:lnTo>
                      <a:pt x="1883" y="4750"/>
                    </a:lnTo>
                    <a:lnTo>
                      <a:pt x="1841" y="5127"/>
                    </a:lnTo>
                    <a:lnTo>
                      <a:pt x="1737" y="5482"/>
                    </a:lnTo>
                    <a:lnTo>
                      <a:pt x="1590" y="5545"/>
                    </a:lnTo>
                    <a:lnTo>
                      <a:pt x="1695" y="5608"/>
                    </a:lnTo>
                    <a:lnTo>
                      <a:pt x="1716" y="5629"/>
                    </a:lnTo>
                    <a:lnTo>
                      <a:pt x="1779" y="5629"/>
                    </a:lnTo>
                    <a:lnTo>
                      <a:pt x="1800" y="5754"/>
                    </a:lnTo>
                    <a:lnTo>
                      <a:pt x="1800" y="5859"/>
                    </a:lnTo>
                    <a:lnTo>
                      <a:pt x="1946" y="5838"/>
                    </a:lnTo>
                    <a:lnTo>
                      <a:pt x="2197" y="5922"/>
                    </a:lnTo>
                    <a:lnTo>
                      <a:pt x="2302" y="6047"/>
                    </a:lnTo>
                    <a:lnTo>
                      <a:pt x="2406" y="6006"/>
                    </a:lnTo>
                    <a:lnTo>
                      <a:pt x="2532" y="6131"/>
                    </a:lnTo>
                    <a:lnTo>
                      <a:pt x="2678" y="6131"/>
                    </a:lnTo>
                    <a:lnTo>
                      <a:pt x="2762" y="6152"/>
                    </a:lnTo>
                    <a:lnTo>
                      <a:pt x="2867" y="6047"/>
                    </a:lnTo>
                    <a:lnTo>
                      <a:pt x="3139" y="6047"/>
                    </a:lnTo>
                    <a:lnTo>
                      <a:pt x="3243" y="6110"/>
                    </a:lnTo>
                    <a:lnTo>
                      <a:pt x="3390" y="6068"/>
                    </a:lnTo>
                    <a:lnTo>
                      <a:pt x="3557" y="6173"/>
                    </a:lnTo>
                    <a:lnTo>
                      <a:pt x="3829" y="6152"/>
                    </a:lnTo>
                    <a:lnTo>
                      <a:pt x="4018" y="6257"/>
                    </a:lnTo>
                    <a:lnTo>
                      <a:pt x="4101" y="6278"/>
                    </a:lnTo>
                    <a:lnTo>
                      <a:pt x="4101" y="6236"/>
                    </a:lnTo>
                    <a:lnTo>
                      <a:pt x="4038" y="6068"/>
                    </a:lnTo>
                    <a:lnTo>
                      <a:pt x="4101" y="5859"/>
                    </a:lnTo>
                    <a:lnTo>
                      <a:pt x="4101" y="5796"/>
                    </a:lnTo>
                    <a:lnTo>
                      <a:pt x="4227" y="5650"/>
                    </a:lnTo>
                    <a:lnTo>
                      <a:pt x="4436" y="5441"/>
                    </a:lnTo>
                    <a:lnTo>
                      <a:pt x="4499" y="5441"/>
                    </a:lnTo>
                    <a:lnTo>
                      <a:pt x="4562" y="5503"/>
                    </a:lnTo>
                    <a:lnTo>
                      <a:pt x="4708" y="5503"/>
                    </a:lnTo>
                    <a:lnTo>
                      <a:pt x="4834" y="5587"/>
                    </a:lnTo>
                    <a:lnTo>
                      <a:pt x="4938" y="5587"/>
                    </a:lnTo>
                    <a:lnTo>
                      <a:pt x="5022" y="5524"/>
                    </a:lnTo>
                    <a:lnTo>
                      <a:pt x="5085" y="5503"/>
                    </a:lnTo>
                    <a:lnTo>
                      <a:pt x="5461" y="5734"/>
                    </a:lnTo>
                    <a:lnTo>
                      <a:pt x="5545" y="5817"/>
                    </a:lnTo>
                    <a:lnTo>
                      <a:pt x="5796" y="5817"/>
                    </a:lnTo>
                    <a:lnTo>
                      <a:pt x="5901" y="5734"/>
                    </a:lnTo>
                    <a:lnTo>
                      <a:pt x="5880" y="5692"/>
                    </a:lnTo>
                    <a:lnTo>
                      <a:pt x="5984" y="5545"/>
                    </a:lnTo>
                    <a:lnTo>
                      <a:pt x="6340" y="5294"/>
                    </a:lnTo>
                    <a:lnTo>
                      <a:pt x="6382" y="5273"/>
                    </a:lnTo>
                    <a:lnTo>
                      <a:pt x="6319" y="5169"/>
                    </a:lnTo>
                    <a:lnTo>
                      <a:pt x="6403" y="4980"/>
                    </a:lnTo>
                    <a:lnTo>
                      <a:pt x="6235" y="4980"/>
                    </a:lnTo>
                    <a:lnTo>
                      <a:pt x="6068" y="4855"/>
                    </a:lnTo>
                    <a:lnTo>
                      <a:pt x="6026" y="4562"/>
                    </a:lnTo>
                    <a:lnTo>
                      <a:pt x="5880" y="4394"/>
                    </a:lnTo>
                    <a:lnTo>
                      <a:pt x="5963" y="4332"/>
                    </a:lnTo>
                    <a:lnTo>
                      <a:pt x="6089" y="4290"/>
                    </a:lnTo>
                    <a:lnTo>
                      <a:pt x="6131" y="4122"/>
                    </a:lnTo>
                    <a:lnTo>
                      <a:pt x="6026" y="4018"/>
                    </a:lnTo>
                    <a:lnTo>
                      <a:pt x="6005" y="3850"/>
                    </a:lnTo>
                    <a:lnTo>
                      <a:pt x="6068" y="3809"/>
                    </a:lnTo>
                    <a:lnTo>
                      <a:pt x="6068" y="3725"/>
                    </a:lnTo>
                    <a:lnTo>
                      <a:pt x="5984" y="3662"/>
                    </a:lnTo>
                    <a:lnTo>
                      <a:pt x="5922" y="3516"/>
                    </a:lnTo>
                    <a:lnTo>
                      <a:pt x="5880" y="3411"/>
                    </a:lnTo>
                    <a:lnTo>
                      <a:pt x="5712" y="3411"/>
                    </a:lnTo>
                    <a:lnTo>
                      <a:pt x="5650" y="3453"/>
                    </a:lnTo>
                    <a:lnTo>
                      <a:pt x="5691" y="3620"/>
                    </a:lnTo>
                    <a:lnTo>
                      <a:pt x="5545" y="3662"/>
                    </a:lnTo>
                    <a:lnTo>
                      <a:pt x="5440" y="3662"/>
                    </a:lnTo>
                    <a:lnTo>
                      <a:pt x="5398" y="3558"/>
                    </a:lnTo>
                    <a:lnTo>
                      <a:pt x="5482" y="3537"/>
                    </a:lnTo>
                    <a:lnTo>
                      <a:pt x="5545" y="3537"/>
                    </a:lnTo>
                    <a:lnTo>
                      <a:pt x="5545" y="3432"/>
                    </a:lnTo>
                    <a:lnTo>
                      <a:pt x="5566" y="3244"/>
                    </a:lnTo>
                    <a:lnTo>
                      <a:pt x="5712" y="3013"/>
                    </a:lnTo>
                    <a:lnTo>
                      <a:pt x="5796" y="2993"/>
                    </a:lnTo>
                    <a:lnTo>
                      <a:pt x="5901" y="2825"/>
                    </a:lnTo>
                    <a:lnTo>
                      <a:pt x="6005" y="2783"/>
                    </a:lnTo>
                    <a:lnTo>
                      <a:pt x="6005" y="2679"/>
                    </a:lnTo>
                    <a:lnTo>
                      <a:pt x="5880" y="2616"/>
                    </a:lnTo>
                    <a:lnTo>
                      <a:pt x="5963" y="2511"/>
                    </a:lnTo>
                    <a:lnTo>
                      <a:pt x="6089" y="2511"/>
                    </a:lnTo>
                    <a:lnTo>
                      <a:pt x="6110" y="2595"/>
                    </a:lnTo>
                    <a:lnTo>
                      <a:pt x="6215" y="2595"/>
                    </a:lnTo>
                    <a:lnTo>
                      <a:pt x="6403" y="2553"/>
                    </a:lnTo>
                    <a:lnTo>
                      <a:pt x="6340" y="2449"/>
                    </a:lnTo>
                    <a:lnTo>
                      <a:pt x="6235" y="2365"/>
                    </a:lnTo>
                    <a:lnTo>
                      <a:pt x="6235" y="2197"/>
                    </a:lnTo>
                    <a:lnTo>
                      <a:pt x="6298" y="2030"/>
                    </a:lnTo>
                    <a:lnTo>
                      <a:pt x="6382" y="1946"/>
                    </a:lnTo>
                    <a:lnTo>
                      <a:pt x="6382" y="1842"/>
                    </a:lnTo>
                    <a:lnTo>
                      <a:pt x="6445" y="1674"/>
                    </a:lnTo>
                    <a:lnTo>
                      <a:pt x="6591" y="1549"/>
                    </a:lnTo>
                    <a:lnTo>
                      <a:pt x="6445" y="1465"/>
                    </a:lnTo>
                    <a:lnTo>
                      <a:pt x="6340" y="1465"/>
                    </a:lnTo>
                    <a:lnTo>
                      <a:pt x="6215" y="1402"/>
                    </a:lnTo>
                    <a:lnTo>
                      <a:pt x="6110" y="1444"/>
                    </a:lnTo>
                    <a:lnTo>
                      <a:pt x="6026" y="1402"/>
                    </a:lnTo>
                    <a:lnTo>
                      <a:pt x="5922" y="1402"/>
                    </a:lnTo>
                    <a:lnTo>
                      <a:pt x="5859" y="1444"/>
                    </a:lnTo>
                    <a:lnTo>
                      <a:pt x="5754" y="1361"/>
                    </a:lnTo>
                    <a:lnTo>
                      <a:pt x="5754" y="1298"/>
                    </a:lnTo>
                    <a:lnTo>
                      <a:pt x="5650" y="1214"/>
                    </a:lnTo>
                    <a:lnTo>
                      <a:pt x="5566" y="1235"/>
                    </a:lnTo>
                    <a:lnTo>
                      <a:pt x="5398" y="1193"/>
                    </a:lnTo>
                    <a:lnTo>
                      <a:pt x="5357" y="1089"/>
                    </a:lnTo>
                    <a:lnTo>
                      <a:pt x="5252" y="1089"/>
                    </a:lnTo>
                    <a:lnTo>
                      <a:pt x="5189" y="1130"/>
                    </a:lnTo>
                    <a:lnTo>
                      <a:pt x="5085" y="1047"/>
                    </a:lnTo>
                    <a:lnTo>
                      <a:pt x="4980" y="1026"/>
                    </a:lnTo>
                    <a:lnTo>
                      <a:pt x="4854" y="879"/>
                    </a:lnTo>
                    <a:lnTo>
                      <a:pt x="4771" y="837"/>
                    </a:lnTo>
                    <a:lnTo>
                      <a:pt x="4729" y="796"/>
                    </a:lnTo>
                    <a:lnTo>
                      <a:pt x="4645" y="796"/>
                    </a:lnTo>
                    <a:lnTo>
                      <a:pt x="4603" y="837"/>
                    </a:lnTo>
                    <a:lnTo>
                      <a:pt x="4457" y="775"/>
                    </a:lnTo>
                    <a:lnTo>
                      <a:pt x="4457" y="607"/>
                    </a:lnTo>
                    <a:lnTo>
                      <a:pt x="4394" y="586"/>
                    </a:lnTo>
                    <a:lnTo>
                      <a:pt x="4310" y="524"/>
                    </a:lnTo>
                    <a:lnTo>
                      <a:pt x="4227" y="524"/>
                    </a:lnTo>
                    <a:lnTo>
                      <a:pt x="4080" y="398"/>
                    </a:lnTo>
                    <a:lnTo>
                      <a:pt x="4038" y="293"/>
                    </a:lnTo>
                    <a:lnTo>
                      <a:pt x="3913" y="252"/>
                    </a:lnTo>
                    <a:lnTo>
                      <a:pt x="3892" y="63"/>
                    </a:lnTo>
                    <a:lnTo>
                      <a:pt x="382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7" name="Google Shape;4467;p82"/>
              <p:cNvSpPr/>
              <p:nvPr/>
            </p:nvSpPr>
            <p:spPr>
              <a:xfrm>
                <a:off x="3658200" y="2557475"/>
                <a:ext cx="70850" cy="44050"/>
              </a:xfrm>
              <a:custGeom>
                <a:avLst/>
                <a:gdLst/>
                <a:ahLst/>
                <a:cxnLst/>
                <a:rect l="l" t="t" r="r" b="b"/>
                <a:pathLst>
                  <a:path w="2834" h="1762" extrusionOk="0">
                    <a:moveTo>
                      <a:pt x="571" y="595"/>
                    </a:moveTo>
                    <a:lnTo>
                      <a:pt x="0" y="1119"/>
                    </a:lnTo>
                    <a:lnTo>
                      <a:pt x="1833" y="1762"/>
                    </a:lnTo>
                    <a:lnTo>
                      <a:pt x="2714" y="1476"/>
                    </a:lnTo>
                    <a:lnTo>
                      <a:pt x="2834" y="1071"/>
                    </a:lnTo>
                    <a:lnTo>
                      <a:pt x="1833" y="0"/>
                    </a:lnTo>
                    <a:close/>
                  </a:path>
                </a:pathLst>
              </a:custGeom>
              <a:solidFill>
                <a:srgbClr val="5F7D95"/>
              </a:solidFill>
              <a:ln>
                <a:noFill/>
              </a:ln>
            </p:spPr>
          </p:sp>
          <p:sp>
            <p:nvSpPr>
              <p:cNvPr id="4468" name="Google Shape;4468;p82"/>
              <p:cNvSpPr/>
              <p:nvPr/>
            </p:nvSpPr>
            <p:spPr>
              <a:xfrm>
                <a:off x="3719525" y="2432450"/>
                <a:ext cx="79750" cy="89900"/>
              </a:xfrm>
              <a:custGeom>
                <a:avLst/>
                <a:gdLst/>
                <a:ahLst/>
                <a:cxnLst/>
                <a:rect l="l" t="t" r="r" b="b"/>
                <a:pathLst>
                  <a:path w="3190" h="3596" extrusionOk="0">
                    <a:moveTo>
                      <a:pt x="0" y="167"/>
                    </a:moveTo>
                    <a:lnTo>
                      <a:pt x="261" y="0"/>
                    </a:lnTo>
                    <a:lnTo>
                      <a:pt x="1619" y="1095"/>
                    </a:lnTo>
                    <a:lnTo>
                      <a:pt x="2381" y="1286"/>
                    </a:lnTo>
                    <a:lnTo>
                      <a:pt x="3190" y="1429"/>
                    </a:lnTo>
                    <a:lnTo>
                      <a:pt x="2809" y="2595"/>
                    </a:lnTo>
                    <a:lnTo>
                      <a:pt x="2071" y="2429"/>
                    </a:lnTo>
                    <a:lnTo>
                      <a:pt x="1524" y="3596"/>
                    </a:lnTo>
                    <a:close/>
                  </a:path>
                </a:pathLst>
              </a:custGeom>
              <a:solidFill>
                <a:srgbClr val="5F7D95"/>
              </a:solidFill>
              <a:ln>
                <a:noFill/>
              </a:ln>
            </p:spPr>
          </p:sp>
        </p:grpSp>
        <p:grpSp>
          <p:nvGrpSpPr>
            <p:cNvPr id="4469" name="Google Shape;4469;p82"/>
            <p:cNvGrpSpPr/>
            <p:nvPr/>
          </p:nvGrpSpPr>
          <p:grpSpPr>
            <a:xfrm>
              <a:off x="3685682" y="2845624"/>
              <a:ext cx="29311" cy="45055"/>
              <a:chOff x="3561536" y="2585450"/>
              <a:chExt cx="61539" cy="99045"/>
            </a:xfrm>
          </p:grpSpPr>
          <p:sp>
            <p:nvSpPr>
              <p:cNvPr id="4470" name="Google Shape;4470;p82"/>
              <p:cNvSpPr/>
              <p:nvPr/>
            </p:nvSpPr>
            <p:spPr>
              <a:xfrm rot="192277">
                <a:off x="3564002" y="2593849"/>
                <a:ext cx="44498" cy="89472"/>
              </a:xfrm>
              <a:custGeom>
                <a:avLst/>
                <a:gdLst/>
                <a:ahLst/>
                <a:cxnLst/>
                <a:rect l="l" t="t" r="r" b="b"/>
                <a:pathLst>
                  <a:path w="1780" h="3579" extrusionOk="0">
                    <a:moveTo>
                      <a:pt x="628" y="1"/>
                    </a:moveTo>
                    <a:lnTo>
                      <a:pt x="356" y="22"/>
                    </a:lnTo>
                    <a:lnTo>
                      <a:pt x="377" y="147"/>
                    </a:lnTo>
                    <a:lnTo>
                      <a:pt x="461" y="357"/>
                    </a:lnTo>
                    <a:lnTo>
                      <a:pt x="440" y="712"/>
                    </a:lnTo>
                    <a:lnTo>
                      <a:pt x="440" y="775"/>
                    </a:lnTo>
                    <a:lnTo>
                      <a:pt x="419" y="943"/>
                    </a:lnTo>
                    <a:lnTo>
                      <a:pt x="482" y="1026"/>
                    </a:lnTo>
                    <a:lnTo>
                      <a:pt x="440" y="1131"/>
                    </a:lnTo>
                    <a:lnTo>
                      <a:pt x="356" y="1256"/>
                    </a:lnTo>
                    <a:lnTo>
                      <a:pt x="356" y="1445"/>
                    </a:lnTo>
                    <a:lnTo>
                      <a:pt x="231" y="1654"/>
                    </a:lnTo>
                    <a:lnTo>
                      <a:pt x="231" y="1759"/>
                    </a:lnTo>
                    <a:lnTo>
                      <a:pt x="64" y="1968"/>
                    </a:lnTo>
                    <a:lnTo>
                      <a:pt x="1" y="2303"/>
                    </a:lnTo>
                    <a:lnTo>
                      <a:pt x="1" y="2386"/>
                    </a:lnTo>
                    <a:lnTo>
                      <a:pt x="105" y="2386"/>
                    </a:lnTo>
                    <a:lnTo>
                      <a:pt x="168" y="2303"/>
                    </a:lnTo>
                    <a:lnTo>
                      <a:pt x="273" y="2219"/>
                    </a:lnTo>
                    <a:lnTo>
                      <a:pt x="252" y="2303"/>
                    </a:lnTo>
                    <a:lnTo>
                      <a:pt x="315" y="2344"/>
                    </a:lnTo>
                    <a:lnTo>
                      <a:pt x="126" y="2428"/>
                    </a:lnTo>
                    <a:lnTo>
                      <a:pt x="126" y="2554"/>
                    </a:lnTo>
                    <a:lnTo>
                      <a:pt x="168" y="2616"/>
                    </a:lnTo>
                    <a:lnTo>
                      <a:pt x="252" y="2533"/>
                    </a:lnTo>
                    <a:lnTo>
                      <a:pt x="419" y="2533"/>
                    </a:lnTo>
                    <a:lnTo>
                      <a:pt x="336" y="2616"/>
                    </a:lnTo>
                    <a:lnTo>
                      <a:pt x="377" y="2763"/>
                    </a:lnTo>
                    <a:lnTo>
                      <a:pt x="336" y="2909"/>
                    </a:lnTo>
                    <a:lnTo>
                      <a:pt x="336" y="3223"/>
                    </a:lnTo>
                    <a:lnTo>
                      <a:pt x="273" y="3432"/>
                    </a:lnTo>
                    <a:lnTo>
                      <a:pt x="231" y="3495"/>
                    </a:lnTo>
                    <a:lnTo>
                      <a:pt x="273" y="3537"/>
                    </a:lnTo>
                    <a:lnTo>
                      <a:pt x="440" y="3432"/>
                    </a:lnTo>
                    <a:lnTo>
                      <a:pt x="691" y="3495"/>
                    </a:lnTo>
                    <a:lnTo>
                      <a:pt x="796" y="3579"/>
                    </a:lnTo>
                    <a:lnTo>
                      <a:pt x="963" y="3474"/>
                    </a:lnTo>
                    <a:lnTo>
                      <a:pt x="1110" y="3474"/>
                    </a:lnTo>
                    <a:lnTo>
                      <a:pt x="1152" y="3432"/>
                    </a:lnTo>
                    <a:lnTo>
                      <a:pt x="1152" y="3286"/>
                    </a:lnTo>
                    <a:lnTo>
                      <a:pt x="1068" y="3160"/>
                    </a:lnTo>
                    <a:lnTo>
                      <a:pt x="1193" y="2909"/>
                    </a:lnTo>
                    <a:lnTo>
                      <a:pt x="1319" y="2805"/>
                    </a:lnTo>
                    <a:lnTo>
                      <a:pt x="1361" y="2658"/>
                    </a:lnTo>
                    <a:lnTo>
                      <a:pt x="1214" y="2658"/>
                    </a:lnTo>
                    <a:lnTo>
                      <a:pt x="1152" y="2512"/>
                    </a:lnTo>
                    <a:lnTo>
                      <a:pt x="1319" y="2323"/>
                    </a:lnTo>
                    <a:lnTo>
                      <a:pt x="1319" y="2093"/>
                    </a:lnTo>
                    <a:lnTo>
                      <a:pt x="1193" y="2010"/>
                    </a:lnTo>
                    <a:lnTo>
                      <a:pt x="1047" y="1717"/>
                    </a:lnTo>
                    <a:lnTo>
                      <a:pt x="1172" y="1696"/>
                    </a:lnTo>
                    <a:lnTo>
                      <a:pt x="1277" y="1696"/>
                    </a:lnTo>
                    <a:lnTo>
                      <a:pt x="1424" y="1487"/>
                    </a:lnTo>
                    <a:lnTo>
                      <a:pt x="1319" y="1382"/>
                    </a:lnTo>
                    <a:lnTo>
                      <a:pt x="1465" y="1277"/>
                    </a:lnTo>
                    <a:lnTo>
                      <a:pt x="1465" y="922"/>
                    </a:lnTo>
                    <a:lnTo>
                      <a:pt x="1424" y="754"/>
                    </a:lnTo>
                    <a:lnTo>
                      <a:pt x="1675" y="545"/>
                    </a:lnTo>
                    <a:lnTo>
                      <a:pt x="1737" y="545"/>
                    </a:lnTo>
                    <a:lnTo>
                      <a:pt x="1779" y="440"/>
                    </a:lnTo>
                    <a:lnTo>
                      <a:pt x="1675" y="252"/>
                    </a:lnTo>
                    <a:lnTo>
                      <a:pt x="1633" y="127"/>
                    </a:lnTo>
                    <a:lnTo>
                      <a:pt x="1382" y="85"/>
                    </a:lnTo>
                    <a:lnTo>
                      <a:pt x="1277" y="210"/>
                    </a:lnTo>
                    <a:lnTo>
                      <a:pt x="942" y="127"/>
                    </a:lnTo>
                    <a:lnTo>
                      <a:pt x="754" y="231"/>
                    </a:lnTo>
                    <a:lnTo>
                      <a:pt x="691" y="147"/>
                    </a:lnTo>
                    <a:lnTo>
                      <a:pt x="733" y="22"/>
                    </a:lnTo>
                    <a:lnTo>
                      <a:pt x="62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1" name="Google Shape;4471;p82"/>
              <p:cNvSpPr/>
              <p:nvPr/>
            </p:nvSpPr>
            <p:spPr>
              <a:xfrm>
                <a:off x="3580800" y="2585450"/>
                <a:ext cx="42275" cy="93450"/>
              </a:xfrm>
              <a:custGeom>
                <a:avLst/>
                <a:gdLst/>
                <a:ahLst/>
                <a:cxnLst/>
                <a:rect l="l" t="t" r="r" b="b"/>
                <a:pathLst>
                  <a:path w="1691" h="3738" extrusionOk="0">
                    <a:moveTo>
                      <a:pt x="453" y="0"/>
                    </a:moveTo>
                    <a:lnTo>
                      <a:pt x="0" y="547"/>
                    </a:lnTo>
                    <a:lnTo>
                      <a:pt x="0" y="3429"/>
                    </a:lnTo>
                    <a:lnTo>
                      <a:pt x="429" y="3738"/>
                    </a:lnTo>
                    <a:lnTo>
                      <a:pt x="1691" y="2714"/>
                    </a:lnTo>
                    <a:lnTo>
                      <a:pt x="1691" y="500"/>
                    </a:lnTo>
                    <a:close/>
                  </a:path>
                </a:pathLst>
              </a:custGeom>
              <a:solidFill>
                <a:srgbClr val="5F7D95"/>
              </a:solidFill>
              <a:ln>
                <a:noFill/>
              </a:ln>
            </p:spPr>
          </p:sp>
        </p:grpSp>
        <p:grpSp>
          <p:nvGrpSpPr>
            <p:cNvPr id="4472" name="Google Shape;4472;p82"/>
            <p:cNvGrpSpPr/>
            <p:nvPr/>
          </p:nvGrpSpPr>
          <p:grpSpPr>
            <a:xfrm>
              <a:off x="3849905" y="2572252"/>
              <a:ext cx="74339" cy="119559"/>
              <a:chOff x="3906325" y="1984500"/>
              <a:chExt cx="156075" cy="262825"/>
            </a:xfrm>
          </p:grpSpPr>
          <p:sp>
            <p:nvSpPr>
              <p:cNvPr id="4473" name="Google Shape;4473;p82"/>
              <p:cNvSpPr/>
              <p:nvPr/>
            </p:nvSpPr>
            <p:spPr>
              <a:xfrm>
                <a:off x="3906325" y="1984500"/>
                <a:ext cx="100825" cy="124200"/>
              </a:xfrm>
              <a:custGeom>
                <a:avLst/>
                <a:gdLst/>
                <a:ahLst/>
                <a:cxnLst/>
                <a:rect l="l" t="t" r="r" b="b"/>
                <a:pathLst>
                  <a:path w="4033" h="4968" extrusionOk="0">
                    <a:moveTo>
                      <a:pt x="2901" y="4968"/>
                    </a:moveTo>
                    <a:lnTo>
                      <a:pt x="1524" y="4673"/>
                    </a:lnTo>
                    <a:lnTo>
                      <a:pt x="0" y="1771"/>
                    </a:lnTo>
                    <a:lnTo>
                      <a:pt x="737" y="886"/>
                    </a:lnTo>
                    <a:lnTo>
                      <a:pt x="2508" y="1181"/>
                    </a:lnTo>
                    <a:lnTo>
                      <a:pt x="2655" y="345"/>
                    </a:lnTo>
                    <a:lnTo>
                      <a:pt x="3442" y="0"/>
                    </a:lnTo>
                    <a:lnTo>
                      <a:pt x="4033" y="443"/>
                    </a:lnTo>
                    <a:close/>
                  </a:path>
                </a:pathLst>
              </a:custGeom>
              <a:solidFill>
                <a:srgbClr val="5F7D95"/>
              </a:solidFill>
              <a:ln>
                <a:noFill/>
              </a:ln>
            </p:spPr>
          </p:sp>
          <p:sp>
            <p:nvSpPr>
              <p:cNvPr id="4474" name="Google Shape;4474;p82"/>
              <p:cNvSpPr/>
              <p:nvPr/>
            </p:nvSpPr>
            <p:spPr>
              <a:xfrm>
                <a:off x="3919575" y="1989950"/>
                <a:ext cx="142825" cy="257375"/>
              </a:xfrm>
              <a:custGeom>
                <a:avLst/>
                <a:gdLst/>
                <a:ahLst/>
                <a:cxnLst/>
                <a:rect l="l" t="t" r="r" b="b"/>
                <a:pathLst>
                  <a:path w="5713" h="10295" extrusionOk="0">
                    <a:moveTo>
                      <a:pt x="2867" y="0"/>
                    </a:moveTo>
                    <a:lnTo>
                      <a:pt x="2762" y="105"/>
                    </a:lnTo>
                    <a:lnTo>
                      <a:pt x="2762" y="147"/>
                    </a:lnTo>
                    <a:lnTo>
                      <a:pt x="2679" y="189"/>
                    </a:lnTo>
                    <a:lnTo>
                      <a:pt x="2532" y="147"/>
                    </a:lnTo>
                    <a:lnTo>
                      <a:pt x="2386" y="209"/>
                    </a:lnTo>
                    <a:lnTo>
                      <a:pt x="2386" y="293"/>
                    </a:lnTo>
                    <a:lnTo>
                      <a:pt x="2323" y="419"/>
                    </a:lnTo>
                    <a:lnTo>
                      <a:pt x="2239" y="461"/>
                    </a:lnTo>
                    <a:lnTo>
                      <a:pt x="2281" y="544"/>
                    </a:lnTo>
                    <a:lnTo>
                      <a:pt x="2260" y="628"/>
                    </a:lnTo>
                    <a:lnTo>
                      <a:pt x="2239" y="921"/>
                    </a:lnTo>
                    <a:lnTo>
                      <a:pt x="2281" y="1088"/>
                    </a:lnTo>
                    <a:lnTo>
                      <a:pt x="2344" y="1193"/>
                    </a:lnTo>
                    <a:lnTo>
                      <a:pt x="2281" y="1277"/>
                    </a:lnTo>
                    <a:lnTo>
                      <a:pt x="2177" y="1360"/>
                    </a:lnTo>
                    <a:lnTo>
                      <a:pt x="2072" y="1360"/>
                    </a:lnTo>
                    <a:lnTo>
                      <a:pt x="1967" y="1444"/>
                    </a:lnTo>
                    <a:lnTo>
                      <a:pt x="1905" y="1486"/>
                    </a:lnTo>
                    <a:lnTo>
                      <a:pt x="1821" y="1611"/>
                    </a:lnTo>
                    <a:lnTo>
                      <a:pt x="1674" y="1590"/>
                    </a:lnTo>
                    <a:lnTo>
                      <a:pt x="1507" y="1465"/>
                    </a:lnTo>
                    <a:lnTo>
                      <a:pt x="1381" y="1465"/>
                    </a:lnTo>
                    <a:lnTo>
                      <a:pt x="1298" y="1549"/>
                    </a:lnTo>
                    <a:lnTo>
                      <a:pt x="1151" y="1674"/>
                    </a:lnTo>
                    <a:lnTo>
                      <a:pt x="900" y="1674"/>
                    </a:lnTo>
                    <a:lnTo>
                      <a:pt x="733" y="1590"/>
                    </a:lnTo>
                    <a:lnTo>
                      <a:pt x="670" y="1465"/>
                    </a:lnTo>
                    <a:lnTo>
                      <a:pt x="607" y="1339"/>
                    </a:lnTo>
                    <a:lnTo>
                      <a:pt x="377" y="1130"/>
                    </a:lnTo>
                    <a:lnTo>
                      <a:pt x="293" y="984"/>
                    </a:lnTo>
                    <a:lnTo>
                      <a:pt x="189" y="963"/>
                    </a:lnTo>
                    <a:lnTo>
                      <a:pt x="105" y="1046"/>
                    </a:lnTo>
                    <a:lnTo>
                      <a:pt x="84" y="1151"/>
                    </a:lnTo>
                    <a:lnTo>
                      <a:pt x="105" y="1214"/>
                    </a:lnTo>
                    <a:lnTo>
                      <a:pt x="84" y="1256"/>
                    </a:lnTo>
                    <a:lnTo>
                      <a:pt x="42" y="1214"/>
                    </a:lnTo>
                    <a:lnTo>
                      <a:pt x="1" y="1256"/>
                    </a:lnTo>
                    <a:lnTo>
                      <a:pt x="105" y="1360"/>
                    </a:lnTo>
                    <a:lnTo>
                      <a:pt x="273" y="1423"/>
                    </a:lnTo>
                    <a:lnTo>
                      <a:pt x="482" y="1674"/>
                    </a:lnTo>
                    <a:lnTo>
                      <a:pt x="628" y="1779"/>
                    </a:lnTo>
                    <a:lnTo>
                      <a:pt x="879" y="1800"/>
                    </a:lnTo>
                    <a:lnTo>
                      <a:pt x="942" y="1841"/>
                    </a:lnTo>
                    <a:lnTo>
                      <a:pt x="1026" y="1883"/>
                    </a:lnTo>
                    <a:lnTo>
                      <a:pt x="1130" y="2009"/>
                    </a:lnTo>
                    <a:lnTo>
                      <a:pt x="1193" y="2113"/>
                    </a:lnTo>
                    <a:lnTo>
                      <a:pt x="1298" y="2113"/>
                    </a:lnTo>
                    <a:lnTo>
                      <a:pt x="1402" y="2239"/>
                    </a:lnTo>
                    <a:lnTo>
                      <a:pt x="1465" y="2239"/>
                    </a:lnTo>
                    <a:lnTo>
                      <a:pt x="1528" y="2323"/>
                    </a:lnTo>
                    <a:lnTo>
                      <a:pt x="1465" y="2427"/>
                    </a:lnTo>
                    <a:lnTo>
                      <a:pt x="1507" y="2574"/>
                    </a:lnTo>
                    <a:lnTo>
                      <a:pt x="1444" y="2720"/>
                    </a:lnTo>
                    <a:lnTo>
                      <a:pt x="1444" y="2825"/>
                    </a:lnTo>
                    <a:lnTo>
                      <a:pt x="1612" y="2825"/>
                    </a:lnTo>
                    <a:lnTo>
                      <a:pt x="1633" y="2950"/>
                    </a:lnTo>
                    <a:lnTo>
                      <a:pt x="1591" y="3034"/>
                    </a:lnTo>
                    <a:lnTo>
                      <a:pt x="1612" y="3181"/>
                    </a:lnTo>
                    <a:lnTo>
                      <a:pt x="1653" y="3285"/>
                    </a:lnTo>
                    <a:lnTo>
                      <a:pt x="1695" y="3494"/>
                    </a:lnTo>
                    <a:lnTo>
                      <a:pt x="1653" y="3599"/>
                    </a:lnTo>
                    <a:lnTo>
                      <a:pt x="1695" y="3683"/>
                    </a:lnTo>
                    <a:lnTo>
                      <a:pt x="1695" y="3913"/>
                    </a:lnTo>
                    <a:lnTo>
                      <a:pt x="1653" y="3997"/>
                    </a:lnTo>
                    <a:lnTo>
                      <a:pt x="1716" y="4143"/>
                    </a:lnTo>
                    <a:lnTo>
                      <a:pt x="1821" y="4185"/>
                    </a:lnTo>
                    <a:lnTo>
                      <a:pt x="1925" y="4394"/>
                    </a:lnTo>
                    <a:lnTo>
                      <a:pt x="1967" y="4478"/>
                    </a:lnTo>
                    <a:lnTo>
                      <a:pt x="1967" y="4603"/>
                    </a:lnTo>
                    <a:lnTo>
                      <a:pt x="1988" y="4645"/>
                    </a:lnTo>
                    <a:lnTo>
                      <a:pt x="2093" y="4645"/>
                    </a:lnTo>
                    <a:lnTo>
                      <a:pt x="2197" y="4750"/>
                    </a:lnTo>
                    <a:lnTo>
                      <a:pt x="2407" y="4750"/>
                    </a:lnTo>
                    <a:lnTo>
                      <a:pt x="2574" y="4875"/>
                    </a:lnTo>
                    <a:lnTo>
                      <a:pt x="2490" y="4938"/>
                    </a:lnTo>
                    <a:lnTo>
                      <a:pt x="2553" y="5022"/>
                    </a:lnTo>
                    <a:lnTo>
                      <a:pt x="2553" y="5189"/>
                    </a:lnTo>
                    <a:lnTo>
                      <a:pt x="2490" y="5231"/>
                    </a:lnTo>
                    <a:lnTo>
                      <a:pt x="2679" y="5378"/>
                    </a:lnTo>
                    <a:lnTo>
                      <a:pt x="2553" y="5357"/>
                    </a:lnTo>
                    <a:lnTo>
                      <a:pt x="2490" y="5378"/>
                    </a:lnTo>
                    <a:lnTo>
                      <a:pt x="2658" y="5524"/>
                    </a:lnTo>
                    <a:lnTo>
                      <a:pt x="2658" y="5587"/>
                    </a:lnTo>
                    <a:lnTo>
                      <a:pt x="2469" y="5482"/>
                    </a:lnTo>
                    <a:lnTo>
                      <a:pt x="2302" y="5482"/>
                    </a:lnTo>
                    <a:lnTo>
                      <a:pt x="2156" y="5587"/>
                    </a:lnTo>
                    <a:lnTo>
                      <a:pt x="2156" y="5691"/>
                    </a:lnTo>
                    <a:lnTo>
                      <a:pt x="2051" y="5796"/>
                    </a:lnTo>
                    <a:lnTo>
                      <a:pt x="2051" y="5880"/>
                    </a:lnTo>
                    <a:lnTo>
                      <a:pt x="1988" y="5901"/>
                    </a:lnTo>
                    <a:lnTo>
                      <a:pt x="1821" y="6089"/>
                    </a:lnTo>
                    <a:lnTo>
                      <a:pt x="1779" y="6277"/>
                    </a:lnTo>
                    <a:lnTo>
                      <a:pt x="1737" y="6298"/>
                    </a:lnTo>
                    <a:lnTo>
                      <a:pt x="1716" y="6256"/>
                    </a:lnTo>
                    <a:lnTo>
                      <a:pt x="1653" y="6256"/>
                    </a:lnTo>
                    <a:lnTo>
                      <a:pt x="1716" y="6361"/>
                    </a:lnTo>
                    <a:lnTo>
                      <a:pt x="1674" y="6445"/>
                    </a:lnTo>
                    <a:lnTo>
                      <a:pt x="1549" y="6445"/>
                    </a:lnTo>
                    <a:lnTo>
                      <a:pt x="1465" y="6549"/>
                    </a:lnTo>
                    <a:lnTo>
                      <a:pt x="1507" y="6717"/>
                    </a:lnTo>
                    <a:lnTo>
                      <a:pt x="1570" y="6759"/>
                    </a:lnTo>
                    <a:lnTo>
                      <a:pt x="1444" y="6717"/>
                    </a:lnTo>
                    <a:lnTo>
                      <a:pt x="1402" y="6654"/>
                    </a:lnTo>
                    <a:lnTo>
                      <a:pt x="1319" y="6696"/>
                    </a:lnTo>
                    <a:lnTo>
                      <a:pt x="1256" y="6821"/>
                    </a:lnTo>
                    <a:lnTo>
                      <a:pt x="1298" y="6884"/>
                    </a:lnTo>
                    <a:lnTo>
                      <a:pt x="1214" y="6842"/>
                    </a:lnTo>
                    <a:lnTo>
                      <a:pt x="1193" y="6905"/>
                    </a:lnTo>
                    <a:lnTo>
                      <a:pt x="1256" y="6968"/>
                    </a:lnTo>
                    <a:lnTo>
                      <a:pt x="1256" y="7031"/>
                    </a:lnTo>
                    <a:lnTo>
                      <a:pt x="1193" y="7114"/>
                    </a:lnTo>
                    <a:lnTo>
                      <a:pt x="1151" y="7156"/>
                    </a:lnTo>
                    <a:lnTo>
                      <a:pt x="1047" y="7219"/>
                    </a:lnTo>
                    <a:lnTo>
                      <a:pt x="1005" y="7177"/>
                    </a:lnTo>
                    <a:lnTo>
                      <a:pt x="984" y="7135"/>
                    </a:lnTo>
                    <a:lnTo>
                      <a:pt x="900" y="7114"/>
                    </a:lnTo>
                    <a:lnTo>
                      <a:pt x="817" y="7135"/>
                    </a:lnTo>
                    <a:lnTo>
                      <a:pt x="837" y="7240"/>
                    </a:lnTo>
                    <a:lnTo>
                      <a:pt x="796" y="7282"/>
                    </a:lnTo>
                    <a:lnTo>
                      <a:pt x="837" y="7386"/>
                    </a:lnTo>
                    <a:lnTo>
                      <a:pt x="796" y="7491"/>
                    </a:lnTo>
                    <a:lnTo>
                      <a:pt x="733" y="7533"/>
                    </a:lnTo>
                    <a:lnTo>
                      <a:pt x="691" y="7637"/>
                    </a:lnTo>
                    <a:lnTo>
                      <a:pt x="733" y="7742"/>
                    </a:lnTo>
                    <a:lnTo>
                      <a:pt x="775" y="7763"/>
                    </a:lnTo>
                    <a:lnTo>
                      <a:pt x="733" y="7867"/>
                    </a:lnTo>
                    <a:lnTo>
                      <a:pt x="775" y="7951"/>
                    </a:lnTo>
                    <a:lnTo>
                      <a:pt x="858" y="7909"/>
                    </a:lnTo>
                    <a:lnTo>
                      <a:pt x="900" y="7972"/>
                    </a:lnTo>
                    <a:lnTo>
                      <a:pt x="879" y="8098"/>
                    </a:lnTo>
                    <a:lnTo>
                      <a:pt x="837" y="8160"/>
                    </a:lnTo>
                    <a:lnTo>
                      <a:pt x="879" y="8265"/>
                    </a:lnTo>
                    <a:lnTo>
                      <a:pt x="837" y="8307"/>
                    </a:lnTo>
                    <a:lnTo>
                      <a:pt x="942" y="8495"/>
                    </a:lnTo>
                    <a:lnTo>
                      <a:pt x="1005" y="8537"/>
                    </a:lnTo>
                    <a:lnTo>
                      <a:pt x="942" y="8621"/>
                    </a:lnTo>
                    <a:lnTo>
                      <a:pt x="1026" y="8746"/>
                    </a:lnTo>
                    <a:lnTo>
                      <a:pt x="942" y="8788"/>
                    </a:lnTo>
                    <a:lnTo>
                      <a:pt x="984" y="8955"/>
                    </a:lnTo>
                    <a:lnTo>
                      <a:pt x="942" y="9039"/>
                    </a:lnTo>
                    <a:lnTo>
                      <a:pt x="942" y="9269"/>
                    </a:lnTo>
                    <a:lnTo>
                      <a:pt x="1005" y="9353"/>
                    </a:lnTo>
                    <a:lnTo>
                      <a:pt x="942" y="9479"/>
                    </a:lnTo>
                    <a:lnTo>
                      <a:pt x="942" y="9562"/>
                    </a:lnTo>
                    <a:lnTo>
                      <a:pt x="1005" y="9625"/>
                    </a:lnTo>
                    <a:lnTo>
                      <a:pt x="1151" y="9541"/>
                    </a:lnTo>
                    <a:lnTo>
                      <a:pt x="1214" y="9583"/>
                    </a:lnTo>
                    <a:lnTo>
                      <a:pt x="1235" y="9520"/>
                    </a:lnTo>
                    <a:lnTo>
                      <a:pt x="1361" y="9646"/>
                    </a:lnTo>
                    <a:lnTo>
                      <a:pt x="1444" y="9625"/>
                    </a:lnTo>
                    <a:lnTo>
                      <a:pt x="1528" y="9688"/>
                    </a:lnTo>
                    <a:lnTo>
                      <a:pt x="1674" y="9667"/>
                    </a:lnTo>
                    <a:lnTo>
                      <a:pt x="1737" y="9688"/>
                    </a:lnTo>
                    <a:lnTo>
                      <a:pt x="1674" y="9772"/>
                    </a:lnTo>
                    <a:lnTo>
                      <a:pt x="1737" y="9772"/>
                    </a:lnTo>
                    <a:lnTo>
                      <a:pt x="1863" y="9667"/>
                    </a:lnTo>
                    <a:lnTo>
                      <a:pt x="1863" y="9751"/>
                    </a:lnTo>
                    <a:lnTo>
                      <a:pt x="1779" y="9855"/>
                    </a:lnTo>
                    <a:lnTo>
                      <a:pt x="1946" y="10064"/>
                    </a:lnTo>
                    <a:lnTo>
                      <a:pt x="1967" y="10148"/>
                    </a:lnTo>
                    <a:lnTo>
                      <a:pt x="1946" y="10274"/>
                    </a:lnTo>
                    <a:lnTo>
                      <a:pt x="1967" y="10295"/>
                    </a:lnTo>
                    <a:lnTo>
                      <a:pt x="2030" y="10148"/>
                    </a:lnTo>
                    <a:lnTo>
                      <a:pt x="2114" y="10106"/>
                    </a:lnTo>
                    <a:lnTo>
                      <a:pt x="2135" y="10190"/>
                    </a:lnTo>
                    <a:lnTo>
                      <a:pt x="2239" y="10148"/>
                    </a:lnTo>
                    <a:lnTo>
                      <a:pt x="2323" y="10148"/>
                    </a:lnTo>
                    <a:lnTo>
                      <a:pt x="2490" y="10002"/>
                    </a:lnTo>
                    <a:lnTo>
                      <a:pt x="2595" y="10002"/>
                    </a:lnTo>
                    <a:lnTo>
                      <a:pt x="2825" y="9855"/>
                    </a:lnTo>
                    <a:lnTo>
                      <a:pt x="2867" y="9792"/>
                    </a:lnTo>
                    <a:lnTo>
                      <a:pt x="3014" y="9855"/>
                    </a:lnTo>
                    <a:lnTo>
                      <a:pt x="3118" y="9834"/>
                    </a:lnTo>
                    <a:lnTo>
                      <a:pt x="3223" y="9688"/>
                    </a:lnTo>
                    <a:lnTo>
                      <a:pt x="3244" y="9751"/>
                    </a:lnTo>
                    <a:lnTo>
                      <a:pt x="3202" y="9855"/>
                    </a:lnTo>
                    <a:lnTo>
                      <a:pt x="3244" y="9876"/>
                    </a:lnTo>
                    <a:lnTo>
                      <a:pt x="3306" y="9751"/>
                    </a:lnTo>
                    <a:lnTo>
                      <a:pt x="3348" y="9772"/>
                    </a:lnTo>
                    <a:lnTo>
                      <a:pt x="3306" y="9646"/>
                    </a:lnTo>
                    <a:lnTo>
                      <a:pt x="3348" y="9583"/>
                    </a:lnTo>
                    <a:lnTo>
                      <a:pt x="3411" y="9688"/>
                    </a:lnTo>
                    <a:lnTo>
                      <a:pt x="3453" y="9688"/>
                    </a:lnTo>
                    <a:lnTo>
                      <a:pt x="3495" y="9625"/>
                    </a:lnTo>
                    <a:lnTo>
                      <a:pt x="3537" y="9751"/>
                    </a:lnTo>
                    <a:lnTo>
                      <a:pt x="3620" y="9730"/>
                    </a:lnTo>
                    <a:lnTo>
                      <a:pt x="3620" y="9646"/>
                    </a:lnTo>
                    <a:lnTo>
                      <a:pt x="3662" y="9667"/>
                    </a:lnTo>
                    <a:lnTo>
                      <a:pt x="3704" y="9730"/>
                    </a:lnTo>
                    <a:lnTo>
                      <a:pt x="3767" y="9646"/>
                    </a:lnTo>
                    <a:lnTo>
                      <a:pt x="3934" y="9625"/>
                    </a:lnTo>
                    <a:lnTo>
                      <a:pt x="4018" y="9688"/>
                    </a:lnTo>
                    <a:lnTo>
                      <a:pt x="4206" y="9667"/>
                    </a:lnTo>
                    <a:lnTo>
                      <a:pt x="4206" y="9625"/>
                    </a:lnTo>
                    <a:lnTo>
                      <a:pt x="4143" y="9562"/>
                    </a:lnTo>
                    <a:lnTo>
                      <a:pt x="4206" y="9541"/>
                    </a:lnTo>
                    <a:lnTo>
                      <a:pt x="4269" y="9562"/>
                    </a:lnTo>
                    <a:lnTo>
                      <a:pt x="4311" y="9646"/>
                    </a:lnTo>
                    <a:lnTo>
                      <a:pt x="4415" y="9667"/>
                    </a:lnTo>
                    <a:lnTo>
                      <a:pt x="4457" y="9562"/>
                    </a:lnTo>
                    <a:lnTo>
                      <a:pt x="4436" y="9416"/>
                    </a:lnTo>
                    <a:lnTo>
                      <a:pt x="4687" y="9144"/>
                    </a:lnTo>
                    <a:lnTo>
                      <a:pt x="4876" y="9123"/>
                    </a:lnTo>
                    <a:lnTo>
                      <a:pt x="5043" y="8872"/>
                    </a:lnTo>
                    <a:lnTo>
                      <a:pt x="5190" y="8621"/>
                    </a:lnTo>
                    <a:lnTo>
                      <a:pt x="5315" y="8349"/>
                    </a:lnTo>
                    <a:lnTo>
                      <a:pt x="5566" y="7951"/>
                    </a:lnTo>
                    <a:lnTo>
                      <a:pt x="5713" y="7533"/>
                    </a:lnTo>
                    <a:lnTo>
                      <a:pt x="5692" y="7344"/>
                    </a:lnTo>
                    <a:lnTo>
                      <a:pt x="5420" y="7051"/>
                    </a:lnTo>
                    <a:lnTo>
                      <a:pt x="5273" y="7010"/>
                    </a:lnTo>
                    <a:lnTo>
                      <a:pt x="5001" y="6633"/>
                    </a:lnTo>
                    <a:lnTo>
                      <a:pt x="5064" y="6466"/>
                    </a:lnTo>
                    <a:lnTo>
                      <a:pt x="5169" y="6298"/>
                    </a:lnTo>
                    <a:lnTo>
                      <a:pt x="5169" y="6110"/>
                    </a:lnTo>
                    <a:lnTo>
                      <a:pt x="4980" y="5984"/>
                    </a:lnTo>
                    <a:lnTo>
                      <a:pt x="4938" y="5859"/>
                    </a:lnTo>
                    <a:lnTo>
                      <a:pt x="4938" y="5650"/>
                    </a:lnTo>
                    <a:lnTo>
                      <a:pt x="4980" y="5587"/>
                    </a:lnTo>
                    <a:lnTo>
                      <a:pt x="4938" y="5482"/>
                    </a:lnTo>
                    <a:lnTo>
                      <a:pt x="4792" y="5461"/>
                    </a:lnTo>
                    <a:lnTo>
                      <a:pt x="4729" y="5357"/>
                    </a:lnTo>
                    <a:lnTo>
                      <a:pt x="4729" y="5168"/>
                    </a:lnTo>
                    <a:lnTo>
                      <a:pt x="4792" y="5064"/>
                    </a:lnTo>
                    <a:lnTo>
                      <a:pt x="4687" y="5043"/>
                    </a:lnTo>
                    <a:lnTo>
                      <a:pt x="4687" y="4938"/>
                    </a:lnTo>
                    <a:lnTo>
                      <a:pt x="4729" y="4582"/>
                    </a:lnTo>
                    <a:lnTo>
                      <a:pt x="4834" y="4541"/>
                    </a:lnTo>
                    <a:lnTo>
                      <a:pt x="4562" y="3955"/>
                    </a:lnTo>
                    <a:lnTo>
                      <a:pt x="4332" y="3494"/>
                    </a:lnTo>
                    <a:lnTo>
                      <a:pt x="4269" y="3348"/>
                    </a:lnTo>
                    <a:lnTo>
                      <a:pt x="4143" y="3181"/>
                    </a:lnTo>
                    <a:lnTo>
                      <a:pt x="4248" y="2929"/>
                    </a:lnTo>
                    <a:lnTo>
                      <a:pt x="4353" y="2741"/>
                    </a:lnTo>
                    <a:lnTo>
                      <a:pt x="4415" y="2553"/>
                    </a:lnTo>
                    <a:lnTo>
                      <a:pt x="4332" y="2490"/>
                    </a:lnTo>
                    <a:lnTo>
                      <a:pt x="4060" y="2323"/>
                    </a:lnTo>
                    <a:lnTo>
                      <a:pt x="4018" y="2218"/>
                    </a:lnTo>
                    <a:lnTo>
                      <a:pt x="3934" y="2093"/>
                    </a:lnTo>
                    <a:lnTo>
                      <a:pt x="3767" y="2009"/>
                    </a:lnTo>
                    <a:lnTo>
                      <a:pt x="3704" y="2009"/>
                    </a:lnTo>
                    <a:lnTo>
                      <a:pt x="3599" y="1758"/>
                    </a:lnTo>
                    <a:lnTo>
                      <a:pt x="3516" y="1653"/>
                    </a:lnTo>
                    <a:lnTo>
                      <a:pt x="3558" y="1465"/>
                    </a:lnTo>
                    <a:lnTo>
                      <a:pt x="3599" y="1297"/>
                    </a:lnTo>
                    <a:lnTo>
                      <a:pt x="3495" y="1277"/>
                    </a:lnTo>
                    <a:lnTo>
                      <a:pt x="3599" y="1235"/>
                    </a:lnTo>
                    <a:lnTo>
                      <a:pt x="3746" y="1172"/>
                    </a:lnTo>
                    <a:lnTo>
                      <a:pt x="3725" y="942"/>
                    </a:lnTo>
                    <a:lnTo>
                      <a:pt x="3830" y="774"/>
                    </a:lnTo>
                    <a:lnTo>
                      <a:pt x="3850" y="649"/>
                    </a:lnTo>
                    <a:lnTo>
                      <a:pt x="3746" y="523"/>
                    </a:lnTo>
                    <a:lnTo>
                      <a:pt x="3725" y="419"/>
                    </a:lnTo>
                    <a:lnTo>
                      <a:pt x="3537" y="398"/>
                    </a:lnTo>
                    <a:lnTo>
                      <a:pt x="3411" y="335"/>
                    </a:lnTo>
                    <a:lnTo>
                      <a:pt x="3327" y="251"/>
                    </a:lnTo>
                    <a:lnTo>
                      <a:pt x="3202" y="84"/>
                    </a:lnTo>
                    <a:lnTo>
                      <a:pt x="309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75" name="Google Shape;4475;p82"/>
            <p:cNvGrpSpPr/>
            <p:nvPr/>
          </p:nvGrpSpPr>
          <p:grpSpPr>
            <a:xfrm>
              <a:off x="2654821" y="2414345"/>
              <a:ext cx="667570" cy="558731"/>
              <a:chOff x="1397225" y="1637375"/>
              <a:chExt cx="1401575" cy="1228250"/>
            </a:xfrm>
          </p:grpSpPr>
          <p:sp>
            <p:nvSpPr>
              <p:cNvPr id="4476" name="Google Shape;4476;p82"/>
              <p:cNvSpPr/>
              <p:nvPr/>
            </p:nvSpPr>
            <p:spPr>
              <a:xfrm>
                <a:off x="2050925" y="2362200"/>
                <a:ext cx="747875" cy="497225"/>
              </a:xfrm>
              <a:custGeom>
                <a:avLst/>
                <a:gdLst/>
                <a:ahLst/>
                <a:cxnLst/>
                <a:rect l="l" t="t" r="r" b="b"/>
                <a:pathLst>
                  <a:path w="29915" h="19889" extrusionOk="0">
                    <a:moveTo>
                      <a:pt x="107" y="1186"/>
                    </a:moveTo>
                    <a:lnTo>
                      <a:pt x="0" y="0"/>
                    </a:lnTo>
                    <a:lnTo>
                      <a:pt x="15577" y="1563"/>
                    </a:lnTo>
                    <a:lnTo>
                      <a:pt x="26519" y="5336"/>
                    </a:lnTo>
                    <a:lnTo>
                      <a:pt x="27435" y="5444"/>
                    </a:lnTo>
                    <a:lnTo>
                      <a:pt x="28783" y="4420"/>
                    </a:lnTo>
                    <a:lnTo>
                      <a:pt x="29753" y="4527"/>
                    </a:lnTo>
                    <a:lnTo>
                      <a:pt x="29915" y="6198"/>
                    </a:lnTo>
                    <a:lnTo>
                      <a:pt x="26465" y="6899"/>
                    </a:lnTo>
                    <a:lnTo>
                      <a:pt x="11157" y="16062"/>
                    </a:lnTo>
                    <a:lnTo>
                      <a:pt x="10295" y="18649"/>
                    </a:lnTo>
                    <a:lnTo>
                      <a:pt x="10295" y="19889"/>
                    </a:lnTo>
                    <a:lnTo>
                      <a:pt x="2803" y="15846"/>
                    </a:lnTo>
                    <a:lnTo>
                      <a:pt x="1347" y="14876"/>
                    </a:lnTo>
                    <a:lnTo>
                      <a:pt x="0" y="14607"/>
                    </a:lnTo>
                    <a:lnTo>
                      <a:pt x="916" y="11642"/>
                    </a:lnTo>
                    <a:lnTo>
                      <a:pt x="1725" y="3881"/>
                    </a:lnTo>
                    <a:close/>
                  </a:path>
                </a:pathLst>
              </a:custGeom>
              <a:solidFill>
                <a:srgbClr val="5F7D95"/>
              </a:solidFill>
              <a:ln>
                <a:noFill/>
              </a:ln>
            </p:spPr>
          </p:sp>
          <p:grpSp>
            <p:nvGrpSpPr>
              <p:cNvPr id="4477" name="Google Shape;4477;p82"/>
              <p:cNvGrpSpPr/>
              <p:nvPr/>
            </p:nvGrpSpPr>
            <p:grpSpPr>
              <a:xfrm>
                <a:off x="1397225" y="1637375"/>
                <a:ext cx="1398775" cy="1228250"/>
                <a:chOff x="1397225" y="1637375"/>
                <a:chExt cx="1398775" cy="1228250"/>
              </a:xfrm>
            </p:grpSpPr>
            <p:sp>
              <p:nvSpPr>
                <p:cNvPr id="4478" name="Google Shape;4478;p82"/>
                <p:cNvSpPr/>
                <p:nvPr/>
              </p:nvSpPr>
              <p:spPr>
                <a:xfrm>
                  <a:off x="1397225" y="1637375"/>
                  <a:ext cx="692600" cy="594250"/>
                </a:xfrm>
                <a:custGeom>
                  <a:avLst/>
                  <a:gdLst/>
                  <a:ahLst/>
                  <a:cxnLst/>
                  <a:rect l="l" t="t" r="r" b="b"/>
                  <a:pathLst>
                    <a:path w="27704" h="23770" extrusionOk="0">
                      <a:moveTo>
                        <a:pt x="14864" y="15547"/>
                      </a:moveTo>
                      <a:lnTo>
                        <a:pt x="14836" y="15589"/>
                      </a:lnTo>
                      <a:lnTo>
                        <a:pt x="14836" y="15568"/>
                      </a:lnTo>
                      <a:lnTo>
                        <a:pt x="14864" y="15547"/>
                      </a:lnTo>
                      <a:close/>
                      <a:moveTo>
                        <a:pt x="19460" y="16760"/>
                      </a:moveTo>
                      <a:lnTo>
                        <a:pt x="19523" y="16823"/>
                      </a:lnTo>
                      <a:lnTo>
                        <a:pt x="19460" y="16844"/>
                      </a:lnTo>
                      <a:lnTo>
                        <a:pt x="19460" y="16760"/>
                      </a:lnTo>
                      <a:close/>
                      <a:moveTo>
                        <a:pt x="23686" y="18497"/>
                      </a:moveTo>
                      <a:lnTo>
                        <a:pt x="23624" y="18644"/>
                      </a:lnTo>
                      <a:lnTo>
                        <a:pt x="23561" y="18853"/>
                      </a:lnTo>
                      <a:lnTo>
                        <a:pt x="23582" y="19020"/>
                      </a:lnTo>
                      <a:lnTo>
                        <a:pt x="23477" y="19229"/>
                      </a:lnTo>
                      <a:lnTo>
                        <a:pt x="23477" y="19355"/>
                      </a:lnTo>
                      <a:lnTo>
                        <a:pt x="23519" y="19439"/>
                      </a:lnTo>
                      <a:lnTo>
                        <a:pt x="23393" y="19355"/>
                      </a:lnTo>
                      <a:lnTo>
                        <a:pt x="23393" y="19543"/>
                      </a:lnTo>
                      <a:lnTo>
                        <a:pt x="23393" y="19564"/>
                      </a:lnTo>
                      <a:cubicBezTo>
                        <a:pt x="23352" y="19648"/>
                        <a:pt x="23310" y="19753"/>
                        <a:pt x="23310" y="19836"/>
                      </a:cubicBezTo>
                      <a:lnTo>
                        <a:pt x="23310" y="19962"/>
                      </a:lnTo>
                      <a:lnTo>
                        <a:pt x="23289" y="19941"/>
                      </a:lnTo>
                      <a:lnTo>
                        <a:pt x="23289" y="19836"/>
                      </a:lnTo>
                      <a:lnTo>
                        <a:pt x="23258" y="19791"/>
                      </a:lnTo>
                      <a:lnTo>
                        <a:pt x="23268" y="19773"/>
                      </a:lnTo>
                      <a:lnTo>
                        <a:pt x="23268" y="19627"/>
                      </a:lnTo>
                      <a:lnTo>
                        <a:pt x="23331" y="19543"/>
                      </a:lnTo>
                      <a:lnTo>
                        <a:pt x="23352" y="19250"/>
                      </a:lnTo>
                      <a:lnTo>
                        <a:pt x="23435" y="19020"/>
                      </a:lnTo>
                      <a:lnTo>
                        <a:pt x="23435" y="18790"/>
                      </a:lnTo>
                      <a:lnTo>
                        <a:pt x="23414" y="18623"/>
                      </a:lnTo>
                      <a:lnTo>
                        <a:pt x="23352" y="18539"/>
                      </a:lnTo>
                      <a:lnTo>
                        <a:pt x="23352" y="18518"/>
                      </a:lnTo>
                      <a:lnTo>
                        <a:pt x="23414" y="18539"/>
                      </a:lnTo>
                      <a:lnTo>
                        <a:pt x="23456" y="18685"/>
                      </a:lnTo>
                      <a:lnTo>
                        <a:pt x="23519" y="18706"/>
                      </a:lnTo>
                      <a:lnTo>
                        <a:pt x="23561" y="18581"/>
                      </a:lnTo>
                      <a:lnTo>
                        <a:pt x="23686" y="18497"/>
                      </a:lnTo>
                      <a:close/>
                      <a:moveTo>
                        <a:pt x="23204" y="19889"/>
                      </a:moveTo>
                      <a:lnTo>
                        <a:pt x="23184" y="19941"/>
                      </a:lnTo>
                      <a:lnTo>
                        <a:pt x="23142" y="20297"/>
                      </a:lnTo>
                      <a:lnTo>
                        <a:pt x="23038" y="20464"/>
                      </a:lnTo>
                      <a:lnTo>
                        <a:pt x="23017" y="20631"/>
                      </a:lnTo>
                      <a:lnTo>
                        <a:pt x="23121" y="20694"/>
                      </a:lnTo>
                      <a:lnTo>
                        <a:pt x="23080" y="20778"/>
                      </a:lnTo>
                      <a:lnTo>
                        <a:pt x="23121" y="20841"/>
                      </a:lnTo>
                      <a:lnTo>
                        <a:pt x="22996" y="20841"/>
                      </a:lnTo>
                      <a:lnTo>
                        <a:pt x="22912" y="20924"/>
                      </a:lnTo>
                      <a:lnTo>
                        <a:pt x="22912" y="21050"/>
                      </a:lnTo>
                      <a:cubicBezTo>
                        <a:pt x="22891" y="21050"/>
                        <a:pt x="22870" y="21092"/>
                        <a:pt x="22870" y="21134"/>
                      </a:cubicBezTo>
                      <a:lnTo>
                        <a:pt x="22870" y="21154"/>
                      </a:lnTo>
                      <a:lnTo>
                        <a:pt x="22847" y="21178"/>
                      </a:lnTo>
                      <a:lnTo>
                        <a:pt x="22847" y="21178"/>
                      </a:lnTo>
                      <a:lnTo>
                        <a:pt x="22849" y="21154"/>
                      </a:lnTo>
                      <a:lnTo>
                        <a:pt x="22849" y="20945"/>
                      </a:lnTo>
                      <a:lnTo>
                        <a:pt x="22828" y="20882"/>
                      </a:lnTo>
                      <a:cubicBezTo>
                        <a:pt x="22828" y="20820"/>
                        <a:pt x="22849" y="20778"/>
                        <a:pt x="22849" y="20736"/>
                      </a:cubicBezTo>
                      <a:lnTo>
                        <a:pt x="22891" y="20778"/>
                      </a:lnTo>
                      <a:lnTo>
                        <a:pt x="22954" y="20778"/>
                      </a:lnTo>
                      <a:lnTo>
                        <a:pt x="22954" y="20610"/>
                      </a:lnTo>
                      <a:lnTo>
                        <a:pt x="23017" y="20569"/>
                      </a:lnTo>
                      <a:lnTo>
                        <a:pt x="22954" y="20485"/>
                      </a:lnTo>
                      <a:lnTo>
                        <a:pt x="22828" y="20464"/>
                      </a:lnTo>
                      <a:lnTo>
                        <a:pt x="22828" y="20380"/>
                      </a:lnTo>
                      <a:lnTo>
                        <a:pt x="22703" y="20150"/>
                      </a:lnTo>
                      <a:lnTo>
                        <a:pt x="22703" y="20108"/>
                      </a:lnTo>
                      <a:lnTo>
                        <a:pt x="22828" y="20255"/>
                      </a:lnTo>
                      <a:lnTo>
                        <a:pt x="22912" y="20380"/>
                      </a:lnTo>
                      <a:lnTo>
                        <a:pt x="22996" y="20401"/>
                      </a:lnTo>
                      <a:lnTo>
                        <a:pt x="23038" y="20359"/>
                      </a:lnTo>
                      <a:lnTo>
                        <a:pt x="23017" y="20276"/>
                      </a:lnTo>
                      <a:lnTo>
                        <a:pt x="23121" y="20255"/>
                      </a:lnTo>
                      <a:lnTo>
                        <a:pt x="23121" y="20171"/>
                      </a:lnTo>
                      <a:lnTo>
                        <a:pt x="23059" y="20108"/>
                      </a:lnTo>
                      <a:cubicBezTo>
                        <a:pt x="23101" y="20066"/>
                        <a:pt x="23121" y="19983"/>
                        <a:pt x="23142" y="19941"/>
                      </a:cubicBezTo>
                      <a:lnTo>
                        <a:pt x="23163" y="19962"/>
                      </a:lnTo>
                      <a:lnTo>
                        <a:pt x="23204" y="19889"/>
                      </a:lnTo>
                      <a:close/>
                      <a:moveTo>
                        <a:pt x="23519" y="19836"/>
                      </a:moveTo>
                      <a:lnTo>
                        <a:pt x="23540" y="19962"/>
                      </a:lnTo>
                      <a:lnTo>
                        <a:pt x="23582" y="19962"/>
                      </a:lnTo>
                      <a:lnTo>
                        <a:pt x="23582" y="20087"/>
                      </a:lnTo>
                      <a:lnTo>
                        <a:pt x="23665" y="20171"/>
                      </a:lnTo>
                      <a:lnTo>
                        <a:pt x="23728" y="20108"/>
                      </a:lnTo>
                      <a:lnTo>
                        <a:pt x="23770" y="20150"/>
                      </a:lnTo>
                      <a:lnTo>
                        <a:pt x="23875" y="20087"/>
                      </a:lnTo>
                      <a:lnTo>
                        <a:pt x="24021" y="20087"/>
                      </a:lnTo>
                      <a:lnTo>
                        <a:pt x="24021" y="20108"/>
                      </a:lnTo>
                      <a:lnTo>
                        <a:pt x="23854" y="20213"/>
                      </a:lnTo>
                      <a:lnTo>
                        <a:pt x="23812" y="20255"/>
                      </a:lnTo>
                      <a:lnTo>
                        <a:pt x="23812" y="20297"/>
                      </a:lnTo>
                      <a:lnTo>
                        <a:pt x="23875" y="20359"/>
                      </a:lnTo>
                      <a:lnTo>
                        <a:pt x="23854" y="20401"/>
                      </a:lnTo>
                      <a:lnTo>
                        <a:pt x="23770" y="20401"/>
                      </a:lnTo>
                      <a:lnTo>
                        <a:pt x="23770" y="20464"/>
                      </a:lnTo>
                      <a:lnTo>
                        <a:pt x="23854" y="20590"/>
                      </a:lnTo>
                      <a:lnTo>
                        <a:pt x="23854" y="20694"/>
                      </a:lnTo>
                      <a:lnTo>
                        <a:pt x="23812" y="20715"/>
                      </a:lnTo>
                      <a:lnTo>
                        <a:pt x="23728" y="20631"/>
                      </a:lnTo>
                      <a:lnTo>
                        <a:pt x="23665" y="20548"/>
                      </a:lnTo>
                      <a:lnTo>
                        <a:pt x="23645" y="20610"/>
                      </a:lnTo>
                      <a:lnTo>
                        <a:pt x="23665" y="20694"/>
                      </a:lnTo>
                      <a:lnTo>
                        <a:pt x="23624" y="20757"/>
                      </a:lnTo>
                      <a:lnTo>
                        <a:pt x="23624" y="20903"/>
                      </a:lnTo>
                      <a:lnTo>
                        <a:pt x="23645" y="20924"/>
                      </a:lnTo>
                      <a:cubicBezTo>
                        <a:pt x="23629" y="20919"/>
                        <a:pt x="23614" y="20916"/>
                        <a:pt x="23601" y="20916"/>
                      </a:cubicBezTo>
                      <a:cubicBezTo>
                        <a:pt x="23562" y="20916"/>
                        <a:pt x="23535" y="20940"/>
                        <a:pt x="23519" y="20987"/>
                      </a:cubicBezTo>
                      <a:cubicBezTo>
                        <a:pt x="23456" y="21071"/>
                        <a:pt x="23414" y="21154"/>
                        <a:pt x="23373" y="21259"/>
                      </a:cubicBezTo>
                      <a:lnTo>
                        <a:pt x="23268" y="21154"/>
                      </a:lnTo>
                      <a:lnTo>
                        <a:pt x="23121" y="21154"/>
                      </a:lnTo>
                      <a:lnTo>
                        <a:pt x="23121" y="21238"/>
                      </a:lnTo>
                      <a:lnTo>
                        <a:pt x="23163" y="21322"/>
                      </a:lnTo>
                      <a:lnTo>
                        <a:pt x="23142" y="21426"/>
                      </a:lnTo>
                      <a:lnTo>
                        <a:pt x="23247" y="21468"/>
                      </a:lnTo>
                      <a:lnTo>
                        <a:pt x="23205" y="21552"/>
                      </a:lnTo>
                      <a:lnTo>
                        <a:pt x="23121" y="21552"/>
                      </a:lnTo>
                      <a:lnTo>
                        <a:pt x="23101" y="21531"/>
                      </a:lnTo>
                      <a:lnTo>
                        <a:pt x="23038" y="21615"/>
                      </a:lnTo>
                      <a:lnTo>
                        <a:pt x="23038" y="21531"/>
                      </a:lnTo>
                      <a:lnTo>
                        <a:pt x="23101" y="21447"/>
                      </a:lnTo>
                      <a:lnTo>
                        <a:pt x="22996" y="21322"/>
                      </a:lnTo>
                      <a:cubicBezTo>
                        <a:pt x="22996" y="21259"/>
                        <a:pt x="22996" y="21196"/>
                        <a:pt x="23017" y="21134"/>
                      </a:cubicBezTo>
                      <a:lnTo>
                        <a:pt x="23163" y="21050"/>
                      </a:lnTo>
                      <a:lnTo>
                        <a:pt x="23205" y="20882"/>
                      </a:lnTo>
                      <a:lnTo>
                        <a:pt x="23268" y="20903"/>
                      </a:lnTo>
                      <a:lnTo>
                        <a:pt x="23331" y="20841"/>
                      </a:lnTo>
                      <a:lnTo>
                        <a:pt x="23331" y="20736"/>
                      </a:lnTo>
                      <a:lnTo>
                        <a:pt x="23352" y="20673"/>
                      </a:lnTo>
                      <a:lnTo>
                        <a:pt x="23352" y="20276"/>
                      </a:lnTo>
                      <a:lnTo>
                        <a:pt x="23373" y="20171"/>
                      </a:lnTo>
                      <a:lnTo>
                        <a:pt x="23435" y="20401"/>
                      </a:lnTo>
                      <a:lnTo>
                        <a:pt x="23414" y="20673"/>
                      </a:lnTo>
                      <a:lnTo>
                        <a:pt x="23456" y="20694"/>
                      </a:lnTo>
                      <a:lnTo>
                        <a:pt x="23540" y="20527"/>
                      </a:lnTo>
                      <a:lnTo>
                        <a:pt x="23519" y="20108"/>
                      </a:lnTo>
                      <a:lnTo>
                        <a:pt x="23435" y="20004"/>
                      </a:lnTo>
                      <a:cubicBezTo>
                        <a:pt x="23456" y="19983"/>
                        <a:pt x="23456" y="19941"/>
                        <a:pt x="23498" y="19899"/>
                      </a:cubicBezTo>
                      <a:cubicBezTo>
                        <a:pt x="23519" y="19878"/>
                        <a:pt x="23519" y="19857"/>
                        <a:pt x="23519" y="19836"/>
                      </a:cubicBezTo>
                      <a:close/>
                      <a:moveTo>
                        <a:pt x="22808" y="1"/>
                      </a:moveTo>
                      <a:lnTo>
                        <a:pt x="22598" y="105"/>
                      </a:lnTo>
                      <a:lnTo>
                        <a:pt x="22556" y="168"/>
                      </a:lnTo>
                      <a:lnTo>
                        <a:pt x="22389" y="168"/>
                      </a:lnTo>
                      <a:lnTo>
                        <a:pt x="22264" y="231"/>
                      </a:lnTo>
                      <a:lnTo>
                        <a:pt x="22033" y="440"/>
                      </a:lnTo>
                      <a:lnTo>
                        <a:pt x="21866" y="503"/>
                      </a:lnTo>
                      <a:lnTo>
                        <a:pt x="21615" y="503"/>
                      </a:lnTo>
                      <a:lnTo>
                        <a:pt x="21448" y="398"/>
                      </a:lnTo>
                      <a:lnTo>
                        <a:pt x="21406" y="335"/>
                      </a:lnTo>
                      <a:lnTo>
                        <a:pt x="21406" y="398"/>
                      </a:lnTo>
                      <a:lnTo>
                        <a:pt x="21322" y="398"/>
                      </a:lnTo>
                      <a:lnTo>
                        <a:pt x="21217" y="294"/>
                      </a:lnTo>
                      <a:lnTo>
                        <a:pt x="21113" y="335"/>
                      </a:lnTo>
                      <a:lnTo>
                        <a:pt x="21092" y="419"/>
                      </a:lnTo>
                      <a:lnTo>
                        <a:pt x="21029" y="419"/>
                      </a:lnTo>
                      <a:lnTo>
                        <a:pt x="21008" y="335"/>
                      </a:lnTo>
                      <a:lnTo>
                        <a:pt x="21029" y="273"/>
                      </a:lnTo>
                      <a:lnTo>
                        <a:pt x="21134" y="210"/>
                      </a:lnTo>
                      <a:lnTo>
                        <a:pt x="21092" y="168"/>
                      </a:lnTo>
                      <a:lnTo>
                        <a:pt x="20945" y="210"/>
                      </a:lnTo>
                      <a:lnTo>
                        <a:pt x="20736" y="315"/>
                      </a:lnTo>
                      <a:lnTo>
                        <a:pt x="20590" y="398"/>
                      </a:lnTo>
                      <a:lnTo>
                        <a:pt x="20527" y="524"/>
                      </a:lnTo>
                      <a:lnTo>
                        <a:pt x="20569" y="628"/>
                      </a:lnTo>
                      <a:lnTo>
                        <a:pt x="20694" y="649"/>
                      </a:lnTo>
                      <a:lnTo>
                        <a:pt x="20611" y="733"/>
                      </a:lnTo>
                      <a:lnTo>
                        <a:pt x="20255" y="733"/>
                      </a:lnTo>
                      <a:lnTo>
                        <a:pt x="20088" y="859"/>
                      </a:lnTo>
                      <a:lnTo>
                        <a:pt x="19983" y="1131"/>
                      </a:lnTo>
                      <a:lnTo>
                        <a:pt x="19941" y="1319"/>
                      </a:lnTo>
                      <a:lnTo>
                        <a:pt x="19878" y="1319"/>
                      </a:lnTo>
                      <a:lnTo>
                        <a:pt x="19857" y="1256"/>
                      </a:lnTo>
                      <a:lnTo>
                        <a:pt x="19878" y="1068"/>
                      </a:lnTo>
                      <a:lnTo>
                        <a:pt x="20025" y="817"/>
                      </a:lnTo>
                      <a:lnTo>
                        <a:pt x="20025" y="733"/>
                      </a:lnTo>
                      <a:lnTo>
                        <a:pt x="19983" y="733"/>
                      </a:lnTo>
                      <a:lnTo>
                        <a:pt x="19732" y="1047"/>
                      </a:lnTo>
                      <a:lnTo>
                        <a:pt x="19585" y="1047"/>
                      </a:lnTo>
                      <a:lnTo>
                        <a:pt x="19523" y="1026"/>
                      </a:lnTo>
                      <a:lnTo>
                        <a:pt x="19439" y="921"/>
                      </a:lnTo>
                      <a:lnTo>
                        <a:pt x="19313" y="900"/>
                      </a:lnTo>
                      <a:lnTo>
                        <a:pt x="19230" y="900"/>
                      </a:lnTo>
                      <a:lnTo>
                        <a:pt x="19230" y="942"/>
                      </a:lnTo>
                      <a:lnTo>
                        <a:pt x="19418" y="1026"/>
                      </a:lnTo>
                      <a:lnTo>
                        <a:pt x="19460" y="1110"/>
                      </a:lnTo>
                      <a:lnTo>
                        <a:pt x="19418" y="1131"/>
                      </a:lnTo>
                      <a:lnTo>
                        <a:pt x="19251" y="1068"/>
                      </a:lnTo>
                      <a:lnTo>
                        <a:pt x="19062" y="1047"/>
                      </a:lnTo>
                      <a:lnTo>
                        <a:pt x="18832" y="1151"/>
                      </a:lnTo>
                      <a:lnTo>
                        <a:pt x="18539" y="1423"/>
                      </a:lnTo>
                      <a:lnTo>
                        <a:pt x="18204" y="1570"/>
                      </a:lnTo>
                      <a:lnTo>
                        <a:pt x="17974" y="1758"/>
                      </a:lnTo>
                      <a:lnTo>
                        <a:pt x="17744" y="1967"/>
                      </a:lnTo>
                      <a:lnTo>
                        <a:pt x="17451" y="2219"/>
                      </a:lnTo>
                      <a:lnTo>
                        <a:pt x="17263" y="2302"/>
                      </a:lnTo>
                      <a:lnTo>
                        <a:pt x="17158" y="2323"/>
                      </a:lnTo>
                      <a:lnTo>
                        <a:pt x="17012" y="2428"/>
                      </a:lnTo>
                      <a:lnTo>
                        <a:pt x="16865" y="2428"/>
                      </a:lnTo>
                      <a:lnTo>
                        <a:pt x="16698" y="2574"/>
                      </a:lnTo>
                      <a:lnTo>
                        <a:pt x="16510" y="2574"/>
                      </a:lnTo>
                      <a:lnTo>
                        <a:pt x="16426" y="2491"/>
                      </a:lnTo>
                      <a:lnTo>
                        <a:pt x="16238" y="2470"/>
                      </a:lnTo>
                      <a:lnTo>
                        <a:pt x="16091" y="2365"/>
                      </a:lnTo>
                      <a:lnTo>
                        <a:pt x="15986" y="2302"/>
                      </a:lnTo>
                      <a:lnTo>
                        <a:pt x="15798" y="2219"/>
                      </a:lnTo>
                      <a:lnTo>
                        <a:pt x="15714" y="2260"/>
                      </a:lnTo>
                      <a:lnTo>
                        <a:pt x="15589" y="2386"/>
                      </a:lnTo>
                      <a:lnTo>
                        <a:pt x="15380" y="2595"/>
                      </a:lnTo>
                      <a:lnTo>
                        <a:pt x="15338" y="2721"/>
                      </a:lnTo>
                      <a:lnTo>
                        <a:pt x="15233" y="2825"/>
                      </a:lnTo>
                      <a:lnTo>
                        <a:pt x="15170" y="2951"/>
                      </a:lnTo>
                      <a:lnTo>
                        <a:pt x="15087" y="2951"/>
                      </a:lnTo>
                      <a:lnTo>
                        <a:pt x="15024" y="2909"/>
                      </a:lnTo>
                      <a:lnTo>
                        <a:pt x="14940" y="2951"/>
                      </a:lnTo>
                      <a:lnTo>
                        <a:pt x="15045" y="3202"/>
                      </a:lnTo>
                      <a:lnTo>
                        <a:pt x="15170" y="3683"/>
                      </a:lnTo>
                      <a:lnTo>
                        <a:pt x="15296" y="4081"/>
                      </a:lnTo>
                      <a:lnTo>
                        <a:pt x="15359" y="4416"/>
                      </a:lnTo>
                      <a:lnTo>
                        <a:pt x="15338" y="4729"/>
                      </a:lnTo>
                      <a:lnTo>
                        <a:pt x="15191" y="4980"/>
                      </a:lnTo>
                      <a:lnTo>
                        <a:pt x="15087" y="5127"/>
                      </a:lnTo>
                      <a:lnTo>
                        <a:pt x="15087" y="5190"/>
                      </a:lnTo>
                      <a:lnTo>
                        <a:pt x="15296" y="5441"/>
                      </a:lnTo>
                      <a:lnTo>
                        <a:pt x="15442" y="5504"/>
                      </a:lnTo>
                      <a:lnTo>
                        <a:pt x="15442" y="5357"/>
                      </a:lnTo>
                      <a:lnTo>
                        <a:pt x="15484" y="5420"/>
                      </a:lnTo>
                      <a:lnTo>
                        <a:pt x="15589" y="5357"/>
                      </a:lnTo>
                      <a:lnTo>
                        <a:pt x="15673" y="5357"/>
                      </a:lnTo>
                      <a:lnTo>
                        <a:pt x="15589" y="5441"/>
                      </a:lnTo>
                      <a:lnTo>
                        <a:pt x="15589" y="5525"/>
                      </a:lnTo>
                      <a:lnTo>
                        <a:pt x="15882" y="5755"/>
                      </a:lnTo>
                      <a:lnTo>
                        <a:pt x="15798" y="5817"/>
                      </a:lnTo>
                      <a:lnTo>
                        <a:pt x="15673" y="5776"/>
                      </a:lnTo>
                      <a:lnTo>
                        <a:pt x="15652" y="5859"/>
                      </a:lnTo>
                      <a:lnTo>
                        <a:pt x="15610" y="6152"/>
                      </a:lnTo>
                      <a:lnTo>
                        <a:pt x="15610" y="6278"/>
                      </a:lnTo>
                      <a:lnTo>
                        <a:pt x="15673" y="6341"/>
                      </a:lnTo>
                      <a:lnTo>
                        <a:pt x="15756" y="6257"/>
                      </a:lnTo>
                      <a:lnTo>
                        <a:pt x="15882" y="6236"/>
                      </a:lnTo>
                      <a:lnTo>
                        <a:pt x="15986" y="6278"/>
                      </a:lnTo>
                      <a:lnTo>
                        <a:pt x="16028" y="6361"/>
                      </a:lnTo>
                      <a:lnTo>
                        <a:pt x="16196" y="6299"/>
                      </a:lnTo>
                      <a:lnTo>
                        <a:pt x="16384" y="6361"/>
                      </a:lnTo>
                      <a:lnTo>
                        <a:pt x="16530" y="6445"/>
                      </a:lnTo>
                      <a:lnTo>
                        <a:pt x="16384" y="6508"/>
                      </a:lnTo>
                      <a:lnTo>
                        <a:pt x="16405" y="6654"/>
                      </a:lnTo>
                      <a:lnTo>
                        <a:pt x="16384" y="6759"/>
                      </a:lnTo>
                      <a:lnTo>
                        <a:pt x="16196" y="6780"/>
                      </a:lnTo>
                      <a:lnTo>
                        <a:pt x="16217" y="6696"/>
                      </a:lnTo>
                      <a:lnTo>
                        <a:pt x="16112" y="6613"/>
                      </a:lnTo>
                      <a:lnTo>
                        <a:pt x="16028" y="6675"/>
                      </a:lnTo>
                      <a:lnTo>
                        <a:pt x="15882" y="6654"/>
                      </a:lnTo>
                      <a:lnTo>
                        <a:pt x="15819" y="6592"/>
                      </a:lnTo>
                      <a:lnTo>
                        <a:pt x="15777" y="6445"/>
                      </a:lnTo>
                      <a:lnTo>
                        <a:pt x="15673" y="6403"/>
                      </a:lnTo>
                      <a:lnTo>
                        <a:pt x="15610" y="6403"/>
                      </a:lnTo>
                      <a:lnTo>
                        <a:pt x="15484" y="6299"/>
                      </a:lnTo>
                      <a:lnTo>
                        <a:pt x="15505" y="6131"/>
                      </a:lnTo>
                      <a:lnTo>
                        <a:pt x="15652" y="5776"/>
                      </a:lnTo>
                      <a:lnTo>
                        <a:pt x="15610" y="5671"/>
                      </a:lnTo>
                      <a:lnTo>
                        <a:pt x="15568" y="5671"/>
                      </a:lnTo>
                      <a:lnTo>
                        <a:pt x="15463" y="5776"/>
                      </a:lnTo>
                      <a:lnTo>
                        <a:pt x="15463" y="6131"/>
                      </a:lnTo>
                      <a:lnTo>
                        <a:pt x="15401" y="6341"/>
                      </a:lnTo>
                      <a:lnTo>
                        <a:pt x="15296" y="6445"/>
                      </a:lnTo>
                      <a:lnTo>
                        <a:pt x="15296" y="6508"/>
                      </a:lnTo>
                      <a:lnTo>
                        <a:pt x="15380" y="6382"/>
                      </a:lnTo>
                      <a:lnTo>
                        <a:pt x="15463" y="6382"/>
                      </a:lnTo>
                      <a:lnTo>
                        <a:pt x="15505" y="6445"/>
                      </a:lnTo>
                      <a:lnTo>
                        <a:pt x="15652" y="6445"/>
                      </a:lnTo>
                      <a:lnTo>
                        <a:pt x="15694" y="6571"/>
                      </a:lnTo>
                      <a:lnTo>
                        <a:pt x="15694" y="6780"/>
                      </a:lnTo>
                      <a:lnTo>
                        <a:pt x="15589" y="6905"/>
                      </a:lnTo>
                      <a:lnTo>
                        <a:pt x="15442" y="6968"/>
                      </a:lnTo>
                      <a:lnTo>
                        <a:pt x="15442" y="6968"/>
                      </a:lnTo>
                      <a:lnTo>
                        <a:pt x="15589" y="6780"/>
                      </a:lnTo>
                      <a:lnTo>
                        <a:pt x="15589" y="6696"/>
                      </a:lnTo>
                      <a:lnTo>
                        <a:pt x="15505" y="6675"/>
                      </a:lnTo>
                      <a:lnTo>
                        <a:pt x="15463" y="6613"/>
                      </a:lnTo>
                      <a:lnTo>
                        <a:pt x="15380" y="6675"/>
                      </a:lnTo>
                      <a:lnTo>
                        <a:pt x="15191" y="6801"/>
                      </a:lnTo>
                      <a:lnTo>
                        <a:pt x="15191" y="6905"/>
                      </a:lnTo>
                      <a:lnTo>
                        <a:pt x="15087" y="6926"/>
                      </a:lnTo>
                      <a:lnTo>
                        <a:pt x="14982" y="6989"/>
                      </a:lnTo>
                      <a:lnTo>
                        <a:pt x="14961" y="6885"/>
                      </a:lnTo>
                      <a:lnTo>
                        <a:pt x="14898" y="6864"/>
                      </a:lnTo>
                      <a:lnTo>
                        <a:pt x="14752" y="6864"/>
                      </a:lnTo>
                      <a:lnTo>
                        <a:pt x="14668" y="6822"/>
                      </a:lnTo>
                      <a:lnTo>
                        <a:pt x="14647" y="6696"/>
                      </a:lnTo>
                      <a:lnTo>
                        <a:pt x="14564" y="6675"/>
                      </a:lnTo>
                      <a:lnTo>
                        <a:pt x="14522" y="6696"/>
                      </a:lnTo>
                      <a:lnTo>
                        <a:pt x="14417" y="6696"/>
                      </a:lnTo>
                      <a:lnTo>
                        <a:pt x="14417" y="6613"/>
                      </a:lnTo>
                      <a:lnTo>
                        <a:pt x="14334" y="6571"/>
                      </a:lnTo>
                      <a:lnTo>
                        <a:pt x="14250" y="6613"/>
                      </a:lnTo>
                      <a:lnTo>
                        <a:pt x="14208" y="6613"/>
                      </a:lnTo>
                      <a:lnTo>
                        <a:pt x="14208" y="6487"/>
                      </a:lnTo>
                      <a:lnTo>
                        <a:pt x="14145" y="6403"/>
                      </a:lnTo>
                      <a:lnTo>
                        <a:pt x="14145" y="6341"/>
                      </a:lnTo>
                      <a:lnTo>
                        <a:pt x="14250" y="6299"/>
                      </a:lnTo>
                      <a:lnTo>
                        <a:pt x="14396" y="6131"/>
                      </a:lnTo>
                      <a:lnTo>
                        <a:pt x="14459" y="6131"/>
                      </a:lnTo>
                      <a:lnTo>
                        <a:pt x="14543" y="6048"/>
                      </a:lnTo>
                      <a:lnTo>
                        <a:pt x="14543" y="5964"/>
                      </a:lnTo>
                      <a:lnTo>
                        <a:pt x="14396" y="5817"/>
                      </a:lnTo>
                      <a:lnTo>
                        <a:pt x="14313" y="5755"/>
                      </a:lnTo>
                      <a:lnTo>
                        <a:pt x="14208" y="5755"/>
                      </a:lnTo>
                      <a:lnTo>
                        <a:pt x="14020" y="5859"/>
                      </a:lnTo>
                      <a:lnTo>
                        <a:pt x="13915" y="5859"/>
                      </a:lnTo>
                      <a:lnTo>
                        <a:pt x="13810" y="5776"/>
                      </a:lnTo>
                      <a:lnTo>
                        <a:pt x="13706" y="5776"/>
                      </a:lnTo>
                      <a:lnTo>
                        <a:pt x="13371" y="5922"/>
                      </a:lnTo>
                      <a:lnTo>
                        <a:pt x="13329" y="5964"/>
                      </a:lnTo>
                      <a:lnTo>
                        <a:pt x="13392" y="6027"/>
                      </a:lnTo>
                      <a:lnTo>
                        <a:pt x="13517" y="6131"/>
                      </a:lnTo>
                      <a:lnTo>
                        <a:pt x="13497" y="6152"/>
                      </a:lnTo>
                      <a:lnTo>
                        <a:pt x="13392" y="6131"/>
                      </a:lnTo>
                      <a:lnTo>
                        <a:pt x="13287" y="6131"/>
                      </a:lnTo>
                      <a:lnTo>
                        <a:pt x="13225" y="6069"/>
                      </a:lnTo>
                      <a:lnTo>
                        <a:pt x="13120" y="6048"/>
                      </a:lnTo>
                      <a:lnTo>
                        <a:pt x="12911" y="6027"/>
                      </a:lnTo>
                      <a:lnTo>
                        <a:pt x="12701" y="6048"/>
                      </a:lnTo>
                      <a:lnTo>
                        <a:pt x="12639" y="6089"/>
                      </a:lnTo>
                      <a:lnTo>
                        <a:pt x="12639" y="6152"/>
                      </a:lnTo>
                      <a:lnTo>
                        <a:pt x="12534" y="6152"/>
                      </a:lnTo>
                      <a:lnTo>
                        <a:pt x="12492" y="6131"/>
                      </a:lnTo>
                      <a:lnTo>
                        <a:pt x="12429" y="6131"/>
                      </a:lnTo>
                      <a:lnTo>
                        <a:pt x="12262" y="6236"/>
                      </a:lnTo>
                      <a:lnTo>
                        <a:pt x="12262" y="6278"/>
                      </a:lnTo>
                      <a:lnTo>
                        <a:pt x="12178" y="6299"/>
                      </a:lnTo>
                      <a:lnTo>
                        <a:pt x="12011" y="6382"/>
                      </a:lnTo>
                      <a:lnTo>
                        <a:pt x="11865" y="6466"/>
                      </a:lnTo>
                      <a:lnTo>
                        <a:pt x="11802" y="6466"/>
                      </a:lnTo>
                      <a:lnTo>
                        <a:pt x="11823" y="6403"/>
                      </a:lnTo>
                      <a:lnTo>
                        <a:pt x="11844" y="6341"/>
                      </a:lnTo>
                      <a:lnTo>
                        <a:pt x="11739" y="6382"/>
                      </a:lnTo>
                      <a:lnTo>
                        <a:pt x="11634" y="6508"/>
                      </a:lnTo>
                      <a:lnTo>
                        <a:pt x="11634" y="6571"/>
                      </a:lnTo>
                      <a:lnTo>
                        <a:pt x="11802" y="6759"/>
                      </a:lnTo>
                      <a:lnTo>
                        <a:pt x="11948" y="6989"/>
                      </a:lnTo>
                      <a:lnTo>
                        <a:pt x="12116" y="7031"/>
                      </a:lnTo>
                      <a:lnTo>
                        <a:pt x="12241" y="7198"/>
                      </a:lnTo>
                      <a:lnTo>
                        <a:pt x="12367" y="7282"/>
                      </a:lnTo>
                      <a:lnTo>
                        <a:pt x="12429" y="7408"/>
                      </a:lnTo>
                      <a:lnTo>
                        <a:pt x="12534" y="7429"/>
                      </a:lnTo>
                      <a:lnTo>
                        <a:pt x="12660" y="7512"/>
                      </a:lnTo>
                      <a:lnTo>
                        <a:pt x="12597" y="7533"/>
                      </a:lnTo>
                      <a:lnTo>
                        <a:pt x="12429" y="7533"/>
                      </a:lnTo>
                      <a:lnTo>
                        <a:pt x="12388" y="7429"/>
                      </a:lnTo>
                      <a:lnTo>
                        <a:pt x="12262" y="7324"/>
                      </a:lnTo>
                      <a:lnTo>
                        <a:pt x="12178" y="7282"/>
                      </a:lnTo>
                      <a:lnTo>
                        <a:pt x="12137" y="7282"/>
                      </a:lnTo>
                      <a:lnTo>
                        <a:pt x="12011" y="7408"/>
                      </a:lnTo>
                      <a:lnTo>
                        <a:pt x="11885" y="7408"/>
                      </a:lnTo>
                      <a:lnTo>
                        <a:pt x="11802" y="7303"/>
                      </a:lnTo>
                      <a:lnTo>
                        <a:pt x="11906" y="7198"/>
                      </a:lnTo>
                      <a:lnTo>
                        <a:pt x="11906" y="7136"/>
                      </a:lnTo>
                      <a:lnTo>
                        <a:pt x="11823" y="7136"/>
                      </a:lnTo>
                      <a:lnTo>
                        <a:pt x="11739" y="7282"/>
                      </a:lnTo>
                      <a:lnTo>
                        <a:pt x="11781" y="7512"/>
                      </a:lnTo>
                      <a:lnTo>
                        <a:pt x="11802" y="7554"/>
                      </a:lnTo>
                      <a:lnTo>
                        <a:pt x="11802" y="7638"/>
                      </a:lnTo>
                      <a:lnTo>
                        <a:pt x="11676" y="7742"/>
                      </a:lnTo>
                      <a:lnTo>
                        <a:pt x="11593" y="7910"/>
                      </a:lnTo>
                      <a:lnTo>
                        <a:pt x="11572" y="8056"/>
                      </a:lnTo>
                      <a:lnTo>
                        <a:pt x="11593" y="8224"/>
                      </a:lnTo>
                      <a:lnTo>
                        <a:pt x="11802" y="8454"/>
                      </a:lnTo>
                      <a:lnTo>
                        <a:pt x="11990" y="8538"/>
                      </a:lnTo>
                      <a:lnTo>
                        <a:pt x="12116" y="8663"/>
                      </a:lnTo>
                      <a:lnTo>
                        <a:pt x="12199" y="8663"/>
                      </a:lnTo>
                      <a:lnTo>
                        <a:pt x="12346" y="8558"/>
                      </a:lnTo>
                      <a:lnTo>
                        <a:pt x="12492" y="8496"/>
                      </a:lnTo>
                      <a:lnTo>
                        <a:pt x="12639" y="8579"/>
                      </a:lnTo>
                      <a:lnTo>
                        <a:pt x="12890" y="8600"/>
                      </a:lnTo>
                      <a:lnTo>
                        <a:pt x="12994" y="8684"/>
                      </a:lnTo>
                      <a:lnTo>
                        <a:pt x="13015" y="8810"/>
                      </a:lnTo>
                      <a:lnTo>
                        <a:pt x="13078" y="8851"/>
                      </a:lnTo>
                      <a:lnTo>
                        <a:pt x="13141" y="8789"/>
                      </a:lnTo>
                      <a:lnTo>
                        <a:pt x="13141" y="8642"/>
                      </a:lnTo>
                      <a:lnTo>
                        <a:pt x="13162" y="8579"/>
                      </a:lnTo>
                      <a:lnTo>
                        <a:pt x="13266" y="8642"/>
                      </a:lnTo>
                      <a:lnTo>
                        <a:pt x="13266" y="8705"/>
                      </a:lnTo>
                      <a:lnTo>
                        <a:pt x="13162" y="8851"/>
                      </a:lnTo>
                      <a:lnTo>
                        <a:pt x="13162" y="8956"/>
                      </a:lnTo>
                      <a:lnTo>
                        <a:pt x="13204" y="8956"/>
                      </a:lnTo>
                      <a:lnTo>
                        <a:pt x="13371" y="8810"/>
                      </a:lnTo>
                      <a:lnTo>
                        <a:pt x="13413" y="8747"/>
                      </a:lnTo>
                      <a:lnTo>
                        <a:pt x="13601" y="8684"/>
                      </a:lnTo>
                      <a:lnTo>
                        <a:pt x="13831" y="8538"/>
                      </a:lnTo>
                      <a:lnTo>
                        <a:pt x="13999" y="8496"/>
                      </a:lnTo>
                      <a:lnTo>
                        <a:pt x="14082" y="8391"/>
                      </a:lnTo>
                      <a:lnTo>
                        <a:pt x="14124" y="8391"/>
                      </a:lnTo>
                      <a:lnTo>
                        <a:pt x="14145" y="8475"/>
                      </a:lnTo>
                      <a:lnTo>
                        <a:pt x="14208" y="8496"/>
                      </a:lnTo>
                      <a:lnTo>
                        <a:pt x="14396" y="8370"/>
                      </a:lnTo>
                      <a:lnTo>
                        <a:pt x="14543" y="8370"/>
                      </a:lnTo>
                      <a:lnTo>
                        <a:pt x="14606" y="8328"/>
                      </a:lnTo>
                      <a:lnTo>
                        <a:pt x="14543" y="8391"/>
                      </a:lnTo>
                      <a:lnTo>
                        <a:pt x="14417" y="8475"/>
                      </a:lnTo>
                      <a:lnTo>
                        <a:pt x="14417" y="8538"/>
                      </a:lnTo>
                      <a:lnTo>
                        <a:pt x="14459" y="8558"/>
                      </a:lnTo>
                      <a:lnTo>
                        <a:pt x="14354" y="8747"/>
                      </a:lnTo>
                      <a:lnTo>
                        <a:pt x="14208" y="8768"/>
                      </a:lnTo>
                      <a:lnTo>
                        <a:pt x="14145" y="8705"/>
                      </a:lnTo>
                      <a:lnTo>
                        <a:pt x="14082" y="8705"/>
                      </a:lnTo>
                      <a:lnTo>
                        <a:pt x="13915" y="8851"/>
                      </a:lnTo>
                      <a:lnTo>
                        <a:pt x="13915" y="8872"/>
                      </a:lnTo>
                      <a:lnTo>
                        <a:pt x="14041" y="8893"/>
                      </a:lnTo>
                      <a:lnTo>
                        <a:pt x="14124" y="8977"/>
                      </a:lnTo>
                      <a:lnTo>
                        <a:pt x="14124" y="9123"/>
                      </a:lnTo>
                      <a:lnTo>
                        <a:pt x="13936" y="9333"/>
                      </a:lnTo>
                      <a:lnTo>
                        <a:pt x="13915" y="9479"/>
                      </a:lnTo>
                      <a:lnTo>
                        <a:pt x="13873" y="9542"/>
                      </a:lnTo>
                      <a:lnTo>
                        <a:pt x="13831" y="9626"/>
                      </a:lnTo>
                      <a:lnTo>
                        <a:pt x="13873" y="9688"/>
                      </a:lnTo>
                      <a:lnTo>
                        <a:pt x="13894" y="9751"/>
                      </a:lnTo>
                      <a:lnTo>
                        <a:pt x="13873" y="9856"/>
                      </a:lnTo>
                      <a:lnTo>
                        <a:pt x="13748" y="10002"/>
                      </a:lnTo>
                      <a:lnTo>
                        <a:pt x="13643" y="10065"/>
                      </a:lnTo>
                      <a:lnTo>
                        <a:pt x="13538" y="10065"/>
                      </a:lnTo>
                      <a:lnTo>
                        <a:pt x="13476" y="10128"/>
                      </a:lnTo>
                      <a:lnTo>
                        <a:pt x="13371" y="10232"/>
                      </a:lnTo>
                      <a:lnTo>
                        <a:pt x="13287" y="10253"/>
                      </a:lnTo>
                      <a:lnTo>
                        <a:pt x="13162" y="10232"/>
                      </a:lnTo>
                      <a:lnTo>
                        <a:pt x="12994" y="10128"/>
                      </a:lnTo>
                      <a:lnTo>
                        <a:pt x="12953" y="10149"/>
                      </a:lnTo>
                      <a:lnTo>
                        <a:pt x="12890" y="10107"/>
                      </a:lnTo>
                      <a:lnTo>
                        <a:pt x="12806" y="10002"/>
                      </a:lnTo>
                      <a:lnTo>
                        <a:pt x="12785" y="10023"/>
                      </a:lnTo>
                      <a:lnTo>
                        <a:pt x="12681" y="10170"/>
                      </a:lnTo>
                      <a:lnTo>
                        <a:pt x="12555" y="10253"/>
                      </a:lnTo>
                      <a:lnTo>
                        <a:pt x="12471" y="10358"/>
                      </a:lnTo>
                      <a:lnTo>
                        <a:pt x="12241" y="10442"/>
                      </a:lnTo>
                      <a:lnTo>
                        <a:pt x="12157" y="10483"/>
                      </a:lnTo>
                      <a:lnTo>
                        <a:pt x="12053" y="10483"/>
                      </a:lnTo>
                      <a:lnTo>
                        <a:pt x="11948" y="10462"/>
                      </a:lnTo>
                      <a:lnTo>
                        <a:pt x="11760" y="10462"/>
                      </a:lnTo>
                      <a:lnTo>
                        <a:pt x="11634" y="10567"/>
                      </a:lnTo>
                      <a:lnTo>
                        <a:pt x="11509" y="10567"/>
                      </a:lnTo>
                      <a:lnTo>
                        <a:pt x="11425" y="10630"/>
                      </a:lnTo>
                      <a:lnTo>
                        <a:pt x="11425" y="10755"/>
                      </a:lnTo>
                      <a:lnTo>
                        <a:pt x="11341" y="10965"/>
                      </a:lnTo>
                      <a:lnTo>
                        <a:pt x="11279" y="11048"/>
                      </a:lnTo>
                      <a:lnTo>
                        <a:pt x="11279" y="10965"/>
                      </a:lnTo>
                      <a:lnTo>
                        <a:pt x="11132" y="10839"/>
                      </a:lnTo>
                      <a:lnTo>
                        <a:pt x="10986" y="10839"/>
                      </a:lnTo>
                      <a:lnTo>
                        <a:pt x="10902" y="10860"/>
                      </a:lnTo>
                      <a:lnTo>
                        <a:pt x="10923" y="10944"/>
                      </a:lnTo>
                      <a:lnTo>
                        <a:pt x="11007" y="10986"/>
                      </a:lnTo>
                      <a:lnTo>
                        <a:pt x="10965" y="11090"/>
                      </a:lnTo>
                      <a:lnTo>
                        <a:pt x="10902" y="11090"/>
                      </a:lnTo>
                      <a:lnTo>
                        <a:pt x="10860" y="10986"/>
                      </a:lnTo>
                      <a:lnTo>
                        <a:pt x="10756" y="10881"/>
                      </a:lnTo>
                      <a:lnTo>
                        <a:pt x="10693" y="10881"/>
                      </a:lnTo>
                      <a:lnTo>
                        <a:pt x="10546" y="11048"/>
                      </a:lnTo>
                      <a:lnTo>
                        <a:pt x="10484" y="11174"/>
                      </a:lnTo>
                      <a:lnTo>
                        <a:pt x="10400" y="11195"/>
                      </a:lnTo>
                      <a:lnTo>
                        <a:pt x="10337" y="11195"/>
                      </a:lnTo>
                      <a:lnTo>
                        <a:pt x="10065" y="11425"/>
                      </a:lnTo>
                      <a:lnTo>
                        <a:pt x="10023" y="11613"/>
                      </a:lnTo>
                      <a:lnTo>
                        <a:pt x="9960" y="11634"/>
                      </a:lnTo>
                      <a:lnTo>
                        <a:pt x="9835" y="11676"/>
                      </a:lnTo>
                      <a:lnTo>
                        <a:pt x="9730" y="11613"/>
                      </a:lnTo>
                      <a:lnTo>
                        <a:pt x="9709" y="11634"/>
                      </a:lnTo>
                      <a:lnTo>
                        <a:pt x="9814" y="11781"/>
                      </a:lnTo>
                      <a:lnTo>
                        <a:pt x="9772" y="11843"/>
                      </a:lnTo>
                      <a:lnTo>
                        <a:pt x="9709" y="11843"/>
                      </a:lnTo>
                      <a:lnTo>
                        <a:pt x="9647" y="11739"/>
                      </a:lnTo>
                      <a:lnTo>
                        <a:pt x="9605" y="11739"/>
                      </a:lnTo>
                      <a:lnTo>
                        <a:pt x="9542" y="11843"/>
                      </a:lnTo>
                      <a:lnTo>
                        <a:pt x="9416" y="12011"/>
                      </a:lnTo>
                      <a:lnTo>
                        <a:pt x="9416" y="12095"/>
                      </a:lnTo>
                      <a:lnTo>
                        <a:pt x="9521" y="12241"/>
                      </a:lnTo>
                      <a:lnTo>
                        <a:pt x="9542" y="12367"/>
                      </a:lnTo>
                      <a:lnTo>
                        <a:pt x="9521" y="12471"/>
                      </a:lnTo>
                      <a:lnTo>
                        <a:pt x="9458" y="12576"/>
                      </a:lnTo>
                      <a:lnTo>
                        <a:pt x="9500" y="12680"/>
                      </a:lnTo>
                      <a:lnTo>
                        <a:pt x="9563" y="12659"/>
                      </a:lnTo>
                      <a:lnTo>
                        <a:pt x="9647" y="12576"/>
                      </a:lnTo>
                      <a:lnTo>
                        <a:pt x="9668" y="12639"/>
                      </a:lnTo>
                      <a:lnTo>
                        <a:pt x="9709" y="12785"/>
                      </a:lnTo>
                      <a:lnTo>
                        <a:pt x="9647" y="12827"/>
                      </a:lnTo>
                      <a:lnTo>
                        <a:pt x="9605" y="12869"/>
                      </a:lnTo>
                      <a:lnTo>
                        <a:pt x="9626" y="12931"/>
                      </a:lnTo>
                      <a:lnTo>
                        <a:pt x="9709" y="12931"/>
                      </a:lnTo>
                      <a:lnTo>
                        <a:pt x="9751" y="12869"/>
                      </a:lnTo>
                      <a:lnTo>
                        <a:pt x="9835" y="12869"/>
                      </a:lnTo>
                      <a:lnTo>
                        <a:pt x="9856" y="12931"/>
                      </a:lnTo>
                      <a:lnTo>
                        <a:pt x="9856" y="12973"/>
                      </a:lnTo>
                      <a:lnTo>
                        <a:pt x="9981" y="12994"/>
                      </a:lnTo>
                      <a:lnTo>
                        <a:pt x="10086" y="13057"/>
                      </a:lnTo>
                      <a:lnTo>
                        <a:pt x="10232" y="13057"/>
                      </a:lnTo>
                      <a:lnTo>
                        <a:pt x="10337" y="12973"/>
                      </a:lnTo>
                      <a:lnTo>
                        <a:pt x="10379" y="12764"/>
                      </a:lnTo>
                      <a:lnTo>
                        <a:pt x="10463" y="12680"/>
                      </a:lnTo>
                      <a:lnTo>
                        <a:pt x="10672" y="12680"/>
                      </a:lnTo>
                      <a:lnTo>
                        <a:pt x="10756" y="12639"/>
                      </a:lnTo>
                      <a:lnTo>
                        <a:pt x="10651" y="12764"/>
                      </a:lnTo>
                      <a:lnTo>
                        <a:pt x="10546" y="12764"/>
                      </a:lnTo>
                      <a:lnTo>
                        <a:pt x="10358" y="12952"/>
                      </a:lnTo>
                      <a:lnTo>
                        <a:pt x="10337" y="13057"/>
                      </a:lnTo>
                      <a:lnTo>
                        <a:pt x="10253" y="13141"/>
                      </a:lnTo>
                      <a:lnTo>
                        <a:pt x="10358" y="13266"/>
                      </a:lnTo>
                      <a:lnTo>
                        <a:pt x="10358" y="13350"/>
                      </a:lnTo>
                      <a:lnTo>
                        <a:pt x="10191" y="13392"/>
                      </a:lnTo>
                      <a:lnTo>
                        <a:pt x="10149" y="13350"/>
                      </a:lnTo>
                      <a:lnTo>
                        <a:pt x="10149" y="13266"/>
                      </a:lnTo>
                      <a:lnTo>
                        <a:pt x="10086" y="13203"/>
                      </a:lnTo>
                      <a:lnTo>
                        <a:pt x="9981" y="13203"/>
                      </a:lnTo>
                      <a:lnTo>
                        <a:pt x="9940" y="13099"/>
                      </a:lnTo>
                      <a:lnTo>
                        <a:pt x="9772" y="13078"/>
                      </a:lnTo>
                      <a:lnTo>
                        <a:pt x="9730" y="12994"/>
                      </a:lnTo>
                      <a:lnTo>
                        <a:pt x="9647" y="13078"/>
                      </a:lnTo>
                      <a:lnTo>
                        <a:pt x="9542" y="13099"/>
                      </a:lnTo>
                      <a:lnTo>
                        <a:pt x="9521" y="13203"/>
                      </a:lnTo>
                      <a:lnTo>
                        <a:pt x="9437" y="13266"/>
                      </a:lnTo>
                      <a:lnTo>
                        <a:pt x="9312" y="13245"/>
                      </a:lnTo>
                      <a:lnTo>
                        <a:pt x="9291" y="13308"/>
                      </a:lnTo>
                      <a:lnTo>
                        <a:pt x="9333" y="13413"/>
                      </a:lnTo>
                      <a:lnTo>
                        <a:pt x="9396" y="13413"/>
                      </a:lnTo>
                      <a:lnTo>
                        <a:pt x="9312" y="13496"/>
                      </a:lnTo>
                      <a:lnTo>
                        <a:pt x="9291" y="13664"/>
                      </a:lnTo>
                      <a:lnTo>
                        <a:pt x="9312" y="13768"/>
                      </a:lnTo>
                      <a:lnTo>
                        <a:pt x="9396" y="13768"/>
                      </a:lnTo>
                      <a:lnTo>
                        <a:pt x="9396" y="13936"/>
                      </a:lnTo>
                      <a:lnTo>
                        <a:pt x="9416" y="13999"/>
                      </a:lnTo>
                      <a:lnTo>
                        <a:pt x="9416" y="14082"/>
                      </a:lnTo>
                      <a:lnTo>
                        <a:pt x="9521" y="14187"/>
                      </a:lnTo>
                      <a:lnTo>
                        <a:pt x="9521" y="14229"/>
                      </a:lnTo>
                      <a:lnTo>
                        <a:pt x="9396" y="14250"/>
                      </a:lnTo>
                      <a:lnTo>
                        <a:pt x="9354" y="14312"/>
                      </a:lnTo>
                      <a:lnTo>
                        <a:pt x="9730" y="14501"/>
                      </a:lnTo>
                      <a:lnTo>
                        <a:pt x="9877" y="14501"/>
                      </a:lnTo>
                      <a:lnTo>
                        <a:pt x="10065" y="14417"/>
                      </a:lnTo>
                      <a:lnTo>
                        <a:pt x="10170" y="14396"/>
                      </a:lnTo>
                      <a:lnTo>
                        <a:pt x="10232" y="14438"/>
                      </a:lnTo>
                      <a:lnTo>
                        <a:pt x="10295" y="14438"/>
                      </a:lnTo>
                      <a:lnTo>
                        <a:pt x="10463" y="14229"/>
                      </a:lnTo>
                      <a:lnTo>
                        <a:pt x="10463" y="14124"/>
                      </a:lnTo>
                      <a:lnTo>
                        <a:pt x="10400" y="14040"/>
                      </a:lnTo>
                      <a:lnTo>
                        <a:pt x="10400" y="13999"/>
                      </a:lnTo>
                      <a:lnTo>
                        <a:pt x="10567" y="13915"/>
                      </a:lnTo>
                      <a:lnTo>
                        <a:pt x="10714" y="13789"/>
                      </a:lnTo>
                      <a:lnTo>
                        <a:pt x="10986" y="13622"/>
                      </a:lnTo>
                      <a:lnTo>
                        <a:pt x="11090" y="13664"/>
                      </a:lnTo>
                      <a:lnTo>
                        <a:pt x="10986" y="13664"/>
                      </a:lnTo>
                      <a:lnTo>
                        <a:pt x="10756" y="13894"/>
                      </a:lnTo>
                      <a:lnTo>
                        <a:pt x="10588" y="13978"/>
                      </a:lnTo>
                      <a:lnTo>
                        <a:pt x="10588" y="14019"/>
                      </a:lnTo>
                      <a:lnTo>
                        <a:pt x="10693" y="14103"/>
                      </a:lnTo>
                      <a:lnTo>
                        <a:pt x="10693" y="14187"/>
                      </a:lnTo>
                      <a:lnTo>
                        <a:pt x="10588" y="14333"/>
                      </a:lnTo>
                      <a:lnTo>
                        <a:pt x="10463" y="14417"/>
                      </a:lnTo>
                      <a:lnTo>
                        <a:pt x="10442" y="14543"/>
                      </a:lnTo>
                      <a:lnTo>
                        <a:pt x="10463" y="14710"/>
                      </a:lnTo>
                      <a:lnTo>
                        <a:pt x="10442" y="14815"/>
                      </a:lnTo>
                      <a:lnTo>
                        <a:pt x="10442" y="14856"/>
                      </a:lnTo>
                      <a:lnTo>
                        <a:pt x="10442" y="14961"/>
                      </a:lnTo>
                      <a:lnTo>
                        <a:pt x="10463" y="15087"/>
                      </a:lnTo>
                      <a:lnTo>
                        <a:pt x="10295" y="15149"/>
                      </a:lnTo>
                      <a:lnTo>
                        <a:pt x="10232" y="15191"/>
                      </a:lnTo>
                      <a:lnTo>
                        <a:pt x="10191" y="15275"/>
                      </a:lnTo>
                      <a:lnTo>
                        <a:pt x="10044" y="15442"/>
                      </a:lnTo>
                      <a:lnTo>
                        <a:pt x="10002" y="15463"/>
                      </a:lnTo>
                      <a:lnTo>
                        <a:pt x="10044" y="15568"/>
                      </a:lnTo>
                      <a:lnTo>
                        <a:pt x="10044" y="15672"/>
                      </a:lnTo>
                      <a:lnTo>
                        <a:pt x="10107" y="15693"/>
                      </a:lnTo>
                      <a:lnTo>
                        <a:pt x="10212" y="15672"/>
                      </a:lnTo>
                      <a:lnTo>
                        <a:pt x="10274" y="15672"/>
                      </a:lnTo>
                      <a:lnTo>
                        <a:pt x="10316" y="15714"/>
                      </a:lnTo>
                      <a:lnTo>
                        <a:pt x="10253" y="15798"/>
                      </a:lnTo>
                      <a:lnTo>
                        <a:pt x="10128" y="15798"/>
                      </a:lnTo>
                      <a:lnTo>
                        <a:pt x="10065" y="15840"/>
                      </a:lnTo>
                      <a:lnTo>
                        <a:pt x="10086" y="15903"/>
                      </a:lnTo>
                      <a:lnTo>
                        <a:pt x="10065" y="15944"/>
                      </a:lnTo>
                      <a:lnTo>
                        <a:pt x="10086" y="16028"/>
                      </a:lnTo>
                      <a:lnTo>
                        <a:pt x="10023" y="16091"/>
                      </a:lnTo>
                      <a:lnTo>
                        <a:pt x="9940" y="16112"/>
                      </a:lnTo>
                      <a:lnTo>
                        <a:pt x="9835" y="16154"/>
                      </a:lnTo>
                      <a:lnTo>
                        <a:pt x="9751" y="16133"/>
                      </a:lnTo>
                      <a:lnTo>
                        <a:pt x="9709" y="16154"/>
                      </a:lnTo>
                      <a:lnTo>
                        <a:pt x="9772" y="16216"/>
                      </a:lnTo>
                      <a:lnTo>
                        <a:pt x="9877" y="16237"/>
                      </a:lnTo>
                      <a:lnTo>
                        <a:pt x="9960" y="16300"/>
                      </a:lnTo>
                      <a:lnTo>
                        <a:pt x="10086" y="16154"/>
                      </a:lnTo>
                      <a:lnTo>
                        <a:pt x="10337" y="16007"/>
                      </a:lnTo>
                      <a:lnTo>
                        <a:pt x="10379" y="16007"/>
                      </a:lnTo>
                      <a:lnTo>
                        <a:pt x="10463" y="16028"/>
                      </a:lnTo>
                      <a:lnTo>
                        <a:pt x="10546" y="15944"/>
                      </a:lnTo>
                      <a:lnTo>
                        <a:pt x="10714" y="15882"/>
                      </a:lnTo>
                      <a:lnTo>
                        <a:pt x="10693" y="15944"/>
                      </a:lnTo>
                      <a:lnTo>
                        <a:pt x="10630" y="16007"/>
                      </a:lnTo>
                      <a:lnTo>
                        <a:pt x="10630" y="16049"/>
                      </a:lnTo>
                      <a:lnTo>
                        <a:pt x="10693" y="16091"/>
                      </a:lnTo>
                      <a:lnTo>
                        <a:pt x="10714" y="16196"/>
                      </a:lnTo>
                      <a:lnTo>
                        <a:pt x="10693" y="16237"/>
                      </a:lnTo>
                      <a:lnTo>
                        <a:pt x="10776" y="16300"/>
                      </a:lnTo>
                      <a:lnTo>
                        <a:pt x="10881" y="16216"/>
                      </a:lnTo>
                      <a:lnTo>
                        <a:pt x="10944" y="16133"/>
                      </a:lnTo>
                      <a:lnTo>
                        <a:pt x="10986" y="16196"/>
                      </a:lnTo>
                      <a:lnTo>
                        <a:pt x="10965" y="16237"/>
                      </a:lnTo>
                      <a:lnTo>
                        <a:pt x="11049" y="16363"/>
                      </a:lnTo>
                      <a:lnTo>
                        <a:pt x="11069" y="16551"/>
                      </a:lnTo>
                      <a:lnTo>
                        <a:pt x="11049" y="16656"/>
                      </a:lnTo>
                      <a:lnTo>
                        <a:pt x="11090" y="16823"/>
                      </a:lnTo>
                      <a:lnTo>
                        <a:pt x="11153" y="16823"/>
                      </a:lnTo>
                      <a:lnTo>
                        <a:pt x="11195" y="16677"/>
                      </a:lnTo>
                      <a:lnTo>
                        <a:pt x="11195" y="16572"/>
                      </a:lnTo>
                      <a:lnTo>
                        <a:pt x="11300" y="16426"/>
                      </a:lnTo>
                      <a:lnTo>
                        <a:pt x="11321" y="16321"/>
                      </a:lnTo>
                      <a:lnTo>
                        <a:pt x="11467" y="16216"/>
                      </a:lnTo>
                      <a:lnTo>
                        <a:pt x="11488" y="16216"/>
                      </a:lnTo>
                      <a:lnTo>
                        <a:pt x="11593" y="16133"/>
                      </a:lnTo>
                      <a:lnTo>
                        <a:pt x="11739" y="16133"/>
                      </a:lnTo>
                      <a:lnTo>
                        <a:pt x="11593" y="16216"/>
                      </a:lnTo>
                      <a:lnTo>
                        <a:pt x="11425" y="16405"/>
                      </a:lnTo>
                      <a:lnTo>
                        <a:pt x="11425" y="16447"/>
                      </a:lnTo>
                      <a:lnTo>
                        <a:pt x="11572" y="16614"/>
                      </a:lnTo>
                      <a:lnTo>
                        <a:pt x="11634" y="16635"/>
                      </a:lnTo>
                      <a:lnTo>
                        <a:pt x="11802" y="16551"/>
                      </a:lnTo>
                      <a:lnTo>
                        <a:pt x="12032" y="16530"/>
                      </a:lnTo>
                      <a:lnTo>
                        <a:pt x="12137" y="16447"/>
                      </a:lnTo>
                      <a:lnTo>
                        <a:pt x="12220" y="16447"/>
                      </a:lnTo>
                      <a:lnTo>
                        <a:pt x="12429" y="16342"/>
                      </a:lnTo>
                      <a:lnTo>
                        <a:pt x="12513" y="16342"/>
                      </a:lnTo>
                      <a:lnTo>
                        <a:pt x="12429" y="16363"/>
                      </a:lnTo>
                      <a:lnTo>
                        <a:pt x="12304" y="16530"/>
                      </a:lnTo>
                      <a:lnTo>
                        <a:pt x="12304" y="16572"/>
                      </a:lnTo>
                      <a:lnTo>
                        <a:pt x="12220" y="16656"/>
                      </a:lnTo>
                      <a:lnTo>
                        <a:pt x="11906" y="16844"/>
                      </a:lnTo>
                      <a:lnTo>
                        <a:pt x="11781" y="16970"/>
                      </a:lnTo>
                      <a:lnTo>
                        <a:pt x="11676" y="17158"/>
                      </a:lnTo>
                      <a:lnTo>
                        <a:pt x="11634" y="17263"/>
                      </a:lnTo>
                      <a:lnTo>
                        <a:pt x="11697" y="17367"/>
                      </a:lnTo>
                      <a:lnTo>
                        <a:pt x="11802" y="17451"/>
                      </a:lnTo>
                      <a:lnTo>
                        <a:pt x="11613" y="17409"/>
                      </a:lnTo>
                      <a:lnTo>
                        <a:pt x="11530" y="17451"/>
                      </a:lnTo>
                      <a:lnTo>
                        <a:pt x="11425" y="17577"/>
                      </a:lnTo>
                      <a:lnTo>
                        <a:pt x="11383" y="17702"/>
                      </a:lnTo>
                      <a:lnTo>
                        <a:pt x="11216" y="17869"/>
                      </a:lnTo>
                      <a:lnTo>
                        <a:pt x="11153" y="17974"/>
                      </a:lnTo>
                      <a:lnTo>
                        <a:pt x="11174" y="18016"/>
                      </a:lnTo>
                      <a:lnTo>
                        <a:pt x="11216" y="18079"/>
                      </a:lnTo>
                      <a:lnTo>
                        <a:pt x="11195" y="18141"/>
                      </a:lnTo>
                      <a:lnTo>
                        <a:pt x="11111" y="18121"/>
                      </a:lnTo>
                      <a:lnTo>
                        <a:pt x="11090" y="18037"/>
                      </a:lnTo>
                      <a:lnTo>
                        <a:pt x="11007" y="18016"/>
                      </a:lnTo>
                      <a:lnTo>
                        <a:pt x="10944" y="18121"/>
                      </a:lnTo>
                      <a:lnTo>
                        <a:pt x="10776" y="18204"/>
                      </a:lnTo>
                      <a:lnTo>
                        <a:pt x="10839" y="18288"/>
                      </a:lnTo>
                      <a:lnTo>
                        <a:pt x="10776" y="18351"/>
                      </a:lnTo>
                      <a:lnTo>
                        <a:pt x="10693" y="18330"/>
                      </a:lnTo>
                      <a:lnTo>
                        <a:pt x="10672" y="18288"/>
                      </a:lnTo>
                      <a:lnTo>
                        <a:pt x="10630" y="18330"/>
                      </a:lnTo>
                      <a:lnTo>
                        <a:pt x="10358" y="18539"/>
                      </a:lnTo>
                      <a:lnTo>
                        <a:pt x="10274" y="18644"/>
                      </a:lnTo>
                      <a:lnTo>
                        <a:pt x="10316" y="18727"/>
                      </a:lnTo>
                      <a:lnTo>
                        <a:pt x="10253" y="18769"/>
                      </a:lnTo>
                      <a:lnTo>
                        <a:pt x="10170" y="18748"/>
                      </a:lnTo>
                      <a:lnTo>
                        <a:pt x="10170" y="18644"/>
                      </a:lnTo>
                      <a:lnTo>
                        <a:pt x="10023" y="18727"/>
                      </a:lnTo>
                      <a:lnTo>
                        <a:pt x="9898" y="18811"/>
                      </a:lnTo>
                      <a:lnTo>
                        <a:pt x="9793" y="18853"/>
                      </a:lnTo>
                      <a:lnTo>
                        <a:pt x="9751" y="18937"/>
                      </a:lnTo>
                      <a:lnTo>
                        <a:pt x="9647" y="18978"/>
                      </a:lnTo>
                      <a:lnTo>
                        <a:pt x="9500" y="18978"/>
                      </a:lnTo>
                      <a:lnTo>
                        <a:pt x="9333" y="19146"/>
                      </a:lnTo>
                      <a:lnTo>
                        <a:pt x="9082" y="19250"/>
                      </a:lnTo>
                      <a:lnTo>
                        <a:pt x="8893" y="19397"/>
                      </a:lnTo>
                      <a:lnTo>
                        <a:pt x="8810" y="19564"/>
                      </a:lnTo>
                      <a:lnTo>
                        <a:pt x="8810" y="19606"/>
                      </a:lnTo>
                      <a:lnTo>
                        <a:pt x="8872" y="19711"/>
                      </a:lnTo>
                      <a:lnTo>
                        <a:pt x="8872" y="19794"/>
                      </a:lnTo>
                      <a:lnTo>
                        <a:pt x="8852" y="19815"/>
                      </a:lnTo>
                      <a:lnTo>
                        <a:pt x="8768" y="19711"/>
                      </a:lnTo>
                      <a:lnTo>
                        <a:pt x="8747" y="19711"/>
                      </a:lnTo>
                      <a:lnTo>
                        <a:pt x="8705" y="19773"/>
                      </a:lnTo>
                      <a:lnTo>
                        <a:pt x="8747" y="19857"/>
                      </a:lnTo>
                      <a:lnTo>
                        <a:pt x="8684" y="19878"/>
                      </a:lnTo>
                      <a:lnTo>
                        <a:pt x="8621" y="19794"/>
                      </a:lnTo>
                      <a:lnTo>
                        <a:pt x="8705" y="19711"/>
                      </a:lnTo>
                      <a:cubicBezTo>
                        <a:pt x="8761" y="19673"/>
                        <a:pt x="8717" y="19603"/>
                        <a:pt x="8677" y="19603"/>
                      </a:cubicBezTo>
                      <a:cubicBezTo>
                        <a:pt x="8673" y="19603"/>
                        <a:pt x="8668" y="19604"/>
                        <a:pt x="8663" y="19606"/>
                      </a:cubicBezTo>
                      <a:lnTo>
                        <a:pt x="8600" y="19585"/>
                      </a:lnTo>
                      <a:lnTo>
                        <a:pt x="8496" y="19585"/>
                      </a:lnTo>
                      <a:lnTo>
                        <a:pt x="8454" y="19564"/>
                      </a:lnTo>
                      <a:lnTo>
                        <a:pt x="8349" y="19585"/>
                      </a:lnTo>
                      <a:lnTo>
                        <a:pt x="8161" y="19606"/>
                      </a:lnTo>
                      <a:lnTo>
                        <a:pt x="8056" y="19669"/>
                      </a:lnTo>
                      <a:lnTo>
                        <a:pt x="7973" y="19773"/>
                      </a:lnTo>
                      <a:lnTo>
                        <a:pt x="7826" y="19815"/>
                      </a:lnTo>
                      <a:lnTo>
                        <a:pt x="7680" y="19899"/>
                      </a:lnTo>
                      <a:lnTo>
                        <a:pt x="7554" y="20066"/>
                      </a:lnTo>
                      <a:lnTo>
                        <a:pt x="7575" y="20108"/>
                      </a:lnTo>
                      <a:lnTo>
                        <a:pt x="7533" y="20171"/>
                      </a:lnTo>
                      <a:lnTo>
                        <a:pt x="7471" y="20171"/>
                      </a:lnTo>
                      <a:lnTo>
                        <a:pt x="7345" y="20213"/>
                      </a:lnTo>
                      <a:lnTo>
                        <a:pt x="7261" y="20276"/>
                      </a:lnTo>
                      <a:lnTo>
                        <a:pt x="7261" y="20338"/>
                      </a:lnTo>
                      <a:lnTo>
                        <a:pt x="7219" y="20338"/>
                      </a:lnTo>
                      <a:lnTo>
                        <a:pt x="7115" y="20318"/>
                      </a:lnTo>
                      <a:lnTo>
                        <a:pt x="7010" y="20338"/>
                      </a:lnTo>
                      <a:lnTo>
                        <a:pt x="6989" y="20422"/>
                      </a:lnTo>
                      <a:lnTo>
                        <a:pt x="6947" y="20548"/>
                      </a:lnTo>
                      <a:lnTo>
                        <a:pt x="6947" y="20590"/>
                      </a:lnTo>
                      <a:cubicBezTo>
                        <a:pt x="6927" y="20590"/>
                        <a:pt x="6906" y="20610"/>
                        <a:pt x="6885" y="20610"/>
                      </a:cubicBezTo>
                      <a:lnTo>
                        <a:pt x="6843" y="20590"/>
                      </a:lnTo>
                      <a:lnTo>
                        <a:pt x="6906" y="20485"/>
                      </a:lnTo>
                      <a:lnTo>
                        <a:pt x="6822" y="20380"/>
                      </a:lnTo>
                      <a:lnTo>
                        <a:pt x="6675" y="20380"/>
                      </a:lnTo>
                      <a:lnTo>
                        <a:pt x="6634" y="20422"/>
                      </a:lnTo>
                      <a:lnTo>
                        <a:pt x="6571" y="20485"/>
                      </a:lnTo>
                      <a:lnTo>
                        <a:pt x="6466" y="20485"/>
                      </a:lnTo>
                      <a:lnTo>
                        <a:pt x="6403" y="20527"/>
                      </a:lnTo>
                      <a:lnTo>
                        <a:pt x="6299" y="20422"/>
                      </a:lnTo>
                      <a:lnTo>
                        <a:pt x="6257" y="20422"/>
                      </a:lnTo>
                      <a:lnTo>
                        <a:pt x="6152" y="20610"/>
                      </a:lnTo>
                      <a:lnTo>
                        <a:pt x="6090" y="20631"/>
                      </a:lnTo>
                      <a:lnTo>
                        <a:pt x="5985" y="20715"/>
                      </a:lnTo>
                      <a:lnTo>
                        <a:pt x="5943" y="20694"/>
                      </a:lnTo>
                      <a:lnTo>
                        <a:pt x="5880" y="20736"/>
                      </a:lnTo>
                      <a:lnTo>
                        <a:pt x="5859" y="20841"/>
                      </a:lnTo>
                      <a:lnTo>
                        <a:pt x="5880" y="20945"/>
                      </a:lnTo>
                      <a:lnTo>
                        <a:pt x="5943" y="20966"/>
                      </a:lnTo>
                      <a:cubicBezTo>
                        <a:pt x="5776" y="21029"/>
                        <a:pt x="5629" y="21071"/>
                        <a:pt x="5462" y="21154"/>
                      </a:cubicBezTo>
                      <a:lnTo>
                        <a:pt x="5441" y="21071"/>
                      </a:lnTo>
                      <a:lnTo>
                        <a:pt x="5378" y="21050"/>
                      </a:lnTo>
                      <a:lnTo>
                        <a:pt x="5378" y="21154"/>
                      </a:lnTo>
                      <a:lnTo>
                        <a:pt x="5378" y="21217"/>
                      </a:lnTo>
                      <a:cubicBezTo>
                        <a:pt x="5357" y="21217"/>
                        <a:pt x="5336" y="21238"/>
                        <a:pt x="5274" y="21238"/>
                      </a:cubicBezTo>
                      <a:lnTo>
                        <a:pt x="5232" y="21217"/>
                      </a:lnTo>
                      <a:lnTo>
                        <a:pt x="5169" y="21134"/>
                      </a:lnTo>
                      <a:lnTo>
                        <a:pt x="5064" y="21154"/>
                      </a:lnTo>
                      <a:lnTo>
                        <a:pt x="5064" y="21238"/>
                      </a:lnTo>
                      <a:lnTo>
                        <a:pt x="5127" y="21280"/>
                      </a:lnTo>
                      <a:cubicBezTo>
                        <a:pt x="5106" y="21322"/>
                        <a:pt x="5043" y="21322"/>
                        <a:pt x="5022" y="21343"/>
                      </a:cubicBezTo>
                      <a:lnTo>
                        <a:pt x="4960" y="21280"/>
                      </a:lnTo>
                      <a:lnTo>
                        <a:pt x="4960" y="21364"/>
                      </a:lnTo>
                      <a:cubicBezTo>
                        <a:pt x="4939" y="21385"/>
                        <a:pt x="4918" y="21385"/>
                        <a:pt x="4897" y="21385"/>
                      </a:cubicBezTo>
                      <a:lnTo>
                        <a:pt x="4855" y="21343"/>
                      </a:lnTo>
                      <a:lnTo>
                        <a:pt x="4730" y="21322"/>
                      </a:lnTo>
                      <a:lnTo>
                        <a:pt x="4688" y="21238"/>
                      </a:lnTo>
                      <a:lnTo>
                        <a:pt x="4583" y="21238"/>
                      </a:lnTo>
                      <a:lnTo>
                        <a:pt x="4478" y="21343"/>
                      </a:lnTo>
                      <a:lnTo>
                        <a:pt x="4478" y="21426"/>
                      </a:lnTo>
                      <a:lnTo>
                        <a:pt x="4541" y="21489"/>
                      </a:lnTo>
                      <a:cubicBezTo>
                        <a:pt x="4520" y="21489"/>
                        <a:pt x="4499" y="21531"/>
                        <a:pt x="4499" y="21531"/>
                      </a:cubicBezTo>
                      <a:lnTo>
                        <a:pt x="4395" y="21468"/>
                      </a:lnTo>
                      <a:lnTo>
                        <a:pt x="4290" y="21552"/>
                      </a:lnTo>
                      <a:lnTo>
                        <a:pt x="4290" y="21594"/>
                      </a:lnTo>
                      <a:cubicBezTo>
                        <a:pt x="4081" y="21678"/>
                        <a:pt x="3893" y="21761"/>
                        <a:pt x="3683" y="21845"/>
                      </a:cubicBezTo>
                      <a:lnTo>
                        <a:pt x="3704" y="21782"/>
                      </a:lnTo>
                      <a:lnTo>
                        <a:pt x="3809" y="21740"/>
                      </a:lnTo>
                      <a:lnTo>
                        <a:pt x="3746" y="21698"/>
                      </a:lnTo>
                      <a:lnTo>
                        <a:pt x="3704" y="21573"/>
                      </a:lnTo>
                      <a:lnTo>
                        <a:pt x="3600" y="21636"/>
                      </a:lnTo>
                      <a:lnTo>
                        <a:pt x="3432" y="21636"/>
                      </a:lnTo>
                      <a:lnTo>
                        <a:pt x="3453" y="21698"/>
                      </a:lnTo>
                      <a:lnTo>
                        <a:pt x="3390" y="21803"/>
                      </a:lnTo>
                      <a:lnTo>
                        <a:pt x="3286" y="21845"/>
                      </a:lnTo>
                      <a:lnTo>
                        <a:pt x="3160" y="21970"/>
                      </a:lnTo>
                      <a:lnTo>
                        <a:pt x="3160" y="22012"/>
                      </a:lnTo>
                      <a:cubicBezTo>
                        <a:pt x="2951" y="22096"/>
                        <a:pt x="2742" y="22159"/>
                        <a:pt x="2533" y="22201"/>
                      </a:cubicBezTo>
                      <a:lnTo>
                        <a:pt x="2512" y="22180"/>
                      </a:lnTo>
                      <a:lnTo>
                        <a:pt x="2386" y="22222"/>
                      </a:lnTo>
                      <a:lnTo>
                        <a:pt x="2407" y="22263"/>
                      </a:lnTo>
                      <a:cubicBezTo>
                        <a:pt x="2344" y="22263"/>
                        <a:pt x="2302" y="22284"/>
                        <a:pt x="2240" y="22284"/>
                      </a:cubicBezTo>
                      <a:cubicBezTo>
                        <a:pt x="2177" y="22305"/>
                        <a:pt x="2093" y="22305"/>
                        <a:pt x="2009" y="22326"/>
                      </a:cubicBezTo>
                      <a:lnTo>
                        <a:pt x="1926" y="22263"/>
                      </a:lnTo>
                      <a:lnTo>
                        <a:pt x="1821" y="22368"/>
                      </a:lnTo>
                      <a:lnTo>
                        <a:pt x="1821" y="22389"/>
                      </a:lnTo>
                      <a:cubicBezTo>
                        <a:pt x="1758" y="22410"/>
                        <a:pt x="1654" y="22410"/>
                        <a:pt x="1570" y="22431"/>
                      </a:cubicBezTo>
                      <a:cubicBezTo>
                        <a:pt x="1264" y="22480"/>
                        <a:pt x="957" y="22500"/>
                        <a:pt x="651" y="22500"/>
                      </a:cubicBezTo>
                      <a:cubicBezTo>
                        <a:pt x="434" y="22500"/>
                        <a:pt x="218" y="22490"/>
                        <a:pt x="1" y="22473"/>
                      </a:cubicBezTo>
                      <a:lnTo>
                        <a:pt x="1" y="22473"/>
                      </a:lnTo>
                      <a:cubicBezTo>
                        <a:pt x="332" y="22512"/>
                        <a:pt x="664" y="22527"/>
                        <a:pt x="990" y="22527"/>
                      </a:cubicBezTo>
                      <a:cubicBezTo>
                        <a:pt x="1179" y="22527"/>
                        <a:pt x="1365" y="22522"/>
                        <a:pt x="1549" y="22514"/>
                      </a:cubicBezTo>
                      <a:lnTo>
                        <a:pt x="1549" y="22535"/>
                      </a:lnTo>
                      <a:lnTo>
                        <a:pt x="1654" y="22577"/>
                      </a:lnTo>
                      <a:lnTo>
                        <a:pt x="1612" y="22514"/>
                      </a:lnTo>
                      <a:cubicBezTo>
                        <a:pt x="2093" y="22473"/>
                        <a:pt x="2533" y="22389"/>
                        <a:pt x="2972" y="22263"/>
                      </a:cubicBezTo>
                      <a:lnTo>
                        <a:pt x="2972" y="22263"/>
                      </a:lnTo>
                      <a:lnTo>
                        <a:pt x="2867" y="22368"/>
                      </a:lnTo>
                      <a:lnTo>
                        <a:pt x="3077" y="22368"/>
                      </a:lnTo>
                      <a:lnTo>
                        <a:pt x="3223" y="22222"/>
                      </a:lnTo>
                      <a:lnTo>
                        <a:pt x="3370" y="22222"/>
                      </a:lnTo>
                      <a:lnTo>
                        <a:pt x="3453" y="22159"/>
                      </a:lnTo>
                      <a:cubicBezTo>
                        <a:pt x="3579" y="22096"/>
                        <a:pt x="3746" y="22075"/>
                        <a:pt x="3872" y="22012"/>
                      </a:cubicBezTo>
                      <a:lnTo>
                        <a:pt x="3893" y="22054"/>
                      </a:lnTo>
                      <a:lnTo>
                        <a:pt x="4081" y="22054"/>
                      </a:lnTo>
                      <a:lnTo>
                        <a:pt x="4227" y="21991"/>
                      </a:lnTo>
                      <a:lnTo>
                        <a:pt x="4290" y="21719"/>
                      </a:lnTo>
                      <a:lnTo>
                        <a:pt x="4311" y="21803"/>
                      </a:lnTo>
                      <a:lnTo>
                        <a:pt x="4374" y="21845"/>
                      </a:lnTo>
                      <a:lnTo>
                        <a:pt x="4416" y="21740"/>
                      </a:lnTo>
                      <a:lnTo>
                        <a:pt x="4458" y="21657"/>
                      </a:lnTo>
                      <a:lnTo>
                        <a:pt x="4520" y="21678"/>
                      </a:lnTo>
                      <a:lnTo>
                        <a:pt x="4562" y="21740"/>
                      </a:lnTo>
                      <a:lnTo>
                        <a:pt x="4604" y="21719"/>
                      </a:lnTo>
                      <a:lnTo>
                        <a:pt x="4688" y="21615"/>
                      </a:lnTo>
                      <a:lnTo>
                        <a:pt x="4834" y="21531"/>
                      </a:lnTo>
                      <a:lnTo>
                        <a:pt x="4834" y="21468"/>
                      </a:lnTo>
                      <a:cubicBezTo>
                        <a:pt x="5043" y="21406"/>
                        <a:pt x="5253" y="21301"/>
                        <a:pt x="5462" y="21217"/>
                      </a:cubicBezTo>
                      <a:lnTo>
                        <a:pt x="5462" y="21217"/>
                      </a:lnTo>
                      <a:lnTo>
                        <a:pt x="5420" y="21238"/>
                      </a:lnTo>
                      <a:lnTo>
                        <a:pt x="5546" y="21238"/>
                      </a:lnTo>
                      <a:lnTo>
                        <a:pt x="5504" y="21196"/>
                      </a:lnTo>
                      <a:cubicBezTo>
                        <a:pt x="5839" y="21050"/>
                        <a:pt x="6173" y="20903"/>
                        <a:pt x="6508" y="20778"/>
                      </a:cubicBezTo>
                      <a:lnTo>
                        <a:pt x="6571" y="20799"/>
                      </a:lnTo>
                      <a:lnTo>
                        <a:pt x="6759" y="20778"/>
                      </a:lnTo>
                      <a:lnTo>
                        <a:pt x="6822" y="20694"/>
                      </a:lnTo>
                      <a:lnTo>
                        <a:pt x="6989" y="20715"/>
                      </a:lnTo>
                      <a:lnTo>
                        <a:pt x="6989" y="20673"/>
                      </a:lnTo>
                      <a:lnTo>
                        <a:pt x="6927" y="20610"/>
                      </a:lnTo>
                      <a:cubicBezTo>
                        <a:pt x="7031" y="20569"/>
                        <a:pt x="7136" y="20527"/>
                        <a:pt x="7240" y="20485"/>
                      </a:cubicBezTo>
                      <a:lnTo>
                        <a:pt x="7282" y="20485"/>
                      </a:lnTo>
                      <a:cubicBezTo>
                        <a:pt x="7324" y="20464"/>
                        <a:pt x="7387" y="20422"/>
                        <a:pt x="7429" y="20422"/>
                      </a:cubicBezTo>
                      <a:lnTo>
                        <a:pt x="7450" y="20485"/>
                      </a:lnTo>
                      <a:lnTo>
                        <a:pt x="7554" y="20485"/>
                      </a:lnTo>
                      <a:lnTo>
                        <a:pt x="7617" y="20380"/>
                      </a:lnTo>
                      <a:lnTo>
                        <a:pt x="7638" y="20464"/>
                      </a:lnTo>
                      <a:lnTo>
                        <a:pt x="7659" y="20464"/>
                      </a:lnTo>
                      <a:lnTo>
                        <a:pt x="7701" y="20380"/>
                      </a:lnTo>
                      <a:lnTo>
                        <a:pt x="7763" y="20318"/>
                      </a:lnTo>
                      <a:lnTo>
                        <a:pt x="7868" y="20318"/>
                      </a:lnTo>
                      <a:lnTo>
                        <a:pt x="7973" y="20255"/>
                      </a:lnTo>
                      <a:lnTo>
                        <a:pt x="8015" y="20171"/>
                      </a:lnTo>
                      <a:cubicBezTo>
                        <a:pt x="8077" y="20150"/>
                        <a:pt x="8161" y="20087"/>
                        <a:pt x="8224" y="20066"/>
                      </a:cubicBezTo>
                      <a:lnTo>
                        <a:pt x="8224" y="20066"/>
                      </a:lnTo>
                      <a:lnTo>
                        <a:pt x="8182" y="20108"/>
                      </a:lnTo>
                      <a:lnTo>
                        <a:pt x="8182" y="20213"/>
                      </a:lnTo>
                      <a:lnTo>
                        <a:pt x="8224" y="20255"/>
                      </a:lnTo>
                      <a:lnTo>
                        <a:pt x="8370" y="20150"/>
                      </a:lnTo>
                      <a:lnTo>
                        <a:pt x="8391" y="20066"/>
                      </a:lnTo>
                      <a:lnTo>
                        <a:pt x="8475" y="20045"/>
                      </a:lnTo>
                      <a:lnTo>
                        <a:pt x="8496" y="20087"/>
                      </a:lnTo>
                      <a:lnTo>
                        <a:pt x="8538" y="20045"/>
                      </a:lnTo>
                      <a:lnTo>
                        <a:pt x="8580" y="20045"/>
                      </a:lnTo>
                      <a:lnTo>
                        <a:pt x="8600" y="20108"/>
                      </a:lnTo>
                      <a:lnTo>
                        <a:pt x="8580" y="20192"/>
                      </a:lnTo>
                      <a:lnTo>
                        <a:pt x="8642" y="20192"/>
                      </a:lnTo>
                      <a:lnTo>
                        <a:pt x="8705" y="20087"/>
                      </a:lnTo>
                      <a:lnTo>
                        <a:pt x="8789" y="20087"/>
                      </a:lnTo>
                      <a:lnTo>
                        <a:pt x="8872" y="20004"/>
                      </a:lnTo>
                      <a:lnTo>
                        <a:pt x="8977" y="20004"/>
                      </a:lnTo>
                      <a:lnTo>
                        <a:pt x="9082" y="19857"/>
                      </a:lnTo>
                      <a:lnTo>
                        <a:pt x="9186" y="19794"/>
                      </a:lnTo>
                      <a:lnTo>
                        <a:pt x="9270" y="19836"/>
                      </a:lnTo>
                      <a:lnTo>
                        <a:pt x="9270" y="19899"/>
                      </a:lnTo>
                      <a:lnTo>
                        <a:pt x="9186" y="20004"/>
                      </a:lnTo>
                      <a:lnTo>
                        <a:pt x="9103" y="20150"/>
                      </a:lnTo>
                      <a:lnTo>
                        <a:pt x="9103" y="20192"/>
                      </a:lnTo>
                      <a:lnTo>
                        <a:pt x="9165" y="20192"/>
                      </a:lnTo>
                      <a:lnTo>
                        <a:pt x="9312" y="20045"/>
                      </a:lnTo>
                      <a:lnTo>
                        <a:pt x="9312" y="19857"/>
                      </a:lnTo>
                      <a:lnTo>
                        <a:pt x="9333" y="19836"/>
                      </a:lnTo>
                      <a:lnTo>
                        <a:pt x="9396" y="19899"/>
                      </a:lnTo>
                      <a:lnTo>
                        <a:pt x="9479" y="19857"/>
                      </a:lnTo>
                      <a:lnTo>
                        <a:pt x="9542" y="19878"/>
                      </a:lnTo>
                      <a:lnTo>
                        <a:pt x="9647" y="19878"/>
                      </a:lnTo>
                      <a:lnTo>
                        <a:pt x="9751" y="19753"/>
                      </a:lnTo>
                      <a:lnTo>
                        <a:pt x="9793" y="19753"/>
                      </a:lnTo>
                      <a:lnTo>
                        <a:pt x="9814" y="19773"/>
                      </a:lnTo>
                      <a:lnTo>
                        <a:pt x="9856" y="19648"/>
                      </a:lnTo>
                      <a:lnTo>
                        <a:pt x="9919" y="19585"/>
                      </a:lnTo>
                      <a:lnTo>
                        <a:pt x="9940" y="19627"/>
                      </a:lnTo>
                      <a:lnTo>
                        <a:pt x="9919" y="19690"/>
                      </a:lnTo>
                      <a:lnTo>
                        <a:pt x="9919" y="19794"/>
                      </a:lnTo>
                      <a:lnTo>
                        <a:pt x="9960" y="19773"/>
                      </a:lnTo>
                      <a:lnTo>
                        <a:pt x="10044" y="19669"/>
                      </a:lnTo>
                      <a:lnTo>
                        <a:pt x="10002" y="19648"/>
                      </a:lnTo>
                      <a:lnTo>
                        <a:pt x="10065" y="19564"/>
                      </a:lnTo>
                      <a:lnTo>
                        <a:pt x="10065" y="19522"/>
                      </a:lnTo>
                      <a:lnTo>
                        <a:pt x="9898" y="19522"/>
                      </a:lnTo>
                      <a:lnTo>
                        <a:pt x="9856" y="19481"/>
                      </a:lnTo>
                      <a:lnTo>
                        <a:pt x="10023" y="19439"/>
                      </a:lnTo>
                      <a:lnTo>
                        <a:pt x="10212" y="19334"/>
                      </a:lnTo>
                      <a:lnTo>
                        <a:pt x="10442" y="19334"/>
                      </a:lnTo>
                      <a:lnTo>
                        <a:pt x="10484" y="19271"/>
                      </a:lnTo>
                      <a:lnTo>
                        <a:pt x="10484" y="19209"/>
                      </a:lnTo>
                      <a:lnTo>
                        <a:pt x="10442" y="19209"/>
                      </a:lnTo>
                      <a:lnTo>
                        <a:pt x="10484" y="19167"/>
                      </a:lnTo>
                      <a:lnTo>
                        <a:pt x="10567" y="19146"/>
                      </a:lnTo>
                      <a:lnTo>
                        <a:pt x="10651" y="19104"/>
                      </a:lnTo>
                      <a:lnTo>
                        <a:pt x="10693" y="19104"/>
                      </a:lnTo>
                      <a:lnTo>
                        <a:pt x="10735" y="19209"/>
                      </a:lnTo>
                      <a:lnTo>
                        <a:pt x="10839" y="19209"/>
                      </a:lnTo>
                      <a:lnTo>
                        <a:pt x="10881" y="19125"/>
                      </a:lnTo>
                      <a:lnTo>
                        <a:pt x="10860" y="19104"/>
                      </a:lnTo>
                      <a:lnTo>
                        <a:pt x="10944" y="19020"/>
                      </a:lnTo>
                      <a:lnTo>
                        <a:pt x="10944" y="18916"/>
                      </a:lnTo>
                      <a:lnTo>
                        <a:pt x="10986" y="18853"/>
                      </a:lnTo>
                      <a:lnTo>
                        <a:pt x="11049" y="18916"/>
                      </a:lnTo>
                      <a:lnTo>
                        <a:pt x="11049" y="18999"/>
                      </a:lnTo>
                      <a:lnTo>
                        <a:pt x="11090" y="19041"/>
                      </a:lnTo>
                      <a:lnTo>
                        <a:pt x="11216" y="18957"/>
                      </a:lnTo>
                      <a:lnTo>
                        <a:pt x="11279" y="18895"/>
                      </a:lnTo>
                      <a:lnTo>
                        <a:pt x="11362" y="18895"/>
                      </a:lnTo>
                      <a:lnTo>
                        <a:pt x="11404" y="18790"/>
                      </a:lnTo>
                      <a:lnTo>
                        <a:pt x="11425" y="18748"/>
                      </a:lnTo>
                      <a:lnTo>
                        <a:pt x="11488" y="18811"/>
                      </a:lnTo>
                      <a:lnTo>
                        <a:pt x="11593" y="18790"/>
                      </a:lnTo>
                      <a:lnTo>
                        <a:pt x="11718" y="18623"/>
                      </a:lnTo>
                      <a:lnTo>
                        <a:pt x="11718" y="18539"/>
                      </a:lnTo>
                      <a:lnTo>
                        <a:pt x="11613" y="18539"/>
                      </a:lnTo>
                      <a:lnTo>
                        <a:pt x="11593" y="18518"/>
                      </a:lnTo>
                      <a:lnTo>
                        <a:pt x="11739" y="18413"/>
                      </a:lnTo>
                      <a:lnTo>
                        <a:pt x="11844" y="18393"/>
                      </a:lnTo>
                      <a:lnTo>
                        <a:pt x="11927" y="18288"/>
                      </a:lnTo>
                      <a:lnTo>
                        <a:pt x="11990" y="18288"/>
                      </a:lnTo>
                      <a:lnTo>
                        <a:pt x="12011" y="18330"/>
                      </a:lnTo>
                      <a:lnTo>
                        <a:pt x="12137" y="18204"/>
                      </a:lnTo>
                      <a:lnTo>
                        <a:pt x="12241" y="18141"/>
                      </a:lnTo>
                      <a:lnTo>
                        <a:pt x="12262" y="18079"/>
                      </a:lnTo>
                      <a:lnTo>
                        <a:pt x="12346" y="18037"/>
                      </a:lnTo>
                      <a:lnTo>
                        <a:pt x="12367" y="17995"/>
                      </a:lnTo>
                      <a:lnTo>
                        <a:pt x="12450" y="17995"/>
                      </a:lnTo>
                      <a:lnTo>
                        <a:pt x="12471" y="18079"/>
                      </a:lnTo>
                      <a:lnTo>
                        <a:pt x="12534" y="18100"/>
                      </a:lnTo>
                      <a:lnTo>
                        <a:pt x="12555" y="18016"/>
                      </a:lnTo>
                      <a:lnTo>
                        <a:pt x="12660" y="18016"/>
                      </a:lnTo>
                      <a:lnTo>
                        <a:pt x="12722" y="17995"/>
                      </a:lnTo>
                      <a:lnTo>
                        <a:pt x="12722" y="17911"/>
                      </a:lnTo>
                      <a:lnTo>
                        <a:pt x="12827" y="17890"/>
                      </a:lnTo>
                      <a:lnTo>
                        <a:pt x="12848" y="17828"/>
                      </a:lnTo>
                      <a:lnTo>
                        <a:pt x="12869" y="17869"/>
                      </a:lnTo>
                      <a:lnTo>
                        <a:pt x="13036" y="17890"/>
                      </a:lnTo>
                      <a:lnTo>
                        <a:pt x="13057" y="17786"/>
                      </a:lnTo>
                      <a:lnTo>
                        <a:pt x="13099" y="17786"/>
                      </a:lnTo>
                      <a:lnTo>
                        <a:pt x="13099" y="17849"/>
                      </a:lnTo>
                      <a:lnTo>
                        <a:pt x="13162" y="17849"/>
                      </a:lnTo>
                      <a:lnTo>
                        <a:pt x="13204" y="17786"/>
                      </a:lnTo>
                      <a:lnTo>
                        <a:pt x="13266" y="17849"/>
                      </a:lnTo>
                      <a:lnTo>
                        <a:pt x="13308" y="17807"/>
                      </a:lnTo>
                      <a:lnTo>
                        <a:pt x="13371" y="17660"/>
                      </a:lnTo>
                      <a:lnTo>
                        <a:pt x="13308" y="17660"/>
                      </a:lnTo>
                      <a:lnTo>
                        <a:pt x="13266" y="17681"/>
                      </a:lnTo>
                      <a:lnTo>
                        <a:pt x="13287" y="17597"/>
                      </a:lnTo>
                      <a:lnTo>
                        <a:pt x="13350" y="17556"/>
                      </a:lnTo>
                      <a:cubicBezTo>
                        <a:pt x="13371" y="17618"/>
                        <a:pt x="13392" y="17702"/>
                        <a:pt x="13455" y="17765"/>
                      </a:cubicBezTo>
                      <a:cubicBezTo>
                        <a:pt x="13517" y="17849"/>
                        <a:pt x="13392" y="17995"/>
                        <a:pt x="13308" y="18079"/>
                      </a:cubicBezTo>
                      <a:lnTo>
                        <a:pt x="13245" y="18183"/>
                      </a:lnTo>
                      <a:lnTo>
                        <a:pt x="13266" y="18225"/>
                      </a:lnTo>
                      <a:lnTo>
                        <a:pt x="13371" y="18309"/>
                      </a:lnTo>
                      <a:lnTo>
                        <a:pt x="13350" y="18413"/>
                      </a:lnTo>
                      <a:lnTo>
                        <a:pt x="13266" y="18351"/>
                      </a:lnTo>
                      <a:lnTo>
                        <a:pt x="13245" y="18393"/>
                      </a:lnTo>
                      <a:lnTo>
                        <a:pt x="13266" y="18497"/>
                      </a:lnTo>
                      <a:lnTo>
                        <a:pt x="13162" y="18623"/>
                      </a:lnTo>
                      <a:lnTo>
                        <a:pt x="13099" y="18602"/>
                      </a:lnTo>
                      <a:lnTo>
                        <a:pt x="13099" y="18351"/>
                      </a:lnTo>
                      <a:lnTo>
                        <a:pt x="13057" y="18330"/>
                      </a:lnTo>
                      <a:lnTo>
                        <a:pt x="12890" y="18351"/>
                      </a:lnTo>
                      <a:lnTo>
                        <a:pt x="12639" y="18497"/>
                      </a:lnTo>
                      <a:lnTo>
                        <a:pt x="12471" y="18602"/>
                      </a:lnTo>
                      <a:lnTo>
                        <a:pt x="12450" y="18665"/>
                      </a:lnTo>
                      <a:lnTo>
                        <a:pt x="12471" y="18727"/>
                      </a:lnTo>
                      <a:lnTo>
                        <a:pt x="12471" y="18853"/>
                      </a:lnTo>
                      <a:lnTo>
                        <a:pt x="12450" y="18957"/>
                      </a:lnTo>
                      <a:lnTo>
                        <a:pt x="12409" y="19041"/>
                      </a:lnTo>
                      <a:lnTo>
                        <a:pt x="12409" y="19146"/>
                      </a:lnTo>
                      <a:lnTo>
                        <a:pt x="12471" y="19188"/>
                      </a:lnTo>
                      <a:lnTo>
                        <a:pt x="12555" y="19167"/>
                      </a:lnTo>
                      <a:lnTo>
                        <a:pt x="12576" y="19125"/>
                      </a:lnTo>
                      <a:lnTo>
                        <a:pt x="12555" y="19083"/>
                      </a:lnTo>
                      <a:lnTo>
                        <a:pt x="12513" y="19062"/>
                      </a:lnTo>
                      <a:lnTo>
                        <a:pt x="12555" y="19020"/>
                      </a:lnTo>
                      <a:lnTo>
                        <a:pt x="12681" y="19020"/>
                      </a:lnTo>
                      <a:lnTo>
                        <a:pt x="12660" y="19062"/>
                      </a:lnTo>
                      <a:lnTo>
                        <a:pt x="12722" y="19125"/>
                      </a:lnTo>
                      <a:lnTo>
                        <a:pt x="12785" y="19041"/>
                      </a:lnTo>
                      <a:lnTo>
                        <a:pt x="12848" y="19041"/>
                      </a:lnTo>
                      <a:lnTo>
                        <a:pt x="12764" y="19146"/>
                      </a:lnTo>
                      <a:lnTo>
                        <a:pt x="12764" y="19188"/>
                      </a:lnTo>
                      <a:lnTo>
                        <a:pt x="12555" y="19355"/>
                      </a:lnTo>
                      <a:lnTo>
                        <a:pt x="12534" y="19397"/>
                      </a:lnTo>
                      <a:lnTo>
                        <a:pt x="12639" y="19439"/>
                      </a:lnTo>
                      <a:lnTo>
                        <a:pt x="12681" y="19355"/>
                      </a:lnTo>
                      <a:lnTo>
                        <a:pt x="12764" y="19292"/>
                      </a:lnTo>
                      <a:lnTo>
                        <a:pt x="12764" y="19229"/>
                      </a:lnTo>
                      <a:lnTo>
                        <a:pt x="12890" y="19146"/>
                      </a:lnTo>
                      <a:lnTo>
                        <a:pt x="12869" y="19083"/>
                      </a:lnTo>
                      <a:lnTo>
                        <a:pt x="12932" y="19041"/>
                      </a:lnTo>
                      <a:lnTo>
                        <a:pt x="12973" y="19041"/>
                      </a:lnTo>
                      <a:lnTo>
                        <a:pt x="13036" y="18916"/>
                      </a:lnTo>
                      <a:lnTo>
                        <a:pt x="13078" y="18937"/>
                      </a:lnTo>
                      <a:lnTo>
                        <a:pt x="13183" y="18916"/>
                      </a:lnTo>
                      <a:lnTo>
                        <a:pt x="13287" y="18937"/>
                      </a:lnTo>
                      <a:lnTo>
                        <a:pt x="13455" y="18832"/>
                      </a:lnTo>
                      <a:lnTo>
                        <a:pt x="13413" y="18748"/>
                      </a:lnTo>
                      <a:lnTo>
                        <a:pt x="13287" y="18706"/>
                      </a:lnTo>
                      <a:lnTo>
                        <a:pt x="13371" y="18665"/>
                      </a:lnTo>
                      <a:lnTo>
                        <a:pt x="13497" y="18665"/>
                      </a:lnTo>
                      <a:lnTo>
                        <a:pt x="13580" y="18769"/>
                      </a:lnTo>
                      <a:lnTo>
                        <a:pt x="13664" y="18769"/>
                      </a:lnTo>
                      <a:lnTo>
                        <a:pt x="13727" y="18665"/>
                      </a:lnTo>
                      <a:lnTo>
                        <a:pt x="13685" y="18539"/>
                      </a:lnTo>
                      <a:lnTo>
                        <a:pt x="13580" y="18518"/>
                      </a:lnTo>
                      <a:lnTo>
                        <a:pt x="13622" y="18455"/>
                      </a:lnTo>
                      <a:lnTo>
                        <a:pt x="13706" y="18455"/>
                      </a:lnTo>
                      <a:lnTo>
                        <a:pt x="13789" y="18497"/>
                      </a:lnTo>
                      <a:lnTo>
                        <a:pt x="13852" y="18455"/>
                      </a:lnTo>
                      <a:lnTo>
                        <a:pt x="13894" y="18518"/>
                      </a:lnTo>
                      <a:lnTo>
                        <a:pt x="13957" y="18539"/>
                      </a:lnTo>
                      <a:lnTo>
                        <a:pt x="14041" y="18413"/>
                      </a:lnTo>
                      <a:lnTo>
                        <a:pt x="14020" y="18330"/>
                      </a:lnTo>
                      <a:lnTo>
                        <a:pt x="13957" y="18309"/>
                      </a:lnTo>
                      <a:lnTo>
                        <a:pt x="13957" y="18225"/>
                      </a:lnTo>
                      <a:lnTo>
                        <a:pt x="14062" y="18225"/>
                      </a:lnTo>
                      <a:lnTo>
                        <a:pt x="14166" y="18204"/>
                      </a:lnTo>
                      <a:lnTo>
                        <a:pt x="14124" y="18079"/>
                      </a:lnTo>
                      <a:lnTo>
                        <a:pt x="14041" y="18037"/>
                      </a:lnTo>
                      <a:lnTo>
                        <a:pt x="13957" y="18079"/>
                      </a:lnTo>
                      <a:lnTo>
                        <a:pt x="14041" y="17995"/>
                      </a:lnTo>
                      <a:cubicBezTo>
                        <a:pt x="14062" y="17974"/>
                        <a:pt x="14041" y="17932"/>
                        <a:pt x="14041" y="17932"/>
                      </a:cubicBezTo>
                      <a:lnTo>
                        <a:pt x="14145" y="17828"/>
                      </a:lnTo>
                      <a:lnTo>
                        <a:pt x="14166" y="17911"/>
                      </a:lnTo>
                      <a:lnTo>
                        <a:pt x="14229" y="17911"/>
                      </a:lnTo>
                      <a:lnTo>
                        <a:pt x="14313" y="17807"/>
                      </a:lnTo>
                      <a:lnTo>
                        <a:pt x="14354" y="17869"/>
                      </a:lnTo>
                      <a:lnTo>
                        <a:pt x="14438" y="17828"/>
                      </a:lnTo>
                      <a:lnTo>
                        <a:pt x="14417" y="17765"/>
                      </a:lnTo>
                      <a:lnTo>
                        <a:pt x="14334" y="17723"/>
                      </a:lnTo>
                      <a:lnTo>
                        <a:pt x="14396" y="17660"/>
                      </a:lnTo>
                      <a:lnTo>
                        <a:pt x="14438" y="17597"/>
                      </a:lnTo>
                      <a:lnTo>
                        <a:pt x="14396" y="17514"/>
                      </a:lnTo>
                      <a:lnTo>
                        <a:pt x="14313" y="17556"/>
                      </a:lnTo>
                      <a:lnTo>
                        <a:pt x="14292" y="17597"/>
                      </a:lnTo>
                      <a:lnTo>
                        <a:pt x="14229" y="17597"/>
                      </a:lnTo>
                      <a:lnTo>
                        <a:pt x="14250" y="17493"/>
                      </a:lnTo>
                      <a:lnTo>
                        <a:pt x="14208" y="17472"/>
                      </a:lnTo>
                      <a:lnTo>
                        <a:pt x="14103" y="17493"/>
                      </a:lnTo>
                      <a:lnTo>
                        <a:pt x="14041" y="17577"/>
                      </a:lnTo>
                      <a:lnTo>
                        <a:pt x="14103" y="17618"/>
                      </a:lnTo>
                      <a:lnTo>
                        <a:pt x="14041" y="17723"/>
                      </a:lnTo>
                      <a:lnTo>
                        <a:pt x="13999" y="17702"/>
                      </a:lnTo>
                      <a:lnTo>
                        <a:pt x="13978" y="17786"/>
                      </a:lnTo>
                      <a:lnTo>
                        <a:pt x="13894" y="17765"/>
                      </a:lnTo>
                      <a:lnTo>
                        <a:pt x="13831" y="17807"/>
                      </a:lnTo>
                      <a:lnTo>
                        <a:pt x="13873" y="17869"/>
                      </a:lnTo>
                      <a:lnTo>
                        <a:pt x="13999" y="17995"/>
                      </a:lnTo>
                      <a:lnTo>
                        <a:pt x="13831" y="18141"/>
                      </a:lnTo>
                      <a:lnTo>
                        <a:pt x="13831" y="18079"/>
                      </a:lnTo>
                      <a:lnTo>
                        <a:pt x="13727" y="17995"/>
                      </a:lnTo>
                      <a:lnTo>
                        <a:pt x="13685" y="18037"/>
                      </a:lnTo>
                      <a:lnTo>
                        <a:pt x="13706" y="18121"/>
                      </a:lnTo>
                      <a:lnTo>
                        <a:pt x="13685" y="18225"/>
                      </a:lnTo>
                      <a:lnTo>
                        <a:pt x="13622" y="18204"/>
                      </a:lnTo>
                      <a:lnTo>
                        <a:pt x="13580" y="18225"/>
                      </a:lnTo>
                      <a:lnTo>
                        <a:pt x="13517" y="18330"/>
                      </a:lnTo>
                      <a:lnTo>
                        <a:pt x="13434" y="18351"/>
                      </a:lnTo>
                      <a:lnTo>
                        <a:pt x="13434" y="18288"/>
                      </a:lnTo>
                      <a:lnTo>
                        <a:pt x="13497" y="18225"/>
                      </a:lnTo>
                      <a:lnTo>
                        <a:pt x="13497" y="18121"/>
                      </a:lnTo>
                      <a:lnTo>
                        <a:pt x="13413" y="18079"/>
                      </a:lnTo>
                      <a:lnTo>
                        <a:pt x="13371" y="18079"/>
                      </a:lnTo>
                      <a:cubicBezTo>
                        <a:pt x="13413" y="17995"/>
                        <a:pt x="13476" y="17911"/>
                        <a:pt x="13559" y="17849"/>
                      </a:cubicBezTo>
                      <a:lnTo>
                        <a:pt x="13559" y="17807"/>
                      </a:lnTo>
                      <a:cubicBezTo>
                        <a:pt x="13497" y="17702"/>
                        <a:pt x="13476" y="17597"/>
                        <a:pt x="13434" y="17493"/>
                      </a:cubicBezTo>
                      <a:lnTo>
                        <a:pt x="13476" y="17493"/>
                      </a:lnTo>
                      <a:lnTo>
                        <a:pt x="13517" y="17535"/>
                      </a:lnTo>
                      <a:lnTo>
                        <a:pt x="13538" y="17493"/>
                      </a:lnTo>
                      <a:lnTo>
                        <a:pt x="13497" y="17409"/>
                      </a:lnTo>
                      <a:lnTo>
                        <a:pt x="13413" y="17388"/>
                      </a:lnTo>
                      <a:lnTo>
                        <a:pt x="13476" y="17367"/>
                      </a:lnTo>
                      <a:lnTo>
                        <a:pt x="13580" y="17388"/>
                      </a:lnTo>
                      <a:lnTo>
                        <a:pt x="13706" y="17263"/>
                      </a:lnTo>
                      <a:lnTo>
                        <a:pt x="13831" y="17263"/>
                      </a:lnTo>
                      <a:lnTo>
                        <a:pt x="13936" y="17158"/>
                      </a:lnTo>
                      <a:lnTo>
                        <a:pt x="14020" y="17137"/>
                      </a:lnTo>
                      <a:lnTo>
                        <a:pt x="14145" y="16991"/>
                      </a:lnTo>
                      <a:lnTo>
                        <a:pt x="14145" y="16844"/>
                      </a:lnTo>
                      <a:lnTo>
                        <a:pt x="14103" y="16781"/>
                      </a:lnTo>
                      <a:lnTo>
                        <a:pt x="14082" y="16781"/>
                      </a:lnTo>
                      <a:lnTo>
                        <a:pt x="14020" y="16656"/>
                      </a:lnTo>
                      <a:lnTo>
                        <a:pt x="13957" y="16635"/>
                      </a:lnTo>
                      <a:lnTo>
                        <a:pt x="13810" y="16635"/>
                      </a:lnTo>
                      <a:lnTo>
                        <a:pt x="13831" y="16530"/>
                      </a:lnTo>
                      <a:lnTo>
                        <a:pt x="13831" y="16426"/>
                      </a:lnTo>
                      <a:lnTo>
                        <a:pt x="13999" y="16363"/>
                      </a:lnTo>
                      <a:lnTo>
                        <a:pt x="14020" y="16321"/>
                      </a:lnTo>
                      <a:lnTo>
                        <a:pt x="14103" y="16300"/>
                      </a:lnTo>
                      <a:lnTo>
                        <a:pt x="14124" y="16216"/>
                      </a:lnTo>
                      <a:lnTo>
                        <a:pt x="14103" y="16216"/>
                      </a:lnTo>
                      <a:lnTo>
                        <a:pt x="14145" y="16154"/>
                      </a:lnTo>
                      <a:lnTo>
                        <a:pt x="14250" y="16196"/>
                      </a:lnTo>
                      <a:lnTo>
                        <a:pt x="14417" y="16091"/>
                      </a:lnTo>
                      <a:lnTo>
                        <a:pt x="14522" y="16175"/>
                      </a:lnTo>
                      <a:lnTo>
                        <a:pt x="14647" y="16091"/>
                      </a:lnTo>
                      <a:lnTo>
                        <a:pt x="14626" y="16175"/>
                      </a:lnTo>
                      <a:lnTo>
                        <a:pt x="14647" y="16216"/>
                      </a:lnTo>
                      <a:lnTo>
                        <a:pt x="14731" y="16216"/>
                      </a:lnTo>
                      <a:lnTo>
                        <a:pt x="14857" y="16091"/>
                      </a:lnTo>
                      <a:lnTo>
                        <a:pt x="14836" y="16028"/>
                      </a:lnTo>
                      <a:lnTo>
                        <a:pt x="14773" y="16007"/>
                      </a:lnTo>
                      <a:lnTo>
                        <a:pt x="14752" y="15965"/>
                      </a:lnTo>
                      <a:lnTo>
                        <a:pt x="14794" y="15924"/>
                      </a:lnTo>
                      <a:lnTo>
                        <a:pt x="14919" y="15986"/>
                      </a:lnTo>
                      <a:lnTo>
                        <a:pt x="15129" y="15924"/>
                      </a:lnTo>
                      <a:lnTo>
                        <a:pt x="15170" y="15777"/>
                      </a:lnTo>
                      <a:lnTo>
                        <a:pt x="15129" y="15631"/>
                      </a:lnTo>
                      <a:lnTo>
                        <a:pt x="14961" y="15526"/>
                      </a:lnTo>
                      <a:lnTo>
                        <a:pt x="14891" y="15526"/>
                      </a:lnTo>
                      <a:lnTo>
                        <a:pt x="14919" y="15505"/>
                      </a:lnTo>
                      <a:lnTo>
                        <a:pt x="15066" y="15505"/>
                      </a:lnTo>
                      <a:lnTo>
                        <a:pt x="15150" y="15589"/>
                      </a:lnTo>
                      <a:lnTo>
                        <a:pt x="15296" y="15589"/>
                      </a:lnTo>
                      <a:lnTo>
                        <a:pt x="15401" y="15484"/>
                      </a:lnTo>
                      <a:lnTo>
                        <a:pt x="15401" y="15400"/>
                      </a:lnTo>
                      <a:lnTo>
                        <a:pt x="15673" y="15275"/>
                      </a:lnTo>
                      <a:lnTo>
                        <a:pt x="15798" y="15149"/>
                      </a:lnTo>
                      <a:lnTo>
                        <a:pt x="15924" y="15149"/>
                      </a:lnTo>
                      <a:lnTo>
                        <a:pt x="15986" y="15087"/>
                      </a:lnTo>
                      <a:lnTo>
                        <a:pt x="15986" y="15003"/>
                      </a:lnTo>
                      <a:lnTo>
                        <a:pt x="16217" y="14836"/>
                      </a:lnTo>
                      <a:lnTo>
                        <a:pt x="16426" y="14794"/>
                      </a:lnTo>
                      <a:lnTo>
                        <a:pt x="16656" y="14584"/>
                      </a:lnTo>
                      <a:lnTo>
                        <a:pt x="16844" y="14564"/>
                      </a:lnTo>
                      <a:lnTo>
                        <a:pt x="17033" y="14333"/>
                      </a:lnTo>
                      <a:lnTo>
                        <a:pt x="16949" y="14480"/>
                      </a:lnTo>
                      <a:lnTo>
                        <a:pt x="16949" y="14626"/>
                      </a:lnTo>
                      <a:lnTo>
                        <a:pt x="17012" y="14647"/>
                      </a:lnTo>
                      <a:lnTo>
                        <a:pt x="17075" y="14668"/>
                      </a:lnTo>
                      <a:lnTo>
                        <a:pt x="17116" y="14731"/>
                      </a:lnTo>
                      <a:lnTo>
                        <a:pt x="17263" y="14564"/>
                      </a:lnTo>
                      <a:lnTo>
                        <a:pt x="17367" y="14522"/>
                      </a:lnTo>
                      <a:lnTo>
                        <a:pt x="17598" y="14438"/>
                      </a:lnTo>
                      <a:lnTo>
                        <a:pt x="17681" y="14354"/>
                      </a:lnTo>
                      <a:lnTo>
                        <a:pt x="17681" y="14354"/>
                      </a:lnTo>
                      <a:lnTo>
                        <a:pt x="17639" y="14480"/>
                      </a:lnTo>
                      <a:lnTo>
                        <a:pt x="17451" y="14584"/>
                      </a:lnTo>
                      <a:lnTo>
                        <a:pt x="17326" y="14584"/>
                      </a:lnTo>
                      <a:lnTo>
                        <a:pt x="17054" y="14856"/>
                      </a:lnTo>
                      <a:lnTo>
                        <a:pt x="17033" y="14961"/>
                      </a:lnTo>
                      <a:lnTo>
                        <a:pt x="17158" y="15149"/>
                      </a:lnTo>
                      <a:lnTo>
                        <a:pt x="17179" y="15275"/>
                      </a:lnTo>
                      <a:lnTo>
                        <a:pt x="17054" y="15191"/>
                      </a:lnTo>
                      <a:lnTo>
                        <a:pt x="16949" y="15191"/>
                      </a:lnTo>
                      <a:lnTo>
                        <a:pt x="16886" y="15212"/>
                      </a:lnTo>
                      <a:lnTo>
                        <a:pt x="16823" y="15212"/>
                      </a:lnTo>
                      <a:lnTo>
                        <a:pt x="16719" y="15149"/>
                      </a:lnTo>
                      <a:lnTo>
                        <a:pt x="16698" y="14982"/>
                      </a:lnTo>
                      <a:lnTo>
                        <a:pt x="16510" y="15066"/>
                      </a:lnTo>
                      <a:lnTo>
                        <a:pt x="16405" y="15066"/>
                      </a:lnTo>
                      <a:lnTo>
                        <a:pt x="16238" y="15170"/>
                      </a:lnTo>
                      <a:lnTo>
                        <a:pt x="16091" y="15170"/>
                      </a:lnTo>
                      <a:lnTo>
                        <a:pt x="15986" y="15275"/>
                      </a:lnTo>
                      <a:lnTo>
                        <a:pt x="15986" y="15380"/>
                      </a:lnTo>
                      <a:lnTo>
                        <a:pt x="16007" y="15421"/>
                      </a:lnTo>
                      <a:lnTo>
                        <a:pt x="15903" y="15610"/>
                      </a:lnTo>
                      <a:lnTo>
                        <a:pt x="15777" y="15693"/>
                      </a:lnTo>
                      <a:lnTo>
                        <a:pt x="15714" y="15840"/>
                      </a:lnTo>
                      <a:lnTo>
                        <a:pt x="15380" y="16133"/>
                      </a:lnTo>
                      <a:lnTo>
                        <a:pt x="15296" y="16237"/>
                      </a:lnTo>
                      <a:lnTo>
                        <a:pt x="15296" y="16321"/>
                      </a:lnTo>
                      <a:lnTo>
                        <a:pt x="15401" y="16468"/>
                      </a:lnTo>
                      <a:lnTo>
                        <a:pt x="15463" y="16405"/>
                      </a:lnTo>
                      <a:lnTo>
                        <a:pt x="15505" y="16405"/>
                      </a:lnTo>
                      <a:lnTo>
                        <a:pt x="15610" y="16321"/>
                      </a:lnTo>
                      <a:lnTo>
                        <a:pt x="15694" y="16342"/>
                      </a:lnTo>
                      <a:lnTo>
                        <a:pt x="15694" y="16405"/>
                      </a:lnTo>
                      <a:lnTo>
                        <a:pt x="15484" y="16551"/>
                      </a:lnTo>
                      <a:lnTo>
                        <a:pt x="15401" y="16551"/>
                      </a:lnTo>
                      <a:lnTo>
                        <a:pt x="15359" y="16656"/>
                      </a:lnTo>
                      <a:lnTo>
                        <a:pt x="15254" y="16614"/>
                      </a:lnTo>
                      <a:lnTo>
                        <a:pt x="15170" y="16614"/>
                      </a:lnTo>
                      <a:lnTo>
                        <a:pt x="15087" y="16635"/>
                      </a:lnTo>
                      <a:lnTo>
                        <a:pt x="15087" y="16740"/>
                      </a:lnTo>
                      <a:lnTo>
                        <a:pt x="15024" y="16719"/>
                      </a:lnTo>
                      <a:lnTo>
                        <a:pt x="14919" y="16740"/>
                      </a:lnTo>
                      <a:lnTo>
                        <a:pt x="14919" y="16865"/>
                      </a:lnTo>
                      <a:lnTo>
                        <a:pt x="15066" y="17053"/>
                      </a:lnTo>
                      <a:lnTo>
                        <a:pt x="15129" y="17032"/>
                      </a:lnTo>
                      <a:lnTo>
                        <a:pt x="15170" y="16949"/>
                      </a:lnTo>
                      <a:lnTo>
                        <a:pt x="15233" y="17032"/>
                      </a:lnTo>
                      <a:lnTo>
                        <a:pt x="15275" y="16886"/>
                      </a:lnTo>
                      <a:lnTo>
                        <a:pt x="15359" y="16886"/>
                      </a:lnTo>
                      <a:lnTo>
                        <a:pt x="15359" y="16991"/>
                      </a:lnTo>
                      <a:lnTo>
                        <a:pt x="15442" y="16949"/>
                      </a:lnTo>
                      <a:lnTo>
                        <a:pt x="15463" y="16865"/>
                      </a:lnTo>
                      <a:lnTo>
                        <a:pt x="15526" y="16823"/>
                      </a:lnTo>
                      <a:lnTo>
                        <a:pt x="15652" y="16740"/>
                      </a:lnTo>
                      <a:lnTo>
                        <a:pt x="15652" y="16614"/>
                      </a:lnTo>
                      <a:lnTo>
                        <a:pt x="15714" y="16530"/>
                      </a:lnTo>
                      <a:lnTo>
                        <a:pt x="15714" y="16572"/>
                      </a:lnTo>
                      <a:lnTo>
                        <a:pt x="15673" y="16635"/>
                      </a:lnTo>
                      <a:lnTo>
                        <a:pt x="15714" y="16719"/>
                      </a:lnTo>
                      <a:lnTo>
                        <a:pt x="15840" y="16719"/>
                      </a:lnTo>
                      <a:lnTo>
                        <a:pt x="16028" y="16572"/>
                      </a:lnTo>
                      <a:lnTo>
                        <a:pt x="16175" y="16572"/>
                      </a:lnTo>
                      <a:lnTo>
                        <a:pt x="16196" y="16656"/>
                      </a:lnTo>
                      <a:lnTo>
                        <a:pt x="16258" y="16614"/>
                      </a:lnTo>
                      <a:lnTo>
                        <a:pt x="16321" y="16405"/>
                      </a:lnTo>
                      <a:lnTo>
                        <a:pt x="16447" y="16321"/>
                      </a:lnTo>
                      <a:lnTo>
                        <a:pt x="16510" y="16321"/>
                      </a:lnTo>
                      <a:lnTo>
                        <a:pt x="16363" y="16468"/>
                      </a:lnTo>
                      <a:lnTo>
                        <a:pt x="16363" y="16551"/>
                      </a:lnTo>
                      <a:lnTo>
                        <a:pt x="16447" y="16509"/>
                      </a:lnTo>
                      <a:lnTo>
                        <a:pt x="16572" y="16342"/>
                      </a:lnTo>
                      <a:lnTo>
                        <a:pt x="16656" y="16154"/>
                      </a:lnTo>
                      <a:lnTo>
                        <a:pt x="16740" y="16112"/>
                      </a:lnTo>
                      <a:lnTo>
                        <a:pt x="16740" y="16196"/>
                      </a:lnTo>
                      <a:lnTo>
                        <a:pt x="16656" y="16321"/>
                      </a:lnTo>
                      <a:lnTo>
                        <a:pt x="16656" y="16363"/>
                      </a:lnTo>
                      <a:lnTo>
                        <a:pt x="16782" y="16237"/>
                      </a:lnTo>
                      <a:lnTo>
                        <a:pt x="16844" y="16321"/>
                      </a:lnTo>
                      <a:lnTo>
                        <a:pt x="16844" y="16405"/>
                      </a:lnTo>
                      <a:lnTo>
                        <a:pt x="16970" y="16426"/>
                      </a:lnTo>
                      <a:lnTo>
                        <a:pt x="17033" y="16468"/>
                      </a:lnTo>
                      <a:lnTo>
                        <a:pt x="17095" y="16405"/>
                      </a:lnTo>
                      <a:lnTo>
                        <a:pt x="17158" y="16258"/>
                      </a:lnTo>
                      <a:lnTo>
                        <a:pt x="17305" y="16237"/>
                      </a:lnTo>
                      <a:lnTo>
                        <a:pt x="17409" y="16154"/>
                      </a:lnTo>
                      <a:lnTo>
                        <a:pt x="17347" y="16133"/>
                      </a:lnTo>
                      <a:lnTo>
                        <a:pt x="17367" y="16007"/>
                      </a:lnTo>
                      <a:lnTo>
                        <a:pt x="17577" y="15924"/>
                      </a:lnTo>
                      <a:lnTo>
                        <a:pt x="17598" y="15840"/>
                      </a:lnTo>
                      <a:lnTo>
                        <a:pt x="17598" y="15735"/>
                      </a:lnTo>
                      <a:lnTo>
                        <a:pt x="17493" y="15777"/>
                      </a:lnTo>
                      <a:lnTo>
                        <a:pt x="17409" y="15714"/>
                      </a:lnTo>
                      <a:lnTo>
                        <a:pt x="17284" y="15693"/>
                      </a:lnTo>
                      <a:lnTo>
                        <a:pt x="17347" y="15610"/>
                      </a:lnTo>
                      <a:lnTo>
                        <a:pt x="17451" y="15610"/>
                      </a:lnTo>
                      <a:lnTo>
                        <a:pt x="17514" y="15631"/>
                      </a:lnTo>
                      <a:lnTo>
                        <a:pt x="17577" y="15568"/>
                      </a:lnTo>
                      <a:lnTo>
                        <a:pt x="17577" y="15463"/>
                      </a:lnTo>
                      <a:lnTo>
                        <a:pt x="17472" y="15505"/>
                      </a:lnTo>
                      <a:lnTo>
                        <a:pt x="17367" y="15400"/>
                      </a:lnTo>
                      <a:lnTo>
                        <a:pt x="17367" y="15317"/>
                      </a:lnTo>
                      <a:lnTo>
                        <a:pt x="17514" y="15296"/>
                      </a:lnTo>
                      <a:lnTo>
                        <a:pt x="17598" y="15275"/>
                      </a:lnTo>
                      <a:lnTo>
                        <a:pt x="17660" y="15296"/>
                      </a:lnTo>
                      <a:lnTo>
                        <a:pt x="17681" y="15254"/>
                      </a:lnTo>
                      <a:lnTo>
                        <a:pt x="17619" y="15108"/>
                      </a:lnTo>
                      <a:lnTo>
                        <a:pt x="17807" y="15045"/>
                      </a:lnTo>
                      <a:lnTo>
                        <a:pt x="17911" y="15108"/>
                      </a:lnTo>
                      <a:lnTo>
                        <a:pt x="17995" y="15087"/>
                      </a:lnTo>
                      <a:lnTo>
                        <a:pt x="18121" y="15087"/>
                      </a:lnTo>
                      <a:lnTo>
                        <a:pt x="17911" y="15254"/>
                      </a:lnTo>
                      <a:lnTo>
                        <a:pt x="17911" y="15359"/>
                      </a:lnTo>
                      <a:lnTo>
                        <a:pt x="17932" y="15526"/>
                      </a:lnTo>
                      <a:lnTo>
                        <a:pt x="17995" y="15526"/>
                      </a:lnTo>
                      <a:lnTo>
                        <a:pt x="18079" y="15317"/>
                      </a:lnTo>
                      <a:lnTo>
                        <a:pt x="18142" y="15275"/>
                      </a:lnTo>
                      <a:lnTo>
                        <a:pt x="18204" y="15275"/>
                      </a:lnTo>
                      <a:lnTo>
                        <a:pt x="18183" y="15359"/>
                      </a:lnTo>
                      <a:lnTo>
                        <a:pt x="18121" y="15421"/>
                      </a:lnTo>
                      <a:lnTo>
                        <a:pt x="18142" y="15505"/>
                      </a:lnTo>
                      <a:lnTo>
                        <a:pt x="18288" y="15400"/>
                      </a:lnTo>
                      <a:lnTo>
                        <a:pt x="18309" y="15317"/>
                      </a:lnTo>
                      <a:lnTo>
                        <a:pt x="18393" y="15400"/>
                      </a:lnTo>
                      <a:lnTo>
                        <a:pt x="18497" y="15317"/>
                      </a:lnTo>
                      <a:lnTo>
                        <a:pt x="18539" y="15317"/>
                      </a:lnTo>
                      <a:lnTo>
                        <a:pt x="18644" y="15254"/>
                      </a:lnTo>
                      <a:lnTo>
                        <a:pt x="18769" y="15212"/>
                      </a:lnTo>
                      <a:lnTo>
                        <a:pt x="18874" y="15254"/>
                      </a:lnTo>
                      <a:lnTo>
                        <a:pt x="18853" y="15296"/>
                      </a:lnTo>
                      <a:lnTo>
                        <a:pt x="18727" y="15296"/>
                      </a:lnTo>
                      <a:lnTo>
                        <a:pt x="18602" y="15421"/>
                      </a:lnTo>
                      <a:lnTo>
                        <a:pt x="18686" y="15421"/>
                      </a:lnTo>
                      <a:lnTo>
                        <a:pt x="18623" y="15505"/>
                      </a:lnTo>
                      <a:lnTo>
                        <a:pt x="18686" y="15568"/>
                      </a:lnTo>
                      <a:lnTo>
                        <a:pt x="18895" y="15610"/>
                      </a:lnTo>
                      <a:lnTo>
                        <a:pt x="18958" y="15693"/>
                      </a:lnTo>
                      <a:lnTo>
                        <a:pt x="18958" y="15735"/>
                      </a:lnTo>
                      <a:lnTo>
                        <a:pt x="18832" y="15631"/>
                      </a:lnTo>
                      <a:lnTo>
                        <a:pt x="18686" y="15610"/>
                      </a:lnTo>
                      <a:lnTo>
                        <a:pt x="18581" y="15672"/>
                      </a:lnTo>
                      <a:lnTo>
                        <a:pt x="18581" y="15777"/>
                      </a:lnTo>
                      <a:lnTo>
                        <a:pt x="18644" y="15798"/>
                      </a:lnTo>
                      <a:lnTo>
                        <a:pt x="18748" y="15735"/>
                      </a:lnTo>
                      <a:lnTo>
                        <a:pt x="18832" y="15819"/>
                      </a:lnTo>
                      <a:lnTo>
                        <a:pt x="18790" y="15840"/>
                      </a:lnTo>
                      <a:lnTo>
                        <a:pt x="18644" y="15840"/>
                      </a:lnTo>
                      <a:lnTo>
                        <a:pt x="18644" y="15924"/>
                      </a:lnTo>
                      <a:lnTo>
                        <a:pt x="18811" y="15986"/>
                      </a:lnTo>
                      <a:lnTo>
                        <a:pt x="18853" y="16049"/>
                      </a:lnTo>
                      <a:lnTo>
                        <a:pt x="18790" y="16091"/>
                      </a:lnTo>
                      <a:lnTo>
                        <a:pt x="18707" y="16112"/>
                      </a:lnTo>
                      <a:lnTo>
                        <a:pt x="18707" y="16154"/>
                      </a:lnTo>
                      <a:lnTo>
                        <a:pt x="18811" y="16154"/>
                      </a:lnTo>
                      <a:lnTo>
                        <a:pt x="18916" y="16112"/>
                      </a:lnTo>
                      <a:lnTo>
                        <a:pt x="19020" y="16196"/>
                      </a:lnTo>
                      <a:lnTo>
                        <a:pt x="19125" y="16237"/>
                      </a:lnTo>
                      <a:lnTo>
                        <a:pt x="19271" y="16196"/>
                      </a:lnTo>
                      <a:lnTo>
                        <a:pt x="19334" y="16258"/>
                      </a:lnTo>
                      <a:lnTo>
                        <a:pt x="19334" y="16321"/>
                      </a:lnTo>
                      <a:lnTo>
                        <a:pt x="19251" y="16363"/>
                      </a:lnTo>
                      <a:lnTo>
                        <a:pt x="19271" y="16447"/>
                      </a:lnTo>
                      <a:lnTo>
                        <a:pt x="19334" y="16468"/>
                      </a:lnTo>
                      <a:lnTo>
                        <a:pt x="19355" y="16551"/>
                      </a:lnTo>
                      <a:lnTo>
                        <a:pt x="19439" y="16572"/>
                      </a:lnTo>
                      <a:lnTo>
                        <a:pt x="19523" y="16488"/>
                      </a:lnTo>
                      <a:lnTo>
                        <a:pt x="19481" y="16426"/>
                      </a:lnTo>
                      <a:lnTo>
                        <a:pt x="19523" y="16384"/>
                      </a:lnTo>
                      <a:lnTo>
                        <a:pt x="19648" y="16384"/>
                      </a:lnTo>
                      <a:lnTo>
                        <a:pt x="19564" y="16488"/>
                      </a:lnTo>
                      <a:lnTo>
                        <a:pt x="19564" y="16551"/>
                      </a:lnTo>
                      <a:lnTo>
                        <a:pt x="19418" y="16719"/>
                      </a:lnTo>
                      <a:lnTo>
                        <a:pt x="19443" y="16744"/>
                      </a:lnTo>
                      <a:lnTo>
                        <a:pt x="19376" y="16760"/>
                      </a:lnTo>
                      <a:lnTo>
                        <a:pt x="19418" y="16844"/>
                      </a:lnTo>
                      <a:lnTo>
                        <a:pt x="19690" y="16907"/>
                      </a:lnTo>
                      <a:lnTo>
                        <a:pt x="19774" y="16865"/>
                      </a:lnTo>
                      <a:lnTo>
                        <a:pt x="19857" y="16907"/>
                      </a:lnTo>
                      <a:lnTo>
                        <a:pt x="20108" y="16907"/>
                      </a:lnTo>
                      <a:lnTo>
                        <a:pt x="20234" y="16865"/>
                      </a:lnTo>
                      <a:lnTo>
                        <a:pt x="20297" y="16907"/>
                      </a:lnTo>
                      <a:lnTo>
                        <a:pt x="20297" y="16970"/>
                      </a:lnTo>
                      <a:lnTo>
                        <a:pt x="20380" y="16970"/>
                      </a:lnTo>
                      <a:lnTo>
                        <a:pt x="20443" y="17053"/>
                      </a:lnTo>
                      <a:lnTo>
                        <a:pt x="20527" y="17116"/>
                      </a:lnTo>
                      <a:lnTo>
                        <a:pt x="20548" y="17179"/>
                      </a:lnTo>
                      <a:lnTo>
                        <a:pt x="20652" y="17179"/>
                      </a:lnTo>
                      <a:lnTo>
                        <a:pt x="20820" y="17116"/>
                      </a:lnTo>
                      <a:lnTo>
                        <a:pt x="20841" y="17074"/>
                      </a:lnTo>
                      <a:lnTo>
                        <a:pt x="20904" y="17116"/>
                      </a:lnTo>
                      <a:lnTo>
                        <a:pt x="20904" y="17179"/>
                      </a:lnTo>
                      <a:lnTo>
                        <a:pt x="20820" y="17263"/>
                      </a:lnTo>
                      <a:lnTo>
                        <a:pt x="20715" y="17284"/>
                      </a:lnTo>
                      <a:lnTo>
                        <a:pt x="20736" y="17346"/>
                      </a:lnTo>
                      <a:lnTo>
                        <a:pt x="20904" y="17388"/>
                      </a:lnTo>
                      <a:lnTo>
                        <a:pt x="20924" y="17493"/>
                      </a:lnTo>
                      <a:lnTo>
                        <a:pt x="21008" y="17577"/>
                      </a:lnTo>
                      <a:lnTo>
                        <a:pt x="21176" y="17639"/>
                      </a:lnTo>
                      <a:lnTo>
                        <a:pt x="21385" y="17577"/>
                      </a:lnTo>
                      <a:lnTo>
                        <a:pt x="21468" y="17556"/>
                      </a:lnTo>
                      <a:lnTo>
                        <a:pt x="21489" y="17597"/>
                      </a:lnTo>
                      <a:lnTo>
                        <a:pt x="21573" y="17535"/>
                      </a:lnTo>
                      <a:lnTo>
                        <a:pt x="21740" y="17430"/>
                      </a:lnTo>
                      <a:lnTo>
                        <a:pt x="21782" y="17430"/>
                      </a:lnTo>
                      <a:lnTo>
                        <a:pt x="21740" y="17493"/>
                      </a:lnTo>
                      <a:lnTo>
                        <a:pt x="21636" y="17577"/>
                      </a:lnTo>
                      <a:lnTo>
                        <a:pt x="21594" y="17786"/>
                      </a:lnTo>
                      <a:lnTo>
                        <a:pt x="21552" y="17911"/>
                      </a:lnTo>
                      <a:lnTo>
                        <a:pt x="21468" y="17911"/>
                      </a:lnTo>
                      <a:lnTo>
                        <a:pt x="21343" y="17849"/>
                      </a:lnTo>
                      <a:lnTo>
                        <a:pt x="21280" y="17869"/>
                      </a:lnTo>
                      <a:lnTo>
                        <a:pt x="21364" y="17995"/>
                      </a:lnTo>
                      <a:lnTo>
                        <a:pt x="21385" y="18100"/>
                      </a:lnTo>
                      <a:lnTo>
                        <a:pt x="21468" y="18162"/>
                      </a:lnTo>
                      <a:lnTo>
                        <a:pt x="21573" y="18121"/>
                      </a:lnTo>
                      <a:lnTo>
                        <a:pt x="21657" y="18162"/>
                      </a:lnTo>
                      <a:lnTo>
                        <a:pt x="21636" y="18225"/>
                      </a:lnTo>
                      <a:lnTo>
                        <a:pt x="21552" y="18225"/>
                      </a:lnTo>
                      <a:lnTo>
                        <a:pt x="21552" y="18288"/>
                      </a:lnTo>
                      <a:lnTo>
                        <a:pt x="21720" y="18434"/>
                      </a:lnTo>
                      <a:lnTo>
                        <a:pt x="21761" y="18413"/>
                      </a:lnTo>
                      <a:lnTo>
                        <a:pt x="21887" y="18434"/>
                      </a:lnTo>
                      <a:lnTo>
                        <a:pt x="21950" y="18330"/>
                      </a:lnTo>
                      <a:lnTo>
                        <a:pt x="22075" y="18100"/>
                      </a:lnTo>
                      <a:lnTo>
                        <a:pt x="22033" y="18288"/>
                      </a:lnTo>
                      <a:lnTo>
                        <a:pt x="22033" y="18413"/>
                      </a:lnTo>
                      <a:lnTo>
                        <a:pt x="21992" y="18497"/>
                      </a:lnTo>
                      <a:lnTo>
                        <a:pt x="21950" y="18518"/>
                      </a:lnTo>
                      <a:lnTo>
                        <a:pt x="21866" y="18623"/>
                      </a:lnTo>
                      <a:lnTo>
                        <a:pt x="21887" y="18706"/>
                      </a:lnTo>
                      <a:lnTo>
                        <a:pt x="21971" y="18748"/>
                      </a:lnTo>
                      <a:lnTo>
                        <a:pt x="21929" y="18811"/>
                      </a:lnTo>
                      <a:lnTo>
                        <a:pt x="21929" y="19062"/>
                      </a:lnTo>
                      <a:lnTo>
                        <a:pt x="21971" y="19125"/>
                      </a:lnTo>
                      <a:lnTo>
                        <a:pt x="22054" y="19125"/>
                      </a:lnTo>
                      <a:lnTo>
                        <a:pt x="22033" y="19229"/>
                      </a:lnTo>
                      <a:lnTo>
                        <a:pt x="22054" y="19334"/>
                      </a:lnTo>
                      <a:lnTo>
                        <a:pt x="22243" y="19522"/>
                      </a:lnTo>
                      <a:lnTo>
                        <a:pt x="22284" y="19543"/>
                      </a:lnTo>
                      <a:lnTo>
                        <a:pt x="22284" y="19585"/>
                      </a:lnTo>
                      <a:lnTo>
                        <a:pt x="22347" y="19543"/>
                      </a:lnTo>
                      <a:lnTo>
                        <a:pt x="22389" y="19627"/>
                      </a:lnTo>
                      <a:lnTo>
                        <a:pt x="22473" y="19585"/>
                      </a:lnTo>
                      <a:lnTo>
                        <a:pt x="22452" y="19543"/>
                      </a:lnTo>
                      <a:lnTo>
                        <a:pt x="22473" y="19481"/>
                      </a:lnTo>
                      <a:lnTo>
                        <a:pt x="22515" y="19543"/>
                      </a:lnTo>
                      <a:lnTo>
                        <a:pt x="22598" y="19564"/>
                      </a:lnTo>
                      <a:lnTo>
                        <a:pt x="22661" y="19481"/>
                      </a:lnTo>
                      <a:lnTo>
                        <a:pt x="22577" y="19334"/>
                      </a:lnTo>
                      <a:lnTo>
                        <a:pt x="22515" y="19334"/>
                      </a:lnTo>
                      <a:lnTo>
                        <a:pt x="22473" y="19355"/>
                      </a:lnTo>
                      <a:lnTo>
                        <a:pt x="22452" y="19334"/>
                      </a:lnTo>
                      <a:lnTo>
                        <a:pt x="22515" y="19229"/>
                      </a:lnTo>
                      <a:lnTo>
                        <a:pt x="22515" y="19146"/>
                      </a:lnTo>
                      <a:lnTo>
                        <a:pt x="22494" y="19062"/>
                      </a:lnTo>
                      <a:lnTo>
                        <a:pt x="22410" y="19041"/>
                      </a:lnTo>
                      <a:lnTo>
                        <a:pt x="22410" y="18999"/>
                      </a:lnTo>
                      <a:lnTo>
                        <a:pt x="22473" y="18937"/>
                      </a:lnTo>
                      <a:lnTo>
                        <a:pt x="22494" y="18811"/>
                      </a:lnTo>
                      <a:lnTo>
                        <a:pt x="22577" y="18811"/>
                      </a:lnTo>
                      <a:lnTo>
                        <a:pt x="22577" y="18916"/>
                      </a:lnTo>
                      <a:lnTo>
                        <a:pt x="22598" y="18999"/>
                      </a:lnTo>
                      <a:lnTo>
                        <a:pt x="22682" y="18895"/>
                      </a:lnTo>
                      <a:lnTo>
                        <a:pt x="22703" y="18957"/>
                      </a:lnTo>
                      <a:lnTo>
                        <a:pt x="22766" y="19041"/>
                      </a:lnTo>
                      <a:lnTo>
                        <a:pt x="22703" y="19146"/>
                      </a:lnTo>
                      <a:lnTo>
                        <a:pt x="22724" y="19229"/>
                      </a:lnTo>
                      <a:lnTo>
                        <a:pt x="22787" y="19250"/>
                      </a:lnTo>
                      <a:lnTo>
                        <a:pt x="22891" y="19146"/>
                      </a:lnTo>
                      <a:lnTo>
                        <a:pt x="22933" y="19146"/>
                      </a:lnTo>
                      <a:lnTo>
                        <a:pt x="22912" y="19229"/>
                      </a:lnTo>
                      <a:lnTo>
                        <a:pt x="22828" y="19313"/>
                      </a:lnTo>
                      <a:lnTo>
                        <a:pt x="22828" y="19376"/>
                      </a:lnTo>
                      <a:lnTo>
                        <a:pt x="22870" y="19481"/>
                      </a:lnTo>
                      <a:lnTo>
                        <a:pt x="22808" y="19627"/>
                      </a:lnTo>
                      <a:lnTo>
                        <a:pt x="22828" y="19669"/>
                      </a:lnTo>
                      <a:lnTo>
                        <a:pt x="22891" y="19669"/>
                      </a:lnTo>
                      <a:lnTo>
                        <a:pt x="22891" y="19857"/>
                      </a:lnTo>
                      <a:cubicBezTo>
                        <a:pt x="22891" y="19899"/>
                        <a:pt x="22870" y="19983"/>
                        <a:pt x="22870" y="20045"/>
                      </a:cubicBezTo>
                      <a:lnTo>
                        <a:pt x="22828" y="20087"/>
                      </a:lnTo>
                      <a:lnTo>
                        <a:pt x="22808" y="20004"/>
                      </a:lnTo>
                      <a:lnTo>
                        <a:pt x="22870" y="19941"/>
                      </a:lnTo>
                      <a:lnTo>
                        <a:pt x="22870" y="19857"/>
                      </a:lnTo>
                      <a:lnTo>
                        <a:pt x="22766" y="19794"/>
                      </a:lnTo>
                      <a:lnTo>
                        <a:pt x="22598" y="19836"/>
                      </a:lnTo>
                      <a:lnTo>
                        <a:pt x="22577" y="19878"/>
                      </a:lnTo>
                      <a:lnTo>
                        <a:pt x="22515" y="19899"/>
                      </a:lnTo>
                      <a:lnTo>
                        <a:pt x="22473" y="19794"/>
                      </a:lnTo>
                      <a:lnTo>
                        <a:pt x="22410" y="19941"/>
                      </a:lnTo>
                      <a:lnTo>
                        <a:pt x="22452" y="20066"/>
                      </a:lnTo>
                      <a:lnTo>
                        <a:pt x="22515" y="20108"/>
                      </a:lnTo>
                      <a:lnTo>
                        <a:pt x="22473" y="20192"/>
                      </a:lnTo>
                      <a:lnTo>
                        <a:pt x="22410" y="20150"/>
                      </a:lnTo>
                      <a:lnTo>
                        <a:pt x="22368" y="20255"/>
                      </a:lnTo>
                      <a:lnTo>
                        <a:pt x="22452" y="20401"/>
                      </a:lnTo>
                      <a:lnTo>
                        <a:pt x="22410" y="20506"/>
                      </a:lnTo>
                      <a:lnTo>
                        <a:pt x="22494" y="20569"/>
                      </a:lnTo>
                      <a:lnTo>
                        <a:pt x="22410" y="20631"/>
                      </a:lnTo>
                      <a:lnTo>
                        <a:pt x="22515" y="20778"/>
                      </a:lnTo>
                      <a:lnTo>
                        <a:pt x="22619" y="20778"/>
                      </a:lnTo>
                      <a:lnTo>
                        <a:pt x="22703" y="20694"/>
                      </a:lnTo>
                      <a:lnTo>
                        <a:pt x="22703" y="20569"/>
                      </a:lnTo>
                      <a:lnTo>
                        <a:pt x="22619" y="20401"/>
                      </a:lnTo>
                      <a:lnTo>
                        <a:pt x="22661" y="20297"/>
                      </a:lnTo>
                      <a:lnTo>
                        <a:pt x="22787" y="20527"/>
                      </a:lnTo>
                      <a:lnTo>
                        <a:pt x="22787" y="20631"/>
                      </a:lnTo>
                      <a:lnTo>
                        <a:pt x="22787" y="20694"/>
                      </a:lnTo>
                      <a:cubicBezTo>
                        <a:pt x="22766" y="20694"/>
                        <a:pt x="22724" y="20694"/>
                        <a:pt x="22724" y="20715"/>
                      </a:cubicBezTo>
                      <a:lnTo>
                        <a:pt x="22724" y="20736"/>
                      </a:lnTo>
                      <a:lnTo>
                        <a:pt x="22682" y="20799"/>
                      </a:lnTo>
                      <a:lnTo>
                        <a:pt x="22577" y="20841"/>
                      </a:lnTo>
                      <a:lnTo>
                        <a:pt x="22598" y="20924"/>
                      </a:lnTo>
                      <a:lnTo>
                        <a:pt x="22682" y="21008"/>
                      </a:lnTo>
                      <a:lnTo>
                        <a:pt x="22598" y="21092"/>
                      </a:lnTo>
                      <a:lnTo>
                        <a:pt x="22598" y="21196"/>
                      </a:lnTo>
                      <a:lnTo>
                        <a:pt x="22536" y="21259"/>
                      </a:lnTo>
                      <a:lnTo>
                        <a:pt x="22431" y="21301"/>
                      </a:lnTo>
                      <a:lnTo>
                        <a:pt x="22431" y="21343"/>
                      </a:lnTo>
                      <a:lnTo>
                        <a:pt x="22577" y="21364"/>
                      </a:lnTo>
                      <a:lnTo>
                        <a:pt x="22536" y="21426"/>
                      </a:lnTo>
                      <a:lnTo>
                        <a:pt x="22494" y="21447"/>
                      </a:lnTo>
                      <a:lnTo>
                        <a:pt x="22494" y="21531"/>
                      </a:lnTo>
                      <a:lnTo>
                        <a:pt x="22536" y="21531"/>
                      </a:lnTo>
                      <a:lnTo>
                        <a:pt x="22619" y="21510"/>
                      </a:lnTo>
                      <a:lnTo>
                        <a:pt x="22640" y="21552"/>
                      </a:lnTo>
                      <a:lnTo>
                        <a:pt x="22598" y="21615"/>
                      </a:lnTo>
                      <a:lnTo>
                        <a:pt x="22515" y="21636"/>
                      </a:lnTo>
                      <a:lnTo>
                        <a:pt x="22473" y="21719"/>
                      </a:lnTo>
                      <a:lnTo>
                        <a:pt x="22494" y="21866"/>
                      </a:lnTo>
                      <a:lnTo>
                        <a:pt x="22536" y="21929"/>
                      </a:lnTo>
                      <a:lnTo>
                        <a:pt x="22515" y="21991"/>
                      </a:lnTo>
                      <a:lnTo>
                        <a:pt x="22536" y="22075"/>
                      </a:lnTo>
                      <a:lnTo>
                        <a:pt x="22598" y="22054"/>
                      </a:lnTo>
                      <a:lnTo>
                        <a:pt x="22619" y="21970"/>
                      </a:lnTo>
                      <a:lnTo>
                        <a:pt x="22640" y="21845"/>
                      </a:lnTo>
                      <a:lnTo>
                        <a:pt x="22703" y="21678"/>
                      </a:lnTo>
                      <a:lnTo>
                        <a:pt x="22745" y="21615"/>
                      </a:lnTo>
                      <a:lnTo>
                        <a:pt x="22787" y="21406"/>
                      </a:lnTo>
                      <a:lnTo>
                        <a:pt x="22828" y="21343"/>
                      </a:lnTo>
                      <a:lnTo>
                        <a:pt x="22844" y="21204"/>
                      </a:lnTo>
                      <a:lnTo>
                        <a:pt x="22870" y="21217"/>
                      </a:lnTo>
                      <a:cubicBezTo>
                        <a:pt x="22870" y="21301"/>
                        <a:pt x="22870" y="21364"/>
                        <a:pt x="22891" y="21447"/>
                      </a:cubicBezTo>
                      <a:lnTo>
                        <a:pt x="22870" y="21426"/>
                      </a:lnTo>
                      <a:lnTo>
                        <a:pt x="22808" y="21510"/>
                      </a:lnTo>
                      <a:lnTo>
                        <a:pt x="22808" y="21636"/>
                      </a:lnTo>
                      <a:lnTo>
                        <a:pt x="22870" y="21678"/>
                      </a:lnTo>
                      <a:lnTo>
                        <a:pt x="22787" y="21782"/>
                      </a:lnTo>
                      <a:lnTo>
                        <a:pt x="22891" y="21845"/>
                      </a:lnTo>
                      <a:lnTo>
                        <a:pt x="22891" y="21929"/>
                      </a:lnTo>
                      <a:lnTo>
                        <a:pt x="22828" y="21970"/>
                      </a:lnTo>
                      <a:lnTo>
                        <a:pt x="22766" y="21929"/>
                      </a:lnTo>
                      <a:lnTo>
                        <a:pt x="22703" y="21991"/>
                      </a:lnTo>
                      <a:lnTo>
                        <a:pt x="22703" y="22054"/>
                      </a:lnTo>
                      <a:lnTo>
                        <a:pt x="22661" y="22138"/>
                      </a:lnTo>
                      <a:lnTo>
                        <a:pt x="22619" y="22201"/>
                      </a:lnTo>
                      <a:lnTo>
                        <a:pt x="22682" y="22263"/>
                      </a:lnTo>
                      <a:lnTo>
                        <a:pt x="22766" y="22054"/>
                      </a:lnTo>
                      <a:lnTo>
                        <a:pt x="22787" y="22096"/>
                      </a:lnTo>
                      <a:lnTo>
                        <a:pt x="22724" y="22201"/>
                      </a:lnTo>
                      <a:lnTo>
                        <a:pt x="22828" y="22180"/>
                      </a:lnTo>
                      <a:lnTo>
                        <a:pt x="22891" y="22096"/>
                      </a:lnTo>
                      <a:lnTo>
                        <a:pt x="22891" y="21991"/>
                      </a:lnTo>
                      <a:lnTo>
                        <a:pt x="23017" y="21845"/>
                      </a:lnTo>
                      <a:cubicBezTo>
                        <a:pt x="23017" y="21929"/>
                        <a:pt x="23017" y="21991"/>
                        <a:pt x="23038" y="22075"/>
                      </a:cubicBezTo>
                      <a:lnTo>
                        <a:pt x="23017" y="22096"/>
                      </a:lnTo>
                      <a:lnTo>
                        <a:pt x="23080" y="22159"/>
                      </a:lnTo>
                      <a:cubicBezTo>
                        <a:pt x="23101" y="22201"/>
                        <a:pt x="23101" y="22284"/>
                        <a:pt x="23121" y="22326"/>
                      </a:cubicBezTo>
                      <a:lnTo>
                        <a:pt x="23080" y="22473"/>
                      </a:lnTo>
                      <a:lnTo>
                        <a:pt x="23080" y="22556"/>
                      </a:lnTo>
                      <a:lnTo>
                        <a:pt x="23038" y="22640"/>
                      </a:lnTo>
                      <a:lnTo>
                        <a:pt x="22933" y="22682"/>
                      </a:lnTo>
                      <a:lnTo>
                        <a:pt x="22912" y="22724"/>
                      </a:lnTo>
                      <a:lnTo>
                        <a:pt x="22933" y="22786"/>
                      </a:lnTo>
                      <a:lnTo>
                        <a:pt x="23017" y="22745"/>
                      </a:lnTo>
                      <a:lnTo>
                        <a:pt x="23101" y="22786"/>
                      </a:lnTo>
                      <a:lnTo>
                        <a:pt x="23101" y="22828"/>
                      </a:lnTo>
                      <a:lnTo>
                        <a:pt x="22996" y="22912"/>
                      </a:lnTo>
                      <a:lnTo>
                        <a:pt x="22996" y="22954"/>
                      </a:lnTo>
                      <a:lnTo>
                        <a:pt x="22975" y="23038"/>
                      </a:lnTo>
                      <a:lnTo>
                        <a:pt x="22912" y="23038"/>
                      </a:lnTo>
                      <a:lnTo>
                        <a:pt x="22870" y="23100"/>
                      </a:lnTo>
                      <a:lnTo>
                        <a:pt x="22891" y="23142"/>
                      </a:lnTo>
                      <a:lnTo>
                        <a:pt x="22975" y="23142"/>
                      </a:lnTo>
                      <a:lnTo>
                        <a:pt x="23017" y="23205"/>
                      </a:lnTo>
                      <a:lnTo>
                        <a:pt x="23038" y="23142"/>
                      </a:lnTo>
                      <a:lnTo>
                        <a:pt x="23121" y="23121"/>
                      </a:lnTo>
                      <a:lnTo>
                        <a:pt x="23184" y="23163"/>
                      </a:lnTo>
                      <a:lnTo>
                        <a:pt x="23101" y="23226"/>
                      </a:lnTo>
                      <a:lnTo>
                        <a:pt x="23080" y="23268"/>
                      </a:lnTo>
                      <a:lnTo>
                        <a:pt x="23121" y="23351"/>
                      </a:lnTo>
                      <a:lnTo>
                        <a:pt x="23038" y="23435"/>
                      </a:lnTo>
                      <a:lnTo>
                        <a:pt x="23017" y="23519"/>
                      </a:lnTo>
                      <a:lnTo>
                        <a:pt x="23121" y="23582"/>
                      </a:lnTo>
                      <a:lnTo>
                        <a:pt x="23101" y="23686"/>
                      </a:lnTo>
                      <a:lnTo>
                        <a:pt x="23142" y="23749"/>
                      </a:lnTo>
                      <a:lnTo>
                        <a:pt x="23247" y="23749"/>
                      </a:lnTo>
                      <a:lnTo>
                        <a:pt x="23310" y="23686"/>
                      </a:lnTo>
                      <a:lnTo>
                        <a:pt x="23247" y="23623"/>
                      </a:lnTo>
                      <a:lnTo>
                        <a:pt x="23310" y="23561"/>
                      </a:lnTo>
                      <a:lnTo>
                        <a:pt x="23247" y="23519"/>
                      </a:lnTo>
                      <a:lnTo>
                        <a:pt x="23205" y="23519"/>
                      </a:lnTo>
                      <a:lnTo>
                        <a:pt x="23247" y="23435"/>
                      </a:lnTo>
                      <a:lnTo>
                        <a:pt x="23331" y="23414"/>
                      </a:lnTo>
                      <a:lnTo>
                        <a:pt x="23435" y="23331"/>
                      </a:lnTo>
                      <a:lnTo>
                        <a:pt x="23435" y="23247"/>
                      </a:lnTo>
                      <a:lnTo>
                        <a:pt x="23393" y="23226"/>
                      </a:lnTo>
                      <a:lnTo>
                        <a:pt x="23310" y="23226"/>
                      </a:lnTo>
                      <a:lnTo>
                        <a:pt x="23310" y="23205"/>
                      </a:lnTo>
                      <a:lnTo>
                        <a:pt x="23414" y="23121"/>
                      </a:lnTo>
                      <a:lnTo>
                        <a:pt x="23393" y="23017"/>
                      </a:lnTo>
                      <a:lnTo>
                        <a:pt x="23247" y="22912"/>
                      </a:lnTo>
                      <a:lnTo>
                        <a:pt x="23310" y="22807"/>
                      </a:lnTo>
                      <a:lnTo>
                        <a:pt x="23331" y="22828"/>
                      </a:lnTo>
                      <a:lnTo>
                        <a:pt x="23414" y="22828"/>
                      </a:lnTo>
                      <a:lnTo>
                        <a:pt x="23414" y="22766"/>
                      </a:lnTo>
                      <a:lnTo>
                        <a:pt x="23310" y="22661"/>
                      </a:lnTo>
                      <a:lnTo>
                        <a:pt x="23373" y="22661"/>
                      </a:lnTo>
                      <a:lnTo>
                        <a:pt x="23373" y="22473"/>
                      </a:lnTo>
                      <a:lnTo>
                        <a:pt x="23247" y="22389"/>
                      </a:lnTo>
                      <a:lnTo>
                        <a:pt x="23226" y="22410"/>
                      </a:lnTo>
                      <a:lnTo>
                        <a:pt x="23142" y="22347"/>
                      </a:lnTo>
                      <a:lnTo>
                        <a:pt x="23163" y="22305"/>
                      </a:lnTo>
                      <a:lnTo>
                        <a:pt x="23163" y="22284"/>
                      </a:lnTo>
                      <a:lnTo>
                        <a:pt x="23247" y="22180"/>
                      </a:lnTo>
                      <a:lnTo>
                        <a:pt x="23205" y="22096"/>
                      </a:lnTo>
                      <a:cubicBezTo>
                        <a:pt x="23205" y="22054"/>
                        <a:pt x="23226" y="21991"/>
                        <a:pt x="23226" y="21950"/>
                      </a:cubicBezTo>
                      <a:lnTo>
                        <a:pt x="23226" y="21887"/>
                      </a:lnTo>
                      <a:lnTo>
                        <a:pt x="23268" y="21929"/>
                      </a:lnTo>
                      <a:lnTo>
                        <a:pt x="23352" y="21866"/>
                      </a:lnTo>
                      <a:lnTo>
                        <a:pt x="23310" y="21761"/>
                      </a:lnTo>
                      <a:lnTo>
                        <a:pt x="23352" y="21719"/>
                      </a:lnTo>
                      <a:lnTo>
                        <a:pt x="23352" y="21573"/>
                      </a:lnTo>
                      <a:lnTo>
                        <a:pt x="23414" y="21552"/>
                      </a:lnTo>
                      <a:lnTo>
                        <a:pt x="23435" y="21719"/>
                      </a:lnTo>
                      <a:lnTo>
                        <a:pt x="23477" y="21678"/>
                      </a:lnTo>
                      <a:lnTo>
                        <a:pt x="23519" y="21657"/>
                      </a:lnTo>
                      <a:lnTo>
                        <a:pt x="23519" y="21678"/>
                      </a:lnTo>
                      <a:lnTo>
                        <a:pt x="23519" y="21719"/>
                      </a:lnTo>
                      <a:lnTo>
                        <a:pt x="23477" y="21761"/>
                      </a:lnTo>
                      <a:lnTo>
                        <a:pt x="23477" y="21845"/>
                      </a:lnTo>
                      <a:lnTo>
                        <a:pt x="23540" y="21887"/>
                      </a:lnTo>
                      <a:lnTo>
                        <a:pt x="23665" y="21866"/>
                      </a:lnTo>
                      <a:lnTo>
                        <a:pt x="23749" y="21761"/>
                      </a:lnTo>
                      <a:lnTo>
                        <a:pt x="23728" y="21719"/>
                      </a:lnTo>
                      <a:cubicBezTo>
                        <a:pt x="23749" y="21657"/>
                        <a:pt x="23770" y="21573"/>
                        <a:pt x="23791" y="21510"/>
                      </a:cubicBezTo>
                      <a:lnTo>
                        <a:pt x="23833" y="21531"/>
                      </a:lnTo>
                      <a:lnTo>
                        <a:pt x="23854" y="21636"/>
                      </a:lnTo>
                      <a:lnTo>
                        <a:pt x="23958" y="21719"/>
                      </a:lnTo>
                      <a:lnTo>
                        <a:pt x="24000" y="21719"/>
                      </a:lnTo>
                      <a:lnTo>
                        <a:pt x="23937" y="21740"/>
                      </a:lnTo>
                      <a:lnTo>
                        <a:pt x="23854" y="21740"/>
                      </a:lnTo>
                      <a:lnTo>
                        <a:pt x="23833" y="21782"/>
                      </a:lnTo>
                      <a:cubicBezTo>
                        <a:pt x="23749" y="21824"/>
                        <a:pt x="23665" y="21866"/>
                        <a:pt x="23665" y="21970"/>
                      </a:cubicBezTo>
                      <a:cubicBezTo>
                        <a:pt x="23665" y="22054"/>
                        <a:pt x="23665" y="22096"/>
                        <a:pt x="23686" y="22180"/>
                      </a:cubicBezTo>
                      <a:lnTo>
                        <a:pt x="23665" y="22159"/>
                      </a:lnTo>
                      <a:lnTo>
                        <a:pt x="23665" y="22138"/>
                      </a:lnTo>
                      <a:lnTo>
                        <a:pt x="23645" y="22159"/>
                      </a:lnTo>
                      <a:cubicBezTo>
                        <a:pt x="23624" y="22159"/>
                        <a:pt x="23603" y="22138"/>
                        <a:pt x="23561" y="22138"/>
                      </a:cubicBezTo>
                      <a:lnTo>
                        <a:pt x="23624" y="22075"/>
                      </a:lnTo>
                      <a:lnTo>
                        <a:pt x="23645" y="21991"/>
                      </a:lnTo>
                      <a:lnTo>
                        <a:pt x="23456" y="21970"/>
                      </a:lnTo>
                      <a:lnTo>
                        <a:pt x="23352" y="22075"/>
                      </a:lnTo>
                      <a:lnTo>
                        <a:pt x="23414" y="22180"/>
                      </a:lnTo>
                      <a:lnTo>
                        <a:pt x="23435" y="22180"/>
                      </a:lnTo>
                      <a:cubicBezTo>
                        <a:pt x="23414" y="22201"/>
                        <a:pt x="23414" y="22222"/>
                        <a:pt x="23414" y="22263"/>
                      </a:cubicBezTo>
                      <a:cubicBezTo>
                        <a:pt x="23435" y="22284"/>
                        <a:pt x="23435" y="22326"/>
                        <a:pt x="23456" y="22368"/>
                      </a:cubicBezTo>
                      <a:cubicBezTo>
                        <a:pt x="23498" y="22389"/>
                        <a:pt x="23519" y="22431"/>
                        <a:pt x="23540" y="22494"/>
                      </a:cubicBezTo>
                      <a:lnTo>
                        <a:pt x="23561" y="22494"/>
                      </a:lnTo>
                      <a:cubicBezTo>
                        <a:pt x="23561" y="22494"/>
                        <a:pt x="23561" y="22514"/>
                        <a:pt x="23582" y="22514"/>
                      </a:cubicBezTo>
                      <a:cubicBezTo>
                        <a:pt x="23624" y="22577"/>
                        <a:pt x="23665" y="22577"/>
                        <a:pt x="23686" y="22598"/>
                      </a:cubicBezTo>
                      <a:lnTo>
                        <a:pt x="23665" y="22619"/>
                      </a:lnTo>
                      <a:lnTo>
                        <a:pt x="23540" y="22724"/>
                      </a:lnTo>
                      <a:lnTo>
                        <a:pt x="23540" y="22828"/>
                      </a:lnTo>
                      <a:lnTo>
                        <a:pt x="23603" y="22933"/>
                      </a:lnTo>
                      <a:lnTo>
                        <a:pt x="23728" y="22828"/>
                      </a:lnTo>
                      <a:lnTo>
                        <a:pt x="23812" y="22682"/>
                      </a:lnTo>
                      <a:lnTo>
                        <a:pt x="23812" y="22619"/>
                      </a:lnTo>
                      <a:lnTo>
                        <a:pt x="23875" y="22598"/>
                      </a:lnTo>
                      <a:lnTo>
                        <a:pt x="24021" y="22473"/>
                      </a:lnTo>
                      <a:lnTo>
                        <a:pt x="24042" y="22514"/>
                      </a:lnTo>
                      <a:lnTo>
                        <a:pt x="24251" y="22514"/>
                      </a:lnTo>
                      <a:lnTo>
                        <a:pt x="24168" y="22619"/>
                      </a:lnTo>
                      <a:lnTo>
                        <a:pt x="24189" y="22640"/>
                      </a:lnTo>
                      <a:lnTo>
                        <a:pt x="24314" y="22640"/>
                      </a:lnTo>
                      <a:lnTo>
                        <a:pt x="24314" y="22703"/>
                      </a:lnTo>
                      <a:lnTo>
                        <a:pt x="24209" y="22807"/>
                      </a:lnTo>
                      <a:cubicBezTo>
                        <a:pt x="24189" y="22807"/>
                        <a:pt x="24168" y="22828"/>
                        <a:pt x="24147" y="22828"/>
                      </a:cubicBezTo>
                      <a:lnTo>
                        <a:pt x="24168" y="22724"/>
                      </a:lnTo>
                      <a:lnTo>
                        <a:pt x="24105" y="22598"/>
                      </a:lnTo>
                      <a:lnTo>
                        <a:pt x="23979" y="22598"/>
                      </a:lnTo>
                      <a:lnTo>
                        <a:pt x="23979" y="22640"/>
                      </a:lnTo>
                      <a:lnTo>
                        <a:pt x="23875" y="22703"/>
                      </a:lnTo>
                      <a:lnTo>
                        <a:pt x="23833" y="22849"/>
                      </a:lnTo>
                      <a:lnTo>
                        <a:pt x="23833" y="22912"/>
                      </a:lnTo>
                      <a:lnTo>
                        <a:pt x="23728" y="23017"/>
                      </a:lnTo>
                      <a:lnTo>
                        <a:pt x="23749" y="23100"/>
                      </a:lnTo>
                      <a:lnTo>
                        <a:pt x="23937" y="23017"/>
                      </a:lnTo>
                      <a:cubicBezTo>
                        <a:pt x="23937" y="23038"/>
                        <a:pt x="23958" y="23038"/>
                        <a:pt x="23958" y="23038"/>
                      </a:cubicBezTo>
                      <a:lnTo>
                        <a:pt x="23854" y="23121"/>
                      </a:lnTo>
                      <a:lnTo>
                        <a:pt x="23770" y="23247"/>
                      </a:lnTo>
                      <a:lnTo>
                        <a:pt x="23833" y="23310"/>
                      </a:lnTo>
                      <a:lnTo>
                        <a:pt x="24000" y="23163"/>
                      </a:lnTo>
                      <a:lnTo>
                        <a:pt x="24063" y="23100"/>
                      </a:lnTo>
                      <a:cubicBezTo>
                        <a:pt x="24084" y="23121"/>
                        <a:pt x="24105" y="23121"/>
                        <a:pt x="24147" y="23142"/>
                      </a:cubicBezTo>
                      <a:lnTo>
                        <a:pt x="24147" y="23163"/>
                      </a:lnTo>
                      <a:lnTo>
                        <a:pt x="24168" y="23226"/>
                      </a:lnTo>
                      <a:lnTo>
                        <a:pt x="24189" y="23268"/>
                      </a:lnTo>
                      <a:lnTo>
                        <a:pt x="24000" y="23268"/>
                      </a:lnTo>
                      <a:lnTo>
                        <a:pt x="23937" y="23351"/>
                      </a:lnTo>
                      <a:lnTo>
                        <a:pt x="23937" y="23414"/>
                      </a:lnTo>
                      <a:lnTo>
                        <a:pt x="24000" y="23414"/>
                      </a:lnTo>
                      <a:lnTo>
                        <a:pt x="24063" y="23372"/>
                      </a:lnTo>
                      <a:lnTo>
                        <a:pt x="24168" y="23372"/>
                      </a:lnTo>
                      <a:lnTo>
                        <a:pt x="24168" y="23414"/>
                      </a:lnTo>
                      <a:lnTo>
                        <a:pt x="24063" y="23477"/>
                      </a:lnTo>
                      <a:lnTo>
                        <a:pt x="23937" y="23477"/>
                      </a:lnTo>
                      <a:lnTo>
                        <a:pt x="23875" y="23540"/>
                      </a:lnTo>
                      <a:lnTo>
                        <a:pt x="23854" y="23665"/>
                      </a:lnTo>
                      <a:lnTo>
                        <a:pt x="23896" y="23770"/>
                      </a:lnTo>
                      <a:lnTo>
                        <a:pt x="23979" y="23728"/>
                      </a:lnTo>
                      <a:lnTo>
                        <a:pt x="24000" y="23644"/>
                      </a:lnTo>
                      <a:lnTo>
                        <a:pt x="24084" y="23644"/>
                      </a:lnTo>
                      <a:lnTo>
                        <a:pt x="24189" y="23582"/>
                      </a:lnTo>
                      <a:lnTo>
                        <a:pt x="24314" y="23435"/>
                      </a:lnTo>
                      <a:lnTo>
                        <a:pt x="24461" y="23247"/>
                      </a:lnTo>
                      <a:lnTo>
                        <a:pt x="24502" y="23017"/>
                      </a:lnTo>
                      <a:lnTo>
                        <a:pt x="24628" y="22745"/>
                      </a:lnTo>
                      <a:lnTo>
                        <a:pt x="24691" y="22724"/>
                      </a:lnTo>
                      <a:lnTo>
                        <a:pt x="24691" y="22703"/>
                      </a:lnTo>
                      <a:lnTo>
                        <a:pt x="24691" y="22661"/>
                      </a:lnTo>
                      <a:lnTo>
                        <a:pt x="24670" y="22661"/>
                      </a:lnTo>
                      <a:lnTo>
                        <a:pt x="24712" y="22619"/>
                      </a:lnTo>
                      <a:lnTo>
                        <a:pt x="24712" y="22577"/>
                      </a:lnTo>
                      <a:lnTo>
                        <a:pt x="24753" y="22514"/>
                      </a:lnTo>
                      <a:lnTo>
                        <a:pt x="24712" y="22473"/>
                      </a:lnTo>
                      <a:lnTo>
                        <a:pt x="24670" y="22452"/>
                      </a:lnTo>
                      <a:lnTo>
                        <a:pt x="24670" y="22347"/>
                      </a:lnTo>
                      <a:lnTo>
                        <a:pt x="24607" y="22242"/>
                      </a:lnTo>
                      <a:lnTo>
                        <a:pt x="24481" y="22159"/>
                      </a:lnTo>
                      <a:lnTo>
                        <a:pt x="24398" y="22096"/>
                      </a:lnTo>
                      <a:lnTo>
                        <a:pt x="24377" y="22033"/>
                      </a:lnTo>
                      <a:lnTo>
                        <a:pt x="24272" y="21866"/>
                      </a:lnTo>
                      <a:lnTo>
                        <a:pt x="24189" y="21845"/>
                      </a:lnTo>
                      <a:lnTo>
                        <a:pt x="24084" y="21845"/>
                      </a:lnTo>
                      <a:lnTo>
                        <a:pt x="24084" y="21782"/>
                      </a:lnTo>
                      <a:lnTo>
                        <a:pt x="24126" y="21740"/>
                      </a:lnTo>
                      <a:lnTo>
                        <a:pt x="24084" y="21657"/>
                      </a:lnTo>
                      <a:lnTo>
                        <a:pt x="24042" y="21615"/>
                      </a:lnTo>
                      <a:lnTo>
                        <a:pt x="24021" y="21531"/>
                      </a:lnTo>
                      <a:lnTo>
                        <a:pt x="24063" y="21468"/>
                      </a:lnTo>
                      <a:lnTo>
                        <a:pt x="24126" y="21447"/>
                      </a:lnTo>
                      <a:lnTo>
                        <a:pt x="24084" y="21406"/>
                      </a:lnTo>
                      <a:lnTo>
                        <a:pt x="24021" y="21343"/>
                      </a:lnTo>
                      <a:lnTo>
                        <a:pt x="23958" y="21343"/>
                      </a:lnTo>
                      <a:lnTo>
                        <a:pt x="23958" y="21259"/>
                      </a:lnTo>
                      <a:lnTo>
                        <a:pt x="24063" y="21217"/>
                      </a:lnTo>
                      <a:lnTo>
                        <a:pt x="24042" y="20799"/>
                      </a:lnTo>
                      <a:lnTo>
                        <a:pt x="24042" y="20380"/>
                      </a:lnTo>
                      <a:lnTo>
                        <a:pt x="24084" y="20025"/>
                      </a:lnTo>
                      <a:lnTo>
                        <a:pt x="24063" y="19941"/>
                      </a:lnTo>
                      <a:lnTo>
                        <a:pt x="24063" y="19836"/>
                      </a:lnTo>
                      <a:lnTo>
                        <a:pt x="24126" y="19732"/>
                      </a:lnTo>
                      <a:lnTo>
                        <a:pt x="24084" y="19627"/>
                      </a:lnTo>
                      <a:lnTo>
                        <a:pt x="24042" y="19543"/>
                      </a:lnTo>
                      <a:lnTo>
                        <a:pt x="24021" y="19334"/>
                      </a:lnTo>
                      <a:lnTo>
                        <a:pt x="23875" y="19167"/>
                      </a:lnTo>
                      <a:lnTo>
                        <a:pt x="23833" y="18957"/>
                      </a:lnTo>
                      <a:lnTo>
                        <a:pt x="23854" y="18853"/>
                      </a:lnTo>
                      <a:lnTo>
                        <a:pt x="23728" y="18518"/>
                      </a:lnTo>
                      <a:lnTo>
                        <a:pt x="23749" y="18434"/>
                      </a:lnTo>
                      <a:lnTo>
                        <a:pt x="23833" y="18288"/>
                      </a:lnTo>
                      <a:lnTo>
                        <a:pt x="23812" y="18204"/>
                      </a:lnTo>
                      <a:lnTo>
                        <a:pt x="23812" y="18100"/>
                      </a:lnTo>
                      <a:lnTo>
                        <a:pt x="23665" y="17995"/>
                      </a:lnTo>
                      <a:lnTo>
                        <a:pt x="23498" y="17995"/>
                      </a:lnTo>
                      <a:lnTo>
                        <a:pt x="23289" y="18058"/>
                      </a:lnTo>
                      <a:lnTo>
                        <a:pt x="23226" y="18079"/>
                      </a:lnTo>
                      <a:lnTo>
                        <a:pt x="23017" y="18162"/>
                      </a:lnTo>
                      <a:lnTo>
                        <a:pt x="22891" y="18288"/>
                      </a:lnTo>
                      <a:lnTo>
                        <a:pt x="22724" y="18518"/>
                      </a:lnTo>
                      <a:lnTo>
                        <a:pt x="22598" y="18602"/>
                      </a:lnTo>
                      <a:lnTo>
                        <a:pt x="22410" y="18623"/>
                      </a:lnTo>
                      <a:lnTo>
                        <a:pt x="22201" y="18644"/>
                      </a:lnTo>
                      <a:lnTo>
                        <a:pt x="22159" y="18644"/>
                      </a:lnTo>
                      <a:lnTo>
                        <a:pt x="22159" y="18581"/>
                      </a:lnTo>
                      <a:lnTo>
                        <a:pt x="22264" y="18413"/>
                      </a:lnTo>
                      <a:lnTo>
                        <a:pt x="22201" y="18267"/>
                      </a:lnTo>
                      <a:lnTo>
                        <a:pt x="22054" y="17597"/>
                      </a:lnTo>
                      <a:lnTo>
                        <a:pt x="21950" y="17325"/>
                      </a:lnTo>
                      <a:lnTo>
                        <a:pt x="21887" y="17179"/>
                      </a:lnTo>
                      <a:lnTo>
                        <a:pt x="22033" y="16928"/>
                      </a:lnTo>
                      <a:lnTo>
                        <a:pt x="21740" y="16886"/>
                      </a:lnTo>
                      <a:lnTo>
                        <a:pt x="21531" y="17032"/>
                      </a:lnTo>
                      <a:lnTo>
                        <a:pt x="21406" y="16970"/>
                      </a:lnTo>
                      <a:lnTo>
                        <a:pt x="21029" y="16970"/>
                      </a:lnTo>
                      <a:lnTo>
                        <a:pt x="27704" y="4792"/>
                      </a:lnTo>
                      <a:lnTo>
                        <a:pt x="27683" y="4729"/>
                      </a:lnTo>
                      <a:lnTo>
                        <a:pt x="27536" y="4708"/>
                      </a:lnTo>
                      <a:lnTo>
                        <a:pt x="27474" y="4729"/>
                      </a:lnTo>
                      <a:lnTo>
                        <a:pt x="27411" y="4667"/>
                      </a:lnTo>
                      <a:lnTo>
                        <a:pt x="27369" y="4416"/>
                      </a:lnTo>
                      <a:lnTo>
                        <a:pt x="27306" y="4290"/>
                      </a:lnTo>
                      <a:lnTo>
                        <a:pt x="27222" y="4248"/>
                      </a:lnTo>
                      <a:lnTo>
                        <a:pt x="27202" y="4102"/>
                      </a:lnTo>
                      <a:lnTo>
                        <a:pt x="27118" y="3955"/>
                      </a:lnTo>
                      <a:lnTo>
                        <a:pt x="27076" y="3892"/>
                      </a:lnTo>
                      <a:lnTo>
                        <a:pt x="26867" y="3892"/>
                      </a:lnTo>
                      <a:lnTo>
                        <a:pt x="26846" y="3934"/>
                      </a:lnTo>
                      <a:lnTo>
                        <a:pt x="26678" y="3892"/>
                      </a:lnTo>
                      <a:lnTo>
                        <a:pt x="26532" y="3934"/>
                      </a:lnTo>
                      <a:lnTo>
                        <a:pt x="26448" y="3872"/>
                      </a:lnTo>
                      <a:lnTo>
                        <a:pt x="26386" y="3892"/>
                      </a:lnTo>
                      <a:lnTo>
                        <a:pt x="26344" y="3872"/>
                      </a:lnTo>
                      <a:lnTo>
                        <a:pt x="26323" y="3892"/>
                      </a:lnTo>
                      <a:lnTo>
                        <a:pt x="26239" y="3892"/>
                      </a:lnTo>
                      <a:lnTo>
                        <a:pt x="26239" y="3872"/>
                      </a:lnTo>
                      <a:lnTo>
                        <a:pt x="26281" y="3872"/>
                      </a:lnTo>
                      <a:lnTo>
                        <a:pt x="26281" y="3830"/>
                      </a:lnTo>
                      <a:lnTo>
                        <a:pt x="26176" y="3746"/>
                      </a:lnTo>
                      <a:lnTo>
                        <a:pt x="26114" y="3767"/>
                      </a:lnTo>
                      <a:lnTo>
                        <a:pt x="26030" y="3746"/>
                      </a:lnTo>
                      <a:lnTo>
                        <a:pt x="26051" y="3725"/>
                      </a:lnTo>
                      <a:lnTo>
                        <a:pt x="26114" y="3683"/>
                      </a:lnTo>
                      <a:lnTo>
                        <a:pt x="26051" y="3641"/>
                      </a:lnTo>
                      <a:lnTo>
                        <a:pt x="25967" y="3641"/>
                      </a:lnTo>
                      <a:lnTo>
                        <a:pt x="25904" y="3620"/>
                      </a:lnTo>
                      <a:lnTo>
                        <a:pt x="25904" y="3558"/>
                      </a:lnTo>
                      <a:lnTo>
                        <a:pt x="25821" y="3474"/>
                      </a:lnTo>
                      <a:lnTo>
                        <a:pt x="25737" y="3411"/>
                      </a:lnTo>
                      <a:lnTo>
                        <a:pt x="25716" y="3411"/>
                      </a:lnTo>
                      <a:lnTo>
                        <a:pt x="25653" y="3369"/>
                      </a:lnTo>
                      <a:lnTo>
                        <a:pt x="25611" y="3369"/>
                      </a:lnTo>
                      <a:lnTo>
                        <a:pt x="25549" y="3432"/>
                      </a:lnTo>
                      <a:lnTo>
                        <a:pt x="25549" y="3369"/>
                      </a:lnTo>
                      <a:lnTo>
                        <a:pt x="25528" y="3328"/>
                      </a:lnTo>
                      <a:lnTo>
                        <a:pt x="25444" y="3265"/>
                      </a:lnTo>
                      <a:lnTo>
                        <a:pt x="25381" y="3369"/>
                      </a:lnTo>
                      <a:lnTo>
                        <a:pt x="25318" y="3328"/>
                      </a:lnTo>
                      <a:lnTo>
                        <a:pt x="25318" y="3244"/>
                      </a:lnTo>
                      <a:lnTo>
                        <a:pt x="25381" y="3223"/>
                      </a:lnTo>
                      <a:lnTo>
                        <a:pt x="25339" y="3160"/>
                      </a:lnTo>
                      <a:lnTo>
                        <a:pt x="25277" y="3139"/>
                      </a:lnTo>
                      <a:lnTo>
                        <a:pt x="25193" y="3160"/>
                      </a:lnTo>
                      <a:lnTo>
                        <a:pt x="25193" y="3160"/>
                      </a:lnTo>
                      <a:lnTo>
                        <a:pt x="25214" y="3118"/>
                      </a:lnTo>
                      <a:lnTo>
                        <a:pt x="25214" y="3056"/>
                      </a:lnTo>
                      <a:lnTo>
                        <a:pt x="25109" y="3014"/>
                      </a:lnTo>
                      <a:lnTo>
                        <a:pt x="25025" y="2909"/>
                      </a:lnTo>
                      <a:lnTo>
                        <a:pt x="25067" y="2888"/>
                      </a:lnTo>
                      <a:lnTo>
                        <a:pt x="25025" y="2825"/>
                      </a:lnTo>
                      <a:lnTo>
                        <a:pt x="24963" y="2804"/>
                      </a:lnTo>
                      <a:lnTo>
                        <a:pt x="24900" y="2846"/>
                      </a:lnTo>
                      <a:lnTo>
                        <a:pt x="24691" y="3056"/>
                      </a:lnTo>
                      <a:lnTo>
                        <a:pt x="24461" y="3202"/>
                      </a:lnTo>
                      <a:lnTo>
                        <a:pt x="24670" y="3035"/>
                      </a:lnTo>
                      <a:lnTo>
                        <a:pt x="24795" y="2846"/>
                      </a:lnTo>
                      <a:lnTo>
                        <a:pt x="24921" y="2721"/>
                      </a:lnTo>
                      <a:lnTo>
                        <a:pt x="24963" y="2595"/>
                      </a:lnTo>
                      <a:lnTo>
                        <a:pt x="24879" y="2532"/>
                      </a:lnTo>
                      <a:lnTo>
                        <a:pt x="24712" y="2428"/>
                      </a:lnTo>
                      <a:lnTo>
                        <a:pt x="24586" y="2428"/>
                      </a:lnTo>
                      <a:lnTo>
                        <a:pt x="24440" y="2491"/>
                      </a:lnTo>
                      <a:lnTo>
                        <a:pt x="24356" y="2491"/>
                      </a:lnTo>
                      <a:lnTo>
                        <a:pt x="24293" y="2512"/>
                      </a:lnTo>
                      <a:lnTo>
                        <a:pt x="24147" y="2532"/>
                      </a:lnTo>
                      <a:lnTo>
                        <a:pt x="23979" y="2721"/>
                      </a:lnTo>
                      <a:lnTo>
                        <a:pt x="23854" y="2825"/>
                      </a:lnTo>
                      <a:lnTo>
                        <a:pt x="23854" y="2825"/>
                      </a:lnTo>
                      <a:lnTo>
                        <a:pt x="23958" y="2700"/>
                      </a:lnTo>
                      <a:lnTo>
                        <a:pt x="23937" y="2532"/>
                      </a:lnTo>
                      <a:lnTo>
                        <a:pt x="23958" y="2407"/>
                      </a:lnTo>
                      <a:lnTo>
                        <a:pt x="23958" y="2302"/>
                      </a:lnTo>
                      <a:lnTo>
                        <a:pt x="23770" y="2198"/>
                      </a:lnTo>
                      <a:lnTo>
                        <a:pt x="23770" y="2156"/>
                      </a:lnTo>
                      <a:lnTo>
                        <a:pt x="23875" y="2093"/>
                      </a:lnTo>
                      <a:lnTo>
                        <a:pt x="23979" y="2093"/>
                      </a:lnTo>
                      <a:lnTo>
                        <a:pt x="23979" y="2051"/>
                      </a:lnTo>
                      <a:lnTo>
                        <a:pt x="23707" y="1884"/>
                      </a:lnTo>
                      <a:lnTo>
                        <a:pt x="23665" y="1800"/>
                      </a:lnTo>
                      <a:lnTo>
                        <a:pt x="23728" y="1737"/>
                      </a:lnTo>
                      <a:lnTo>
                        <a:pt x="23875" y="1654"/>
                      </a:lnTo>
                      <a:lnTo>
                        <a:pt x="23958" y="1570"/>
                      </a:lnTo>
                      <a:lnTo>
                        <a:pt x="23917" y="1486"/>
                      </a:lnTo>
                      <a:lnTo>
                        <a:pt x="23854" y="1361"/>
                      </a:lnTo>
                      <a:lnTo>
                        <a:pt x="23812" y="1361"/>
                      </a:lnTo>
                      <a:lnTo>
                        <a:pt x="23749" y="1382"/>
                      </a:lnTo>
                      <a:lnTo>
                        <a:pt x="23707" y="1319"/>
                      </a:lnTo>
                      <a:lnTo>
                        <a:pt x="23624" y="1256"/>
                      </a:lnTo>
                      <a:lnTo>
                        <a:pt x="23519" y="1256"/>
                      </a:lnTo>
                      <a:lnTo>
                        <a:pt x="23393" y="1214"/>
                      </a:lnTo>
                      <a:lnTo>
                        <a:pt x="23331" y="1172"/>
                      </a:lnTo>
                      <a:lnTo>
                        <a:pt x="23247" y="1214"/>
                      </a:lnTo>
                      <a:lnTo>
                        <a:pt x="23121" y="1214"/>
                      </a:lnTo>
                      <a:lnTo>
                        <a:pt x="23080" y="1319"/>
                      </a:lnTo>
                      <a:lnTo>
                        <a:pt x="23080" y="1361"/>
                      </a:lnTo>
                      <a:lnTo>
                        <a:pt x="22996" y="1256"/>
                      </a:lnTo>
                      <a:lnTo>
                        <a:pt x="23038" y="1151"/>
                      </a:lnTo>
                      <a:lnTo>
                        <a:pt x="23101" y="1131"/>
                      </a:lnTo>
                      <a:lnTo>
                        <a:pt x="23101" y="1026"/>
                      </a:lnTo>
                      <a:lnTo>
                        <a:pt x="23142" y="942"/>
                      </a:lnTo>
                      <a:lnTo>
                        <a:pt x="23205" y="921"/>
                      </a:lnTo>
                      <a:lnTo>
                        <a:pt x="23205" y="817"/>
                      </a:lnTo>
                      <a:lnTo>
                        <a:pt x="23226" y="712"/>
                      </a:lnTo>
                      <a:lnTo>
                        <a:pt x="23205" y="649"/>
                      </a:lnTo>
                      <a:lnTo>
                        <a:pt x="23184" y="649"/>
                      </a:lnTo>
                      <a:lnTo>
                        <a:pt x="23038" y="796"/>
                      </a:lnTo>
                      <a:lnTo>
                        <a:pt x="23017" y="900"/>
                      </a:lnTo>
                      <a:lnTo>
                        <a:pt x="22996" y="900"/>
                      </a:lnTo>
                      <a:lnTo>
                        <a:pt x="22912" y="838"/>
                      </a:lnTo>
                      <a:lnTo>
                        <a:pt x="22808" y="900"/>
                      </a:lnTo>
                      <a:lnTo>
                        <a:pt x="22787" y="942"/>
                      </a:lnTo>
                      <a:lnTo>
                        <a:pt x="22808" y="1047"/>
                      </a:lnTo>
                      <a:lnTo>
                        <a:pt x="22724" y="1131"/>
                      </a:lnTo>
                      <a:lnTo>
                        <a:pt x="22682" y="1131"/>
                      </a:lnTo>
                      <a:lnTo>
                        <a:pt x="22661" y="1068"/>
                      </a:lnTo>
                      <a:lnTo>
                        <a:pt x="22598" y="1214"/>
                      </a:lnTo>
                      <a:lnTo>
                        <a:pt x="22598" y="1319"/>
                      </a:lnTo>
                      <a:lnTo>
                        <a:pt x="22556" y="1172"/>
                      </a:lnTo>
                      <a:lnTo>
                        <a:pt x="22556" y="1047"/>
                      </a:lnTo>
                      <a:lnTo>
                        <a:pt x="22598" y="942"/>
                      </a:lnTo>
                      <a:lnTo>
                        <a:pt x="22556" y="921"/>
                      </a:lnTo>
                      <a:lnTo>
                        <a:pt x="22473" y="1005"/>
                      </a:lnTo>
                      <a:lnTo>
                        <a:pt x="22452" y="1068"/>
                      </a:lnTo>
                      <a:lnTo>
                        <a:pt x="22368" y="1110"/>
                      </a:lnTo>
                      <a:lnTo>
                        <a:pt x="22410" y="921"/>
                      </a:lnTo>
                      <a:lnTo>
                        <a:pt x="22368" y="817"/>
                      </a:lnTo>
                      <a:lnTo>
                        <a:pt x="22264" y="817"/>
                      </a:lnTo>
                      <a:lnTo>
                        <a:pt x="22284" y="733"/>
                      </a:lnTo>
                      <a:lnTo>
                        <a:pt x="22410" y="628"/>
                      </a:lnTo>
                      <a:lnTo>
                        <a:pt x="22515" y="607"/>
                      </a:lnTo>
                      <a:lnTo>
                        <a:pt x="22661" y="712"/>
                      </a:lnTo>
                      <a:lnTo>
                        <a:pt x="22808" y="628"/>
                      </a:lnTo>
                      <a:lnTo>
                        <a:pt x="22912" y="607"/>
                      </a:lnTo>
                      <a:lnTo>
                        <a:pt x="23017" y="503"/>
                      </a:lnTo>
                      <a:lnTo>
                        <a:pt x="23017" y="440"/>
                      </a:lnTo>
                      <a:lnTo>
                        <a:pt x="23038" y="398"/>
                      </a:lnTo>
                      <a:lnTo>
                        <a:pt x="23017" y="335"/>
                      </a:lnTo>
                      <a:lnTo>
                        <a:pt x="22891" y="294"/>
                      </a:lnTo>
                      <a:lnTo>
                        <a:pt x="22828" y="294"/>
                      </a:lnTo>
                      <a:lnTo>
                        <a:pt x="22828" y="189"/>
                      </a:lnTo>
                      <a:lnTo>
                        <a:pt x="22787" y="126"/>
                      </a:lnTo>
                      <a:lnTo>
                        <a:pt x="22766" y="105"/>
                      </a:lnTo>
                      <a:lnTo>
                        <a:pt x="22787" y="84"/>
                      </a:lnTo>
                      <a:lnTo>
                        <a:pt x="22828" y="63"/>
                      </a:lnTo>
                      <a:lnTo>
                        <a:pt x="228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9" name="Google Shape;4479;p82"/>
                <p:cNvSpPr/>
                <p:nvPr/>
              </p:nvSpPr>
              <p:spPr>
                <a:xfrm>
                  <a:off x="1979950" y="2384350"/>
                  <a:ext cx="816050" cy="481275"/>
                </a:xfrm>
                <a:custGeom>
                  <a:avLst/>
                  <a:gdLst/>
                  <a:ahLst/>
                  <a:cxnLst/>
                  <a:rect l="l" t="t" r="r" b="b"/>
                  <a:pathLst>
                    <a:path w="32642" h="19251" extrusionOk="0">
                      <a:moveTo>
                        <a:pt x="2846" y="1"/>
                      </a:moveTo>
                      <a:lnTo>
                        <a:pt x="2909" y="210"/>
                      </a:lnTo>
                      <a:lnTo>
                        <a:pt x="3035" y="273"/>
                      </a:lnTo>
                      <a:lnTo>
                        <a:pt x="2993" y="356"/>
                      </a:lnTo>
                      <a:lnTo>
                        <a:pt x="2909" y="440"/>
                      </a:lnTo>
                      <a:lnTo>
                        <a:pt x="2930" y="545"/>
                      </a:lnTo>
                      <a:lnTo>
                        <a:pt x="2993" y="586"/>
                      </a:lnTo>
                      <a:lnTo>
                        <a:pt x="2972" y="649"/>
                      </a:lnTo>
                      <a:lnTo>
                        <a:pt x="2909" y="733"/>
                      </a:lnTo>
                      <a:lnTo>
                        <a:pt x="2951" y="775"/>
                      </a:lnTo>
                      <a:lnTo>
                        <a:pt x="2951" y="858"/>
                      </a:lnTo>
                      <a:lnTo>
                        <a:pt x="2993" y="900"/>
                      </a:lnTo>
                      <a:lnTo>
                        <a:pt x="2909" y="1047"/>
                      </a:lnTo>
                      <a:lnTo>
                        <a:pt x="2825" y="1089"/>
                      </a:lnTo>
                      <a:lnTo>
                        <a:pt x="2763" y="1256"/>
                      </a:lnTo>
                      <a:lnTo>
                        <a:pt x="2721" y="1298"/>
                      </a:lnTo>
                      <a:lnTo>
                        <a:pt x="2721" y="1423"/>
                      </a:lnTo>
                      <a:lnTo>
                        <a:pt x="2637" y="1486"/>
                      </a:lnTo>
                      <a:lnTo>
                        <a:pt x="2616" y="1591"/>
                      </a:lnTo>
                      <a:lnTo>
                        <a:pt x="2470" y="1674"/>
                      </a:lnTo>
                      <a:lnTo>
                        <a:pt x="2386" y="1633"/>
                      </a:lnTo>
                      <a:lnTo>
                        <a:pt x="2344" y="1570"/>
                      </a:lnTo>
                      <a:lnTo>
                        <a:pt x="2428" y="1465"/>
                      </a:lnTo>
                      <a:lnTo>
                        <a:pt x="2449" y="1507"/>
                      </a:lnTo>
                      <a:lnTo>
                        <a:pt x="2532" y="1465"/>
                      </a:lnTo>
                      <a:lnTo>
                        <a:pt x="2553" y="1528"/>
                      </a:lnTo>
                      <a:lnTo>
                        <a:pt x="2595" y="1486"/>
                      </a:lnTo>
                      <a:lnTo>
                        <a:pt x="2595" y="1361"/>
                      </a:lnTo>
                      <a:lnTo>
                        <a:pt x="2658" y="1214"/>
                      </a:lnTo>
                      <a:lnTo>
                        <a:pt x="2742" y="1151"/>
                      </a:lnTo>
                      <a:lnTo>
                        <a:pt x="2742" y="1047"/>
                      </a:lnTo>
                      <a:lnTo>
                        <a:pt x="2700" y="1068"/>
                      </a:lnTo>
                      <a:lnTo>
                        <a:pt x="2553" y="1172"/>
                      </a:lnTo>
                      <a:lnTo>
                        <a:pt x="2512" y="1214"/>
                      </a:lnTo>
                      <a:lnTo>
                        <a:pt x="2428" y="1214"/>
                      </a:lnTo>
                      <a:lnTo>
                        <a:pt x="2428" y="1172"/>
                      </a:lnTo>
                      <a:lnTo>
                        <a:pt x="2532" y="1068"/>
                      </a:lnTo>
                      <a:lnTo>
                        <a:pt x="2658" y="1005"/>
                      </a:lnTo>
                      <a:lnTo>
                        <a:pt x="2700" y="963"/>
                      </a:lnTo>
                      <a:lnTo>
                        <a:pt x="2658" y="879"/>
                      </a:lnTo>
                      <a:lnTo>
                        <a:pt x="2616" y="879"/>
                      </a:lnTo>
                      <a:lnTo>
                        <a:pt x="2532" y="900"/>
                      </a:lnTo>
                      <a:lnTo>
                        <a:pt x="2470" y="796"/>
                      </a:lnTo>
                      <a:lnTo>
                        <a:pt x="2407" y="754"/>
                      </a:lnTo>
                      <a:lnTo>
                        <a:pt x="2135" y="754"/>
                      </a:lnTo>
                      <a:lnTo>
                        <a:pt x="2009" y="649"/>
                      </a:lnTo>
                      <a:lnTo>
                        <a:pt x="1716" y="419"/>
                      </a:lnTo>
                      <a:lnTo>
                        <a:pt x="1696" y="440"/>
                      </a:lnTo>
                      <a:lnTo>
                        <a:pt x="1675" y="545"/>
                      </a:lnTo>
                      <a:lnTo>
                        <a:pt x="1591" y="754"/>
                      </a:lnTo>
                      <a:lnTo>
                        <a:pt x="1591" y="858"/>
                      </a:lnTo>
                      <a:lnTo>
                        <a:pt x="1654" y="1068"/>
                      </a:lnTo>
                      <a:lnTo>
                        <a:pt x="1591" y="1382"/>
                      </a:lnTo>
                      <a:lnTo>
                        <a:pt x="1612" y="1507"/>
                      </a:lnTo>
                      <a:lnTo>
                        <a:pt x="1591" y="1674"/>
                      </a:lnTo>
                      <a:lnTo>
                        <a:pt x="1612" y="1737"/>
                      </a:lnTo>
                      <a:lnTo>
                        <a:pt x="1675" y="1737"/>
                      </a:lnTo>
                      <a:lnTo>
                        <a:pt x="1696" y="1800"/>
                      </a:lnTo>
                      <a:lnTo>
                        <a:pt x="1654" y="1884"/>
                      </a:lnTo>
                      <a:lnTo>
                        <a:pt x="1591" y="1884"/>
                      </a:lnTo>
                      <a:lnTo>
                        <a:pt x="1570" y="1946"/>
                      </a:lnTo>
                      <a:lnTo>
                        <a:pt x="1591" y="2009"/>
                      </a:lnTo>
                      <a:lnTo>
                        <a:pt x="1696" y="2030"/>
                      </a:lnTo>
                      <a:lnTo>
                        <a:pt x="1654" y="2135"/>
                      </a:lnTo>
                      <a:lnTo>
                        <a:pt x="1654" y="2239"/>
                      </a:lnTo>
                      <a:lnTo>
                        <a:pt x="1591" y="2323"/>
                      </a:lnTo>
                      <a:lnTo>
                        <a:pt x="1549" y="2302"/>
                      </a:lnTo>
                      <a:lnTo>
                        <a:pt x="1507" y="2344"/>
                      </a:lnTo>
                      <a:lnTo>
                        <a:pt x="1507" y="2428"/>
                      </a:lnTo>
                      <a:lnTo>
                        <a:pt x="1675" y="2449"/>
                      </a:lnTo>
                      <a:lnTo>
                        <a:pt x="1821" y="2470"/>
                      </a:lnTo>
                      <a:lnTo>
                        <a:pt x="1926" y="2553"/>
                      </a:lnTo>
                      <a:lnTo>
                        <a:pt x="2072" y="2553"/>
                      </a:lnTo>
                      <a:lnTo>
                        <a:pt x="2114" y="2637"/>
                      </a:lnTo>
                      <a:lnTo>
                        <a:pt x="2135" y="2783"/>
                      </a:lnTo>
                      <a:lnTo>
                        <a:pt x="2093" y="2658"/>
                      </a:lnTo>
                      <a:lnTo>
                        <a:pt x="1988" y="2574"/>
                      </a:lnTo>
                      <a:lnTo>
                        <a:pt x="1905" y="2616"/>
                      </a:lnTo>
                      <a:lnTo>
                        <a:pt x="1821" y="2553"/>
                      </a:lnTo>
                      <a:lnTo>
                        <a:pt x="1612" y="2532"/>
                      </a:lnTo>
                      <a:lnTo>
                        <a:pt x="1570" y="2470"/>
                      </a:lnTo>
                      <a:lnTo>
                        <a:pt x="1507" y="2511"/>
                      </a:lnTo>
                      <a:lnTo>
                        <a:pt x="1507" y="2616"/>
                      </a:lnTo>
                      <a:lnTo>
                        <a:pt x="1403" y="2763"/>
                      </a:lnTo>
                      <a:lnTo>
                        <a:pt x="1403" y="2846"/>
                      </a:lnTo>
                      <a:lnTo>
                        <a:pt x="1403" y="2930"/>
                      </a:lnTo>
                      <a:lnTo>
                        <a:pt x="1340" y="3076"/>
                      </a:lnTo>
                      <a:lnTo>
                        <a:pt x="1277" y="3202"/>
                      </a:lnTo>
                      <a:lnTo>
                        <a:pt x="1131" y="3558"/>
                      </a:lnTo>
                      <a:lnTo>
                        <a:pt x="1089" y="3809"/>
                      </a:lnTo>
                      <a:lnTo>
                        <a:pt x="942" y="4102"/>
                      </a:lnTo>
                      <a:lnTo>
                        <a:pt x="921" y="4415"/>
                      </a:lnTo>
                      <a:lnTo>
                        <a:pt x="838" y="4541"/>
                      </a:lnTo>
                      <a:lnTo>
                        <a:pt x="733" y="4667"/>
                      </a:lnTo>
                      <a:lnTo>
                        <a:pt x="649" y="4855"/>
                      </a:lnTo>
                      <a:lnTo>
                        <a:pt x="608" y="4939"/>
                      </a:lnTo>
                      <a:lnTo>
                        <a:pt x="566" y="5043"/>
                      </a:lnTo>
                      <a:lnTo>
                        <a:pt x="419" y="5231"/>
                      </a:lnTo>
                      <a:lnTo>
                        <a:pt x="356" y="5336"/>
                      </a:lnTo>
                      <a:lnTo>
                        <a:pt x="398" y="5566"/>
                      </a:lnTo>
                      <a:lnTo>
                        <a:pt x="336" y="5776"/>
                      </a:lnTo>
                      <a:lnTo>
                        <a:pt x="336" y="5922"/>
                      </a:lnTo>
                      <a:lnTo>
                        <a:pt x="419" y="6027"/>
                      </a:lnTo>
                      <a:lnTo>
                        <a:pt x="356" y="6110"/>
                      </a:lnTo>
                      <a:lnTo>
                        <a:pt x="336" y="6194"/>
                      </a:lnTo>
                      <a:lnTo>
                        <a:pt x="398" y="6340"/>
                      </a:lnTo>
                      <a:lnTo>
                        <a:pt x="356" y="6592"/>
                      </a:lnTo>
                      <a:lnTo>
                        <a:pt x="315" y="6717"/>
                      </a:lnTo>
                      <a:lnTo>
                        <a:pt x="231" y="6759"/>
                      </a:lnTo>
                      <a:lnTo>
                        <a:pt x="252" y="6843"/>
                      </a:lnTo>
                      <a:lnTo>
                        <a:pt x="294" y="6864"/>
                      </a:lnTo>
                      <a:lnTo>
                        <a:pt x="231" y="7031"/>
                      </a:lnTo>
                      <a:lnTo>
                        <a:pt x="84" y="7136"/>
                      </a:lnTo>
                      <a:lnTo>
                        <a:pt x="1" y="7261"/>
                      </a:lnTo>
                      <a:lnTo>
                        <a:pt x="1" y="7387"/>
                      </a:lnTo>
                      <a:lnTo>
                        <a:pt x="105" y="7554"/>
                      </a:lnTo>
                      <a:lnTo>
                        <a:pt x="210" y="7763"/>
                      </a:lnTo>
                      <a:lnTo>
                        <a:pt x="210" y="7993"/>
                      </a:lnTo>
                      <a:lnTo>
                        <a:pt x="189" y="8119"/>
                      </a:lnTo>
                      <a:lnTo>
                        <a:pt x="126" y="8203"/>
                      </a:lnTo>
                      <a:lnTo>
                        <a:pt x="126" y="8286"/>
                      </a:lnTo>
                      <a:lnTo>
                        <a:pt x="147" y="8370"/>
                      </a:lnTo>
                      <a:lnTo>
                        <a:pt x="189" y="8496"/>
                      </a:lnTo>
                      <a:lnTo>
                        <a:pt x="126" y="8579"/>
                      </a:lnTo>
                      <a:lnTo>
                        <a:pt x="105" y="8642"/>
                      </a:lnTo>
                      <a:lnTo>
                        <a:pt x="126" y="8726"/>
                      </a:lnTo>
                      <a:lnTo>
                        <a:pt x="356" y="9102"/>
                      </a:lnTo>
                      <a:lnTo>
                        <a:pt x="398" y="9207"/>
                      </a:lnTo>
                      <a:lnTo>
                        <a:pt x="356" y="9270"/>
                      </a:lnTo>
                      <a:lnTo>
                        <a:pt x="398" y="9353"/>
                      </a:lnTo>
                      <a:lnTo>
                        <a:pt x="524" y="9479"/>
                      </a:lnTo>
                      <a:lnTo>
                        <a:pt x="545" y="9542"/>
                      </a:lnTo>
                      <a:lnTo>
                        <a:pt x="628" y="9542"/>
                      </a:lnTo>
                      <a:lnTo>
                        <a:pt x="628" y="9437"/>
                      </a:lnTo>
                      <a:lnTo>
                        <a:pt x="628" y="9312"/>
                      </a:lnTo>
                      <a:lnTo>
                        <a:pt x="712" y="9333"/>
                      </a:lnTo>
                      <a:lnTo>
                        <a:pt x="733" y="9312"/>
                      </a:lnTo>
                      <a:lnTo>
                        <a:pt x="733" y="9353"/>
                      </a:lnTo>
                      <a:lnTo>
                        <a:pt x="838" y="9353"/>
                      </a:lnTo>
                      <a:lnTo>
                        <a:pt x="859" y="9416"/>
                      </a:lnTo>
                      <a:lnTo>
                        <a:pt x="984" y="9437"/>
                      </a:lnTo>
                      <a:lnTo>
                        <a:pt x="880" y="9437"/>
                      </a:lnTo>
                      <a:lnTo>
                        <a:pt x="817" y="9479"/>
                      </a:lnTo>
                      <a:lnTo>
                        <a:pt x="754" y="9437"/>
                      </a:lnTo>
                      <a:lnTo>
                        <a:pt x="712" y="9437"/>
                      </a:lnTo>
                      <a:lnTo>
                        <a:pt x="712" y="9521"/>
                      </a:lnTo>
                      <a:lnTo>
                        <a:pt x="754" y="9542"/>
                      </a:lnTo>
                      <a:lnTo>
                        <a:pt x="754" y="9688"/>
                      </a:lnTo>
                      <a:lnTo>
                        <a:pt x="817" y="9793"/>
                      </a:lnTo>
                      <a:lnTo>
                        <a:pt x="838" y="9835"/>
                      </a:lnTo>
                      <a:lnTo>
                        <a:pt x="733" y="9793"/>
                      </a:lnTo>
                      <a:lnTo>
                        <a:pt x="670" y="9688"/>
                      </a:lnTo>
                      <a:lnTo>
                        <a:pt x="649" y="9646"/>
                      </a:lnTo>
                      <a:lnTo>
                        <a:pt x="608" y="9688"/>
                      </a:lnTo>
                      <a:lnTo>
                        <a:pt x="608" y="9772"/>
                      </a:lnTo>
                      <a:lnTo>
                        <a:pt x="545" y="9835"/>
                      </a:lnTo>
                      <a:lnTo>
                        <a:pt x="566" y="9877"/>
                      </a:lnTo>
                      <a:lnTo>
                        <a:pt x="545" y="9981"/>
                      </a:lnTo>
                      <a:lnTo>
                        <a:pt x="545" y="10086"/>
                      </a:lnTo>
                      <a:lnTo>
                        <a:pt x="608" y="10107"/>
                      </a:lnTo>
                      <a:lnTo>
                        <a:pt x="628" y="10211"/>
                      </a:lnTo>
                      <a:lnTo>
                        <a:pt x="733" y="10274"/>
                      </a:lnTo>
                      <a:lnTo>
                        <a:pt x="775" y="10358"/>
                      </a:lnTo>
                      <a:lnTo>
                        <a:pt x="775" y="10421"/>
                      </a:lnTo>
                      <a:lnTo>
                        <a:pt x="712" y="10504"/>
                      </a:lnTo>
                      <a:lnTo>
                        <a:pt x="649" y="10504"/>
                      </a:lnTo>
                      <a:lnTo>
                        <a:pt x="649" y="10567"/>
                      </a:lnTo>
                      <a:lnTo>
                        <a:pt x="670" y="10672"/>
                      </a:lnTo>
                      <a:lnTo>
                        <a:pt x="670" y="10797"/>
                      </a:lnTo>
                      <a:lnTo>
                        <a:pt x="712" y="10839"/>
                      </a:lnTo>
                      <a:lnTo>
                        <a:pt x="775" y="10923"/>
                      </a:lnTo>
                      <a:lnTo>
                        <a:pt x="817" y="11111"/>
                      </a:lnTo>
                      <a:lnTo>
                        <a:pt x="942" y="11362"/>
                      </a:lnTo>
                      <a:lnTo>
                        <a:pt x="1026" y="11509"/>
                      </a:lnTo>
                      <a:lnTo>
                        <a:pt x="1068" y="11530"/>
                      </a:lnTo>
                      <a:lnTo>
                        <a:pt x="1047" y="11571"/>
                      </a:lnTo>
                      <a:lnTo>
                        <a:pt x="1047" y="11613"/>
                      </a:lnTo>
                      <a:lnTo>
                        <a:pt x="1152" y="11718"/>
                      </a:lnTo>
                      <a:lnTo>
                        <a:pt x="1172" y="11843"/>
                      </a:lnTo>
                      <a:lnTo>
                        <a:pt x="1152" y="11990"/>
                      </a:lnTo>
                      <a:lnTo>
                        <a:pt x="1131" y="12094"/>
                      </a:lnTo>
                      <a:lnTo>
                        <a:pt x="1089" y="12136"/>
                      </a:lnTo>
                      <a:lnTo>
                        <a:pt x="1131" y="12199"/>
                      </a:lnTo>
                      <a:lnTo>
                        <a:pt x="1172" y="12262"/>
                      </a:lnTo>
                      <a:lnTo>
                        <a:pt x="1382" y="12262"/>
                      </a:lnTo>
                      <a:lnTo>
                        <a:pt x="1486" y="12283"/>
                      </a:lnTo>
                      <a:lnTo>
                        <a:pt x="1591" y="12346"/>
                      </a:lnTo>
                      <a:lnTo>
                        <a:pt x="1675" y="12366"/>
                      </a:lnTo>
                      <a:lnTo>
                        <a:pt x="1821" y="12366"/>
                      </a:lnTo>
                      <a:lnTo>
                        <a:pt x="1884" y="12450"/>
                      </a:lnTo>
                      <a:lnTo>
                        <a:pt x="1884" y="12555"/>
                      </a:lnTo>
                      <a:lnTo>
                        <a:pt x="2030" y="12618"/>
                      </a:lnTo>
                      <a:lnTo>
                        <a:pt x="2135" y="12618"/>
                      </a:lnTo>
                      <a:lnTo>
                        <a:pt x="2281" y="12680"/>
                      </a:lnTo>
                      <a:lnTo>
                        <a:pt x="2302" y="12722"/>
                      </a:lnTo>
                      <a:lnTo>
                        <a:pt x="2302" y="12827"/>
                      </a:lnTo>
                      <a:lnTo>
                        <a:pt x="2344" y="12869"/>
                      </a:lnTo>
                      <a:lnTo>
                        <a:pt x="2407" y="12827"/>
                      </a:lnTo>
                      <a:lnTo>
                        <a:pt x="2470" y="12827"/>
                      </a:lnTo>
                      <a:lnTo>
                        <a:pt x="2616" y="12973"/>
                      </a:lnTo>
                      <a:lnTo>
                        <a:pt x="2805" y="13245"/>
                      </a:lnTo>
                      <a:lnTo>
                        <a:pt x="2825" y="13434"/>
                      </a:lnTo>
                      <a:lnTo>
                        <a:pt x="2805" y="13559"/>
                      </a:lnTo>
                      <a:lnTo>
                        <a:pt x="2805" y="13664"/>
                      </a:lnTo>
                      <a:lnTo>
                        <a:pt x="4185" y="13643"/>
                      </a:lnTo>
                      <a:lnTo>
                        <a:pt x="4206" y="13706"/>
                      </a:lnTo>
                      <a:lnTo>
                        <a:pt x="4206" y="13747"/>
                      </a:lnTo>
                      <a:lnTo>
                        <a:pt x="6131" y="14647"/>
                      </a:lnTo>
                      <a:lnTo>
                        <a:pt x="7784" y="14689"/>
                      </a:lnTo>
                      <a:lnTo>
                        <a:pt x="7826" y="14480"/>
                      </a:lnTo>
                      <a:lnTo>
                        <a:pt x="8747" y="14501"/>
                      </a:lnTo>
                      <a:lnTo>
                        <a:pt x="8872" y="14584"/>
                      </a:lnTo>
                      <a:lnTo>
                        <a:pt x="8935" y="14710"/>
                      </a:lnTo>
                      <a:lnTo>
                        <a:pt x="8998" y="14773"/>
                      </a:lnTo>
                      <a:lnTo>
                        <a:pt x="9019" y="14815"/>
                      </a:lnTo>
                      <a:lnTo>
                        <a:pt x="9082" y="14815"/>
                      </a:lnTo>
                      <a:lnTo>
                        <a:pt x="9123" y="14898"/>
                      </a:lnTo>
                      <a:lnTo>
                        <a:pt x="9103" y="14961"/>
                      </a:lnTo>
                      <a:lnTo>
                        <a:pt x="9207" y="14982"/>
                      </a:lnTo>
                      <a:lnTo>
                        <a:pt x="9270" y="15066"/>
                      </a:lnTo>
                      <a:lnTo>
                        <a:pt x="9270" y="15107"/>
                      </a:lnTo>
                      <a:lnTo>
                        <a:pt x="9228" y="15170"/>
                      </a:lnTo>
                      <a:lnTo>
                        <a:pt x="9312" y="15191"/>
                      </a:lnTo>
                      <a:lnTo>
                        <a:pt x="9395" y="15233"/>
                      </a:lnTo>
                      <a:lnTo>
                        <a:pt x="9437" y="15317"/>
                      </a:lnTo>
                      <a:lnTo>
                        <a:pt x="9458" y="15442"/>
                      </a:lnTo>
                      <a:lnTo>
                        <a:pt x="9500" y="15484"/>
                      </a:lnTo>
                      <a:lnTo>
                        <a:pt x="9521" y="15505"/>
                      </a:lnTo>
                      <a:lnTo>
                        <a:pt x="9542" y="15526"/>
                      </a:lnTo>
                      <a:lnTo>
                        <a:pt x="9626" y="15610"/>
                      </a:lnTo>
                      <a:lnTo>
                        <a:pt x="9626" y="15693"/>
                      </a:lnTo>
                      <a:lnTo>
                        <a:pt x="9605" y="15714"/>
                      </a:lnTo>
                      <a:lnTo>
                        <a:pt x="9521" y="15735"/>
                      </a:lnTo>
                      <a:lnTo>
                        <a:pt x="9521" y="15756"/>
                      </a:lnTo>
                      <a:lnTo>
                        <a:pt x="9626" y="15903"/>
                      </a:lnTo>
                      <a:lnTo>
                        <a:pt x="9709" y="15965"/>
                      </a:lnTo>
                      <a:lnTo>
                        <a:pt x="9730" y="16070"/>
                      </a:lnTo>
                      <a:lnTo>
                        <a:pt x="9730" y="16112"/>
                      </a:lnTo>
                      <a:lnTo>
                        <a:pt x="9751" y="16112"/>
                      </a:lnTo>
                      <a:lnTo>
                        <a:pt x="9793" y="16133"/>
                      </a:lnTo>
                      <a:lnTo>
                        <a:pt x="9835" y="16133"/>
                      </a:lnTo>
                      <a:lnTo>
                        <a:pt x="9877" y="16154"/>
                      </a:lnTo>
                      <a:lnTo>
                        <a:pt x="9919" y="16216"/>
                      </a:lnTo>
                      <a:lnTo>
                        <a:pt x="9919" y="16237"/>
                      </a:lnTo>
                      <a:lnTo>
                        <a:pt x="9960" y="16279"/>
                      </a:lnTo>
                      <a:lnTo>
                        <a:pt x="10023" y="16279"/>
                      </a:lnTo>
                      <a:lnTo>
                        <a:pt x="10149" y="16342"/>
                      </a:lnTo>
                      <a:lnTo>
                        <a:pt x="10170" y="16384"/>
                      </a:lnTo>
                      <a:lnTo>
                        <a:pt x="10253" y="16426"/>
                      </a:lnTo>
                      <a:lnTo>
                        <a:pt x="10379" y="16467"/>
                      </a:lnTo>
                      <a:lnTo>
                        <a:pt x="10400" y="16530"/>
                      </a:lnTo>
                      <a:lnTo>
                        <a:pt x="10463" y="16530"/>
                      </a:lnTo>
                      <a:lnTo>
                        <a:pt x="10504" y="16488"/>
                      </a:lnTo>
                      <a:lnTo>
                        <a:pt x="10504" y="16467"/>
                      </a:lnTo>
                      <a:lnTo>
                        <a:pt x="10609" y="16384"/>
                      </a:lnTo>
                      <a:lnTo>
                        <a:pt x="10672" y="16384"/>
                      </a:lnTo>
                      <a:lnTo>
                        <a:pt x="10672" y="16342"/>
                      </a:lnTo>
                      <a:lnTo>
                        <a:pt x="10672" y="16321"/>
                      </a:lnTo>
                      <a:lnTo>
                        <a:pt x="10714" y="16237"/>
                      </a:lnTo>
                      <a:lnTo>
                        <a:pt x="10797" y="16070"/>
                      </a:lnTo>
                      <a:lnTo>
                        <a:pt x="10839" y="16028"/>
                      </a:lnTo>
                      <a:lnTo>
                        <a:pt x="10923" y="16007"/>
                      </a:lnTo>
                      <a:lnTo>
                        <a:pt x="10965" y="16007"/>
                      </a:lnTo>
                      <a:lnTo>
                        <a:pt x="10986" y="16028"/>
                      </a:lnTo>
                      <a:lnTo>
                        <a:pt x="11027" y="16028"/>
                      </a:lnTo>
                      <a:lnTo>
                        <a:pt x="11069" y="15944"/>
                      </a:lnTo>
                      <a:lnTo>
                        <a:pt x="11174" y="15944"/>
                      </a:lnTo>
                      <a:lnTo>
                        <a:pt x="11279" y="15965"/>
                      </a:lnTo>
                      <a:lnTo>
                        <a:pt x="11383" y="15944"/>
                      </a:lnTo>
                      <a:lnTo>
                        <a:pt x="11404" y="15965"/>
                      </a:lnTo>
                      <a:lnTo>
                        <a:pt x="11425" y="16007"/>
                      </a:lnTo>
                      <a:lnTo>
                        <a:pt x="11509" y="16007"/>
                      </a:lnTo>
                      <a:lnTo>
                        <a:pt x="11592" y="16028"/>
                      </a:lnTo>
                      <a:lnTo>
                        <a:pt x="11634" y="16133"/>
                      </a:lnTo>
                      <a:lnTo>
                        <a:pt x="11739" y="16216"/>
                      </a:lnTo>
                      <a:lnTo>
                        <a:pt x="11844" y="16363"/>
                      </a:lnTo>
                      <a:lnTo>
                        <a:pt x="11864" y="16467"/>
                      </a:lnTo>
                      <a:lnTo>
                        <a:pt x="11927" y="16530"/>
                      </a:lnTo>
                      <a:lnTo>
                        <a:pt x="11927" y="16593"/>
                      </a:lnTo>
                      <a:lnTo>
                        <a:pt x="11927" y="16760"/>
                      </a:lnTo>
                      <a:lnTo>
                        <a:pt x="12011" y="16781"/>
                      </a:lnTo>
                      <a:lnTo>
                        <a:pt x="12032" y="16865"/>
                      </a:lnTo>
                      <a:lnTo>
                        <a:pt x="12116" y="17074"/>
                      </a:lnTo>
                      <a:lnTo>
                        <a:pt x="12157" y="17095"/>
                      </a:lnTo>
                      <a:lnTo>
                        <a:pt x="12178" y="17179"/>
                      </a:lnTo>
                      <a:lnTo>
                        <a:pt x="12262" y="17221"/>
                      </a:lnTo>
                      <a:lnTo>
                        <a:pt x="12283" y="17325"/>
                      </a:lnTo>
                      <a:lnTo>
                        <a:pt x="12346" y="17430"/>
                      </a:lnTo>
                      <a:lnTo>
                        <a:pt x="12450" y="17514"/>
                      </a:lnTo>
                      <a:lnTo>
                        <a:pt x="12429" y="17618"/>
                      </a:lnTo>
                      <a:lnTo>
                        <a:pt x="12429" y="17723"/>
                      </a:lnTo>
                      <a:lnTo>
                        <a:pt x="12429" y="17786"/>
                      </a:lnTo>
                      <a:lnTo>
                        <a:pt x="12429" y="17807"/>
                      </a:lnTo>
                      <a:lnTo>
                        <a:pt x="12555" y="18141"/>
                      </a:lnTo>
                      <a:lnTo>
                        <a:pt x="12534" y="18309"/>
                      </a:lnTo>
                      <a:lnTo>
                        <a:pt x="12576" y="18351"/>
                      </a:lnTo>
                      <a:lnTo>
                        <a:pt x="12597" y="18351"/>
                      </a:lnTo>
                      <a:lnTo>
                        <a:pt x="12660" y="18372"/>
                      </a:lnTo>
                      <a:lnTo>
                        <a:pt x="12743" y="18372"/>
                      </a:lnTo>
                      <a:lnTo>
                        <a:pt x="12806" y="18413"/>
                      </a:lnTo>
                      <a:lnTo>
                        <a:pt x="12911" y="18518"/>
                      </a:lnTo>
                      <a:lnTo>
                        <a:pt x="13099" y="18560"/>
                      </a:lnTo>
                      <a:lnTo>
                        <a:pt x="13204" y="18644"/>
                      </a:lnTo>
                      <a:lnTo>
                        <a:pt x="13308" y="18644"/>
                      </a:lnTo>
                      <a:lnTo>
                        <a:pt x="13329" y="18727"/>
                      </a:lnTo>
                      <a:lnTo>
                        <a:pt x="13392" y="18748"/>
                      </a:lnTo>
                      <a:lnTo>
                        <a:pt x="13476" y="18581"/>
                      </a:lnTo>
                      <a:lnTo>
                        <a:pt x="13496" y="18455"/>
                      </a:lnTo>
                      <a:lnTo>
                        <a:pt x="13476" y="18372"/>
                      </a:lnTo>
                      <a:lnTo>
                        <a:pt x="13476" y="18120"/>
                      </a:lnTo>
                      <a:lnTo>
                        <a:pt x="13413" y="18037"/>
                      </a:lnTo>
                      <a:lnTo>
                        <a:pt x="13496" y="17911"/>
                      </a:lnTo>
                      <a:lnTo>
                        <a:pt x="13538" y="17723"/>
                      </a:lnTo>
                      <a:lnTo>
                        <a:pt x="13622" y="17618"/>
                      </a:lnTo>
                      <a:lnTo>
                        <a:pt x="13580" y="17409"/>
                      </a:lnTo>
                      <a:lnTo>
                        <a:pt x="13685" y="17367"/>
                      </a:lnTo>
                      <a:lnTo>
                        <a:pt x="13789" y="17284"/>
                      </a:lnTo>
                      <a:lnTo>
                        <a:pt x="13727" y="17200"/>
                      </a:lnTo>
                      <a:lnTo>
                        <a:pt x="13831" y="17074"/>
                      </a:lnTo>
                      <a:lnTo>
                        <a:pt x="13894" y="17095"/>
                      </a:lnTo>
                      <a:lnTo>
                        <a:pt x="13999" y="17053"/>
                      </a:lnTo>
                      <a:lnTo>
                        <a:pt x="13957" y="16907"/>
                      </a:lnTo>
                      <a:lnTo>
                        <a:pt x="13957" y="16907"/>
                      </a:lnTo>
                      <a:lnTo>
                        <a:pt x="14040" y="16970"/>
                      </a:lnTo>
                      <a:lnTo>
                        <a:pt x="14145" y="16907"/>
                      </a:lnTo>
                      <a:lnTo>
                        <a:pt x="14103" y="16865"/>
                      </a:lnTo>
                      <a:lnTo>
                        <a:pt x="14208" y="16781"/>
                      </a:lnTo>
                      <a:lnTo>
                        <a:pt x="14250" y="16802"/>
                      </a:lnTo>
                      <a:lnTo>
                        <a:pt x="14312" y="16781"/>
                      </a:lnTo>
                      <a:lnTo>
                        <a:pt x="14375" y="16865"/>
                      </a:lnTo>
                      <a:lnTo>
                        <a:pt x="14271" y="16949"/>
                      </a:lnTo>
                      <a:lnTo>
                        <a:pt x="14354" y="16949"/>
                      </a:lnTo>
                      <a:lnTo>
                        <a:pt x="14459" y="16844"/>
                      </a:lnTo>
                      <a:lnTo>
                        <a:pt x="14543" y="16844"/>
                      </a:lnTo>
                      <a:lnTo>
                        <a:pt x="14794" y="16739"/>
                      </a:lnTo>
                      <a:lnTo>
                        <a:pt x="14982" y="16551"/>
                      </a:lnTo>
                      <a:lnTo>
                        <a:pt x="15066" y="16551"/>
                      </a:lnTo>
                      <a:lnTo>
                        <a:pt x="15108" y="16488"/>
                      </a:lnTo>
                      <a:lnTo>
                        <a:pt x="15087" y="16384"/>
                      </a:lnTo>
                      <a:lnTo>
                        <a:pt x="15108" y="16258"/>
                      </a:lnTo>
                      <a:lnTo>
                        <a:pt x="15045" y="16112"/>
                      </a:lnTo>
                      <a:lnTo>
                        <a:pt x="15087" y="16175"/>
                      </a:lnTo>
                      <a:lnTo>
                        <a:pt x="15170" y="16175"/>
                      </a:lnTo>
                      <a:lnTo>
                        <a:pt x="15275" y="16070"/>
                      </a:lnTo>
                      <a:lnTo>
                        <a:pt x="15275" y="16028"/>
                      </a:lnTo>
                      <a:lnTo>
                        <a:pt x="15317" y="16133"/>
                      </a:lnTo>
                      <a:lnTo>
                        <a:pt x="15254" y="16237"/>
                      </a:lnTo>
                      <a:lnTo>
                        <a:pt x="15275" y="16321"/>
                      </a:lnTo>
                      <a:lnTo>
                        <a:pt x="15275" y="16426"/>
                      </a:lnTo>
                      <a:lnTo>
                        <a:pt x="15401" y="16384"/>
                      </a:lnTo>
                      <a:lnTo>
                        <a:pt x="15484" y="16258"/>
                      </a:lnTo>
                      <a:lnTo>
                        <a:pt x="15568" y="16258"/>
                      </a:lnTo>
                      <a:lnTo>
                        <a:pt x="15631" y="16216"/>
                      </a:lnTo>
                      <a:lnTo>
                        <a:pt x="15840" y="16154"/>
                      </a:lnTo>
                      <a:lnTo>
                        <a:pt x="16007" y="16154"/>
                      </a:lnTo>
                      <a:lnTo>
                        <a:pt x="16258" y="16237"/>
                      </a:lnTo>
                      <a:lnTo>
                        <a:pt x="16321" y="16279"/>
                      </a:lnTo>
                      <a:lnTo>
                        <a:pt x="16635" y="16321"/>
                      </a:lnTo>
                      <a:lnTo>
                        <a:pt x="16740" y="16279"/>
                      </a:lnTo>
                      <a:lnTo>
                        <a:pt x="16740" y="16237"/>
                      </a:lnTo>
                      <a:lnTo>
                        <a:pt x="16740" y="16154"/>
                      </a:lnTo>
                      <a:lnTo>
                        <a:pt x="16844" y="16133"/>
                      </a:lnTo>
                      <a:lnTo>
                        <a:pt x="16928" y="16154"/>
                      </a:lnTo>
                      <a:lnTo>
                        <a:pt x="16865" y="16216"/>
                      </a:lnTo>
                      <a:lnTo>
                        <a:pt x="16928" y="16237"/>
                      </a:lnTo>
                      <a:lnTo>
                        <a:pt x="16991" y="16216"/>
                      </a:lnTo>
                      <a:lnTo>
                        <a:pt x="17053" y="16258"/>
                      </a:lnTo>
                      <a:lnTo>
                        <a:pt x="17053" y="16342"/>
                      </a:lnTo>
                      <a:lnTo>
                        <a:pt x="17074" y="16384"/>
                      </a:lnTo>
                      <a:lnTo>
                        <a:pt x="17200" y="16363"/>
                      </a:lnTo>
                      <a:lnTo>
                        <a:pt x="17242" y="16426"/>
                      </a:lnTo>
                      <a:lnTo>
                        <a:pt x="17158" y="16488"/>
                      </a:lnTo>
                      <a:lnTo>
                        <a:pt x="17095" y="16551"/>
                      </a:lnTo>
                      <a:lnTo>
                        <a:pt x="17179" y="16572"/>
                      </a:lnTo>
                      <a:lnTo>
                        <a:pt x="17263" y="16551"/>
                      </a:lnTo>
                      <a:lnTo>
                        <a:pt x="17346" y="16593"/>
                      </a:lnTo>
                      <a:lnTo>
                        <a:pt x="17493" y="16656"/>
                      </a:lnTo>
                      <a:lnTo>
                        <a:pt x="17556" y="16572"/>
                      </a:lnTo>
                      <a:lnTo>
                        <a:pt x="17618" y="16530"/>
                      </a:lnTo>
                      <a:lnTo>
                        <a:pt x="17723" y="16593"/>
                      </a:lnTo>
                      <a:lnTo>
                        <a:pt x="17786" y="16656"/>
                      </a:lnTo>
                      <a:lnTo>
                        <a:pt x="17870" y="16635"/>
                      </a:lnTo>
                      <a:lnTo>
                        <a:pt x="17870" y="16467"/>
                      </a:lnTo>
                      <a:lnTo>
                        <a:pt x="17807" y="16363"/>
                      </a:lnTo>
                      <a:lnTo>
                        <a:pt x="17911" y="16363"/>
                      </a:lnTo>
                      <a:lnTo>
                        <a:pt x="18016" y="16488"/>
                      </a:lnTo>
                      <a:lnTo>
                        <a:pt x="18100" y="16530"/>
                      </a:lnTo>
                      <a:lnTo>
                        <a:pt x="18142" y="16593"/>
                      </a:lnTo>
                      <a:lnTo>
                        <a:pt x="18204" y="16593"/>
                      </a:lnTo>
                      <a:lnTo>
                        <a:pt x="18288" y="16635"/>
                      </a:lnTo>
                      <a:lnTo>
                        <a:pt x="18288" y="16760"/>
                      </a:lnTo>
                      <a:lnTo>
                        <a:pt x="18309" y="16677"/>
                      </a:lnTo>
                      <a:lnTo>
                        <a:pt x="18414" y="16656"/>
                      </a:lnTo>
                      <a:lnTo>
                        <a:pt x="18414" y="16635"/>
                      </a:lnTo>
                      <a:lnTo>
                        <a:pt x="18288" y="16530"/>
                      </a:lnTo>
                      <a:lnTo>
                        <a:pt x="18100" y="16447"/>
                      </a:lnTo>
                      <a:lnTo>
                        <a:pt x="18037" y="16363"/>
                      </a:lnTo>
                      <a:lnTo>
                        <a:pt x="18037" y="16258"/>
                      </a:lnTo>
                      <a:lnTo>
                        <a:pt x="18225" y="16175"/>
                      </a:lnTo>
                      <a:lnTo>
                        <a:pt x="18288" y="16154"/>
                      </a:lnTo>
                      <a:lnTo>
                        <a:pt x="18183" y="16112"/>
                      </a:lnTo>
                      <a:lnTo>
                        <a:pt x="18121" y="16049"/>
                      </a:lnTo>
                      <a:lnTo>
                        <a:pt x="18100" y="16049"/>
                      </a:lnTo>
                      <a:lnTo>
                        <a:pt x="18016" y="16112"/>
                      </a:lnTo>
                      <a:lnTo>
                        <a:pt x="17932" y="16154"/>
                      </a:lnTo>
                      <a:lnTo>
                        <a:pt x="17932" y="16070"/>
                      </a:lnTo>
                      <a:lnTo>
                        <a:pt x="18037" y="15944"/>
                      </a:lnTo>
                      <a:lnTo>
                        <a:pt x="18246" y="15861"/>
                      </a:lnTo>
                      <a:lnTo>
                        <a:pt x="18330" y="15798"/>
                      </a:lnTo>
                      <a:lnTo>
                        <a:pt x="18665" y="15735"/>
                      </a:lnTo>
                      <a:lnTo>
                        <a:pt x="18811" y="15756"/>
                      </a:lnTo>
                      <a:lnTo>
                        <a:pt x="18874" y="15735"/>
                      </a:lnTo>
                      <a:lnTo>
                        <a:pt x="18958" y="15735"/>
                      </a:lnTo>
                      <a:lnTo>
                        <a:pt x="19020" y="15651"/>
                      </a:lnTo>
                      <a:lnTo>
                        <a:pt x="19062" y="15547"/>
                      </a:lnTo>
                      <a:lnTo>
                        <a:pt x="19146" y="15547"/>
                      </a:lnTo>
                      <a:lnTo>
                        <a:pt x="19125" y="15631"/>
                      </a:lnTo>
                      <a:lnTo>
                        <a:pt x="19125" y="15714"/>
                      </a:lnTo>
                      <a:lnTo>
                        <a:pt x="19250" y="15819"/>
                      </a:lnTo>
                      <a:lnTo>
                        <a:pt x="19334" y="15756"/>
                      </a:lnTo>
                      <a:lnTo>
                        <a:pt x="19481" y="15756"/>
                      </a:lnTo>
                      <a:lnTo>
                        <a:pt x="19585" y="15735"/>
                      </a:lnTo>
                      <a:lnTo>
                        <a:pt x="19648" y="15798"/>
                      </a:lnTo>
                      <a:lnTo>
                        <a:pt x="19815" y="15756"/>
                      </a:lnTo>
                      <a:lnTo>
                        <a:pt x="19878" y="15798"/>
                      </a:lnTo>
                      <a:lnTo>
                        <a:pt x="20004" y="15714"/>
                      </a:lnTo>
                      <a:lnTo>
                        <a:pt x="20108" y="15714"/>
                      </a:lnTo>
                      <a:lnTo>
                        <a:pt x="20129" y="15735"/>
                      </a:lnTo>
                      <a:lnTo>
                        <a:pt x="20087" y="15756"/>
                      </a:lnTo>
                      <a:lnTo>
                        <a:pt x="19962" y="15756"/>
                      </a:lnTo>
                      <a:lnTo>
                        <a:pt x="19920" y="15798"/>
                      </a:lnTo>
                      <a:lnTo>
                        <a:pt x="20087" y="15819"/>
                      </a:lnTo>
                      <a:lnTo>
                        <a:pt x="20213" y="15819"/>
                      </a:lnTo>
                      <a:lnTo>
                        <a:pt x="20318" y="15903"/>
                      </a:lnTo>
                      <a:lnTo>
                        <a:pt x="20401" y="15944"/>
                      </a:lnTo>
                      <a:lnTo>
                        <a:pt x="20338" y="15861"/>
                      </a:lnTo>
                      <a:lnTo>
                        <a:pt x="20338" y="15819"/>
                      </a:lnTo>
                      <a:lnTo>
                        <a:pt x="20401" y="15819"/>
                      </a:lnTo>
                      <a:lnTo>
                        <a:pt x="20422" y="15861"/>
                      </a:lnTo>
                      <a:lnTo>
                        <a:pt x="20527" y="15944"/>
                      </a:lnTo>
                      <a:lnTo>
                        <a:pt x="20506" y="16007"/>
                      </a:lnTo>
                      <a:lnTo>
                        <a:pt x="20443" y="15944"/>
                      </a:lnTo>
                      <a:lnTo>
                        <a:pt x="20422" y="15965"/>
                      </a:lnTo>
                      <a:lnTo>
                        <a:pt x="20548" y="16049"/>
                      </a:lnTo>
                      <a:lnTo>
                        <a:pt x="20610" y="16133"/>
                      </a:lnTo>
                      <a:lnTo>
                        <a:pt x="20652" y="16175"/>
                      </a:lnTo>
                      <a:lnTo>
                        <a:pt x="20631" y="16216"/>
                      </a:lnTo>
                      <a:lnTo>
                        <a:pt x="20610" y="16154"/>
                      </a:lnTo>
                      <a:lnTo>
                        <a:pt x="20590" y="16216"/>
                      </a:lnTo>
                      <a:lnTo>
                        <a:pt x="20610" y="16258"/>
                      </a:lnTo>
                      <a:lnTo>
                        <a:pt x="20799" y="16237"/>
                      </a:lnTo>
                      <a:lnTo>
                        <a:pt x="20903" y="16216"/>
                      </a:lnTo>
                      <a:lnTo>
                        <a:pt x="21029" y="16070"/>
                      </a:lnTo>
                      <a:lnTo>
                        <a:pt x="21113" y="16070"/>
                      </a:lnTo>
                      <a:lnTo>
                        <a:pt x="21113" y="16049"/>
                      </a:lnTo>
                      <a:lnTo>
                        <a:pt x="21175" y="15965"/>
                      </a:lnTo>
                      <a:lnTo>
                        <a:pt x="21280" y="15965"/>
                      </a:lnTo>
                      <a:lnTo>
                        <a:pt x="21364" y="16007"/>
                      </a:lnTo>
                      <a:lnTo>
                        <a:pt x="21489" y="16049"/>
                      </a:lnTo>
                      <a:lnTo>
                        <a:pt x="21552" y="16258"/>
                      </a:lnTo>
                      <a:lnTo>
                        <a:pt x="21636" y="16321"/>
                      </a:lnTo>
                      <a:lnTo>
                        <a:pt x="21657" y="16321"/>
                      </a:lnTo>
                      <a:lnTo>
                        <a:pt x="21678" y="16447"/>
                      </a:lnTo>
                      <a:lnTo>
                        <a:pt x="21761" y="16488"/>
                      </a:lnTo>
                      <a:lnTo>
                        <a:pt x="21803" y="16488"/>
                      </a:lnTo>
                      <a:lnTo>
                        <a:pt x="21803" y="16551"/>
                      </a:lnTo>
                      <a:lnTo>
                        <a:pt x="21866" y="16635"/>
                      </a:lnTo>
                      <a:lnTo>
                        <a:pt x="21950" y="16656"/>
                      </a:lnTo>
                      <a:lnTo>
                        <a:pt x="22012" y="16781"/>
                      </a:lnTo>
                      <a:lnTo>
                        <a:pt x="21991" y="16907"/>
                      </a:lnTo>
                      <a:lnTo>
                        <a:pt x="21908" y="17179"/>
                      </a:lnTo>
                      <a:lnTo>
                        <a:pt x="21803" y="17409"/>
                      </a:lnTo>
                      <a:lnTo>
                        <a:pt x="21803" y="17493"/>
                      </a:lnTo>
                      <a:lnTo>
                        <a:pt x="21887" y="17597"/>
                      </a:lnTo>
                      <a:lnTo>
                        <a:pt x="21908" y="17576"/>
                      </a:lnTo>
                      <a:lnTo>
                        <a:pt x="21971" y="17493"/>
                      </a:lnTo>
                      <a:lnTo>
                        <a:pt x="21971" y="17430"/>
                      </a:lnTo>
                      <a:lnTo>
                        <a:pt x="21991" y="17388"/>
                      </a:lnTo>
                      <a:lnTo>
                        <a:pt x="22075" y="17430"/>
                      </a:lnTo>
                      <a:lnTo>
                        <a:pt x="22096" y="17535"/>
                      </a:lnTo>
                      <a:lnTo>
                        <a:pt x="21950" y="17744"/>
                      </a:lnTo>
                      <a:lnTo>
                        <a:pt x="21971" y="17807"/>
                      </a:lnTo>
                      <a:lnTo>
                        <a:pt x="21991" y="17911"/>
                      </a:lnTo>
                      <a:lnTo>
                        <a:pt x="22054" y="18016"/>
                      </a:lnTo>
                      <a:lnTo>
                        <a:pt x="22075" y="18058"/>
                      </a:lnTo>
                      <a:lnTo>
                        <a:pt x="22117" y="18037"/>
                      </a:lnTo>
                      <a:lnTo>
                        <a:pt x="22159" y="18141"/>
                      </a:lnTo>
                      <a:lnTo>
                        <a:pt x="22201" y="18100"/>
                      </a:lnTo>
                      <a:lnTo>
                        <a:pt x="22201" y="18058"/>
                      </a:lnTo>
                      <a:lnTo>
                        <a:pt x="22222" y="18100"/>
                      </a:lnTo>
                      <a:lnTo>
                        <a:pt x="22368" y="18058"/>
                      </a:lnTo>
                      <a:lnTo>
                        <a:pt x="22368" y="18058"/>
                      </a:lnTo>
                      <a:lnTo>
                        <a:pt x="22263" y="18141"/>
                      </a:lnTo>
                      <a:lnTo>
                        <a:pt x="22222" y="18246"/>
                      </a:lnTo>
                      <a:lnTo>
                        <a:pt x="22201" y="18309"/>
                      </a:lnTo>
                      <a:lnTo>
                        <a:pt x="22201" y="18351"/>
                      </a:lnTo>
                      <a:lnTo>
                        <a:pt x="22368" y="18455"/>
                      </a:lnTo>
                      <a:lnTo>
                        <a:pt x="22368" y="18581"/>
                      </a:lnTo>
                      <a:lnTo>
                        <a:pt x="22368" y="18748"/>
                      </a:lnTo>
                      <a:lnTo>
                        <a:pt x="22410" y="18769"/>
                      </a:lnTo>
                      <a:lnTo>
                        <a:pt x="22494" y="18769"/>
                      </a:lnTo>
                      <a:lnTo>
                        <a:pt x="22535" y="18853"/>
                      </a:lnTo>
                      <a:lnTo>
                        <a:pt x="22515" y="18957"/>
                      </a:lnTo>
                      <a:lnTo>
                        <a:pt x="22682" y="19062"/>
                      </a:lnTo>
                      <a:lnTo>
                        <a:pt x="22598" y="19083"/>
                      </a:lnTo>
                      <a:lnTo>
                        <a:pt x="22724" y="19146"/>
                      </a:lnTo>
                      <a:lnTo>
                        <a:pt x="22787" y="19188"/>
                      </a:lnTo>
                      <a:lnTo>
                        <a:pt x="22891" y="19250"/>
                      </a:lnTo>
                      <a:lnTo>
                        <a:pt x="22996" y="19188"/>
                      </a:lnTo>
                      <a:lnTo>
                        <a:pt x="23100" y="19167"/>
                      </a:lnTo>
                      <a:lnTo>
                        <a:pt x="23100" y="18999"/>
                      </a:lnTo>
                      <a:lnTo>
                        <a:pt x="23163" y="18895"/>
                      </a:lnTo>
                      <a:lnTo>
                        <a:pt x="23226" y="18769"/>
                      </a:lnTo>
                      <a:lnTo>
                        <a:pt x="23331" y="18560"/>
                      </a:lnTo>
                      <a:lnTo>
                        <a:pt x="23310" y="18455"/>
                      </a:lnTo>
                      <a:lnTo>
                        <a:pt x="23351" y="18413"/>
                      </a:lnTo>
                      <a:lnTo>
                        <a:pt x="23351" y="18225"/>
                      </a:lnTo>
                      <a:lnTo>
                        <a:pt x="23331" y="18162"/>
                      </a:lnTo>
                      <a:lnTo>
                        <a:pt x="23414" y="18120"/>
                      </a:lnTo>
                      <a:lnTo>
                        <a:pt x="23351" y="17932"/>
                      </a:lnTo>
                      <a:lnTo>
                        <a:pt x="23247" y="17848"/>
                      </a:lnTo>
                      <a:lnTo>
                        <a:pt x="23205" y="17493"/>
                      </a:lnTo>
                      <a:lnTo>
                        <a:pt x="23142" y="17430"/>
                      </a:lnTo>
                      <a:lnTo>
                        <a:pt x="23163" y="17263"/>
                      </a:lnTo>
                      <a:lnTo>
                        <a:pt x="23205" y="17116"/>
                      </a:lnTo>
                      <a:lnTo>
                        <a:pt x="23163" y="17011"/>
                      </a:lnTo>
                      <a:lnTo>
                        <a:pt x="23100" y="16907"/>
                      </a:lnTo>
                      <a:lnTo>
                        <a:pt x="23038" y="16656"/>
                      </a:lnTo>
                      <a:lnTo>
                        <a:pt x="22996" y="16551"/>
                      </a:lnTo>
                      <a:lnTo>
                        <a:pt x="22954" y="16279"/>
                      </a:lnTo>
                      <a:lnTo>
                        <a:pt x="22912" y="16133"/>
                      </a:lnTo>
                      <a:lnTo>
                        <a:pt x="22933" y="15903"/>
                      </a:lnTo>
                      <a:lnTo>
                        <a:pt x="22912" y="15714"/>
                      </a:lnTo>
                      <a:lnTo>
                        <a:pt x="22933" y="15379"/>
                      </a:lnTo>
                      <a:lnTo>
                        <a:pt x="22933" y="15170"/>
                      </a:lnTo>
                      <a:lnTo>
                        <a:pt x="23038" y="15003"/>
                      </a:lnTo>
                      <a:lnTo>
                        <a:pt x="23121" y="14856"/>
                      </a:lnTo>
                      <a:lnTo>
                        <a:pt x="23226" y="14815"/>
                      </a:lnTo>
                      <a:lnTo>
                        <a:pt x="23268" y="14752"/>
                      </a:lnTo>
                      <a:lnTo>
                        <a:pt x="23331" y="14752"/>
                      </a:lnTo>
                      <a:lnTo>
                        <a:pt x="23414" y="14605"/>
                      </a:lnTo>
                      <a:lnTo>
                        <a:pt x="23414" y="14543"/>
                      </a:lnTo>
                      <a:lnTo>
                        <a:pt x="23372" y="14501"/>
                      </a:lnTo>
                      <a:lnTo>
                        <a:pt x="23414" y="14480"/>
                      </a:lnTo>
                      <a:lnTo>
                        <a:pt x="23540" y="14480"/>
                      </a:lnTo>
                      <a:lnTo>
                        <a:pt x="23561" y="14396"/>
                      </a:lnTo>
                      <a:lnTo>
                        <a:pt x="23665" y="14396"/>
                      </a:lnTo>
                      <a:lnTo>
                        <a:pt x="23686" y="14354"/>
                      </a:lnTo>
                      <a:lnTo>
                        <a:pt x="23875" y="14333"/>
                      </a:lnTo>
                      <a:lnTo>
                        <a:pt x="23937" y="14250"/>
                      </a:lnTo>
                      <a:lnTo>
                        <a:pt x="24063" y="14250"/>
                      </a:lnTo>
                      <a:lnTo>
                        <a:pt x="24084" y="14187"/>
                      </a:lnTo>
                      <a:lnTo>
                        <a:pt x="24168" y="14187"/>
                      </a:lnTo>
                      <a:lnTo>
                        <a:pt x="24209" y="14229"/>
                      </a:lnTo>
                      <a:lnTo>
                        <a:pt x="24314" y="14082"/>
                      </a:lnTo>
                      <a:lnTo>
                        <a:pt x="24314" y="14040"/>
                      </a:lnTo>
                      <a:lnTo>
                        <a:pt x="24377" y="14040"/>
                      </a:lnTo>
                      <a:lnTo>
                        <a:pt x="24481" y="13957"/>
                      </a:lnTo>
                      <a:lnTo>
                        <a:pt x="24481" y="13873"/>
                      </a:lnTo>
                      <a:lnTo>
                        <a:pt x="24691" y="13601"/>
                      </a:lnTo>
                      <a:lnTo>
                        <a:pt x="24795" y="13496"/>
                      </a:lnTo>
                      <a:lnTo>
                        <a:pt x="24984" y="13496"/>
                      </a:lnTo>
                      <a:lnTo>
                        <a:pt x="25025" y="13517"/>
                      </a:lnTo>
                      <a:lnTo>
                        <a:pt x="25088" y="13517"/>
                      </a:lnTo>
                      <a:lnTo>
                        <a:pt x="25193" y="13329"/>
                      </a:lnTo>
                      <a:lnTo>
                        <a:pt x="25465" y="13099"/>
                      </a:lnTo>
                      <a:lnTo>
                        <a:pt x="25737" y="12931"/>
                      </a:lnTo>
                      <a:lnTo>
                        <a:pt x="25862" y="12910"/>
                      </a:lnTo>
                      <a:lnTo>
                        <a:pt x="25925" y="12890"/>
                      </a:lnTo>
                      <a:lnTo>
                        <a:pt x="25988" y="12890"/>
                      </a:lnTo>
                      <a:lnTo>
                        <a:pt x="25988" y="12910"/>
                      </a:lnTo>
                      <a:lnTo>
                        <a:pt x="26092" y="12910"/>
                      </a:lnTo>
                      <a:lnTo>
                        <a:pt x="26197" y="12785"/>
                      </a:lnTo>
                      <a:lnTo>
                        <a:pt x="26155" y="12785"/>
                      </a:lnTo>
                      <a:lnTo>
                        <a:pt x="26134" y="12722"/>
                      </a:lnTo>
                      <a:lnTo>
                        <a:pt x="26030" y="12827"/>
                      </a:lnTo>
                      <a:lnTo>
                        <a:pt x="25883" y="12806"/>
                      </a:lnTo>
                      <a:lnTo>
                        <a:pt x="25820" y="12722"/>
                      </a:lnTo>
                      <a:lnTo>
                        <a:pt x="25925" y="12785"/>
                      </a:lnTo>
                      <a:lnTo>
                        <a:pt x="26051" y="12701"/>
                      </a:lnTo>
                      <a:lnTo>
                        <a:pt x="26030" y="12680"/>
                      </a:lnTo>
                      <a:lnTo>
                        <a:pt x="26092" y="12618"/>
                      </a:lnTo>
                      <a:lnTo>
                        <a:pt x="26051" y="12555"/>
                      </a:lnTo>
                      <a:lnTo>
                        <a:pt x="25925" y="12513"/>
                      </a:lnTo>
                      <a:lnTo>
                        <a:pt x="25862" y="12471"/>
                      </a:lnTo>
                      <a:lnTo>
                        <a:pt x="25946" y="12471"/>
                      </a:lnTo>
                      <a:lnTo>
                        <a:pt x="26030" y="12492"/>
                      </a:lnTo>
                      <a:lnTo>
                        <a:pt x="26092" y="12471"/>
                      </a:lnTo>
                      <a:lnTo>
                        <a:pt x="26092" y="12387"/>
                      </a:lnTo>
                      <a:lnTo>
                        <a:pt x="26155" y="12513"/>
                      </a:lnTo>
                      <a:lnTo>
                        <a:pt x="26239" y="12492"/>
                      </a:lnTo>
                      <a:lnTo>
                        <a:pt x="26302" y="12555"/>
                      </a:lnTo>
                      <a:lnTo>
                        <a:pt x="26364" y="12513"/>
                      </a:lnTo>
                      <a:lnTo>
                        <a:pt x="26385" y="12408"/>
                      </a:lnTo>
                      <a:lnTo>
                        <a:pt x="26511" y="12304"/>
                      </a:lnTo>
                      <a:lnTo>
                        <a:pt x="26553" y="12304"/>
                      </a:lnTo>
                      <a:lnTo>
                        <a:pt x="26574" y="12199"/>
                      </a:lnTo>
                      <a:lnTo>
                        <a:pt x="26553" y="12094"/>
                      </a:lnTo>
                      <a:lnTo>
                        <a:pt x="26511" y="12094"/>
                      </a:lnTo>
                      <a:lnTo>
                        <a:pt x="26448" y="12241"/>
                      </a:lnTo>
                      <a:lnTo>
                        <a:pt x="26448" y="12283"/>
                      </a:lnTo>
                      <a:lnTo>
                        <a:pt x="26385" y="12262"/>
                      </a:lnTo>
                      <a:lnTo>
                        <a:pt x="26364" y="12094"/>
                      </a:lnTo>
                      <a:lnTo>
                        <a:pt x="26344" y="12074"/>
                      </a:lnTo>
                      <a:lnTo>
                        <a:pt x="26092" y="12094"/>
                      </a:lnTo>
                      <a:lnTo>
                        <a:pt x="25967" y="12157"/>
                      </a:lnTo>
                      <a:lnTo>
                        <a:pt x="25988" y="12074"/>
                      </a:lnTo>
                      <a:lnTo>
                        <a:pt x="25988" y="11927"/>
                      </a:lnTo>
                      <a:lnTo>
                        <a:pt x="26051" y="11885"/>
                      </a:lnTo>
                      <a:lnTo>
                        <a:pt x="26092" y="11990"/>
                      </a:lnTo>
                      <a:lnTo>
                        <a:pt x="26176" y="12032"/>
                      </a:lnTo>
                      <a:lnTo>
                        <a:pt x="26239" y="11969"/>
                      </a:lnTo>
                      <a:lnTo>
                        <a:pt x="26385" y="11948"/>
                      </a:lnTo>
                      <a:lnTo>
                        <a:pt x="26406" y="11885"/>
                      </a:lnTo>
                      <a:lnTo>
                        <a:pt x="26490" y="11885"/>
                      </a:lnTo>
                      <a:lnTo>
                        <a:pt x="26511" y="11843"/>
                      </a:lnTo>
                      <a:lnTo>
                        <a:pt x="26490" y="11718"/>
                      </a:lnTo>
                      <a:lnTo>
                        <a:pt x="26448" y="11655"/>
                      </a:lnTo>
                      <a:lnTo>
                        <a:pt x="26469" y="11613"/>
                      </a:lnTo>
                      <a:lnTo>
                        <a:pt x="26511" y="11634"/>
                      </a:lnTo>
                      <a:lnTo>
                        <a:pt x="26574" y="11530"/>
                      </a:lnTo>
                      <a:lnTo>
                        <a:pt x="26511" y="11425"/>
                      </a:lnTo>
                      <a:lnTo>
                        <a:pt x="26469" y="11362"/>
                      </a:lnTo>
                      <a:lnTo>
                        <a:pt x="26385" y="11404"/>
                      </a:lnTo>
                      <a:lnTo>
                        <a:pt x="26302" y="11362"/>
                      </a:lnTo>
                      <a:lnTo>
                        <a:pt x="26260" y="11237"/>
                      </a:lnTo>
                      <a:lnTo>
                        <a:pt x="26176" y="11237"/>
                      </a:lnTo>
                      <a:lnTo>
                        <a:pt x="26092" y="11195"/>
                      </a:lnTo>
                      <a:lnTo>
                        <a:pt x="26030" y="11111"/>
                      </a:lnTo>
                      <a:lnTo>
                        <a:pt x="26030" y="11111"/>
                      </a:lnTo>
                      <a:lnTo>
                        <a:pt x="26092" y="11153"/>
                      </a:lnTo>
                      <a:lnTo>
                        <a:pt x="26260" y="11153"/>
                      </a:lnTo>
                      <a:lnTo>
                        <a:pt x="26302" y="11257"/>
                      </a:lnTo>
                      <a:lnTo>
                        <a:pt x="26385" y="11299"/>
                      </a:lnTo>
                      <a:lnTo>
                        <a:pt x="26406" y="11216"/>
                      </a:lnTo>
                      <a:lnTo>
                        <a:pt x="26281" y="11090"/>
                      </a:lnTo>
                      <a:lnTo>
                        <a:pt x="26385" y="11111"/>
                      </a:lnTo>
                      <a:lnTo>
                        <a:pt x="26406" y="11048"/>
                      </a:lnTo>
                      <a:lnTo>
                        <a:pt x="26448" y="11027"/>
                      </a:lnTo>
                      <a:lnTo>
                        <a:pt x="26406" y="10944"/>
                      </a:lnTo>
                      <a:lnTo>
                        <a:pt x="26281" y="10881"/>
                      </a:lnTo>
                      <a:lnTo>
                        <a:pt x="26239" y="10713"/>
                      </a:lnTo>
                      <a:lnTo>
                        <a:pt x="26281" y="10734"/>
                      </a:lnTo>
                      <a:lnTo>
                        <a:pt x="26344" y="10839"/>
                      </a:lnTo>
                      <a:lnTo>
                        <a:pt x="26406" y="10839"/>
                      </a:lnTo>
                      <a:lnTo>
                        <a:pt x="26448" y="10734"/>
                      </a:lnTo>
                      <a:lnTo>
                        <a:pt x="26448" y="10630"/>
                      </a:lnTo>
                      <a:lnTo>
                        <a:pt x="26344" y="10588"/>
                      </a:lnTo>
                      <a:lnTo>
                        <a:pt x="26197" y="10421"/>
                      </a:lnTo>
                      <a:lnTo>
                        <a:pt x="26092" y="10379"/>
                      </a:lnTo>
                      <a:lnTo>
                        <a:pt x="26030" y="10274"/>
                      </a:lnTo>
                      <a:lnTo>
                        <a:pt x="25946" y="10253"/>
                      </a:lnTo>
                      <a:lnTo>
                        <a:pt x="25946" y="10149"/>
                      </a:lnTo>
                      <a:lnTo>
                        <a:pt x="26030" y="10044"/>
                      </a:lnTo>
                      <a:lnTo>
                        <a:pt x="25967" y="10149"/>
                      </a:lnTo>
                      <a:lnTo>
                        <a:pt x="25988" y="10190"/>
                      </a:lnTo>
                      <a:lnTo>
                        <a:pt x="26051" y="10211"/>
                      </a:lnTo>
                      <a:lnTo>
                        <a:pt x="26134" y="10316"/>
                      </a:lnTo>
                      <a:lnTo>
                        <a:pt x="26239" y="10358"/>
                      </a:lnTo>
                      <a:lnTo>
                        <a:pt x="26364" y="10504"/>
                      </a:lnTo>
                      <a:lnTo>
                        <a:pt x="26385" y="10504"/>
                      </a:lnTo>
                      <a:lnTo>
                        <a:pt x="26406" y="10274"/>
                      </a:lnTo>
                      <a:lnTo>
                        <a:pt x="26406" y="10169"/>
                      </a:lnTo>
                      <a:lnTo>
                        <a:pt x="26406" y="10086"/>
                      </a:lnTo>
                      <a:lnTo>
                        <a:pt x="26385" y="10044"/>
                      </a:lnTo>
                      <a:lnTo>
                        <a:pt x="26406" y="9856"/>
                      </a:lnTo>
                      <a:lnTo>
                        <a:pt x="26448" y="9793"/>
                      </a:lnTo>
                      <a:lnTo>
                        <a:pt x="26409" y="9728"/>
                      </a:lnTo>
                      <a:lnTo>
                        <a:pt x="26409" y="9728"/>
                      </a:lnTo>
                      <a:lnTo>
                        <a:pt x="26490" y="9667"/>
                      </a:lnTo>
                      <a:lnTo>
                        <a:pt x="26616" y="9563"/>
                      </a:lnTo>
                      <a:lnTo>
                        <a:pt x="26657" y="9458"/>
                      </a:lnTo>
                      <a:lnTo>
                        <a:pt x="26657" y="9437"/>
                      </a:lnTo>
                      <a:lnTo>
                        <a:pt x="26678" y="9458"/>
                      </a:lnTo>
                      <a:lnTo>
                        <a:pt x="26657" y="9584"/>
                      </a:lnTo>
                      <a:lnTo>
                        <a:pt x="26678" y="9625"/>
                      </a:lnTo>
                      <a:lnTo>
                        <a:pt x="26574" y="9667"/>
                      </a:lnTo>
                      <a:lnTo>
                        <a:pt x="26511" y="9793"/>
                      </a:lnTo>
                      <a:lnTo>
                        <a:pt x="26595" y="9960"/>
                      </a:lnTo>
                      <a:lnTo>
                        <a:pt x="26574" y="10107"/>
                      </a:lnTo>
                      <a:lnTo>
                        <a:pt x="26490" y="10253"/>
                      </a:lnTo>
                      <a:lnTo>
                        <a:pt x="26490" y="10358"/>
                      </a:lnTo>
                      <a:lnTo>
                        <a:pt x="26595" y="10462"/>
                      </a:lnTo>
                      <a:lnTo>
                        <a:pt x="26616" y="10400"/>
                      </a:lnTo>
                      <a:lnTo>
                        <a:pt x="26657" y="10462"/>
                      </a:lnTo>
                      <a:lnTo>
                        <a:pt x="26699" y="10462"/>
                      </a:lnTo>
                      <a:lnTo>
                        <a:pt x="26699" y="10483"/>
                      </a:lnTo>
                      <a:lnTo>
                        <a:pt x="26678" y="10525"/>
                      </a:lnTo>
                      <a:lnTo>
                        <a:pt x="26699" y="10609"/>
                      </a:lnTo>
                      <a:lnTo>
                        <a:pt x="26825" y="10609"/>
                      </a:lnTo>
                      <a:lnTo>
                        <a:pt x="26762" y="10672"/>
                      </a:lnTo>
                      <a:lnTo>
                        <a:pt x="26762" y="10693"/>
                      </a:lnTo>
                      <a:lnTo>
                        <a:pt x="26699" y="10797"/>
                      </a:lnTo>
                      <a:lnTo>
                        <a:pt x="26699" y="10881"/>
                      </a:lnTo>
                      <a:lnTo>
                        <a:pt x="26657" y="10985"/>
                      </a:lnTo>
                      <a:lnTo>
                        <a:pt x="26616" y="11111"/>
                      </a:lnTo>
                      <a:lnTo>
                        <a:pt x="26616" y="11216"/>
                      </a:lnTo>
                      <a:lnTo>
                        <a:pt x="26657" y="11153"/>
                      </a:lnTo>
                      <a:lnTo>
                        <a:pt x="26678" y="11111"/>
                      </a:lnTo>
                      <a:lnTo>
                        <a:pt x="26783" y="10902"/>
                      </a:lnTo>
                      <a:lnTo>
                        <a:pt x="26804" y="10944"/>
                      </a:lnTo>
                      <a:lnTo>
                        <a:pt x="26804" y="11006"/>
                      </a:lnTo>
                      <a:lnTo>
                        <a:pt x="26825" y="10944"/>
                      </a:lnTo>
                      <a:lnTo>
                        <a:pt x="26825" y="10881"/>
                      </a:lnTo>
                      <a:lnTo>
                        <a:pt x="26909" y="10776"/>
                      </a:lnTo>
                      <a:lnTo>
                        <a:pt x="26992" y="10525"/>
                      </a:lnTo>
                      <a:lnTo>
                        <a:pt x="27118" y="10462"/>
                      </a:lnTo>
                      <a:lnTo>
                        <a:pt x="27222" y="10253"/>
                      </a:lnTo>
                      <a:lnTo>
                        <a:pt x="27222" y="10086"/>
                      </a:lnTo>
                      <a:lnTo>
                        <a:pt x="27139" y="9897"/>
                      </a:lnTo>
                      <a:lnTo>
                        <a:pt x="27097" y="9856"/>
                      </a:lnTo>
                      <a:lnTo>
                        <a:pt x="27076" y="9688"/>
                      </a:lnTo>
                      <a:lnTo>
                        <a:pt x="27013" y="9625"/>
                      </a:lnTo>
                      <a:lnTo>
                        <a:pt x="27013" y="9521"/>
                      </a:lnTo>
                      <a:lnTo>
                        <a:pt x="27076" y="9416"/>
                      </a:lnTo>
                      <a:lnTo>
                        <a:pt x="27181" y="9312"/>
                      </a:lnTo>
                      <a:lnTo>
                        <a:pt x="27306" y="9249"/>
                      </a:lnTo>
                      <a:lnTo>
                        <a:pt x="27118" y="9458"/>
                      </a:lnTo>
                      <a:lnTo>
                        <a:pt x="27076" y="9542"/>
                      </a:lnTo>
                      <a:lnTo>
                        <a:pt x="27118" y="9625"/>
                      </a:lnTo>
                      <a:lnTo>
                        <a:pt x="27243" y="9751"/>
                      </a:lnTo>
                      <a:lnTo>
                        <a:pt x="27327" y="9730"/>
                      </a:lnTo>
                      <a:lnTo>
                        <a:pt x="27390" y="9772"/>
                      </a:lnTo>
                      <a:lnTo>
                        <a:pt x="27327" y="9939"/>
                      </a:lnTo>
                      <a:lnTo>
                        <a:pt x="27327" y="9939"/>
                      </a:lnTo>
                      <a:lnTo>
                        <a:pt x="27411" y="9877"/>
                      </a:lnTo>
                      <a:lnTo>
                        <a:pt x="27432" y="9897"/>
                      </a:lnTo>
                      <a:lnTo>
                        <a:pt x="27515" y="9793"/>
                      </a:lnTo>
                      <a:lnTo>
                        <a:pt x="27515" y="9730"/>
                      </a:lnTo>
                      <a:lnTo>
                        <a:pt x="27557" y="9730"/>
                      </a:lnTo>
                      <a:lnTo>
                        <a:pt x="27620" y="9646"/>
                      </a:lnTo>
                      <a:lnTo>
                        <a:pt x="27704" y="9625"/>
                      </a:lnTo>
                      <a:lnTo>
                        <a:pt x="27745" y="9458"/>
                      </a:lnTo>
                      <a:lnTo>
                        <a:pt x="27808" y="9374"/>
                      </a:lnTo>
                      <a:lnTo>
                        <a:pt x="27850" y="9374"/>
                      </a:lnTo>
                      <a:lnTo>
                        <a:pt x="27913" y="9270"/>
                      </a:lnTo>
                      <a:lnTo>
                        <a:pt x="27934" y="9207"/>
                      </a:lnTo>
                      <a:lnTo>
                        <a:pt x="27934" y="9144"/>
                      </a:lnTo>
                      <a:lnTo>
                        <a:pt x="27976" y="9040"/>
                      </a:lnTo>
                      <a:lnTo>
                        <a:pt x="27976" y="8998"/>
                      </a:lnTo>
                      <a:lnTo>
                        <a:pt x="28038" y="8914"/>
                      </a:lnTo>
                      <a:lnTo>
                        <a:pt x="28017" y="8830"/>
                      </a:lnTo>
                      <a:lnTo>
                        <a:pt x="27955" y="8789"/>
                      </a:lnTo>
                      <a:lnTo>
                        <a:pt x="27913" y="8705"/>
                      </a:lnTo>
                      <a:lnTo>
                        <a:pt x="28059" y="8621"/>
                      </a:lnTo>
                      <a:lnTo>
                        <a:pt x="28059" y="8537"/>
                      </a:lnTo>
                      <a:lnTo>
                        <a:pt x="28164" y="8475"/>
                      </a:lnTo>
                      <a:lnTo>
                        <a:pt x="28248" y="8433"/>
                      </a:lnTo>
                      <a:lnTo>
                        <a:pt x="28436" y="8328"/>
                      </a:lnTo>
                      <a:lnTo>
                        <a:pt x="28561" y="8328"/>
                      </a:lnTo>
                      <a:lnTo>
                        <a:pt x="28750" y="8203"/>
                      </a:lnTo>
                      <a:lnTo>
                        <a:pt x="28813" y="8203"/>
                      </a:lnTo>
                      <a:lnTo>
                        <a:pt x="28854" y="8224"/>
                      </a:lnTo>
                      <a:lnTo>
                        <a:pt x="29085" y="8203"/>
                      </a:lnTo>
                      <a:lnTo>
                        <a:pt x="29189" y="8265"/>
                      </a:lnTo>
                      <a:lnTo>
                        <a:pt x="29336" y="8203"/>
                      </a:lnTo>
                      <a:lnTo>
                        <a:pt x="29587" y="8203"/>
                      </a:lnTo>
                      <a:lnTo>
                        <a:pt x="29629" y="8182"/>
                      </a:lnTo>
                      <a:lnTo>
                        <a:pt x="29608" y="8119"/>
                      </a:lnTo>
                      <a:lnTo>
                        <a:pt x="29608" y="7972"/>
                      </a:lnTo>
                      <a:lnTo>
                        <a:pt x="29608" y="7847"/>
                      </a:lnTo>
                      <a:lnTo>
                        <a:pt x="29733" y="7952"/>
                      </a:lnTo>
                      <a:lnTo>
                        <a:pt x="29733" y="8077"/>
                      </a:lnTo>
                      <a:lnTo>
                        <a:pt x="29712" y="8161"/>
                      </a:lnTo>
                      <a:lnTo>
                        <a:pt x="29796" y="8161"/>
                      </a:lnTo>
                      <a:lnTo>
                        <a:pt x="29901" y="8056"/>
                      </a:lnTo>
                      <a:lnTo>
                        <a:pt x="30005" y="7868"/>
                      </a:lnTo>
                      <a:lnTo>
                        <a:pt x="30047" y="7972"/>
                      </a:lnTo>
                      <a:lnTo>
                        <a:pt x="30047" y="8056"/>
                      </a:lnTo>
                      <a:lnTo>
                        <a:pt x="30131" y="8077"/>
                      </a:lnTo>
                      <a:lnTo>
                        <a:pt x="30382" y="7952"/>
                      </a:lnTo>
                      <a:lnTo>
                        <a:pt x="30466" y="7805"/>
                      </a:lnTo>
                      <a:lnTo>
                        <a:pt x="30424" y="7596"/>
                      </a:lnTo>
                      <a:lnTo>
                        <a:pt x="30361" y="7638"/>
                      </a:lnTo>
                      <a:lnTo>
                        <a:pt x="30361" y="7742"/>
                      </a:lnTo>
                      <a:lnTo>
                        <a:pt x="30319" y="7868"/>
                      </a:lnTo>
                      <a:lnTo>
                        <a:pt x="30152" y="7868"/>
                      </a:lnTo>
                      <a:lnTo>
                        <a:pt x="30131" y="7763"/>
                      </a:lnTo>
                      <a:lnTo>
                        <a:pt x="30068" y="7575"/>
                      </a:lnTo>
                      <a:lnTo>
                        <a:pt x="29922" y="7491"/>
                      </a:lnTo>
                      <a:lnTo>
                        <a:pt x="29922" y="7449"/>
                      </a:lnTo>
                      <a:lnTo>
                        <a:pt x="30131" y="7261"/>
                      </a:lnTo>
                      <a:lnTo>
                        <a:pt x="30131" y="7177"/>
                      </a:lnTo>
                      <a:lnTo>
                        <a:pt x="30047" y="7177"/>
                      </a:lnTo>
                      <a:lnTo>
                        <a:pt x="30047" y="7115"/>
                      </a:lnTo>
                      <a:lnTo>
                        <a:pt x="30131" y="7052"/>
                      </a:lnTo>
                      <a:lnTo>
                        <a:pt x="30152" y="6968"/>
                      </a:lnTo>
                      <a:lnTo>
                        <a:pt x="30214" y="6905"/>
                      </a:lnTo>
                      <a:lnTo>
                        <a:pt x="30277" y="6696"/>
                      </a:lnTo>
                      <a:lnTo>
                        <a:pt x="30486" y="6529"/>
                      </a:lnTo>
                      <a:lnTo>
                        <a:pt x="30570" y="6382"/>
                      </a:lnTo>
                      <a:lnTo>
                        <a:pt x="30633" y="6382"/>
                      </a:lnTo>
                      <a:lnTo>
                        <a:pt x="30696" y="6278"/>
                      </a:lnTo>
                      <a:lnTo>
                        <a:pt x="30696" y="6340"/>
                      </a:lnTo>
                      <a:lnTo>
                        <a:pt x="30779" y="6382"/>
                      </a:lnTo>
                      <a:lnTo>
                        <a:pt x="30842" y="6299"/>
                      </a:lnTo>
                      <a:lnTo>
                        <a:pt x="30905" y="6173"/>
                      </a:lnTo>
                      <a:lnTo>
                        <a:pt x="30905" y="6299"/>
                      </a:lnTo>
                      <a:lnTo>
                        <a:pt x="30989" y="6299"/>
                      </a:lnTo>
                      <a:lnTo>
                        <a:pt x="31051" y="6173"/>
                      </a:lnTo>
                      <a:lnTo>
                        <a:pt x="31093" y="6215"/>
                      </a:lnTo>
                      <a:lnTo>
                        <a:pt x="31156" y="6173"/>
                      </a:lnTo>
                      <a:lnTo>
                        <a:pt x="31261" y="6006"/>
                      </a:lnTo>
                      <a:lnTo>
                        <a:pt x="31407" y="5796"/>
                      </a:lnTo>
                      <a:lnTo>
                        <a:pt x="31386" y="5922"/>
                      </a:lnTo>
                      <a:lnTo>
                        <a:pt x="31407" y="6006"/>
                      </a:lnTo>
                      <a:lnTo>
                        <a:pt x="31512" y="6006"/>
                      </a:lnTo>
                      <a:lnTo>
                        <a:pt x="31616" y="5880"/>
                      </a:lnTo>
                      <a:lnTo>
                        <a:pt x="31742" y="5880"/>
                      </a:lnTo>
                      <a:lnTo>
                        <a:pt x="31784" y="6006"/>
                      </a:lnTo>
                      <a:lnTo>
                        <a:pt x="31846" y="6006"/>
                      </a:lnTo>
                      <a:lnTo>
                        <a:pt x="31951" y="5880"/>
                      </a:lnTo>
                      <a:lnTo>
                        <a:pt x="32035" y="5922"/>
                      </a:lnTo>
                      <a:lnTo>
                        <a:pt x="32098" y="5901"/>
                      </a:lnTo>
                      <a:lnTo>
                        <a:pt x="32202" y="5817"/>
                      </a:lnTo>
                      <a:lnTo>
                        <a:pt x="32307" y="5817"/>
                      </a:lnTo>
                      <a:lnTo>
                        <a:pt x="32432" y="5755"/>
                      </a:lnTo>
                      <a:lnTo>
                        <a:pt x="32474" y="5817"/>
                      </a:lnTo>
                      <a:lnTo>
                        <a:pt x="32558" y="5796"/>
                      </a:lnTo>
                      <a:lnTo>
                        <a:pt x="32642" y="5713"/>
                      </a:lnTo>
                      <a:lnTo>
                        <a:pt x="32537" y="5650"/>
                      </a:lnTo>
                      <a:lnTo>
                        <a:pt x="32474" y="5713"/>
                      </a:lnTo>
                      <a:lnTo>
                        <a:pt x="32411" y="5650"/>
                      </a:lnTo>
                      <a:lnTo>
                        <a:pt x="32453" y="5504"/>
                      </a:lnTo>
                      <a:lnTo>
                        <a:pt x="32223" y="5378"/>
                      </a:lnTo>
                      <a:lnTo>
                        <a:pt x="32202" y="5357"/>
                      </a:lnTo>
                      <a:lnTo>
                        <a:pt x="32223" y="5294"/>
                      </a:lnTo>
                      <a:lnTo>
                        <a:pt x="32223" y="5252"/>
                      </a:lnTo>
                      <a:lnTo>
                        <a:pt x="32223" y="5169"/>
                      </a:lnTo>
                      <a:lnTo>
                        <a:pt x="32244" y="5085"/>
                      </a:lnTo>
                      <a:lnTo>
                        <a:pt x="32202" y="5022"/>
                      </a:lnTo>
                      <a:lnTo>
                        <a:pt x="32139" y="4959"/>
                      </a:lnTo>
                      <a:lnTo>
                        <a:pt x="32098" y="4939"/>
                      </a:lnTo>
                      <a:lnTo>
                        <a:pt x="32118" y="4855"/>
                      </a:lnTo>
                      <a:lnTo>
                        <a:pt x="32244" y="4123"/>
                      </a:lnTo>
                      <a:lnTo>
                        <a:pt x="32244" y="3934"/>
                      </a:lnTo>
                      <a:lnTo>
                        <a:pt x="32014" y="3725"/>
                      </a:lnTo>
                      <a:lnTo>
                        <a:pt x="31951" y="3788"/>
                      </a:lnTo>
                      <a:lnTo>
                        <a:pt x="31805" y="3725"/>
                      </a:lnTo>
                      <a:lnTo>
                        <a:pt x="31700" y="3767"/>
                      </a:lnTo>
                      <a:lnTo>
                        <a:pt x="31616" y="3683"/>
                      </a:lnTo>
                      <a:lnTo>
                        <a:pt x="31533" y="3662"/>
                      </a:lnTo>
                      <a:lnTo>
                        <a:pt x="31512" y="3662"/>
                      </a:lnTo>
                      <a:lnTo>
                        <a:pt x="31407" y="3767"/>
                      </a:lnTo>
                      <a:lnTo>
                        <a:pt x="31365" y="3830"/>
                      </a:lnTo>
                      <a:lnTo>
                        <a:pt x="31156" y="4081"/>
                      </a:lnTo>
                      <a:lnTo>
                        <a:pt x="31072" y="4206"/>
                      </a:lnTo>
                      <a:lnTo>
                        <a:pt x="31072" y="4311"/>
                      </a:lnTo>
                      <a:lnTo>
                        <a:pt x="30905" y="4395"/>
                      </a:lnTo>
                      <a:lnTo>
                        <a:pt x="30905" y="4520"/>
                      </a:lnTo>
                      <a:lnTo>
                        <a:pt x="30863" y="4625"/>
                      </a:lnTo>
                      <a:lnTo>
                        <a:pt x="30696" y="4813"/>
                      </a:lnTo>
                      <a:lnTo>
                        <a:pt x="30633" y="4834"/>
                      </a:lnTo>
                      <a:lnTo>
                        <a:pt x="30445" y="5043"/>
                      </a:lnTo>
                      <a:lnTo>
                        <a:pt x="30424" y="5127"/>
                      </a:lnTo>
                      <a:lnTo>
                        <a:pt x="30340" y="5169"/>
                      </a:lnTo>
                      <a:lnTo>
                        <a:pt x="30235" y="5148"/>
                      </a:lnTo>
                      <a:lnTo>
                        <a:pt x="30173" y="5148"/>
                      </a:lnTo>
                      <a:lnTo>
                        <a:pt x="30131" y="5190"/>
                      </a:lnTo>
                      <a:lnTo>
                        <a:pt x="30068" y="5190"/>
                      </a:lnTo>
                      <a:lnTo>
                        <a:pt x="29942" y="5336"/>
                      </a:lnTo>
                      <a:lnTo>
                        <a:pt x="28269" y="5294"/>
                      </a:lnTo>
                      <a:lnTo>
                        <a:pt x="28059" y="5336"/>
                      </a:lnTo>
                      <a:lnTo>
                        <a:pt x="27955" y="5441"/>
                      </a:lnTo>
                      <a:lnTo>
                        <a:pt x="27829" y="5483"/>
                      </a:lnTo>
                      <a:lnTo>
                        <a:pt x="27704" y="5566"/>
                      </a:lnTo>
                      <a:lnTo>
                        <a:pt x="27453" y="5817"/>
                      </a:lnTo>
                      <a:lnTo>
                        <a:pt x="27285" y="5859"/>
                      </a:lnTo>
                      <a:lnTo>
                        <a:pt x="27181" y="5922"/>
                      </a:lnTo>
                      <a:lnTo>
                        <a:pt x="26699" y="6299"/>
                      </a:lnTo>
                      <a:lnTo>
                        <a:pt x="25611" y="6612"/>
                      </a:lnTo>
                      <a:lnTo>
                        <a:pt x="25569" y="6864"/>
                      </a:lnTo>
                      <a:lnTo>
                        <a:pt x="25318" y="6968"/>
                      </a:lnTo>
                      <a:lnTo>
                        <a:pt x="23331" y="7491"/>
                      </a:lnTo>
                      <a:lnTo>
                        <a:pt x="23247" y="7324"/>
                      </a:lnTo>
                      <a:lnTo>
                        <a:pt x="23351" y="7177"/>
                      </a:lnTo>
                      <a:lnTo>
                        <a:pt x="23561" y="7073"/>
                      </a:lnTo>
                      <a:lnTo>
                        <a:pt x="23665" y="6947"/>
                      </a:lnTo>
                      <a:lnTo>
                        <a:pt x="23728" y="6822"/>
                      </a:lnTo>
                      <a:lnTo>
                        <a:pt x="23770" y="6696"/>
                      </a:lnTo>
                      <a:lnTo>
                        <a:pt x="23833" y="5922"/>
                      </a:lnTo>
                      <a:lnTo>
                        <a:pt x="23456" y="4143"/>
                      </a:lnTo>
                      <a:lnTo>
                        <a:pt x="23100" y="3871"/>
                      </a:lnTo>
                      <a:lnTo>
                        <a:pt x="22954" y="3683"/>
                      </a:lnTo>
                      <a:lnTo>
                        <a:pt x="20652" y="2616"/>
                      </a:lnTo>
                      <a:lnTo>
                        <a:pt x="20548" y="2553"/>
                      </a:lnTo>
                      <a:lnTo>
                        <a:pt x="20422" y="2511"/>
                      </a:lnTo>
                      <a:lnTo>
                        <a:pt x="20380" y="2449"/>
                      </a:lnTo>
                      <a:lnTo>
                        <a:pt x="20087" y="2449"/>
                      </a:lnTo>
                      <a:lnTo>
                        <a:pt x="20066" y="2344"/>
                      </a:lnTo>
                      <a:lnTo>
                        <a:pt x="19983" y="2302"/>
                      </a:lnTo>
                      <a:lnTo>
                        <a:pt x="19899" y="2344"/>
                      </a:lnTo>
                      <a:lnTo>
                        <a:pt x="19711" y="2344"/>
                      </a:lnTo>
                      <a:lnTo>
                        <a:pt x="19606" y="2323"/>
                      </a:lnTo>
                      <a:lnTo>
                        <a:pt x="19543" y="2239"/>
                      </a:lnTo>
                      <a:lnTo>
                        <a:pt x="19439" y="2198"/>
                      </a:lnTo>
                      <a:lnTo>
                        <a:pt x="19230" y="2135"/>
                      </a:lnTo>
                      <a:lnTo>
                        <a:pt x="19167" y="2009"/>
                      </a:lnTo>
                      <a:lnTo>
                        <a:pt x="19083" y="2009"/>
                      </a:lnTo>
                      <a:lnTo>
                        <a:pt x="18958" y="1905"/>
                      </a:lnTo>
                      <a:lnTo>
                        <a:pt x="18853" y="1905"/>
                      </a:lnTo>
                      <a:lnTo>
                        <a:pt x="18769" y="1884"/>
                      </a:lnTo>
                      <a:lnTo>
                        <a:pt x="18644" y="1905"/>
                      </a:lnTo>
                      <a:lnTo>
                        <a:pt x="18623" y="1926"/>
                      </a:lnTo>
                      <a:lnTo>
                        <a:pt x="18560" y="1842"/>
                      </a:lnTo>
                      <a:lnTo>
                        <a:pt x="18434" y="1821"/>
                      </a:lnTo>
                      <a:lnTo>
                        <a:pt x="18414" y="1800"/>
                      </a:lnTo>
                      <a:lnTo>
                        <a:pt x="18309" y="1737"/>
                      </a:lnTo>
                      <a:lnTo>
                        <a:pt x="18288" y="1716"/>
                      </a:lnTo>
                      <a:lnTo>
                        <a:pt x="18204" y="1633"/>
                      </a:lnTo>
                      <a:lnTo>
                        <a:pt x="18204" y="1612"/>
                      </a:lnTo>
                      <a:lnTo>
                        <a:pt x="18079" y="1507"/>
                      </a:lnTo>
                      <a:lnTo>
                        <a:pt x="17932" y="1507"/>
                      </a:lnTo>
                      <a:lnTo>
                        <a:pt x="17807" y="1486"/>
                      </a:lnTo>
                      <a:lnTo>
                        <a:pt x="28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80" name="Google Shape;4480;p82"/>
            <p:cNvGrpSpPr/>
            <p:nvPr/>
          </p:nvGrpSpPr>
          <p:grpSpPr>
            <a:xfrm>
              <a:off x="3230417" y="3103734"/>
              <a:ext cx="282982" cy="280332"/>
              <a:chOff x="2605700" y="3152850"/>
              <a:chExt cx="594125" cy="616250"/>
            </a:xfrm>
          </p:grpSpPr>
          <p:sp>
            <p:nvSpPr>
              <p:cNvPr id="4481" name="Google Shape;4481;p82"/>
              <p:cNvSpPr/>
              <p:nvPr/>
            </p:nvSpPr>
            <p:spPr>
              <a:xfrm>
                <a:off x="2605700" y="3152850"/>
                <a:ext cx="379825" cy="616250"/>
              </a:xfrm>
              <a:custGeom>
                <a:avLst/>
                <a:gdLst/>
                <a:ahLst/>
                <a:cxnLst/>
                <a:rect l="l" t="t" r="r" b="b"/>
                <a:pathLst>
                  <a:path w="15193" h="24650" extrusionOk="0">
                    <a:moveTo>
                      <a:pt x="14024" y="2338"/>
                    </a:moveTo>
                    <a:lnTo>
                      <a:pt x="8818" y="0"/>
                    </a:lnTo>
                    <a:lnTo>
                      <a:pt x="4037" y="1594"/>
                    </a:lnTo>
                    <a:lnTo>
                      <a:pt x="0" y="7225"/>
                    </a:lnTo>
                    <a:lnTo>
                      <a:pt x="2018" y="11156"/>
                    </a:lnTo>
                    <a:lnTo>
                      <a:pt x="7331" y="12325"/>
                    </a:lnTo>
                    <a:lnTo>
                      <a:pt x="10518" y="17531"/>
                    </a:lnTo>
                    <a:lnTo>
                      <a:pt x="11049" y="22843"/>
                    </a:lnTo>
                    <a:lnTo>
                      <a:pt x="13705" y="24650"/>
                    </a:lnTo>
                    <a:lnTo>
                      <a:pt x="15193" y="18700"/>
                    </a:lnTo>
                    <a:lnTo>
                      <a:pt x="12218" y="5844"/>
                    </a:lnTo>
                    <a:close/>
                  </a:path>
                </a:pathLst>
              </a:custGeom>
              <a:solidFill>
                <a:srgbClr val="5F7D95"/>
              </a:solidFill>
              <a:ln>
                <a:noFill/>
              </a:ln>
            </p:spPr>
          </p:sp>
          <p:sp>
            <p:nvSpPr>
              <p:cNvPr id="4482" name="Google Shape;4482;p82"/>
              <p:cNvSpPr/>
              <p:nvPr/>
            </p:nvSpPr>
            <p:spPr>
              <a:xfrm>
                <a:off x="2632775" y="3168475"/>
                <a:ext cx="567050" cy="590050"/>
              </a:xfrm>
              <a:custGeom>
                <a:avLst/>
                <a:gdLst/>
                <a:ahLst/>
                <a:cxnLst/>
                <a:rect l="l" t="t" r="r" b="b"/>
                <a:pathLst>
                  <a:path w="22682" h="23602" extrusionOk="0">
                    <a:moveTo>
                      <a:pt x="13852" y="21070"/>
                    </a:moveTo>
                    <a:lnTo>
                      <a:pt x="13894" y="21091"/>
                    </a:lnTo>
                    <a:lnTo>
                      <a:pt x="13977" y="21217"/>
                    </a:lnTo>
                    <a:lnTo>
                      <a:pt x="14103" y="21384"/>
                    </a:lnTo>
                    <a:lnTo>
                      <a:pt x="14166" y="21384"/>
                    </a:lnTo>
                    <a:lnTo>
                      <a:pt x="14208" y="21342"/>
                    </a:lnTo>
                    <a:lnTo>
                      <a:pt x="14228" y="21384"/>
                    </a:lnTo>
                    <a:lnTo>
                      <a:pt x="14228" y="21489"/>
                    </a:lnTo>
                    <a:lnTo>
                      <a:pt x="14187" y="21489"/>
                    </a:lnTo>
                    <a:lnTo>
                      <a:pt x="14124" y="21698"/>
                    </a:lnTo>
                    <a:lnTo>
                      <a:pt x="13998" y="21928"/>
                    </a:lnTo>
                    <a:lnTo>
                      <a:pt x="13873" y="21928"/>
                    </a:lnTo>
                    <a:lnTo>
                      <a:pt x="13852" y="22075"/>
                    </a:lnTo>
                    <a:lnTo>
                      <a:pt x="13789" y="22158"/>
                    </a:lnTo>
                    <a:lnTo>
                      <a:pt x="13768" y="22158"/>
                    </a:lnTo>
                    <a:lnTo>
                      <a:pt x="13643" y="22242"/>
                    </a:lnTo>
                    <a:lnTo>
                      <a:pt x="13559" y="22326"/>
                    </a:lnTo>
                    <a:lnTo>
                      <a:pt x="13559" y="22367"/>
                    </a:lnTo>
                    <a:lnTo>
                      <a:pt x="13454" y="22388"/>
                    </a:lnTo>
                    <a:lnTo>
                      <a:pt x="13392" y="22451"/>
                    </a:lnTo>
                    <a:lnTo>
                      <a:pt x="13392" y="22472"/>
                    </a:lnTo>
                    <a:lnTo>
                      <a:pt x="13329" y="22347"/>
                    </a:lnTo>
                    <a:lnTo>
                      <a:pt x="13371" y="22242"/>
                    </a:lnTo>
                    <a:lnTo>
                      <a:pt x="13454" y="22179"/>
                    </a:lnTo>
                    <a:lnTo>
                      <a:pt x="13454" y="22116"/>
                    </a:lnTo>
                    <a:lnTo>
                      <a:pt x="13559" y="22012"/>
                    </a:lnTo>
                    <a:lnTo>
                      <a:pt x="13559" y="21928"/>
                    </a:lnTo>
                    <a:lnTo>
                      <a:pt x="13601" y="21970"/>
                    </a:lnTo>
                    <a:lnTo>
                      <a:pt x="13684" y="21970"/>
                    </a:lnTo>
                    <a:lnTo>
                      <a:pt x="13789" y="21865"/>
                    </a:lnTo>
                    <a:lnTo>
                      <a:pt x="13789" y="21761"/>
                    </a:lnTo>
                    <a:lnTo>
                      <a:pt x="13810" y="21740"/>
                    </a:lnTo>
                    <a:lnTo>
                      <a:pt x="13810" y="21614"/>
                    </a:lnTo>
                    <a:lnTo>
                      <a:pt x="13873" y="21551"/>
                    </a:lnTo>
                    <a:lnTo>
                      <a:pt x="13915" y="21551"/>
                    </a:lnTo>
                    <a:lnTo>
                      <a:pt x="13977" y="21447"/>
                    </a:lnTo>
                    <a:lnTo>
                      <a:pt x="13956" y="21384"/>
                    </a:lnTo>
                    <a:lnTo>
                      <a:pt x="13894" y="21300"/>
                    </a:lnTo>
                    <a:lnTo>
                      <a:pt x="13894" y="21112"/>
                    </a:lnTo>
                    <a:lnTo>
                      <a:pt x="13852" y="21070"/>
                    </a:lnTo>
                    <a:close/>
                    <a:moveTo>
                      <a:pt x="7617" y="0"/>
                    </a:moveTo>
                    <a:lnTo>
                      <a:pt x="7617" y="147"/>
                    </a:lnTo>
                    <a:lnTo>
                      <a:pt x="7575" y="272"/>
                    </a:lnTo>
                    <a:lnTo>
                      <a:pt x="7282" y="481"/>
                    </a:lnTo>
                    <a:lnTo>
                      <a:pt x="7094" y="502"/>
                    </a:lnTo>
                    <a:lnTo>
                      <a:pt x="6842" y="607"/>
                    </a:lnTo>
                    <a:lnTo>
                      <a:pt x="6738" y="565"/>
                    </a:lnTo>
                    <a:lnTo>
                      <a:pt x="6570" y="586"/>
                    </a:lnTo>
                    <a:lnTo>
                      <a:pt x="6382" y="732"/>
                    </a:lnTo>
                    <a:lnTo>
                      <a:pt x="6215" y="795"/>
                    </a:lnTo>
                    <a:lnTo>
                      <a:pt x="6152" y="732"/>
                    </a:lnTo>
                    <a:lnTo>
                      <a:pt x="5901" y="774"/>
                    </a:lnTo>
                    <a:lnTo>
                      <a:pt x="5692" y="774"/>
                    </a:lnTo>
                    <a:lnTo>
                      <a:pt x="5503" y="670"/>
                    </a:lnTo>
                    <a:lnTo>
                      <a:pt x="5315" y="628"/>
                    </a:lnTo>
                    <a:lnTo>
                      <a:pt x="5169" y="586"/>
                    </a:lnTo>
                    <a:lnTo>
                      <a:pt x="5169" y="586"/>
                    </a:lnTo>
                    <a:lnTo>
                      <a:pt x="5231" y="711"/>
                    </a:lnTo>
                    <a:lnTo>
                      <a:pt x="5378" y="774"/>
                    </a:lnTo>
                    <a:lnTo>
                      <a:pt x="5503" y="879"/>
                    </a:lnTo>
                    <a:lnTo>
                      <a:pt x="5545" y="984"/>
                    </a:lnTo>
                    <a:lnTo>
                      <a:pt x="5399" y="1235"/>
                    </a:lnTo>
                    <a:lnTo>
                      <a:pt x="5420" y="1297"/>
                    </a:lnTo>
                    <a:lnTo>
                      <a:pt x="5441" y="1339"/>
                    </a:lnTo>
                    <a:lnTo>
                      <a:pt x="5420" y="1528"/>
                    </a:lnTo>
                    <a:lnTo>
                      <a:pt x="5692" y="1611"/>
                    </a:lnTo>
                    <a:lnTo>
                      <a:pt x="5859" y="1569"/>
                    </a:lnTo>
                    <a:lnTo>
                      <a:pt x="6047" y="1611"/>
                    </a:lnTo>
                    <a:lnTo>
                      <a:pt x="6047" y="1716"/>
                    </a:lnTo>
                    <a:lnTo>
                      <a:pt x="5922" y="1758"/>
                    </a:lnTo>
                    <a:lnTo>
                      <a:pt x="5650" y="1820"/>
                    </a:lnTo>
                    <a:lnTo>
                      <a:pt x="5608" y="1862"/>
                    </a:lnTo>
                    <a:lnTo>
                      <a:pt x="5545" y="1925"/>
                    </a:lnTo>
                    <a:lnTo>
                      <a:pt x="5503" y="2072"/>
                    </a:lnTo>
                    <a:lnTo>
                      <a:pt x="5210" y="2239"/>
                    </a:lnTo>
                    <a:lnTo>
                      <a:pt x="5106" y="2344"/>
                    </a:lnTo>
                    <a:lnTo>
                      <a:pt x="4897" y="2469"/>
                    </a:lnTo>
                    <a:lnTo>
                      <a:pt x="4771" y="2616"/>
                    </a:lnTo>
                    <a:lnTo>
                      <a:pt x="4541" y="2616"/>
                    </a:lnTo>
                    <a:lnTo>
                      <a:pt x="4394" y="2595"/>
                    </a:lnTo>
                    <a:lnTo>
                      <a:pt x="4164" y="2406"/>
                    </a:lnTo>
                    <a:lnTo>
                      <a:pt x="3955" y="2260"/>
                    </a:lnTo>
                    <a:lnTo>
                      <a:pt x="3809" y="2281"/>
                    </a:lnTo>
                    <a:lnTo>
                      <a:pt x="3809" y="2134"/>
                    </a:lnTo>
                    <a:lnTo>
                      <a:pt x="3767" y="1988"/>
                    </a:lnTo>
                    <a:lnTo>
                      <a:pt x="3662" y="1883"/>
                    </a:lnTo>
                    <a:lnTo>
                      <a:pt x="3641" y="1820"/>
                    </a:lnTo>
                    <a:lnTo>
                      <a:pt x="3495" y="1862"/>
                    </a:lnTo>
                    <a:lnTo>
                      <a:pt x="3390" y="1988"/>
                    </a:lnTo>
                    <a:lnTo>
                      <a:pt x="3306" y="1988"/>
                    </a:lnTo>
                    <a:lnTo>
                      <a:pt x="3244" y="1946"/>
                    </a:lnTo>
                    <a:lnTo>
                      <a:pt x="3139" y="1946"/>
                    </a:lnTo>
                    <a:lnTo>
                      <a:pt x="3076" y="2030"/>
                    </a:lnTo>
                    <a:lnTo>
                      <a:pt x="2407" y="2030"/>
                    </a:lnTo>
                    <a:lnTo>
                      <a:pt x="2386" y="2197"/>
                    </a:lnTo>
                    <a:lnTo>
                      <a:pt x="2448" y="2344"/>
                    </a:lnTo>
                    <a:lnTo>
                      <a:pt x="2658" y="2385"/>
                    </a:lnTo>
                    <a:lnTo>
                      <a:pt x="2720" y="2553"/>
                    </a:lnTo>
                    <a:lnTo>
                      <a:pt x="2679" y="2616"/>
                    </a:lnTo>
                    <a:lnTo>
                      <a:pt x="2762" y="2699"/>
                    </a:lnTo>
                    <a:lnTo>
                      <a:pt x="2720" y="2804"/>
                    </a:lnTo>
                    <a:lnTo>
                      <a:pt x="2595" y="2720"/>
                    </a:lnTo>
                    <a:lnTo>
                      <a:pt x="2197" y="2867"/>
                    </a:lnTo>
                    <a:lnTo>
                      <a:pt x="2239" y="3180"/>
                    </a:lnTo>
                    <a:lnTo>
                      <a:pt x="2344" y="3306"/>
                    </a:lnTo>
                    <a:lnTo>
                      <a:pt x="2553" y="3452"/>
                    </a:lnTo>
                    <a:lnTo>
                      <a:pt x="2679" y="3724"/>
                    </a:lnTo>
                    <a:lnTo>
                      <a:pt x="2679" y="3913"/>
                    </a:lnTo>
                    <a:lnTo>
                      <a:pt x="2679" y="3976"/>
                    </a:lnTo>
                    <a:lnTo>
                      <a:pt x="2365" y="5189"/>
                    </a:lnTo>
                    <a:lnTo>
                      <a:pt x="2260" y="5503"/>
                    </a:lnTo>
                    <a:lnTo>
                      <a:pt x="2281" y="5545"/>
                    </a:lnTo>
                    <a:lnTo>
                      <a:pt x="2239" y="5629"/>
                    </a:lnTo>
                    <a:lnTo>
                      <a:pt x="2093" y="5608"/>
                    </a:lnTo>
                    <a:lnTo>
                      <a:pt x="2093" y="5587"/>
                    </a:lnTo>
                    <a:lnTo>
                      <a:pt x="1967" y="5503"/>
                    </a:lnTo>
                    <a:lnTo>
                      <a:pt x="1821" y="5503"/>
                    </a:lnTo>
                    <a:lnTo>
                      <a:pt x="1758" y="5482"/>
                    </a:lnTo>
                    <a:lnTo>
                      <a:pt x="1716" y="5545"/>
                    </a:lnTo>
                    <a:lnTo>
                      <a:pt x="1319" y="5691"/>
                    </a:lnTo>
                    <a:lnTo>
                      <a:pt x="1026" y="5733"/>
                    </a:lnTo>
                    <a:lnTo>
                      <a:pt x="942" y="5817"/>
                    </a:lnTo>
                    <a:lnTo>
                      <a:pt x="879" y="5838"/>
                    </a:lnTo>
                    <a:lnTo>
                      <a:pt x="733" y="5963"/>
                    </a:lnTo>
                    <a:lnTo>
                      <a:pt x="607" y="6026"/>
                    </a:lnTo>
                    <a:lnTo>
                      <a:pt x="503" y="6110"/>
                    </a:lnTo>
                    <a:lnTo>
                      <a:pt x="523" y="6256"/>
                    </a:lnTo>
                    <a:lnTo>
                      <a:pt x="482" y="6340"/>
                    </a:lnTo>
                    <a:lnTo>
                      <a:pt x="503" y="6424"/>
                    </a:lnTo>
                    <a:lnTo>
                      <a:pt x="356" y="6570"/>
                    </a:lnTo>
                    <a:lnTo>
                      <a:pt x="398" y="6779"/>
                    </a:lnTo>
                    <a:lnTo>
                      <a:pt x="461" y="6884"/>
                    </a:lnTo>
                    <a:lnTo>
                      <a:pt x="356" y="6968"/>
                    </a:lnTo>
                    <a:lnTo>
                      <a:pt x="272" y="6947"/>
                    </a:lnTo>
                    <a:lnTo>
                      <a:pt x="105" y="7051"/>
                    </a:lnTo>
                    <a:lnTo>
                      <a:pt x="105" y="7156"/>
                    </a:lnTo>
                    <a:lnTo>
                      <a:pt x="63" y="7198"/>
                    </a:lnTo>
                    <a:lnTo>
                      <a:pt x="84" y="7282"/>
                    </a:lnTo>
                    <a:lnTo>
                      <a:pt x="63" y="7407"/>
                    </a:lnTo>
                    <a:lnTo>
                      <a:pt x="0" y="7512"/>
                    </a:lnTo>
                    <a:lnTo>
                      <a:pt x="63" y="7616"/>
                    </a:lnTo>
                    <a:lnTo>
                      <a:pt x="42" y="7700"/>
                    </a:lnTo>
                    <a:lnTo>
                      <a:pt x="189" y="7846"/>
                    </a:lnTo>
                    <a:lnTo>
                      <a:pt x="482" y="8307"/>
                    </a:lnTo>
                    <a:lnTo>
                      <a:pt x="314" y="8474"/>
                    </a:lnTo>
                    <a:lnTo>
                      <a:pt x="691" y="8453"/>
                    </a:lnTo>
                    <a:lnTo>
                      <a:pt x="879" y="8474"/>
                    </a:lnTo>
                    <a:lnTo>
                      <a:pt x="1005" y="8662"/>
                    </a:lnTo>
                    <a:lnTo>
                      <a:pt x="1026" y="8830"/>
                    </a:lnTo>
                    <a:lnTo>
                      <a:pt x="1256" y="8830"/>
                    </a:lnTo>
                    <a:lnTo>
                      <a:pt x="1549" y="8851"/>
                    </a:lnTo>
                    <a:lnTo>
                      <a:pt x="1779" y="8621"/>
                    </a:lnTo>
                    <a:lnTo>
                      <a:pt x="1988" y="8474"/>
                    </a:lnTo>
                    <a:lnTo>
                      <a:pt x="2051" y="8537"/>
                    </a:lnTo>
                    <a:lnTo>
                      <a:pt x="2030" y="8662"/>
                    </a:lnTo>
                    <a:lnTo>
                      <a:pt x="1967" y="8725"/>
                    </a:lnTo>
                    <a:lnTo>
                      <a:pt x="1967" y="8934"/>
                    </a:lnTo>
                    <a:lnTo>
                      <a:pt x="1988" y="9269"/>
                    </a:lnTo>
                    <a:lnTo>
                      <a:pt x="1988" y="9395"/>
                    </a:lnTo>
                    <a:lnTo>
                      <a:pt x="2072" y="9478"/>
                    </a:lnTo>
                    <a:lnTo>
                      <a:pt x="2176" y="9458"/>
                    </a:lnTo>
                    <a:lnTo>
                      <a:pt x="2281" y="9416"/>
                    </a:lnTo>
                    <a:lnTo>
                      <a:pt x="2469" y="9416"/>
                    </a:lnTo>
                    <a:lnTo>
                      <a:pt x="2511" y="9458"/>
                    </a:lnTo>
                    <a:lnTo>
                      <a:pt x="3076" y="9458"/>
                    </a:lnTo>
                    <a:lnTo>
                      <a:pt x="3223" y="9353"/>
                    </a:lnTo>
                    <a:lnTo>
                      <a:pt x="3306" y="9353"/>
                    </a:lnTo>
                    <a:lnTo>
                      <a:pt x="3432" y="9248"/>
                    </a:lnTo>
                    <a:lnTo>
                      <a:pt x="3557" y="9248"/>
                    </a:lnTo>
                    <a:lnTo>
                      <a:pt x="3725" y="9186"/>
                    </a:lnTo>
                    <a:lnTo>
                      <a:pt x="3829" y="8934"/>
                    </a:lnTo>
                    <a:lnTo>
                      <a:pt x="4081" y="8746"/>
                    </a:lnTo>
                    <a:lnTo>
                      <a:pt x="4269" y="8725"/>
                    </a:lnTo>
                    <a:lnTo>
                      <a:pt x="4457" y="8621"/>
                    </a:lnTo>
                    <a:lnTo>
                      <a:pt x="4583" y="8621"/>
                    </a:lnTo>
                    <a:lnTo>
                      <a:pt x="4687" y="8683"/>
                    </a:lnTo>
                    <a:lnTo>
                      <a:pt x="4813" y="8621"/>
                    </a:lnTo>
                    <a:lnTo>
                      <a:pt x="4897" y="8662"/>
                    </a:lnTo>
                    <a:lnTo>
                      <a:pt x="4876" y="8788"/>
                    </a:lnTo>
                    <a:lnTo>
                      <a:pt x="4959" y="8997"/>
                    </a:lnTo>
                    <a:lnTo>
                      <a:pt x="5085" y="9374"/>
                    </a:lnTo>
                    <a:lnTo>
                      <a:pt x="5169" y="9646"/>
                    </a:lnTo>
                    <a:lnTo>
                      <a:pt x="5106" y="9751"/>
                    </a:lnTo>
                    <a:lnTo>
                      <a:pt x="5210" y="9960"/>
                    </a:lnTo>
                    <a:lnTo>
                      <a:pt x="5357" y="10002"/>
                    </a:lnTo>
                    <a:lnTo>
                      <a:pt x="5399" y="10190"/>
                    </a:lnTo>
                    <a:lnTo>
                      <a:pt x="5524" y="10274"/>
                    </a:lnTo>
                    <a:lnTo>
                      <a:pt x="5713" y="10357"/>
                    </a:lnTo>
                    <a:lnTo>
                      <a:pt x="5838" y="10462"/>
                    </a:lnTo>
                    <a:lnTo>
                      <a:pt x="5901" y="10420"/>
                    </a:lnTo>
                    <a:lnTo>
                      <a:pt x="6131" y="10357"/>
                    </a:lnTo>
                    <a:lnTo>
                      <a:pt x="6340" y="10587"/>
                    </a:lnTo>
                    <a:lnTo>
                      <a:pt x="6508" y="10525"/>
                    </a:lnTo>
                    <a:lnTo>
                      <a:pt x="6717" y="10755"/>
                    </a:lnTo>
                    <a:lnTo>
                      <a:pt x="6822" y="10755"/>
                    </a:lnTo>
                    <a:lnTo>
                      <a:pt x="7073" y="10839"/>
                    </a:lnTo>
                    <a:lnTo>
                      <a:pt x="7240" y="10880"/>
                    </a:lnTo>
                    <a:lnTo>
                      <a:pt x="7261" y="11048"/>
                    </a:lnTo>
                    <a:lnTo>
                      <a:pt x="7366" y="11069"/>
                    </a:lnTo>
                    <a:lnTo>
                      <a:pt x="7512" y="11152"/>
                    </a:lnTo>
                    <a:lnTo>
                      <a:pt x="7868" y="11131"/>
                    </a:lnTo>
                    <a:lnTo>
                      <a:pt x="8098" y="11257"/>
                    </a:lnTo>
                    <a:lnTo>
                      <a:pt x="8140" y="11362"/>
                    </a:lnTo>
                    <a:lnTo>
                      <a:pt x="8119" y="11634"/>
                    </a:lnTo>
                    <a:lnTo>
                      <a:pt x="8182" y="11843"/>
                    </a:lnTo>
                    <a:lnTo>
                      <a:pt x="8098" y="11968"/>
                    </a:lnTo>
                    <a:lnTo>
                      <a:pt x="8307" y="12324"/>
                    </a:lnTo>
                    <a:lnTo>
                      <a:pt x="8286" y="12596"/>
                    </a:lnTo>
                    <a:lnTo>
                      <a:pt x="9290" y="12617"/>
                    </a:lnTo>
                    <a:lnTo>
                      <a:pt x="9353" y="12973"/>
                    </a:lnTo>
                    <a:lnTo>
                      <a:pt x="9332" y="13224"/>
                    </a:lnTo>
                    <a:lnTo>
                      <a:pt x="9604" y="13287"/>
                    </a:lnTo>
                    <a:lnTo>
                      <a:pt x="9897" y="13810"/>
                    </a:lnTo>
                    <a:lnTo>
                      <a:pt x="9918" y="14103"/>
                    </a:lnTo>
                    <a:lnTo>
                      <a:pt x="9646" y="14688"/>
                    </a:lnTo>
                    <a:lnTo>
                      <a:pt x="9667" y="14772"/>
                    </a:lnTo>
                    <a:lnTo>
                      <a:pt x="9583" y="14856"/>
                    </a:lnTo>
                    <a:lnTo>
                      <a:pt x="9646" y="14919"/>
                    </a:lnTo>
                    <a:lnTo>
                      <a:pt x="9604" y="15044"/>
                    </a:lnTo>
                    <a:lnTo>
                      <a:pt x="9751" y="15149"/>
                    </a:lnTo>
                    <a:lnTo>
                      <a:pt x="9751" y="15337"/>
                    </a:lnTo>
                    <a:lnTo>
                      <a:pt x="9855" y="15525"/>
                    </a:lnTo>
                    <a:lnTo>
                      <a:pt x="9793" y="15860"/>
                    </a:lnTo>
                    <a:lnTo>
                      <a:pt x="9814" y="15986"/>
                    </a:lnTo>
                    <a:lnTo>
                      <a:pt x="9772" y="16111"/>
                    </a:lnTo>
                    <a:lnTo>
                      <a:pt x="9814" y="16258"/>
                    </a:lnTo>
                    <a:lnTo>
                      <a:pt x="10023" y="16216"/>
                    </a:lnTo>
                    <a:lnTo>
                      <a:pt x="10107" y="16279"/>
                    </a:lnTo>
                    <a:lnTo>
                      <a:pt x="10379" y="16258"/>
                    </a:lnTo>
                    <a:lnTo>
                      <a:pt x="10525" y="16300"/>
                    </a:lnTo>
                    <a:lnTo>
                      <a:pt x="10797" y="16195"/>
                    </a:lnTo>
                    <a:lnTo>
                      <a:pt x="10923" y="16300"/>
                    </a:lnTo>
                    <a:lnTo>
                      <a:pt x="11027" y="16321"/>
                    </a:lnTo>
                    <a:lnTo>
                      <a:pt x="11069" y="16467"/>
                    </a:lnTo>
                    <a:lnTo>
                      <a:pt x="11236" y="17095"/>
                    </a:lnTo>
                    <a:lnTo>
                      <a:pt x="11341" y="17304"/>
                    </a:lnTo>
                    <a:lnTo>
                      <a:pt x="11446" y="17325"/>
                    </a:lnTo>
                    <a:lnTo>
                      <a:pt x="11676" y="17199"/>
                    </a:lnTo>
                    <a:lnTo>
                      <a:pt x="11801" y="17241"/>
                    </a:lnTo>
                    <a:lnTo>
                      <a:pt x="11885" y="17325"/>
                    </a:lnTo>
                    <a:lnTo>
                      <a:pt x="11969" y="17346"/>
                    </a:lnTo>
                    <a:lnTo>
                      <a:pt x="11906" y="17450"/>
                    </a:lnTo>
                    <a:lnTo>
                      <a:pt x="11885" y="17994"/>
                    </a:lnTo>
                    <a:lnTo>
                      <a:pt x="11864" y="18057"/>
                    </a:lnTo>
                    <a:lnTo>
                      <a:pt x="11822" y="18078"/>
                    </a:lnTo>
                    <a:lnTo>
                      <a:pt x="11822" y="18162"/>
                    </a:lnTo>
                    <a:lnTo>
                      <a:pt x="11801" y="18204"/>
                    </a:lnTo>
                    <a:lnTo>
                      <a:pt x="11801" y="18287"/>
                    </a:lnTo>
                    <a:lnTo>
                      <a:pt x="11906" y="18204"/>
                    </a:lnTo>
                    <a:lnTo>
                      <a:pt x="12178" y="18245"/>
                    </a:lnTo>
                    <a:lnTo>
                      <a:pt x="12178" y="18350"/>
                    </a:lnTo>
                    <a:lnTo>
                      <a:pt x="12283" y="18580"/>
                    </a:lnTo>
                    <a:lnTo>
                      <a:pt x="12283" y="18769"/>
                    </a:lnTo>
                    <a:lnTo>
                      <a:pt x="12303" y="18999"/>
                    </a:lnTo>
                    <a:lnTo>
                      <a:pt x="12324" y="19208"/>
                    </a:lnTo>
                    <a:lnTo>
                      <a:pt x="12303" y="19292"/>
                    </a:lnTo>
                    <a:lnTo>
                      <a:pt x="12199" y="19292"/>
                    </a:lnTo>
                    <a:lnTo>
                      <a:pt x="12073" y="19354"/>
                    </a:lnTo>
                    <a:lnTo>
                      <a:pt x="12031" y="19417"/>
                    </a:lnTo>
                    <a:lnTo>
                      <a:pt x="11969" y="19501"/>
                    </a:lnTo>
                    <a:lnTo>
                      <a:pt x="11927" y="19459"/>
                    </a:lnTo>
                    <a:lnTo>
                      <a:pt x="11697" y="19626"/>
                    </a:lnTo>
                    <a:lnTo>
                      <a:pt x="11655" y="19710"/>
                    </a:lnTo>
                    <a:lnTo>
                      <a:pt x="11571" y="19731"/>
                    </a:lnTo>
                    <a:lnTo>
                      <a:pt x="11362" y="19919"/>
                    </a:lnTo>
                    <a:lnTo>
                      <a:pt x="11278" y="19940"/>
                    </a:lnTo>
                    <a:lnTo>
                      <a:pt x="11278" y="20066"/>
                    </a:lnTo>
                    <a:lnTo>
                      <a:pt x="11195" y="20087"/>
                    </a:lnTo>
                    <a:lnTo>
                      <a:pt x="11132" y="20087"/>
                    </a:lnTo>
                    <a:lnTo>
                      <a:pt x="10943" y="20338"/>
                    </a:lnTo>
                    <a:lnTo>
                      <a:pt x="10923" y="20401"/>
                    </a:lnTo>
                    <a:lnTo>
                      <a:pt x="10923" y="20547"/>
                    </a:lnTo>
                    <a:lnTo>
                      <a:pt x="10839" y="20568"/>
                    </a:lnTo>
                    <a:lnTo>
                      <a:pt x="10776" y="20652"/>
                    </a:lnTo>
                    <a:lnTo>
                      <a:pt x="10671" y="20861"/>
                    </a:lnTo>
                    <a:lnTo>
                      <a:pt x="10609" y="20924"/>
                    </a:lnTo>
                    <a:lnTo>
                      <a:pt x="10504" y="21091"/>
                    </a:lnTo>
                    <a:lnTo>
                      <a:pt x="10504" y="21133"/>
                    </a:lnTo>
                    <a:lnTo>
                      <a:pt x="10399" y="21217"/>
                    </a:lnTo>
                    <a:lnTo>
                      <a:pt x="10358" y="21279"/>
                    </a:lnTo>
                    <a:lnTo>
                      <a:pt x="10441" y="21279"/>
                    </a:lnTo>
                    <a:lnTo>
                      <a:pt x="10504" y="21300"/>
                    </a:lnTo>
                    <a:lnTo>
                      <a:pt x="10776" y="21217"/>
                    </a:lnTo>
                    <a:lnTo>
                      <a:pt x="10923" y="21300"/>
                    </a:lnTo>
                    <a:lnTo>
                      <a:pt x="11048" y="21489"/>
                    </a:lnTo>
                    <a:lnTo>
                      <a:pt x="11153" y="21530"/>
                    </a:lnTo>
                    <a:lnTo>
                      <a:pt x="11236" y="21698"/>
                    </a:lnTo>
                    <a:lnTo>
                      <a:pt x="11362" y="21928"/>
                    </a:lnTo>
                    <a:lnTo>
                      <a:pt x="11446" y="21928"/>
                    </a:lnTo>
                    <a:lnTo>
                      <a:pt x="11550" y="21803"/>
                    </a:lnTo>
                    <a:lnTo>
                      <a:pt x="11592" y="21803"/>
                    </a:lnTo>
                    <a:lnTo>
                      <a:pt x="11718" y="22012"/>
                    </a:lnTo>
                    <a:lnTo>
                      <a:pt x="11885" y="22075"/>
                    </a:lnTo>
                    <a:lnTo>
                      <a:pt x="12011" y="22116"/>
                    </a:lnTo>
                    <a:lnTo>
                      <a:pt x="12136" y="22242"/>
                    </a:lnTo>
                    <a:lnTo>
                      <a:pt x="12136" y="22388"/>
                    </a:lnTo>
                    <a:lnTo>
                      <a:pt x="12241" y="22367"/>
                    </a:lnTo>
                    <a:lnTo>
                      <a:pt x="12492" y="22472"/>
                    </a:lnTo>
                    <a:lnTo>
                      <a:pt x="12617" y="22639"/>
                    </a:lnTo>
                    <a:lnTo>
                      <a:pt x="12743" y="22849"/>
                    </a:lnTo>
                    <a:lnTo>
                      <a:pt x="12868" y="22911"/>
                    </a:lnTo>
                    <a:lnTo>
                      <a:pt x="12848" y="23079"/>
                    </a:lnTo>
                    <a:lnTo>
                      <a:pt x="12743" y="23225"/>
                    </a:lnTo>
                    <a:lnTo>
                      <a:pt x="12806" y="23414"/>
                    </a:lnTo>
                    <a:lnTo>
                      <a:pt x="12827" y="23476"/>
                    </a:lnTo>
                    <a:lnTo>
                      <a:pt x="12848" y="23497"/>
                    </a:lnTo>
                    <a:lnTo>
                      <a:pt x="12931" y="23581"/>
                    </a:lnTo>
                    <a:lnTo>
                      <a:pt x="12952" y="23602"/>
                    </a:lnTo>
                    <a:lnTo>
                      <a:pt x="13161" y="23414"/>
                    </a:lnTo>
                    <a:lnTo>
                      <a:pt x="13245" y="23225"/>
                    </a:lnTo>
                    <a:lnTo>
                      <a:pt x="13350" y="22849"/>
                    </a:lnTo>
                    <a:lnTo>
                      <a:pt x="13433" y="22577"/>
                    </a:lnTo>
                    <a:lnTo>
                      <a:pt x="13454" y="22535"/>
                    </a:lnTo>
                    <a:lnTo>
                      <a:pt x="13426" y="22507"/>
                    </a:lnTo>
                    <a:lnTo>
                      <a:pt x="13426" y="22507"/>
                    </a:lnTo>
                    <a:lnTo>
                      <a:pt x="13496" y="22535"/>
                    </a:lnTo>
                    <a:lnTo>
                      <a:pt x="13873" y="22242"/>
                    </a:lnTo>
                    <a:lnTo>
                      <a:pt x="14061" y="22033"/>
                    </a:lnTo>
                    <a:lnTo>
                      <a:pt x="14312" y="21551"/>
                    </a:lnTo>
                    <a:lnTo>
                      <a:pt x="14417" y="21321"/>
                    </a:lnTo>
                    <a:lnTo>
                      <a:pt x="14521" y="21028"/>
                    </a:lnTo>
                    <a:lnTo>
                      <a:pt x="14793" y="20547"/>
                    </a:lnTo>
                    <a:lnTo>
                      <a:pt x="15044" y="20233"/>
                    </a:lnTo>
                    <a:lnTo>
                      <a:pt x="15107" y="20129"/>
                    </a:lnTo>
                    <a:lnTo>
                      <a:pt x="15065" y="20087"/>
                    </a:lnTo>
                    <a:lnTo>
                      <a:pt x="15065" y="20024"/>
                    </a:lnTo>
                    <a:lnTo>
                      <a:pt x="15128" y="19982"/>
                    </a:lnTo>
                    <a:lnTo>
                      <a:pt x="15170" y="19857"/>
                    </a:lnTo>
                    <a:lnTo>
                      <a:pt x="15254" y="19815"/>
                    </a:lnTo>
                    <a:lnTo>
                      <a:pt x="15233" y="19710"/>
                    </a:lnTo>
                    <a:lnTo>
                      <a:pt x="15254" y="19626"/>
                    </a:lnTo>
                    <a:lnTo>
                      <a:pt x="15233" y="19606"/>
                    </a:lnTo>
                    <a:lnTo>
                      <a:pt x="15296" y="19585"/>
                    </a:lnTo>
                    <a:lnTo>
                      <a:pt x="15296" y="19480"/>
                    </a:lnTo>
                    <a:lnTo>
                      <a:pt x="15191" y="19313"/>
                    </a:lnTo>
                    <a:lnTo>
                      <a:pt x="15191" y="19229"/>
                    </a:lnTo>
                    <a:lnTo>
                      <a:pt x="15212" y="19166"/>
                    </a:lnTo>
                    <a:lnTo>
                      <a:pt x="15191" y="19082"/>
                    </a:lnTo>
                    <a:lnTo>
                      <a:pt x="15149" y="18915"/>
                    </a:lnTo>
                    <a:lnTo>
                      <a:pt x="15107" y="18748"/>
                    </a:lnTo>
                    <a:lnTo>
                      <a:pt x="15149" y="18685"/>
                    </a:lnTo>
                    <a:lnTo>
                      <a:pt x="15316" y="18664"/>
                    </a:lnTo>
                    <a:lnTo>
                      <a:pt x="15296" y="18559"/>
                    </a:lnTo>
                    <a:lnTo>
                      <a:pt x="15212" y="18497"/>
                    </a:lnTo>
                    <a:lnTo>
                      <a:pt x="15337" y="18476"/>
                    </a:lnTo>
                    <a:lnTo>
                      <a:pt x="15337" y="18371"/>
                    </a:lnTo>
                    <a:lnTo>
                      <a:pt x="15212" y="18308"/>
                    </a:lnTo>
                    <a:lnTo>
                      <a:pt x="15316" y="18287"/>
                    </a:lnTo>
                    <a:lnTo>
                      <a:pt x="15379" y="18183"/>
                    </a:lnTo>
                    <a:lnTo>
                      <a:pt x="15442" y="18245"/>
                    </a:lnTo>
                    <a:lnTo>
                      <a:pt x="15630" y="18057"/>
                    </a:lnTo>
                    <a:lnTo>
                      <a:pt x="15735" y="17973"/>
                    </a:lnTo>
                    <a:lnTo>
                      <a:pt x="15735" y="17932"/>
                    </a:lnTo>
                    <a:lnTo>
                      <a:pt x="15881" y="17785"/>
                    </a:lnTo>
                    <a:lnTo>
                      <a:pt x="16070" y="17681"/>
                    </a:lnTo>
                    <a:lnTo>
                      <a:pt x="16300" y="17429"/>
                    </a:lnTo>
                    <a:lnTo>
                      <a:pt x="16509" y="17409"/>
                    </a:lnTo>
                    <a:lnTo>
                      <a:pt x="16614" y="17304"/>
                    </a:lnTo>
                    <a:lnTo>
                      <a:pt x="16739" y="17199"/>
                    </a:lnTo>
                    <a:lnTo>
                      <a:pt x="16844" y="17199"/>
                    </a:lnTo>
                    <a:lnTo>
                      <a:pt x="16928" y="17241"/>
                    </a:lnTo>
                    <a:lnTo>
                      <a:pt x="17011" y="17283"/>
                    </a:lnTo>
                    <a:lnTo>
                      <a:pt x="17011" y="17199"/>
                    </a:lnTo>
                    <a:lnTo>
                      <a:pt x="17095" y="17032"/>
                    </a:lnTo>
                    <a:lnTo>
                      <a:pt x="17325" y="16885"/>
                    </a:lnTo>
                    <a:lnTo>
                      <a:pt x="17430" y="16865"/>
                    </a:lnTo>
                    <a:lnTo>
                      <a:pt x="17430" y="16802"/>
                    </a:lnTo>
                    <a:lnTo>
                      <a:pt x="17367" y="16781"/>
                    </a:lnTo>
                    <a:lnTo>
                      <a:pt x="17304" y="16739"/>
                    </a:lnTo>
                    <a:lnTo>
                      <a:pt x="17262" y="16676"/>
                    </a:lnTo>
                    <a:lnTo>
                      <a:pt x="17346" y="16634"/>
                    </a:lnTo>
                    <a:lnTo>
                      <a:pt x="17513" y="16572"/>
                    </a:lnTo>
                    <a:lnTo>
                      <a:pt x="17576" y="16593"/>
                    </a:lnTo>
                    <a:lnTo>
                      <a:pt x="17681" y="16593"/>
                    </a:lnTo>
                    <a:lnTo>
                      <a:pt x="17765" y="16530"/>
                    </a:lnTo>
                    <a:lnTo>
                      <a:pt x="17869" y="16530"/>
                    </a:lnTo>
                    <a:lnTo>
                      <a:pt x="17869" y="16593"/>
                    </a:lnTo>
                    <a:lnTo>
                      <a:pt x="17744" y="16676"/>
                    </a:lnTo>
                    <a:lnTo>
                      <a:pt x="17576" y="16697"/>
                    </a:lnTo>
                    <a:lnTo>
                      <a:pt x="17555" y="16718"/>
                    </a:lnTo>
                    <a:lnTo>
                      <a:pt x="17618" y="16739"/>
                    </a:lnTo>
                    <a:lnTo>
                      <a:pt x="17848" y="16676"/>
                    </a:lnTo>
                    <a:lnTo>
                      <a:pt x="18099" y="16572"/>
                    </a:lnTo>
                    <a:lnTo>
                      <a:pt x="18078" y="16509"/>
                    </a:lnTo>
                    <a:lnTo>
                      <a:pt x="18162" y="16467"/>
                    </a:lnTo>
                    <a:lnTo>
                      <a:pt x="18246" y="16467"/>
                    </a:lnTo>
                    <a:lnTo>
                      <a:pt x="18204" y="16509"/>
                    </a:lnTo>
                    <a:cubicBezTo>
                      <a:pt x="18204" y="16509"/>
                      <a:pt x="18204" y="16613"/>
                      <a:pt x="18246" y="16613"/>
                    </a:cubicBezTo>
                    <a:lnTo>
                      <a:pt x="18392" y="16634"/>
                    </a:lnTo>
                    <a:lnTo>
                      <a:pt x="18497" y="16593"/>
                    </a:lnTo>
                    <a:lnTo>
                      <a:pt x="18664" y="16593"/>
                    </a:lnTo>
                    <a:lnTo>
                      <a:pt x="18832" y="16613"/>
                    </a:lnTo>
                    <a:lnTo>
                      <a:pt x="18936" y="16551"/>
                    </a:lnTo>
                    <a:lnTo>
                      <a:pt x="18936" y="16488"/>
                    </a:lnTo>
                    <a:lnTo>
                      <a:pt x="18915" y="16467"/>
                    </a:lnTo>
                    <a:lnTo>
                      <a:pt x="18936" y="16404"/>
                    </a:lnTo>
                    <a:lnTo>
                      <a:pt x="19208" y="16237"/>
                    </a:lnTo>
                    <a:lnTo>
                      <a:pt x="19418" y="16153"/>
                    </a:lnTo>
                    <a:lnTo>
                      <a:pt x="19522" y="16069"/>
                    </a:lnTo>
                    <a:lnTo>
                      <a:pt x="19543" y="15986"/>
                    </a:lnTo>
                    <a:lnTo>
                      <a:pt x="19522" y="15944"/>
                    </a:lnTo>
                    <a:lnTo>
                      <a:pt x="19418" y="15735"/>
                    </a:lnTo>
                    <a:lnTo>
                      <a:pt x="19501" y="15567"/>
                    </a:lnTo>
                    <a:lnTo>
                      <a:pt x="19564" y="15463"/>
                    </a:lnTo>
                    <a:lnTo>
                      <a:pt x="19564" y="15358"/>
                    </a:lnTo>
                    <a:lnTo>
                      <a:pt x="19627" y="15316"/>
                    </a:lnTo>
                    <a:lnTo>
                      <a:pt x="19731" y="15232"/>
                    </a:lnTo>
                    <a:lnTo>
                      <a:pt x="19752" y="15128"/>
                    </a:lnTo>
                    <a:lnTo>
                      <a:pt x="19731" y="15107"/>
                    </a:lnTo>
                    <a:lnTo>
                      <a:pt x="19878" y="14835"/>
                    </a:lnTo>
                    <a:lnTo>
                      <a:pt x="20087" y="14584"/>
                    </a:lnTo>
                    <a:lnTo>
                      <a:pt x="20087" y="14479"/>
                    </a:lnTo>
                    <a:lnTo>
                      <a:pt x="20045" y="14103"/>
                    </a:lnTo>
                    <a:lnTo>
                      <a:pt x="20003" y="14082"/>
                    </a:lnTo>
                    <a:lnTo>
                      <a:pt x="20066" y="13872"/>
                    </a:lnTo>
                    <a:lnTo>
                      <a:pt x="20129" y="13789"/>
                    </a:lnTo>
                    <a:lnTo>
                      <a:pt x="20129" y="13726"/>
                    </a:lnTo>
                    <a:lnTo>
                      <a:pt x="20317" y="13580"/>
                    </a:lnTo>
                    <a:lnTo>
                      <a:pt x="20338" y="13496"/>
                    </a:lnTo>
                    <a:lnTo>
                      <a:pt x="20275" y="13287"/>
                    </a:lnTo>
                    <a:lnTo>
                      <a:pt x="20359" y="13036"/>
                    </a:lnTo>
                    <a:lnTo>
                      <a:pt x="20338" y="12826"/>
                    </a:lnTo>
                    <a:lnTo>
                      <a:pt x="20359" y="12659"/>
                    </a:lnTo>
                    <a:lnTo>
                      <a:pt x="20359" y="12596"/>
                    </a:lnTo>
                    <a:lnTo>
                      <a:pt x="20422" y="12387"/>
                    </a:lnTo>
                    <a:lnTo>
                      <a:pt x="20359" y="11592"/>
                    </a:lnTo>
                    <a:lnTo>
                      <a:pt x="20359" y="11445"/>
                    </a:lnTo>
                    <a:lnTo>
                      <a:pt x="20422" y="11341"/>
                    </a:lnTo>
                    <a:lnTo>
                      <a:pt x="20422" y="11236"/>
                    </a:lnTo>
                    <a:lnTo>
                      <a:pt x="20359" y="11278"/>
                    </a:lnTo>
                    <a:lnTo>
                      <a:pt x="20275" y="11194"/>
                    </a:lnTo>
                    <a:lnTo>
                      <a:pt x="20275" y="11131"/>
                    </a:lnTo>
                    <a:lnTo>
                      <a:pt x="20359" y="10985"/>
                    </a:lnTo>
                    <a:lnTo>
                      <a:pt x="20338" y="10859"/>
                    </a:lnTo>
                    <a:lnTo>
                      <a:pt x="20359" y="10776"/>
                    </a:lnTo>
                    <a:lnTo>
                      <a:pt x="20443" y="10755"/>
                    </a:lnTo>
                    <a:lnTo>
                      <a:pt x="20464" y="10629"/>
                    </a:lnTo>
                    <a:lnTo>
                      <a:pt x="20380" y="10504"/>
                    </a:lnTo>
                    <a:lnTo>
                      <a:pt x="20234" y="10420"/>
                    </a:lnTo>
                    <a:lnTo>
                      <a:pt x="20275" y="10399"/>
                    </a:lnTo>
                    <a:lnTo>
                      <a:pt x="20317" y="10336"/>
                    </a:lnTo>
                    <a:lnTo>
                      <a:pt x="20338" y="10399"/>
                    </a:lnTo>
                    <a:lnTo>
                      <a:pt x="20422" y="10441"/>
                    </a:lnTo>
                    <a:lnTo>
                      <a:pt x="20485" y="10462"/>
                    </a:lnTo>
                    <a:lnTo>
                      <a:pt x="20526" y="10336"/>
                    </a:lnTo>
                    <a:lnTo>
                      <a:pt x="20589" y="10336"/>
                    </a:lnTo>
                    <a:lnTo>
                      <a:pt x="20631" y="10420"/>
                    </a:lnTo>
                    <a:lnTo>
                      <a:pt x="20673" y="10441"/>
                    </a:lnTo>
                    <a:lnTo>
                      <a:pt x="20631" y="10525"/>
                    </a:lnTo>
                    <a:lnTo>
                      <a:pt x="20547" y="10567"/>
                    </a:lnTo>
                    <a:lnTo>
                      <a:pt x="20526" y="10650"/>
                    </a:lnTo>
                    <a:lnTo>
                      <a:pt x="20568" y="10650"/>
                    </a:lnTo>
                    <a:lnTo>
                      <a:pt x="20673" y="10546"/>
                    </a:lnTo>
                    <a:lnTo>
                      <a:pt x="20840" y="10462"/>
                    </a:lnTo>
                    <a:lnTo>
                      <a:pt x="21008" y="10190"/>
                    </a:lnTo>
                    <a:lnTo>
                      <a:pt x="21091" y="9981"/>
                    </a:lnTo>
                    <a:lnTo>
                      <a:pt x="21112" y="9834"/>
                    </a:lnTo>
                    <a:lnTo>
                      <a:pt x="21196" y="9771"/>
                    </a:lnTo>
                    <a:lnTo>
                      <a:pt x="21280" y="9562"/>
                    </a:lnTo>
                    <a:lnTo>
                      <a:pt x="21363" y="9374"/>
                    </a:lnTo>
                    <a:lnTo>
                      <a:pt x="21677" y="9165"/>
                    </a:lnTo>
                    <a:lnTo>
                      <a:pt x="21698" y="9060"/>
                    </a:lnTo>
                    <a:lnTo>
                      <a:pt x="21803" y="9039"/>
                    </a:lnTo>
                    <a:lnTo>
                      <a:pt x="21887" y="8934"/>
                    </a:lnTo>
                    <a:lnTo>
                      <a:pt x="22138" y="8683"/>
                    </a:lnTo>
                    <a:lnTo>
                      <a:pt x="22368" y="8370"/>
                    </a:lnTo>
                    <a:lnTo>
                      <a:pt x="22431" y="8307"/>
                    </a:lnTo>
                    <a:lnTo>
                      <a:pt x="22556" y="7993"/>
                    </a:lnTo>
                    <a:lnTo>
                      <a:pt x="22577" y="7846"/>
                    </a:lnTo>
                    <a:lnTo>
                      <a:pt x="22661" y="7742"/>
                    </a:lnTo>
                    <a:lnTo>
                      <a:pt x="22661" y="7637"/>
                    </a:lnTo>
                    <a:lnTo>
                      <a:pt x="22577" y="7533"/>
                    </a:lnTo>
                    <a:lnTo>
                      <a:pt x="22619" y="7449"/>
                    </a:lnTo>
                    <a:lnTo>
                      <a:pt x="22682" y="7449"/>
                    </a:lnTo>
                    <a:lnTo>
                      <a:pt x="22661" y="7156"/>
                    </a:lnTo>
                    <a:lnTo>
                      <a:pt x="22577" y="7093"/>
                    </a:lnTo>
                    <a:lnTo>
                      <a:pt x="22556" y="6968"/>
                    </a:lnTo>
                    <a:lnTo>
                      <a:pt x="22347" y="6528"/>
                    </a:lnTo>
                    <a:lnTo>
                      <a:pt x="22347" y="6361"/>
                    </a:lnTo>
                    <a:lnTo>
                      <a:pt x="22326" y="6193"/>
                    </a:lnTo>
                    <a:lnTo>
                      <a:pt x="21949" y="6026"/>
                    </a:lnTo>
                    <a:lnTo>
                      <a:pt x="21740" y="6026"/>
                    </a:lnTo>
                    <a:lnTo>
                      <a:pt x="21594" y="6110"/>
                    </a:lnTo>
                    <a:lnTo>
                      <a:pt x="21489" y="5942"/>
                    </a:lnTo>
                    <a:lnTo>
                      <a:pt x="21342" y="5921"/>
                    </a:lnTo>
                    <a:lnTo>
                      <a:pt x="21217" y="5796"/>
                    </a:lnTo>
                    <a:lnTo>
                      <a:pt x="21070" y="5712"/>
                    </a:lnTo>
                    <a:lnTo>
                      <a:pt x="20966" y="5691"/>
                    </a:lnTo>
                    <a:lnTo>
                      <a:pt x="20694" y="5398"/>
                    </a:lnTo>
                    <a:lnTo>
                      <a:pt x="20485" y="5105"/>
                    </a:lnTo>
                    <a:lnTo>
                      <a:pt x="20380" y="5085"/>
                    </a:lnTo>
                    <a:lnTo>
                      <a:pt x="20254" y="4959"/>
                    </a:lnTo>
                    <a:lnTo>
                      <a:pt x="20129" y="4959"/>
                    </a:lnTo>
                    <a:lnTo>
                      <a:pt x="19773" y="4687"/>
                    </a:lnTo>
                    <a:lnTo>
                      <a:pt x="19627" y="4687"/>
                    </a:lnTo>
                    <a:lnTo>
                      <a:pt x="19438" y="4603"/>
                    </a:lnTo>
                    <a:lnTo>
                      <a:pt x="19334" y="4666"/>
                    </a:lnTo>
                    <a:lnTo>
                      <a:pt x="19187" y="4666"/>
                    </a:lnTo>
                    <a:lnTo>
                      <a:pt x="19083" y="4603"/>
                    </a:lnTo>
                    <a:lnTo>
                      <a:pt x="18978" y="4666"/>
                    </a:lnTo>
                    <a:lnTo>
                      <a:pt x="18915" y="4750"/>
                    </a:lnTo>
                    <a:lnTo>
                      <a:pt x="18832" y="4666"/>
                    </a:lnTo>
                    <a:lnTo>
                      <a:pt x="18685" y="4561"/>
                    </a:lnTo>
                    <a:lnTo>
                      <a:pt x="18685" y="4666"/>
                    </a:lnTo>
                    <a:lnTo>
                      <a:pt x="18602" y="4624"/>
                    </a:lnTo>
                    <a:lnTo>
                      <a:pt x="18581" y="4687"/>
                    </a:lnTo>
                    <a:lnTo>
                      <a:pt x="18581" y="4750"/>
                    </a:lnTo>
                    <a:lnTo>
                      <a:pt x="18476" y="4666"/>
                    </a:lnTo>
                    <a:lnTo>
                      <a:pt x="18455" y="4624"/>
                    </a:lnTo>
                    <a:lnTo>
                      <a:pt x="18371" y="4582"/>
                    </a:lnTo>
                    <a:lnTo>
                      <a:pt x="18371" y="4582"/>
                    </a:lnTo>
                    <a:lnTo>
                      <a:pt x="18392" y="4645"/>
                    </a:lnTo>
                    <a:lnTo>
                      <a:pt x="18371" y="4666"/>
                    </a:lnTo>
                    <a:lnTo>
                      <a:pt x="18183" y="4582"/>
                    </a:lnTo>
                    <a:lnTo>
                      <a:pt x="18141" y="4582"/>
                    </a:lnTo>
                    <a:lnTo>
                      <a:pt x="17995" y="4561"/>
                    </a:lnTo>
                    <a:lnTo>
                      <a:pt x="17702" y="4394"/>
                    </a:lnTo>
                    <a:lnTo>
                      <a:pt x="17555" y="4394"/>
                    </a:lnTo>
                    <a:lnTo>
                      <a:pt x="17555" y="4436"/>
                    </a:lnTo>
                    <a:lnTo>
                      <a:pt x="17597" y="4478"/>
                    </a:lnTo>
                    <a:lnTo>
                      <a:pt x="17555" y="4520"/>
                    </a:lnTo>
                    <a:lnTo>
                      <a:pt x="17472" y="4478"/>
                    </a:lnTo>
                    <a:lnTo>
                      <a:pt x="17451" y="4520"/>
                    </a:lnTo>
                    <a:lnTo>
                      <a:pt x="17430" y="4561"/>
                    </a:lnTo>
                    <a:lnTo>
                      <a:pt x="17325" y="4603"/>
                    </a:lnTo>
                    <a:lnTo>
                      <a:pt x="17262" y="4666"/>
                    </a:lnTo>
                    <a:lnTo>
                      <a:pt x="17241" y="4792"/>
                    </a:lnTo>
                    <a:lnTo>
                      <a:pt x="17200" y="4687"/>
                    </a:lnTo>
                    <a:lnTo>
                      <a:pt x="17158" y="4603"/>
                    </a:lnTo>
                    <a:lnTo>
                      <a:pt x="17116" y="4645"/>
                    </a:lnTo>
                    <a:lnTo>
                      <a:pt x="17116" y="4750"/>
                    </a:lnTo>
                    <a:lnTo>
                      <a:pt x="17011" y="4917"/>
                    </a:lnTo>
                    <a:lnTo>
                      <a:pt x="17011" y="5085"/>
                    </a:lnTo>
                    <a:lnTo>
                      <a:pt x="16990" y="4917"/>
                    </a:lnTo>
                    <a:lnTo>
                      <a:pt x="17011" y="4771"/>
                    </a:lnTo>
                    <a:lnTo>
                      <a:pt x="16990" y="4645"/>
                    </a:lnTo>
                    <a:lnTo>
                      <a:pt x="17032" y="4457"/>
                    </a:lnTo>
                    <a:lnTo>
                      <a:pt x="17095" y="4394"/>
                    </a:lnTo>
                    <a:lnTo>
                      <a:pt x="17032" y="4373"/>
                    </a:lnTo>
                    <a:lnTo>
                      <a:pt x="16928" y="4373"/>
                    </a:lnTo>
                    <a:lnTo>
                      <a:pt x="17053" y="4248"/>
                    </a:lnTo>
                    <a:lnTo>
                      <a:pt x="16907" y="4059"/>
                    </a:lnTo>
                    <a:lnTo>
                      <a:pt x="16823" y="3913"/>
                    </a:lnTo>
                    <a:lnTo>
                      <a:pt x="16739" y="3913"/>
                    </a:lnTo>
                    <a:lnTo>
                      <a:pt x="16614" y="3871"/>
                    </a:lnTo>
                    <a:lnTo>
                      <a:pt x="16530" y="3976"/>
                    </a:lnTo>
                    <a:lnTo>
                      <a:pt x="16467" y="4017"/>
                    </a:lnTo>
                    <a:lnTo>
                      <a:pt x="16425" y="3934"/>
                    </a:lnTo>
                    <a:lnTo>
                      <a:pt x="16384" y="3913"/>
                    </a:lnTo>
                    <a:lnTo>
                      <a:pt x="16363" y="3829"/>
                    </a:lnTo>
                    <a:lnTo>
                      <a:pt x="16279" y="3766"/>
                    </a:lnTo>
                    <a:lnTo>
                      <a:pt x="16195" y="3766"/>
                    </a:lnTo>
                    <a:lnTo>
                      <a:pt x="16153" y="3724"/>
                    </a:lnTo>
                    <a:lnTo>
                      <a:pt x="16070" y="3704"/>
                    </a:lnTo>
                    <a:lnTo>
                      <a:pt x="16007" y="3745"/>
                    </a:lnTo>
                    <a:lnTo>
                      <a:pt x="16007" y="3704"/>
                    </a:lnTo>
                    <a:lnTo>
                      <a:pt x="15965" y="3662"/>
                    </a:lnTo>
                    <a:lnTo>
                      <a:pt x="15902" y="3599"/>
                    </a:lnTo>
                    <a:lnTo>
                      <a:pt x="15840" y="3620"/>
                    </a:lnTo>
                    <a:lnTo>
                      <a:pt x="15693" y="3599"/>
                    </a:lnTo>
                    <a:lnTo>
                      <a:pt x="15526" y="3494"/>
                    </a:lnTo>
                    <a:lnTo>
                      <a:pt x="15463" y="3494"/>
                    </a:lnTo>
                    <a:lnTo>
                      <a:pt x="15442" y="3536"/>
                    </a:lnTo>
                    <a:lnTo>
                      <a:pt x="15337" y="3452"/>
                    </a:lnTo>
                    <a:lnTo>
                      <a:pt x="15254" y="3452"/>
                    </a:lnTo>
                    <a:lnTo>
                      <a:pt x="15233" y="3536"/>
                    </a:lnTo>
                    <a:lnTo>
                      <a:pt x="15170" y="3536"/>
                    </a:lnTo>
                    <a:lnTo>
                      <a:pt x="15149" y="3452"/>
                    </a:lnTo>
                    <a:lnTo>
                      <a:pt x="15024" y="3452"/>
                    </a:lnTo>
                    <a:lnTo>
                      <a:pt x="14919" y="3515"/>
                    </a:lnTo>
                    <a:lnTo>
                      <a:pt x="14856" y="3620"/>
                    </a:lnTo>
                    <a:lnTo>
                      <a:pt x="14856" y="3704"/>
                    </a:lnTo>
                    <a:lnTo>
                      <a:pt x="14731" y="3829"/>
                    </a:lnTo>
                    <a:lnTo>
                      <a:pt x="14584" y="3934"/>
                    </a:lnTo>
                    <a:lnTo>
                      <a:pt x="14375" y="4059"/>
                    </a:lnTo>
                    <a:lnTo>
                      <a:pt x="14270" y="4185"/>
                    </a:lnTo>
                    <a:lnTo>
                      <a:pt x="14208" y="4352"/>
                    </a:lnTo>
                    <a:lnTo>
                      <a:pt x="14187" y="4499"/>
                    </a:lnTo>
                    <a:lnTo>
                      <a:pt x="14124" y="4582"/>
                    </a:lnTo>
                    <a:lnTo>
                      <a:pt x="14019" y="4687"/>
                    </a:lnTo>
                    <a:lnTo>
                      <a:pt x="14019" y="4771"/>
                    </a:lnTo>
                    <a:lnTo>
                      <a:pt x="14061" y="4896"/>
                    </a:lnTo>
                    <a:lnTo>
                      <a:pt x="14019" y="5105"/>
                    </a:lnTo>
                    <a:lnTo>
                      <a:pt x="13998" y="4980"/>
                    </a:lnTo>
                    <a:lnTo>
                      <a:pt x="13915" y="4854"/>
                    </a:lnTo>
                    <a:lnTo>
                      <a:pt x="13915" y="4750"/>
                    </a:lnTo>
                    <a:lnTo>
                      <a:pt x="13998" y="4645"/>
                    </a:lnTo>
                    <a:lnTo>
                      <a:pt x="14103" y="4561"/>
                    </a:lnTo>
                    <a:lnTo>
                      <a:pt x="14082" y="4394"/>
                    </a:lnTo>
                    <a:lnTo>
                      <a:pt x="14124" y="4269"/>
                    </a:lnTo>
                    <a:lnTo>
                      <a:pt x="14124" y="4185"/>
                    </a:lnTo>
                    <a:lnTo>
                      <a:pt x="14061" y="4185"/>
                    </a:lnTo>
                    <a:lnTo>
                      <a:pt x="13915" y="4248"/>
                    </a:lnTo>
                    <a:lnTo>
                      <a:pt x="13768" y="4185"/>
                    </a:lnTo>
                    <a:lnTo>
                      <a:pt x="13643" y="4185"/>
                    </a:lnTo>
                    <a:lnTo>
                      <a:pt x="13538" y="4227"/>
                    </a:lnTo>
                    <a:lnTo>
                      <a:pt x="13454" y="4164"/>
                    </a:lnTo>
                    <a:lnTo>
                      <a:pt x="13538" y="4164"/>
                    </a:lnTo>
                    <a:lnTo>
                      <a:pt x="13643" y="4080"/>
                    </a:lnTo>
                    <a:lnTo>
                      <a:pt x="13747" y="4059"/>
                    </a:lnTo>
                    <a:lnTo>
                      <a:pt x="13915" y="4080"/>
                    </a:lnTo>
                    <a:lnTo>
                      <a:pt x="14019" y="4059"/>
                    </a:lnTo>
                    <a:lnTo>
                      <a:pt x="14103" y="3955"/>
                    </a:lnTo>
                    <a:lnTo>
                      <a:pt x="14166" y="3955"/>
                    </a:lnTo>
                    <a:lnTo>
                      <a:pt x="14208" y="4017"/>
                    </a:lnTo>
                    <a:lnTo>
                      <a:pt x="14270" y="3976"/>
                    </a:lnTo>
                    <a:lnTo>
                      <a:pt x="14375" y="3934"/>
                    </a:lnTo>
                    <a:lnTo>
                      <a:pt x="14521" y="3871"/>
                    </a:lnTo>
                    <a:lnTo>
                      <a:pt x="14521" y="3745"/>
                    </a:lnTo>
                    <a:lnTo>
                      <a:pt x="14689" y="3557"/>
                    </a:lnTo>
                    <a:lnTo>
                      <a:pt x="14689" y="3432"/>
                    </a:lnTo>
                    <a:lnTo>
                      <a:pt x="14731" y="3348"/>
                    </a:lnTo>
                    <a:lnTo>
                      <a:pt x="14731" y="3243"/>
                    </a:lnTo>
                    <a:lnTo>
                      <a:pt x="14584" y="3222"/>
                    </a:lnTo>
                    <a:lnTo>
                      <a:pt x="14438" y="3118"/>
                    </a:lnTo>
                    <a:lnTo>
                      <a:pt x="14333" y="3118"/>
                    </a:lnTo>
                    <a:lnTo>
                      <a:pt x="14187" y="3222"/>
                    </a:lnTo>
                    <a:lnTo>
                      <a:pt x="14061" y="3222"/>
                    </a:lnTo>
                    <a:lnTo>
                      <a:pt x="13852" y="3139"/>
                    </a:lnTo>
                    <a:lnTo>
                      <a:pt x="13643" y="3118"/>
                    </a:lnTo>
                    <a:lnTo>
                      <a:pt x="13475" y="3285"/>
                    </a:lnTo>
                    <a:lnTo>
                      <a:pt x="13475" y="3348"/>
                    </a:lnTo>
                    <a:lnTo>
                      <a:pt x="13538" y="3390"/>
                    </a:lnTo>
                    <a:lnTo>
                      <a:pt x="13559" y="3432"/>
                    </a:lnTo>
                    <a:lnTo>
                      <a:pt x="13475" y="3432"/>
                    </a:lnTo>
                    <a:lnTo>
                      <a:pt x="13433" y="3452"/>
                    </a:lnTo>
                    <a:lnTo>
                      <a:pt x="13371" y="3557"/>
                    </a:lnTo>
                    <a:lnTo>
                      <a:pt x="13350" y="3494"/>
                    </a:lnTo>
                    <a:lnTo>
                      <a:pt x="13287" y="3452"/>
                    </a:lnTo>
                    <a:lnTo>
                      <a:pt x="13161" y="3515"/>
                    </a:lnTo>
                    <a:lnTo>
                      <a:pt x="13036" y="3704"/>
                    </a:lnTo>
                    <a:lnTo>
                      <a:pt x="12848" y="3913"/>
                    </a:lnTo>
                    <a:lnTo>
                      <a:pt x="12973" y="3724"/>
                    </a:lnTo>
                    <a:lnTo>
                      <a:pt x="12973" y="3599"/>
                    </a:lnTo>
                    <a:lnTo>
                      <a:pt x="13015" y="3515"/>
                    </a:lnTo>
                    <a:lnTo>
                      <a:pt x="13015" y="3432"/>
                    </a:lnTo>
                    <a:lnTo>
                      <a:pt x="12952" y="3432"/>
                    </a:lnTo>
                    <a:lnTo>
                      <a:pt x="12848" y="3536"/>
                    </a:lnTo>
                    <a:lnTo>
                      <a:pt x="12806" y="3662"/>
                    </a:lnTo>
                    <a:lnTo>
                      <a:pt x="12743" y="3829"/>
                    </a:lnTo>
                    <a:lnTo>
                      <a:pt x="12638" y="3871"/>
                    </a:lnTo>
                    <a:lnTo>
                      <a:pt x="12722" y="3704"/>
                    </a:lnTo>
                    <a:lnTo>
                      <a:pt x="12743" y="3557"/>
                    </a:lnTo>
                    <a:lnTo>
                      <a:pt x="12952" y="3306"/>
                    </a:lnTo>
                    <a:lnTo>
                      <a:pt x="13015" y="3118"/>
                    </a:lnTo>
                    <a:lnTo>
                      <a:pt x="13078" y="3013"/>
                    </a:lnTo>
                    <a:lnTo>
                      <a:pt x="13182" y="2971"/>
                    </a:lnTo>
                    <a:lnTo>
                      <a:pt x="13329" y="2888"/>
                    </a:lnTo>
                    <a:lnTo>
                      <a:pt x="13392" y="2867"/>
                    </a:lnTo>
                    <a:lnTo>
                      <a:pt x="13496" y="2699"/>
                    </a:lnTo>
                    <a:lnTo>
                      <a:pt x="13768" y="2448"/>
                    </a:lnTo>
                    <a:lnTo>
                      <a:pt x="13789" y="2364"/>
                    </a:lnTo>
                    <a:lnTo>
                      <a:pt x="13852" y="2302"/>
                    </a:lnTo>
                    <a:lnTo>
                      <a:pt x="13789" y="2239"/>
                    </a:lnTo>
                    <a:lnTo>
                      <a:pt x="13810" y="2155"/>
                    </a:lnTo>
                    <a:lnTo>
                      <a:pt x="13852" y="2134"/>
                    </a:lnTo>
                    <a:lnTo>
                      <a:pt x="13852" y="2030"/>
                    </a:lnTo>
                    <a:lnTo>
                      <a:pt x="13747" y="1946"/>
                    </a:lnTo>
                    <a:lnTo>
                      <a:pt x="13601" y="1946"/>
                    </a:lnTo>
                    <a:lnTo>
                      <a:pt x="13580" y="1988"/>
                    </a:lnTo>
                    <a:lnTo>
                      <a:pt x="13538" y="1883"/>
                    </a:lnTo>
                    <a:lnTo>
                      <a:pt x="13454" y="1674"/>
                    </a:lnTo>
                    <a:lnTo>
                      <a:pt x="13329" y="1360"/>
                    </a:lnTo>
                    <a:lnTo>
                      <a:pt x="13224" y="1214"/>
                    </a:lnTo>
                    <a:lnTo>
                      <a:pt x="13140" y="1004"/>
                    </a:lnTo>
                    <a:lnTo>
                      <a:pt x="13140" y="879"/>
                    </a:lnTo>
                    <a:lnTo>
                      <a:pt x="13120" y="732"/>
                    </a:lnTo>
                    <a:lnTo>
                      <a:pt x="13057" y="691"/>
                    </a:lnTo>
                    <a:lnTo>
                      <a:pt x="13036" y="586"/>
                    </a:lnTo>
                    <a:lnTo>
                      <a:pt x="12952" y="460"/>
                    </a:lnTo>
                    <a:lnTo>
                      <a:pt x="12931" y="481"/>
                    </a:lnTo>
                    <a:lnTo>
                      <a:pt x="12931" y="565"/>
                    </a:lnTo>
                    <a:lnTo>
                      <a:pt x="12868" y="628"/>
                    </a:lnTo>
                    <a:lnTo>
                      <a:pt x="12743" y="711"/>
                    </a:lnTo>
                    <a:lnTo>
                      <a:pt x="12701" y="795"/>
                    </a:lnTo>
                    <a:lnTo>
                      <a:pt x="12555" y="984"/>
                    </a:lnTo>
                    <a:lnTo>
                      <a:pt x="12408" y="1151"/>
                    </a:lnTo>
                    <a:lnTo>
                      <a:pt x="12408" y="1256"/>
                    </a:lnTo>
                    <a:lnTo>
                      <a:pt x="12303" y="1507"/>
                    </a:lnTo>
                    <a:lnTo>
                      <a:pt x="12199" y="1653"/>
                    </a:lnTo>
                    <a:lnTo>
                      <a:pt x="12115" y="1779"/>
                    </a:lnTo>
                    <a:lnTo>
                      <a:pt x="12011" y="1820"/>
                    </a:lnTo>
                    <a:lnTo>
                      <a:pt x="11969" y="1862"/>
                    </a:lnTo>
                    <a:lnTo>
                      <a:pt x="11927" y="1967"/>
                    </a:lnTo>
                    <a:lnTo>
                      <a:pt x="11822" y="2051"/>
                    </a:lnTo>
                    <a:lnTo>
                      <a:pt x="11759" y="2030"/>
                    </a:lnTo>
                    <a:lnTo>
                      <a:pt x="11759" y="1862"/>
                    </a:lnTo>
                    <a:lnTo>
                      <a:pt x="11697" y="1841"/>
                    </a:lnTo>
                    <a:lnTo>
                      <a:pt x="11676" y="1779"/>
                    </a:lnTo>
                    <a:lnTo>
                      <a:pt x="11613" y="1779"/>
                    </a:lnTo>
                    <a:lnTo>
                      <a:pt x="11550" y="1820"/>
                    </a:lnTo>
                    <a:lnTo>
                      <a:pt x="11487" y="1883"/>
                    </a:lnTo>
                    <a:lnTo>
                      <a:pt x="11383" y="1862"/>
                    </a:lnTo>
                    <a:lnTo>
                      <a:pt x="11299" y="1779"/>
                    </a:lnTo>
                    <a:lnTo>
                      <a:pt x="11299" y="1737"/>
                    </a:lnTo>
                    <a:lnTo>
                      <a:pt x="11278" y="1716"/>
                    </a:lnTo>
                    <a:lnTo>
                      <a:pt x="11257" y="1611"/>
                    </a:lnTo>
                    <a:lnTo>
                      <a:pt x="11236" y="1548"/>
                    </a:lnTo>
                    <a:lnTo>
                      <a:pt x="11153" y="1528"/>
                    </a:lnTo>
                    <a:lnTo>
                      <a:pt x="11048" y="1423"/>
                    </a:lnTo>
                    <a:lnTo>
                      <a:pt x="10881" y="1423"/>
                    </a:lnTo>
                    <a:lnTo>
                      <a:pt x="10776" y="1465"/>
                    </a:lnTo>
                    <a:lnTo>
                      <a:pt x="10546" y="1465"/>
                    </a:lnTo>
                    <a:lnTo>
                      <a:pt x="10420" y="1444"/>
                    </a:lnTo>
                    <a:lnTo>
                      <a:pt x="10316" y="1528"/>
                    </a:lnTo>
                    <a:lnTo>
                      <a:pt x="10295" y="1632"/>
                    </a:lnTo>
                    <a:lnTo>
                      <a:pt x="10399" y="1737"/>
                    </a:lnTo>
                    <a:lnTo>
                      <a:pt x="10420" y="1820"/>
                    </a:lnTo>
                    <a:lnTo>
                      <a:pt x="10462" y="1946"/>
                    </a:lnTo>
                    <a:lnTo>
                      <a:pt x="10441" y="1988"/>
                    </a:lnTo>
                    <a:lnTo>
                      <a:pt x="10337" y="1988"/>
                    </a:lnTo>
                    <a:lnTo>
                      <a:pt x="10190" y="1946"/>
                    </a:lnTo>
                    <a:lnTo>
                      <a:pt x="10148" y="1925"/>
                    </a:lnTo>
                    <a:lnTo>
                      <a:pt x="9918" y="1925"/>
                    </a:lnTo>
                    <a:lnTo>
                      <a:pt x="9814" y="1946"/>
                    </a:lnTo>
                    <a:lnTo>
                      <a:pt x="9772" y="1883"/>
                    </a:lnTo>
                    <a:lnTo>
                      <a:pt x="9604" y="1883"/>
                    </a:lnTo>
                    <a:lnTo>
                      <a:pt x="9479" y="1946"/>
                    </a:lnTo>
                    <a:lnTo>
                      <a:pt x="9395" y="2134"/>
                    </a:lnTo>
                    <a:lnTo>
                      <a:pt x="9165" y="2134"/>
                    </a:lnTo>
                    <a:lnTo>
                      <a:pt x="9039" y="2155"/>
                    </a:lnTo>
                    <a:lnTo>
                      <a:pt x="8998" y="2197"/>
                    </a:lnTo>
                    <a:lnTo>
                      <a:pt x="8935" y="2302"/>
                    </a:lnTo>
                    <a:lnTo>
                      <a:pt x="8788" y="2302"/>
                    </a:lnTo>
                    <a:lnTo>
                      <a:pt x="8767" y="2281"/>
                    </a:lnTo>
                    <a:lnTo>
                      <a:pt x="8684" y="2302"/>
                    </a:lnTo>
                    <a:lnTo>
                      <a:pt x="8621" y="2385"/>
                    </a:lnTo>
                    <a:lnTo>
                      <a:pt x="8537" y="2364"/>
                    </a:lnTo>
                    <a:lnTo>
                      <a:pt x="8307" y="2176"/>
                    </a:lnTo>
                    <a:lnTo>
                      <a:pt x="8223" y="2072"/>
                    </a:lnTo>
                    <a:lnTo>
                      <a:pt x="8223" y="1988"/>
                    </a:lnTo>
                    <a:lnTo>
                      <a:pt x="8098" y="1862"/>
                    </a:lnTo>
                    <a:lnTo>
                      <a:pt x="7993" y="1758"/>
                    </a:lnTo>
                    <a:lnTo>
                      <a:pt x="7993" y="1653"/>
                    </a:lnTo>
                    <a:lnTo>
                      <a:pt x="8014" y="1569"/>
                    </a:lnTo>
                    <a:lnTo>
                      <a:pt x="7993" y="1528"/>
                    </a:lnTo>
                    <a:lnTo>
                      <a:pt x="8014" y="1423"/>
                    </a:lnTo>
                    <a:lnTo>
                      <a:pt x="8056" y="1339"/>
                    </a:lnTo>
                    <a:lnTo>
                      <a:pt x="8056" y="1214"/>
                    </a:lnTo>
                    <a:lnTo>
                      <a:pt x="8161" y="1025"/>
                    </a:lnTo>
                    <a:lnTo>
                      <a:pt x="8202" y="879"/>
                    </a:lnTo>
                    <a:lnTo>
                      <a:pt x="8307" y="732"/>
                    </a:lnTo>
                    <a:lnTo>
                      <a:pt x="8307" y="691"/>
                    </a:lnTo>
                    <a:lnTo>
                      <a:pt x="8202" y="691"/>
                    </a:lnTo>
                    <a:lnTo>
                      <a:pt x="8140" y="607"/>
                    </a:lnTo>
                    <a:lnTo>
                      <a:pt x="8119" y="523"/>
                    </a:lnTo>
                    <a:lnTo>
                      <a:pt x="7993" y="523"/>
                    </a:lnTo>
                    <a:lnTo>
                      <a:pt x="7889" y="481"/>
                    </a:lnTo>
                    <a:lnTo>
                      <a:pt x="7930" y="398"/>
                    </a:lnTo>
                    <a:lnTo>
                      <a:pt x="8014" y="293"/>
                    </a:lnTo>
                    <a:lnTo>
                      <a:pt x="8014" y="147"/>
                    </a:lnTo>
                    <a:lnTo>
                      <a:pt x="7910" y="0"/>
                    </a:lnTo>
                    <a:lnTo>
                      <a:pt x="7784" y="0"/>
                    </a:lnTo>
                    <a:lnTo>
                      <a:pt x="7721" y="63"/>
                    </a:lnTo>
                    <a:lnTo>
                      <a:pt x="76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grpSp>
          <p:nvGrpSpPr>
            <p:cNvPr id="4483" name="Google Shape;4483;p82"/>
            <p:cNvGrpSpPr/>
            <p:nvPr/>
          </p:nvGrpSpPr>
          <p:grpSpPr>
            <a:xfrm>
              <a:off x="3265985" y="3226989"/>
              <a:ext cx="87151" cy="346202"/>
              <a:chOff x="2680375" y="3423800"/>
              <a:chExt cx="182975" cy="761050"/>
            </a:xfrm>
          </p:grpSpPr>
          <p:sp>
            <p:nvSpPr>
              <p:cNvPr id="4484" name="Google Shape;4484;p82"/>
              <p:cNvSpPr/>
              <p:nvPr/>
            </p:nvSpPr>
            <p:spPr>
              <a:xfrm>
                <a:off x="2698650" y="3423800"/>
                <a:ext cx="164700" cy="703875"/>
              </a:xfrm>
              <a:custGeom>
                <a:avLst/>
                <a:gdLst/>
                <a:ahLst/>
                <a:cxnLst/>
                <a:rect l="l" t="t" r="r" b="b"/>
                <a:pathLst>
                  <a:path w="6588" h="28155" extrusionOk="0">
                    <a:moveTo>
                      <a:pt x="319" y="4568"/>
                    </a:moveTo>
                    <a:lnTo>
                      <a:pt x="107" y="1274"/>
                    </a:lnTo>
                    <a:lnTo>
                      <a:pt x="319" y="0"/>
                    </a:lnTo>
                    <a:lnTo>
                      <a:pt x="6588" y="4356"/>
                    </a:lnTo>
                    <a:lnTo>
                      <a:pt x="4994" y="7331"/>
                    </a:lnTo>
                    <a:lnTo>
                      <a:pt x="1913" y="16149"/>
                    </a:lnTo>
                    <a:lnTo>
                      <a:pt x="2656" y="24330"/>
                    </a:lnTo>
                    <a:lnTo>
                      <a:pt x="4144" y="28155"/>
                    </a:lnTo>
                    <a:lnTo>
                      <a:pt x="1700" y="27836"/>
                    </a:lnTo>
                    <a:lnTo>
                      <a:pt x="532" y="25605"/>
                    </a:lnTo>
                    <a:lnTo>
                      <a:pt x="1063" y="22736"/>
                    </a:lnTo>
                    <a:lnTo>
                      <a:pt x="0" y="17530"/>
                    </a:lnTo>
                    <a:lnTo>
                      <a:pt x="638" y="14024"/>
                    </a:lnTo>
                    <a:lnTo>
                      <a:pt x="213" y="11793"/>
                    </a:lnTo>
                    <a:lnTo>
                      <a:pt x="744" y="7756"/>
                    </a:lnTo>
                    <a:close/>
                  </a:path>
                </a:pathLst>
              </a:custGeom>
              <a:solidFill>
                <a:srgbClr val="5F7D95"/>
              </a:solidFill>
              <a:ln>
                <a:noFill/>
              </a:ln>
            </p:spPr>
          </p:sp>
          <p:sp>
            <p:nvSpPr>
              <p:cNvPr id="4485" name="Google Shape;4485;p82"/>
              <p:cNvSpPr/>
              <p:nvPr/>
            </p:nvSpPr>
            <p:spPr>
              <a:xfrm>
                <a:off x="2680375" y="3510050"/>
                <a:ext cx="137075" cy="674800"/>
              </a:xfrm>
              <a:custGeom>
                <a:avLst/>
                <a:gdLst/>
                <a:ahLst/>
                <a:cxnLst/>
                <a:rect l="l" t="t" r="r" b="b"/>
                <a:pathLst>
                  <a:path w="5483" h="26992" extrusionOk="0">
                    <a:moveTo>
                      <a:pt x="984" y="23016"/>
                    </a:moveTo>
                    <a:lnTo>
                      <a:pt x="984" y="23121"/>
                    </a:lnTo>
                    <a:lnTo>
                      <a:pt x="1026" y="23058"/>
                    </a:lnTo>
                    <a:lnTo>
                      <a:pt x="1088" y="23016"/>
                    </a:lnTo>
                    <a:close/>
                    <a:moveTo>
                      <a:pt x="1047" y="0"/>
                    </a:moveTo>
                    <a:lnTo>
                      <a:pt x="984" y="105"/>
                    </a:lnTo>
                    <a:lnTo>
                      <a:pt x="963" y="209"/>
                    </a:lnTo>
                    <a:lnTo>
                      <a:pt x="1068" y="314"/>
                    </a:lnTo>
                    <a:lnTo>
                      <a:pt x="1005" y="419"/>
                    </a:lnTo>
                    <a:lnTo>
                      <a:pt x="900" y="502"/>
                    </a:lnTo>
                    <a:lnTo>
                      <a:pt x="837" y="461"/>
                    </a:lnTo>
                    <a:lnTo>
                      <a:pt x="691" y="544"/>
                    </a:lnTo>
                    <a:lnTo>
                      <a:pt x="565" y="628"/>
                    </a:lnTo>
                    <a:lnTo>
                      <a:pt x="628" y="670"/>
                    </a:lnTo>
                    <a:lnTo>
                      <a:pt x="628" y="837"/>
                    </a:lnTo>
                    <a:lnTo>
                      <a:pt x="586" y="963"/>
                    </a:lnTo>
                    <a:lnTo>
                      <a:pt x="628" y="1130"/>
                    </a:lnTo>
                    <a:lnTo>
                      <a:pt x="733" y="1549"/>
                    </a:lnTo>
                    <a:lnTo>
                      <a:pt x="733" y="1695"/>
                    </a:lnTo>
                    <a:lnTo>
                      <a:pt x="691" y="1800"/>
                    </a:lnTo>
                    <a:lnTo>
                      <a:pt x="649" y="1883"/>
                    </a:lnTo>
                    <a:lnTo>
                      <a:pt x="691" y="2093"/>
                    </a:lnTo>
                    <a:lnTo>
                      <a:pt x="775" y="2302"/>
                    </a:lnTo>
                    <a:lnTo>
                      <a:pt x="858" y="2490"/>
                    </a:lnTo>
                    <a:lnTo>
                      <a:pt x="858" y="2762"/>
                    </a:lnTo>
                    <a:lnTo>
                      <a:pt x="837" y="2846"/>
                    </a:lnTo>
                    <a:lnTo>
                      <a:pt x="796" y="2909"/>
                    </a:lnTo>
                    <a:lnTo>
                      <a:pt x="837" y="3327"/>
                    </a:lnTo>
                    <a:lnTo>
                      <a:pt x="837" y="3432"/>
                    </a:lnTo>
                    <a:lnTo>
                      <a:pt x="754" y="3474"/>
                    </a:lnTo>
                    <a:lnTo>
                      <a:pt x="670" y="3536"/>
                    </a:lnTo>
                    <a:lnTo>
                      <a:pt x="670" y="3766"/>
                    </a:lnTo>
                    <a:lnTo>
                      <a:pt x="691" y="3829"/>
                    </a:lnTo>
                    <a:lnTo>
                      <a:pt x="775" y="3766"/>
                    </a:lnTo>
                    <a:lnTo>
                      <a:pt x="837" y="3829"/>
                    </a:lnTo>
                    <a:lnTo>
                      <a:pt x="754" y="3892"/>
                    </a:lnTo>
                    <a:lnTo>
                      <a:pt x="754" y="4499"/>
                    </a:lnTo>
                    <a:lnTo>
                      <a:pt x="837" y="4729"/>
                    </a:lnTo>
                    <a:lnTo>
                      <a:pt x="858" y="4917"/>
                    </a:lnTo>
                    <a:lnTo>
                      <a:pt x="837" y="5064"/>
                    </a:lnTo>
                    <a:lnTo>
                      <a:pt x="733" y="5231"/>
                    </a:lnTo>
                    <a:lnTo>
                      <a:pt x="733" y="5399"/>
                    </a:lnTo>
                    <a:lnTo>
                      <a:pt x="837" y="5566"/>
                    </a:lnTo>
                    <a:lnTo>
                      <a:pt x="796" y="5712"/>
                    </a:lnTo>
                    <a:lnTo>
                      <a:pt x="796" y="5984"/>
                    </a:lnTo>
                    <a:lnTo>
                      <a:pt x="754" y="6089"/>
                    </a:lnTo>
                    <a:lnTo>
                      <a:pt x="754" y="6256"/>
                    </a:lnTo>
                    <a:lnTo>
                      <a:pt x="775" y="6340"/>
                    </a:lnTo>
                    <a:lnTo>
                      <a:pt x="775" y="6403"/>
                    </a:lnTo>
                    <a:lnTo>
                      <a:pt x="670" y="6570"/>
                    </a:lnTo>
                    <a:lnTo>
                      <a:pt x="670" y="6717"/>
                    </a:lnTo>
                    <a:lnTo>
                      <a:pt x="628" y="6821"/>
                    </a:lnTo>
                    <a:lnTo>
                      <a:pt x="649" y="7010"/>
                    </a:lnTo>
                    <a:lnTo>
                      <a:pt x="628" y="7093"/>
                    </a:lnTo>
                    <a:lnTo>
                      <a:pt x="524" y="7303"/>
                    </a:lnTo>
                    <a:lnTo>
                      <a:pt x="524" y="7407"/>
                    </a:lnTo>
                    <a:lnTo>
                      <a:pt x="628" y="7554"/>
                    </a:lnTo>
                    <a:lnTo>
                      <a:pt x="649" y="7721"/>
                    </a:lnTo>
                    <a:lnTo>
                      <a:pt x="733" y="7826"/>
                    </a:lnTo>
                    <a:lnTo>
                      <a:pt x="649" y="7867"/>
                    </a:lnTo>
                    <a:lnTo>
                      <a:pt x="586" y="8014"/>
                    </a:lnTo>
                    <a:lnTo>
                      <a:pt x="670" y="8119"/>
                    </a:lnTo>
                    <a:lnTo>
                      <a:pt x="586" y="8202"/>
                    </a:lnTo>
                    <a:lnTo>
                      <a:pt x="524" y="8244"/>
                    </a:lnTo>
                    <a:lnTo>
                      <a:pt x="524" y="8391"/>
                    </a:lnTo>
                    <a:lnTo>
                      <a:pt x="544" y="8537"/>
                    </a:lnTo>
                    <a:lnTo>
                      <a:pt x="544" y="8663"/>
                    </a:lnTo>
                    <a:lnTo>
                      <a:pt x="670" y="8997"/>
                    </a:lnTo>
                    <a:lnTo>
                      <a:pt x="670" y="9186"/>
                    </a:lnTo>
                    <a:lnTo>
                      <a:pt x="628" y="9228"/>
                    </a:lnTo>
                    <a:lnTo>
                      <a:pt x="628" y="9332"/>
                    </a:lnTo>
                    <a:lnTo>
                      <a:pt x="754" y="9520"/>
                    </a:lnTo>
                    <a:lnTo>
                      <a:pt x="754" y="9730"/>
                    </a:lnTo>
                    <a:lnTo>
                      <a:pt x="733" y="9855"/>
                    </a:lnTo>
                    <a:lnTo>
                      <a:pt x="733" y="9918"/>
                    </a:lnTo>
                    <a:lnTo>
                      <a:pt x="754" y="10023"/>
                    </a:lnTo>
                    <a:lnTo>
                      <a:pt x="733" y="10106"/>
                    </a:lnTo>
                    <a:lnTo>
                      <a:pt x="691" y="10211"/>
                    </a:lnTo>
                    <a:lnTo>
                      <a:pt x="733" y="10253"/>
                    </a:lnTo>
                    <a:lnTo>
                      <a:pt x="858" y="10441"/>
                    </a:lnTo>
                    <a:lnTo>
                      <a:pt x="879" y="10546"/>
                    </a:lnTo>
                    <a:lnTo>
                      <a:pt x="837" y="10650"/>
                    </a:lnTo>
                    <a:lnTo>
                      <a:pt x="754" y="10692"/>
                    </a:lnTo>
                    <a:lnTo>
                      <a:pt x="670" y="10860"/>
                    </a:lnTo>
                    <a:lnTo>
                      <a:pt x="670" y="10901"/>
                    </a:lnTo>
                    <a:lnTo>
                      <a:pt x="733" y="10964"/>
                    </a:lnTo>
                    <a:lnTo>
                      <a:pt x="670" y="11090"/>
                    </a:lnTo>
                    <a:lnTo>
                      <a:pt x="586" y="11173"/>
                    </a:lnTo>
                    <a:lnTo>
                      <a:pt x="586" y="11278"/>
                    </a:lnTo>
                    <a:lnTo>
                      <a:pt x="565" y="11466"/>
                    </a:lnTo>
                    <a:lnTo>
                      <a:pt x="524" y="11571"/>
                    </a:lnTo>
                    <a:lnTo>
                      <a:pt x="524" y="11676"/>
                    </a:lnTo>
                    <a:lnTo>
                      <a:pt x="482" y="11717"/>
                    </a:lnTo>
                    <a:lnTo>
                      <a:pt x="482" y="11843"/>
                    </a:lnTo>
                    <a:lnTo>
                      <a:pt x="419" y="11927"/>
                    </a:lnTo>
                    <a:lnTo>
                      <a:pt x="419" y="11989"/>
                    </a:lnTo>
                    <a:lnTo>
                      <a:pt x="461" y="12052"/>
                    </a:lnTo>
                    <a:lnTo>
                      <a:pt x="377" y="12157"/>
                    </a:lnTo>
                    <a:lnTo>
                      <a:pt x="377" y="12324"/>
                    </a:lnTo>
                    <a:lnTo>
                      <a:pt x="377" y="12429"/>
                    </a:lnTo>
                    <a:lnTo>
                      <a:pt x="314" y="12471"/>
                    </a:lnTo>
                    <a:lnTo>
                      <a:pt x="314" y="12575"/>
                    </a:lnTo>
                    <a:lnTo>
                      <a:pt x="272" y="12659"/>
                    </a:lnTo>
                    <a:lnTo>
                      <a:pt x="272" y="12743"/>
                    </a:lnTo>
                    <a:lnTo>
                      <a:pt x="314" y="12847"/>
                    </a:lnTo>
                    <a:lnTo>
                      <a:pt x="314" y="12952"/>
                    </a:lnTo>
                    <a:lnTo>
                      <a:pt x="231" y="13057"/>
                    </a:lnTo>
                    <a:lnTo>
                      <a:pt x="147" y="13057"/>
                    </a:lnTo>
                    <a:lnTo>
                      <a:pt x="63" y="12994"/>
                    </a:lnTo>
                    <a:lnTo>
                      <a:pt x="0" y="13015"/>
                    </a:lnTo>
                    <a:lnTo>
                      <a:pt x="0" y="13098"/>
                    </a:lnTo>
                    <a:lnTo>
                      <a:pt x="21" y="13224"/>
                    </a:lnTo>
                    <a:lnTo>
                      <a:pt x="21" y="13412"/>
                    </a:lnTo>
                    <a:lnTo>
                      <a:pt x="105" y="13517"/>
                    </a:lnTo>
                    <a:lnTo>
                      <a:pt x="231" y="13621"/>
                    </a:lnTo>
                    <a:lnTo>
                      <a:pt x="252" y="13747"/>
                    </a:lnTo>
                    <a:lnTo>
                      <a:pt x="231" y="13914"/>
                    </a:lnTo>
                    <a:lnTo>
                      <a:pt x="398" y="14228"/>
                    </a:lnTo>
                    <a:lnTo>
                      <a:pt x="440" y="14312"/>
                    </a:lnTo>
                    <a:lnTo>
                      <a:pt x="524" y="14375"/>
                    </a:lnTo>
                    <a:lnTo>
                      <a:pt x="524" y="14563"/>
                    </a:lnTo>
                    <a:lnTo>
                      <a:pt x="461" y="14835"/>
                    </a:lnTo>
                    <a:lnTo>
                      <a:pt x="419" y="14856"/>
                    </a:lnTo>
                    <a:lnTo>
                      <a:pt x="440" y="14940"/>
                    </a:lnTo>
                    <a:lnTo>
                      <a:pt x="419" y="15002"/>
                    </a:lnTo>
                    <a:lnTo>
                      <a:pt x="356" y="14982"/>
                    </a:lnTo>
                    <a:lnTo>
                      <a:pt x="314" y="14982"/>
                    </a:lnTo>
                    <a:lnTo>
                      <a:pt x="272" y="15086"/>
                    </a:lnTo>
                    <a:lnTo>
                      <a:pt x="314" y="15191"/>
                    </a:lnTo>
                    <a:lnTo>
                      <a:pt x="377" y="15254"/>
                    </a:lnTo>
                    <a:lnTo>
                      <a:pt x="335" y="15484"/>
                    </a:lnTo>
                    <a:lnTo>
                      <a:pt x="356" y="15588"/>
                    </a:lnTo>
                    <a:lnTo>
                      <a:pt x="314" y="15672"/>
                    </a:lnTo>
                    <a:lnTo>
                      <a:pt x="356" y="15714"/>
                    </a:lnTo>
                    <a:lnTo>
                      <a:pt x="335" y="15798"/>
                    </a:lnTo>
                    <a:lnTo>
                      <a:pt x="314" y="15818"/>
                    </a:lnTo>
                    <a:lnTo>
                      <a:pt x="335" y="15881"/>
                    </a:lnTo>
                    <a:lnTo>
                      <a:pt x="524" y="16153"/>
                    </a:lnTo>
                    <a:lnTo>
                      <a:pt x="565" y="16216"/>
                    </a:lnTo>
                    <a:lnTo>
                      <a:pt x="565" y="16362"/>
                    </a:lnTo>
                    <a:lnTo>
                      <a:pt x="524" y="16342"/>
                    </a:lnTo>
                    <a:lnTo>
                      <a:pt x="377" y="16342"/>
                    </a:lnTo>
                    <a:lnTo>
                      <a:pt x="314" y="16425"/>
                    </a:lnTo>
                    <a:lnTo>
                      <a:pt x="314" y="16467"/>
                    </a:lnTo>
                    <a:lnTo>
                      <a:pt x="356" y="16530"/>
                    </a:lnTo>
                    <a:lnTo>
                      <a:pt x="356" y="16614"/>
                    </a:lnTo>
                    <a:lnTo>
                      <a:pt x="314" y="16655"/>
                    </a:lnTo>
                    <a:lnTo>
                      <a:pt x="272" y="16739"/>
                    </a:lnTo>
                    <a:lnTo>
                      <a:pt x="314" y="16823"/>
                    </a:lnTo>
                    <a:lnTo>
                      <a:pt x="335" y="16844"/>
                    </a:lnTo>
                    <a:lnTo>
                      <a:pt x="377" y="16969"/>
                    </a:lnTo>
                    <a:lnTo>
                      <a:pt x="419" y="17304"/>
                    </a:lnTo>
                    <a:lnTo>
                      <a:pt x="356" y="17451"/>
                    </a:lnTo>
                    <a:lnTo>
                      <a:pt x="482" y="17492"/>
                    </a:lnTo>
                    <a:lnTo>
                      <a:pt x="670" y="17471"/>
                    </a:lnTo>
                    <a:lnTo>
                      <a:pt x="670" y="17409"/>
                    </a:lnTo>
                    <a:lnTo>
                      <a:pt x="670" y="17283"/>
                    </a:lnTo>
                    <a:lnTo>
                      <a:pt x="733" y="17199"/>
                    </a:lnTo>
                    <a:lnTo>
                      <a:pt x="837" y="17241"/>
                    </a:lnTo>
                    <a:lnTo>
                      <a:pt x="858" y="17199"/>
                    </a:lnTo>
                    <a:lnTo>
                      <a:pt x="733" y="17095"/>
                    </a:lnTo>
                    <a:lnTo>
                      <a:pt x="775" y="17053"/>
                    </a:lnTo>
                    <a:lnTo>
                      <a:pt x="649" y="16927"/>
                    </a:lnTo>
                    <a:lnTo>
                      <a:pt x="649" y="16844"/>
                    </a:lnTo>
                    <a:lnTo>
                      <a:pt x="733" y="16844"/>
                    </a:lnTo>
                    <a:lnTo>
                      <a:pt x="837" y="16886"/>
                    </a:lnTo>
                    <a:lnTo>
                      <a:pt x="837" y="16865"/>
                    </a:lnTo>
                    <a:lnTo>
                      <a:pt x="775" y="16823"/>
                    </a:lnTo>
                    <a:lnTo>
                      <a:pt x="649" y="16718"/>
                    </a:lnTo>
                    <a:lnTo>
                      <a:pt x="775" y="16739"/>
                    </a:lnTo>
                    <a:lnTo>
                      <a:pt x="775" y="16634"/>
                    </a:lnTo>
                    <a:lnTo>
                      <a:pt x="754" y="16572"/>
                    </a:lnTo>
                    <a:lnTo>
                      <a:pt x="754" y="16425"/>
                    </a:lnTo>
                    <a:lnTo>
                      <a:pt x="733" y="16362"/>
                    </a:lnTo>
                    <a:cubicBezTo>
                      <a:pt x="733" y="16321"/>
                      <a:pt x="754" y="16258"/>
                      <a:pt x="775" y="16237"/>
                    </a:cubicBezTo>
                    <a:lnTo>
                      <a:pt x="837" y="16258"/>
                    </a:lnTo>
                    <a:lnTo>
                      <a:pt x="879" y="16237"/>
                    </a:lnTo>
                    <a:cubicBezTo>
                      <a:pt x="879" y="16342"/>
                      <a:pt x="900" y="16467"/>
                      <a:pt x="900" y="16572"/>
                    </a:cubicBezTo>
                    <a:lnTo>
                      <a:pt x="1068" y="17764"/>
                    </a:lnTo>
                    <a:lnTo>
                      <a:pt x="1047" y="17785"/>
                    </a:lnTo>
                    <a:lnTo>
                      <a:pt x="1068" y="17869"/>
                    </a:lnTo>
                    <a:lnTo>
                      <a:pt x="1068" y="18036"/>
                    </a:lnTo>
                    <a:lnTo>
                      <a:pt x="1005" y="18078"/>
                    </a:lnTo>
                    <a:lnTo>
                      <a:pt x="1047" y="18120"/>
                    </a:lnTo>
                    <a:lnTo>
                      <a:pt x="1047" y="18287"/>
                    </a:lnTo>
                    <a:lnTo>
                      <a:pt x="1005" y="18350"/>
                    </a:lnTo>
                    <a:lnTo>
                      <a:pt x="1047" y="18434"/>
                    </a:lnTo>
                    <a:lnTo>
                      <a:pt x="1047" y="18455"/>
                    </a:lnTo>
                    <a:cubicBezTo>
                      <a:pt x="1047" y="18643"/>
                      <a:pt x="1005" y="18852"/>
                      <a:pt x="963" y="19041"/>
                    </a:cubicBezTo>
                    <a:cubicBezTo>
                      <a:pt x="921" y="19187"/>
                      <a:pt x="900" y="19334"/>
                      <a:pt x="858" y="19459"/>
                    </a:cubicBezTo>
                    <a:lnTo>
                      <a:pt x="796" y="19480"/>
                    </a:lnTo>
                    <a:lnTo>
                      <a:pt x="691" y="19564"/>
                    </a:lnTo>
                    <a:lnTo>
                      <a:pt x="649" y="19564"/>
                    </a:lnTo>
                    <a:lnTo>
                      <a:pt x="649" y="19501"/>
                    </a:lnTo>
                    <a:lnTo>
                      <a:pt x="754" y="19480"/>
                    </a:lnTo>
                    <a:lnTo>
                      <a:pt x="837" y="19438"/>
                    </a:lnTo>
                    <a:lnTo>
                      <a:pt x="837" y="19271"/>
                    </a:lnTo>
                    <a:lnTo>
                      <a:pt x="775" y="19250"/>
                    </a:lnTo>
                    <a:lnTo>
                      <a:pt x="670" y="19292"/>
                    </a:lnTo>
                    <a:lnTo>
                      <a:pt x="461" y="19292"/>
                    </a:lnTo>
                    <a:lnTo>
                      <a:pt x="377" y="19271"/>
                    </a:lnTo>
                    <a:lnTo>
                      <a:pt x="293" y="19292"/>
                    </a:lnTo>
                    <a:lnTo>
                      <a:pt x="293" y="19375"/>
                    </a:lnTo>
                    <a:lnTo>
                      <a:pt x="356" y="19501"/>
                    </a:lnTo>
                    <a:lnTo>
                      <a:pt x="398" y="19501"/>
                    </a:lnTo>
                    <a:lnTo>
                      <a:pt x="440" y="19585"/>
                    </a:lnTo>
                    <a:lnTo>
                      <a:pt x="356" y="19585"/>
                    </a:lnTo>
                    <a:lnTo>
                      <a:pt x="335" y="19689"/>
                    </a:lnTo>
                    <a:lnTo>
                      <a:pt x="252" y="19752"/>
                    </a:lnTo>
                    <a:lnTo>
                      <a:pt x="189" y="19857"/>
                    </a:lnTo>
                    <a:lnTo>
                      <a:pt x="42" y="19919"/>
                    </a:lnTo>
                    <a:lnTo>
                      <a:pt x="42" y="20003"/>
                    </a:lnTo>
                    <a:lnTo>
                      <a:pt x="189" y="20192"/>
                    </a:lnTo>
                    <a:lnTo>
                      <a:pt x="272" y="20192"/>
                    </a:lnTo>
                    <a:lnTo>
                      <a:pt x="335" y="20129"/>
                    </a:lnTo>
                    <a:lnTo>
                      <a:pt x="335" y="20066"/>
                    </a:lnTo>
                    <a:lnTo>
                      <a:pt x="231" y="20024"/>
                    </a:lnTo>
                    <a:lnTo>
                      <a:pt x="231" y="19982"/>
                    </a:lnTo>
                    <a:lnTo>
                      <a:pt x="272" y="19878"/>
                    </a:lnTo>
                    <a:lnTo>
                      <a:pt x="440" y="19878"/>
                    </a:lnTo>
                    <a:lnTo>
                      <a:pt x="461" y="19857"/>
                    </a:lnTo>
                    <a:lnTo>
                      <a:pt x="482" y="19982"/>
                    </a:lnTo>
                    <a:lnTo>
                      <a:pt x="586" y="20066"/>
                    </a:lnTo>
                    <a:lnTo>
                      <a:pt x="712" y="20066"/>
                    </a:lnTo>
                    <a:lnTo>
                      <a:pt x="754" y="20003"/>
                    </a:lnTo>
                    <a:lnTo>
                      <a:pt x="754" y="20003"/>
                    </a:lnTo>
                    <a:cubicBezTo>
                      <a:pt x="670" y="20317"/>
                      <a:pt x="649" y="20631"/>
                      <a:pt x="649" y="20924"/>
                    </a:cubicBezTo>
                    <a:lnTo>
                      <a:pt x="586" y="20966"/>
                    </a:lnTo>
                    <a:lnTo>
                      <a:pt x="649" y="21008"/>
                    </a:lnTo>
                    <a:lnTo>
                      <a:pt x="649" y="21154"/>
                    </a:lnTo>
                    <a:lnTo>
                      <a:pt x="565" y="21028"/>
                    </a:lnTo>
                    <a:lnTo>
                      <a:pt x="461" y="21008"/>
                    </a:lnTo>
                    <a:lnTo>
                      <a:pt x="440" y="21049"/>
                    </a:lnTo>
                    <a:lnTo>
                      <a:pt x="440" y="21133"/>
                    </a:lnTo>
                    <a:lnTo>
                      <a:pt x="461" y="21259"/>
                    </a:lnTo>
                    <a:lnTo>
                      <a:pt x="565" y="21280"/>
                    </a:lnTo>
                    <a:lnTo>
                      <a:pt x="649" y="21342"/>
                    </a:lnTo>
                    <a:lnTo>
                      <a:pt x="649" y="21384"/>
                    </a:lnTo>
                    <a:lnTo>
                      <a:pt x="691" y="21552"/>
                    </a:lnTo>
                    <a:lnTo>
                      <a:pt x="754" y="21572"/>
                    </a:lnTo>
                    <a:cubicBezTo>
                      <a:pt x="754" y="21635"/>
                      <a:pt x="775" y="21656"/>
                      <a:pt x="796" y="21698"/>
                    </a:cubicBezTo>
                    <a:lnTo>
                      <a:pt x="670" y="21656"/>
                    </a:lnTo>
                    <a:lnTo>
                      <a:pt x="649" y="21635"/>
                    </a:lnTo>
                    <a:lnTo>
                      <a:pt x="586" y="21677"/>
                    </a:lnTo>
                    <a:lnTo>
                      <a:pt x="649" y="21865"/>
                    </a:lnTo>
                    <a:lnTo>
                      <a:pt x="649" y="21949"/>
                    </a:lnTo>
                    <a:lnTo>
                      <a:pt x="691" y="21970"/>
                    </a:lnTo>
                    <a:lnTo>
                      <a:pt x="796" y="21803"/>
                    </a:lnTo>
                    <a:lnTo>
                      <a:pt x="858" y="21782"/>
                    </a:lnTo>
                    <a:cubicBezTo>
                      <a:pt x="879" y="21844"/>
                      <a:pt x="900" y="21886"/>
                      <a:pt x="921" y="21970"/>
                    </a:cubicBezTo>
                    <a:lnTo>
                      <a:pt x="921" y="22012"/>
                    </a:lnTo>
                    <a:lnTo>
                      <a:pt x="816" y="22054"/>
                    </a:lnTo>
                    <a:lnTo>
                      <a:pt x="921" y="22284"/>
                    </a:lnTo>
                    <a:lnTo>
                      <a:pt x="963" y="22409"/>
                    </a:lnTo>
                    <a:cubicBezTo>
                      <a:pt x="963" y="22493"/>
                      <a:pt x="984" y="22577"/>
                      <a:pt x="1005" y="22640"/>
                    </a:cubicBezTo>
                    <a:lnTo>
                      <a:pt x="984" y="22681"/>
                    </a:lnTo>
                    <a:lnTo>
                      <a:pt x="984" y="22744"/>
                    </a:lnTo>
                    <a:lnTo>
                      <a:pt x="921" y="22807"/>
                    </a:lnTo>
                    <a:lnTo>
                      <a:pt x="1005" y="22849"/>
                    </a:lnTo>
                    <a:lnTo>
                      <a:pt x="1026" y="22932"/>
                    </a:lnTo>
                    <a:lnTo>
                      <a:pt x="1068" y="22932"/>
                    </a:lnTo>
                    <a:cubicBezTo>
                      <a:pt x="1068" y="22953"/>
                      <a:pt x="1068" y="22995"/>
                      <a:pt x="1088" y="23016"/>
                    </a:cubicBezTo>
                    <a:cubicBezTo>
                      <a:pt x="1130" y="23163"/>
                      <a:pt x="1193" y="23330"/>
                      <a:pt x="1235" y="23456"/>
                    </a:cubicBezTo>
                    <a:lnTo>
                      <a:pt x="1277" y="23518"/>
                    </a:lnTo>
                    <a:cubicBezTo>
                      <a:pt x="1277" y="23539"/>
                      <a:pt x="1277" y="23539"/>
                      <a:pt x="1298" y="23560"/>
                    </a:cubicBezTo>
                    <a:lnTo>
                      <a:pt x="1235" y="23665"/>
                    </a:lnTo>
                    <a:lnTo>
                      <a:pt x="1193" y="23728"/>
                    </a:lnTo>
                    <a:lnTo>
                      <a:pt x="1235" y="23749"/>
                    </a:lnTo>
                    <a:lnTo>
                      <a:pt x="1381" y="23728"/>
                    </a:lnTo>
                    <a:lnTo>
                      <a:pt x="1444" y="23874"/>
                    </a:lnTo>
                    <a:lnTo>
                      <a:pt x="1423" y="23874"/>
                    </a:lnTo>
                    <a:lnTo>
                      <a:pt x="1444" y="23937"/>
                    </a:lnTo>
                    <a:lnTo>
                      <a:pt x="1486" y="23958"/>
                    </a:lnTo>
                    <a:lnTo>
                      <a:pt x="1423" y="24000"/>
                    </a:lnTo>
                    <a:lnTo>
                      <a:pt x="1402" y="24062"/>
                    </a:lnTo>
                    <a:lnTo>
                      <a:pt x="1423" y="24146"/>
                    </a:lnTo>
                    <a:lnTo>
                      <a:pt x="1486" y="24167"/>
                    </a:lnTo>
                    <a:lnTo>
                      <a:pt x="1549" y="24188"/>
                    </a:lnTo>
                    <a:lnTo>
                      <a:pt x="1507" y="24104"/>
                    </a:lnTo>
                    <a:lnTo>
                      <a:pt x="1549" y="24083"/>
                    </a:lnTo>
                    <a:cubicBezTo>
                      <a:pt x="1612" y="24167"/>
                      <a:pt x="1653" y="24272"/>
                      <a:pt x="1716" y="24355"/>
                    </a:cubicBezTo>
                    <a:lnTo>
                      <a:pt x="1716" y="24397"/>
                    </a:lnTo>
                    <a:lnTo>
                      <a:pt x="1653" y="24460"/>
                    </a:lnTo>
                    <a:lnTo>
                      <a:pt x="1695" y="24481"/>
                    </a:lnTo>
                    <a:lnTo>
                      <a:pt x="1737" y="24460"/>
                    </a:lnTo>
                    <a:lnTo>
                      <a:pt x="1758" y="24418"/>
                    </a:lnTo>
                    <a:cubicBezTo>
                      <a:pt x="1967" y="24753"/>
                      <a:pt x="2218" y="25004"/>
                      <a:pt x="2469" y="25234"/>
                    </a:cubicBezTo>
                    <a:lnTo>
                      <a:pt x="2449" y="25234"/>
                    </a:lnTo>
                    <a:lnTo>
                      <a:pt x="2365" y="25192"/>
                    </a:lnTo>
                    <a:lnTo>
                      <a:pt x="2260" y="25150"/>
                    </a:lnTo>
                    <a:lnTo>
                      <a:pt x="2156" y="25150"/>
                    </a:lnTo>
                    <a:lnTo>
                      <a:pt x="2072" y="25109"/>
                    </a:lnTo>
                    <a:lnTo>
                      <a:pt x="1946" y="24983"/>
                    </a:lnTo>
                    <a:lnTo>
                      <a:pt x="1863" y="24920"/>
                    </a:lnTo>
                    <a:lnTo>
                      <a:pt x="1842" y="24983"/>
                    </a:lnTo>
                    <a:lnTo>
                      <a:pt x="1863" y="25088"/>
                    </a:lnTo>
                    <a:lnTo>
                      <a:pt x="1946" y="25213"/>
                    </a:lnTo>
                    <a:lnTo>
                      <a:pt x="2072" y="25234"/>
                    </a:lnTo>
                    <a:lnTo>
                      <a:pt x="2239" y="25318"/>
                    </a:lnTo>
                    <a:lnTo>
                      <a:pt x="2281" y="25401"/>
                    </a:lnTo>
                    <a:lnTo>
                      <a:pt x="2365" y="25401"/>
                    </a:lnTo>
                    <a:lnTo>
                      <a:pt x="2428" y="25360"/>
                    </a:lnTo>
                    <a:lnTo>
                      <a:pt x="2574" y="25422"/>
                    </a:lnTo>
                    <a:lnTo>
                      <a:pt x="2679" y="25464"/>
                    </a:lnTo>
                    <a:lnTo>
                      <a:pt x="2783" y="25464"/>
                    </a:lnTo>
                    <a:cubicBezTo>
                      <a:pt x="2804" y="25464"/>
                      <a:pt x="2846" y="25506"/>
                      <a:pt x="2846" y="25527"/>
                    </a:cubicBezTo>
                    <a:lnTo>
                      <a:pt x="2804" y="25527"/>
                    </a:lnTo>
                    <a:lnTo>
                      <a:pt x="2700" y="25569"/>
                    </a:lnTo>
                    <a:lnTo>
                      <a:pt x="2658" y="25548"/>
                    </a:lnTo>
                    <a:lnTo>
                      <a:pt x="2595" y="25506"/>
                    </a:lnTo>
                    <a:lnTo>
                      <a:pt x="2532" y="25506"/>
                    </a:lnTo>
                    <a:lnTo>
                      <a:pt x="2490" y="25548"/>
                    </a:lnTo>
                    <a:lnTo>
                      <a:pt x="2490" y="25611"/>
                    </a:lnTo>
                    <a:lnTo>
                      <a:pt x="2595" y="25653"/>
                    </a:lnTo>
                    <a:lnTo>
                      <a:pt x="2658" y="25757"/>
                    </a:lnTo>
                    <a:lnTo>
                      <a:pt x="2762" y="25799"/>
                    </a:lnTo>
                    <a:lnTo>
                      <a:pt x="2867" y="25925"/>
                    </a:lnTo>
                    <a:lnTo>
                      <a:pt x="2951" y="25945"/>
                    </a:lnTo>
                    <a:lnTo>
                      <a:pt x="3076" y="25925"/>
                    </a:lnTo>
                    <a:lnTo>
                      <a:pt x="3118" y="25945"/>
                    </a:lnTo>
                    <a:lnTo>
                      <a:pt x="3118" y="26029"/>
                    </a:lnTo>
                    <a:lnTo>
                      <a:pt x="3202" y="26092"/>
                    </a:lnTo>
                    <a:lnTo>
                      <a:pt x="3285" y="26071"/>
                    </a:lnTo>
                    <a:lnTo>
                      <a:pt x="3265" y="26029"/>
                    </a:lnTo>
                    <a:lnTo>
                      <a:pt x="3327" y="25945"/>
                    </a:lnTo>
                    <a:lnTo>
                      <a:pt x="3327" y="25883"/>
                    </a:lnTo>
                    <a:lnTo>
                      <a:pt x="3285" y="25862"/>
                    </a:lnTo>
                    <a:lnTo>
                      <a:pt x="3327" y="25841"/>
                    </a:lnTo>
                    <a:lnTo>
                      <a:pt x="3411" y="25841"/>
                    </a:lnTo>
                    <a:lnTo>
                      <a:pt x="3369" y="25757"/>
                    </a:lnTo>
                    <a:lnTo>
                      <a:pt x="3285" y="25736"/>
                    </a:lnTo>
                    <a:lnTo>
                      <a:pt x="3160" y="25757"/>
                    </a:lnTo>
                    <a:lnTo>
                      <a:pt x="3118" y="25715"/>
                    </a:lnTo>
                    <a:lnTo>
                      <a:pt x="3118" y="25715"/>
                    </a:lnTo>
                    <a:cubicBezTo>
                      <a:pt x="3141" y="25721"/>
                      <a:pt x="3164" y="25724"/>
                      <a:pt x="3189" y="25724"/>
                    </a:cubicBezTo>
                    <a:cubicBezTo>
                      <a:pt x="3256" y="25724"/>
                      <a:pt x="3329" y="25704"/>
                      <a:pt x="3390" y="25673"/>
                    </a:cubicBezTo>
                    <a:lnTo>
                      <a:pt x="3411" y="25715"/>
                    </a:lnTo>
                    <a:lnTo>
                      <a:pt x="3578" y="25736"/>
                    </a:lnTo>
                    <a:lnTo>
                      <a:pt x="3683" y="25778"/>
                    </a:lnTo>
                    <a:lnTo>
                      <a:pt x="3746" y="25778"/>
                    </a:lnTo>
                    <a:lnTo>
                      <a:pt x="3829" y="25841"/>
                    </a:lnTo>
                    <a:lnTo>
                      <a:pt x="3892" y="25778"/>
                    </a:lnTo>
                    <a:lnTo>
                      <a:pt x="3955" y="25653"/>
                    </a:lnTo>
                    <a:lnTo>
                      <a:pt x="3913" y="25464"/>
                    </a:lnTo>
                    <a:lnTo>
                      <a:pt x="3934" y="25401"/>
                    </a:lnTo>
                    <a:lnTo>
                      <a:pt x="3934" y="25318"/>
                    </a:lnTo>
                    <a:lnTo>
                      <a:pt x="3955" y="25150"/>
                    </a:lnTo>
                    <a:lnTo>
                      <a:pt x="3955" y="25109"/>
                    </a:lnTo>
                    <a:cubicBezTo>
                      <a:pt x="4018" y="25213"/>
                      <a:pt x="4060" y="25318"/>
                      <a:pt x="4143" y="25422"/>
                    </a:cubicBezTo>
                    <a:lnTo>
                      <a:pt x="4122" y="25527"/>
                    </a:lnTo>
                    <a:lnTo>
                      <a:pt x="4060" y="25632"/>
                    </a:lnTo>
                    <a:lnTo>
                      <a:pt x="4122" y="25736"/>
                    </a:lnTo>
                    <a:lnTo>
                      <a:pt x="4060" y="25820"/>
                    </a:lnTo>
                    <a:lnTo>
                      <a:pt x="4060" y="25883"/>
                    </a:lnTo>
                    <a:lnTo>
                      <a:pt x="4164" y="25945"/>
                    </a:lnTo>
                    <a:lnTo>
                      <a:pt x="4269" y="25966"/>
                    </a:lnTo>
                    <a:lnTo>
                      <a:pt x="4332" y="25987"/>
                    </a:lnTo>
                    <a:lnTo>
                      <a:pt x="4373" y="25945"/>
                    </a:lnTo>
                    <a:lnTo>
                      <a:pt x="4248" y="25841"/>
                    </a:lnTo>
                    <a:lnTo>
                      <a:pt x="4332" y="25757"/>
                    </a:lnTo>
                    <a:lnTo>
                      <a:pt x="4562" y="26155"/>
                    </a:lnTo>
                    <a:lnTo>
                      <a:pt x="4562" y="26155"/>
                    </a:lnTo>
                    <a:lnTo>
                      <a:pt x="4520" y="26134"/>
                    </a:lnTo>
                    <a:lnTo>
                      <a:pt x="4332" y="26050"/>
                    </a:lnTo>
                    <a:lnTo>
                      <a:pt x="4227" y="25987"/>
                    </a:lnTo>
                    <a:lnTo>
                      <a:pt x="4206" y="26029"/>
                    </a:lnTo>
                    <a:lnTo>
                      <a:pt x="4248" y="26071"/>
                    </a:lnTo>
                    <a:lnTo>
                      <a:pt x="4520" y="26197"/>
                    </a:lnTo>
                    <a:lnTo>
                      <a:pt x="4541" y="26259"/>
                    </a:lnTo>
                    <a:lnTo>
                      <a:pt x="4436" y="26259"/>
                    </a:lnTo>
                    <a:lnTo>
                      <a:pt x="4436" y="26322"/>
                    </a:lnTo>
                    <a:lnTo>
                      <a:pt x="4373" y="26322"/>
                    </a:lnTo>
                    <a:lnTo>
                      <a:pt x="4353" y="26238"/>
                    </a:lnTo>
                    <a:lnTo>
                      <a:pt x="4227" y="26155"/>
                    </a:lnTo>
                    <a:lnTo>
                      <a:pt x="4206" y="26176"/>
                    </a:lnTo>
                    <a:lnTo>
                      <a:pt x="4206" y="26259"/>
                    </a:lnTo>
                    <a:lnTo>
                      <a:pt x="4122" y="26259"/>
                    </a:lnTo>
                    <a:lnTo>
                      <a:pt x="3934" y="26280"/>
                    </a:lnTo>
                    <a:lnTo>
                      <a:pt x="3892" y="26322"/>
                    </a:lnTo>
                    <a:lnTo>
                      <a:pt x="3934" y="26364"/>
                    </a:lnTo>
                    <a:lnTo>
                      <a:pt x="3913" y="26385"/>
                    </a:lnTo>
                    <a:lnTo>
                      <a:pt x="3809" y="26364"/>
                    </a:lnTo>
                    <a:lnTo>
                      <a:pt x="3704" y="26385"/>
                    </a:lnTo>
                    <a:lnTo>
                      <a:pt x="3725" y="26448"/>
                    </a:lnTo>
                    <a:lnTo>
                      <a:pt x="3850" y="26469"/>
                    </a:lnTo>
                    <a:lnTo>
                      <a:pt x="3955" y="26469"/>
                    </a:lnTo>
                    <a:lnTo>
                      <a:pt x="3997" y="26427"/>
                    </a:lnTo>
                    <a:lnTo>
                      <a:pt x="4018" y="26385"/>
                    </a:lnTo>
                    <a:lnTo>
                      <a:pt x="4101" y="26427"/>
                    </a:lnTo>
                    <a:lnTo>
                      <a:pt x="4206" y="26490"/>
                    </a:lnTo>
                    <a:lnTo>
                      <a:pt x="4248" y="26469"/>
                    </a:lnTo>
                    <a:lnTo>
                      <a:pt x="4269" y="26531"/>
                    </a:lnTo>
                    <a:lnTo>
                      <a:pt x="4269" y="26573"/>
                    </a:lnTo>
                    <a:lnTo>
                      <a:pt x="4353" y="26636"/>
                    </a:lnTo>
                    <a:lnTo>
                      <a:pt x="4269" y="26678"/>
                    </a:lnTo>
                    <a:lnTo>
                      <a:pt x="4227" y="26782"/>
                    </a:lnTo>
                    <a:lnTo>
                      <a:pt x="4269" y="26866"/>
                    </a:lnTo>
                    <a:lnTo>
                      <a:pt x="4353" y="26866"/>
                    </a:lnTo>
                    <a:lnTo>
                      <a:pt x="4436" y="26887"/>
                    </a:lnTo>
                    <a:lnTo>
                      <a:pt x="4541" y="26992"/>
                    </a:lnTo>
                    <a:lnTo>
                      <a:pt x="4625" y="26992"/>
                    </a:lnTo>
                    <a:lnTo>
                      <a:pt x="4646" y="26971"/>
                    </a:lnTo>
                    <a:lnTo>
                      <a:pt x="4562" y="26908"/>
                    </a:lnTo>
                    <a:lnTo>
                      <a:pt x="4457" y="26845"/>
                    </a:lnTo>
                    <a:lnTo>
                      <a:pt x="4436" y="26782"/>
                    </a:lnTo>
                    <a:lnTo>
                      <a:pt x="4457" y="26782"/>
                    </a:lnTo>
                    <a:lnTo>
                      <a:pt x="4541" y="26803"/>
                    </a:lnTo>
                    <a:lnTo>
                      <a:pt x="4625" y="26762"/>
                    </a:lnTo>
                    <a:lnTo>
                      <a:pt x="4646" y="26699"/>
                    </a:lnTo>
                    <a:lnTo>
                      <a:pt x="4562" y="26678"/>
                    </a:lnTo>
                    <a:lnTo>
                      <a:pt x="4520" y="26636"/>
                    </a:lnTo>
                    <a:lnTo>
                      <a:pt x="4750" y="26531"/>
                    </a:lnTo>
                    <a:lnTo>
                      <a:pt x="4855" y="26469"/>
                    </a:lnTo>
                    <a:lnTo>
                      <a:pt x="4938" y="26490"/>
                    </a:lnTo>
                    <a:cubicBezTo>
                      <a:pt x="4959" y="26531"/>
                      <a:pt x="4959" y="26552"/>
                      <a:pt x="4980" y="26552"/>
                    </a:cubicBezTo>
                    <a:lnTo>
                      <a:pt x="5001" y="26552"/>
                    </a:lnTo>
                    <a:lnTo>
                      <a:pt x="5001" y="26531"/>
                    </a:lnTo>
                    <a:lnTo>
                      <a:pt x="5294" y="26594"/>
                    </a:lnTo>
                    <a:lnTo>
                      <a:pt x="5357" y="26573"/>
                    </a:lnTo>
                    <a:lnTo>
                      <a:pt x="5357" y="26510"/>
                    </a:lnTo>
                    <a:lnTo>
                      <a:pt x="5482" y="26510"/>
                    </a:lnTo>
                    <a:lnTo>
                      <a:pt x="5420" y="26322"/>
                    </a:lnTo>
                    <a:lnTo>
                      <a:pt x="5357" y="26322"/>
                    </a:lnTo>
                    <a:lnTo>
                      <a:pt x="5252" y="26238"/>
                    </a:lnTo>
                    <a:lnTo>
                      <a:pt x="5106" y="26176"/>
                    </a:lnTo>
                    <a:lnTo>
                      <a:pt x="5106" y="26113"/>
                    </a:lnTo>
                    <a:lnTo>
                      <a:pt x="5273" y="26218"/>
                    </a:lnTo>
                    <a:lnTo>
                      <a:pt x="5399" y="26238"/>
                    </a:lnTo>
                    <a:lnTo>
                      <a:pt x="5148" y="25171"/>
                    </a:lnTo>
                    <a:lnTo>
                      <a:pt x="5106" y="25171"/>
                    </a:lnTo>
                    <a:lnTo>
                      <a:pt x="5106" y="25129"/>
                    </a:lnTo>
                    <a:lnTo>
                      <a:pt x="4959" y="24481"/>
                    </a:lnTo>
                    <a:lnTo>
                      <a:pt x="4792" y="24544"/>
                    </a:lnTo>
                    <a:lnTo>
                      <a:pt x="4750" y="24585"/>
                    </a:lnTo>
                    <a:lnTo>
                      <a:pt x="4666" y="24502"/>
                    </a:lnTo>
                    <a:lnTo>
                      <a:pt x="4583" y="24481"/>
                    </a:lnTo>
                    <a:lnTo>
                      <a:pt x="4562" y="24544"/>
                    </a:lnTo>
                    <a:cubicBezTo>
                      <a:pt x="4562" y="24502"/>
                      <a:pt x="4541" y="24502"/>
                      <a:pt x="4541" y="24481"/>
                    </a:cubicBezTo>
                    <a:lnTo>
                      <a:pt x="4541" y="24334"/>
                    </a:lnTo>
                    <a:lnTo>
                      <a:pt x="4625" y="24272"/>
                    </a:lnTo>
                    <a:lnTo>
                      <a:pt x="4750" y="24251"/>
                    </a:lnTo>
                    <a:lnTo>
                      <a:pt x="4897" y="24334"/>
                    </a:lnTo>
                    <a:lnTo>
                      <a:pt x="4980" y="24272"/>
                    </a:lnTo>
                    <a:lnTo>
                      <a:pt x="5001" y="24272"/>
                    </a:lnTo>
                    <a:lnTo>
                      <a:pt x="4855" y="24146"/>
                    </a:lnTo>
                    <a:lnTo>
                      <a:pt x="4520" y="23937"/>
                    </a:lnTo>
                    <a:lnTo>
                      <a:pt x="4457" y="23874"/>
                    </a:lnTo>
                    <a:lnTo>
                      <a:pt x="3725" y="23874"/>
                    </a:lnTo>
                    <a:lnTo>
                      <a:pt x="3306" y="23958"/>
                    </a:lnTo>
                    <a:lnTo>
                      <a:pt x="3202" y="23895"/>
                    </a:lnTo>
                    <a:lnTo>
                      <a:pt x="2930" y="23874"/>
                    </a:lnTo>
                    <a:lnTo>
                      <a:pt x="2846" y="23644"/>
                    </a:lnTo>
                    <a:lnTo>
                      <a:pt x="2783" y="23435"/>
                    </a:lnTo>
                    <a:lnTo>
                      <a:pt x="2658" y="23330"/>
                    </a:lnTo>
                    <a:lnTo>
                      <a:pt x="2637" y="22995"/>
                    </a:lnTo>
                    <a:lnTo>
                      <a:pt x="2637" y="22828"/>
                    </a:lnTo>
                    <a:lnTo>
                      <a:pt x="2511" y="22828"/>
                    </a:lnTo>
                    <a:lnTo>
                      <a:pt x="2323" y="22912"/>
                    </a:lnTo>
                    <a:lnTo>
                      <a:pt x="2218" y="23016"/>
                    </a:lnTo>
                    <a:lnTo>
                      <a:pt x="2093" y="23016"/>
                    </a:lnTo>
                    <a:lnTo>
                      <a:pt x="1842" y="22577"/>
                    </a:lnTo>
                    <a:cubicBezTo>
                      <a:pt x="1821" y="22493"/>
                      <a:pt x="1800" y="22409"/>
                      <a:pt x="1800" y="22326"/>
                    </a:cubicBezTo>
                    <a:lnTo>
                      <a:pt x="1884" y="21844"/>
                    </a:lnTo>
                    <a:lnTo>
                      <a:pt x="2009" y="21656"/>
                    </a:lnTo>
                    <a:lnTo>
                      <a:pt x="2218" y="21447"/>
                    </a:lnTo>
                    <a:lnTo>
                      <a:pt x="2260" y="21154"/>
                    </a:lnTo>
                    <a:lnTo>
                      <a:pt x="2218" y="20840"/>
                    </a:lnTo>
                    <a:lnTo>
                      <a:pt x="2135" y="20610"/>
                    </a:lnTo>
                    <a:lnTo>
                      <a:pt x="2197" y="20338"/>
                    </a:lnTo>
                    <a:lnTo>
                      <a:pt x="2302" y="20212"/>
                    </a:lnTo>
                    <a:lnTo>
                      <a:pt x="2197" y="19961"/>
                    </a:lnTo>
                    <a:lnTo>
                      <a:pt x="2218" y="19815"/>
                    </a:lnTo>
                    <a:lnTo>
                      <a:pt x="2323" y="19710"/>
                    </a:lnTo>
                    <a:lnTo>
                      <a:pt x="2239" y="19480"/>
                    </a:lnTo>
                    <a:lnTo>
                      <a:pt x="2197" y="19166"/>
                    </a:lnTo>
                    <a:lnTo>
                      <a:pt x="2114" y="19020"/>
                    </a:lnTo>
                    <a:lnTo>
                      <a:pt x="2114" y="18915"/>
                    </a:lnTo>
                    <a:lnTo>
                      <a:pt x="2260" y="18769"/>
                    </a:lnTo>
                    <a:lnTo>
                      <a:pt x="2260" y="18643"/>
                    </a:lnTo>
                    <a:lnTo>
                      <a:pt x="2135" y="18434"/>
                    </a:lnTo>
                    <a:lnTo>
                      <a:pt x="1946" y="18308"/>
                    </a:lnTo>
                    <a:lnTo>
                      <a:pt x="1821" y="18308"/>
                    </a:lnTo>
                    <a:lnTo>
                      <a:pt x="1800" y="18329"/>
                    </a:lnTo>
                    <a:lnTo>
                      <a:pt x="1716" y="18246"/>
                    </a:lnTo>
                    <a:lnTo>
                      <a:pt x="1779" y="18141"/>
                    </a:lnTo>
                    <a:lnTo>
                      <a:pt x="2030" y="18141"/>
                    </a:lnTo>
                    <a:lnTo>
                      <a:pt x="2156" y="17995"/>
                    </a:lnTo>
                    <a:lnTo>
                      <a:pt x="2156" y="17869"/>
                    </a:lnTo>
                    <a:lnTo>
                      <a:pt x="2093" y="17827"/>
                    </a:lnTo>
                    <a:lnTo>
                      <a:pt x="2009" y="17890"/>
                    </a:lnTo>
                    <a:lnTo>
                      <a:pt x="1905" y="17869"/>
                    </a:lnTo>
                    <a:lnTo>
                      <a:pt x="1842" y="17597"/>
                    </a:lnTo>
                    <a:lnTo>
                      <a:pt x="1737" y="17367"/>
                    </a:lnTo>
                    <a:lnTo>
                      <a:pt x="1737" y="17199"/>
                    </a:lnTo>
                    <a:lnTo>
                      <a:pt x="1737" y="17032"/>
                    </a:lnTo>
                    <a:lnTo>
                      <a:pt x="1570" y="16969"/>
                    </a:lnTo>
                    <a:lnTo>
                      <a:pt x="1570" y="16948"/>
                    </a:lnTo>
                    <a:cubicBezTo>
                      <a:pt x="1528" y="16865"/>
                      <a:pt x="1528" y="16760"/>
                      <a:pt x="1507" y="16676"/>
                    </a:cubicBezTo>
                    <a:lnTo>
                      <a:pt x="1486" y="16362"/>
                    </a:lnTo>
                    <a:lnTo>
                      <a:pt x="1612" y="16300"/>
                    </a:lnTo>
                    <a:lnTo>
                      <a:pt x="1633" y="16132"/>
                    </a:lnTo>
                    <a:lnTo>
                      <a:pt x="1591" y="16028"/>
                    </a:lnTo>
                    <a:lnTo>
                      <a:pt x="1486" y="15986"/>
                    </a:lnTo>
                    <a:lnTo>
                      <a:pt x="1423" y="15714"/>
                    </a:lnTo>
                    <a:lnTo>
                      <a:pt x="1402" y="15358"/>
                    </a:lnTo>
                    <a:lnTo>
                      <a:pt x="1423" y="14940"/>
                    </a:lnTo>
                    <a:lnTo>
                      <a:pt x="1319" y="14751"/>
                    </a:lnTo>
                    <a:lnTo>
                      <a:pt x="1298" y="14542"/>
                    </a:lnTo>
                    <a:lnTo>
                      <a:pt x="1507" y="14249"/>
                    </a:lnTo>
                    <a:lnTo>
                      <a:pt x="1528" y="13935"/>
                    </a:lnTo>
                    <a:lnTo>
                      <a:pt x="1695" y="13852"/>
                    </a:lnTo>
                    <a:lnTo>
                      <a:pt x="1779" y="13747"/>
                    </a:lnTo>
                    <a:lnTo>
                      <a:pt x="1423" y="13077"/>
                    </a:lnTo>
                    <a:lnTo>
                      <a:pt x="1486" y="12847"/>
                    </a:lnTo>
                    <a:lnTo>
                      <a:pt x="1486" y="12680"/>
                    </a:lnTo>
                    <a:lnTo>
                      <a:pt x="1486" y="12282"/>
                    </a:lnTo>
                    <a:lnTo>
                      <a:pt x="1612" y="12052"/>
                    </a:lnTo>
                    <a:lnTo>
                      <a:pt x="1737" y="11927"/>
                    </a:lnTo>
                    <a:lnTo>
                      <a:pt x="1716" y="11717"/>
                    </a:lnTo>
                    <a:lnTo>
                      <a:pt x="1612" y="11529"/>
                    </a:lnTo>
                    <a:lnTo>
                      <a:pt x="1528" y="11445"/>
                    </a:lnTo>
                    <a:lnTo>
                      <a:pt x="1674" y="11278"/>
                    </a:lnTo>
                    <a:lnTo>
                      <a:pt x="1633" y="11027"/>
                    </a:lnTo>
                    <a:lnTo>
                      <a:pt x="1737" y="10797"/>
                    </a:lnTo>
                    <a:lnTo>
                      <a:pt x="1842" y="10776"/>
                    </a:lnTo>
                    <a:lnTo>
                      <a:pt x="1884" y="10504"/>
                    </a:lnTo>
                    <a:lnTo>
                      <a:pt x="1821" y="10064"/>
                    </a:lnTo>
                    <a:lnTo>
                      <a:pt x="1737" y="9981"/>
                    </a:lnTo>
                    <a:lnTo>
                      <a:pt x="1674" y="9646"/>
                    </a:lnTo>
                    <a:lnTo>
                      <a:pt x="1591" y="9458"/>
                    </a:lnTo>
                    <a:lnTo>
                      <a:pt x="1444" y="9248"/>
                    </a:lnTo>
                    <a:lnTo>
                      <a:pt x="1423" y="9144"/>
                    </a:lnTo>
                    <a:lnTo>
                      <a:pt x="1319" y="9018"/>
                    </a:lnTo>
                    <a:lnTo>
                      <a:pt x="1277" y="8725"/>
                    </a:lnTo>
                    <a:lnTo>
                      <a:pt x="1298" y="8516"/>
                    </a:lnTo>
                    <a:lnTo>
                      <a:pt x="1444" y="8453"/>
                    </a:lnTo>
                    <a:lnTo>
                      <a:pt x="1444" y="8160"/>
                    </a:lnTo>
                    <a:lnTo>
                      <a:pt x="1528" y="8056"/>
                    </a:lnTo>
                    <a:lnTo>
                      <a:pt x="1528" y="7784"/>
                    </a:lnTo>
                    <a:lnTo>
                      <a:pt x="1423" y="7616"/>
                    </a:lnTo>
                    <a:lnTo>
                      <a:pt x="1402" y="7240"/>
                    </a:lnTo>
                    <a:lnTo>
                      <a:pt x="1486" y="7156"/>
                    </a:lnTo>
                    <a:lnTo>
                      <a:pt x="1528" y="6738"/>
                    </a:lnTo>
                    <a:lnTo>
                      <a:pt x="1633" y="6591"/>
                    </a:lnTo>
                    <a:lnTo>
                      <a:pt x="1800" y="6194"/>
                    </a:lnTo>
                    <a:lnTo>
                      <a:pt x="1946" y="6047"/>
                    </a:lnTo>
                    <a:lnTo>
                      <a:pt x="2051" y="5984"/>
                    </a:lnTo>
                    <a:lnTo>
                      <a:pt x="2135" y="5880"/>
                    </a:lnTo>
                    <a:lnTo>
                      <a:pt x="2093" y="5838"/>
                    </a:lnTo>
                    <a:lnTo>
                      <a:pt x="2093" y="5671"/>
                    </a:lnTo>
                    <a:lnTo>
                      <a:pt x="2030" y="5587"/>
                    </a:lnTo>
                    <a:lnTo>
                      <a:pt x="1946" y="5545"/>
                    </a:lnTo>
                    <a:lnTo>
                      <a:pt x="1988" y="5440"/>
                    </a:lnTo>
                    <a:lnTo>
                      <a:pt x="2093" y="5357"/>
                    </a:lnTo>
                    <a:lnTo>
                      <a:pt x="2093" y="5210"/>
                    </a:lnTo>
                    <a:lnTo>
                      <a:pt x="1946" y="5043"/>
                    </a:lnTo>
                    <a:lnTo>
                      <a:pt x="1925" y="4854"/>
                    </a:lnTo>
                    <a:lnTo>
                      <a:pt x="2009" y="4729"/>
                    </a:lnTo>
                    <a:lnTo>
                      <a:pt x="1988" y="4624"/>
                    </a:lnTo>
                    <a:lnTo>
                      <a:pt x="1842" y="4520"/>
                    </a:lnTo>
                    <a:lnTo>
                      <a:pt x="1905" y="4373"/>
                    </a:lnTo>
                    <a:lnTo>
                      <a:pt x="2574" y="3997"/>
                    </a:lnTo>
                    <a:lnTo>
                      <a:pt x="2741" y="3348"/>
                    </a:lnTo>
                    <a:lnTo>
                      <a:pt x="2658" y="3181"/>
                    </a:lnTo>
                    <a:lnTo>
                      <a:pt x="2553" y="3222"/>
                    </a:lnTo>
                    <a:lnTo>
                      <a:pt x="2511" y="3285"/>
                    </a:lnTo>
                    <a:lnTo>
                      <a:pt x="2344" y="3285"/>
                    </a:lnTo>
                    <a:lnTo>
                      <a:pt x="1925" y="2134"/>
                    </a:lnTo>
                    <a:lnTo>
                      <a:pt x="1633" y="1883"/>
                    </a:lnTo>
                    <a:lnTo>
                      <a:pt x="1570" y="1779"/>
                    </a:lnTo>
                    <a:lnTo>
                      <a:pt x="1695" y="1465"/>
                    </a:lnTo>
                    <a:lnTo>
                      <a:pt x="1633" y="1360"/>
                    </a:lnTo>
                    <a:lnTo>
                      <a:pt x="1716" y="1193"/>
                    </a:lnTo>
                    <a:lnTo>
                      <a:pt x="1695" y="1130"/>
                    </a:lnTo>
                    <a:lnTo>
                      <a:pt x="1423" y="921"/>
                    </a:lnTo>
                    <a:lnTo>
                      <a:pt x="1360" y="774"/>
                    </a:lnTo>
                    <a:lnTo>
                      <a:pt x="1319" y="607"/>
                    </a:lnTo>
                    <a:lnTo>
                      <a:pt x="1298" y="544"/>
                    </a:lnTo>
                    <a:lnTo>
                      <a:pt x="1319" y="440"/>
                    </a:lnTo>
                    <a:lnTo>
                      <a:pt x="1298" y="335"/>
                    </a:lnTo>
                    <a:lnTo>
                      <a:pt x="1256" y="293"/>
                    </a:lnTo>
                    <a:lnTo>
                      <a:pt x="1151" y="189"/>
                    </a:lnTo>
                    <a:lnTo>
                      <a:pt x="1151" y="21"/>
                    </a:lnTo>
                    <a:lnTo>
                      <a:pt x="1109" y="21"/>
                    </a:lnTo>
                    <a:lnTo>
                      <a:pt x="10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6" name="Google Shape;4486;p82"/>
            <p:cNvGrpSpPr/>
            <p:nvPr/>
          </p:nvGrpSpPr>
          <p:grpSpPr>
            <a:xfrm>
              <a:off x="3855466" y="3289811"/>
              <a:ext cx="112514" cy="94210"/>
              <a:chOff x="3918000" y="3561900"/>
              <a:chExt cx="236225" cy="207100"/>
            </a:xfrm>
          </p:grpSpPr>
          <p:sp>
            <p:nvSpPr>
              <p:cNvPr id="4487" name="Google Shape;4487;p82"/>
              <p:cNvSpPr/>
              <p:nvPr/>
            </p:nvSpPr>
            <p:spPr>
              <a:xfrm>
                <a:off x="3925800" y="3561900"/>
                <a:ext cx="228425" cy="170000"/>
              </a:xfrm>
              <a:custGeom>
                <a:avLst/>
                <a:gdLst/>
                <a:ahLst/>
                <a:cxnLst/>
                <a:rect l="l" t="t" r="r" b="b"/>
                <a:pathLst>
                  <a:path w="9137" h="6800" extrusionOk="0">
                    <a:moveTo>
                      <a:pt x="0" y="4356"/>
                    </a:moveTo>
                    <a:lnTo>
                      <a:pt x="1381" y="1594"/>
                    </a:lnTo>
                    <a:lnTo>
                      <a:pt x="7012" y="0"/>
                    </a:lnTo>
                    <a:lnTo>
                      <a:pt x="9137" y="532"/>
                    </a:lnTo>
                    <a:lnTo>
                      <a:pt x="8500" y="2444"/>
                    </a:lnTo>
                    <a:lnTo>
                      <a:pt x="6906" y="5206"/>
                    </a:lnTo>
                    <a:lnTo>
                      <a:pt x="3719" y="6800"/>
                    </a:lnTo>
                    <a:close/>
                  </a:path>
                </a:pathLst>
              </a:custGeom>
              <a:solidFill>
                <a:srgbClr val="5F7D95"/>
              </a:solidFill>
              <a:ln>
                <a:noFill/>
              </a:ln>
            </p:spPr>
          </p:sp>
          <p:sp>
            <p:nvSpPr>
              <p:cNvPr id="4488" name="Google Shape;4488;p82"/>
              <p:cNvSpPr/>
              <p:nvPr/>
            </p:nvSpPr>
            <p:spPr>
              <a:xfrm>
                <a:off x="3918000" y="3569675"/>
                <a:ext cx="229150" cy="199325"/>
              </a:xfrm>
              <a:custGeom>
                <a:avLst/>
                <a:gdLst/>
                <a:ahLst/>
                <a:cxnLst/>
                <a:rect l="l" t="t" r="r" b="b"/>
                <a:pathLst>
                  <a:path w="9166" h="7973" extrusionOk="0">
                    <a:moveTo>
                      <a:pt x="6696" y="3976"/>
                    </a:moveTo>
                    <a:lnTo>
                      <a:pt x="6738" y="4018"/>
                    </a:lnTo>
                    <a:lnTo>
                      <a:pt x="6780" y="3997"/>
                    </a:lnTo>
                    <a:lnTo>
                      <a:pt x="6843" y="4039"/>
                    </a:lnTo>
                    <a:lnTo>
                      <a:pt x="6926" y="4018"/>
                    </a:lnTo>
                    <a:lnTo>
                      <a:pt x="7052" y="4122"/>
                    </a:lnTo>
                    <a:lnTo>
                      <a:pt x="7136" y="4353"/>
                    </a:lnTo>
                    <a:lnTo>
                      <a:pt x="7136" y="4499"/>
                    </a:lnTo>
                    <a:lnTo>
                      <a:pt x="7094" y="4583"/>
                    </a:lnTo>
                    <a:lnTo>
                      <a:pt x="6989" y="4625"/>
                    </a:lnTo>
                    <a:lnTo>
                      <a:pt x="6989" y="4708"/>
                    </a:lnTo>
                    <a:lnTo>
                      <a:pt x="7031" y="4750"/>
                    </a:lnTo>
                    <a:lnTo>
                      <a:pt x="7031" y="4834"/>
                    </a:lnTo>
                    <a:lnTo>
                      <a:pt x="6926" y="4918"/>
                    </a:lnTo>
                    <a:lnTo>
                      <a:pt x="6843" y="4876"/>
                    </a:lnTo>
                    <a:lnTo>
                      <a:pt x="6738" y="4918"/>
                    </a:lnTo>
                    <a:lnTo>
                      <a:pt x="6675" y="4959"/>
                    </a:lnTo>
                    <a:lnTo>
                      <a:pt x="6571" y="5001"/>
                    </a:lnTo>
                    <a:lnTo>
                      <a:pt x="6508" y="5127"/>
                    </a:lnTo>
                    <a:lnTo>
                      <a:pt x="6466" y="5169"/>
                    </a:lnTo>
                    <a:lnTo>
                      <a:pt x="6424" y="5231"/>
                    </a:lnTo>
                    <a:lnTo>
                      <a:pt x="6320" y="5231"/>
                    </a:lnTo>
                    <a:lnTo>
                      <a:pt x="6194" y="5169"/>
                    </a:lnTo>
                    <a:lnTo>
                      <a:pt x="6152" y="5106"/>
                    </a:lnTo>
                    <a:lnTo>
                      <a:pt x="6069" y="5022"/>
                    </a:lnTo>
                    <a:lnTo>
                      <a:pt x="6069" y="4918"/>
                    </a:lnTo>
                    <a:lnTo>
                      <a:pt x="5985" y="4834"/>
                    </a:lnTo>
                    <a:lnTo>
                      <a:pt x="5964" y="4771"/>
                    </a:lnTo>
                    <a:lnTo>
                      <a:pt x="5880" y="4708"/>
                    </a:lnTo>
                    <a:lnTo>
                      <a:pt x="5838" y="4604"/>
                    </a:lnTo>
                    <a:lnTo>
                      <a:pt x="5901" y="4541"/>
                    </a:lnTo>
                    <a:lnTo>
                      <a:pt x="6069" y="4415"/>
                    </a:lnTo>
                    <a:lnTo>
                      <a:pt x="6110" y="4248"/>
                    </a:lnTo>
                    <a:lnTo>
                      <a:pt x="6257" y="4164"/>
                    </a:lnTo>
                    <a:lnTo>
                      <a:pt x="6466" y="4122"/>
                    </a:lnTo>
                    <a:lnTo>
                      <a:pt x="6508" y="4081"/>
                    </a:lnTo>
                    <a:lnTo>
                      <a:pt x="6592" y="4018"/>
                    </a:lnTo>
                    <a:lnTo>
                      <a:pt x="6613" y="3976"/>
                    </a:lnTo>
                    <a:close/>
                    <a:moveTo>
                      <a:pt x="7659" y="1"/>
                    </a:moveTo>
                    <a:lnTo>
                      <a:pt x="7470" y="21"/>
                    </a:lnTo>
                    <a:lnTo>
                      <a:pt x="7387" y="21"/>
                    </a:lnTo>
                    <a:lnTo>
                      <a:pt x="7345" y="63"/>
                    </a:lnTo>
                    <a:lnTo>
                      <a:pt x="7240" y="63"/>
                    </a:lnTo>
                    <a:lnTo>
                      <a:pt x="7178" y="126"/>
                    </a:lnTo>
                    <a:lnTo>
                      <a:pt x="7178" y="168"/>
                    </a:lnTo>
                    <a:lnTo>
                      <a:pt x="7157" y="252"/>
                    </a:lnTo>
                    <a:lnTo>
                      <a:pt x="7073" y="273"/>
                    </a:lnTo>
                    <a:lnTo>
                      <a:pt x="7010" y="356"/>
                    </a:lnTo>
                    <a:lnTo>
                      <a:pt x="6843" y="356"/>
                    </a:lnTo>
                    <a:lnTo>
                      <a:pt x="6822" y="335"/>
                    </a:lnTo>
                    <a:lnTo>
                      <a:pt x="6717" y="356"/>
                    </a:lnTo>
                    <a:lnTo>
                      <a:pt x="6592" y="461"/>
                    </a:lnTo>
                    <a:lnTo>
                      <a:pt x="6529" y="524"/>
                    </a:lnTo>
                    <a:lnTo>
                      <a:pt x="6445" y="565"/>
                    </a:lnTo>
                    <a:lnTo>
                      <a:pt x="6424" y="628"/>
                    </a:lnTo>
                    <a:lnTo>
                      <a:pt x="6341" y="649"/>
                    </a:lnTo>
                    <a:lnTo>
                      <a:pt x="6299" y="691"/>
                    </a:lnTo>
                    <a:lnTo>
                      <a:pt x="6236" y="733"/>
                    </a:lnTo>
                    <a:lnTo>
                      <a:pt x="6173" y="754"/>
                    </a:lnTo>
                    <a:lnTo>
                      <a:pt x="6006" y="963"/>
                    </a:lnTo>
                    <a:lnTo>
                      <a:pt x="5985" y="1089"/>
                    </a:lnTo>
                    <a:lnTo>
                      <a:pt x="6006" y="1151"/>
                    </a:lnTo>
                    <a:lnTo>
                      <a:pt x="6006" y="1214"/>
                    </a:lnTo>
                    <a:lnTo>
                      <a:pt x="5922" y="1256"/>
                    </a:lnTo>
                    <a:lnTo>
                      <a:pt x="5901" y="1298"/>
                    </a:lnTo>
                    <a:lnTo>
                      <a:pt x="5859" y="1319"/>
                    </a:lnTo>
                    <a:lnTo>
                      <a:pt x="5776" y="1402"/>
                    </a:lnTo>
                    <a:lnTo>
                      <a:pt x="5755" y="1486"/>
                    </a:lnTo>
                    <a:lnTo>
                      <a:pt x="5713" y="1507"/>
                    </a:lnTo>
                    <a:lnTo>
                      <a:pt x="5692" y="1570"/>
                    </a:lnTo>
                    <a:lnTo>
                      <a:pt x="5608" y="1570"/>
                    </a:lnTo>
                    <a:lnTo>
                      <a:pt x="5545" y="1612"/>
                    </a:lnTo>
                    <a:lnTo>
                      <a:pt x="5399" y="1633"/>
                    </a:lnTo>
                    <a:lnTo>
                      <a:pt x="5357" y="1737"/>
                    </a:lnTo>
                    <a:lnTo>
                      <a:pt x="5357" y="1905"/>
                    </a:lnTo>
                    <a:lnTo>
                      <a:pt x="5294" y="1967"/>
                    </a:lnTo>
                    <a:lnTo>
                      <a:pt x="5294" y="2030"/>
                    </a:lnTo>
                    <a:lnTo>
                      <a:pt x="5273" y="2135"/>
                    </a:lnTo>
                    <a:lnTo>
                      <a:pt x="5294" y="2197"/>
                    </a:lnTo>
                    <a:lnTo>
                      <a:pt x="5169" y="2260"/>
                    </a:lnTo>
                    <a:lnTo>
                      <a:pt x="5085" y="2239"/>
                    </a:lnTo>
                    <a:lnTo>
                      <a:pt x="5043" y="2197"/>
                    </a:lnTo>
                    <a:lnTo>
                      <a:pt x="4834" y="2197"/>
                    </a:lnTo>
                    <a:lnTo>
                      <a:pt x="4709" y="2218"/>
                    </a:lnTo>
                    <a:lnTo>
                      <a:pt x="4604" y="2197"/>
                    </a:lnTo>
                    <a:lnTo>
                      <a:pt x="4520" y="2218"/>
                    </a:lnTo>
                    <a:lnTo>
                      <a:pt x="4311" y="2093"/>
                    </a:lnTo>
                    <a:lnTo>
                      <a:pt x="4227" y="2093"/>
                    </a:lnTo>
                    <a:lnTo>
                      <a:pt x="4185" y="2009"/>
                    </a:lnTo>
                    <a:lnTo>
                      <a:pt x="3997" y="1988"/>
                    </a:lnTo>
                    <a:lnTo>
                      <a:pt x="3872" y="2009"/>
                    </a:lnTo>
                    <a:lnTo>
                      <a:pt x="3704" y="2135"/>
                    </a:lnTo>
                    <a:lnTo>
                      <a:pt x="3621" y="2365"/>
                    </a:lnTo>
                    <a:lnTo>
                      <a:pt x="3516" y="2469"/>
                    </a:lnTo>
                    <a:lnTo>
                      <a:pt x="3349" y="2553"/>
                    </a:lnTo>
                    <a:lnTo>
                      <a:pt x="3286" y="2637"/>
                    </a:lnTo>
                    <a:lnTo>
                      <a:pt x="3181" y="2721"/>
                    </a:lnTo>
                    <a:lnTo>
                      <a:pt x="3056" y="2742"/>
                    </a:lnTo>
                    <a:lnTo>
                      <a:pt x="2972" y="2783"/>
                    </a:lnTo>
                    <a:lnTo>
                      <a:pt x="2846" y="2762"/>
                    </a:lnTo>
                    <a:lnTo>
                      <a:pt x="2763" y="2825"/>
                    </a:lnTo>
                    <a:lnTo>
                      <a:pt x="2616" y="2783"/>
                    </a:lnTo>
                    <a:lnTo>
                      <a:pt x="2449" y="2825"/>
                    </a:lnTo>
                    <a:lnTo>
                      <a:pt x="2449" y="2721"/>
                    </a:lnTo>
                    <a:lnTo>
                      <a:pt x="2532" y="2532"/>
                    </a:lnTo>
                    <a:lnTo>
                      <a:pt x="2532" y="2365"/>
                    </a:lnTo>
                    <a:lnTo>
                      <a:pt x="2365" y="2051"/>
                    </a:lnTo>
                    <a:lnTo>
                      <a:pt x="2323" y="1905"/>
                    </a:lnTo>
                    <a:lnTo>
                      <a:pt x="2135" y="1779"/>
                    </a:lnTo>
                    <a:lnTo>
                      <a:pt x="2051" y="3871"/>
                    </a:lnTo>
                    <a:lnTo>
                      <a:pt x="1821" y="3871"/>
                    </a:lnTo>
                    <a:lnTo>
                      <a:pt x="1675" y="3934"/>
                    </a:lnTo>
                    <a:lnTo>
                      <a:pt x="1612" y="4039"/>
                    </a:lnTo>
                    <a:lnTo>
                      <a:pt x="1528" y="4081"/>
                    </a:lnTo>
                    <a:lnTo>
                      <a:pt x="1486" y="4122"/>
                    </a:lnTo>
                    <a:lnTo>
                      <a:pt x="1486" y="4248"/>
                    </a:lnTo>
                    <a:lnTo>
                      <a:pt x="1403" y="4227"/>
                    </a:lnTo>
                    <a:lnTo>
                      <a:pt x="1319" y="4227"/>
                    </a:lnTo>
                    <a:lnTo>
                      <a:pt x="1277" y="4143"/>
                    </a:lnTo>
                    <a:lnTo>
                      <a:pt x="1193" y="4143"/>
                    </a:lnTo>
                    <a:lnTo>
                      <a:pt x="1152" y="4206"/>
                    </a:lnTo>
                    <a:lnTo>
                      <a:pt x="1047" y="4185"/>
                    </a:lnTo>
                    <a:lnTo>
                      <a:pt x="984" y="4143"/>
                    </a:lnTo>
                    <a:lnTo>
                      <a:pt x="880" y="4185"/>
                    </a:lnTo>
                    <a:lnTo>
                      <a:pt x="754" y="4102"/>
                    </a:lnTo>
                    <a:lnTo>
                      <a:pt x="566" y="4039"/>
                    </a:lnTo>
                    <a:lnTo>
                      <a:pt x="482" y="3871"/>
                    </a:lnTo>
                    <a:lnTo>
                      <a:pt x="545" y="3725"/>
                    </a:lnTo>
                    <a:lnTo>
                      <a:pt x="440" y="3725"/>
                    </a:lnTo>
                    <a:lnTo>
                      <a:pt x="356" y="3599"/>
                    </a:lnTo>
                    <a:lnTo>
                      <a:pt x="231" y="3662"/>
                    </a:lnTo>
                    <a:lnTo>
                      <a:pt x="168" y="3767"/>
                    </a:lnTo>
                    <a:lnTo>
                      <a:pt x="210" y="3788"/>
                    </a:lnTo>
                    <a:lnTo>
                      <a:pt x="210" y="3871"/>
                    </a:lnTo>
                    <a:lnTo>
                      <a:pt x="64" y="3892"/>
                    </a:lnTo>
                    <a:lnTo>
                      <a:pt x="1" y="3934"/>
                    </a:lnTo>
                    <a:lnTo>
                      <a:pt x="22" y="4122"/>
                    </a:lnTo>
                    <a:lnTo>
                      <a:pt x="210" y="4248"/>
                    </a:lnTo>
                    <a:lnTo>
                      <a:pt x="336" y="4625"/>
                    </a:lnTo>
                    <a:lnTo>
                      <a:pt x="336" y="4771"/>
                    </a:lnTo>
                    <a:lnTo>
                      <a:pt x="461" y="5085"/>
                    </a:lnTo>
                    <a:lnTo>
                      <a:pt x="545" y="5441"/>
                    </a:lnTo>
                    <a:lnTo>
                      <a:pt x="691" y="5650"/>
                    </a:lnTo>
                    <a:lnTo>
                      <a:pt x="691" y="5775"/>
                    </a:lnTo>
                    <a:lnTo>
                      <a:pt x="859" y="6027"/>
                    </a:lnTo>
                    <a:lnTo>
                      <a:pt x="859" y="6110"/>
                    </a:lnTo>
                    <a:lnTo>
                      <a:pt x="900" y="6299"/>
                    </a:lnTo>
                    <a:lnTo>
                      <a:pt x="880" y="6487"/>
                    </a:lnTo>
                    <a:lnTo>
                      <a:pt x="796" y="6550"/>
                    </a:lnTo>
                    <a:lnTo>
                      <a:pt x="754" y="6550"/>
                    </a:lnTo>
                    <a:lnTo>
                      <a:pt x="691" y="6508"/>
                    </a:lnTo>
                    <a:lnTo>
                      <a:pt x="649" y="6550"/>
                    </a:lnTo>
                    <a:lnTo>
                      <a:pt x="649" y="6717"/>
                    </a:lnTo>
                    <a:lnTo>
                      <a:pt x="733" y="6863"/>
                    </a:lnTo>
                    <a:lnTo>
                      <a:pt x="838" y="6968"/>
                    </a:lnTo>
                    <a:lnTo>
                      <a:pt x="942" y="7156"/>
                    </a:lnTo>
                    <a:lnTo>
                      <a:pt x="859" y="7282"/>
                    </a:lnTo>
                    <a:lnTo>
                      <a:pt x="880" y="7449"/>
                    </a:lnTo>
                    <a:lnTo>
                      <a:pt x="838" y="7554"/>
                    </a:lnTo>
                    <a:lnTo>
                      <a:pt x="838" y="7659"/>
                    </a:lnTo>
                    <a:lnTo>
                      <a:pt x="900" y="7700"/>
                    </a:lnTo>
                    <a:lnTo>
                      <a:pt x="900" y="7596"/>
                    </a:lnTo>
                    <a:lnTo>
                      <a:pt x="1005" y="7533"/>
                    </a:lnTo>
                    <a:lnTo>
                      <a:pt x="1152" y="7554"/>
                    </a:lnTo>
                    <a:lnTo>
                      <a:pt x="1172" y="7679"/>
                    </a:lnTo>
                    <a:lnTo>
                      <a:pt x="1110" y="7721"/>
                    </a:lnTo>
                    <a:lnTo>
                      <a:pt x="1172" y="7742"/>
                    </a:lnTo>
                    <a:lnTo>
                      <a:pt x="1256" y="7679"/>
                    </a:lnTo>
                    <a:lnTo>
                      <a:pt x="1361" y="7742"/>
                    </a:lnTo>
                    <a:lnTo>
                      <a:pt x="1361" y="7868"/>
                    </a:lnTo>
                    <a:lnTo>
                      <a:pt x="1403" y="7847"/>
                    </a:lnTo>
                    <a:lnTo>
                      <a:pt x="1696" y="7972"/>
                    </a:lnTo>
                    <a:lnTo>
                      <a:pt x="1737" y="7951"/>
                    </a:lnTo>
                    <a:lnTo>
                      <a:pt x="1800" y="7972"/>
                    </a:lnTo>
                    <a:lnTo>
                      <a:pt x="1821" y="7889"/>
                    </a:lnTo>
                    <a:lnTo>
                      <a:pt x="1926" y="7868"/>
                    </a:lnTo>
                    <a:lnTo>
                      <a:pt x="2051" y="7742"/>
                    </a:lnTo>
                    <a:lnTo>
                      <a:pt x="2198" y="7763"/>
                    </a:lnTo>
                    <a:lnTo>
                      <a:pt x="2219" y="7721"/>
                    </a:lnTo>
                    <a:lnTo>
                      <a:pt x="2344" y="7721"/>
                    </a:lnTo>
                    <a:lnTo>
                      <a:pt x="2512" y="7763"/>
                    </a:lnTo>
                    <a:lnTo>
                      <a:pt x="2574" y="7742"/>
                    </a:lnTo>
                    <a:lnTo>
                      <a:pt x="2721" y="7742"/>
                    </a:lnTo>
                    <a:lnTo>
                      <a:pt x="2742" y="7679"/>
                    </a:lnTo>
                    <a:lnTo>
                      <a:pt x="2784" y="7638"/>
                    </a:lnTo>
                    <a:lnTo>
                      <a:pt x="2867" y="7596"/>
                    </a:lnTo>
                    <a:lnTo>
                      <a:pt x="2930" y="7638"/>
                    </a:lnTo>
                    <a:lnTo>
                      <a:pt x="2951" y="7533"/>
                    </a:lnTo>
                    <a:lnTo>
                      <a:pt x="3035" y="7470"/>
                    </a:lnTo>
                    <a:lnTo>
                      <a:pt x="3349" y="7470"/>
                    </a:lnTo>
                    <a:lnTo>
                      <a:pt x="3474" y="7554"/>
                    </a:lnTo>
                    <a:lnTo>
                      <a:pt x="3558" y="7533"/>
                    </a:lnTo>
                    <a:lnTo>
                      <a:pt x="3558" y="7470"/>
                    </a:lnTo>
                    <a:lnTo>
                      <a:pt x="3725" y="7449"/>
                    </a:lnTo>
                    <a:lnTo>
                      <a:pt x="3997" y="7533"/>
                    </a:lnTo>
                    <a:lnTo>
                      <a:pt x="4081" y="7575"/>
                    </a:lnTo>
                    <a:lnTo>
                      <a:pt x="4353" y="7638"/>
                    </a:lnTo>
                    <a:lnTo>
                      <a:pt x="4395" y="7596"/>
                    </a:lnTo>
                    <a:lnTo>
                      <a:pt x="4353" y="7533"/>
                    </a:lnTo>
                    <a:lnTo>
                      <a:pt x="4437" y="7449"/>
                    </a:lnTo>
                    <a:lnTo>
                      <a:pt x="4541" y="7449"/>
                    </a:lnTo>
                    <a:lnTo>
                      <a:pt x="4667" y="7491"/>
                    </a:lnTo>
                    <a:lnTo>
                      <a:pt x="4876" y="7491"/>
                    </a:lnTo>
                    <a:lnTo>
                      <a:pt x="4876" y="7470"/>
                    </a:lnTo>
                    <a:lnTo>
                      <a:pt x="4813" y="7387"/>
                    </a:lnTo>
                    <a:lnTo>
                      <a:pt x="4855" y="7303"/>
                    </a:lnTo>
                    <a:lnTo>
                      <a:pt x="5022" y="7240"/>
                    </a:lnTo>
                    <a:lnTo>
                      <a:pt x="5190" y="7240"/>
                    </a:lnTo>
                    <a:lnTo>
                      <a:pt x="5253" y="7303"/>
                    </a:lnTo>
                    <a:lnTo>
                      <a:pt x="5378" y="7303"/>
                    </a:lnTo>
                    <a:lnTo>
                      <a:pt x="5504" y="7219"/>
                    </a:lnTo>
                    <a:lnTo>
                      <a:pt x="5713" y="7156"/>
                    </a:lnTo>
                    <a:lnTo>
                      <a:pt x="5713" y="7135"/>
                    </a:lnTo>
                    <a:lnTo>
                      <a:pt x="5859" y="7073"/>
                    </a:lnTo>
                    <a:lnTo>
                      <a:pt x="5922" y="6968"/>
                    </a:lnTo>
                    <a:lnTo>
                      <a:pt x="6320" y="6717"/>
                    </a:lnTo>
                    <a:lnTo>
                      <a:pt x="6424" y="6612"/>
                    </a:lnTo>
                    <a:lnTo>
                      <a:pt x="6424" y="6591"/>
                    </a:lnTo>
                    <a:lnTo>
                      <a:pt x="6508" y="6591"/>
                    </a:lnTo>
                    <a:lnTo>
                      <a:pt x="7115" y="5985"/>
                    </a:lnTo>
                    <a:lnTo>
                      <a:pt x="7136" y="5922"/>
                    </a:lnTo>
                    <a:lnTo>
                      <a:pt x="7198" y="5922"/>
                    </a:lnTo>
                    <a:lnTo>
                      <a:pt x="7282" y="5796"/>
                    </a:lnTo>
                    <a:lnTo>
                      <a:pt x="7387" y="5755"/>
                    </a:lnTo>
                    <a:lnTo>
                      <a:pt x="7429" y="5587"/>
                    </a:lnTo>
                    <a:lnTo>
                      <a:pt x="7596" y="5399"/>
                    </a:lnTo>
                    <a:lnTo>
                      <a:pt x="7847" y="5022"/>
                    </a:lnTo>
                    <a:lnTo>
                      <a:pt x="7910" y="4834"/>
                    </a:lnTo>
                    <a:lnTo>
                      <a:pt x="8014" y="4834"/>
                    </a:lnTo>
                    <a:lnTo>
                      <a:pt x="8077" y="4708"/>
                    </a:lnTo>
                    <a:lnTo>
                      <a:pt x="8077" y="4646"/>
                    </a:lnTo>
                    <a:lnTo>
                      <a:pt x="8182" y="4520"/>
                    </a:lnTo>
                    <a:lnTo>
                      <a:pt x="8266" y="4394"/>
                    </a:lnTo>
                    <a:lnTo>
                      <a:pt x="8391" y="4311"/>
                    </a:lnTo>
                    <a:lnTo>
                      <a:pt x="8433" y="4227"/>
                    </a:lnTo>
                    <a:lnTo>
                      <a:pt x="8538" y="4185"/>
                    </a:lnTo>
                    <a:lnTo>
                      <a:pt x="8579" y="4122"/>
                    </a:lnTo>
                    <a:lnTo>
                      <a:pt x="8621" y="4122"/>
                    </a:lnTo>
                    <a:lnTo>
                      <a:pt x="8789" y="3934"/>
                    </a:lnTo>
                    <a:lnTo>
                      <a:pt x="8810" y="3830"/>
                    </a:lnTo>
                    <a:lnTo>
                      <a:pt x="8893" y="3725"/>
                    </a:lnTo>
                    <a:lnTo>
                      <a:pt x="8935" y="3516"/>
                    </a:lnTo>
                    <a:lnTo>
                      <a:pt x="9019" y="3348"/>
                    </a:lnTo>
                    <a:lnTo>
                      <a:pt x="9040" y="3160"/>
                    </a:lnTo>
                    <a:lnTo>
                      <a:pt x="9123" y="2951"/>
                    </a:lnTo>
                    <a:lnTo>
                      <a:pt x="9103" y="2951"/>
                    </a:lnTo>
                    <a:lnTo>
                      <a:pt x="9165" y="2846"/>
                    </a:lnTo>
                    <a:lnTo>
                      <a:pt x="9165" y="2825"/>
                    </a:lnTo>
                    <a:lnTo>
                      <a:pt x="9061" y="2825"/>
                    </a:lnTo>
                    <a:lnTo>
                      <a:pt x="8935" y="2762"/>
                    </a:lnTo>
                    <a:lnTo>
                      <a:pt x="8830" y="2762"/>
                    </a:lnTo>
                    <a:lnTo>
                      <a:pt x="8768" y="2825"/>
                    </a:lnTo>
                    <a:lnTo>
                      <a:pt x="8768" y="2909"/>
                    </a:lnTo>
                    <a:lnTo>
                      <a:pt x="8726" y="3014"/>
                    </a:lnTo>
                    <a:lnTo>
                      <a:pt x="8663" y="3034"/>
                    </a:lnTo>
                    <a:lnTo>
                      <a:pt x="8454" y="3034"/>
                    </a:lnTo>
                    <a:lnTo>
                      <a:pt x="8266" y="2930"/>
                    </a:lnTo>
                    <a:lnTo>
                      <a:pt x="8182" y="2804"/>
                    </a:lnTo>
                    <a:lnTo>
                      <a:pt x="8140" y="2742"/>
                    </a:lnTo>
                    <a:lnTo>
                      <a:pt x="8098" y="2658"/>
                    </a:lnTo>
                    <a:lnTo>
                      <a:pt x="8161" y="2532"/>
                    </a:lnTo>
                    <a:lnTo>
                      <a:pt x="8286" y="2281"/>
                    </a:lnTo>
                    <a:lnTo>
                      <a:pt x="8307" y="2177"/>
                    </a:lnTo>
                    <a:lnTo>
                      <a:pt x="8412" y="2114"/>
                    </a:lnTo>
                    <a:lnTo>
                      <a:pt x="8579" y="2197"/>
                    </a:lnTo>
                    <a:lnTo>
                      <a:pt x="8663" y="2260"/>
                    </a:lnTo>
                    <a:lnTo>
                      <a:pt x="8768" y="2323"/>
                    </a:lnTo>
                    <a:lnTo>
                      <a:pt x="8768" y="2135"/>
                    </a:lnTo>
                    <a:lnTo>
                      <a:pt x="8768" y="1988"/>
                    </a:lnTo>
                    <a:lnTo>
                      <a:pt x="8810" y="1800"/>
                    </a:lnTo>
                    <a:lnTo>
                      <a:pt x="8810" y="1361"/>
                    </a:lnTo>
                    <a:lnTo>
                      <a:pt x="8789" y="1214"/>
                    </a:lnTo>
                    <a:lnTo>
                      <a:pt x="8747" y="1109"/>
                    </a:lnTo>
                    <a:lnTo>
                      <a:pt x="8747" y="1005"/>
                    </a:lnTo>
                    <a:lnTo>
                      <a:pt x="8747" y="984"/>
                    </a:lnTo>
                    <a:lnTo>
                      <a:pt x="8747" y="733"/>
                    </a:lnTo>
                    <a:lnTo>
                      <a:pt x="8684" y="586"/>
                    </a:lnTo>
                    <a:lnTo>
                      <a:pt x="8642" y="440"/>
                    </a:lnTo>
                    <a:lnTo>
                      <a:pt x="8621" y="273"/>
                    </a:lnTo>
                    <a:lnTo>
                      <a:pt x="8517" y="168"/>
                    </a:lnTo>
                    <a:lnTo>
                      <a:pt x="8328" y="126"/>
                    </a:lnTo>
                    <a:lnTo>
                      <a:pt x="8182" y="147"/>
                    </a:lnTo>
                    <a:lnTo>
                      <a:pt x="8098" y="168"/>
                    </a:lnTo>
                    <a:lnTo>
                      <a:pt x="8056" y="147"/>
                    </a:lnTo>
                    <a:lnTo>
                      <a:pt x="7910" y="105"/>
                    </a:lnTo>
                    <a:lnTo>
                      <a:pt x="7847" y="105"/>
                    </a:lnTo>
                    <a:lnTo>
                      <a:pt x="7784" y="21"/>
                    </a:lnTo>
                    <a:lnTo>
                      <a:pt x="765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9" name="Google Shape;4489;p82"/>
            <p:cNvSpPr/>
            <p:nvPr/>
          </p:nvSpPr>
          <p:spPr>
            <a:xfrm>
              <a:off x="3292646" y="3020419"/>
              <a:ext cx="18695" cy="5482"/>
            </a:xfrm>
            <a:custGeom>
              <a:avLst/>
              <a:gdLst/>
              <a:ahLst/>
              <a:cxnLst/>
              <a:rect l="l" t="t" r="r" b="b"/>
              <a:pathLst>
                <a:path w="1570" h="482" extrusionOk="0">
                  <a:moveTo>
                    <a:pt x="189" y="0"/>
                  </a:moveTo>
                  <a:lnTo>
                    <a:pt x="126" y="84"/>
                  </a:lnTo>
                  <a:lnTo>
                    <a:pt x="21" y="147"/>
                  </a:lnTo>
                  <a:lnTo>
                    <a:pt x="21" y="209"/>
                  </a:lnTo>
                  <a:lnTo>
                    <a:pt x="0" y="272"/>
                  </a:lnTo>
                  <a:lnTo>
                    <a:pt x="42" y="377"/>
                  </a:lnTo>
                  <a:lnTo>
                    <a:pt x="314" y="377"/>
                  </a:lnTo>
                  <a:lnTo>
                    <a:pt x="398" y="398"/>
                  </a:lnTo>
                  <a:lnTo>
                    <a:pt x="607" y="356"/>
                  </a:lnTo>
                  <a:lnTo>
                    <a:pt x="691" y="377"/>
                  </a:lnTo>
                  <a:lnTo>
                    <a:pt x="837" y="293"/>
                  </a:lnTo>
                  <a:cubicBezTo>
                    <a:pt x="1026" y="398"/>
                    <a:pt x="1235" y="356"/>
                    <a:pt x="1423" y="481"/>
                  </a:cubicBezTo>
                  <a:lnTo>
                    <a:pt x="1570" y="460"/>
                  </a:lnTo>
                  <a:lnTo>
                    <a:pt x="1528" y="398"/>
                  </a:lnTo>
                  <a:lnTo>
                    <a:pt x="1444" y="460"/>
                  </a:lnTo>
                  <a:lnTo>
                    <a:pt x="1444" y="440"/>
                  </a:lnTo>
                  <a:cubicBezTo>
                    <a:pt x="1360" y="377"/>
                    <a:pt x="1318" y="356"/>
                    <a:pt x="1235" y="335"/>
                  </a:cubicBezTo>
                  <a:lnTo>
                    <a:pt x="1277" y="293"/>
                  </a:lnTo>
                  <a:lnTo>
                    <a:pt x="1130" y="251"/>
                  </a:lnTo>
                  <a:lnTo>
                    <a:pt x="1046" y="335"/>
                  </a:lnTo>
                  <a:cubicBezTo>
                    <a:pt x="1005" y="335"/>
                    <a:pt x="942" y="335"/>
                    <a:pt x="921" y="293"/>
                  </a:cubicBezTo>
                  <a:lnTo>
                    <a:pt x="921" y="272"/>
                  </a:lnTo>
                  <a:lnTo>
                    <a:pt x="1046" y="147"/>
                  </a:lnTo>
                  <a:lnTo>
                    <a:pt x="942" y="105"/>
                  </a:lnTo>
                  <a:lnTo>
                    <a:pt x="921" y="42"/>
                  </a:lnTo>
                  <a:lnTo>
                    <a:pt x="837" y="0"/>
                  </a:lnTo>
                  <a:lnTo>
                    <a:pt x="607" y="42"/>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0" name="Google Shape;4490;p82"/>
            <p:cNvSpPr/>
            <p:nvPr/>
          </p:nvSpPr>
          <p:spPr>
            <a:xfrm>
              <a:off x="3260258" y="3010662"/>
              <a:ext cx="26423" cy="16661"/>
            </a:xfrm>
            <a:custGeom>
              <a:avLst/>
              <a:gdLst/>
              <a:ahLst/>
              <a:cxnLst/>
              <a:rect l="l" t="t" r="r" b="b"/>
              <a:pathLst>
                <a:path w="2219" h="1465" extrusionOk="0">
                  <a:moveTo>
                    <a:pt x="481" y="0"/>
                  </a:moveTo>
                  <a:lnTo>
                    <a:pt x="293" y="42"/>
                  </a:lnTo>
                  <a:lnTo>
                    <a:pt x="230" y="147"/>
                  </a:lnTo>
                  <a:lnTo>
                    <a:pt x="230" y="209"/>
                  </a:lnTo>
                  <a:lnTo>
                    <a:pt x="189" y="314"/>
                  </a:lnTo>
                  <a:lnTo>
                    <a:pt x="230" y="398"/>
                  </a:lnTo>
                  <a:lnTo>
                    <a:pt x="189" y="523"/>
                  </a:lnTo>
                  <a:lnTo>
                    <a:pt x="105" y="586"/>
                  </a:lnTo>
                  <a:lnTo>
                    <a:pt x="84" y="607"/>
                  </a:lnTo>
                  <a:lnTo>
                    <a:pt x="126" y="733"/>
                  </a:lnTo>
                  <a:lnTo>
                    <a:pt x="126" y="837"/>
                  </a:lnTo>
                  <a:lnTo>
                    <a:pt x="126" y="900"/>
                  </a:lnTo>
                  <a:lnTo>
                    <a:pt x="0" y="1046"/>
                  </a:lnTo>
                  <a:lnTo>
                    <a:pt x="0" y="1109"/>
                  </a:lnTo>
                  <a:lnTo>
                    <a:pt x="63" y="1130"/>
                  </a:lnTo>
                  <a:lnTo>
                    <a:pt x="126" y="1256"/>
                  </a:lnTo>
                  <a:lnTo>
                    <a:pt x="84" y="1339"/>
                  </a:lnTo>
                  <a:lnTo>
                    <a:pt x="189" y="1402"/>
                  </a:lnTo>
                  <a:lnTo>
                    <a:pt x="230" y="1444"/>
                  </a:lnTo>
                  <a:lnTo>
                    <a:pt x="293" y="1465"/>
                  </a:lnTo>
                  <a:lnTo>
                    <a:pt x="377" y="1318"/>
                  </a:lnTo>
                  <a:lnTo>
                    <a:pt x="502" y="1130"/>
                  </a:lnTo>
                  <a:lnTo>
                    <a:pt x="502" y="1088"/>
                  </a:lnTo>
                  <a:lnTo>
                    <a:pt x="544" y="984"/>
                  </a:lnTo>
                  <a:lnTo>
                    <a:pt x="607" y="1046"/>
                  </a:lnTo>
                  <a:lnTo>
                    <a:pt x="691" y="1046"/>
                  </a:lnTo>
                  <a:lnTo>
                    <a:pt x="753" y="921"/>
                  </a:lnTo>
                  <a:lnTo>
                    <a:pt x="837" y="984"/>
                  </a:lnTo>
                  <a:lnTo>
                    <a:pt x="837" y="1088"/>
                  </a:lnTo>
                  <a:lnTo>
                    <a:pt x="921" y="1130"/>
                  </a:lnTo>
                  <a:lnTo>
                    <a:pt x="1067" y="1088"/>
                  </a:lnTo>
                  <a:lnTo>
                    <a:pt x="1235" y="942"/>
                  </a:lnTo>
                  <a:lnTo>
                    <a:pt x="1381" y="900"/>
                  </a:lnTo>
                  <a:lnTo>
                    <a:pt x="1569" y="921"/>
                  </a:lnTo>
                  <a:lnTo>
                    <a:pt x="1674" y="900"/>
                  </a:lnTo>
                  <a:lnTo>
                    <a:pt x="1758" y="942"/>
                  </a:lnTo>
                  <a:lnTo>
                    <a:pt x="1883" y="984"/>
                  </a:lnTo>
                  <a:lnTo>
                    <a:pt x="2072" y="1005"/>
                  </a:lnTo>
                  <a:lnTo>
                    <a:pt x="2093" y="921"/>
                  </a:lnTo>
                  <a:lnTo>
                    <a:pt x="2176" y="921"/>
                  </a:lnTo>
                  <a:lnTo>
                    <a:pt x="2218" y="816"/>
                  </a:lnTo>
                  <a:lnTo>
                    <a:pt x="2176" y="733"/>
                  </a:lnTo>
                  <a:lnTo>
                    <a:pt x="1946" y="607"/>
                  </a:lnTo>
                  <a:lnTo>
                    <a:pt x="1862" y="607"/>
                  </a:lnTo>
                  <a:lnTo>
                    <a:pt x="1695" y="565"/>
                  </a:lnTo>
                  <a:lnTo>
                    <a:pt x="1632" y="565"/>
                  </a:lnTo>
                  <a:lnTo>
                    <a:pt x="1465" y="502"/>
                  </a:lnTo>
                  <a:lnTo>
                    <a:pt x="1277" y="398"/>
                  </a:lnTo>
                  <a:lnTo>
                    <a:pt x="1172" y="398"/>
                  </a:lnTo>
                  <a:lnTo>
                    <a:pt x="1256" y="377"/>
                  </a:lnTo>
                  <a:lnTo>
                    <a:pt x="1423" y="419"/>
                  </a:lnTo>
                  <a:lnTo>
                    <a:pt x="1674" y="419"/>
                  </a:lnTo>
                  <a:lnTo>
                    <a:pt x="1779" y="398"/>
                  </a:lnTo>
                  <a:lnTo>
                    <a:pt x="1695" y="356"/>
                  </a:lnTo>
                  <a:lnTo>
                    <a:pt x="1632" y="356"/>
                  </a:lnTo>
                  <a:lnTo>
                    <a:pt x="1444" y="314"/>
                  </a:lnTo>
                  <a:lnTo>
                    <a:pt x="1360" y="147"/>
                  </a:lnTo>
                  <a:lnTo>
                    <a:pt x="1256" y="147"/>
                  </a:lnTo>
                  <a:lnTo>
                    <a:pt x="1214" y="168"/>
                  </a:lnTo>
                  <a:lnTo>
                    <a:pt x="1130" y="105"/>
                  </a:lnTo>
                  <a:lnTo>
                    <a:pt x="649" y="0"/>
                  </a:lnTo>
                  <a:lnTo>
                    <a:pt x="586" y="42"/>
                  </a:lnTo>
                  <a:lnTo>
                    <a:pt x="48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1" name="Google Shape;4491;p82"/>
            <p:cNvSpPr/>
            <p:nvPr/>
          </p:nvSpPr>
          <p:spPr>
            <a:xfrm>
              <a:off x="3408744" y="2329870"/>
              <a:ext cx="289769" cy="354333"/>
            </a:xfrm>
            <a:custGeom>
              <a:avLst/>
              <a:gdLst/>
              <a:ahLst/>
              <a:cxnLst/>
              <a:rect l="l" t="t" r="r" b="b"/>
              <a:pathLst>
                <a:path w="24335" h="31157" extrusionOk="0">
                  <a:moveTo>
                    <a:pt x="19167" y="16300"/>
                  </a:moveTo>
                  <a:lnTo>
                    <a:pt x="19161" y="16311"/>
                  </a:lnTo>
                  <a:lnTo>
                    <a:pt x="19167" y="16321"/>
                  </a:lnTo>
                  <a:lnTo>
                    <a:pt x="19167" y="16300"/>
                  </a:lnTo>
                  <a:close/>
                  <a:moveTo>
                    <a:pt x="16572" y="17849"/>
                  </a:moveTo>
                  <a:lnTo>
                    <a:pt x="16593" y="17870"/>
                  </a:lnTo>
                  <a:lnTo>
                    <a:pt x="16509" y="17870"/>
                  </a:lnTo>
                  <a:lnTo>
                    <a:pt x="16509" y="17849"/>
                  </a:lnTo>
                  <a:close/>
                  <a:moveTo>
                    <a:pt x="4771" y="22933"/>
                  </a:moveTo>
                  <a:lnTo>
                    <a:pt x="4813" y="22996"/>
                  </a:lnTo>
                  <a:lnTo>
                    <a:pt x="4792" y="23038"/>
                  </a:lnTo>
                  <a:lnTo>
                    <a:pt x="4750" y="23038"/>
                  </a:lnTo>
                  <a:lnTo>
                    <a:pt x="4688" y="23059"/>
                  </a:lnTo>
                  <a:lnTo>
                    <a:pt x="4709" y="23142"/>
                  </a:lnTo>
                  <a:lnTo>
                    <a:pt x="4792" y="23205"/>
                  </a:lnTo>
                  <a:lnTo>
                    <a:pt x="4960" y="23205"/>
                  </a:lnTo>
                  <a:lnTo>
                    <a:pt x="4981" y="23163"/>
                  </a:lnTo>
                  <a:lnTo>
                    <a:pt x="4960" y="23121"/>
                  </a:lnTo>
                  <a:lnTo>
                    <a:pt x="4960" y="23059"/>
                  </a:lnTo>
                  <a:lnTo>
                    <a:pt x="5001" y="23038"/>
                  </a:lnTo>
                  <a:lnTo>
                    <a:pt x="5127" y="23059"/>
                  </a:lnTo>
                  <a:lnTo>
                    <a:pt x="5169" y="23121"/>
                  </a:lnTo>
                  <a:lnTo>
                    <a:pt x="5106" y="23163"/>
                  </a:lnTo>
                  <a:lnTo>
                    <a:pt x="4960" y="23226"/>
                  </a:lnTo>
                  <a:lnTo>
                    <a:pt x="4750" y="23226"/>
                  </a:lnTo>
                  <a:lnTo>
                    <a:pt x="4750" y="23268"/>
                  </a:lnTo>
                  <a:lnTo>
                    <a:pt x="4855" y="23435"/>
                  </a:lnTo>
                  <a:lnTo>
                    <a:pt x="4981" y="23519"/>
                  </a:lnTo>
                  <a:lnTo>
                    <a:pt x="5064" y="23540"/>
                  </a:lnTo>
                  <a:lnTo>
                    <a:pt x="5085" y="23519"/>
                  </a:lnTo>
                  <a:lnTo>
                    <a:pt x="5190" y="23477"/>
                  </a:lnTo>
                  <a:lnTo>
                    <a:pt x="5211" y="23540"/>
                  </a:lnTo>
                  <a:lnTo>
                    <a:pt x="5190" y="23561"/>
                  </a:lnTo>
                  <a:lnTo>
                    <a:pt x="5127" y="23561"/>
                  </a:lnTo>
                  <a:lnTo>
                    <a:pt x="5064" y="23582"/>
                  </a:lnTo>
                  <a:lnTo>
                    <a:pt x="4897" y="23540"/>
                  </a:lnTo>
                  <a:lnTo>
                    <a:pt x="4771" y="23477"/>
                  </a:lnTo>
                  <a:lnTo>
                    <a:pt x="4646" y="23352"/>
                  </a:lnTo>
                  <a:lnTo>
                    <a:pt x="4541" y="23310"/>
                  </a:lnTo>
                  <a:lnTo>
                    <a:pt x="4436" y="23310"/>
                  </a:lnTo>
                  <a:lnTo>
                    <a:pt x="4332" y="23205"/>
                  </a:lnTo>
                  <a:lnTo>
                    <a:pt x="4185" y="23142"/>
                  </a:lnTo>
                  <a:lnTo>
                    <a:pt x="4164" y="23121"/>
                  </a:lnTo>
                  <a:lnTo>
                    <a:pt x="4081" y="23121"/>
                  </a:lnTo>
                  <a:lnTo>
                    <a:pt x="4018" y="23142"/>
                  </a:lnTo>
                  <a:lnTo>
                    <a:pt x="3913" y="23142"/>
                  </a:lnTo>
                  <a:lnTo>
                    <a:pt x="3892" y="23132"/>
                  </a:lnTo>
                  <a:lnTo>
                    <a:pt x="3892" y="23132"/>
                  </a:lnTo>
                  <a:lnTo>
                    <a:pt x="3913" y="23121"/>
                  </a:lnTo>
                  <a:lnTo>
                    <a:pt x="3976" y="23121"/>
                  </a:lnTo>
                  <a:lnTo>
                    <a:pt x="4123" y="23100"/>
                  </a:lnTo>
                  <a:lnTo>
                    <a:pt x="4164" y="23038"/>
                  </a:lnTo>
                  <a:lnTo>
                    <a:pt x="4185" y="23038"/>
                  </a:lnTo>
                  <a:lnTo>
                    <a:pt x="4185" y="23100"/>
                  </a:lnTo>
                  <a:lnTo>
                    <a:pt x="4248" y="23121"/>
                  </a:lnTo>
                  <a:lnTo>
                    <a:pt x="4332" y="23121"/>
                  </a:lnTo>
                  <a:lnTo>
                    <a:pt x="4436" y="23247"/>
                  </a:lnTo>
                  <a:lnTo>
                    <a:pt x="4478" y="23268"/>
                  </a:lnTo>
                  <a:lnTo>
                    <a:pt x="4562" y="23226"/>
                  </a:lnTo>
                  <a:lnTo>
                    <a:pt x="4604" y="23142"/>
                  </a:lnTo>
                  <a:lnTo>
                    <a:pt x="4604" y="23059"/>
                  </a:lnTo>
                  <a:lnTo>
                    <a:pt x="4583" y="23017"/>
                  </a:lnTo>
                  <a:lnTo>
                    <a:pt x="4583" y="22954"/>
                  </a:lnTo>
                  <a:lnTo>
                    <a:pt x="4688" y="22954"/>
                  </a:lnTo>
                  <a:lnTo>
                    <a:pt x="4709" y="22933"/>
                  </a:lnTo>
                  <a:close/>
                  <a:moveTo>
                    <a:pt x="4269" y="25193"/>
                  </a:moveTo>
                  <a:lnTo>
                    <a:pt x="4290" y="25277"/>
                  </a:lnTo>
                  <a:lnTo>
                    <a:pt x="4395" y="25297"/>
                  </a:lnTo>
                  <a:lnTo>
                    <a:pt x="4436" y="25339"/>
                  </a:lnTo>
                  <a:lnTo>
                    <a:pt x="4353" y="25339"/>
                  </a:lnTo>
                  <a:lnTo>
                    <a:pt x="4290" y="25318"/>
                  </a:lnTo>
                  <a:lnTo>
                    <a:pt x="4123" y="25318"/>
                  </a:lnTo>
                  <a:lnTo>
                    <a:pt x="4060" y="25381"/>
                  </a:lnTo>
                  <a:lnTo>
                    <a:pt x="4039" y="25318"/>
                  </a:lnTo>
                  <a:lnTo>
                    <a:pt x="3976" y="25339"/>
                  </a:lnTo>
                  <a:lnTo>
                    <a:pt x="3955" y="25444"/>
                  </a:lnTo>
                  <a:lnTo>
                    <a:pt x="3913" y="25486"/>
                  </a:lnTo>
                  <a:lnTo>
                    <a:pt x="3851" y="25528"/>
                  </a:lnTo>
                  <a:lnTo>
                    <a:pt x="3725" y="25549"/>
                  </a:lnTo>
                  <a:lnTo>
                    <a:pt x="3641" y="25611"/>
                  </a:lnTo>
                  <a:lnTo>
                    <a:pt x="3725" y="25528"/>
                  </a:lnTo>
                  <a:lnTo>
                    <a:pt x="3830" y="25507"/>
                  </a:lnTo>
                  <a:lnTo>
                    <a:pt x="3872" y="25444"/>
                  </a:lnTo>
                  <a:lnTo>
                    <a:pt x="3913" y="25381"/>
                  </a:lnTo>
                  <a:lnTo>
                    <a:pt x="3955" y="25318"/>
                  </a:lnTo>
                  <a:lnTo>
                    <a:pt x="4018" y="25318"/>
                  </a:lnTo>
                  <a:lnTo>
                    <a:pt x="4227" y="25193"/>
                  </a:lnTo>
                  <a:close/>
                  <a:moveTo>
                    <a:pt x="16614" y="1"/>
                  </a:moveTo>
                  <a:lnTo>
                    <a:pt x="16530" y="22"/>
                  </a:lnTo>
                  <a:lnTo>
                    <a:pt x="16489" y="84"/>
                  </a:lnTo>
                  <a:lnTo>
                    <a:pt x="16489" y="168"/>
                  </a:lnTo>
                  <a:lnTo>
                    <a:pt x="16509" y="273"/>
                  </a:lnTo>
                  <a:lnTo>
                    <a:pt x="16509" y="336"/>
                  </a:lnTo>
                  <a:lnTo>
                    <a:pt x="16468" y="398"/>
                  </a:lnTo>
                  <a:lnTo>
                    <a:pt x="16405" y="336"/>
                  </a:lnTo>
                  <a:lnTo>
                    <a:pt x="16384" y="210"/>
                  </a:lnTo>
                  <a:lnTo>
                    <a:pt x="16321" y="126"/>
                  </a:lnTo>
                  <a:lnTo>
                    <a:pt x="16279" y="126"/>
                  </a:lnTo>
                  <a:lnTo>
                    <a:pt x="16216" y="84"/>
                  </a:lnTo>
                  <a:lnTo>
                    <a:pt x="16175" y="64"/>
                  </a:lnTo>
                  <a:lnTo>
                    <a:pt x="16154" y="105"/>
                  </a:lnTo>
                  <a:lnTo>
                    <a:pt x="16112" y="210"/>
                  </a:lnTo>
                  <a:lnTo>
                    <a:pt x="16070" y="273"/>
                  </a:lnTo>
                  <a:lnTo>
                    <a:pt x="15986" y="231"/>
                  </a:lnTo>
                  <a:lnTo>
                    <a:pt x="15903" y="273"/>
                  </a:lnTo>
                  <a:lnTo>
                    <a:pt x="15882" y="377"/>
                  </a:lnTo>
                  <a:lnTo>
                    <a:pt x="15924" y="440"/>
                  </a:lnTo>
                  <a:lnTo>
                    <a:pt x="15965" y="503"/>
                  </a:lnTo>
                  <a:lnTo>
                    <a:pt x="15882" y="587"/>
                  </a:lnTo>
                  <a:lnTo>
                    <a:pt x="15777" y="712"/>
                  </a:lnTo>
                  <a:lnTo>
                    <a:pt x="15777" y="754"/>
                  </a:lnTo>
                  <a:lnTo>
                    <a:pt x="15861" y="796"/>
                  </a:lnTo>
                  <a:lnTo>
                    <a:pt x="15882" y="838"/>
                  </a:lnTo>
                  <a:lnTo>
                    <a:pt x="15840" y="901"/>
                  </a:lnTo>
                  <a:lnTo>
                    <a:pt x="15777" y="901"/>
                  </a:lnTo>
                  <a:lnTo>
                    <a:pt x="15631" y="817"/>
                  </a:lnTo>
                  <a:lnTo>
                    <a:pt x="15421" y="817"/>
                  </a:lnTo>
                  <a:lnTo>
                    <a:pt x="15380" y="963"/>
                  </a:lnTo>
                  <a:lnTo>
                    <a:pt x="15421" y="1131"/>
                  </a:lnTo>
                  <a:lnTo>
                    <a:pt x="15484" y="1277"/>
                  </a:lnTo>
                  <a:lnTo>
                    <a:pt x="15631" y="1340"/>
                  </a:lnTo>
                  <a:lnTo>
                    <a:pt x="15672" y="1382"/>
                  </a:lnTo>
                  <a:lnTo>
                    <a:pt x="15672" y="1445"/>
                  </a:lnTo>
                  <a:lnTo>
                    <a:pt x="15547" y="1403"/>
                  </a:lnTo>
                  <a:lnTo>
                    <a:pt x="15421" y="1340"/>
                  </a:lnTo>
                  <a:lnTo>
                    <a:pt x="15317" y="1152"/>
                  </a:lnTo>
                  <a:lnTo>
                    <a:pt x="15128" y="1026"/>
                  </a:lnTo>
                  <a:lnTo>
                    <a:pt x="15045" y="963"/>
                  </a:lnTo>
                  <a:lnTo>
                    <a:pt x="15024" y="1026"/>
                  </a:lnTo>
                  <a:lnTo>
                    <a:pt x="15045" y="1068"/>
                  </a:lnTo>
                  <a:lnTo>
                    <a:pt x="15045" y="1173"/>
                  </a:lnTo>
                  <a:lnTo>
                    <a:pt x="15066" y="1256"/>
                  </a:lnTo>
                  <a:lnTo>
                    <a:pt x="15128" y="1340"/>
                  </a:lnTo>
                  <a:lnTo>
                    <a:pt x="15128" y="1465"/>
                  </a:lnTo>
                  <a:lnTo>
                    <a:pt x="15045" y="1549"/>
                  </a:lnTo>
                  <a:lnTo>
                    <a:pt x="15045" y="1382"/>
                  </a:lnTo>
                  <a:lnTo>
                    <a:pt x="15003" y="1256"/>
                  </a:lnTo>
                  <a:lnTo>
                    <a:pt x="14919" y="1110"/>
                  </a:lnTo>
                  <a:lnTo>
                    <a:pt x="14919" y="1026"/>
                  </a:lnTo>
                  <a:lnTo>
                    <a:pt x="14836" y="921"/>
                  </a:lnTo>
                  <a:lnTo>
                    <a:pt x="14731" y="859"/>
                  </a:lnTo>
                  <a:lnTo>
                    <a:pt x="14647" y="984"/>
                  </a:lnTo>
                  <a:lnTo>
                    <a:pt x="14605" y="1068"/>
                  </a:lnTo>
                  <a:lnTo>
                    <a:pt x="14543" y="984"/>
                  </a:lnTo>
                  <a:lnTo>
                    <a:pt x="14605" y="921"/>
                  </a:lnTo>
                  <a:lnTo>
                    <a:pt x="14605" y="859"/>
                  </a:lnTo>
                  <a:lnTo>
                    <a:pt x="14522" y="817"/>
                  </a:lnTo>
                  <a:lnTo>
                    <a:pt x="14501" y="733"/>
                  </a:lnTo>
                  <a:lnTo>
                    <a:pt x="14480" y="691"/>
                  </a:lnTo>
                  <a:lnTo>
                    <a:pt x="14375" y="691"/>
                  </a:lnTo>
                  <a:lnTo>
                    <a:pt x="14292" y="733"/>
                  </a:lnTo>
                  <a:lnTo>
                    <a:pt x="14271" y="712"/>
                  </a:lnTo>
                  <a:lnTo>
                    <a:pt x="14292" y="628"/>
                  </a:lnTo>
                  <a:lnTo>
                    <a:pt x="14375" y="545"/>
                  </a:lnTo>
                  <a:lnTo>
                    <a:pt x="14271" y="566"/>
                  </a:lnTo>
                  <a:lnTo>
                    <a:pt x="14166" y="670"/>
                  </a:lnTo>
                  <a:lnTo>
                    <a:pt x="14124" y="754"/>
                  </a:lnTo>
                  <a:lnTo>
                    <a:pt x="14020" y="817"/>
                  </a:lnTo>
                  <a:lnTo>
                    <a:pt x="13957" y="838"/>
                  </a:lnTo>
                  <a:lnTo>
                    <a:pt x="13852" y="984"/>
                  </a:lnTo>
                  <a:lnTo>
                    <a:pt x="13810" y="984"/>
                  </a:lnTo>
                  <a:lnTo>
                    <a:pt x="13768" y="880"/>
                  </a:lnTo>
                  <a:lnTo>
                    <a:pt x="13685" y="817"/>
                  </a:lnTo>
                  <a:lnTo>
                    <a:pt x="13643" y="817"/>
                  </a:lnTo>
                  <a:lnTo>
                    <a:pt x="13601" y="880"/>
                  </a:lnTo>
                  <a:lnTo>
                    <a:pt x="13580" y="963"/>
                  </a:lnTo>
                  <a:lnTo>
                    <a:pt x="13601" y="1089"/>
                  </a:lnTo>
                  <a:lnTo>
                    <a:pt x="13768" y="1193"/>
                  </a:lnTo>
                  <a:lnTo>
                    <a:pt x="13768" y="1256"/>
                  </a:lnTo>
                  <a:lnTo>
                    <a:pt x="13685" y="1256"/>
                  </a:lnTo>
                  <a:lnTo>
                    <a:pt x="13643" y="1382"/>
                  </a:lnTo>
                  <a:lnTo>
                    <a:pt x="13643" y="1507"/>
                  </a:lnTo>
                  <a:lnTo>
                    <a:pt x="13768" y="1591"/>
                  </a:lnTo>
                  <a:lnTo>
                    <a:pt x="13852" y="1570"/>
                  </a:lnTo>
                  <a:lnTo>
                    <a:pt x="13915" y="1507"/>
                  </a:lnTo>
                  <a:lnTo>
                    <a:pt x="14103" y="1507"/>
                  </a:lnTo>
                  <a:lnTo>
                    <a:pt x="14229" y="1675"/>
                  </a:lnTo>
                  <a:lnTo>
                    <a:pt x="14333" y="1717"/>
                  </a:lnTo>
                  <a:lnTo>
                    <a:pt x="14396" y="1800"/>
                  </a:lnTo>
                  <a:lnTo>
                    <a:pt x="14375" y="1863"/>
                  </a:lnTo>
                  <a:lnTo>
                    <a:pt x="14375" y="1926"/>
                  </a:lnTo>
                  <a:lnTo>
                    <a:pt x="14396" y="2072"/>
                  </a:lnTo>
                  <a:lnTo>
                    <a:pt x="14333" y="2219"/>
                  </a:lnTo>
                  <a:lnTo>
                    <a:pt x="14333" y="2302"/>
                  </a:lnTo>
                  <a:lnTo>
                    <a:pt x="14417" y="2407"/>
                  </a:lnTo>
                  <a:lnTo>
                    <a:pt x="14417" y="2533"/>
                  </a:lnTo>
                  <a:lnTo>
                    <a:pt x="14438" y="2616"/>
                  </a:lnTo>
                  <a:lnTo>
                    <a:pt x="14543" y="2700"/>
                  </a:lnTo>
                  <a:lnTo>
                    <a:pt x="14626" y="2700"/>
                  </a:lnTo>
                  <a:lnTo>
                    <a:pt x="14710" y="2784"/>
                  </a:lnTo>
                  <a:lnTo>
                    <a:pt x="14836" y="2846"/>
                  </a:lnTo>
                  <a:lnTo>
                    <a:pt x="14836" y="2909"/>
                  </a:lnTo>
                  <a:lnTo>
                    <a:pt x="14856" y="2993"/>
                  </a:lnTo>
                  <a:lnTo>
                    <a:pt x="14731" y="2888"/>
                  </a:lnTo>
                  <a:lnTo>
                    <a:pt x="14584" y="2805"/>
                  </a:lnTo>
                  <a:lnTo>
                    <a:pt x="14417" y="2805"/>
                  </a:lnTo>
                  <a:lnTo>
                    <a:pt x="14333" y="2742"/>
                  </a:lnTo>
                  <a:lnTo>
                    <a:pt x="14312" y="2679"/>
                  </a:lnTo>
                  <a:lnTo>
                    <a:pt x="14312" y="2533"/>
                  </a:lnTo>
                  <a:lnTo>
                    <a:pt x="14271" y="2323"/>
                  </a:lnTo>
                  <a:lnTo>
                    <a:pt x="14312" y="2219"/>
                  </a:lnTo>
                  <a:lnTo>
                    <a:pt x="14312" y="2114"/>
                  </a:lnTo>
                  <a:lnTo>
                    <a:pt x="14208" y="2009"/>
                  </a:lnTo>
                  <a:lnTo>
                    <a:pt x="14208" y="1926"/>
                  </a:lnTo>
                  <a:lnTo>
                    <a:pt x="14166" y="1779"/>
                  </a:lnTo>
                  <a:lnTo>
                    <a:pt x="14103" y="1737"/>
                  </a:lnTo>
                  <a:lnTo>
                    <a:pt x="14020" y="1696"/>
                  </a:lnTo>
                  <a:lnTo>
                    <a:pt x="13957" y="1654"/>
                  </a:lnTo>
                  <a:lnTo>
                    <a:pt x="13852" y="1633"/>
                  </a:lnTo>
                  <a:lnTo>
                    <a:pt x="13748" y="1675"/>
                  </a:lnTo>
                  <a:lnTo>
                    <a:pt x="13601" y="1696"/>
                  </a:lnTo>
                  <a:lnTo>
                    <a:pt x="13538" y="1675"/>
                  </a:lnTo>
                  <a:lnTo>
                    <a:pt x="13476" y="1675"/>
                  </a:lnTo>
                  <a:lnTo>
                    <a:pt x="13434" y="1863"/>
                  </a:lnTo>
                  <a:lnTo>
                    <a:pt x="13476" y="1905"/>
                  </a:lnTo>
                  <a:lnTo>
                    <a:pt x="13476" y="2009"/>
                  </a:lnTo>
                  <a:lnTo>
                    <a:pt x="13434" y="2072"/>
                  </a:lnTo>
                  <a:lnTo>
                    <a:pt x="13266" y="1989"/>
                  </a:lnTo>
                  <a:lnTo>
                    <a:pt x="13078" y="1779"/>
                  </a:lnTo>
                  <a:lnTo>
                    <a:pt x="13036" y="1779"/>
                  </a:lnTo>
                  <a:lnTo>
                    <a:pt x="12973" y="1821"/>
                  </a:lnTo>
                  <a:lnTo>
                    <a:pt x="12931" y="1821"/>
                  </a:lnTo>
                  <a:lnTo>
                    <a:pt x="12869" y="1758"/>
                  </a:lnTo>
                  <a:lnTo>
                    <a:pt x="12701" y="1717"/>
                  </a:lnTo>
                  <a:lnTo>
                    <a:pt x="12639" y="1779"/>
                  </a:lnTo>
                  <a:lnTo>
                    <a:pt x="12639" y="1884"/>
                  </a:lnTo>
                  <a:lnTo>
                    <a:pt x="12701" y="2009"/>
                  </a:lnTo>
                  <a:lnTo>
                    <a:pt x="12639" y="2093"/>
                  </a:lnTo>
                  <a:lnTo>
                    <a:pt x="12701" y="2198"/>
                  </a:lnTo>
                  <a:lnTo>
                    <a:pt x="12743" y="2344"/>
                  </a:lnTo>
                  <a:lnTo>
                    <a:pt x="12722" y="2491"/>
                  </a:lnTo>
                  <a:lnTo>
                    <a:pt x="12743" y="2533"/>
                  </a:lnTo>
                  <a:lnTo>
                    <a:pt x="12764" y="2700"/>
                  </a:lnTo>
                  <a:lnTo>
                    <a:pt x="12743" y="2742"/>
                  </a:lnTo>
                  <a:lnTo>
                    <a:pt x="12743" y="2846"/>
                  </a:lnTo>
                  <a:lnTo>
                    <a:pt x="12827" y="3014"/>
                  </a:lnTo>
                  <a:lnTo>
                    <a:pt x="12848" y="3118"/>
                  </a:lnTo>
                  <a:lnTo>
                    <a:pt x="12827" y="3265"/>
                  </a:lnTo>
                  <a:lnTo>
                    <a:pt x="12827" y="3349"/>
                  </a:lnTo>
                  <a:lnTo>
                    <a:pt x="12911" y="3453"/>
                  </a:lnTo>
                  <a:lnTo>
                    <a:pt x="12931" y="3579"/>
                  </a:lnTo>
                  <a:lnTo>
                    <a:pt x="12931" y="3662"/>
                  </a:lnTo>
                  <a:lnTo>
                    <a:pt x="13057" y="3767"/>
                  </a:lnTo>
                  <a:lnTo>
                    <a:pt x="13120" y="3851"/>
                  </a:lnTo>
                  <a:lnTo>
                    <a:pt x="13120" y="3955"/>
                  </a:lnTo>
                  <a:lnTo>
                    <a:pt x="13162" y="3997"/>
                  </a:lnTo>
                  <a:lnTo>
                    <a:pt x="13245" y="3997"/>
                  </a:lnTo>
                  <a:lnTo>
                    <a:pt x="13245" y="4060"/>
                  </a:lnTo>
                  <a:lnTo>
                    <a:pt x="13266" y="4123"/>
                  </a:lnTo>
                  <a:lnTo>
                    <a:pt x="13371" y="4186"/>
                  </a:lnTo>
                  <a:lnTo>
                    <a:pt x="13392" y="4206"/>
                  </a:lnTo>
                  <a:lnTo>
                    <a:pt x="13371" y="4227"/>
                  </a:lnTo>
                  <a:lnTo>
                    <a:pt x="13266" y="4227"/>
                  </a:lnTo>
                  <a:lnTo>
                    <a:pt x="13224" y="4206"/>
                  </a:lnTo>
                  <a:lnTo>
                    <a:pt x="13141" y="4206"/>
                  </a:lnTo>
                  <a:lnTo>
                    <a:pt x="13078" y="4165"/>
                  </a:lnTo>
                  <a:lnTo>
                    <a:pt x="13078" y="4081"/>
                  </a:lnTo>
                  <a:lnTo>
                    <a:pt x="13057" y="4018"/>
                  </a:lnTo>
                  <a:lnTo>
                    <a:pt x="12973" y="3997"/>
                  </a:lnTo>
                  <a:lnTo>
                    <a:pt x="12911" y="4018"/>
                  </a:lnTo>
                  <a:lnTo>
                    <a:pt x="12848" y="4018"/>
                  </a:lnTo>
                  <a:lnTo>
                    <a:pt x="12827" y="3976"/>
                  </a:lnTo>
                  <a:lnTo>
                    <a:pt x="12827" y="3872"/>
                  </a:lnTo>
                  <a:lnTo>
                    <a:pt x="12806" y="3851"/>
                  </a:lnTo>
                  <a:lnTo>
                    <a:pt x="12743" y="3893"/>
                  </a:lnTo>
                  <a:lnTo>
                    <a:pt x="12659" y="4060"/>
                  </a:lnTo>
                  <a:lnTo>
                    <a:pt x="12534" y="4102"/>
                  </a:lnTo>
                  <a:lnTo>
                    <a:pt x="12450" y="4102"/>
                  </a:lnTo>
                  <a:lnTo>
                    <a:pt x="12325" y="3997"/>
                  </a:lnTo>
                  <a:lnTo>
                    <a:pt x="12220" y="3997"/>
                  </a:lnTo>
                  <a:lnTo>
                    <a:pt x="12178" y="3914"/>
                  </a:lnTo>
                  <a:lnTo>
                    <a:pt x="12178" y="3809"/>
                  </a:lnTo>
                  <a:lnTo>
                    <a:pt x="12199" y="3683"/>
                  </a:lnTo>
                  <a:lnTo>
                    <a:pt x="12115" y="3495"/>
                  </a:lnTo>
                  <a:lnTo>
                    <a:pt x="12074" y="3453"/>
                  </a:lnTo>
                  <a:lnTo>
                    <a:pt x="12032" y="3328"/>
                  </a:lnTo>
                  <a:lnTo>
                    <a:pt x="12032" y="3244"/>
                  </a:lnTo>
                  <a:lnTo>
                    <a:pt x="12095" y="3181"/>
                  </a:lnTo>
                  <a:lnTo>
                    <a:pt x="12115" y="3139"/>
                  </a:lnTo>
                  <a:lnTo>
                    <a:pt x="12095" y="2867"/>
                  </a:lnTo>
                  <a:lnTo>
                    <a:pt x="12011" y="2742"/>
                  </a:lnTo>
                  <a:lnTo>
                    <a:pt x="11906" y="2595"/>
                  </a:lnTo>
                  <a:lnTo>
                    <a:pt x="11906" y="2491"/>
                  </a:lnTo>
                  <a:lnTo>
                    <a:pt x="11802" y="2240"/>
                  </a:lnTo>
                  <a:lnTo>
                    <a:pt x="11760" y="2135"/>
                  </a:lnTo>
                  <a:lnTo>
                    <a:pt x="11676" y="2093"/>
                  </a:lnTo>
                  <a:lnTo>
                    <a:pt x="11655" y="2009"/>
                  </a:lnTo>
                  <a:lnTo>
                    <a:pt x="11571" y="1989"/>
                  </a:lnTo>
                  <a:lnTo>
                    <a:pt x="11467" y="1968"/>
                  </a:lnTo>
                  <a:lnTo>
                    <a:pt x="11383" y="1905"/>
                  </a:lnTo>
                  <a:lnTo>
                    <a:pt x="11279" y="1926"/>
                  </a:lnTo>
                  <a:lnTo>
                    <a:pt x="11237" y="1989"/>
                  </a:lnTo>
                  <a:lnTo>
                    <a:pt x="11237" y="2114"/>
                  </a:lnTo>
                  <a:lnTo>
                    <a:pt x="11195" y="2177"/>
                  </a:lnTo>
                  <a:lnTo>
                    <a:pt x="11237" y="2240"/>
                  </a:lnTo>
                  <a:lnTo>
                    <a:pt x="11195" y="2323"/>
                  </a:lnTo>
                  <a:lnTo>
                    <a:pt x="11132" y="2533"/>
                  </a:lnTo>
                  <a:lnTo>
                    <a:pt x="11132" y="2658"/>
                  </a:lnTo>
                  <a:lnTo>
                    <a:pt x="11153" y="2825"/>
                  </a:lnTo>
                  <a:lnTo>
                    <a:pt x="11195" y="2867"/>
                  </a:lnTo>
                  <a:lnTo>
                    <a:pt x="11174" y="3035"/>
                  </a:lnTo>
                  <a:lnTo>
                    <a:pt x="11132" y="3181"/>
                  </a:lnTo>
                  <a:lnTo>
                    <a:pt x="11153" y="3286"/>
                  </a:lnTo>
                  <a:lnTo>
                    <a:pt x="11153" y="3495"/>
                  </a:lnTo>
                  <a:lnTo>
                    <a:pt x="11090" y="3537"/>
                  </a:lnTo>
                  <a:lnTo>
                    <a:pt x="11048" y="3474"/>
                  </a:lnTo>
                  <a:lnTo>
                    <a:pt x="10986" y="3453"/>
                  </a:lnTo>
                  <a:lnTo>
                    <a:pt x="10944" y="3495"/>
                  </a:lnTo>
                  <a:lnTo>
                    <a:pt x="10860" y="3474"/>
                  </a:lnTo>
                  <a:lnTo>
                    <a:pt x="10839" y="3453"/>
                  </a:lnTo>
                  <a:lnTo>
                    <a:pt x="10755" y="3432"/>
                  </a:lnTo>
                  <a:lnTo>
                    <a:pt x="10630" y="3390"/>
                  </a:lnTo>
                  <a:lnTo>
                    <a:pt x="10546" y="3328"/>
                  </a:lnTo>
                  <a:lnTo>
                    <a:pt x="10504" y="3328"/>
                  </a:lnTo>
                  <a:lnTo>
                    <a:pt x="10462" y="3349"/>
                  </a:lnTo>
                  <a:lnTo>
                    <a:pt x="10504" y="3432"/>
                  </a:lnTo>
                  <a:lnTo>
                    <a:pt x="10567" y="3495"/>
                  </a:lnTo>
                  <a:lnTo>
                    <a:pt x="10567" y="3558"/>
                  </a:lnTo>
                  <a:lnTo>
                    <a:pt x="10546" y="3600"/>
                  </a:lnTo>
                  <a:lnTo>
                    <a:pt x="10525" y="3662"/>
                  </a:lnTo>
                  <a:lnTo>
                    <a:pt x="10462" y="3662"/>
                  </a:lnTo>
                  <a:lnTo>
                    <a:pt x="10442" y="3641"/>
                  </a:lnTo>
                  <a:lnTo>
                    <a:pt x="10358" y="3641"/>
                  </a:lnTo>
                  <a:lnTo>
                    <a:pt x="10316" y="3579"/>
                  </a:lnTo>
                  <a:lnTo>
                    <a:pt x="10316" y="3432"/>
                  </a:lnTo>
                  <a:lnTo>
                    <a:pt x="10232" y="3286"/>
                  </a:lnTo>
                  <a:lnTo>
                    <a:pt x="10211" y="3160"/>
                  </a:lnTo>
                  <a:lnTo>
                    <a:pt x="10190" y="3056"/>
                  </a:lnTo>
                  <a:lnTo>
                    <a:pt x="10107" y="2972"/>
                  </a:lnTo>
                  <a:lnTo>
                    <a:pt x="10107" y="2909"/>
                  </a:lnTo>
                  <a:lnTo>
                    <a:pt x="10044" y="2825"/>
                  </a:lnTo>
                  <a:lnTo>
                    <a:pt x="9981" y="2909"/>
                  </a:lnTo>
                  <a:lnTo>
                    <a:pt x="10023" y="2993"/>
                  </a:lnTo>
                  <a:lnTo>
                    <a:pt x="9981" y="3035"/>
                  </a:lnTo>
                  <a:lnTo>
                    <a:pt x="9981" y="3118"/>
                  </a:lnTo>
                  <a:lnTo>
                    <a:pt x="9939" y="3202"/>
                  </a:lnTo>
                  <a:lnTo>
                    <a:pt x="9898" y="3244"/>
                  </a:lnTo>
                  <a:lnTo>
                    <a:pt x="9814" y="3265"/>
                  </a:lnTo>
                  <a:lnTo>
                    <a:pt x="9772" y="3369"/>
                  </a:lnTo>
                  <a:lnTo>
                    <a:pt x="9667" y="3537"/>
                  </a:lnTo>
                  <a:lnTo>
                    <a:pt x="9584" y="3621"/>
                  </a:lnTo>
                  <a:lnTo>
                    <a:pt x="9584" y="3662"/>
                  </a:lnTo>
                  <a:lnTo>
                    <a:pt x="9521" y="3725"/>
                  </a:lnTo>
                  <a:lnTo>
                    <a:pt x="9458" y="3851"/>
                  </a:lnTo>
                  <a:lnTo>
                    <a:pt x="9395" y="3851"/>
                  </a:lnTo>
                  <a:lnTo>
                    <a:pt x="9374" y="3788"/>
                  </a:lnTo>
                  <a:lnTo>
                    <a:pt x="9395" y="3683"/>
                  </a:lnTo>
                  <a:lnTo>
                    <a:pt x="9479" y="3579"/>
                  </a:lnTo>
                  <a:lnTo>
                    <a:pt x="9500" y="3474"/>
                  </a:lnTo>
                  <a:lnTo>
                    <a:pt x="9563" y="3432"/>
                  </a:lnTo>
                  <a:lnTo>
                    <a:pt x="9667" y="3369"/>
                  </a:lnTo>
                  <a:lnTo>
                    <a:pt x="9709" y="3244"/>
                  </a:lnTo>
                  <a:lnTo>
                    <a:pt x="9793" y="3160"/>
                  </a:lnTo>
                  <a:lnTo>
                    <a:pt x="9814" y="3077"/>
                  </a:lnTo>
                  <a:lnTo>
                    <a:pt x="9814" y="3035"/>
                  </a:lnTo>
                  <a:lnTo>
                    <a:pt x="9772" y="2993"/>
                  </a:lnTo>
                  <a:lnTo>
                    <a:pt x="9793" y="2930"/>
                  </a:lnTo>
                  <a:lnTo>
                    <a:pt x="9877" y="2909"/>
                  </a:lnTo>
                  <a:lnTo>
                    <a:pt x="9898" y="2825"/>
                  </a:lnTo>
                  <a:lnTo>
                    <a:pt x="9898" y="2742"/>
                  </a:lnTo>
                  <a:lnTo>
                    <a:pt x="9939" y="2637"/>
                  </a:lnTo>
                  <a:lnTo>
                    <a:pt x="10023" y="2470"/>
                  </a:lnTo>
                  <a:lnTo>
                    <a:pt x="10023" y="2365"/>
                  </a:lnTo>
                  <a:lnTo>
                    <a:pt x="10086" y="2198"/>
                  </a:lnTo>
                  <a:lnTo>
                    <a:pt x="10107" y="1947"/>
                  </a:lnTo>
                  <a:lnTo>
                    <a:pt x="10086" y="1863"/>
                  </a:lnTo>
                  <a:lnTo>
                    <a:pt x="9918" y="1842"/>
                  </a:lnTo>
                  <a:lnTo>
                    <a:pt x="9814" y="1863"/>
                  </a:lnTo>
                  <a:lnTo>
                    <a:pt x="9709" y="1947"/>
                  </a:lnTo>
                  <a:lnTo>
                    <a:pt x="9605" y="1884"/>
                  </a:lnTo>
                  <a:lnTo>
                    <a:pt x="9521" y="1863"/>
                  </a:lnTo>
                  <a:lnTo>
                    <a:pt x="9479" y="1884"/>
                  </a:lnTo>
                  <a:lnTo>
                    <a:pt x="9500" y="1968"/>
                  </a:lnTo>
                  <a:lnTo>
                    <a:pt x="9584" y="2051"/>
                  </a:lnTo>
                  <a:lnTo>
                    <a:pt x="9584" y="2198"/>
                  </a:lnTo>
                  <a:lnTo>
                    <a:pt x="9563" y="2281"/>
                  </a:lnTo>
                  <a:lnTo>
                    <a:pt x="9500" y="2219"/>
                  </a:lnTo>
                  <a:lnTo>
                    <a:pt x="9479" y="2093"/>
                  </a:lnTo>
                  <a:lnTo>
                    <a:pt x="9395" y="2009"/>
                  </a:lnTo>
                  <a:lnTo>
                    <a:pt x="9312" y="1989"/>
                  </a:lnTo>
                  <a:lnTo>
                    <a:pt x="9165" y="2114"/>
                  </a:lnTo>
                  <a:lnTo>
                    <a:pt x="9165" y="2219"/>
                  </a:lnTo>
                  <a:lnTo>
                    <a:pt x="9207" y="2302"/>
                  </a:lnTo>
                  <a:lnTo>
                    <a:pt x="9165" y="2386"/>
                  </a:lnTo>
                  <a:lnTo>
                    <a:pt x="9061" y="2386"/>
                  </a:lnTo>
                  <a:lnTo>
                    <a:pt x="9061" y="2323"/>
                  </a:lnTo>
                  <a:lnTo>
                    <a:pt x="9061" y="2219"/>
                  </a:lnTo>
                  <a:lnTo>
                    <a:pt x="9040" y="2114"/>
                  </a:lnTo>
                  <a:lnTo>
                    <a:pt x="8956" y="2072"/>
                  </a:lnTo>
                  <a:lnTo>
                    <a:pt x="8747" y="2072"/>
                  </a:lnTo>
                  <a:lnTo>
                    <a:pt x="8538" y="2156"/>
                  </a:lnTo>
                  <a:lnTo>
                    <a:pt x="8307" y="2156"/>
                  </a:lnTo>
                  <a:lnTo>
                    <a:pt x="8140" y="2093"/>
                  </a:lnTo>
                  <a:lnTo>
                    <a:pt x="8056" y="2093"/>
                  </a:lnTo>
                  <a:lnTo>
                    <a:pt x="7994" y="2114"/>
                  </a:lnTo>
                  <a:lnTo>
                    <a:pt x="7910" y="2093"/>
                  </a:lnTo>
                  <a:lnTo>
                    <a:pt x="7805" y="2093"/>
                  </a:lnTo>
                  <a:lnTo>
                    <a:pt x="7701" y="2177"/>
                  </a:lnTo>
                  <a:lnTo>
                    <a:pt x="7680" y="2219"/>
                  </a:lnTo>
                  <a:lnTo>
                    <a:pt x="7722" y="2302"/>
                  </a:lnTo>
                  <a:lnTo>
                    <a:pt x="7722" y="2386"/>
                  </a:lnTo>
                  <a:lnTo>
                    <a:pt x="7784" y="2491"/>
                  </a:lnTo>
                  <a:lnTo>
                    <a:pt x="7805" y="2533"/>
                  </a:lnTo>
                  <a:lnTo>
                    <a:pt x="7784" y="2616"/>
                  </a:lnTo>
                  <a:lnTo>
                    <a:pt x="7722" y="2784"/>
                  </a:lnTo>
                  <a:lnTo>
                    <a:pt x="7742" y="2930"/>
                  </a:lnTo>
                  <a:lnTo>
                    <a:pt x="7889" y="3118"/>
                  </a:lnTo>
                  <a:lnTo>
                    <a:pt x="7889" y="3223"/>
                  </a:lnTo>
                  <a:lnTo>
                    <a:pt x="7910" y="3432"/>
                  </a:lnTo>
                  <a:lnTo>
                    <a:pt x="7889" y="3453"/>
                  </a:lnTo>
                  <a:lnTo>
                    <a:pt x="7826" y="3411"/>
                  </a:lnTo>
                  <a:lnTo>
                    <a:pt x="7784" y="3307"/>
                  </a:lnTo>
                  <a:lnTo>
                    <a:pt x="7638" y="3160"/>
                  </a:lnTo>
                  <a:lnTo>
                    <a:pt x="7596" y="3118"/>
                  </a:lnTo>
                  <a:lnTo>
                    <a:pt x="7596" y="2909"/>
                  </a:lnTo>
                  <a:lnTo>
                    <a:pt x="7617" y="2700"/>
                  </a:lnTo>
                  <a:lnTo>
                    <a:pt x="7617" y="2595"/>
                  </a:lnTo>
                  <a:lnTo>
                    <a:pt x="7512" y="2428"/>
                  </a:lnTo>
                  <a:lnTo>
                    <a:pt x="7512" y="2323"/>
                  </a:lnTo>
                  <a:lnTo>
                    <a:pt x="7491" y="2281"/>
                  </a:lnTo>
                  <a:lnTo>
                    <a:pt x="7429" y="2261"/>
                  </a:lnTo>
                  <a:lnTo>
                    <a:pt x="7303" y="2302"/>
                  </a:lnTo>
                  <a:lnTo>
                    <a:pt x="7177" y="2386"/>
                  </a:lnTo>
                  <a:lnTo>
                    <a:pt x="7010" y="2407"/>
                  </a:lnTo>
                  <a:lnTo>
                    <a:pt x="6947" y="2470"/>
                  </a:lnTo>
                  <a:lnTo>
                    <a:pt x="6905" y="2595"/>
                  </a:lnTo>
                  <a:lnTo>
                    <a:pt x="6947" y="2700"/>
                  </a:lnTo>
                  <a:lnTo>
                    <a:pt x="6905" y="2825"/>
                  </a:lnTo>
                  <a:lnTo>
                    <a:pt x="6843" y="2930"/>
                  </a:lnTo>
                  <a:lnTo>
                    <a:pt x="6801" y="2993"/>
                  </a:lnTo>
                  <a:lnTo>
                    <a:pt x="6843" y="3035"/>
                  </a:lnTo>
                  <a:lnTo>
                    <a:pt x="6885" y="3035"/>
                  </a:lnTo>
                  <a:lnTo>
                    <a:pt x="6947" y="3056"/>
                  </a:lnTo>
                  <a:lnTo>
                    <a:pt x="6947" y="3202"/>
                  </a:lnTo>
                  <a:lnTo>
                    <a:pt x="6885" y="3307"/>
                  </a:lnTo>
                  <a:lnTo>
                    <a:pt x="6738" y="3411"/>
                  </a:lnTo>
                  <a:lnTo>
                    <a:pt x="6633" y="3411"/>
                  </a:lnTo>
                  <a:lnTo>
                    <a:pt x="6592" y="3453"/>
                  </a:lnTo>
                  <a:lnTo>
                    <a:pt x="6571" y="3558"/>
                  </a:lnTo>
                  <a:lnTo>
                    <a:pt x="6529" y="3621"/>
                  </a:lnTo>
                  <a:lnTo>
                    <a:pt x="6487" y="3683"/>
                  </a:lnTo>
                  <a:lnTo>
                    <a:pt x="6529" y="3767"/>
                  </a:lnTo>
                  <a:lnTo>
                    <a:pt x="6487" y="3830"/>
                  </a:lnTo>
                  <a:lnTo>
                    <a:pt x="6424" y="3830"/>
                  </a:lnTo>
                  <a:lnTo>
                    <a:pt x="6382" y="3851"/>
                  </a:lnTo>
                  <a:lnTo>
                    <a:pt x="6236" y="3872"/>
                  </a:lnTo>
                  <a:lnTo>
                    <a:pt x="6131" y="3830"/>
                  </a:lnTo>
                  <a:lnTo>
                    <a:pt x="6089" y="3767"/>
                  </a:lnTo>
                  <a:lnTo>
                    <a:pt x="6089" y="3683"/>
                  </a:lnTo>
                  <a:lnTo>
                    <a:pt x="6048" y="3662"/>
                  </a:lnTo>
                  <a:lnTo>
                    <a:pt x="5985" y="3662"/>
                  </a:lnTo>
                  <a:lnTo>
                    <a:pt x="5964" y="3621"/>
                  </a:lnTo>
                  <a:lnTo>
                    <a:pt x="5943" y="3537"/>
                  </a:lnTo>
                  <a:lnTo>
                    <a:pt x="5838" y="3537"/>
                  </a:lnTo>
                  <a:lnTo>
                    <a:pt x="5797" y="3579"/>
                  </a:lnTo>
                  <a:lnTo>
                    <a:pt x="5755" y="3641"/>
                  </a:lnTo>
                  <a:lnTo>
                    <a:pt x="5671" y="3641"/>
                  </a:lnTo>
                  <a:lnTo>
                    <a:pt x="5629" y="3662"/>
                  </a:lnTo>
                  <a:lnTo>
                    <a:pt x="5629" y="3830"/>
                  </a:lnTo>
                  <a:lnTo>
                    <a:pt x="5608" y="3893"/>
                  </a:lnTo>
                  <a:lnTo>
                    <a:pt x="5608" y="3997"/>
                  </a:lnTo>
                  <a:lnTo>
                    <a:pt x="5650" y="4165"/>
                  </a:lnTo>
                  <a:lnTo>
                    <a:pt x="5629" y="4353"/>
                  </a:lnTo>
                  <a:lnTo>
                    <a:pt x="5566" y="4416"/>
                  </a:lnTo>
                  <a:lnTo>
                    <a:pt x="5525" y="4416"/>
                  </a:lnTo>
                  <a:lnTo>
                    <a:pt x="5545" y="4206"/>
                  </a:lnTo>
                  <a:lnTo>
                    <a:pt x="5545" y="4060"/>
                  </a:lnTo>
                  <a:lnTo>
                    <a:pt x="5525" y="3976"/>
                  </a:lnTo>
                  <a:lnTo>
                    <a:pt x="5525" y="3767"/>
                  </a:lnTo>
                  <a:lnTo>
                    <a:pt x="5504" y="3662"/>
                  </a:lnTo>
                  <a:lnTo>
                    <a:pt x="5462" y="3641"/>
                  </a:lnTo>
                  <a:lnTo>
                    <a:pt x="5420" y="3662"/>
                  </a:lnTo>
                  <a:lnTo>
                    <a:pt x="5336" y="3662"/>
                  </a:lnTo>
                  <a:lnTo>
                    <a:pt x="5253" y="3767"/>
                  </a:lnTo>
                  <a:lnTo>
                    <a:pt x="5190" y="3788"/>
                  </a:lnTo>
                  <a:lnTo>
                    <a:pt x="5085" y="3872"/>
                  </a:lnTo>
                  <a:lnTo>
                    <a:pt x="5043" y="3955"/>
                  </a:lnTo>
                  <a:lnTo>
                    <a:pt x="5043" y="4039"/>
                  </a:lnTo>
                  <a:lnTo>
                    <a:pt x="4918" y="4186"/>
                  </a:lnTo>
                  <a:lnTo>
                    <a:pt x="4876" y="4206"/>
                  </a:lnTo>
                  <a:lnTo>
                    <a:pt x="4834" y="4165"/>
                  </a:lnTo>
                  <a:lnTo>
                    <a:pt x="4729" y="4165"/>
                  </a:lnTo>
                  <a:lnTo>
                    <a:pt x="4688" y="4186"/>
                  </a:lnTo>
                  <a:lnTo>
                    <a:pt x="4688" y="4248"/>
                  </a:lnTo>
                  <a:lnTo>
                    <a:pt x="4771" y="4269"/>
                  </a:lnTo>
                  <a:lnTo>
                    <a:pt x="4792" y="4290"/>
                  </a:lnTo>
                  <a:lnTo>
                    <a:pt x="4709" y="4311"/>
                  </a:lnTo>
                  <a:lnTo>
                    <a:pt x="4562" y="4311"/>
                  </a:lnTo>
                  <a:lnTo>
                    <a:pt x="4478" y="4353"/>
                  </a:lnTo>
                  <a:lnTo>
                    <a:pt x="4416" y="4416"/>
                  </a:lnTo>
                  <a:lnTo>
                    <a:pt x="4248" y="4478"/>
                  </a:lnTo>
                  <a:lnTo>
                    <a:pt x="4248" y="4520"/>
                  </a:lnTo>
                  <a:lnTo>
                    <a:pt x="4185" y="4583"/>
                  </a:lnTo>
                  <a:lnTo>
                    <a:pt x="4081" y="4625"/>
                  </a:lnTo>
                  <a:lnTo>
                    <a:pt x="3997" y="4625"/>
                  </a:lnTo>
                  <a:lnTo>
                    <a:pt x="3976" y="4688"/>
                  </a:lnTo>
                  <a:lnTo>
                    <a:pt x="3976" y="4771"/>
                  </a:lnTo>
                  <a:lnTo>
                    <a:pt x="4039" y="4813"/>
                  </a:lnTo>
                  <a:lnTo>
                    <a:pt x="3997" y="4876"/>
                  </a:lnTo>
                  <a:lnTo>
                    <a:pt x="3955" y="4897"/>
                  </a:lnTo>
                  <a:lnTo>
                    <a:pt x="3892" y="4939"/>
                  </a:lnTo>
                  <a:lnTo>
                    <a:pt x="3851" y="5022"/>
                  </a:lnTo>
                  <a:lnTo>
                    <a:pt x="3767" y="5043"/>
                  </a:lnTo>
                  <a:lnTo>
                    <a:pt x="3746" y="5127"/>
                  </a:lnTo>
                  <a:lnTo>
                    <a:pt x="3746" y="5169"/>
                  </a:lnTo>
                  <a:lnTo>
                    <a:pt x="3767" y="5211"/>
                  </a:lnTo>
                  <a:lnTo>
                    <a:pt x="3767" y="5294"/>
                  </a:lnTo>
                  <a:lnTo>
                    <a:pt x="3767" y="5336"/>
                  </a:lnTo>
                  <a:lnTo>
                    <a:pt x="3830" y="5357"/>
                  </a:lnTo>
                  <a:lnTo>
                    <a:pt x="3892" y="5357"/>
                  </a:lnTo>
                  <a:lnTo>
                    <a:pt x="3976" y="5420"/>
                  </a:lnTo>
                  <a:lnTo>
                    <a:pt x="4039" y="5420"/>
                  </a:lnTo>
                  <a:lnTo>
                    <a:pt x="4081" y="5357"/>
                  </a:lnTo>
                  <a:lnTo>
                    <a:pt x="4144" y="5357"/>
                  </a:lnTo>
                  <a:lnTo>
                    <a:pt x="4248" y="5441"/>
                  </a:lnTo>
                  <a:lnTo>
                    <a:pt x="4269" y="5525"/>
                  </a:lnTo>
                  <a:lnTo>
                    <a:pt x="4353" y="5525"/>
                  </a:lnTo>
                  <a:lnTo>
                    <a:pt x="4457" y="5441"/>
                  </a:lnTo>
                  <a:lnTo>
                    <a:pt x="4499" y="5441"/>
                  </a:lnTo>
                  <a:lnTo>
                    <a:pt x="4604" y="5462"/>
                  </a:lnTo>
                  <a:lnTo>
                    <a:pt x="4792" y="5462"/>
                  </a:lnTo>
                  <a:lnTo>
                    <a:pt x="4834" y="5441"/>
                  </a:lnTo>
                  <a:lnTo>
                    <a:pt x="4834" y="5336"/>
                  </a:lnTo>
                  <a:lnTo>
                    <a:pt x="4918" y="5253"/>
                  </a:lnTo>
                  <a:lnTo>
                    <a:pt x="4939" y="5253"/>
                  </a:lnTo>
                  <a:lnTo>
                    <a:pt x="4939" y="5357"/>
                  </a:lnTo>
                  <a:lnTo>
                    <a:pt x="4981" y="5378"/>
                  </a:lnTo>
                  <a:lnTo>
                    <a:pt x="4939" y="5441"/>
                  </a:lnTo>
                  <a:lnTo>
                    <a:pt x="4813" y="5483"/>
                  </a:lnTo>
                  <a:lnTo>
                    <a:pt x="4709" y="5566"/>
                  </a:lnTo>
                  <a:lnTo>
                    <a:pt x="4562" y="5546"/>
                  </a:lnTo>
                  <a:lnTo>
                    <a:pt x="4457" y="5566"/>
                  </a:lnTo>
                  <a:lnTo>
                    <a:pt x="4416" y="5629"/>
                  </a:lnTo>
                  <a:lnTo>
                    <a:pt x="4416" y="5671"/>
                  </a:lnTo>
                  <a:lnTo>
                    <a:pt x="4520" y="5755"/>
                  </a:lnTo>
                  <a:lnTo>
                    <a:pt x="4667" y="5755"/>
                  </a:lnTo>
                  <a:lnTo>
                    <a:pt x="4688" y="5776"/>
                  </a:lnTo>
                  <a:lnTo>
                    <a:pt x="4667" y="5859"/>
                  </a:lnTo>
                  <a:lnTo>
                    <a:pt x="4520" y="5943"/>
                  </a:lnTo>
                  <a:lnTo>
                    <a:pt x="4290" y="5943"/>
                  </a:lnTo>
                  <a:lnTo>
                    <a:pt x="4206" y="6048"/>
                  </a:lnTo>
                  <a:lnTo>
                    <a:pt x="4206" y="6152"/>
                  </a:lnTo>
                  <a:lnTo>
                    <a:pt x="4290" y="6194"/>
                  </a:lnTo>
                  <a:lnTo>
                    <a:pt x="4269" y="6299"/>
                  </a:lnTo>
                  <a:lnTo>
                    <a:pt x="4185" y="6320"/>
                  </a:lnTo>
                  <a:lnTo>
                    <a:pt x="4081" y="6487"/>
                  </a:lnTo>
                  <a:lnTo>
                    <a:pt x="4039" y="6571"/>
                  </a:lnTo>
                  <a:lnTo>
                    <a:pt x="3892" y="6613"/>
                  </a:lnTo>
                  <a:lnTo>
                    <a:pt x="3788" y="6738"/>
                  </a:lnTo>
                  <a:lnTo>
                    <a:pt x="3725" y="6843"/>
                  </a:lnTo>
                  <a:lnTo>
                    <a:pt x="3620" y="6947"/>
                  </a:lnTo>
                  <a:lnTo>
                    <a:pt x="3620" y="7010"/>
                  </a:lnTo>
                  <a:lnTo>
                    <a:pt x="3537" y="7031"/>
                  </a:lnTo>
                  <a:lnTo>
                    <a:pt x="3453" y="7031"/>
                  </a:lnTo>
                  <a:lnTo>
                    <a:pt x="3348" y="6947"/>
                  </a:lnTo>
                  <a:lnTo>
                    <a:pt x="3307" y="6906"/>
                  </a:lnTo>
                  <a:lnTo>
                    <a:pt x="3202" y="6885"/>
                  </a:lnTo>
                  <a:lnTo>
                    <a:pt x="3139" y="6822"/>
                  </a:lnTo>
                  <a:lnTo>
                    <a:pt x="3014" y="6801"/>
                  </a:lnTo>
                  <a:lnTo>
                    <a:pt x="2888" y="6822"/>
                  </a:lnTo>
                  <a:lnTo>
                    <a:pt x="2784" y="6885"/>
                  </a:lnTo>
                  <a:lnTo>
                    <a:pt x="2679" y="6843"/>
                  </a:lnTo>
                  <a:lnTo>
                    <a:pt x="2616" y="6822"/>
                  </a:lnTo>
                  <a:lnTo>
                    <a:pt x="2512" y="6843"/>
                  </a:lnTo>
                  <a:lnTo>
                    <a:pt x="2344" y="6843"/>
                  </a:lnTo>
                  <a:lnTo>
                    <a:pt x="2177" y="6927"/>
                  </a:lnTo>
                  <a:lnTo>
                    <a:pt x="2156" y="7010"/>
                  </a:lnTo>
                  <a:lnTo>
                    <a:pt x="2198" y="7052"/>
                  </a:lnTo>
                  <a:lnTo>
                    <a:pt x="2177" y="7115"/>
                  </a:lnTo>
                  <a:lnTo>
                    <a:pt x="2156" y="7052"/>
                  </a:lnTo>
                  <a:lnTo>
                    <a:pt x="2072" y="7052"/>
                  </a:lnTo>
                  <a:lnTo>
                    <a:pt x="1654" y="7157"/>
                  </a:lnTo>
                  <a:lnTo>
                    <a:pt x="1549" y="7157"/>
                  </a:lnTo>
                  <a:lnTo>
                    <a:pt x="1486" y="7199"/>
                  </a:lnTo>
                  <a:lnTo>
                    <a:pt x="1465" y="7199"/>
                  </a:lnTo>
                  <a:lnTo>
                    <a:pt x="1382" y="7157"/>
                  </a:lnTo>
                  <a:lnTo>
                    <a:pt x="1319" y="7219"/>
                  </a:lnTo>
                  <a:lnTo>
                    <a:pt x="1277" y="7261"/>
                  </a:lnTo>
                  <a:lnTo>
                    <a:pt x="1214" y="7303"/>
                  </a:lnTo>
                  <a:lnTo>
                    <a:pt x="1172" y="7261"/>
                  </a:lnTo>
                  <a:lnTo>
                    <a:pt x="1172" y="7240"/>
                  </a:lnTo>
                  <a:lnTo>
                    <a:pt x="1110" y="7219"/>
                  </a:lnTo>
                  <a:lnTo>
                    <a:pt x="1026" y="7219"/>
                  </a:lnTo>
                  <a:lnTo>
                    <a:pt x="942" y="7261"/>
                  </a:lnTo>
                  <a:lnTo>
                    <a:pt x="859" y="7261"/>
                  </a:lnTo>
                  <a:lnTo>
                    <a:pt x="817" y="7240"/>
                  </a:lnTo>
                  <a:lnTo>
                    <a:pt x="733" y="7240"/>
                  </a:lnTo>
                  <a:lnTo>
                    <a:pt x="691" y="7303"/>
                  </a:lnTo>
                  <a:lnTo>
                    <a:pt x="607" y="7324"/>
                  </a:lnTo>
                  <a:lnTo>
                    <a:pt x="607" y="7366"/>
                  </a:lnTo>
                  <a:lnTo>
                    <a:pt x="607" y="7429"/>
                  </a:lnTo>
                  <a:lnTo>
                    <a:pt x="419" y="7512"/>
                  </a:lnTo>
                  <a:lnTo>
                    <a:pt x="315" y="7512"/>
                  </a:lnTo>
                  <a:lnTo>
                    <a:pt x="294" y="7554"/>
                  </a:lnTo>
                  <a:lnTo>
                    <a:pt x="335" y="7638"/>
                  </a:lnTo>
                  <a:lnTo>
                    <a:pt x="419" y="7638"/>
                  </a:lnTo>
                  <a:lnTo>
                    <a:pt x="482" y="7659"/>
                  </a:lnTo>
                  <a:lnTo>
                    <a:pt x="482" y="7722"/>
                  </a:lnTo>
                  <a:lnTo>
                    <a:pt x="398" y="7722"/>
                  </a:lnTo>
                  <a:lnTo>
                    <a:pt x="377" y="7680"/>
                  </a:lnTo>
                  <a:lnTo>
                    <a:pt x="335" y="7722"/>
                  </a:lnTo>
                  <a:lnTo>
                    <a:pt x="294" y="7784"/>
                  </a:lnTo>
                  <a:lnTo>
                    <a:pt x="189" y="7847"/>
                  </a:lnTo>
                  <a:lnTo>
                    <a:pt x="105" y="7868"/>
                  </a:lnTo>
                  <a:lnTo>
                    <a:pt x="168" y="7931"/>
                  </a:lnTo>
                  <a:lnTo>
                    <a:pt x="273" y="7973"/>
                  </a:lnTo>
                  <a:lnTo>
                    <a:pt x="315" y="8035"/>
                  </a:lnTo>
                  <a:lnTo>
                    <a:pt x="419" y="8266"/>
                  </a:lnTo>
                  <a:lnTo>
                    <a:pt x="482" y="8307"/>
                  </a:lnTo>
                  <a:lnTo>
                    <a:pt x="587" y="8307"/>
                  </a:lnTo>
                  <a:lnTo>
                    <a:pt x="628" y="8349"/>
                  </a:lnTo>
                  <a:lnTo>
                    <a:pt x="649" y="8391"/>
                  </a:lnTo>
                  <a:lnTo>
                    <a:pt x="607" y="8454"/>
                  </a:lnTo>
                  <a:lnTo>
                    <a:pt x="545" y="8496"/>
                  </a:lnTo>
                  <a:lnTo>
                    <a:pt x="524" y="8559"/>
                  </a:lnTo>
                  <a:lnTo>
                    <a:pt x="587" y="8621"/>
                  </a:lnTo>
                  <a:lnTo>
                    <a:pt x="691" y="8663"/>
                  </a:lnTo>
                  <a:lnTo>
                    <a:pt x="817" y="8621"/>
                  </a:lnTo>
                  <a:lnTo>
                    <a:pt x="921" y="8559"/>
                  </a:lnTo>
                  <a:lnTo>
                    <a:pt x="963" y="8496"/>
                  </a:lnTo>
                  <a:lnTo>
                    <a:pt x="1005" y="8475"/>
                  </a:lnTo>
                  <a:lnTo>
                    <a:pt x="1047" y="8496"/>
                  </a:lnTo>
                  <a:lnTo>
                    <a:pt x="1068" y="8559"/>
                  </a:lnTo>
                  <a:lnTo>
                    <a:pt x="1005" y="8684"/>
                  </a:lnTo>
                  <a:lnTo>
                    <a:pt x="900" y="8726"/>
                  </a:lnTo>
                  <a:lnTo>
                    <a:pt x="796" y="8768"/>
                  </a:lnTo>
                  <a:lnTo>
                    <a:pt x="754" y="8810"/>
                  </a:lnTo>
                  <a:lnTo>
                    <a:pt x="796" y="8893"/>
                  </a:lnTo>
                  <a:lnTo>
                    <a:pt x="900" y="8914"/>
                  </a:lnTo>
                  <a:lnTo>
                    <a:pt x="963" y="8872"/>
                  </a:lnTo>
                  <a:lnTo>
                    <a:pt x="1110" y="8810"/>
                  </a:lnTo>
                  <a:lnTo>
                    <a:pt x="1151" y="8831"/>
                  </a:lnTo>
                  <a:lnTo>
                    <a:pt x="1151" y="8872"/>
                  </a:lnTo>
                  <a:lnTo>
                    <a:pt x="963" y="8935"/>
                  </a:lnTo>
                  <a:lnTo>
                    <a:pt x="838" y="8998"/>
                  </a:lnTo>
                  <a:lnTo>
                    <a:pt x="817" y="9040"/>
                  </a:lnTo>
                  <a:lnTo>
                    <a:pt x="1005" y="9228"/>
                  </a:lnTo>
                  <a:lnTo>
                    <a:pt x="1131" y="9291"/>
                  </a:lnTo>
                  <a:lnTo>
                    <a:pt x="1277" y="9291"/>
                  </a:lnTo>
                  <a:lnTo>
                    <a:pt x="1340" y="9228"/>
                  </a:lnTo>
                  <a:lnTo>
                    <a:pt x="1361" y="9103"/>
                  </a:lnTo>
                  <a:lnTo>
                    <a:pt x="1319" y="9040"/>
                  </a:lnTo>
                  <a:lnTo>
                    <a:pt x="1277" y="8998"/>
                  </a:lnTo>
                  <a:lnTo>
                    <a:pt x="1319" y="8977"/>
                  </a:lnTo>
                  <a:lnTo>
                    <a:pt x="1361" y="8977"/>
                  </a:lnTo>
                  <a:lnTo>
                    <a:pt x="1444" y="9082"/>
                  </a:lnTo>
                  <a:lnTo>
                    <a:pt x="1465" y="9103"/>
                  </a:lnTo>
                  <a:lnTo>
                    <a:pt x="1465" y="9144"/>
                  </a:lnTo>
                  <a:lnTo>
                    <a:pt x="1570" y="9207"/>
                  </a:lnTo>
                  <a:lnTo>
                    <a:pt x="1758" y="9228"/>
                  </a:lnTo>
                  <a:lnTo>
                    <a:pt x="1884" y="9228"/>
                  </a:lnTo>
                  <a:lnTo>
                    <a:pt x="1988" y="9144"/>
                  </a:lnTo>
                  <a:lnTo>
                    <a:pt x="2051" y="9123"/>
                  </a:lnTo>
                  <a:lnTo>
                    <a:pt x="2114" y="9144"/>
                  </a:lnTo>
                  <a:lnTo>
                    <a:pt x="2114" y="9228"/>
                  </a:lnTo>
                  <a:lnTo>
                    <a:pt x="2177" y="9291"/>
                  </a:lnTo>
                  <a:lnTo>
                    <a:pt x="2219" y="9291"/>
                  </a:lnTo>
                  <a:lnTo>
                    <a:pt x="2281" y="9312"/>
                  </a:lnTo>
                  <a:lnTo>
                    <a:pt x="2302" y="9458"/>
                  </a:lnTo>
                  <a:lnTo>
                    <a:pt x="2260" y="9458"/>
                  </a:lnTo>
                  <a:lnTo>
                    <a:pt x="2114" y="9542"/>
                  </a:lnTo>
                  <a:lnTo>
                    <a:pt x="2114" y="9626"/>
                  </a:lnTo>
                  <a:lnTo>
                    <a:pt x="2156" y="9667"/>
                  </a:lnTo>
                  <a:lnTo>
                    <a:pt x="2156" y="9730"/>
                  </a:lnTo>
                  <a:lnTo>
                    <a:pt x="2072" y="9667"/>
                  </a:lnTo>
                  <a:lnTo>
                    <a:pt x="2051" y="9647"/>
                  </a:lnTo>
                  <a:lnTo>
                    <a:pt x="1968" y="9626"/>
                  </a:lnTo>
                  <a:lnTo>
                    <a:pt x="1884" y="9542"/>
                  </a:lnTo>
                  <a:lnTo>
                    <a:pt x="1696" y="9458"/>
                  </a:lnTo>
                  <a:lnTo>
                    <a:pt x="1465" y="9458"/>
                  </a:lnTo>
                  <a:lnTo>
                    <a:pt x="1319" y="9437"/>
                  </a:lnTo>
                  <a:lnTo>
                    <a:pt x="1110" y="9500"/>
                  </a:lnTo>
                  <a:lnTo>
                    <a:pt x="1110" y="9542"/>
                  </a:lnTo>
                  <a:lnTo>
                    <a:pt x="1214" y="9626"/>
                  </a:lnTo>
                  <a:lnTo>
                    <a:pt x="1361" y="9647"/>
                  </a:lnTo>
                  <a:lnTo>
                    <a:pt x="1486" y="9667"/>
                  </a:lnTo>
                  <a:lnTo>
                    <a:pt x="1654" y="9772"/>
                  </a:lnTo>
                  <a:lnTo>
                    <a:pt x="1842" y="9856"/>
                  </a:lnTo>
                  <a:lnTo>
                    <a:pt x="1947" y="9856"/>
                  </a:lnTo>
                  <a:lnTo>
                    <a:pt x="2009" y="9877"/>
                  </a:lnTo>
                  <a:lnTo>
                    <a:pt x="1884" y="9940"/>
                  </a:lnTo>
                  <a:lnTo>
                    <a:pt x="1654" y="9940"/>
                  </a:lnTo>
                  <a:lnTo>
                    <a:pt x="1444" y="9814"/>
                  </a:lnTo>
                  <a:lnTo>
                    <a:pt x="1361" y="9751"/>
                  </a:lnTo>
                  <a:lnTo>
                    <a:pt x="1214" y="9751"/>
                  </a:lnTo>
                  <a:lnTo>
                    <a:pt x="1005" y="9647"/>
                  </a:lnTo>
                  <a:lnTo>
                    <a:pt x="796" y="9647"/>
                  </a:lnTo>
                  <a:lnTo>
                    <a:pt x="649" y="9563"/>
                  </a:lnTo>
                  <a:lnTo>
                    <a:pt x="482" y="9521"/>
                  </a:lnTo>
                  <a:lnTo>
                    <a:pt x="294" y="9605"/>
                  </a:lnTo>
                  <a:lnTo>
                    <a:pt x="294" y="9730"/>
                  </a:lnTo>
                  <a:lnTo>
                    <a:pt x="231" y="9667"/>
                  </a:lnTo>
                  <a:lnTo>
                    <a:pt x="168" y="9667"/>
                  </a:lnTo>
                  <a:lnTo>
                    <a:pt x="105" y="9730"/>
                  </a:lnTo>
                  <a:lnTo>
                    <a:pt x="63" y="9730"/>
                  </a:lnTo>
                  <a:lnTo>
                    <a:pt x="1" y="9814"/>
                  </a:lnTo>
                  <a:lnTo>
                    <a:pt x="1" y="9877"/>
                  </a:lnTo>
                  <a:lnTo>
                    <a:pt x="1" y="9960"/>
                  </a:lnTo>
                  <a:lnTo>
                    <a:pt x="63" y="9940"/>
                  </a:lnTo>
                  <a:lnTo>
                    <a:pt x="105" y="9940"/>
                  </a:lnTo>
                  <a:lnTo>
                    <a:pt x="147" y="9960"/>
                  </a:lnTo>
                  <a:lnTo>
                    <a:pt x="63" y="10023"/>
                  </a:lnTo>
                  <a:lnTo>
                    <a:pt x="22" y="10086"/>
                  </a:lnTo>
                  <a:lnTo>
                    <a:pt x="63" y="10191"/>
                  </a:lnTo>
                  <a:lnTo>
                    <a:pt x="189" y="10253"/>
                  </a:lnTo>
                  <a:lnTo>
                    <a:pt x="273" y="10170"/>
                  </a:lnTo>
                  <a:lnTo>
                    <a:pt x="315" y="10149"/>
                  </a:lnTo>
                  <a:lnTo>
                    <a:pt x="377" y="10149"/>
                  </a:lnTo>
                  <a:lnTo>
                    <a:pt x="440" y="10023"/>
                  </a:lnTo>
                  <a:lnTo>
                    <a:pt x="503" y="9981"/>
                  </a:lnTo>
                  <a:lnTo>
                    <a:pt x="587" y="9981"/>
                  </a:lnTo>
                  <a:lnTo>
                    <a:pt x="524" y="10044"/>
                  </a:lnTo>
                  <a:lnTo>
                    <a:pt x="482" y="10170"/>
                  </a:lnTo>
                  <a:lnTo>
                    <a:pt x="398" y="10232"/>
                  </a:lnTo>
                  <a:lnTo>
                    <a:pt x="315" y="10274"/>
                  </a:lnTo>
                  <a:lnTo>
                    <a:pt x="356" y="10442"/>
                  </a:lnTo>
                  <a:lnTo>
                    <a:pt x="503" y="10588"/>
                  </a:lnTo>
                  <a:lnTo>
                    <a:pt x="566" y="10546"/>
                  </a:lnTo>
                  <a:lnTo>
                    <a:pt x="607" y="10546"/>
                  </a:lnTo>
                  <a:lnTo>
                    <a:pt x="775" y="10609"/>
                  </a:lnTo>
                  <a:lnTo>
                    <a:pt x="879" y="10609"/>
                  </a:lnTo>
                  <a:lnTo>
                    <a:pt x="879" y="10672"/>
                  </a:lnTo>
                  <a:lnTo>
                    <a:pt x="817" y="10756"/>
                  </a:lnTo>
                  <a:lnTo>
                    <a:pt x="733" y="10797"/>
                  </a:lnTo>
                  <a:lnTo>
                    <a:pt x="712" y="10776"/>
                  </a:lnTo>
                  <a:lnTo>
                    <a:pt x="545" y="10776"/>
                  </a:lnTo>
                  <a:lnTo>
                    <a:pt x="482" y="10797"/>
                  </a:lnTo>
                  <a:lnTo>
                    <a:pt x="419" y="10881"/>
                  </a:lnTo>
                  <a:lnTo>
                    <a:pt x="273" y="10881"/>
                  </a:lnTo>
                  <a:lnTo>
                    <a:pt x="210" y="10923"/>
                  </a:lnTo>
                  <a:lnTo>
                    <a:pt x="210" y="11069"/>
                  </a:lnTo>
                  <a:lnTo>
                    <a:pt x="294" y="11174"/>
                  </a:lnTo>
                  <a:lnTo>
                    <a:pt x="335" y="11237"/>
                  </a:lnTo>
                  <a:lnTo>
                    <a:pt x="419" y="11425"/>
                  </a:lnTo>
                  <a:lnTo>
                    <a:pt x="545" y="11488"/>
                  </a:lnTo>
                  <a:lnTo>
                    <a:pt x="503" y="11509"/>
                  </a:lnTo>
                  <a:lnTo>
                    <a:pt x="503" y="11530"/>
                  </a:lnTo>
                  <a:lnTo>
                    <a:pt x="587" y="11592"/>
                  </a:lnTo>
                  <a:lnTo>
                    <a:pt x="670" y="11697"/>
                  </a:lnTo>
                  <a:lnTo>
                    <a:pt x="754" y="11760"/>
                  </a:lnTo>
                  <a:lnTo>
                    <a:pt x="859" y="11823"/>
                  </a:lnTo>
                  <a:lnTo>
                    <a:pt x="963" y="11927"/>
                  </a:lnTo>
                  <a:lnTo>
                    <a:pt x="1047" y="11969"/>
                  </a:lnTo>
                  <a:lnTo>
                    <a:pt x="1068" y="11948"/>
                  </a:lnTo>
                  <a:lnTo>
                    <a:pt x="1068" y="11864"/>
                  </a:lnTo>
                  <a:lnTo>
                    <a:pt x="1047" y="11718"/>
                  </a:lnTo>
                  <a:lnTo>
                    <a:pt x="1047" y="11634"/>
                  </a:lnTo>
                  <a:lnTo>
                    <a:pt x="1110" y="11592"/>
                  </a:lnTo>
                  <a:lnTo>
                    <a:pt x="1131" y="11488"/>
                  </a:lnTo>
                  <a:lnTo>
                    <a:pt x="1131" y="11404"/>
                  </a:lnTo>
                  <a:lnTo>
                    <a:pt x="1172" y="11383"/>
                  </a:lnTo>
                  <a:lnTo>
                    <a:pt x="1214" y="11383"/>
                  </a:lnTo>
                  <a:lnTo>
                    <a:pt x="1235" y="11488"/>
                  </a:lnTo>
                  <a:lnTo>
                    <a:pt x="1277" y="11592"/>
                  </a:lnTo>
                  <a:lnTo>
                    <a:pt x="1277" y="11655"/>
                  </a:lnTo>
                  <a:lnTo>
                    <a:pt x="1319" y="11718"/>
                  </a:lnTo>
                  <a:lnTo>
                    <a:pt x="1340" y="11697"/>
                  </a:lnTo>
                  <a:lnTo>
                    <a:pt x="1361" y="11634"/>
                  </a:lnTo>
                  <a:lnTo>
                    <a:pt x="1444" y="11634"/>
                  </a:lnTo>
                  <a:lnTo>
                    <a:pt x="1549" y="11551"/>
                  </a:lnTo>
                  <a:lnTo>
                    <a:pt x="1570" y="11592"/>
                  </a:lnTo>
                  <a:lnTo>
                    <a:pt x="1654" y="11592"/>
                  </a:lnTo>
                  <a:lnTo>
                    <a:pt x="1675" y="11634"/>
                  </a:lnTo>
                  <a:lnTo>
                    <a:pt x="1612" y="11718"/>
                  </a:lnTo>
                  <a:lnTo>
                    <a:pt x="1549" y="11823"/>
                  </a:lnTo>
                  <a:lnTo>
                    <a:pt x="1549" y="11927"/>
                  </a:lnTo>
                  <a:lnTo>
                    <a:pt x="1633" y="11948"/>
                  </a:lnTo>
                  <a:lnTo>
                    <a:pt x="1675" y="11927"/>
                  </a:lnTo>
                  <a:lnTo>
                    <a:pt x="1737" y="11739"/>
                  </a:lnTo>
                  <a:lnTo>
                    <a:pt x="1758" y="11655"/>
                  </a:lnTo>
                  <a:lnTo>
                    <a:pt x="1842" y="11697"/>
                  </a:lnTo>
                  <a:lnTo>
                    <a:pt x="1926" y="11823"/>
                  </a:lnTo>
                  <a:lnTo>
                    <a:pt x="1968" y="11844"/>
                  </a:lnTo>
                  <a:lnTo>
                    <a:pt x="2051" y="11802"/>
                  </a:lnTo>
                  <a:lnTo>
                    <a:pt x="2051" y="11718"/>
                  </a:lnTo>
                  <a:lnTo>
                    <a:pt x="2093" y="11634"/>
                  </a:lnTo>
                  <a:lnTo>
                    <a:pt x="2198" y="11634"/>
                  </a:lnTo>
                  <a:lnTo>
                    <a:pt x="2240" y="11655"/>
                  </a:lnTo>
                  <a:lnTo>
                    <a:pt x="2240" y="11760"/>
                  </a:lnTo>
                  <a:lnTo>
                    <a:pt x="2177" y="11864"/>
                  </a:lnTo>
                  <a:lnTo>
                    <a:pt x="2177" y="11969"/>
                  </a:lnTo>
                  <a:lnTo>
                    <a:pt x="2240" y="11927"/>
                  </a:lnTo>
                  <a:lnTo>
                    <a:pt x="2344" y="11844"/>
                  </a:lnTo>
                  <a:lnTo>
                    <a:pt x="2386" y="11739"/>
                  </a:lnTo>
                  <a:lnTo>
                    <a:pt x="2470" y="11655"/>
                  </a:lnTo>
                  <a:lnTo>
                    <a:pt x="2595" y="11634"/>
                  </a:lnTo>
                  <a:lnTo>
                    <a:pt x="2700" y="11655"/>
                  </a:lnTo>
                  <a:lnTo>
                    <a:pt x="2784" y="11739"/>
                  </a:lnTo>
                  <a:lnTo>
                    <a:pt x="2909" y="11802"/>
                  </a:lnTo>
                  <a:lnTo>
                    <a:pt x="3076" y="11927"/>
                  </a:lnTo>
                  <a:lnTo>
                    <a:pt x="3181" y="11948"/>
                  </a:lnTo>
                  <a:lnTo>
                    <a:pt x="3223" y="11906"/>
                  </a:lnTo>
                  <a:lnTo>
                    <a:pt x="3286" y="11906"/>
                  </a:lnTo>
                  <a:lnTo>
                    <a:pt x="3390" y="12011"/>
                  </a:lnTo>
                  <a:lnTo>
                    <a:pt x="3516" y="12116"/>
                  </a:lnTo>
                  <a:lnTo>
                    <a:pt x="3495" y="12220"/>
                  </a:lnTo>
                  <a:lnTo>
                    <a:pt x="3495" y="12241"/>
                  </a:lnTo>
                  <a:lnTo>
                    <a:pt x="3537" y="12241"/>
                  </a:lnTo>
                  <a:lnTo>
                    <a:pt x="3558" y="12220"/>
                  </a:lnTo>
                  <a:lnTo>
                    <a:pt x="3620" y="12241"/>
                  </a:lnTo>
                  <a:lnTo>
                    <a:pt x="3662" y="12325"/>
                  </a:lnTo>
                  <a:lnTo>
                    <a:pt x="3746" y="12367"/>
                  </a:lnTo>
                  <a:lnTo>
                    <a:pt x="3809" y="12429"/>
                  </a:lnTo>
                  <a:lnTo>
                    <a:pt x="3830" y="12492"/>
                  </a:lnTo>
                  <a:lnTo>
                    <a:pt x="3851" y="12534"/>
                  </a:lnTo>
                  <a:lnTo>
                    <a:pt x="3913" y="12534"/>
                  </a:lnTo>
                  <a:lnTo>
                    <a:pt x="3913" y="12471"/>
                  </a:lnTo>
                  <a:lnTo>
                    <a:pt x="3955" y="12471"/>
                  </a:lnTo>
                  <a:lnTo>
                    <a:pt x="4018" y="12492"/>
                  </a:lnTo>
                  <a:lnTo>
                    <a:pt x="4039" y="12576"/>
                  </a:lnTo>
                  <a:lnTo>
                    <a:pt x="4164" y="12681"/>
                  </a:lnTo>
                  <a:lnTo>
                    <a:pt x="4248" y="12785"/>
                  </a:lnTo>
                  <a:lnTo>
                    <a:pt x="4290" y="12806"/>
                  </a:lnTo>
                  <a:lnTo>
                    <a:pt x="4353" y="12869"/>
                  </a:lnTo>
                  <a:lnTo>
                    <a:pt x="4332" y="12953"/>
                  </a:lnTo>
                  <a:lnTo>
                    <a:pt x="4353" y="12973"/>
                  </a:lnTo>
                  <a:lnTo>
                    <a:pt x="4353" y="13015"/>
                  </a:lnTo>
                  <a:lnTo>
                    <a:pt x="4290" y="13078"/>
                  </a:lnTo>
                  <a:lnTo>
                    <a:pt x="4248" y="13183"/>
                  </a:lnTo>
                  <a:lnTo>
                    <a:pt x="4164" y="13225"/>
                  </a:lnTo>
                  <a:lnTo>
                    <a:pt x="4164" y="13266"/>
                  </a:lnTo>
                  <a:lnTo>
                    <a:pt x="4269" y="13266"/>
                  </a:lnTo>
                  <a:lnTo>
                    <a:pt x="4290" y="13287"/>
                  </a:lnTo>
                  <a:lnTo>
                    <a:pt x="4269" y="13329"/>
                  </a:lnTo>
                  <a:lnTo>
                    <a:pt x="4227" y="13371"/>
                  </a:lnTo>
                  <a:lnTo>
                    <a:pt x="4123" y="13476"/>
                  </a:lnTo>
                  <a:lnTo>
                    <a:pt x="4081" y="13497"/>
                  </a:lnTo>
                  <a:lnTo>
                    <a:pt x="4081" y="13538"/>
                  </a:lnTo>
                  <a:lnTo>
                    <a:pt x="4144" y="13601"/>
                  </a:lnTo>
                  <a:lnTo>
                    <a:pt x="4185" y="13685"/>
                  </a:lnTo>
                  <a:lnTo>
                    <a:pt x="4185" y="13727"/>
                  </a:lnTo>
                  <a:lnTo>
                    <a:pt x="4374" y="13894"/>
                  </a:lnTo>
                  <a:lnTo>
                    <a:pt x="4416" y="13957"/>
                  </a:lnTo>
                  <a:lnTo>
                    <a:pt x="4416" y="14061"/>
                  </a:lnTo>
                  <a:lnTo>
                    <a:pt x="4457" y="14124"/>
                  </a:lnTo>
                  <a:lnTo>
                    <a:pt x="4416" y="14166"/>
                  </a:lnTo>
                  <a:lnTo>
                    <a:pt x="4416" y="14250"/>
                  </a:lnTo>
                  <a:lnTo>
                    <a:pt x="4478" y="14333"/>
                  </a:lnTo>
                  <a:lnTo>
                    <a:pt x="4520" y="14333"/>
                  </a:lnTo>
                  <a:lnTo>
                    <a:pt x="4562" y="14354"/>
                  </a:lnTo>
                  <a:lnTo>
                    <a:pt x="4583" y="14438"/>
                  </a:lnTo>
                  <a:lnTo>
                    <a:pt x="4667" y="14543"/>
                  </a:lnTo>
                  <a:lnTo>
                    <a:pt x="4709" y="14585"/>
                  </a:lnTo>
                  <a:lnTo>
                    <a:pt x="4709" y="14668"/>
                  </a:lnTo>
                  <a:lnTo>
                    <a:pt x="4688" y="14752"/>
                  </a:lnTo>
                  <a:lnTo>
                    <a:pt x="4604" y="14773"/>
                  </a:lnTo>
                  <a:lnTo>
                    <a:pt x="4520" y="14857"/>
                  </a:lnTo>
                  <a:lnTo>
                    <a:pt x="4499" y="14940"/>
                  </a:lnTo>
                  <a:lnTo>
                    <a:pt x="4457" y="15003"/>
                  </a:lnTo>
                  <a:lnTo>
                    <a:pt x="4395" y="15003"/>
                  </a:lnTo>
                  <a:lnTo>
                    <a:pt x="4290" y="15087"/>
                  </a:lnTo>
                  <a:lnTo>
                    <a:pt x="4269" y="15149"/>
                  </a:lnTo>
                  <a:lnTo>
                    <a:pt x="4311" y="15170"/>
                  </a:lnTo>
                  <a:lnTo>
                    <a:pt x="4374" y="15149"/>
                  </a:lnTo>
                  <a:lnTo>
                    <a:pt x="4416" y="15087"/>
                  </a:lnTo>
                  <a:lnTo>
                    <a:pt x="4478" y="15087"/>
                  </a:lnTo>
                  <a:lnTo>
                    <a:pt x="4583" y="14982"/>
                  </a:lnTo>
                  <a:lnTo>
                    <a:pt x="4688" y="14982"/>
                  </a:lnTo>
                  <a:lnTo>
                    <a:pt x="4667" y="15108"/>
                  </a:lnTo>
                  <a:lnTo>
                    <a:pt x="4625" y="15170"/>
                  </a:lnTo>
                  <a:lnTo>
                    <a:pt x="4667" y="15254"/>
                  </a:lnTo>
                  <a:lnTo>
                    <a:pt x="4667" y="15317"/>
                  </a:lnTo>
                  <a:lnTo>
                    <a:pt x="4709" y="15421"/>
                  </a:lnTo>
                  <a:lnTo>
                    <a:pt x="4729" y="15526"/>
                  </a:lnTo>
                  <a:lnTo>
                    <a:pt x="4688" y="15631"/>
                  </a:lnTo>
                  <a:lnTo>
                    <a:pt x="4688" y="15694"/>
                  </a:lnTo>
                  <a:lnTo>
                    <a:pt x="4709" y="15777"/>
                  </a:lnTo>
                  <a:lnTo>
                    <a:pt x="4709" y="15798"/>
                  </a:lnTo>
                  <a:lnTo>
                    <a:pt x="4667" y="15735"/>
                  </a:lnTo>
                  <a:lnTo>
                    <a:pt x="4604" y="15777"/>
                  </a:lnTo>
                  <a:lnTo>
                    <a:pt x="4625" y="15903"/>
                  </a:lnTo>
                  <a:lnTo>
                    <a:pt x="4688" y="16007"/>
                  </a:lnTo>
                  <a:lnTo>
                    <a:pt x="4688" y="16049"/>
                  </a:lnTo>
                  <a:lnTo>
                    <a:pt x="4667" y="16049"/>
                  </a:lnTo>
                  <a:lnTo>
                    <a:pt x="4604" y="16112"/>
                  </a:lnTo>
                  <a:lnTo>
                    <a:pt x="4625" y="16196"/>
                  </a:lnTo>
                  <a:lnTo>
                    <a:pt x="4667" y="16238"/>
                  </a:lnTo>
                  <a:lnTo>
                    <a:pt x="4729" y="16238"/>
                  </a:lnTo>
                  <a:lnTo>
                    <a:pt x="4792" y="16300"/>
                  </a:lnTo>
                  <a:lnTo>
                    <a:pt x="4792" y="16342"/>
                  </a:lnTo>
                  <a:lnTo>
                    <a:pt x="4729" y="16405"/>
                  </a:lnTo>
                  <a:lnTo>
                    <a:pt x="4729" y="16468"/>
                  </a:lnTo>
                  <a:lnTo>
                    <a:pt x="4667" y="16551"/>
                  </a:lnTo>
                  <a:lnTo>
                    <a:pt x="4604" y="16572"/>
                  </a:lnTo>
                  <a:lnTo>
                    <a:pt x="4520" y="16551"/>
                  </a:lnTo>
                  <a:lnTo>
                    <a:pt x="4478" y="16572"/>
                  </a:lnTo>
                  <a:lnTo>
                    <a:pt x="4478" y="16635"/>
                  </a:lnTo>
                  <a:lnTo>
                    <a:pt x="4562" y="16656"/>
                  </a:lnTo>
                  <a:lnTo>
                    <a:pt x="4625" y="16656"/>
                  </a:lnTo>
                  <a:lnTo>
                    <a:pt x="4688" y="16719"/>
                  </a:lnTo>
                  <a:lnTo>
                    <a:pt x="4729" y="16719"/>
                  </a:lnTo>
                  <a:lnTo>
                    <a:pt x="4813" y="16740"/>
                  </a:lnTo>
                  <a:lnTo>
                    <a:pt x="4855" y="16782"/>
                  </a:lnTo>
                  <a:lnTo>
                    <a:pt x="4855" y="16886"/>
                  </a:lnTo>
                  <a:lnTo>
                    <a:pt x="4876" y="17033"/>
                  </a:lnTo>
                  <a:lnTo>
                    <a:pt x="4771" y="17137"/>
                  </a:lnTo>
                  <a:lnTo>
                    <a:pt x="4750" y="17200"/>
                  </a:lnTo>
                  <a:lnTo>
                    <a:pt x="4792" y="17263"/>
                  </a:lnTo>
                  <a:lnTo>
                    <a:pt x="4709" y="17409"/>
                  </a:lnTo>
                  <a:lnTo>
                    <a:pt x="4604" y="17472"/>
                  </a:lnTo>
                  <a:lnTo>
                    <a:pt x="4541" y="17472"/>
                  </a:lnTo>
                  <a:lnTo>
                    <a:pt x="4478" y="17409"/>
                  </a:lnTo>
                  <a:lnTo>
                    <a:pt x="4436" y="17409"/>
                  </a:lnTo>
                  <a:lnTo>
                    <a:pt x="4332" y="17493"/>
                  </a:lnTo>
                  <a:lnTo>
                    <a:pt x="4290" y="17577"/>
                  </a:lnTo>
                  <a:lnTo>
                    <a:pt x="4332" y="17598"/>
                  </a:lnTo>
                  <a:lnTo>
                    <a:pt x="4374" y="17598"/>
                  </a:lnTo>
                  <a:lnTo>
                    <a:pt x="4541" y="17618"/>
                  </a:lnTo>
                  <a:lnTo>
                    <a:pt x="4583" y="17577"/>
                  </a:lnTo>
                  <a:lnTo>
                    <a:pt x="4604" y="17556"/>
                  </a:lnTo>
                  <a:lnTo>
                    <a:pt x="4646" y="17577"/>
                  </a:lnTo>
                  <a:lnTo>
                    <a:pt x="4646" y="17618"/>
                  </a:lnTo>
                  <a:lnTo>
                    <a:pt x="4667" y="17660"/>
                  </a:lnTo>
                  <a:lnTo>
                    <a:pt x="4604" y="17702"/>
                  </a:lnTo>
                  <a:lnTo>
                    <a:pt x="4562" y="17702"/>
                  </a:lnTo>
                  <a:lnTo>
                    <a:pt x="4541" y="17723"/>
                  </a:lnTo>
                  <a:lnTo>
                    <a:pt x="4541" y="17807"/>
                  </a:lnTo>
                  <a:lnTo>
                    <a:pt x="4499" y="17828"/>
                  </a:lnTo>
                  <a:lnTo>
                    <a:pt x="4436" y="17828"/>
                  </a:lnTo>
                  <a:lnTo>
                    <a:pt x="4290" y="17932"/>
                  </a:lnTo>
                  <a:lnTo>
                    <a:pt x="4185" y="17995"/>
                  </a:lnTo>
                  <a:lnTo>
                    <a:pt x="4185" y="18037"/>
                  </a:lnTo>
                  <a:lnTo>
                    <a:pt x="4269" y="18121"/>
                  </a:lnTo>
                  <a:lnTo>
                    <a:pt x="4395" y="18142"/>
                  </a:lnTo>
                  <a:lnTo>
                    <a:pt x="4499" y="18121"/>
                  </a:lnTo>
                  <a:lnTo>
                    <a:pt x="4583" y="18016"/>
                  </a:lnTo>
                  <a:lnTo>
                    <a:pt x="4646" y="17911"/>
                  </a:lnTo>
                  <a:lnTo>
                    <a:pt x="4688" y="17870"/>
                  </a:lnTo>
                  <a:lnTo>
                    <a:pt x="4709" y="17870"/>
                  </a:lnTo>
                  <a:lnTo>
                    <a:pt x="4709" y="17911"/>
                  </a:lnTo>
                  <a:lnTo>
                    <a:pt x="4604" y="18079"/>
                  </a:lnTo>
                  <a:lnTo>
                    <a:pt x="4478" y="18204"/>
                  </a:lnTo>
                  <a:lnTo>
                    <a:pt x="4436" y="18183"/>
                  </a:lnTo>
                  <a:lnTo>
                    <a:pt x="4269" y="18204"/>
                  </a:lnTo>
                  <a:lnTo>
                    <a:pt x="4227" y="18225"/>
                  </a:lnTo>
                  <a:lnTo>
                    <a:pt x="4164" y="18309"/>
                  </a:lnTo>
                  <a:lnTo>
                    <a:pt x="4144" y="18288"/>
                  </a:lnTo>
                  <a:lnTo>
                    <a:pt x="4039" y="18288"/>
                  </a:lnTo>
                  <a:lnTo>
                    <a:pt x="3934" y="18330"/>
                  </a:lnTo>
                  <a:lnTo>
                    <a:pt x="3934" y="18393"/>
                  </a:lnTo>
                  <a:lnTo>
                    <a:pt x="3955" y="18414"/>
                  </a:lnTo>
                  <a:lnTo>
                    <a:pt x="3976" y="18455"/>
                  </a:lnTo>
                  <a:lnTo>
                    <a:pt x="3955" y="18539"/>
                  </a:lnTo>
                  <a:lnTo>
                    <a:pt x="4018" y="18665"/>
                  </a:lnTo>
                  <a:lnTo>
                    <a:pt x="4039" y="18665"/>
                  </a:lnTo>
                  <a:lnTo>
                    <a:pt x="4060" y="18602"/>
                  </a:lnTo>
                  <a:lnTo>
                    <a:pt x="4123" y="18602"/>
                  </a:lnTo>
                  <a:lnTo>
                    <a:pt x="4164" y="18644"/>
                  </a:lnTo>
                  <a:lnTo>
                    <a:pt x="4185" y="18707"/>
                  </a:lnTo>
                  <a:lnTo>
                    <a:pt x="4185" y="18769"/>
                  </a:lnTo>
                  <a:lnTo>
                    <a:pt x="4248" y="18832"/>
                  </a:lnTo>
                  <a:lnTo>
                    <a:pt x="4374" y="18832"/>
                  </a:lnTo>
                  <a:lnTo>
                    <a:pt x="4457" y="18769"/>
                  </a:lnTo>
                  <a:lnTo>
                    <a:pt x="4478" y="18748"/>
                  </a:lnTo>
                  <a:lnTo>
                    <a:pt x="4541" y="18748"/>
                  </a:lnTo>
                  <a:lnTo>
                    <a:pt x="4646" y="18727"/>
                  </a:lnTo>
                  <a:lnTo>
                    <a:pt x="4688" y="18665"/>
                  </a:lnTo>
                  <a:lnTo>
                    <a:pt x="4709" y="18560"/>
                  </a:lnTo>
                  <a:lnTo>
                    <a:pt x="4688" y="18497"/>
                  </a:lnTo>
                  <a:lnTo>
                    <a:pt x="4646" y="18434"/>
                  </a:lnTo>
                  <a:lnTo>
                    <a:pt x="4750" y="18434"/>
                  </a:lnTo>
                  <a:lnTo>
                    <a:pt x="4750" y="18393"/>
                  </a:lnTo>
                  <a:lnTo>
                    <a:pt x="4771" y="18225"/>
                  </a:lnTo>
                  <a:lnTo>
                    <a:pt x="4813" y="18309"/>
                  </a:lnTo>
                  <a:lnTo>
                    <a:pt x="4876" y="18351"/>
                  </a:lnTo>
                  <a:lnTo>
                    <a:pt x="4918" y="18351"/>
                  </a:lnTo>
                  <a:lnTo>
                    <a:pt x="4981" y="18288"/>
                  </a:lnTo>
                  <a:lnTo>
                    <a:pt x="4981" y="18121"/>
                  </a:lnTo>
                  <a:lnTo>
                    <a:pt x="4981" y="18016"/>
                  </a:lnTo>
                  <a:lnTo>
                    <a:pt x="4918" y="17911"/>
                  </a:lnTo>
                  <a:lnTo>
                    <a:pt x="4897" y="17828"/>
                  </a:lnTo>
                  <a:lnTo>
                    <a:pt x="4918" y="17618"/>
                  </a:lnTo>
                  <a:lnTo>
                    <a:pt x="4960" y="17577"/>
                  </a:lnTo>
                  <a:lnTo>
                    <a:pt x="4981" y="17577"/>
                  </a:lnTo>
                  <a:lnTo>
                    <a:pt x="4981" y="17660"/>
                  </a:lnTo>
                  <a:lnTo>
                    <a:pt x="4960" y="17723"/>
                  </a:lnTo>
                  <a:lnTo>
                    <a:pt x="4981" y="17828"/>
                  </a:lnTo>
                  <a:lnTo>
                    <a:pt x="5022" y="17932"/>
                  </a:lnTo>
                  <a:lnTo>
                    <a:pt x="5022" y="18079"/>
                  </a:lnTo>
                  <a:lnTo>
                    <a:pt x="5001" y="18204"/>
                  </a:lnTo>
                  <a:lnTo>
                    <a:pt x="5001" y="18309"/>
                  </a:lnTo>
                  <a:lnTo>
                    <a:pt x="5064" y="18309"/>
                  </a:lnTo>
                  <a:lnTo>
                    <a:pt x="5085" y="18288"/>
                  </a:lnTo>
                  <a:lnTo>
                    <a:pt x="5169" y="18225"/>
                  </a:lnTo>
                  <a:lnTo>
                    <a:pt x="5169" y="18183"/>
                  </a:lnTo>
                  <a:lnTo>
                    <a:pt x="5273" y="18037"/>
                  </a:lnTo>
                  <a:lnTo>
                    <a:pt x="5378" y="17995"/>
                  </a:lnTo>
                  <a:lnTo>
                    <a:pt x="5420" y="17995"/>
                  </a:lnTo>
                  <a:lnTo>
                    <a:pt x="5420" y="18016"/>
                  </a:lnTo>
                  <a:lnTo>
                    <a:pt x="5336" y="18079"/>
                  </a:lnTo>
                  <a:lnTo>
                    <a:pt x="5294" y="18121"/>
                  </a:lnTo>
                  <a:lnTo>
                    <a:pt x="5232" y="18246"/>
                  </a:lnTo>
                  <a:lnTo>
                    <a:pt x="5169" y="18330"/>
                  </a:lnTo>
                  <a:lnTo>
                    <a:pt x="5169" y="18393"/>
                  </a:lnTo>
                  <a:lnTo>
                    <a:pt x="5211" y="18414"/>
                  </a:lnTo>
                  <a:lnTo>
                    <a:pt x="5294" y="18414"/>
                  </a:lnTo>
                  <a:lnTo>
                    <a:pt x="5336" y="18434"/>
                  </a:lnTo>
                  <a:lnTo>
                    <a:pt x="5399" y="18518"/>
                  </a:lnTo>
                  <a:lnTo>
                    <a:pt x="5483" y="18539"/>
                  </a:lnTo>
                  <a:lnTo>
                    <a:pt x="5587" y="18518"/>
                  </a:lnTo>
                  <a:lnTo>
                    <a:pt x="5650" y="18455"/>
                  </a:lnTo>
                  <a:lnTo>
                    <a:pt x="5713" y="18455"/>
                  </a:lnTo>
                  <a:lnTo>
                    <a:pt x="5734" y="18497"/>
                  </a:lnTo>
                  <a:lnTo>
                    <a:pt x="5734" y="18539"/>
                  </a:lnTo>
                  <a:lnTo>
                    <a:pt x="5608" y="18623"/>
                  </a:lnTo>
                  <a:lnTo>
                    <a:pt x="5420" y="18665"/>
                  </a:lnTo>
                  <a:lnTo>
                    <a:pt x="5294" y="18665"/>
                  </a:lnTo>
                  <a:lnTo>
                    <a:pt x="5211" y="18727"/>
                  </a:lnTo>
                  <a:lnTo>
                    <a:pt x="5169" y="18769"/>
                  </a:lnTo>
                  <a:lnTo>
                    <a:pt x="5169" y="18832"/>
                  </a:lnTo>
                  <a:lnTo>
                    <a:pt x="5190" y="18853"/>
                  </a:lnTo>
                  <a:lnTo>
                    <a:pt x="5315" y="18832"/>
                  </a:lnTo>
                  <a:lnTo>
                    <a:pt x="5378" y="18853"/>
                  </a:lnTo>
                  <a:lnTo>
                    <a:pt x="5420" y="18832"/>
                  </a:lnTo>
                  <a:lnTo>
                    <a:pt x="5504" y="18769"/>
                  </a:lnTo>
                  <a:lnTo>
                    <a:pt x="5629" y="18769"/>
                  </a:lnTo>
                  <a:lnTo>
                    <a:pt x="5650" y="18811"/>
                  </a:lnTo>
                  <a:lnTo>
                    <a:pt x="5629" y="18853"/>
                  </a:lnTo>
                  <a:lnTo>
                    <a:pt x="5545" y="18874"/>
                  </a:lnTo>
                  <a:lnTo>
                    <a:pt x="5483" y="18937"/>
                  </a:lnTo>
                  <a:lnTo>
                    <a:pt x="5336" y="18937"/>
                  </a:lnTo>
                  <a:lnTo>
                    <a:pt x="5294" y="19020"/>
                  </a:lnTo>
                  <a:lnTo>
                    <a:pt x="5273" y="19083"/>
                  </a:lnTo>
                  <a:lnTo>
                    <a:pt x="5211" y="19146"/>
                  </a:lnTo>
                  <a:lnTo>
                    <a:pt x="5211" y="19188"/>
                  </a:lnTo>
                  <a:lnTo>
                    <a:pt x="5273" y="19188"/>
                  </a:lnTo>
                  <a:lnTo>
                    <a:pt x="5420" y="19062"/>
                  </a:lnTo>
                  <a:lnTo>
                    <a:pt x="5483" y="19041"/>
                  </a:lnTo>
                  <a:lnTo>
                    <a:pt x="5545" y="19041"/>
                  </a:lnTo>
                  <a:lnTo>
                    <a:pt x="5587" y="19020"/>
                  </a:lnTo>
                  <a:lnTo>
                    <a:pt x="5629" y="19020"/>
                  </a:lnTo>
                  <a:lnTo>
                    <a:pt x="5692" y="19083"/>
                  </a:lnTo>
                  <a:lnTo>
                    <a:pt x="5692" y="19146"/>
                  </a:lnTo>
                  <a:lnTo>
                    <a:pt x="5650" y="19188"/>
                  </a:lnTo>
                  <a:lnTo>
                    <a:pt x="5587" y="19146"/>
                  </a:lnTo>
                  <a:lnTo>
                    <a:pt x="5525" y="19125"/>
                  </a:lnTo>
                  <a:lnTo>
                    <a:pt x="5399" y="19167"/>
                  </a:lnTo>
                  <a:lnTo>
                    <a:pt x="5378" y="19230"/>
                  </a:lnTo>
                  <a:lnTo>
                    <a:pt x="5399" y="19271"/>
                  </a:lnTo>
                  <a:lnTo>
                    <a:pt x="5587" y="19271"/>
                  </a:lnTo>
                  <a:lnTo>
                    <a:pt x="5650" y="19230"/>
                  </a:lnTo>
                  <a:lnTo>
                    <a:pt x="5713" y="19230"/>
                  </a:lnTo>
                  <a:lnTo>
                    <a:pt x="5797" y="19334"/>
                  </a:lnTo>
                  <a:lnTo>
                    <a:pt x="5797" y="19397"/>
                  </a:lnTo>
                  <a:lnTo>
                    <a:pt x="5734" y="19439"/>
                  </a:lnTo>
                  <a:lnTo>
                    <a:pt x="5525" y="19355"/>
                  </a:lnTo>
                  <a:lnTo>
                    <a:pt x="5420" y="19292"/>
                  </a:lnTo>
                  <a:lnTo>
                    <a:pt x="5399" y="19355"/>
                  </a:lnTo>
                  <a:lnTo>
                    <a:pt x="5420" y="19439"/>
                  </a:lnTo>
                  <a:lnTo>
                    <a:pt x="5525" y="19502"/>
                  </a:lnTo>
                  <a:lnTo>
                    <a:pt x="5629" y="19648"/>
                  </a:lnTo>
                  <a:lnTo>
                    <a:pt x="5692" y="19753"/>
                  </a:lnTo>
                  <a:lnTo>
                    <a:pt x="5629" y="19753"/>
                  </a:lnTo>
                  <a:lnTo>
                    <a:pt x="5545" y="19648"/>
                  </a:lnTo>
                  <a:lnTo>
                    <a:pt x="5525" y="19648"/>
                  </a:lnTo>
                  <a:lnTo>
                    <a:pt x="5504" y="19690"/>
                  </a:lnTo>
                  <a:lnTo>
                    <a:pt x="5525" y="19774"/>
                  </a:lnTo>
                  <a:lnTo>
                    <a:pt x="5650" y="19878"/>
                  </a:lnTo>
                  <a:lnTo>
                    <a:pt x="5797" y="19983"/>
                  </a:lnTo>
                  <a:lnTo>
                    <a:pt x="5797" y="20025"/>
                  </a:lnTo>
                  <a:lnTo>
                    <a:pt x="5734" y="20025"/>
                  </a:lnTo>
                  <a:lnTo>
                    <a:pt x="5734" y="20087"/>
                  </a:lnTo>
                  <a:lnTo>
                    <a:pt x="5692" y="20087"/>
                  </a:lnTo>
                  <a:lnTo>
                    <a:pt x="5587" y="19983"/>
                  </a:lnTo>
                  <a:lnTo>
                    <a:pt x="5545" y="19983"/>
                  </a:lnTo>
                  <a:lnTo>
                    <a:pt x="5545" y="20025"/>
                  </a:lnTo>
                  <a:lnTo>
                    <a:pt x="5650" y="20171"/>
                  </a:lnTo>
                  <a:lnTo>
                    <a:pt x="5713" y="20213"/>
                  </a:lnTo>
                  <a:lnTo>
                    <a:pt x="5755" y="20213"/>
                  </a:lnTo>
                  <a:lnTo>
                    <a:pt x="5817" y="20192"/>
                  </a:lnTo>
                  <a:lnTo>
                    <a:pt x="5838" y="20213"/>
                  </a:lnTo>
                  <a:lnTo>
                    <a:pt x="5797" y="20297"/>
                  </a:lnTo>
                  <a:lnTo>
                    <a:pt x="5734" y="20318"/>
                  </a:lnTo>
                  <a:lnTo>
                    <a:pt x="5629" y="20276"/>
                  </a:lnTo>
                  <a:lnTo>
                    <a:pt x="5545" y="20192"/>
                  </a:lnTo>
                  <a:lnTo>
                    <a:pt x="5441" y="20108"/>
                  </a:lnTo>
                  <a:lnTo>
                    <a:pt x="5378" y="20004"/>
                  </a:lnTo>
                  <a:lnTo>
                    <a:pt x="5294" y="19795"/>
                  </a:lnTo>
                  <a:lnTo>
                    <a:pt x="5232" y="19711"/>
                  </a:lnTo>
                  <a:lnTo>
                    <a:pt x="5169" y="19690"/>
                  </a:lnTo>
                  <a:lnTo>
                    <a:pt x="5085" y="19648"/>
                  </a:lnTo>
                  <a:lnTo>
                    <a:pt x="4981" y="19606"/>
                  </a:lnTo>
                  <a:lnTo>
                    <a:pt x="4876" y="19606"/>
                  </a:lnTo>
                  <a:lnTo>
                    <a:pt x="4813" y="19585"/>
                  </a:lnTo>
                  <a:lnTo>
                    <a:pt x="4750" y="19585"/>
                  </a:lnTo>
                  <a:lnTo>
                    <a:pt x="4646" y="19564"/>
                  </a:lnTo>
                  <a:lnTo>
                    <a:pt x="4541" y="19460"/>
                  </a:lnTo>
                  <a:lnTo>
                    <a:pt x="4436" y="19460"/>
                  </a:lnTo>
                  <a:lnTo>
                    <a:pt x="4353" y="19439"/>
                  </a:lnTo>
                  <a:lnTo>
                    <a:pt x="4290" y="19460"/>
                  </a:lnTo>
                  <a:lnTo>
                    <a:pt x="4185" y="19460"/>
                  </a:lnTo>
                  <a:lnTo>
                    <a:pt x="4060" y="19564"/>
                  </a:lnTo>
                  <a:lnTo>
                    <a:pt x="4060" y="19606"/>
                  </a:lnTo>
                  <a:lnTo>
                    <a:pt x="4123" y="19669"/>
                  </a:lnTo>
                  <a:lnTo>
                    <a:pt x="4185" y="19753"/>
                  </a:lnTo>
                  <a:lnTo>
                    <a:pt x="4248" y="19878"/>
                  </a:lnTo>
                  <a:lnTo>
                    <a:pt x="4248" y="19962"/>
                  </a:lnTo>
                  <a:lnTo>
                    <a:pt x="4353" y="20067"/>
                  </a:lnTo>
                  <a:lnTo>
                    <a:pt x="4499" y="20108"/>
                  </a:lnTo>
                  <a:lnTo>
                    <a:pt x="4709" y="20192"/>
                  </a:lnTo>
                  <a:lnTo>
                    <a:pt x="4855" y="20276"/>
                  </a:lnTo>
                  <a:lnTo>
                    <a:pt x="4897" y="20380"/>
                  </a:lnTo>
                  <a:lnTo>
                    <a:pt x="4897" y="20422"/>
                  </a:lnTo>
                  <a:lnTo>
                    <a:pt x="4981" y="20443"/>
                  </a:lnTo>
                  <a:lnTo>
                    <a:pt x="5064" y="20443"/>
                  </a:lnTo>
                  <a:lnTo>
                    <a:pt x="5127" y="20527"/>
                  </a:lnTo>
                  <a:lnTo>
                    <a:pt x="5211" y="20548"/>
                  </a:lnTo>
                  <a:lnTo>
                    <a:pt x="5273" y="20527"/>
                  </a:lnTo>
                  <a:lnTo>
                    <a:pt x="5315" y="20590"/>
                  </a:lnTo>
                  <a:lnTo>
                    <a:pt x="5399" y="20590"/>
                  </a:lnTo>
                  <a:lnTo>
                    <a:pt x="5441" y="20548"/>
                  </a:lnTo>
                  <a:lnTo>
                    <a:pt x="5504" y="20631"/>
                  </a:lnTo>
                  <a:lnTo>
                    <a:pt x="5608" y="20631"/>
                  </a:lnTo>
                  <a:lnTo>
                    <a:pt x="5692" y="20548"/>
                  </a:lnTo>
                  <a:lnTo>
                    <a:pt x="5797" y="20548"/>
                  </a:lnTo>
                  <a:lnTo>
                    <a:pt x="5838" y="20590"/>
                  </a:lnTo>
                  <a:lnTo>
                    <a:pt x="5838" y="20652"/>
                  </a:lnTo>
                  <a:lnTo>
                    <a:pt x="5755" y="20652"/>
                  </a:lnTo>
                  <a:lnTo>
                    <a:pt x="5692" y="20694"/>
                  </a:lnTo>
                  <a:lnTo>
                    <a:pt x="5692" y="20736"/>
                  </a:lnTo>
                  <a:lnTo>
                    <a:pt x="5755" y="20736"/>
                  </a:lnTo>
                  <a:lnTo>
                    <a:pt x="5817" y="20820"/>
                  </a:lnTo>
                  <a:lnTo>
                    <a:pt x="5734" y="20862"/>
                  </a:lnTo>
                  <a:lnTo>
                    <a:pt x="5734" y="20903"/>
                  </a:lnTo>
                  <a:lnTo>
                    <a:pt x="5650" y="20924"/>
                  </a:lnTo>
                  <a:lnTo>
                    <a:pt x="5608" y="20966"/>
                  </a:lnTo>
                  <a:lnTo>
                    <a:pt x="5504" y="21029"/>
                  </a:lnTo>
                  <a:lnTo>
                    <a:pt x="5483" y="21071"/>
                  </a:lnTo>
                  <a:lnTo>
                    <a:pt x="5504" y="21113"/>
                  </a:lnTo>
                  <a:lnTo>
                    <a:pt x="5608" y="21113"/>
                  </a:lnTo>
                  <a:lnTo>
                    <a:pt x="5692" y="21134"/>
                  </a:lnTo>
                  <a:lnTo>
                    <a:pt x="5713" y="21175"/>
                  </a:lnTo>
                  <a:lnTo>
                    <a:pt x="5629" y="21175"/>
                  </a:lnTo>
                  <a:lnTo>
                    <a:pt x="5587" y="21217"/>
                  </a:lnTo>
                  <a:lnTo>
                    <a:pt x="5545" y="21175"/>
                  </a:lnTo>
                  <a:lnTo>
                    <a:pt x="5504" y="21238"/>
                  </a:lnTo>
                  <a:lnTo>
                    <a:pt x="5420" y="21364"/>
                  </a:lnTo>
                  <a:lnTo>
                    <a:pt x="5378" y="21364"/>
                  </a:lnTo>
                  <a:lnTo>
                    <a:pt x="5315" y="21427"/>
                  </a:lnTo>
                  <a:lnTo>
                    <a:pt x="5315" y="21468"/>
                  </a:lnTo>
                  <a:lnTo>
                    <a:pt x="5399" y="21489"/>
                  </a:lnTo>
                  <a:lnTo>
                    <a:pt x="5441" y="21489"/>
                  </a:lnTo>
                  <a:lnTo>
                    <a:pt x="5504" y="21468"/>
                  </a:lnTo>
                  <a:lnTo>
                    <a:pt x="5525" y="21489"/>
                  </a:lnTo>
                  <a:lnTo>
                    <a:pt x="5545" y="21552"/>
                  </a:lnTo>
                  <a:lnTo>
                    <a:pt x="5608" y="21552"/>
                  </a:lnTo>
                  <a:lnTo>
                    <a:pt x="5650" y="21573"/>
                  </a:lnTo>
                  <a:lnTo>
                    <a:pt x="5650" y="21636"/>
                  </a:lnTo>
                  <a:lnTo>
                    <a:pt x="5545" y="21657"/>
                  </a:lnTo>
                  <a:lnTo>
                    <a:pt x="5483" y="21678"/>
                  </a:lnTo>
                  <a:lnTo>
                    <a:pt x="5483" y="21699"/>
                  </a:lnTo>
                  <a:lnTo>
                    <a:pt x="5608" y="21699"/>
                  </a:lnTo>
                  <a:lnTo>
                    <a:pt x="5650" y="21761"/>
                  </a:lnTo>
                  <a:lnTo>
                    <a:pt x="5650" y="21803"/>
                  </a:lnTo>
                  <a:lnTo>
                    <a:pt x="5608" y="21803"/>
                  </a:lnTo>
                  <a:lnTo>
                    <a:pt x="5545" y="21782"/>
                  </a:lnTo>
                  <a:lnTo>
                    <a:pt x="5525" y="21803"/>
                  </a:lnTo>
                  <a:lnTo>
                    <a:pt x="5483" y="21803"/>
                  </a:lnTo>
                  <a:lnTo>
                    <a:pt x="5420" y="21761"/>
                  </a:lnTo>
                  <a:lnTo>
                    <a:pt x="5336" y="21761"/>
                  </a:lnTo>
                  <a:lnTo>
                    <a:pt x="5232" y="21740"/>
                  </a:lnTo>
                  <a:lnTo>
                    <a:pt x="5232" y="21678"/>
                  </a:lnTo>
                  <a:lnTo>
                    <a:pt x="5273" y="21657"/>
                  </a:lnTo>
                  <a:lnTo>
                    <a:pt x="5211" y="21552"/>
                  </a:lnTo>
                  <a:lnTo>
                    <a:pt x="5190" y="21531"/>
                  </a:lnTo>
                  <a:lnTo>
                    <a:pt x="5127" y="21552"/>
                  </a:lnTo>
                  <a:lnTo>
                    <a:pt x="5127" y="21657"/>
                  </a:lnTo>
                  <a:lnTo>
                    <a:pt x="5064" y="21866"/>
                  </a:lnTo>
                  <a:lnTo>
                    <a:pt x="5001" y="21950"/>
                  </a:lnTo>
                  <a:lnTo>
                    <a:pt x="5022" y="21992"/>
                  </a:lnTo>
                  <a:lnTo>
                    <a:pt x="5085" y="21992"/>
                  </a:lnTo>
                  <a:lnTo>
                    <a:pt x="5169" y="21950"/>
                  </a:lnTo>
                  <a:lnTo>
                    <a:pt x="5190" y="21950"/>
                  </a:lnTo>
                  <a:lnTo>
                    <a:pt x="5169" y="21992"/>
                  </a:lnTo>
                  <a:lnTo>
                    <a:pt x="5085" y="22054"/>
                  </a:lnTo>
                  <a:lnTo>
                    <a:pt x="5022" y="22096"/>
                  </a:lnTo>
                  <a:lnTo>
                    <a:pt x="4981" y="22117"/>
                  </a:lnTo>
                  <a:lnTo>
                    <a:pt x="4981" y="22180"/>
                  </a:lnTo>
                  <a:lnTo>
                    <a:pt x="4855" y="22159"/>
                  </a:lnTo>
                  <a:lnTo>
                    <a:pt x="4750" y="22159"/>
                  </a:lnTo>
                  <a:lnTo>
                    <a:pt x="4646" y="22180"/>
                  </a:lnTo>
                  <a:lnTo>
                    <a:pt x="4604" y="22159"/>
                  </a:lnTo>
                  <a:lnTo>
                    <a:pt x="4478" y="22159"/>
                  </a:lnTo>
                  <a:lnTo>
                    <a:pt x="4395" y="22180"/>
                  </a:lnTo>
                  <a:lnTo>
                    <a:pt x="4248" y="22264"/>
                  </a:lnTo>
                  <a:lnTo>
                    <a:pt x="4123" y="22284"/>
                  </a:lnTo>
                  <a:lnTo>
                    <a:pt x="4144" y="22305"/>
                  </a:lnTo>
                  <a:lnTo>
                    <a:pt x="4248" y="22284"/>
                  </a:lnTo>
                  <a:lnTo>
                    <a:pt x="4290" y="22284"/>
                  </a:lnTo>
                  <a:lnTo>
                    <a:pt x="4248" y="22326"/>
                  </a:lnTo>
                  <a:lnTo>
                    <a:pt x="4185" y="22368"/>
                  </a:lnTo>
                  <a:lnTo>
                    <a:pt x="4227" y="22410"/>
                  </a:lnTo>
                  <a:lnTo>
                    <a:pt x="4290" y="22431"/>
                  </a:lnTo>
                  <a:lnTo>
                    <a:pt x="4353" y="22515"/>
                  </a:lnTo>
                  <a:lnTo>
                    <a:pt x="4457" y="22494"/>
                  </a:lnTo>
                  <a:lnTo>
                    <a:pt x="4541" y="22515"/>
                  </a:lnTo>
                  <a:lnTo>
                    <a:pt x="4583" y="22494"/>
                  </a:lnTo>
                  <a:lnTo>
                    <a:pt x="4709" y="22494"/>
                  </a:lnTo>
                  <a:lnTo>
                    <a:pt x="4750" y="22473"/>
                  </a:lnTo>
                  <a:lnTo>
                    <a:pt x="4667" y="22410"/>
                  </a:lnTo>
                  <a:lnTo>
                    <a:pt x="4646" y="22389"/>
                  </a:lnTo>
                  <a:lnTo>
                    <a:pt x="4688" y="22326"/>
                  </a:lnTo>
                  <a:lnTo>
                    <a:pt x="4855" y="22326"/>
                  </a:lnTo>
                  <a:lnTo>
                    <a:pt x="4918" y="22305"/>
                  </a:lnTo>
                  <a:lnTo>
                    <a:pt x="5001" y="22305"/>
                  </a:lnTo>
                  <a:lnTo>
                    <a:pt x="5001" y="22326"/>
                  </a:lnTo>
                  <a:lnTo>
                    <a:pt x="4960" y="22368"/>
                  </a:lnTo>
                  <a:lnTo>
                    <a:pt x="4918" y="22431"/>
                  </a:lnTo>
                  <a:lnTo>
                    <a:pt x="4918" y="22515"/>
                  </a:lnTo>
                  <a:lnTo>
                    <a:pt x="4792" y="22577"/>
                  </a:lnTo>
                  <a:lnTo>
                    <a:pt x="4792" y="22619"/>
                  </a:lnTo>
                  <a:lnTo>
                    <a:pt x="4813" y="22682"/>
                  </a:lnTo>
                  <a:lnTo>
                    <a:pt x="5064" y="22849"/>
                  </a:lnTo>
                  <a:lnTo>
                    <a:pt x="5169" y="22933"/>
                  </a:lnTo>
                  <a:lnTo>
                    <a:pt x="5169" y="22954"/>
                  </a:lnTo>
                  <a:lnTo>
                    <a:pt x="5085" y="22954"/>
                  </a:lnTo>
                  <a:lnTo>
                    <a:pt x="5064" y="22933"/>
                  </a:lnTo>
                  <a:lnTo>
                    <a:pt x="4960" y="22891"/>
                  </a:lnTo>
                  <a:lnTo>
                    <a:pt x="4813" y="22808"/>
                  </a:lnTo>
                  <a:lnTo>
                    <a:pt x="4771" y="22745"/>
                  </a:lnTo>
                  <a:lnTo>
                    <a:pt x="4667" y="22745"/>
                  </a:lnTo>
                  <a:lnTo>
                    <a:pt x="4604" y="22787"/>
                  </a:lnTo>
                  <a:lnTo>
                    <a:pt x="4541" y="22808"/>
                  </a:lnTo>
                  <a:lnTo>
                    <a:pt x="4332" y="22682"/>
                  </a:lnTo>
                  <a:lnTo>
                    <a:pt x="4290" y="22598"/>
                  </a:lnTo>
                  <a:lnTo>
                    <a:pt x="4248" y="22515"/>
                  </a:lnTo>
                  <a:lnTo>
                    <a:pt x="4227" y="22515"/>
                  </a:lnTo>
                  <a:lnTo>
                    <a:pt x="4248" y="22619"/>
                  </a:lnTo>
                  <a:lnTo>
                    <a:pt x="4269" y="22703"/>
                  </a:lnTo>
                  <a:lnTo>
                    <a:pt x="4248" y="22724"/>
                  </a:lnTo>
                  <a:lnTo>
                    <a:pt x="4144" y="22619"/>
                  </a:lnTo>
                  <a:lnTo>
                    <a:pt x="4039" y="22494"/>
                  </a:lnTo>
                  <a:lnTo>
                    <a:pt x="3913" y="22431"/>
                  </a:lnTo>
                  <a:lnTo>
                    <a:pt x="3851" y="22473"/>
                  </a:lnTo>
                  <a:lnTo>
                    <a:pt x="3872" y="22515"/>
                  </a:lnTo>
                  <a:lnTo>
                    <a:pt x="3955" y="22536"/>
                  </a:lnTo>
                  <a:lnTo>
                    <a:pt x="3976" y="22619"/>
                  </a:lnTo>
                  <a:lnTo>
                    <a:pt x="4123" y="22745"/>
                  </a:lnTo>
                  <a:lnTo>
                    <a:pt x="4164" y="22808"/>
                  </a:lnTo>
                  <a:lnTo>
                    <a:pt x="4227" y="22808"/>
                  </a:lnTo>
                  <a:lnTo>
                    <a:pt x="4290" y="22828"/>
                  </a:lnTo>
                  <a:lnTo>
                    <a:pt x="4332" y="22891"/>
                  </a:lnTo>
                  <a:lnTo>
                    <a:pt x="4164" y="22891"/>
                  </a:lnTo>
                  <a:lnTo>
                    <a:pt x="4060" y="22828"/>
                  </a:lnTo>
                  <a:lnTo>
                    <a:pt x="3976" y="22787"/>
                  </a:lnTo>
                  <a:lnTo>
                    <a:pt x="3934" y="22787"/>
                  </a:lnTo>
                  <a:lnTo>
                    <a:pt x="3913" y="22849"/>
                  </a:lnTo>
                  <a:lnTo>
                    <a:pt x="3913" y="22912"/>
                  </a:lnTo>
                  <a:lnTo>
                    <a:pt x="3851" y="22954"/>
                  </a:lnTo>
                  <a:lnTo>
                    <a:pt x="3830" y="22954"/>
                  </a:lnTo>
                  <a:lnTo>
                    <a:pt x="3830" y="23017"/>
                  </a:lnTo>
                  <a:lnTo>
                    <a:pt x="3767" y="23059"/>
                  </a:lnTo>
                  <a:lnTo>
                    <a:pt x="3725" y="23100"/>
                  </a:lnTo>
                  <a:lnTo>
                    <a:pt x="3600" y="23247"/>
                  </a:lnTo>
                  <a:lnTo>
                    <a:pt x="3600" y="23310"/>
                  </a:lnTo>
                  <a:lnTo>
                    <a:pt x="3627" y="23324"/>
                  </a:lnTo>
                  <a:lnTo>
                    <a:pt x="3627" y="23324"/>
                  </a:lnTo>
                  <a:lnTo>
                    <a:pt x="3558" y="23352"/>
                  </a:lnTo>
                  <a:lnTo>
                    <a:pt x="3495" y="23414"/>
                  </a:lnTo>
                  <a:lnTo>
                    <a:pt x="3390" y="23456"/>
                  </a:lnTo>
                  <a:lnTo>
                    <a:pt x="3328" y="23561"/>
                  </a:lnTo>
                  <a:lnTo>
                    <a:pt x="3328" y="23644"/>
                  </a:lnTo>
                  <a:lnTo>
                    <a:pt x="3348" y="23665"/>
                  </a:lnTo>
                  <a:lnTo>
                    <a:pt x="3432" y="23624"/>
                  </a:lnTo>
                  <a:lnTo>
                    <a:pt x="3537" y="23582"/>
                  </a:lnTo>
                  <a:lnTo>
                    <a:pt x="3600" y="23624"/>
                  </a:lnTo>
                  <a:lnTo>
                    <a:pt x="3620" y="23644"/>
                  </a:lnTo>
                  <a:lnTo>
                    <a:pt x="3725" y="23644"/>
                  </a:lnTo>
                  <a:lnTo>
                    <a:pt x="3913" y="23582"/>
                  </a:lnTo>
                  <a:lnTo>
                    <a:pt x="4060" y="23582"/>
                  </a:lnTo>
                  <a:lnTo>
                    <a:pt x="4185" y="23644"/>
                  </a:lnTo>
                  <a:lnTo>
                    <a:pt x="4185" y="23686"/>
                  </a:lnTo>
                  <a:lnTo>
                    <a:pt x="4144" y="23728"/>
                  </a:lnTo>
                  <a:lnTo>
                    <a:pt x="4018" y="23686"/>
                  </a:lnTo>
                  <a:lnTo>
                    <a:pt x="3934" y="23728"/>
                  </a:lnTo>
                  <a:lnTo>
                    <a:pt x="3558" y="23686"/>
                  </a:lnTo>
                  <a:lnTo>
                    <a:pt x="3453" y="23686"/>
                  </a:lnTo>
                  <a:lnTo>
                    <a:pt x="3432" y="23728"/>
                  </a:lnTo>
                  <a:lnTo>
                    <a:pt x="3286" y="23728"/>
                  </a:lnTo>
                  <a:lnTo>
                    <a:pt x="3286" y="23770"/>
                  </a:lnTo>
                  <a:lnTo>
                    <a:pt x="3307" y="23791"/>
                  </a:lnTo>
                  <a:lnTo>
                    <a:pt x="3411" y="23791"/>
                  </a:lnTo>
                  <a:lnTo>
                    <a:pt x="3432" y="23833"/>
                  </a:lnTo>
                  <a:lnTo>
                    <a:pt x="3390" y="23854"/>
                  </a:lnTo>
                  <a:lnTo>
                    <a:pt x="3307" y="23833"/>
                  </a:lnTo>
                  <a:lnTo>
                    <a:pt x="3202" y="23833"/>
                  </a:lnTo>
                  <a:lnTo>
                    <a:pt x="3202" y="23854"/>
                  </a:lnTo>
                  <a:lnTo>
                    <a:pt x="3244" y="23896"/>
                  </a:lnTo>
                  <a:lnTo>
                    <a:pt x="3348" y="23896"/>
                  </a:lnTo>
                  <a:lnTo>
                    <a:pt x="3620" y="23979"/>
                  </a:lnTo>
                  <a:lnTo>
                    <a:pt x="3704" y="23979"/>
                  </a:lnTo>
                  <a:lnTo>
                    <a:pt x="3746" y="23958"/>
                  </a:lnTo>
                  <a:lnTo>
                    <a:pt x="3830" y="23958"/>
                  </a:lnTo>
                  <a:lnTo>
                    <a:pt x="3851" y="23979"/>
                  </a:lnTo>
                  <a:lnTo>
                    <a:pt x="3851" y="24063"/>
                  </a:lnTo>
                  <a:lnTo>
                    <a:pt x="3872" y="24147"/>
                  </a:lnTo>
                  <a:lnTo>
                    <a:pt x="3830" y="24168"/>
                  </a:lnTo>
                  <a:lnTo>
                    <a:pt x="3746" y="24147"/>
                  </a:lnTo>
                  <a:lnTo>
                    <a:pt x="3725" y="24168"/>
                  </a:lnTo>
                  <a:lnTo>
                    <a:pt x="3704" y="24147"/>
                  </a:lnTo>
                  <a:lnTo>
                    <a:pt x="3600" y="24168"/>
                  </a:lnTo>
                  <a:lnTo>
                    <a:pt x="3600" y="24209"/>
                  </a:lnTo>
                  <a:lnTo>
                    <a:pt x="3620" y="24251"/>
                  </a:lnTo>
                  <a:lnTo>
                    <a:pt x="3662" y="24251"/>
                  </a:lnTo>
                  <a:lnTo>
                    <a:pt x="3746" y="24272"/>
                  </a:lnTo>
                  <a:lnTo>
                    <a:pt x="3767" y="24293"/>
                  </a:lnTo>
                  <a:lnTo>
                    <a:pt x="3662" y="24356"/>
                  </a:lnTo>
                  <a:lnTo>
                    <a:pt x="3600" y="24356"/>
                  </a:lnTo>
                  <a:lnTo>
                    <a:pt x="3495" y="24293"/>
                  </a:lnTo>
                  <a:lnTo>
                    <a:pt x="3390" y="24335"/>
                  </a:lnTo>
                  <a:lnTo>
                    <a:pt x="3390" y="24377"/>
                  </a:lnTo>
                  <a:lnTo>
                    <a:pt x="3411" y="24460"/>
                  </a:lnTo>
                  <a:lnTo>
                    <a:pt x="3453" y="24481"/>
                  </a:lnTo>
                  <a:lnTo>
                    <a:pt x="3516" y="24460"/>
                  </a:lnTo>
                  <a:lnTo>
                    <a:pt x="3620" y="24460"/>
                  </a:lnTo>
                  <a:lnTo>
                    <a:pt x="3704" y="24502"/>
                  </a:lnTo>
                  <a:lnTo>
                    <a:pt x="3725" y="24565"/>
                  </a:lnTo>
                  <a:lnTo>
                    <a:pt x="3495" y="24565"/>
                  </a:lnTo>
                  <a:lnTo>
                    <a:pt x="3432" y="24586"/>
                  </a:lnTo>
                  <a:lnTo>
                    <a:pt x="3348" y="24544"/>
                  </a:lnTo>
                  <a:lnTo>
                    <a:pt x="3307" y="24544"/>
                  </a:lnTo>
                  <a:lnTo>
                    <a:pt x="3244" y="24607"/>
                  </a:lnTo>
                  <a:lnTo>
                    <a:pt x="3244" y="24816"/>
                  </a:lnTo>
                  <a:lnTo>
                    <a:pt x="3223" y="24879"/>
                  </a:lnTo>
                  <a:lnTo>
                    <a:pt x="3244" y="24921"/>
                  </a:lnTo>
                  <a:lnTo>
                    <a:pt x="3328" y="24921"/>
                  </a:lnTo>
                  <a:lnTo>
                    <a:pt x="3558" y="24816"/>
                  </a:lnTo>
                  <a:lnTo>
                    <a:pt x="3620" y="24774"/>
                  </a:lnTo>
                  <a:lnTo>
                    <a:pt x="3809" y="24712"/>
                  </a:lnTo>
                  <a:lnTo>
                    <a:pt x="3913" y="24670"/>
                  </a:lnTo>
                  <a:lnTo>
                    <a:pt x="3976" y="24544"/>
                  </a:lnTo>
                  <a:lnTo>
                    <a:pt x="4123" y="24398"/>
                  </a:lnTo>
                  <a:lnTo>
                    <a:pt x="4395" y="24272"/>
                  </a:lnTo>
                  <a:lnTo>
                    <a:pt x="4541" y="24230"/>
                  </a:lnTo>
                  <a:lnTo>
                    <a:pt x="4604" y="24251"/>
                  </a:lnTo>
                  <a:lnTo>
                    <a:pt x="4604" y="24293"/>
                  </a:lnTo>
                  <a:lnTo>
                    <a:pt x="4562" y="24335"/>
                  </a:lnTo>
                  <a:lnTo>
                    <a:pt x="4478" y="24335"/>
                  </a:lnTo>
                  <a:lnTo>
                    <a:pt x="4332" y="24377"/>
                  </a:lnTo>
                  <a:lnTo>
                    <a:pt x="4144" y="24460"/>
                  </a:lnTo>
                  <a:lnTo>
                    <a:pt x="3955" y="24670"/>
                  </a:lnTo>
                  <a:lnTo>
                    <a:pt x="3872" y="24774"/>
                  </a:lnTo>
                  <a:lnTo>
                    <a:pt x="3725" y="24795"/>
                  </a:lnTo>
                  <a:lnTo>
                    <a:pt x="3641" y="24816"/>
                  </a:lnTo>
                  <a:lnTo>
                    <a:pt x="3495" y="24921"/>
                  </a:lnTo>
                  <a:lnTo>
                    <a:pt x="3328" y="24984"/>
                  </a:lnTo>
                  <a:lnTo>
                    <a:pt x="3244" y="25005"/>
                  </a:lnTo>
                  <a:lnTo>
                    <a:pt x="3223" y="25067"/>
                  </a:lnTo>
                  <a:lnTo>
                    <a:pt x="3307" y="25067"/>
                  </a:lnTo>
                  <a:lnTo>
                    <a:pt x="3348" y="25025"/>
                  </a:lnTo>
                  <a:lnTo>
                    <a:pt x="3411" y="25067"/>
                  </a:lnTo>
                  <a:lnTo>
                    <a:pt x="3411" y="25109"/>
                  </a:lnTo>
                  <a:lnTo>
                    <a:pt x="3516" y="25067"/>
                  </a:lnTo>
                  <a:lnTo>
                    <a:pt x="3558" y="25005"/>
                  </a:lnTo>
                  <a:lnTo>
                    <a:pt x="3620" y="25005"/>
                  </a:lnTo>
                  <a:lnTo>
                    <a:pt x="3704" y="25088"/>
                  </a:lnTo>
                  <a:lnTo>
                    <a:pt x="3746" y="25088"/>
                  </a:lnTo>
                  <a:lnTo>
                    <a:pt x="3830" y="25025"/>
                  </a:lnTo>
                  <a:lnTo>
                    <a:pt x="3934" y="24963"/>
                  </a:lnTo>
                  <a:lnTo>
                    <a:pt x="4018" y="24963"/>
                  </a:lnTo>
                  <a:lnTo>
                    <a:pt x="4039" y="24984"/>
                  </a:lnTo>
                  <a:lnTo>
                    <a:pt x="4018" y="25025"/>
                  </a:lnTo>
                  <a:lnTo>
                    <a:pt x="3934" y="25025"/>
                  </a:lnTo>
                  <a:lnTo>
                    <a:pt x="3851" y="25109"/>
                  </a:lnTo>
                  <a:lnTo>
                    <a:pt x="3767" y="25130"/>
                  </a:lnTo>
                  <a:lnTo>
                    <a:pt x="3662" y="25130"/>
                  </a:lnTo>
                  <a:lnTo>
                    <a:pt x="3620" y="25088"/>
                  </a:lnTo>
                  <a:lnTo>
                    <a:pt x="3558" y="25109"/>
                  </a:lnTo>
                  <a:lnTo>
                    <a:pt x="3516" y="25172"/>
                  </a:lnTo>
                  <a:lnTo>
                    <a:pt x="3390" y="25214"/>
                  </a:lnTo>
                  <a:lnTo>
                    <a:pt x="3348" y="25235"/>
                  </a:lnTo>
                  <a:lnTo>
                    <a:pt x="3432" y="25297"/>
                  </a:lnTo>
                  <a:lnTo>
                    <a:pt x="3495" y="25297"/>
                  </a:lnTo>
                  <a:lnTo>
                    <a:pt x="3600" y="25339"/>
                  </a:lnTo>
                  <a:lnTo>
                    <a:pt x="3516" y="25423"/>
                  </a:lnTo>
                  <a:lnTo>
                    <a:pt x="3516" y="25486"/>
                  </a:lnTo>
                  <a:lnTo>
                    <a:pt x="3600" y="25507"/>
                  </a:lnTo>
                  <a:lnTo>
                    <a:pt x="3558" y="25549"/>
                  </a:lnTo>
                  <a:lnTo>
                    <a:pt x="3600" y="25611"/>
                  </a:lnTo>
                  <a:lnTo>
                    <a:pt x="3537" y="25611"/>
                  </a:lnTo>
                  <a:lnTo>
                    <a:pt x="3453" y="25695"/>
                  </a:lnTo>
                  <a:lnTo>
                    <a:pt x="3495" y="25758"/>
                  </a:lnTo>
                  <a:lnTo>
                    <a:pt x="3537" y="25758"/>
                  </a:lnTo>
                  <a:lnTo>
                    <a:pt x="3600" y="25716"/>
                  </a:lnTo>
                  <a:lnTo>
                    <a:pt x="3620" y="25716"/>
                  </a:lnTo>
                  <a:lnTo>
                    <a:pt x="3641" y="25821"/>
                  </a:lnTo>
                  <a:lnTo>
                    <a:pt x="3641" y="25904"/>
                  </a:lnTo>
                  <a:lnTo>
                    <a:pt x="3558" y="25946"/>
                  </a:lnTo>
                  <a:lnTo>
                    <a:pt x="3558" y="26113"/>
                  </a:lnTo>
                  <a:lnTo>
                    <a:pt x="3620" y="26176"/>
                  </a:lnTo>
                  <a:lnTo>
                    <a:pt x="3704" y="26176"/>
                  </a:lnTo>
                  <a:lnTo>
                    <a:pt x="3767" y="26134"/>
                  </a:lnTo>
                  <a:lnTo>
                    <a:pt x="3809" y="26051"/>
                  </a:lnTo>
                  <a:lnTo>
                    <a:pt x="3851" y="26072"/>
                  </a:lnTo>
                  <a:lnTo>
                    <a:pt x="3913" y="26030"/>
                  </a:lnTo>
                  <a:lnTo>
                    <a:pt x="3955" y="26030"/>
                  </a:lnTo>
                  <a:lnTo>
                    <a:pt x="4018" y="26072"/>
                  </a:lnTo>
                  <a:lnTo>
                    <a:pt x="3976" y="26113"/>
                  </a:lnTo>
                  <a:lnTo>
                    <a:pt x="3872" y="26176"/>
                  </a:lnTo>
                  <a:lnTo>
                    <a:pt x="3809" y="26176"/>
                  </a:lnTo>
                  <a:lnTo>
                    <a:pt x="3641" y="26239"/>
                  </a:lnTo>
                  <a:lnTo>
                    <a:pt x="3558" y="26281"/>
                  </a:lnTo>
                  <a:lnTo>
                    <a:pt x="3558" y="26365"/>
                  </a:lnTo>
                  <a:lnTo>
                    <a:pt x="3537" y="26448"/>
                  </a:lnTo>
                  <a:lnTo>
                    <a:pt x="3620" y="26490"/>
                  </a:lnTo>
                  <a:lnTo>
                    <a:pt x="3558" y="26553"/>
                  </a:lnTo>
                  <a:lnTo>
                    <a:pt x="3537" y="26657"/>
                  </a:lnTo>
                  <a:lnTo>
                    <a:pt x="3558" y="26783"/>
                  </a:lnTo>
                  <a:lnTo>
                    <a:pt x="3620" y="26783"/>
                  </a:lnTo>
                  <a:lnTo>
                    <a:pt x="3704" y="26637"/>
                  </a:lnTo>
                  <a:lnTo>
                    <a:pt x="3746" y="26595"/>
                  </a:lnTo>
                  <a:lnTo>
                    <a:pt x="3872" y="26469"/>
                  </a:lnTo>
                  <a:lnTo>
                    <a:pt x="3934" y="26469"/>
                  </a:lnTo>
                  <a:lnTo>
                    <a:pt x="3976" y="26385"/>
                  </a:lnTo>
                  <a:lnTo>
                    <a:pt x="4060" y="26365"/>
                  </a:lnTo>
                  <a:lnTo>
                    <a:pt x="4060" y="26385"/>
                  </a:lnTo>
                  <a:lnTo>
                    <a:pt x="4018" y="26448"/>
                  </a:lnTo>
                  <a:lnTo>
                    <a:pt x="4018" y="26490"/>
                  </a:lnTo>
                  <a:lnTo>
                    <a:pt x="4039" y="26532"/>
                  </a:lnTo>
                  <a:lnTo>
                    <a:pt x="4123" y="26490"/>
                  </a:lnTo>
                  <a:lnTo>
                    <a:pt x="4248" y="26365"/>
                  </a:lnTo>
                  <a:lnTo>
                    <a:pt x="4269" y="26323"/>
                  </a:lnTo>
                  <a:lnTo>
                    <a:pt x="4332" y="26385"/>
                  </a:lnTo>
                  <a:lnTo>
                    <a:pt x="4374" y="26385"/>
                  </a:lnTo>
                  <a:lnTo>
                    <a:pt x="4436" y="26344"/>
                  </a:lnTo>
                  <a:lnTo>
                    <a:pt x="4499" y="26344"/>
                  </a:lnTo>
                  <a:lnTo>
                    <a:pt x="4499" y="26365"/>
                  </a:lnTo>
                  <a:lnTo>
                    <a:pt x="4436" y="26448"/>
                  </a:lnTo>
                  <a:lnTo>
                    <a:pt x="4436" y="26637"/>
                  </a:lnTo>
                  <a:lnTo>
                    <a:pt x="4478" y="26657"/>
                  </a:lnTo>
                  <a:lnTo>
                    <a:pt x="4541" y="26741"/>
                  </a:lnTo>
                  <a:lnTo>
                    <a:pt x="4499" y="26762"/>
                  </a:lnTo>
                  <a:lnTo>
                    <a:pt x="4436" y="26741"/>
                  </a:lnTo>
                  <a:lnTo>
                    <a:pt x="4332" y="26637"/>
                  </a:lnTo>
                  <a:lnTo>
                    <a:pt x="4269" y="26553"/>
                  </a:lnTo>
                  <a:lnTo>
                    <a:pt x="4227" y="26553"/>
                  </a:lnTo>
                  <a:lnTo>
                    <a:pt x="4164" y="26574"/>
                  </a:lnTo>
                  <a:lnTo>
                    <a:pt x="4081" y="26574"/>
                  </a:lnTo>
                  <a:lnTo>
                    <a:pt x="4060" y="26637"/>
                  </a:lnTo>
                  <a:lnTo>
                    <a:pt x="4123" y="26678"/>
                  </a:lnTo>
                  <a:lnTo>
                    <a:pt x="4164" y="26678"/>
                  </a:lnTo>
                  <a:lnTo>
                    <a:pt x="4248" y="26783"/>
                  </a:lnTo>
                  <a:lnTo>
                    <a:pt x="4290" y="26804"/>
                  </a:lnTo>
                  <a:lnTo>
                    <a:pt x="4269" y="26867"/>
                  </a:lnTo>
                  <a:lnTo>
                    <a:pt x="4185" y="26783"/>
                  </a:lnTo>
                  <a:lnTo>
                    <a:pt x="4144" y="26762"/>
                  </a:lnTo>
                  <a:lnTo>
                    <a:pt x="4060" y="26762"/>
                  </a:lnTo>
                  <a:lnTo>
                    <a:pt x="3955" y="26888"/>
                  </a:lnTo>
                  <a:lnTo>
                    <a:pt x="3872" y="26950"/>
                  </a:lnTo>
                  <a:lnTo>
                    <a:pt x="3704" y="26950"/>
                  </a:lnTo>
                  <a:lnTo>
                    <a:pt x="3662" y="26971"/>
                  </a:lnTo>
                  <a:lnTo>
                    <a:pt x="3725" y="26992"/>
                  </a:lnTo>
                  <a:lnTo>
                    <a:pt x="3830" y="26992"/>
                  </a:lnTo>
                  <a:lnTo>
                    <a:pt x="3892" y="26971"/>
                  </a:lnTo>
                  <a:lnTo>
                    <a:pt x="4060" y="26950"/>
                  </a:lnTo>
                  <a:lnTo>
                    <a:pt x="4164" y="26888"/>
                  </a:lnTo>
                  <a:lnTo>
                    <a:pt x="4248" y="26909"/>
                  </a:lnTo>
                  <a:lnTo>
                    <a:pt x="4353" y="26909"/>
                  </a:lnTo>
                  <a:lnTo>
                    <a:pt x="4311" y="26950"/>
                  </a:lnTo>
                  <a:lnTo>
                    <a:pt x="4248" y="27013"/>
                  </a:lnTo>
                  <a:lnTo>
                    <a:pt x="4102" y="27013"/>
                  </a:lnTo>
                  <a:lnTo>
                    <a:pt x="3976" y="27055"/>
                  </a:lnTo>
                  <a:lnTo>
                    <a:pt x="3767" y="27055"/>
                  </a:lnTo>
                  <a:lnTo>
                    <a:pt x="3662" y="27076"/>
                  </a:lnTo>
                  <a:lnTo>
                    <a:pt x="3641" y="27160"/>
                  </a:lnTo>
                  <a:lnTo>
                    <a:pt x="3662" y="27222"/>
                  </a:lnTo>
                  <a:lnTo>
                    <a:pt x="3767" y="27264"/>
                  </a:lnTo>
                  <a:lnTo>
                    <a:pt x="3872" y="27222"/>
                  </a:lnTo>
                  <a:lnTo>
                    <a:pt x="3892" y="27264"/>
                  </a:lnTo>
                  <a:lnTo>
                    <a:pt x="3830" y="27306"/>
                  </a:lnTo>
                  <a:lnTo>
                    <a:pt x="3725" y="27306"/>
                  </a:lnTo>
                  <a:lnTo>
                    <a:pt x="3662" y="27390"/>
                  </a:lnTo>
                  <a:lnTo>
                    <a:pt x="3683" y="27473"/>
                  </a:lnTo>
                  <a:lnTo>
                    <a:pt x="3767" y="27515"/>
                  </a:lnTo>
                  <a:lnTo>
                    <a:pt x="3830" y="27473"/>
                  </a:lnTo>
                  <a:lnTo>
                    <a:pt x="3851" y="27411"/>
                  </a:lnTo>
                  <a:lnTo>
                    <a:pt x="3934" y="27411"/>
                  </a:lnTo>
                  <a:lnTo>
                    <a:pt x="3976" y="27432"/>
                  </a:lnTo>
                  <a:lnTo>
                    <a:pt x="4060" y="27432"/>
                  </a:lnTo>
                  <a:lnTo>
                    <a:pt x="4144" y="27411"/>
                  </a:lnTo>
                  <a:lnTo>
                    <a:pt x="4185" y="27390"/>
                  </a:lnTo>
                  <a:lnTo>
                    <a:pt x="4227" y="27411"/>
                  </a:lnTo>
                  <a:lnTo>
                    <a:pt x="4164" y="27473"/>
                  </a:lnTo>
                  <a:lnTo>
                    <a:pt x="4039" y="27515"/>
                  </a:lnTo>
                  <a:lnTo>
                    <a:pt x="3976" y="27494"/>
                  </a:lnTo>
                  <a:lnTo>
                    <a:pt x="3913" y="27473"/>
                  </a:lnTo>
                  <a:lnTo>
                    <a:pt x="3851" y="27473"/>
                  </a:lnTo>
                  <a:lnTo>
                    <a:pt x="3913" y="27515"/>
                  </a:lnTo>
                  <a:lnTo>
                    <a:pt x="3976" y="27515"/>
                  </a:lnTo>
                  <a:lnTo>
                    <a:pt x="4039" y="27536"/>
                  </a:lnTo>
                  <a:lnTo>
                    <a:pt x="3976" y="27578"/>
                  </a:lnTo>
                  <a:lnTo>
                    <a:pt x="3851" y="27578"/>
                  </a:lnTo>
                  <a:lnTo>
                    <a:pt x="3746" y="27641"/>
                  </a:lnTo>
                  <a:lnTo>
                    <a:pt x="3809" y="27704"/>
                  </a:lnTo>
                  <a:lnTo>
                    <a:pt x="3851" y="27704"/>
                  </a:lnTo>
                  <a:lnTo>
                    <a:pt x="3913" y="27683"/>
                  </a:lnTo>
                  <a:lnTo>
                    <a:pt x="4039" y="27683"/>
                  </a:lnTo>
                  <a:lnTo>
                    <a:pt x="4081" y="27704"/>
                  </a:lnTo>
                  <a:lnTo>
                    <a:pt x="4144" y="27704"/>
                  </a:lnTo>
                  <a:lnTo>
                    <a:pt x="4081" y="27746"/>
                  </a:lnTo>
                  <a:lnTo>
                    <a:pt x="3955" y="27787"/>
                  </a:lnTo>
                  <a:lnTo>
                    <a:pt x="3872" y="27746"/>
                  </a:lnTo>
                  <a:lnTo>
                    <a:pt x="3809" y="27787"/>
                  </a:lnTo>
                  <a:lnTo>
                    <a:pt x="3767" y="27829"/>
                  </a:lnTo>
                  <a:lnTo>
                    <a:pt x="3809" y="27892"/>
                  </a:lnTo>
                  <a:lnTo>
                    <a:pt x="3851" y="27892"/>
                  </a:lnTo>
                  <a:lnTo>
                    <a:pt x="3934" y="27829"/>
                  </a:lnTo>
                  <a:lnTo>
                    <a:pt x="4018" y="27829"/>
                  </a:lnTo>
                  <a:lnTo>
                    <a:pt x="4081" y="27892"/>
                  </a:lnTo>
                  <a:lnTo>
                    <a:pt x="4081" y="27934"/>
                  </a:lnTo>
                  <a:lnTo>
                    <a:pt x="3934" y="27997"/>
                  </a:lnTo>
                  <a:lnTo>
                    <a:pt x="3892" y="28038"/>
                  </a:lnTo>
                  <a:lnTo>
                    <a:pt x="3955" y="28143"/>
                  </a:lnTo>
                  <a:lnTo>
                    <a:pt x="3997" y="28143"/>
                  </a:lnTo>
                  <a:lnTo>
                    <a:pt x="4039" y="28122"/>
                  </a:lnTo>
                  <a:lnTo>
                    <a:pt x="4102" y="28122"/>
                  </a:lnTo>
                  <a:lnTo>
                    <a:pt x="4164" y="28206"/>
                  </a:lnTo>
                  <a:lnTo>
                    <a:pt x="4185" y="28143"/>
                  </a:lnTo>
                  <a:lnTo>
                    <a:pt x="4227" y="28122"/>
                  </a:lnTo>
                  <a:lnTo>
                    <a:pt x="4269" y="28143"/>
                  </a:lnTo>
                  <a:lnTo>
                    <a:pt x="4248" y="28206"/>
                  </a:lnTo>
                  <a:lnTo>
                    <a:pt x="4206" y="28248"/>
                  </a:lnTo>
                  <a:lnTo>
                    <a:pt x="4269" y="28310"/>
                  </a:lnTo>
                  <a:lnTo>
                    <a:pt x="4164" y="28436"/>
                  </a:lnTo>
                  <a:lnTo>
                    <a:pt x="4144" y="28436"/>
                  </a:lnTo>
                  <a:lnTo>
                    <a:pt x="4081" y="28520"/>
                  </a:lnTo>
                  <a:lnTo>
                    <a:pt x="4039" y="28582"/>
                  </a:lnTo>
                  <a:lnTo>
                    <a:pt x="4039" y="28624"/>
                  </a:lnTo>
                  <a:lnTo>
                    <a:pt x="4102" y="28624"/>
                  </a:lnTo>
                  <a:lnTo>
                    <a:pt x="4164" y="28582"/>
                  </a:lnTo>
                  <a:lnTo>
                    <a:pt x="4248" y="28624"/>
                  </a:lnTo>
                  <a:lnTo>
                    <a:pt x="4269" y="28687"/>
                  </a:lnTo>
                  <a:lnTo>
                    <a:pt x="4227" y="28750"/>
                  </a:lnTo>
                  <a:lnTo>
                    <a:pt x="4227" y="28771"/>
                  </a:lnTo>
                  <a:lnTo>
                    <a:pt x="4290" y="28771"/>
                  </a:lnTo>
                  <a:lnTo>
                    <a:pt x="4353" y="28792"/>
                  </a:lnTo>
                  <a:lnTo>
                    <a:pt x="4353" y="28854"/>
                  </a:lnTo>
                  <a:lnTo>
                    <a:pt x="4290" y="28896"/>
                  </a:lnTo>
                  <a:lnTo>
                    <a:pt x="4353" y="28959"/>
                  </a:lnTo>
                  <a:lnTo>
                    <a:pt x="4332" y="29043"/>
                  </a:lnTo>
                  <a:lnTo>
                    <a:pt x="4248" y="29085"/>
                  </a:lnTo>
                  <a:lnTo>
                    <a:pt x="4206" y="29147"/>
                  </a:lnTo>
                  <a:lnTo>
                    <a:pt x="4311" y="29147"/>
                  </a:lnTo>
                  <a:lnTo>
                    <a:pt x="4374" y="29085"/>
                  </a:lnTo>
                  <a:lnTo>
                    <a:pt x="4395" y="29043"/>
                  </a:lnTo>
                  <a:lnTo>
                    <a:pt x="4520" y="28980"/>
                  </a:lnTo>
                  <a:lnTo>
                    <a:pt x="4562" y="29001"/>
                  </a:lnTo>
                  <a:lnTo>
                    <a:pt x="4499" y="29064"/>
                  </a:lnTo>
                  <a:lnTo>
                    <a:pt x="4541" y="29106"/>
                  </a:lnTo>
                  <a:lnTo>
                    <a:pt x="4457" y="29168"/>
                  </a:lnTo>
                  <a:lnTo>
                    <a:pt x="4395" y="29210"/>
                  </a:lnTo>
                  <a:lnTo>
                    <a:pt x="4332" y="29210"/>
                  </a:lnTo>
                  <a:lnTo>
                    <a:pt x="4248" y="29252"/>
                  </a:lnTo>
                  <a:lnTo>
                    <a:pt x="4185" y="29294"/>
                  </a:lnTo>
                  <a:lnTo>
                    <a:pt x="4248" y="29357"/>
                  </a:lnTo>
                  <a:lnTo>
                    <a:pt x="4332" y="29294"/>
                  </a:lnTo>
                  <a:lnTo>
                    <a:pt x="4374" y="29252"/>
                  </a:lnTo>
                  <a:lnTo>
                    <a:pt x="4478" y="29273"/>
                  </a:lnTo>
                  <a:lnTo>
                    <a:pt x="4499" y="29294"/>
                  </a:lnTo>
                  <a:lnTo>
                    <a:pt x="4457" y="29357"/>
                  </a:lnTo>
                  <a:lnTo>
                    <a:pt x="4332" y="29398"/>
                  </a:lnTo>
                  <a:lnTo>
                    <a:pt x="4332" y="29503"/>
                  </a:lnTo>
                  <a:lnTo>
                    <a:pt x="4269" y="29566"/>
                  </a:lnTo>
                  <a:lnTo>
                    <a:pt x="4185" y="29587"/>
                  </a:lnTo>
                  <a:lnTo>
                    <a:pt x="4164" y="29629"/>
                  </a:lnTo>
                  <a:lnTo>
                    <a:pt x="4248" y="29691"/>
                  </a:lnTo>
                  <a:lnTo>
                    <a:pt x="4374" y="29670"/>
                  </a:lnTo>
                  <a:lnTo>
                    <a:pt x="4457" y="29608"/>
                  </a:lnTo>
                  <a:lnTo>
                    <a:pt x="4562" y="29587"/>
                  </a:lnTo>
                  <a:lnTo>
                    <a:pt x="4625" y="29587"/>
                  </a:lnTo>
                  <a:lnTo>
                    <a:pt x="4667" y="29629"/>
                  </a:lnTo>
                  <a:lnTo>
                    <a:pt x="4625" y="29691"/>
                  </a:lnTo>
                  <a:lnTo>
                    <a:pt x="4562" y="29691"/>
                  </a:lnTo>
                  <a:lnTo>
                    <a:pt x="4416" y="29733"/>
                  </a:lnTo>
                  <a:lnTo>
                    <a:pt x="4416" y="29775"/>
                  </a:lnTo>
                  <a:lnTo>
                    <a:pt x="4499" y="29775"/>
                  </a:lnTo>
                  <a:lnTo>
                    <a:pt x="4541" y="29817"/>
                  </a:lnTo>
                  <a:lnTo>
                    <a:pt x="4457" y="29901"/>
                  </a:lnTo>
                  <a:lnTo>
                    <a:pt x="4478" y="29984"/>
                  </a:lnTo>
                  <a:lnTo>
                    <a:pt x="4562" y="30005"/>
                  </a:lnTo>
                  <a:lnTo>
                    <a:pt x="4688" y="29901"/>
                  </a:lnTo>
                  <a:lnTo>
                    <a:pt x="4750" y="29880"/>
                  </a:lnTo>
                  <a:lnTo>
                    <a:pt x="4771" y="29901"/>
                  </a:lnTo>
                  <a:lnTo>
                    <a:pt x="4855" y="29984"/>
                  </a:lnTo>
                  <a:lnTo>
                    <a:pt x="4855" y="30089"/>
                  </a:lnTo>
                  <a:lnTo>
                    <a:pt x="4918" y="30131"/>
                  </a:lnTo>
                  <a:lnTo>
                    <a:pt x="4918" y="30152"/>
                  </a:lnTo>
                  <a:lnTo>
                    <a:pt x="4876" y="30214"/>
                  </a:lnTo>
                  <a:lnTo>
                    <a:pt x="4792" y="30214"/>
                  </a:lnTo>
                  <a:lnTo>
                    <a:pt x="4750" y="30298"/>
                  </a:lnTo>
                  <a:lnTo>
                    <a:pt x="4771" y="30340"/>
                  </a:lnTo>
                  <a:lnTo>
                    <a:pt x="4918" y="30361"/>
                  </a:lnTo>
                  <a:lnTo>
                    <a:pt x="4981" y="30340"/>
                  </a:lnTo>
                  <a:lnTo>
                    <a:pt x="4960" y="30298"/>
                  </a:lnTo>
                  <a:lnTo>
                    <a:pt x="4960" y="30235"/>
                  </a:lnTo>
                  <a:lnTo>
                    <a:pt x="5001" y="30214"/>
                  </a:lnTo>
                  <a:lnTo>
                    <a:pt x="5064" y="30235"/>
                  </a:lnTo>
                  <a:lnTo>
                    <a:pt x="5127" y="30194"/>
                  </a:lnTo>
                  <a:lnTo>
                    <a:pt x="5211" y="30152"/>
                  </a:lnTo>
                  <a:lnTo>
                    <a:pt x="5273" y="30214"/>
                  </a:lnTo>
                  <a:lnTo>
                    <a:pt x="5315" y="30235"/>
                  </a:lnTo>
                  <a:lnTo>
                    <a:pt x="5378" y="30214"/>
                  </a:lnTo>
                  <a:lnTo>
                    <a:pt x="5420" y="30131"/>
                  </a:lnTo>
                  <a:lnTo>
                    <a:pt x="5483" y="30089"/>
                  </a:lnTo>
                  <a:lnTo>
                    <a:pt x="5545" y="30089"/>
                  </a:lnTo>
                  <a:lnTo>
                    <a:pt x="5629" y="30047"/>
                  </a:lnTo>
                  <a:lnTo>
                    <a:pt x="5713" y="30089"/>
                  </a:lnTo>
                  <a:lnTo>
                    <a:pt x="5755" y="30026"/>
                  </a:lnTo>
                  <a:lnTo>
                    <a:pt x="5755" y="29984"/>
                  </a:lnTo>
                  <a:lnTo>
                    <a:pt x="5713" y="29922"/>
                  </a:lnTo>
                  <a:lnTo>
                    <a:pt x="5713" y="29880"/>
                  </a:lnTo>
                  <a:lnTo>
                    <a:pt x="5755" y="29838"/>
                  </a:lnTo>
                  <a:lnTo>
                    <a:pt x="5817" y="29880"/>
                  </a:lnTo>
                  <a:lnTo>
                    <a:pt x="5859" y="29942"/>
                  </a:lnTo>
                  <a:lnTo>
                    <a:pt x="5859" y="30047"/>
                  </a:lnTo>
                  <a:lnTo>
                    <a:pt x="5797" y="30131"/>
                  </a:lnTo>
                  <a:lnTo>
                    <a:pt x="5734" y="30152"/>
                  </a:lnTo>
                  <a:lnTo>
                    <a:pt x="5692" y="30214"/>
                  </a:lnTo>
                  <a:lnTo>
                    <a:pt x="5713" y="30235"/>
                  </a:lnTo>
                  <a:lnTo>
                    <a:pt x="5838" y="30194"/>
                  </a:lnTo>
                  <a:lnTo>
                    <a:pt x="6027" y="30089"/>
                  </a:lnTo>
                  <a:lnTo>
                    <a:pt x="6131" y="29922"/>
                  </a:lnTo>
                  <a:lnTo>
                    <a:pt x="6173" y="29922"/>
                  </a:lnTo>
                  <a:lnTo>
                    <a:pt x="6215" y="30005"/>
                  </a:lnTo>
                  <a:lnTo>
                    <a:pt x="6215" y="30110"/>
                  </a:lnTo>
                  <a:lnTo>
                    <a:pt x="6131" y="30131"/>
                  </a:lnTo>
                  <a:lnTo>
                    <a:pt x="6048" y="30194"/>
                  </a:lnTo>
                  <a:lnTo>
                    <a:pt x="5964" y="30256"/>
                  </a:lnTo>
                  <a:lnTo>
                    <a:pt x="5859" y="30298"/>
                  </a:lnTo>
                  <a:lnTo>
                    <a:pt x="5838" y="30319"/>
                  </a:lnTo>
                  <a:lnTo>
                    <a:pt x="5859" y="30340"/>
                  </a:lnTo>
                  <a:lnTo>
                    <a:pt x="5964" y="30319"/>
                  </a:lnTo>
                  <a:lnTo>
                    <a:pt x="6110" y="30235"/>
                  </a:lnTo>
                  <a:lnTo>
                    <a:pt x="6131" y="30256"/>
                  </a:lnTo>
                  <a:lnTo>
                    <a:pt x="6027" y="30361"/>
                  </a:lnTo>
                  <a:lnTo>
                    <a:pt x="5943" y="30403"/>
                  </a:lnTo>
                  <a:lnTo>
                    <a:pt x="5943" y="30507"/>
                  </a:lnTo>
                  <a:lnTo>
                    <a:pt x="5797" y="30612"/>
                  </a:lnTo>
                  <a:lnTo>
                    <a:pt x="5755" y="30654"/>
                  </a:lnTo>
                  <a:lnTo>
                    <a:pt x="5817" y="30654"/>
                  </a:lnTo>
                  <a:lnTo>
                    <a:pt x="5859" y="30612"/>
                  </a:lnTo>
                  <a:lnTo>
                    <a:pt x="5901" y="30612"/>
                  </a:lnTo>
                  <a:lnTo>
                    <a:pt x="5901" y="30633"/>
                  </a:lnTo>
                  <a:lnTo>
                    <a:pt x="5922" y="30738"/>
                  </a:lnTo>
                  <a:lnTo>
                    <a:pt x="5943" y="30654"/>
                  </a:lnTo>
                  <a:lnTo>
                    <a:pt x="6027" y="30612"/>
                  </a:lnTo>
                  <a:lnTo>
                    <a:pt x="6048" y="30549"/>
                  </a:lnTo>
                  <a:lnTo>
                    <a:pt x="6110" y="30549"/>
                  </a:lnTo>
                  <a:lnTo>
                    <a:pt x="6131" y="30570"/>
                  </a:lnTo>
                  <a:lnTo>
                    <a:pt x="6048" y="30654"/>
                  </a:lnTo>
                  <a:lnTo>
                    <a:pt x="6027" y="30738"/>
                  </a:lnTo>
                  <a:lnTo>
                    <a:pt x="6048" y="30759"/>
                  </a:lnTo>
                  <a:lnTo>
                    <a:pt x="6131" y="30738"/>
                  </a:lnTo>
                  <a:lnTo>
                    <a:pt x="6173" y="30654"/>
                  </a:lnTo>
                  <a:lnTo>
                    <a:pt x="6236" y="30654"/>
                  </a:lnTo>
                  <a:lnTo>
                    <a:pt x="6320" y="30633"/>
                  </a:lnTo>
                  <a:lnTo>
                    <a:pt x="6236" y="30738"/>
                  </a:lnTo>
                  <a:lnTo>
                    <a:pt x="6215" y="30842"/>
                  </a:lnTo>
                  <a:lnTo>
                    <a:pt x="6110" y="30926"/>
                  </a:lnTo>
                  <a:lnTo>
                    <a:pt x="6110" y="30989"/>
                  </a:lnTo>
                  <a:lnTo>
                    <a:pt x="6131" y="31031"/>
                  </a:lnTo>
                  <a:lnTo>
                    <a:pt x="6236" y="30947"/>
                  </a:lnTo>
                  <a:lnTo>
                    <a:pt x="6320" y="30738"/>
                  </a:lnTo>
                  <a:lnTo>
                    <a:pt x="6382" y="30675"/>
                  </a:lnTo>
                  <a:lnTo>
                    <a:pt x="6424" y="30717"/>
                  </a:lnTo>
                  <a:lnTo>
                    <a:pt x="6320" y="30863"/>
                  </a:lnTo>
                  <a:lnTo>
                    <a:pt x="6320" y="30947"/>
                  </a:lnTo>
                  <a:lnTo>
                    <a:pt x="6257" y="31031"/>
                  </a:lnTo>
                  <a:lnTo>
                    <a:pt x="6236" y="31135"/>
                  </a:lnTo>
                  <a:lnTo>
                    <a:pt x="6278" y="31156"/>
                  </a:lnTo>
                  <a:lnTo>
                    <a:pt x="6341" y="31093"/>
                  </a:lnTo>
                  <a:lnTo>
                    <a:pt x="6341" y="31031"/>
                  </a:lnTo>
                  <a:lnTo>
                    <a:pt x="6361" y="30968"/>
                  </a:lnTo>
                  <a:lnTo>
                    <a:pt x="6424" y="30968"/>
                  </a:lnTo>
                  <a:lnTo>
                    <a:pt x="6487" y="30989"/>
                  </a:lnTo>
                  <a:lnTo>
                    <a:pt x="6487" y="30842"/>
                  </a:lnTo>
                  <a:lnTo>
                    <a:pt x="6550" y="30842"/>
                  </a:lnTo>
                  <a:lnTo>
                    <a:pt x="6592" y="30759"/>
                  </a:lnTo>
                  <a:lnTo>
                    <a:pt x="6654" y="30759"/>
                  </a:lnTo>
                  <a:lnTo>
                    <a:pt x="6654" y="30821"/>
                  </a:lnTo>
                  <a:lnTo>
                    <a:pt x="6633" y="30821"/>
                  </a:lnTo>
                  <a:lnTo>
                    <a:pt x="6592" y="30926"/>
                  </a:lnTo>
                  <a:lnTo>
                    <a:pt x="6592" y="30968"/>
                  </a:lnTo>
                  <a:lnTo>
                    <a:pt x="6759" y="30968"/>
                  </a:lnTo>
                  <a:lnTo>
                    <a:pt x="7010" y="31093"/>
                  </a:lnTo>
                  <a:lnTo>
                    <a:pt x="7052" y="31093"/>
                  </a:lnTo>
                  <a:lnTo>
                    <a:pt x="7052" y="31051"/>
                  </a:lnTo>
                  <a:lnTo>
                    <a:pt x="7094" y="30989"/>
                  </a:lnTo>
                  <a:lnTo>
                    <a:pt x="7157" y="30968"/>
                  </a:lnTo>
                  <a:lnTo>
                    <a:pt x="7157" y="30926"/>
                  </a:lnTo>
                  <a:lnTo>
                    <a:pt x="7094" y="30884"/>
                  </a:lnTo>
                  <a:lnTo>
                    <a:pt x="7073" y="30863"/>
                  </a:lnTo>
                  <a:lnTo>
                    <a:pt x="6989" y="30863"/>
                  </a:lnTo>
                  <a:lnTo>
                    <a:pt x="6968" y="30884"/>
                  </a:lnTo>
                  <a:lnTo>
                    <a:pt x="6968" y="30842"/>
                  </a:lnTo>
                  <a:lnTo>
                    <a:pt x="6989" y="30821"/>
                  </a:lnTo>
                  <a:lnTo>
                    <a:pt x="6989" y="30759"/>
                  </a:lnTo>
                  <a:lnTo>
                    <a:pt x="6885" y="30717"/>
                  </a:lnTo>
                  <a:lnTo>
                    <a:pt x="6696" y="30633"/>
                  </a:lnTo>
                  <a:lnTo>
                    <a:pt x="6675" y="30570"/>
                  </a:lnTo>
                  <a:lnTo>
                    <a:pt x="6696" y="30549"/>
                  </a:lnTo>
                  <a:lnTo>
                    <a:pt x="6780" y="30570"/>
                  </a:lnTo>
                  <a:lnTo>
                    <a:pt x="6843" y="30549"/>
                  </a:lnTo>
                  <a:lnTo>
                    <a:pt x="6864" y="30549"/>
                  </a:lnTo>
                  <a:lnTo>
                    <a:pt x="6885" y="30612"/>
                  </a:lnTo>
                  <a:lnTo>
                    <a:pt x="6968" y="30675"/>
                  </a:lnTo>
                  <a:lnTo>
                    <a:pt x="7052" y="30738"/>
                  </a:lnTo>
                  <a:lnTo>
                    <a:pt x="7115" y="30738"/>
                  </a:lnTo>
                  <a:lnTo>
                    <a:pt x="7219" y="30675"/>
                  </a:lnTo>
                  <a:lnTo>
                    <a:pt x="7303" y="30633"/>
                  </a:lnTo>
                  <a:lnTo>
                    <a:pt x="7324" y="30570"/>
                  </a:lnTo>
                  <a:lnTo>
                    <a:pt x="7261" y="30549"/>
                  </a:lnTo>
                  <a:lnTo>
                    <a:pt x="7157" y="30549"/>
                  </a:lnTo>
                  <a:lnTo>
                    <a:pt x="7094" y="30528"/>
                  </a:lnTo>
                  <a:lnTo>
                    <a:pt x="7094" y="30466"/>
                  </a:lnTo>
                  <a:lnTo>
                    <a:pt x="7219" y="30466"/>
                  </a:lnTo>
                  <a:lnTo>
                    <a:pt x="7303" y="30424"/>
                  </a:lnTo>
                  <a:lnTo>
                    <a:pt x="7303" y="30403"/>
                  </a:lnTo>
                  <a:lnTo>
                    <a:pt x="7219" y="30340"/>
                  </a:lnTo>
                  <a:lnTo>
                    <a:pt x="7157" y="30319"/>
                  </a:lnTo>
                  <a:lnTo>
                    <a:pt x="7157" y="30298"/>
                  </a:lnTo>
                  <a:lnTo>
                    <a:pt x="7198" y="30298"/>
                  </a:lnTo>
                  <a:lnTo>
                    <a:pt x="7219" y="30256"/>
                  </a:lnTo>
                  <a:lnTo>
                    <a:pt x="7198" y="30235"/>
                  </a:lnTo>
                  <a:lnTo>
                    <a:pt x="7094" y="30214"/>
                  </a:lnTo>
                  <a:lnTo>
                    <a:pt x="7052" y="30152"/>
                  </a:lnTo>
                  <a:lnTo>
                    <a:pt x="7073" y="30131"/>
                  </a:lnTo>
                  <a:lnTo>
                    <a:pt x="7157" y="30152"/>
                  </a:lnTo>
                  <a:lnTo>
                    <a:pt x="7261" y="30194"/>
                  </a:lnTo>
                  <a:lnTo>
                    <a:pt x="7408" y="30152"/>
                  </a:lnTo>
                  <a:lnTo>
                    <a:pt x="7491" y="30110"/>
                  </a:lnTo>
                  <a:lnTo>
                    <a:pt x="7512" y="30047"/>
                  </a:lnTo>
                  <a:lnTo>
                    <a:pt x="7491" y="30005"/>
                  </a:lnTo>
                  <a:lnTo>
                    <a:pt x="7387" y="29984"/>
                  </a:lnTo>
                  <a:lnTo>
                    <a:pt x="7198" y="29942"/>
                  </a:lnTo>
                  <a:lnTo>
                    <a:pt x="7115" y="29901"/>
                  </a:lnTo>
                  <a:lnTo>
                    <a:pt x="7115" y="29880"/>
                  </a:lnTo>
                  <a:lnTo>
                    <a:pt x="7177" y="29880"/>
                  </a:lnTo>
                  <a:lnTo>
                    <a:pt x="7261" y="29901"/>
                  </a:lnTo>
                  <a:lnTo>
                    <a:pt x="7408" y="29901"/>
                  </a:lnTo>
                  <a:lnTo>
                    <a:pt x="7491" y="29838"/>
                  </a:lnTo>
                  <a:lnTo>
                    <a:pt x="7491" y="29775"/>
                  </a:lnTo>
                  <a:lnTo>
                    <a:pt x="7408" y="29712"/>
                  </a:lnTo>
                  <a:lnTo>
                    <a:pt x="7324" y="29691"/>
                  </a:lnTo>
                  <a:lnTo>
                    <a:pt x="7303" y="29629"/>
                  </a:lnTo>
                  <a:lnTo>
                    <a:pt x="7366" y="29629"/>
                  </a:lnTo>
                  <a:lnTo>
                    <a:pt x="7408" y="29670"/>
                  </a:lnTo>
                  <a:lnTo>
                    <a:pt x="7429" y="29712"/>
                  </a:lnTo>
                  <a:lnTo>
                    <a:pt x="7512" y="29691"/>
                  </a:lnTo>
                  <a:lnTo>
                    <a:pt x="7575" y="29629"/>
                  </a:lnTo>
                  <a:lnTo>
                    <a:pt x="7575" y="29587"/>
                  </a:lnTo>
                  <a:lnTo>
                    <a:pt x="7512" y="29566"/>
                  </a:lnTo>
                  <a:lnTo>
                    <a:pt x="7429" y="29503"/>
                  </a:lnTo>
                  <a:lnTo>
                    <a:pt x="7429" y="29482"/>
                  </a:lnTo>
                  <a:lnTo>
                    <a:pt x="7491" y="29461"/>
                  </a:lnTo>
                  <a:lnTo>
                    <a:pt x="7512" y="29503"/>
                  </a:lnTo>
                  <a:lnTo>
                    <a:pt x="7575" y="29524"/>
                  </a:lnTo>
                  <a:lnTo>
                    <a:pt x="7638" y="29461"/>
                  </a:lnTo>
                  <a:lnTo>
                    <a:pt x="7638" y="29419"/>
                  </a:lnTo>
                  <a:lnTo>
                    <a:pt x="7533" y="29398"/>
                  </a:lnTo>
                  <a:lnTo>
                    <a:pt x="7470" y="29357"/>
                  </a:lnTo>
                  <a:lnTo>
                    <a:pt x="7429" y="29294"/>
                  </a:lnTo>
                  <a:lnTo>
                    <a:pt x="7491" y="29294"/>
                  </a:lnTo>
                  <a:lnTo>
                    <a:pt x="7575" y="29357"/>
                  </a:lnTo>
                  <a:lnTo>
                    <a:pt x="7638" y="29357"/>
                  </a:lnTo>
                  <a:lnTo>
                    <a:pt x="7701" y="29398"/>
                  </a:lnTo>
                  <a:lnTo>
                    <a:pt x="7742" y="29398"/>
                  </a:lnTo>
                  <a:lnTo>
                    <a:pt x="7784" y="29315"/>
                  </a:lnTo>
                  <a:lnTo>
                    <a:pt x="7784" y="29273"/>
                  </a:lnTo>
                  <a:lnTo>
                    <a:pt x="7826" y="29210"/>
                  </a:lnTo>
                  <a:lnTo>
                    <a:pt x="7826" y="29168"/>
                  </a:lnTo>
                  <a:lnTo>
                    <a:pt x="7805" y="29106"/>
                  </a:lnTo>
                  <a:lnTo>
                    <a:pt x="7826" y="29001"/>
                  </a:lnTo>
                  <a:lnTo>
                    <a:pt x="7826" y="28959"/>
                  </a:lnTo>
                  <a:lnTo>
                    <a:pt x="7742" y="28854"/>
                  </a:lnTo>
                  <a:lnTo>
                    <a:pt x="7617" y="28750"/>
                  </a:lnTo>
                  <a:lnTo>
                    <a:pt x="7512" y="28729"/>
                  </a:lnTo>
                  <a:lnTo>
                    <a:pt x="7470" y="28666"/>
                  </a:lnTo>
                  <a:lnTo>
                    <a:pt x="7470" y="28645"/>
                  </a:lnTo>
                  <a:lnTo>
                    <a:pt x="7533" y="28645"/>
                  </a:lnTo>
                  <a:lnTo>
                    <a:pt x="7596" y="28666"/>
                  </a:lnTo>
                  <a:lnTo>
                    <a:pt x="7722" y="28771"/>
                  </a:lnTo>
                  <a:lnTo>
                    <a:pt x="7805" y="28854"/>
                  </a:lnTo>
                  <a:lnTo>
                    <a:pt x="7889" y="28854"/>
                  </a:lnTo>
                  <a:lnTo>
                    <a:pt x="7910" y="28834"/>
                  </a:lnTo>
                  <a:lnTo>
                    <a:pt x="7889" y="28687"/>
                  </a:lnTo>
                  <a:lnTo>
                    <a:pt x="7826" y="28582"/>
                  </a:lnTo>
                  <a:lnTo>
                    <a:pt x="7701" y="28562"/>
                  </a:lnTo>
                  <a:lnTo>
                    <a:pt x="7533" y="28478"/>
                  </a:lnTo>
                  <a:lnTo>
                    <a:pt x="7491" y="28457"/>
                  </a:lnTo>
                  <a:lnTo>
                    <a:pt x="7491" y="28415"/>
                  </a:lnTo>
                  <a:lnTo>
                    <a:pt x="7533" y="28415"/>
                  </a:lnTo>
                  <a:lnTo>
                    <a:pt x="7596" y="28436"/>
                  </a:lnTo>
                  <a:lnTo>
                    <a:pt x="7638" y="28478"/>
                  </a:lnTo>
                  <a:lnTo>
                    <a:pt x="7742" y="28478"/>
                  </a:lnTo>
                  <a:lnTo>
                    <a:pt x="7805" y="28415"/>
                  </a:lnTo>
                  <a:lnTo>
                    <a:pt x="7826" y="28352"/>
                  </a:lnTo>
                  <a:lnTo>
                    <a:pt x="7826" y="28269"/>
                  </a:lnTo>
                  <a:lnTo>
                    <a:pt x="7847" y="28269"/>
                  </a:lnTo>
                  <a:lnTo>
                    <a:pt x="7910" y="28310"/>
                  </a:lnTo>
                  <a:lnTo>
                    <a:pt x="7910" y="28331"/>
                  </a:lnTo>
                  <a:lnTo>
                    <a:pt x="7910" y="28373"/>
                  </a:lnTo>
                  <a:lnTo>
                    <a:pt x="8014" y="28436"/>
                  </a:lnTo>
                  <a:lnTo>
                    <a:pt x="8056" y="28436"/>
                  </a:lnTo>
                  <a:lnTo>
                    <a:pt x="8119" y="28478"/>
                  </a:lnTo>
                  <a:lnTo>
                    <a:pt x="8161" y="28478"/>
                  </a:lnTo>
                  <a:lnTo>
                    <a:pt x="8203" y="28436"/>
                  </a:lnTo>
                  <a:lnTo>
                    <a:pt x="8245" y="28373"/>
                  </a:lnTo>
                  <a:lnTo>
                    <a:pt x="8266" y="28352"/>
                  </a:lnTo>
                  <a:lnTo>
                    <a:pt x="8245" y="28310"/>
                  </a:lnTo>
                  <a:lnTo>
                    <a:pt x="8161" y="28269"/>
                  </a:lnTo>
                  <a:lnTo>
                    <a:pt x="8014" y="28269"/>
                  </a:lnTo>
                  <a:lnTo>
                    <a:pt x="7994" y="28248"/>
                  </a:lnTo>
                  <a:lnTo>
                    <a:pt x="7994" y="28227"/>
                  </a:lnTo>
                  <a:lnTo>
                    <a:pt x="7994" y="28164"/>
                  </a:lnTo>
                  <a:lnTo>
                    <a:pt x="7931" y="28122"/>
                  </a:lnTo>
                  <a:lnTo>
                    <a:pt x="7931" y="28059"/>
                  </a:lnTo>
                  <a:lnTo>
                    <a:pt x="7994" y="28018"/>
                  </a:lnTo>
                  <a:lnTo>
                    <a:pt x="8014" y="28018"/>
                  </a:lnTo>
                  <a:lnTo>
                    <a:pt x="8056" y="28059"/>
                  </a:lnTo>
                  <a:lnTo>
                    <a:pt x="8056" y="28143"/>
                  </a:lnTo>
                  <a:lnTo>
                    <a:pt x="8119" y="28206"/>
                  </a:lnTo>
                  <a:lnTo>
                    <a:pt x="8245" y="28206"/>
                  </a:lnTo>
                  <a:lnTo>
                    <a:pt x="8307" y="28164"/>
                  </a:lnTo>
                  <a:lnTo>
                    <a:pt x="8307" y="28122"/>
                  </a:lnTo>
                  <a:lnTo>
                    <a:pt x="8266" y="28059"/>
                  </a:lnTo>
                  <a:lnTo>
                    <a:pt x="8161" y="28018"/>
                  </a:lnTo>
                  <a:lnTo>
                    <a:pt x="8098" y="27955"/>
                  </a:lnTo>
                  <a:lnTo>
                    <a:pt x="8056" y="27850"/>
                  </a:lnTo>
                  <a:lnTo>
                    <a:pt x="8098" y="27850"/>
                  </a:lnTo>
                  <a:lnTo>
                    <a:pt x="8140" y="27913"/>
                  </a:lnTo>
                  <a:lnTo>
                    <a:pt x="8245" y="27955"/>
                  </a:lnTo>
                  <a:lnTo>
                    <a:pt x="8307" y="27997"/>
                  </a:lnTo>
                  <a:lnTo>
                    <a:pt x="8370" y="28059"/>
                  </a:lnTo>
                  <a:lnTo>
                    <a:pt x="8412" y="28038"/>
                  </a:lnTo>
                  <a:lnTo>
                    <a:pt x="8412" y="27997"/>
                  </a:lnTo>
                  <a:lnTo>
                    <a:pt x="8370" y="27934"/>
                  </a:lnTo>
                  <a:lnTo>
                    <a:pt x="8266" y="27892"/>
                  </a:lnTo>
                  <a:lnTo>
                    <a:pt x="8203" y="27829"/>
                  </a:lnTo>
                  <a:lnTo>
                    <a:pt x="8203" y="27746"/>
                  </a:lnTo>
                  <a:lnTo>
                    <a:pt x="8245" y="27704"/>
                  </a:lnTo>
                  <a:lnTo>
                    <a:pt x="8266" y="27641"/>
                  </a:lnTo>
                  <a:lnTo>
                    <a:pt x="8328" y="27641"/>
                  </a:lnTo>
                  <a:lnTo>
                    <a:pt x="8349" y="27704"/>
                  </a:lnTo>
                  <a:lnTo>
                    <a:pt x="8475" y="27808"/>
                  </a:lnTo>
                  <a:lnTo>
                    <a:pt x="8558" y="27808"/>
                  </a:lnTo>
                  <a:lnTo>
                    <a:pt x="8621" y="27787"/>
                  </a:lnTo>
                  <a:lnTo>
                    <a:pt x="8684" y="27787"/>
                  </a:lnTo>
                  <a:lnTo>
                    <a:pt x="8768" y="27746"/>
                  </a:lnTo>
                  <a:lnTo>
                    <a:pt x="8789" y="27683"/>
                  </a:lnTo>
                  <a:lnTo>
                    <a:pt x="8768" y="27641"/>
                  </a:lnTo>
                  <a:lnTo>
                    <a:pt x="8684" y="27620"/>
                  </a:lnTo>
                  <a:lnTo>
                    <a:pt x="8621" y="27578"/>
                  </a:lnTo>
                  <a:lnTo>
                    <a:pt x="8517" y="27515"/>
                  </a:lnTo>
                  <a:lnTo>
                    <a:pt x="8454" y="27515"/>
                  </a:lnTo>
                  <a:lnTo>
                    <a:pt x="8370" y="27494"/>
                  </a:lnTo>
                  <a:lnTo>
                    <a:pt x="8412" y="27432"/>
                  </a:lnTo>
                  <a:lnTo>
                    <a:pt x="8433" y="27411"/>
                  </a:lnTo>
                  <a:lnTo>
                    <a:pt x="8517" y="27411"/>
                  </a:lnTo>
                  <a:lnTo>
                    <a:pt x="8579" y="27494"/>
                  </a:lnTo>
                  <a:lnTo>
                    <a:pt x="8642" y="27515"/>
                  </a:lnTo>
                  <a:lnTo>
                    <a:pt x="8684" y="27515"/>
                  </a:lnTo>
                  <a:lnTo>
                    <a:pt x="8768" y="27620"/>
                  </a:lnTo>
                  <a:lnTo>
                    <a:pt x="8851" y="27641"/>
                  </a:lnTo>
                  <a:lnTo>
                    <a:pt x="8893" y="27620"/>
                  </a:lnTo>
                  <a:lnTo>
                    <a:pt x="8935" y="27578"/>
                  </a:lnTo>
                  <a:lnTo>
                    <a:pt x="8935" y="27515"/>
                  </a:lnTo>
                  <a:lnTo>
                    <a:pt x="8935" y="27411"/>
                  </a:lnTo>
                  <a:lnTo>
                    <a:pt x="8893" y="27369"/>
                  </a:lnTo>
                  <a:lnTo>
                    <a:pt x="8851" y="27327"/>
                  </a:lnTo>
                  <a:lnTo>
                    <a:pt x="8851" y="27306"/>
                  </a:lnTo>
                  <a:lnTo>
                    <a:pt x="8956" y="27306"/>
                  </a:lnTo>
                  <a:lnTo>
                    <a:pt x="8977" y="27222"/>
                  </a:lnTo>
                  <a:lnTo>
                    <a:pt x="8977" y="27181"/>
                  </a:lnTo>
                  <a:lnTo>
                    <a:pt x="8935" y="27181"/>
                  </a:lnTo>
                  <a:lnTo>
                    <a:pt x="8872" y="27201"/>
                  </a:lnTo>
                  <a:lnTo>
                    <a:pt x="8830" y="27160"/>
                  </a:lnTo>
                  <a:lnTo>
                    <a:pt x="8768" y="27097"/>
                  </a:lnTo>
                  <a:lnTo>
                    <a:pt x="8684" y="27097"/>
                  </a:lnTo>
                  <a:lnTo>
                    <a:pt x="8558" y="27013"/>
                  </a:lnTo>
                  <a:lnTo>
                    <a:pt x="8538" y="26992"/>
                  </a:lnTo>
                  <a:lnTo>
                    <a:pt x="8579" y="26950"/>
                  </a:lnTo>
                  <a:lnTo>
                    <a:pt x="8684" y="26950"/>
                  </a:lnTo>
                  <a:lnTo>
                    <a:pt x="8789" y="26971"/>
                  </a:lnTo>
                  <a:lnTo>
                    <a:pt x="8872" y="26971"/>
                  </a:lnTo>
                  <a:lnTo>
                    <a:pt x="8893" y="26909"/>
                  </a:lnTo>
                  <a:lnTo>
                    <a:pt x="8956" y="26909"/>
                  </a:lnTo>
                  <a:lnTo>
                    <a:pt x="9040" y="26971"/>
                  </a:lnTo>
                  <a:lnTo>
                    <a:pt x="9061" y="26867"/>
                  </a:lnTo>
                  <a:lnTo>
                    <a:pt x="9040" y="26699"/>
                  </a:lnTo>
                  <a:lnTo>
                    <a:pt x="8998" y="26595"/>
                  </a:lnTo>
                  <a:lnTo>
                    <a:pt x="8956" y="26553"/>
                  </a:lnTo>
                  <a:lnTo>
                    <a:pt x="8935" y="26469"/>
                  </a:lnTo>
                  <a:lnTo>
                    <a:pt x="8935" y="26427"/>
                  </a:lnTo>
                  <a:lnTo>
                    <a:pt x="8977" y="26365"/>
                  </a:lnTo>
                  <a:lnTo>
                    <a:pt x="8956" y="26260"/>
                  </a:lnTo>
                  <a:lnTo>
                    <a:pt x="8956" y="26218"/>
                  </a:lnTo>
                  <a:lnTo>
                    <a:pt x="8977" y="26155"/>
                  </a:lnTo>
                  <a:lnTo>
                    <a:pt x="8998" y="26176"/>
                  </a:lnTo>
                  <a:lnTo>
                    <a:pt x="9040" y="26239"/>
                  </a:lnTo>
                  <a:lnTo>
                    <a:pt x="9102" y="26260"/>
                  </a:lnTo>
                  <a:lnTo>
                    <a:pt x="9102" y="26218"/>
                  </a:lnTo>
                  <a:lnTo>
                    <a:pt x="9165" y="26176"/>
                  </a:lnTo>
                  <a:lnTo>
                    <a:pt x="9207" y="26218"/>
                  </a:lnTo>
                  <a:lnTo>
                    <a:pt x="9249" y="26344"/>
                  </a:lnTo>
                  <a:lnTo>
                    <a:pt x="9291" y="26365"/>
                  </a:lnTo>
                  <a:lnTo>
                    <a:pt x="9374" y="26365"/>
                  </a:lnTo>
                  <a:lnTo>
                    <a:pt x="9479" y="26239"/>
                  </a:lnTo>
                  <a:lnTo>
                    <a:pt x="9521" y="26113"/>
                  </a:lnTo>
                  <a:lnTo>
                    <a:pt x="9521" y="26009"/>
                  </a:lnTo>
                  <a:lnTo>
                    <a:pt x="9500" y="25925"/>
                  </a:lnTo>
                  <a:lnTo>
                    <a:pt x="9500" y="25862"/>
                  </a:lnTo>
                  <a:lnTo>
                    <a:pt x="9563" y="25841"/>
                  </a:lnTo>
                  <a:lnTo>
                    <a:pt x="9605" y="25841"/>
                  </a:lnTo>
                  <a:lnTo>
                    <a:pt x="9626" y="25800"/>
                  </a:lnTo>
                  <a:lnTo>
                    <a:pt x="9667" y="25758"/>
                  </a:lnTo>
                  <a:lnTo>
                    <a:pt x="9688" y="25821"/>
                  </a:lnTo>
                  <a:lnTo>
                    <a:pt x="9730" y="25883"/>
                  </a:lnTo>
                  <a:lnTo>
                    <a:pt x="9814" y="25883"/>
                  </a:lnTo>
                  <a:lnTo>
                    <a:pt x="9877" y="25841"/>
                  </a:lnTo>
                  <a:lnTo>
                    <a:pt x="9877" y="25800"/>
                  </a:lnTo>
                  <a:lnTo>
                    <a:pt x="9877" y="25737"/>
                  </a:lnTo>
                  <a:lnTo>
                    <a:pt x="9898" y="25737"/>
                  </a:lnTo>
                  <a:lnTo>
                    <a:pt x="9918" y="25800"/>
                  </a:lnTo>
                  <a:lnTo>
                    <a:pt x="9939" y="25883"/>
                  </a:lnTo>
                  <a:lnTo>
                    <a:pt x="9981" y="25925"/>
                  </a:lnTo>
                  <a:lnTo>
                    <a:pt x="10044" y="25862"/>
                  </a:lnTo>
                  <a:lnTo>
                    <a:pt x="10107" y="25821"/>
                  </a:lnTo>
                  <a:lnTo>
                    <a:pt x="10149" y="25800"/>
                  </a:lnTo>
                  <a:lnTo>
                    <a:pt x="10211" y="25841"/>
                  </a:lnTo>
                  <a:lnTo>
                    <a:pt x="10295" y="25841"/>
                  </a:lnTo>
                  <a:lnTo>
                    <a:pt x="10358" y="25800"/>
                  </a:lnTo>
                  <a:lnTo>
                    <a:pt x="10400" y="25716"/>
                  </a:lnTo>
                  <a:lnTo>
                    <a:pt x="10421" y="25674"/>
                  </a:lnTo>
                  <a:lnTo>
                    <a:pt x="10421" y="25632"/>
                  </a:lnTo>
                  <a:lnTo>
                    <a:pt x="10358" y="25549"/>
                  </a:lnTo>
                  <a:lnTo>
                    <a:pt x="10316" y="25423"/>
                  </a:lnTo>
                  <a:lnTo>
                    <a:pt x="10295" y="25339"/>
                  </a:lnTo>
                  <a:lnTo>
                    <a:pt x="10337" y="25297"/>
                  </a:lnTo>
                  <a:lnTo>
                    <a:pt x="10358" y="25318"/>
                  </a:lnTo>
                  <a:lnTo>
                    <a:pt x="10400" y="25423"/>
                  </a:lnTo>
                  <a:lnTo>
                    <a:pt x="10442" y="25423"/>
                  </a:lnTo>
                  <a:lnTo>
                    <a:pt x="10525" y="25339"/>
                  </a:lnTo>
                  <a:lnTo>
                    <a:pt x="10546" y="25256"/>
                  </a:lnTo>
                  <a:lnTo>
                    <a:pt x="10609" y="25193"/>
                  </a:lnTo>
                  <a:lnTo>
                    <a:pt x="10630" y="25130"/>
                  </a:lnTo>
                  <a:lnTo>
                    <a:pt x="10546" y="25046"/>
                  </a:lnTo>
                  <a:lnTo>
                    <a:pt x="10546" y="25005"/>
                  </a:lnTo>
                  <a:lnTo>
                    <a:pt x="10609" y="24942"/>
                  </a:lnTo>
                  <a:lnTo>
                    <a:pt x="10651" y="24921"/>
                  </a:lnTo>
                  <a:lnTo>
                    <a:pt x="10672" y="24942"/>
                  </a:lnTo>
                  <a:lnTo>
                    <a:pt x="10672" y="24984"/>
                  </a:lnTo>
                  <a:lnTo>
                    <a:pt x="10735" y="25046"/>
                  </a:lnTo>
                  <a:lnTo>
                    <a:pt x="10839" y="25088"/>
                  </a:lnTo>
                  <a:lnTo>
                    <a:pt x="10881" y="25109"/>
                  </a:lnTo>
                  <a:lnTo>
                    <a:pt x="10839" y="25172"/>
                  </a:lnTo>
                  <a:lnTo>
                    <a:pt x="10755" y="25214"/>
                  </a:lnTo>
                  <a:lnTo>
                    <a:pt x="10714" y="25318"/>
                  </a:lnTo>
                  <a:lnTo>
                    <a:pt x="10714" y="25402"/>
                  </a:lnTo>
                  <a:lnTo>
                    <a:pt x="10839" y="25549"/>
                  </a:lnTo>
                  <a:lnTo>
                    <a:pt x="10881" y="25590"/>
                  </a:lnTo>
                  <a:lnTo>
                    <a:pt x="10923" y="25507"/>
                  </a:lnTo>
                  <a:lnTo>
                    <a:pt x="10923" y="25444"/>
                  </a:lnTo>
                  <a:lnTo>
                    <a:pt x="10944" y="25381"/>
                  </a:lnTo>
                  <a:lnTo>
                    <a:pt x="10965" y="25277"/>
                  </a:lnTo>
                  <a:lnTo>
                    <a:pt x="10986" y="25277"/>
                  </a:lnTo>
                  <a:lnTo>
                    <a:pt x="11027" y="25318"/>
                  </a:lnTo>
                  <a:lnTo>
                    <a:pt x="10986" y="25402"/>
                  </a:lnTo>
                  <a:lnTo>
                    <a:pt x="10986" y="25444"/>
                  </a:lnTo>
                  <a:lnTo>
                    <a:pt x="11048" y="25549"/>
                  </a:lnTo>
                  <a:lnTo>
                    <a:pt x="11132" y="25590"/>
                  </a:lnTo>
                  <a:lnTo>
                    <a:pt x="11195" y="25528"/>
                  </a:lnTo>
                  <a:lnTo>
                    <a:pt x="11279" y="25528"/>
                  </a:lnTo>
                  <a:lnTo>
                    <a:pt x="11299" y="25486"/>
                  </a:lnTo>
                  <a:lnTo>
                    <a:pt x="11299" y="25423"/>
                  </a:lnTo>
                  <a:lnTo>
                    <a:pt x="11341" y="25381"/>
                  </a:lnTo>
                  <a:lnTo>
                    <a:pt x="11362" y="25381"/>
                  </a:lnTo>
                  <a:lnTo>
                    <a:pt x="11383" y="25402"/>
                  </a:lnTo>
                  <a:lnTo>
                    <a:pt x="11362" y="25444"/>
                  </a:lnTo>
                  <a:lnTo>
                    <a:pt x="11362" y="25507"/>
                  </a:lnTo>
                  <a:lnTo>
                    <a:pt x="11404" y="25549"/>
                  </a:lnTo>
                  <a:lnTo>
                    <a:pt x="11488" y="25549"/>
                  </a:lnTo>
                  <a:lnTo>
                    <a:pt x="11571" y="25444"/>
                  </a:lnTo>
                  <a:lnTo>
                    <a:pt x="11718" y="25339"/>
                  </a:lnTo>
                  <a:lnTo>
                    <a:pt x="11781" y="25339"/>
                  </a:lnTo>
                  <a:lnTo>
                    <a:pt x="11823" y="25318"/>
                  </a:lnTo>
                  <a:lnTo>
                    <a:pt x="11823" y="25235"/>
                  </a:lnTo>
                  <a:lnTo>
                    <a:pt x="11781" y="25172"/>
                  </a:lnTo>
                  <a:lnTo>
                    <a:pt x="11718" y="25130"/>
                  </a:lnTo>
                  <a:lnTo>
                    <a:pt x="11676" y="25088"/>
                  </a:lnTo>
                  <a:lnTo>
                    <a:pt x="11697" y="25067"/>
                  </a:lnTo>
                  <a:lnTo>
                    <a:pt x="11760" y="25067"/>
                  </a:lnTo>
                  <a:lnTo>
                    <a:pt x="11781" y="25109"/>
                  </a:lnTo>
                  <a:lnTo>
                    <a:pt x="11885" y="25172"/>
                  </a:lnTo>
                  <a:lnTo>
                    <a:pt x="11927" y="25172"/>
                  </a:lnTo>
                  <a:lnTo>
                    <a:pt x="11927" y="25088"/>
                  </a:lnTo>
                  <a:lnTo>
                    <a:pt x="11990" y="25088"/>
                  </a:lnTo>
                  <a:lnTo>
                    <a:pt x="12011" y="25130"/>
                  </a:lnTo>
                  <a:lnTo>
                    <a:pt x="12011" y="25193"/>
                  </a:lnTo>
                  <a:lnTo>
                    <a:pt x="12032" y="25214"/>
                  </a:lnTo>
                  <a:lnTo>
                    <a:pt x="12095" y="25193"/>
                  </a:lnTo>
                  <a:lnTo>
                    <a:pt x="12220" y="25046"/>
                  </a:lnTo>
                  <a:lnTo>
                    <a:pt x="12241" y="25025"/>
                  </a:lnTo>
                  <a:lnTo>
                    <a:pt x="12241" y="25005"/>
                  </a:lnTo>
                  <a:lnTo>
                    <a:pt x="12283" y="24921"/>
                  </a:lnTo>
                  <a:lnTo>
                    <a:pt x="12304" y="24879"/>
                  </a:lnTo>
                  <a:lnTo>
                    <a:pt x="12346" y="24837"/>
                  </a:lnTo>
                  <a:lnTo>
                    <a:pt x="12346" y="24837"/>
                  </a:lnTo>
                  <a:lnTo>
                    <a:pt x="12325" y="24900"/>
                  </a:lnTo>
                  <a:lnTo>
                    <a:pt x="12346" y="24942"/>
                  </a:lnTo>
                  <a:lnTo>
                    <a:pt x="12387" y="24984"/>
                  </a:lnTo>
                  <a:lnTo>
                    <a:pt x="12429" y="24942"/>
                  </a:lnTo>
                  <a:lnTo>
                    <a:pt x="12513" y="24837"/>
                  </a:lnTo>
                  <a:lnTo>
                    <a:pt x="12534" y="24774"/>
                  </a:lnTo>
                  <a:lnTo>
                    <a:pt x="12513" y="24691"/>
                  </a:lnTo>
                  <a:lnTo>
                    <a:pt x="12513" y="24607"/>
                  </a:lnTo>
                  <a:lnTo>
                    <a:pt x="12639" y="24481"/>
                  </a:lnTo>
                  <a:lnTo>
                    <a:pt x="12722" y="24460"/>
                  </a:lnTo>
                  <a:lnTo>
                    <a:pt x="12764" y="24398"/>
                  </a:lnTo>
                  <a:lnTo>
                    <a:pt x="12743" y="24356"/>
                  </a:lnTo>
                  <a:lnTo>
                    <a:pt x="12722" y="24293"/>
                  </a:lnTo>
                  <a:lnTo>
                    <a:pt x="12722" y="24272"/>
                  </a:lnTo>
                  <a:lnTo>
                    <a:pt x="12764" y="24293"/>
                  </a:lnTo>
                  <a:lnTo>
                    <a:pt x="12827" y="24314"/>
                  </a:lnTo>
                  <a:lnTo>
                    <a:pt x="12869" y="24314"/>
                  </a:lnTo>
                  <a:lnTo>
                    <a:pt x="12911" y="24251"/>
                  </a:lnTo>
                  <a:lnTo>
                    <a:pt x="12869" y="24188"/>
                  </a:lnTo>
                  <a:lnTo>
                    <a:pt x="12827" y="24147"/>
                  </a:lnTo>
                  <a:lnTo>
                    <a:pt x="12869" y="24168"/>
                  </a:lnTo>
                  <a:lnTo>
                    <a:pt x="12931" y="24209"/>
                  </a:lnTo>
                  <a:lnTo>
                    <a:pt x="12931" y="24168"/>
                  </a:lnTo>
                  <a:lnTo>
                    <a:pt x="12952" y="24084"/>
                  </a:lnTo>
                  <a:lnTo>
                    <a:pt x="13036" y="24084"/>
                  </a:lnTo>
                  <a:lnTo>
                    <a:pt x="13120" y="24042"/>
                  </a:lnTo>
                  <a:lnTo>
                    <a:pt x="13120" y="23958"/>
                  </a:lnTo>
                  <a:lnTo>
                    <a:pt x="13120" y="23937"/>
                  </a:lnTo>
                  <a:lnTo>
                    <a:pt x="13141" y="23875"/>
                  </a:lnTo>
                  <a:lnTo>
                    <a:pt x="13224" y="23875"/>
                  </a:lnTo>
                  <a:lnTo>
                    <a:pt x="13266" y="23854"/>
                  </a:lnTo>
                  <a:lnTo>
                    <a:pt x="13350" y="23749"/>
                  </a:lnTo>
                  <a:lnTo>
                    <a:pt x="13434" y="23707"/>
                  </a:lnTo>
                  <a:lnTo>
                    <a:pt x="13476" y="23707"/>
                  </a:lnTo>
                  <a:lnTo>
                    <a:pt x="13496" y="23728"/>
                  </a:lnTo>
                  <a:lnTo>
                    <a:pt x="13580" y="23707"/>
                  </a:lnTo>
                  <a:lnTo>
                    <a:pt x="13643" y="23624"/>
                  </a:lnTo>
                  <a:lnTo>
                    <a:pt x="13664" y="23477"/>
                  </a:lnTo>
                  <a:lnTo>
                    <a:pt x="13643" y="23352"/>
                  </a:lnTo>
                  <a:lnTo>
                    <a:pt x="13580" y="23352"/>
                  </a:lnTo>
                  <a:lnTo>
                    <a:pt x="13559" y="23331"/>
                  </a:lnTo>
                  <a:lnTo>
                    <a:pt x="13580" y="23247"/>
                  </a:lnTo>
                  <a:lnTo>
                    <a:pt x="13580" y="23142"/>
                  </a:lnTo>
                  <a:lnTo>
                    <a:pt x="13559" y="23059"/>
                  </a:lnTo>
                  <a:lnTo>
                    <a:pt x="13496" y="23017"/>
                  </a:lnTo>
                  <a:lnTo>
                    <a:pt x="13476" y="22912"/>
                  </a:lnTo>
                  <a:lnTo>
                    <a:pt x="13455" y="22870"/>
                  </a:lnTo>
                  <a:lnTo>
                    <a:pt x="13455" y="22787"/>
                  </a:lnTo>
                  <a:lnTo>
                    <a:pt x="13496" y="22787"/>
                  </a:lnTo>
                  <a:lnTo>
                    <a:pt x="13559" y="22808"/>
                  </a:lnTo>
                  <a:lnTo>
                    <a:pt x="13580" y="22912"/>
                  </a:lnTo>
                  <a:lnTo>
                    <a:pt x="13643" y="22996"/>
                  </a:lnTo>
                  <a:lnTo>
                    <a:pt x="13643" y="23080"/>
                  </a:lnTo>
                  <a:lnTo>
                    <a:pt x="13685" y="23184"/>
                  </a:lnTo>
                  <a:lnTo>
                    <a:pt x="13748" y="23205"/>
                  </a:lnTo>
                  <a:lnTo>
                    <a:pt x="13789" y="23247"/>
                  </a:lnTo>
                  <a:lnTo>
                    <a:pt x="13768" y="23331"/>
                  </a:lnTo>
                  <a:lnTo>
                    <a:pt x="13789" y="23414"/>
                  </a:lnTo>
                  <a:lnTo>
                    <a:pt x="13873" y="23456"/>
                  </a:lnTo>
                  <a:lnTo>
                    <a:pt x="13915" y="23456"/>
                  </a:lnTo>
                  <a:lnTo>
                    <a:pt x="13915" y="23414"/>
                  </a:lnTo>
                  <a:lnTo>
                    <a:pt x="13957" y="23352"/>
                  </a:lnTo>
                  <a:lnTo>
                    <a:pt x="13999" y="23352"/>
                  </a:lnTo>
                  <a:lnTo>
                    <a:pt x="14061" y="23435"/>
                  </a:lnTo>
                  <a:lnTo>
                    <a:pt x="14229" y="23435"/>
                  </a:lnTo>
                  <a:lnTo>
                    <a:pt x="14292" y="23393"/>
                  </a:lnTo>
                  <a:lnTo>
                    <a:pt x="14312" y="23414"/>
                  </a:lnTo>
                  <a:lnTo>
                    <a:pt x="14375" y="23414"/>
                  </a:lnTo>
                  <a:lnTo>
                    <a:pt x="14438" y="23352"/>
                  </a:lnTo>
                  <a:lnTo>
                    <a:pt x="14480" y="23289"/>
                  </a:lnTo>
                  <a:lnTo>
                    <a:pt x="14522" y="23289"/>
                  </a:lnTo>
                  <a:lnTo>
                    <a:pt x="14522" y="23226"/>
                  </a:lnTo>
                  <a:lnTo>
                    <a:pt x="14584" y="23205"/>
                  </a:lnTo>
                  <a:lnTo>
                    <a:pt x="14626" y="23226"/>
                  </a:lnTo>
                  <a:lnTo>
                    <a:pt x="14731" y="23352"/>
                  </a:lnTo>
                  <a:lnTo>
                    <a:pt x="14752" y="23414"/>
                  </a:lnTo>
                  <a:lnTo>
                    <a:pt x="14815" y="23414"/>
                  </a:lnTo>
                  <a:lnTo>
                    <a:pt x="14856" y="23352"/>
                  </a:lnTo>
                  <a:lnTo>
                    <a:pt x="14919" y="23331"/>
                  </a:lnTo>
                  <a:lnTo>
                    <a:pt x="14919" y="23226"/>
                  </a:lnTo>
                  <a:lnTo>
                    <a:pt x="14940" y="23226"/>
                  </a:lnTo>
                  <a:lnTo>
                    <a:pt x="14961" y="23247"/>
                  </a:lnTo>
                  <a:lnTo>
                    <a:pt x="15024" y="23247"/>
                  </a:lnTo>
                  <a:lnTo>
                    <a:pt x="15024" y="23205"/>
                  </a:lnTo>
                  <a:lnTo>
                    <a:pt x="15066" y="23205"/>
                  </a:lnTo>
                  <a:lnTo>
                    <a:pt x="15108" y="23226"/>
                  </a:lnTo>
                  <a:lnTo>
                    <a:pt x="15170" y="23226"/>
                  </a:lnTo>
                  <a:lnTo>
                    <a:pt x="15212" y="23184"/>
                  </a:lnTo>
                  <a:lnTo>
                    <a:pt x="15212" y="23121"/>
                  </a:lnTo>
                  <a:lnTo>
                    <a:pt x="15254" y="23100"/>
                  </a:lnTo>
                  <a:lnTo>
                    <a:pt x="15338" y="23100"/>
                  </a:lnTo>
                  <a:lnTo>
                    <a:pt x="15359" y="23080"/>
                  </a:lnTo>
                  <a:lnTo>
                    <a:pt x="15359" y="23017"/>
                  </a:lnTo>
                  <a:lnTo>
                    <a:pt x="15380" y="23017"/>
                  </a:lnTo>
                  <a:lnTo>
                    <a:pt x="15380" y="23080"/>
                  </a:lnTo>
                  <a:lnTo>
                    <a:pt x="15442" y="23100"/>
                  </a:lnTo>
                  <a:lnTo>
                    <a:pt x="15484" y="23038"/>
                  </a:lnTo>
                  <a:lnTo>
                    <a:pt x="15526" y="22975"/>
                  </a:lnTo>
                  <a:lnTo>
                    <a:pt x="15547" y="22975"/>
                  </a:lnTo>
                  <a:lnTo>
                    <a:pt x="15589" y="23038"/>
                  </a:lnTo>
                  <a:lnTo>
                    <a:pt x="15652" y="23080"/>
                  </a:lnTo>
                  <a:lnTo>
                    <a:pt x="15693" y="22975"/>
                  </a:lnTo>
                  <a:lnTo>
                    <a:pt x="15735" y="22975"/>
                  </a:lnTo>
                  <a:lnTo>
                    <a:pt x="15756" y="23017"/>
                  </a:lnTo>
                  <a:lnTo>
                    <a:pt x="15798" y="23038"/>
                  </a:lnTo>
                  <a:lnTo>
                    <a:pt x="15861" y="23038"/>
                  </a:lnTo>
                  <a:lnTo>
                    <a:pt x="15882" y="22975"/>
                  </a:lnTo>
                  <a:lnTo>
                    <a:pt x="15944" y="22933"/>
                  </a:lnTo>
                  <a:lnTo>
                    <a:pt x="16007" y="22933"/>
                  </a:lnTo>
                  <a:lnTo>
                    <a:pt x="16112" y="22891"/>
                  </a:lnTo>
                  <a:lnTo>
                    <a:pt x="16175" y="22891"/>
                  </a:lnTo>
                  <a:lnTo>
                    <a:pt x="16196" y="22933"/>
                  </a:lnTo>
                  <a:lnTo>
                    <a:pt x="16258" y="22933"/>
                  </a:lnTo>
                  <a:lnTo>
                    <a:pt x="16279" y="22870"/>
                  </a:lnTo>
                  <a:lnTo>
                    <a:pt x="16321" y="22808"/>
                  </a:lnTo>
                  <a:lnTo>
                    <a:pt x="16426" y="22808"/>
                  </a:lnTo>
                  <a:lnTo>
                    <a:pt x="16468" y="22766"/>
                  </a:lnTo>
                  <a:lnTo>
                    <a:pt x="16572" y="22724"/>
                  </a:lnTo>
                  <a:lnTo>
                    <a:pt x="16614" y="22703"/>
                  </a:lnTo>
                  <a:lnTo>
                    <a:pt x="16614" y="22661"/>
                  </a:lnTo>
                  <a:lnTo>
                    <a:pt x="16572" y="22577"/>
                  </a:lnTo>
                  <a:lnTo>
                    <a:pt x="16572" y="22515"/>
                  </a:lnTo>
                  <a:lnTo>
                    <a:pt x="16719" y="22577"/>
                  </a:lnTo>
                  <a:lnTo>
                    <a:pt x="16802" y="22619"/>
                  </a:lnTo>
                  <a:lnTo>
                    <a:pt x="16823" y="22682"/>
                  </a:lnTo>
                  <a:lnTo>
                    <a:pt x="16886" y="22703"/>
                  </a:lnTo>
                  <a:lnTo>
                    <a:pt x="16991" y="22619"/>
                  </a:lnTo>
                  <a:lnTo>
                    <a:pt x="16991" y="22536"/>
                  </a:lnTo>
                  <a:lnTo>
                    <a:pt x="16928" y="22515"/>
                  </a:lnTo>
                  <a:lnTo>
                    <a:pt x="16928" y="22473"/>
                  </a:lnTo>
                  <a:lnTo>
                    <a:pt x="17012" y="22431"/>
                  </a:lnTo>
                  <a:lnTo>
                    <a:pt x="17033" y="22494"/>
                  </a:lnTo>
                  <a:lnTo>
                    <a:pt x="17116" y="22515"/>
                  </a:lnTo>
                  <a:lnTo>
                    <a:pt x="17158" y="22410"/>
                  </a:lnTo>
                  <a:lnTo>
                    <a:pt x="17137" y="22326"/>
                  </a:lnTo>
                  <a:lnTo>
                    <a:pt x="17137" y="22264"/>
                  </a:lnTo>
                  <a:lnTo>
                    <a:pt x="17200" y="22264"/>
                  </a:lnTo>
                  <a:lnTo>
                    <a:pt x="17221" y="22305"/>
                  </a:lnTo>
                  <a:lnTo>
                    <a:pt x="17305" y="22326"/>
                  </a:lnTo>
                  <a:lnTo>
                    <a:pt x="17346" y="22284"/>
                  </a:lnTo>
                  <a:lnTo>
                    <a:pt x="17409" y="22264"/>
                  </a:lnTo>
                  <a:lnTo>
                    <a:pt x="17451" y="22264"/>
                  </a:lnTo>
                  <a:lnTo>
                    <a:pt x="17451" y="22180"/>
                  </a:lnTo>
                  <a:lnTo>
                    <a:pt x="17430" y="22117"/>
                  </a:lnTo>
                  <a:lnTo>
                    <a:pt x="17451" y="22096"/>
                  </a:lnTo>
                  <a:lnTo>
                    <a:pt x="17514" y="22117"/>
                  </a:lnTo>
                  <a:lnTo>
                    <a:pt x="17556" y="22180"/>
                  </a:lnTo>
                  <a:lnTo>
                    <a:pt x="17639" y="22159"/>
                  </a:lnTo>
                  <a:lnTo>
                    <a:pt x="17681" y="22096"/>
                  </a:lnTo>
                  <a:lnTo>
                    <a:pt x="17681" y="22012"/>
                  </a:lnTo>
                  <a:lnTo>
                    <a:pt x="17660" y="21992"/>
                  </a:lnTo>
                  <a:lnTo>
                    <a:pt x="17660" y="21950"/>
                  </a:lnTo>
                  <a:lnTo>
                    <a:pt x="17681" y="21908"/>
                  </a:lnTo>
                  <a:lnTo>
                    <a:pt x="17786" y="21908"/>
                  </a:lnTo>
                  <a:lnTo>
                    <a:pt x="17849" y="21950"/>
                  </a:lnTo>
                  <a:lnTo>
                    <a:pt x="17869" y="21887"/>
                  </a:lnTo>
                  <a:lnTo>
                    <a:pt x="17890" y="21845"/>
                  </a:lnTo>
                  <a:lnTo>
                    <a:pt x="17953" y="21866"/>
                  </a:lnTo>
                  <a:lnTo>
                    <a:pt x="17995" y="21908"/>
                  </a:lnTo>
                  <a:lnTo>
                    <a:pt x="18058" y="21950"/>
                  </a:lnTo>
                  <a:lnTo>
                    <a:pt x="18079" y="21908"/>
                  </a:lnTo>
                  <a:lnTo>
                    <a:pt x="18079" y="21866"/>
                  </a:lnTo>
                  <a:lnTo>
                    <a:pt x="18037" y="21803"/>
                  </a:lnTo>
                  <a:lnTo>
                    <a:pt x="18037" y="21761"/>
                  </a:lnTo>
                  <a:lnTo>
                    <a:pt x="18100" y="21699"/>
                  </a:lnTo>
                  <a:lnTo>
                    <a:pt x="18162" y="21740"/>
                  </a:lnTo>
                  <a:lnTo>
                    <a:pt x="18288" y="21699"/>
                  </a:lnTo>
                  <a:lnTo>
                    <a:pt x="18393" y="21636"/>
                  </a:lnTo>
                  <a:lnTo>
                    <a:pt x="18455" y="21531"/>
                  </a:lnTo>
                  <a:lnTo>
                    <a:pt x="18455" y="21489"/>
                  </a:lnTo>
                  <a:lnTo>
                    <a:pt x="18309" y="21552"/>
                  </a:lnTo>
                  <a:lnTo>
                    <a:pt x="18183" y="21552"/>
                  </a:lnTo>
                  <a:lnTo>
                    <a:pt x="18141" y="21531"/>
                  </a:lnTo>
                  <a:lnTo>
                    <a:pt x="17890" y="21531"/>
                  </a:lnTo>
                  <a:lnTo>
                    <a:pt x="17765" y="21489"/>
                  </a:lnTo>
                  <a:lnTo>
                    <a:pt x="17639" y="21447"/>
                  </a:lnTo>
                  <a:lnTo>
                    <a:pt x="17472" y="21427"/>
                  </a:lnTo>
                  <a:lnTo>
                    <a:pt x="17325" y="21280"/>
                  </a:lnTo>
                  <a:lnTo>
                    <a:pt x="17263" y="21238"/>
                  </a:lnTo>
                  <a:lnTo>
                    <a:pt x="17221" y="21238"/>
                  </a:lnTo>
                  <a:lnTo>
                    <a:pt x="17095" y="21301"/>
                  </a:lnTo>
                  <a:lnTo>
                    <a:pt x="17053" y="21259"/>
                  </a:lnTo>
                  <a:lnTo>
                    <a:pt x="17095" y="21217"/>
                  </a:lnTo>
                  <a:lnTo>
                    <a:pt x="17095" y="21175"/>
                  </a:lnTo>
                  <a:lnTo>
                    <a:pt x="17033" y="21238"/>
                  </a:lnTo>
                  <a:lnTo>
                    <a:pt x="16886" y="21343"/>
                  </a:lnTo>
                  <a:lnTo>
                    <a:pt x="16802" y="21385"/>
                  </a:lnTo>
                  <a:lnTo>
                    <a:pt x="16635" y="21385"/>
                  </a:lnTo>
                  <a:lnTo>
                    <a:pt x="16593" y="21427"/>
                  </a:lnTo>
                  <a:lnTo>
                    <a:pt x="16530" y="21385"/>
                  </a:lnTo>
                  <a:lnTo>
                    <a:pt x="16489" y="21364"/>
                  </a:lnTo>
                  <a:cubicBezTo>
                    <a:pt x="16489" y="21364"/>
                    <a:pt x="16426" y="21385"/>
                    <a:pt x="16405" y="21385"/>
                  </a:cubicBezTo>
                  <a:lnTo>
                    <a:pt x="16321" y="21385"/>
                  </a:lnTo>
                  <a:lnTo>
                    <a:pt x="16196" y="21531"/>
                  </a:lnTo>
                  <a:lnTo>
                    <a:pt x="16154" y="21594"/>
                  </a:lnTo>
                  <a:lnTo>
                    <a:pt x="16091" y="21531"/>
                  </a:lnTo>
                  <a:lnTo>
                    <a:pt x="16049" y="21489"/>
                  </a:lnTo>
                  <a:lnTo>
                    <a:pt x="15861" y="21489"/>
                  </a:lnTo>
                  <a:lnTo>
                    <a:pt x="15777" y="21468"/>
                  </a:lnTo>
                  <a:lnTo>
                    <a:pt x="15735" y="21489"/>
                  </a:lnTo>
                  <a:lnTo>
                    <a:pt x="15672" y="21447"/>
                  </a:lnTo>
                  <a:lnTo>
                    <a:pt x="15735" y="21364"/>
                  </a:lnTo>
                  <a:lnTo>
                    <a:pt x="15840" y="21364"/>
                  </a:lnTo>
                  <a:lnTo>
                    <a:pt x="15882" y="21427"/>
                  </a:lnTo>
                  <a:lnTo>
                    <a:pt x="15965" y="21447"/>
                  </a:lnTo>
                  <a:lnTo>
                    <a:pt x="16049" y="21385"/>
                  </a:lnTo>
                  <a:lnTo>
                    <a:pt x="16175" y="21364"/>
                  </a:lnTo>
                  <a:lnTo>
                    <a:pt x="16258" y="21280"/>
                  </a:lnTo>
                  <a:lnTo>
                    <a:pt x="16321" y="21280"/>
                  </a:lnTo>
                  <a:lnTo>
                    <a:pt x="16426" y="21322"/>
                  </a:lnTo>
                  <a:lnTo>
                    <a:pt x="16530" y="21280"/>
                  </a:lnTo>
                  <a:lnTo>
                    <a:pt x="16572" y="21238"/>
                  </a:lnTo>
                  <a:lnTo>
                    <a:pt x="16530" y="21175"/>
                  </a:lnTo>
                  <a:lnTo>
                    <a:pt x="16489" y="21175"/>
                  </a:lnTo>
                  <a:lnTo>
                    <a:pt x="16468" y="21134"/>
                  </a:lnTo>
                  <a:lnTo>
                    <a:pt x="16405" y="21134"/>
                  </a:lnTo>
                  <a:lnTo>
                    <a:pt x="16300" y="21155"/>
                  </a:lnTo>
                  <a:lnTo>
                    <a:pt x="16216" y="21134"/>
                  </a:lnTo>
                  <a:lnTo>
                    <a:pt x="16049" y="21134"/>
                  </a:lnTo>
                  <a:lnTo>
                    <a:pt x="15944" y="21155"/>
                  </a:lnTo>
                  <a:lnTo>
                    <a:pt x="15840" y="21155"/>
                  </a:lnTo>
                  <a:lnTo>
                    <a:pt x="15693" y="21134"/>
                  </a:lnTo>
                  <a:lnTo>
                    <a:pt x="15672" y="21071"/>
                  </a:lnTo>
                  <a:lnTo>
                    <a:pt x="15631" y="21050"/>
                  </a:lnTo>
                  <a:lnTo>
                    <a:pt x="15526" y="21071"/>
                  </a:lnTo>
                  <a:lnTo>
                    <a:pt x="15380" y="21071"/>
                  </a:lnTo>
                  <a:lnTo>
                    <a:pt x="15212" y="21175"/>
                  </a:lnTo>
                  <a:lnTo>
                    <a:pt x="15170" y="21155"/>
                  </a:lnTo>
                  <a:lnTo>
                    <a:pt x="15212" y="21071"/>
                  </a:lnTo>
                  <a:lnTo>
                    <a:pt x="15275" y="21008"/>
                  </a:lnTo>
                  <a:lnTo>
                    <a:pt x="15463" y="21008"/>
                  </a:lnTo>
                  <a:lnTo>
                    <a:pt x="15672" y="20903"/>
                  </a:lnTo>
                  <a:lnTo>
                    <a:pt x="15756" y="20841"/>
                  </a:lnTo>
                  <a:lnTo>
                    <a:pt x="15756" y="20757"/>
                  </a:lnTo>
                  <a:lnTo>
                    <a:pt x="15777" y="20715"/>
                  </a:lnTo>
                  <a:lnTo>
                    <a:pt x="15861" y="20715"/>
                  </a:lnTo>
                  <a:lnTo>
                    <a:pt x="15903" y="20694"/>
                  </a:lnTo>
                  <a:lnTo>
                    <a:pt x="15965" y="20611"/>
                  </a:lnTo>
                  <a:lnTo>
                    <a:pt x="15944" y="20548"/>
                  </a:lnTo>
                  <a:lnTo>
                    <a:pt x="15882" y="20506"/>
                  </a:lnTo>
                  <a:lnTo>
                    <a:pt x="15798" y="20485"/>
                  </a:lnTo>
                  <a:lnTo>
                    <a:pt x="15777" y="20443"/>
                  </a:lnTo>
                  <a:lnTo>
                    <a:pt x="15861" y="20401"/>
                  </a:lnTo>
                  <a:lnTo>
                    <a:pt x="15903" y="20401"/>
                  </a:lnTo>
                  <a:lnTo>
                    <a:pt x="15903" y="20422"/>
                  </a:lnTo>
                  <a:lnTo>
                    <a:pt x="15986" y="20443"/>
                  </a:lnTo>
                  <a:lnTo>
                    <a:pt x="16007" y="20422"/>
                  </a:lnTo>
                  <a:lnTo>
                    <a:pt x="15986" y="20380"/>
                  </a:lnTo>
                  <a:lnTo>
                    <a:pt x="15965" y="20339"/>
                  </a:lnTo>
                  <a:lnTo>
                    <a:pt x="15965" y="20234"/>
                  </a:lnTo>
                  <a:lnTo>
                    <a:pt x="16007" y="20276"/>
                  </a:lnTo>
                  <a:lnTo>
                    <a:pt x="16049" y="20318"/>
                  </a:lnTo>
                  <a:lnTo>
                    <a:pt x="16049" y="20401"/>
                  </a:lnTo>
                  <a:lnTo>
                    <a:pt x="16091" y="20506"/>
                  </a:lnTo>
                  <a:lnTo>
                    <a:pt x="16175" y="20548"/>
                  </a:lnTo>
                  <a:lnTo>
                    <a:pt x="16279" y="20527"/>
                  </a:lnTo>
                  <a:lnTo>
                    <a:pt x="16405" y="20527"/>
                  </a:lnTo>
                  <a:lnTo>
                    <a:pt x="16698" y="20401"/>
                  </a:lnTo>
                  <a:lnTo>
                    <a:pt x="16781" y="20401"/>
                  </a:lnTo>
                  <a:lnTo>
                    <a:pt x="16844" y="20380"/>
                  </a:lnTo>
                  <a:lnTo>
                    <a:pt x="16907" y="20297"/>
                  </a:lnTo>
                  <a:lnTo>
                    <a:pt x="16991" y="20276"/>
                  </a:lnTo>
                  <a:lnTo>
                    <a:pt x="17033" y="20171"/>
                  </a:lnTo>
                  <a:lnTo>
                    <a:pt x="16991" y="20067"/>
                  </a:lnTo>
                  <a:lnTo>
                    <a:pt x="16949" y="19983"/>
                  </a:lnTo>
                  <a:lnTo>
                    <a:pt x="16907" y="19983"/>
                  </a:lnTo>
                  <a:lnTo>
                    <a:pt x="16802" y="19920"/>
                  </a:lnTo>
                  <a:lnTo>
                    <a:pt x="16530" y="19857"/>
                  </a:lnTo>
                  <a:lnTo>
                    <a:pt x="16489" y="19857"/>
                  </a:lnTo>
                  <a:lnTo>
                    <a:pt x="16384" y="19899"/>
                  </a:lnTo>
                  <a:lnTo>
                    <a:pt x="16321" y="19857"/>
                  </a:lnTo>
                  <a:lnTo>
                    <a:pt x="16321" y="19732"/>
                  </a:lnTo>
                  <a:lnTo>
                    <a:pt x="16300" y="19690"/>
                  </a:lnTo>
                  <a:lnTo>
                    <a:pt x="16196" y="19753"/>
                  </a:lnTo>
                  <a:lnTo>
                    <a:pt x="16112" y="19753"/>
                  </a:lnTo>
                  <a:lnTo>
                    <a:pt x="16007" y="19815"/>
                  </a:lnTo>
                  <a:lnTo>
                    <a:pt x="15944" y="19815"/>
                  </a:lnTo>
                  <a:lnTo>
                    <a:pt x="15861" y="19774"/>
                  </a:lnTo>
                  <a:lnTo>
                    <a:pt x="15861" y="19690"/>
                  </a:lnTo>
                  <a:lnTo>
                    <a:pt x="15944" y="19753"/>
                  </a:lnTo>
                  <a:lnTo>
                    <a:pt x="16007" y="19690"/>
                  </a:lnTo>
                  <a:lnTo>
                    <a:pt x="16070" y="19648"/>
                  </a:lnTo>
                  <a:lnTo>
                    <a:pt x="16196" y="19648"/>
                  </a:lnTo>
                  <a:lnTo>
                    <a:pt x="16216" y="19585"/>
                  </a:lnTo>
                  <a:lnTo>
                    <a:pt x="16175" y="19523"/>
                  </a:lnTo>
                  <a:lnTo>
                    <a:pt x="16091" y="19418"/>
                  </a:lnTo>
                  <a:lnTo>
                    <a:pt x="16049" y="19376"/>
                  </a:lnTo>
                  <a:lnTo>
                    <a:pt x="15944" y="19376"/>
                  </a:lnTo>
                  <a:lnTo>
                    <a:pt x="15965" y="19355"/>
                  </a:lnTo>
                  <a:lnTo>
                    <a:pt x="16070" y="19292"/>
                  </a:lnTo>
                  <a:lnTo>
                    <a:pt x="16070" y="19251"/>
                  </a:lnTo>
                  <a:lnTo>
                    <a:pt x="16070" y="19146"/>
                  </a:lnTo>
                  <a:lnTo>
                    <a:pt x="16091" y="19104"/>
                  </a:lnTo>
                  <a:lnTo>
                    <a:pt x="16154" y="19167"/>
                  </a:lnTo>
                  <a:lnTo>
                    <a:pt x="16175" y="19313"/>
                  </a:lnTo>
                  <a:lnTo>
                    <a:pt x="16216" y="19355"/>
                  </a:lnTo>
                  <a:lnTo>
                    <a:pt x="16216" y="19418"/>
                  </a:lnTo>
                  <a:lnTo>
                    <a:pt x="16363" y="19543"/>
                  </a:lnTo>
                  <a:lnTo>
                    <a:pt x="16363" y="19585"/>
                  </a:lnTo>
                  <a:lnTo>
                    <a:pt x="16426" y="19669"/>
                  </a:lnTo>
                  <a:lnTo>
                    <a:pt x="16489" y="19690"/>
                  </a:lnTo>
                  <a:lnTo>
                    <a:pt x="16572" y="19669"/>
                  </a:lnTo>
                  <a:lnTo>
                    <a:pt x="16614" y="19648"/>
                  </a:lnTo>
                  <a:lnTo>
                    <a:pt x="16698" y="19690"/>
                  </a:lnTo>
                  <a:lnTo>
                    <a:pt x="16802" y="19669"/>
                  </a:lnTo>
                  <a:lnTo>
                    <a:pt x="16886" y="19648"/>
                  </a:lnTo>
                  <a:lnTo>
                    <a:pt x="16928" y="19690"/>
                  </a:lnTo>
                  <a:lnTo>
                    <a:pt x="16928" y="19774"/>
                  </a:lnTo>
                  <a:lnTo>
                    <a:pt x="17116" y="20004"/>
                  </a:lnTo>
                  <a:lnTo>
                    <a:pt x="17200" y="20067"/>
                  </a:lnTo>
                  <a:lnTo>
                    <a:pt x="17221" y="20004"/>
                  </a:lnTo>
                  <a:lnTo>
                    <a:pt x="17325" y="19983"/>
                  </a:lnTo>
                  <a:lnTo>
                    <a:pt x="17346" y="19983"/>
                  </a:lnTo>
                  <a:lnTo>
                    <a:pt x="17367" y="20025"/>
                  </a:lnTo>
                  <a:lnTo>
                    <a:pt x="17346" y="20108"/>
                  </a:lnTo>
                  <a:lnTo>
                    <a:pt x="17325" y="20213"/>
                  </a:lnTo>
                  <a:lnTo>
                    <a:pt x="17346" y="20339"/>
                  </a:lnTo>
                  <a:lnTo>
                    <a:pt x="17409" y="20422"/>
                  </a:lnTo>
                  <a:lnTo>
                    <a:pt x="17451" y="20527"/>
                  </a:lnTo>
                  <a:lnTo>
                    <a:pt x="17472" y="20715"/>
                  </a:lnTo>
                  <a:lnTo>
                    <a:pt x="17535" y="20757"/>
                  </a:lnTo>
                  <a:lnTo>
                    <a:pt x="17618" y="20841"/>
                  </a:lnTo>
                  <a:lnTo>
                    <a:pt x="17681" y="21029"/>
                  </a:lnTo>
                  <a:lnTo>
                    <a:pt x="17828" y="21134"/>
                  </a:lnTo>
                  <a:lnTo>
                    <a:pt x="17869" y="21175"/>
                  </a:lnTo>
                  <a:lnTo>
                    <a:pt x="17953" y="21155"/>
                  </a:lnTo>
                  <a:lnTo>
                    <a:pt x="18037" y="21134"/>
                  </a:lnTo>
                  <a:lnTo>
                    <a:pt x="18100" y="21134"/>
                  </a:lnTo>
                  <a:lnTo>
                    <a:pt x="18141" y="21113"/>
                  </a:lnTo>
                  <a:lnTo>
                    <a:pt x="18141" y="21029"/>
                  </a:lnTo>
                  <a:lnTo>
                    <a:pt x="18141" y="20903"/>
                  </a:lnTo>
                  <a:lnTo>
                    <a:pt x="18141" y="20757"/>
                  </a:lnTo>
                  <a:lnTo>
                    <a:pt x="18162" y="20652"/>
                  </a:lnTo>
                  <a:lnTo>
                    <a:pt x="18183" y="20611"/>
                  </a:lnTo>
                  <a:lnTo>
                    <a:pt x="18204" y="20611"/>
                  </a:lnTo>
                  <a:lnTo>
                    <a:pt x="18246" y="20652"/>
                  </a:lnTo>
                  <a:lnTo>
                    <a:pt x="18204" y="20736"/>
                  </a:lnTo>
                  <a:lnTo>
                    <a:pt x="18204" y="20820"/>
                  </a:lnTo>
                  <a:lnTo>
                    <a:pt x="18267" y="20924"/>
                  </a:lnTo>
                  <a:lnTo>
                    <a:pt x="18204" y="21008"/>
                  </a:lnTo>
                  <a:lnTo>
                    <a:pt x="18204" y="21071"/>
                  </a:lnTo>
                  <a:lnTo>
                    <a:pt x="18267" y="21113"/>
                  </a:lnTo>
                  <a:lnTo>
                    <a:pt x="18309" y="21071"/>
                  </a:lnTo>
                  <a:lnTo>
                    <a:pt x="18393" y="21050"/>
                  </a:lnTo>
                  <a:lnTo>
                    <a:pt x="18455" y="21071"/>
                  </a:lnTo>
                  <a:lnTo>
                    <a:pt x="18476" y="21134"/>
                  </a:lnTo>
                  <a:lnTo>
                    <a:pt x="18455" y="21175"/>
                  </a:lnTo>
                  <a:lnTo>
                    <a:pt x="18476" y="21217"/>
                  </a:lnTo>
                  <a:lnTo>
                    <a:pt x="18581" y="21217"/>
                  </a:lnTo>
                  <a:lnTo>
                    <a:pt x="18623" y="21155"/>
                  </a:lnTo>
                  <a:lnTo>
                    <a:pt x="18623" y="21071"/>
                  </a:lnTo>
                  <a:lnTo>
                    <a:pt x="18602" y="21008"/>
                  </a:lnTo>
                  <a:lnTo>
                    <a:pt x="18602" y="20820"/>
                  </a:lnTo>
                  <a:lnTo>
                    <a:pt x="18623" y="20736"/>
                  </a:lnTo>
                  <a:lnTo>
                    <a:pt x="18623" y="20631"/>
                  </a:lnTo>
                  <a:lnTo>
                    <a:pt x="18665" y="20590"/>
                  </a:lnTo>
                  <a:lnTo>
                    <a:pt x="18623" y="20527"/>
                  </a:lnTo>
                  <a:lnTo>
                    <a:pt x="18581" y="20527"/>
                  </a:lnTo>
                  <a:lnTo>
                    <a:pt x="18602" y="20485"/>
                  </a:lnTo>
                  <a:lnTo>
                    <a:pt x="18623" y="20422"/>
                  </a:lnTo>
                  <a:lnTo>
                    <a:pt x="18602" y="20401"/>
                  </a:lnTo>
                  <a:lnTo>
                    <a:pt x="18497" y="20443"/>
                  </a:lnTo>
                  <a:lnTo>
                    <a:pt x="18497" y="20401"/>
                  </a:lnTo>
                  <a:lnTo>
                    <a:pt x="18518" y="20339"/>
                  </a:lnTo>
                  <a:lnTo>
                    <a:pt x="18623" y="20318"/>
                  </a:lnTo>
                  <a:lnTo>
                    <a:pt x="18685" y="20276"/>
                  </a:lnTo>
                  <a:lnTo>
                    <a:pt x="18685" y="20171"/>
                  </a:lnTo>
                  <a:lnTo>
                    <a:pt x="18665" y="20108"/>
                  </a:lnTo>
                  <a:lnTo>
                    <a:pt x="18602" y="20129"/>
                  </a:lnTo>
                  <a:lnTo>
                    <a:pt x="18581" y="20087"/>
                  </a:lnTo>
                  <a:lnTo>
                    <a:pt x="18623" y="20004"/>
                  </a:lnTo>
                  <a:lnTo>
                    <a:pt x="18685" y="19899"/>
                  </a:lnTo>
                  <a:lnTo>
                    <a:pt x="18685" y="19857"/>
                  </a:lnTo>
                  <a:lnTo>
                    <a:pt x="18623" y="19857"/>
                  </a:lnTo>
                  <a:lnTo>
                    <a:pt x="18560" y="19899"/>
                  </a:lnTo>
                  <a:lnTo>
                    <a:pt x="18476" y="20025"/>
                  </a:lnTo>
                  <a:lnTo>
                    <a:pt x="18455" y="20171"/>
                  </a:lnTo>
                  <a:lnTo>
                    <a:pt x="18393" y="20192"/>
                  </a:lnTo>
                  <a:lnTo>
                    <a:pt x="18393" y="20129"/>
                  </a:lnTo>
                  <a:lnTo>
                    <a:pt x="18413" y="20004"/>
                  </a:lnTo>
                  <a:lnTo>
                    <a:pt x="18413" y="19962"/>
                  </a:lnTo>
                  <a:lnTo>
                    <a:pt x="18393" y="19899"/>
                  </a:lnTo>
                  <a:lnTo>
                    <a:pt x="18393" y="19857"/>
                  </a:lnTo>
                  <a:lnTo>
                    <a:pt x="18413" y="19774"/>
                  </a:lnTo>
                  <a:lnTo>
                    <a:pt x="18497" y="19690"/>
                  </a:lnTo>
                  <a:lnTo>
                    <a:pt x="18581" y="19648"/>
                  </a:lnTo>
                  <a:lnTo>
                    <a:pt x="18602" y="19564"/>
                  </a:lnTo>
                  <a:lnTo>
                    <a:pt x="18560" y="19502"/>
                  </a:lnTo>
                  <a:lnTo>
                    <a:pt x="18476" y="19502"/>
                  </a:lnTo>
                  <a:lnTo>
                    <a:pt x="18413" y="19564"/>
                  </a:lnTo>
                  <a:lnTo>
                    <a:pt x="18393" y="19606"/>
                  </a:lnTo>
                  <a:lnTo>
                    <a:pt x="18372" y="19648"/>
                  </a:lnTo>
                  <a:lnTo>
                    <a:pt x="18393" y="19543"/>
                  </a:lnTo>
                  <a:lnTo>
                    <a:pt x="18413" y="19481"/>
                  </a:lnTo>
                  <a:lnTo>
                    <a:pt x="18393" y="19460"/>
                  </a:lnTo>
                  <a:lnTo>
                    <a:pt x="18351" y="19481"/>
                  </a:lnTo>
                  <a:lnTo>
                    <a:pt x="18246" y="19564"/>
                  </a:lnTo>
                  <a:lnTo>
                    <a:pt x="18162" y="19648"/>
                  </a:lnTo>
                  <a:lnTo>
                    <a:pt x="18162" y="19606"/>
                  </a:lnTo>
                  <a:lnTo>
                    <a:pt x="18183" y="19543"/>
                  </a:lnTo>
                  <a:lnTo>
                    <a:pt x="18246" y="19460"/>
                  </a:lnTo>
                  <a:lnTo>
                    <a:pt x="18288" y="19397"/>
                  </a:lnTo>
                  <a:lnTo>
                    <a:pt x="18351" y="19292"/>
                  </a:lnTo>
                  <a:lnTo>
                    <a:pt x="18351" y="19271"/>
                  </a:lnTo>
                  <a:lnTo>
                    <a:pt x="18288" y="19230"/>
                  </a:lnTo>
                  <a:lnTo>
                    <a:pt x="18267" y="19167"/>
                  </a:lnTo>
                  <a:lnTo>
                    <a:pt x="18204" y="19167"/>
                  </a:lnTo>
                  <a:lnTo>
                    <a:pt x="18162" y="19125"/>
                  </a:lnTo>
                  <a:lnTo>
                    <a:pt x="18141" y="19041"/>
                  </a:lnTo>
                  <a:lnTo>
                    <a:pt x="18079" y="19020"/>
                  </a:lnTo>
                  <a:lnTo>
                    <a:pt x="17995" y="18937"/>
                  </a:lnTo>
                  <a:lnTo>
                    <a:pt x="17953" y="18937"/>
                  </a:lnTo>
                  <a:lnTo>
                    <a:pt x="17932" y="18916"/>
                  </a:lnTo>
                  <a:lnTo>
                    <a:pt x="17869" y="18916"/>
                  </a:lnTo>
                  <a:lnTo>
                    <a:pt x="17869" y="18853"/>
                  </a:lnTo>
                  <a:lnTo>
                    <a:pt x="17849" y="18811"/>
                  </a:lnTo>
                  <a:lnTo>
                    <a:pt x="17660" y="18665"/>
                  </a:lnTo>
                  <a:lnTo>
                    <a:pt x="17639" y="18623"/>
                  </a:lnTo>
                  <a:lnTo>
                    <a:pt x="17535" y="18560"/>
                  </a:lnTo>
                  <a:lnTo>
                    <a:pt x="17430" y="18560"/>
                  </a:lnTo>
                  <a:lnTo>
                    <a:pt x="17325" y="18602"/>
                  </a:lnTo>
                  <a:lnTo>
                    <a:pt x="17242" y="18707"/>
                  </a:lnTo>
                  <a:lnTo>
                    <a:pt x="17242" y="18644"/>
                  </a:lnTo>
                  <a:lnTo>
                    <a:pt x="17221" y="18560"/>
                  </a:lnTo>
                  <a:lnTo>
                    <a:pt x="17053" y="18518"/>
                  </a:lnTo>
                  <a:lnTo>
                    <a:pt x="16949" y="18518"/>
                  </a:lnTo>
                  <a:lnTo>
                    <a:pt x="16844" y="18539"/>
                  </a:lnTo>
                  <a:lnTo>
                    <a:pt x="16823" y="18518"/>
                  </a:lnTo>
                  <a:lnTo>
                    <a:pt x="16907" y="18434"/>
                  </a:lnTo>
                  <a:lnTo>
                    <a:pt x="16949" y="18476"/>
                  </a:lnTo>
                  <a:lnTo>
                    <a:pt x="17137" y="18476"/>
                  </a:lnTo>
                  <a:lnTo>
                    <a:pt x="17221" y="18497"/>
                  </a:lnTo>
                  <a:lnTo>
                    <a:pt x="17325" y="18497"/>
                  </a:lnTo>
                  <a:lnTo>
                    <a:pt x="17430" y="18476"/>
                  </a:lnTo>
                  <a:lnTo>
                    <a:pt x="17472" y="18393"/>
                  </a:lnTo>
                  <a:lnTo>
                    <a:pt x="17514" y="18204"/>
                  </a:lnTo>
                  <a:lnTo>
                    <a:pt x="17472" y="18121"/>
                  </a:lnTo>
                  <a:lnTo>
                    <a:pt x="17451" y="18100"/>
                  </a:lnTo>
                  <a:lnTo>
                    <a:pt x="17409" y="18100"/>
                  </a:lnTo>
                  <a:lnTo>
                    <a:pt x="17263" y="17995"/>
                  </a:lnTo>
                  <a:lnTo>
                    <a:pt x="17221" y="17974"/>
                  </a:lnTo>
                  <a:lnTo>
                    <a:pt x="17158" y="17974"/>
                  </a:lnTo>
                  <a:lnTo>
                    <a:pt x="17053" y="18058"/>
                  </a:lnTo>
                  <a:lnTo>
                    <a:pt x="17012" y="18058"/>
                  </a:lnTo>
                  <a:lnTo>
                    <a:pt x="16928" y="18079"/>
                  </a:lnTo>
                  <a:lnTo>
                    <a:pt x="16886" y="18162"/>
                  </a:lnTo>
                  <a:lnTo>
                    <a:pt x="16844" y="18162"/>
                  </a:lnTo>
                  <a:lnTo>
                    <a:pt x="16844" y="18079"/>
                  </a:lnTo>
                  <a:lnTo>
                    <a:pt x="16823" y="18016"/>
                  </a:lnTo>
                  <a:lnTo>
                    <a:pt x="16781" y="18016"/>
                  </a:lnTo>
                  <a:lnTo>
                    <a:pt x="16635" y="18058"/>
                  </a:lnTo>
                  <a:lnTo>
                    <a:pt x="16593" y="18079"/>
                  </a:lnTo>
                  <a:lnTo>
                    <a:pt x="16530" y="18079"/>
                  </a:lnTo>
                  <a:lnTo>
                    <a:pt x="16572" y="18058"/>
                  </a:lnTo>
                  <a:lnTo>
                    <a:pt x="16677" y="17995"/>
                  </a:lnTo>
                  <a:lnTo>
                    <a:pt x="16781" y="17974"/>
                  </a:lnTo>
                  <a:lnTo>
                    <a:pt x="16802" y="17911"/>
                  </a:lnTo>
                  <a:lnTo>
                    <a:pt x="16781" y="17870"/>
                  </a:lnTo>
                  <a:lnTo>
                    <a:pt x="16719" y="17849"/>
                  </a:lnTo>
                  <a:lnTo>
                    <a:pt x="16677" y="17870"/>
                  </a:lnTo>
                  <a:lnTo>
                    <a:pt x="16719" y="17807"/>
                  </a:lnTo>
                  <a:lnTo>
                    <a:pt x="16781" y="17807"/>
                  </a:lnTo>
                  <a:lnTo>
                    <a:pt x="16823" y="17849"/>
                  </a:lnTo>
                  <a:lnTo>
                    <a:pt x="16928" y="17953"/>
                  </a:lnTo>
                  <a:lnTo>
                    <a:pt x="17012" y="17974"/>
                  </a:lnTo>
                  <a:lnTo>
                    <a:pt x="17095" y="17953"/>
                  </a:lnTo>
                  <a:lnTo>
                    <a:pt x="17200" y="17870"/>
                  </a:lnTo>
                  <a:lnTo>
                    <a:pt x="17367" y="17870"/>
                  </a:lnTo>
                  <a:lnTo>
                    <a:pt x="17430" y="17786"/>
                  </a:lnTo>
                  <a:lnTo>
                    <a:pt x="17472" y="17765"/>
                  </a:lnTo>
                  <a:lnTo>
                    <a:pt x="17514" y="17702"/>
                  </a:lnTo>
                  <a:lnTo>
                    <a:pt x="17472" y="17639"/>
                  </a:lnTo>
                  <a:lnTo>
                    <a:pt x="17409" y="17577"/>
                  </a:lnTo>
                  <a:lnTo>
                    <a:pt x="17263" y="17556"/>
                  </a:lnTo>
                  <a:lnTo>
                    <a:pt x="17200" y="17493"/>
                  </a:lnTo>
                  <a:lnTo>
                    <a:pt x="17137" y="17451"/>
                  </a:lnTo>
                  <a:lnTo>
                    <a:pt x="17033" y="17451"/>
                  </a:lnTo>
                  <a:lnTo>
                    <a:pt x="16928" y="17430"/>
                  </a:lnTo>
                  <a:lnTo>
                    <a:pt x="16844" y="17451"/>
                  </a:lnTo>
                  <a:lnTo>
                    <a:pt x="16823" y="17493"/>
                  </a:lnTo>
                  <a:lnTo>
                    <a:pt x="16740" y="17556"/>
                  </a:lnTo>
                  <a:lnTo>
                    <a:pt x="16677" y="17535"/>
                  </a:lnTo>
                  <a:lnTo>
                    <a:pt x="16593" y="17493"/>
                  </a:lnTo>
                  <a:lnTo>
                    <a:pt x="16489" y="17493"/>
                  </a:lnTo>
                  <a:lnTo>
                    <a:pt x="16468" y="17556"/>
                  </a:lnTo>
                  <a:lnTo>
                    <a:pt x="16426" y="17598"/>
                  </a:lnTo>
                  <a:lnTo>
                    <a:pt x="16384" y="17577"/>
                  </a:lnTo>
                  <a:lnTo>
                    <a:pt x="16321" y="17535"/>
                  </a:lnTo>
                  <a:lnTo>
                    <a:pt x="16300" y="17535"/>
                  </a:lnTo>
                  <a:lnTo>
                    <a:pt x="16279" y="17472"/>
                  </a:lnTo>
                  <a:lnTo>
                    <a:pt x="16321" y="17430"/>
                  </a:lnTo>
                  <a:lnTo>
                    <a:pt x="16426" y="17388"/>
                  </a:lnTo>
                  <a:lnTo>
                    <a:pt x="16572" y="17430"/>
                  </a:lnTo>
                  <a:lnTo>
                    <a:pt x="16740" y="17430"/>
                  </a:lnTo>
                  <a:lnTo>
                    <a:pt x="16802" y="17367"/>
                  </a:lnTo>
                  <a:lnTo>
                    <a:pt x="16802" y="17326"/>
                  </a:lnTo>
                  <a:lnTo>
                    <a:pt x="16740" y="17221"/>
                  </a:lnTo>
                  <a:lnTo>
                    <a:pt x="16635" y="17137"/>
                  </a:lnTo>
                  <a:lnTo>
                    <a:pt x="16530" y="17074"/>
                  </a:lnTo>
                  <a:lnTo>
                    <a:pt x="16489" y="17012"/>
                  </a:lnTo>
                  <a:lnTo>
                    <a:pt x="16489" y="16907"/>
                  </a:lnTo>
                  <a:lnTo>
                    <a:pt x="16509" y="16865"/>
                  </a:lnTo>
                  <a:lnTo>
                    <a:pt x="16572" y="16907"/>
                  </a:lnTo>
                  <a:lnTo>
                    <a:pt x="16593" y="16949"/>
                  </a:lnTo>
                  <a:lnTo>
                    <a:pt x="16593" y="17012"/>
                  </a:lnTo>
                  <a:lnTo>
                    <a:pt x="16677" y="17054"/>
                  </a:lnTo>
                  <a:lnTo>
                    <a:pt x="16802" y="17158"/>
                  </a:lnTo>
                  <a:lnTo>
                    <a:pt x="16823" y="17221"/>
                  </a:lnTo>
                  <a:lnTo>
                    <a:pt x="16886" y="17242"/>
                  </a:lnTo>
                  <a:lnTo>
                    <a:pt x="16928" y="17242"/>
                  </a:lnTo>
                  <a:lnTo>
                    <a:pt x="17012" y="17326"/>
                  </a:lnTo>
                  <a:lnTo>
                    <a:pt x="17095" y="17326"/>
                  </a:lnTo>
                  <a:lnTo>
                    <a:pt x="17200" y="17284"/>
                  </a:lnTo>
                  <a:lnTo>
                    <a:pt x="17263" y="17242"/>
                  </a:lnTo>
                  <a:lnTo>
                    <a:pt x="17346" y="17221"/>
                  </a:lnTo>
                  <a:lnTo>
                    <a:pt x="17409" y="17158"/>
                  </a:lnTo>
                  <a:lnTo>
                    <a:pt x="17472" y="17116"/>
                  </a:lnTo>
                  <a:lnTo>
                    <a:pt x="17556" y="17074"/>
                  </a:lnTo>
                  <a:lnTo>
                    <a:pt x="17606" y="17074"/>
                  </a:lnTo>
                  <a:lnTo>
                    <a:pt x="17618" y="17116"/>
                  </a:lnTo>
                  <a:lnTo>
                    <a:pt x="17618" y="17074"/>
                  </a:lnTo>
                  <a:lnTo>
                    <a:pt x="17618" y="17033"/>
                  </a:lnTo>
                  <a:lnTo>
                    <a:pt x="17577" y="16970"/>
                  </a:lnTo>
                  <a:lnTo>
                    <a:pt x="17588" y="17010"/>
                  </a:lnTo>
                  <a:lnTo>
                    <a:pt x="17472" y="16844"/>
                  </a:lnTo>
                  <a:lnTo>
                    <a:pt x="17409" y="16802"/>
                  </a:lnTo>
                  <a:lnTo>
                    <a:pt x="17409" y="16740"/>
                  </a:lnTo>
                  <a:lnTo>
                    <a:pt x="17430" y="16719"/>
                  </a:lnTo>
                  <a:lnTo>
                    <a:pt x="17472" y="16719"/>
                  </a:lnTo>
                  <a:lnTo>
                    <a:pt x="17535" y="16761"/>
                  </a:lnTo>
                  <a:lnTo>
                    <a:pt x="17535" y="16823"/>
                  </a:lnTo>
                  <a:lnTo>
                    <a:pt x="17577" y="16865"/>
                  </a:lnTo>
                  <a:lnTo>
                    <a:pt x="17681" y="17074"/>
                  </a:lnTo>
                  <a:lnTo>
                    <a:pt x="17869" y="17284"/>
                  </a:lnTo>
                  <a:lnTo>
                    <a:pt x="17890" y="17326"/>
                  </a:lnTo>
                  <a:lnTo>
                    <a:pt x="17932" y="17263"/>
                  </a:lnTo>
                  <a:lnTo>
                    <a:pt x="17932" y="17179"/>
                  </a:lnTo>
                  <a:lnTo>
                    <a:pt x="17953" y="17012"/>
                  </a:lnTo>
                  <a:lnTo>
                    <a:pt x="17953" y="16907"/>
                  </a:lnTo>
                  <a:lnTo>
                    <a:pt x="17995" y="16844"/>
                  </a:lnTo>
                  <a:lnTo>
                    <a:pt x="18058" y="16844"/>
                  </a:lnTo>
                  <a:lnTo>
                    <a:pt x="18100" y="16865"/>
                  </a:lnTo>
                  <a:lnTo>
                    <a:pt x="18100" y="16949"/>
                  </a:lnTo>
                  <a:lnTo>
                    <a:pt x="18141" y="17012"/>
                  </a:lnTo>
                  <a:lnTo>
                    <a:pt x="18183" y="17012"/>
                  </a:lnTo>
                  <a:lnTo>
                    <a:pt x="18372" y="17074"/>
                  </a:lnTo>
                  <a:lnTo>
                    <a:pt x="18518" y="17179"/>
                  </a:lnTo>
                  <a:lnTo>
                    <a:pt x="18602" y="17221"/>
                  </a:lnTo>
                  <a:lnTo>
                    <a:pt x="18665" y="17179"/>
                  </a:lnTo>
                  <a:lnTo>
                    <a:pt x="18706" y="17179"/>
                  </a:lnTo>
                  <a:lnTo>
                    <a:pt x="18769" y="17221"/>
                  </a:lnTo>
                  <a:lnTo>
                    <a:pt x="18769" y="17263"/>
                  </a:lnTo>
                  <a:lnTo>
                    <a:pt x="18602" y="17284"/>
                  </a:lnTo>
                  <a:lnTo>
                    <a:pt x="18581" y="17326"/>
                  </a:lnTo>
                  <a:lnTo>
                    <a:pt x="18476" y="17221"/>
                  </a:lnTo>
                  <a:lnTo>
                    <a:pt x="18288" y="17116"/>
                  </a:lnTo>
                  <a:lnTo>
                    <a:pt x="18246" y="17074"/>
                  </a:lnTo>
                  <a:lnTo>
                    <a:pt x="18204" y="17054"/>
                  </a:lnTo>
                  <a:lnTo>
                    <a:pt x="18162" y="17054"/>
                  </a:lnTo>
                  <a:lnTo>
                    <a:pt x="18121" y="17074"/>
                  </a:lnTo>
                  <a:lnTo>
                    <a:pt x="18121" y="17137"/>
                  </a:lnTo>
                  <a:lnTo>
                    <a:pt x="18183" y="17221"/>
                  </a:lnTo>
                  <a:lnTo>
                    <a:pt x="18413" y="17430"/>
                  </a:lnTo>
                  <a:lnTo>
                    <a:pt x="18518" y="17535"/>
                  </a:lnTo>
                  <a:lnTo>
                    <a:pt x="18685" y="17598"/>
                  </a:lnTo>
                  <a:lnTo>
                    <a:pt x="18790" y="17681"/>
                  </a:lnTo>
                  <a:lnTo>
                    <a:pt x="18832" y="17702"/>
                  </a:lnTo>
                  <a:lnTo>
                    <a:pt x="18916" y="17681"/>
                  </a:lnTo>
                  <a:lnTo>
                    <a:pt x="18937" y="17639"/>
                  </a:lnTo>
                  <a:lnTo>
                    <a:pt x="18999" y="17556"/>
                  </a:lnTo>
                  <a:lnTo>
                    <a:pt x="19125" y="17556"/>
                  </a:lnTo>
                  <a:lnTo>
                    <a:pt x="19167" y="17493"/>
                  </a:lnTo>
                  <a:lnTo>
                    <a:pt x="19167" y="17430"/>
                  </a:lnTo>
                  <a:lnTo>
                    <a:pt x="19250" y="17367"/>
                  </a:lnTo>
                  <a:lnTo>
                    <a:pt x="19313" y="17367"/>
                  </a:lnTo>
                  <a:lnTo>
                    <a:pt x="19376" y="17388"/>
                  </a:lnTo>
                  <a:lnTo>
                    <a:pt x="19460" y="17430"/>
                  </a:lnTo>
                  <a:lnTo>
                    <a:pt x="19564" y="17388"/>
                  </a:lnTo>
                  <a:lnTo>
                    <a:pt x="19669" y="17388"/>
                  </a:lnTo>
                  <a:lnTo>
                    <a:pt x="19690" y="17346"/>
                  </a:lnTo>
                  <a:lnTo>
                    <a:pt x="19732" y="17221"/>
                  </a:lnTo>
                  <a:lnTo>
                    <a:pt x="19732" y="17116"/>
                  </a:lnTo>
                  <a:lnTo>
                    <a:pt x="19774" y="17033"/>
                  </a:lnTo>
                  <a:lnTo>
                    <a:pt x="19857" y="16907"/>
                  </a:lnTo>
                  <a:lnTo>
                    <a:pt x="19857" y="16823"/>
                  </a:lnTo>
                  <a:lnTo>
                    <a:pt x="19836" y="16761"/>
                  </a:lnTo>
                  <a:lnTo>
                    <a:pt x="19753" y="16740"/>
                  </a:lnTo>
                  <a:lnTo>
                    <a:pt x="19648" y="16761"/>
                  </a:lnTo>
                  <a:lnTo>
                    <a:pt x="19627" y="16802"/>
                  </a:lnTo>
                  <a:lnTo>
                    <a:pt x="19585" y="16761"/>
                  </a:lnTo>
                  <a:lnTo>
                    <a:pt x="19543" y="16761"/>
                  </a:lnTo>
                  <a:lnTo>
                    <a:pt x="19522" y="16802"/>
                  </a:lnTo>
                  <a:lnTo>
                    <a:pt x="19439" y="16740"/>
                  </a:lnTo>
                  <a:lnTo>
                    <a:pt x="19376" y="16656"/>
                  </a:lnTo>
                  <a:lnTo>
                    <a:pt x="19334" y="16614"/>
                  </a:lnTo>
                  <a:lnTo>
                    <a:pt x="19313" y="16530"/>
                  </a:lnTo>
                  <a:lnTo>
                    <a:pt x="19271" y="16530"/>
                  </a:lnTo>
                  <a:lnTo>
                    <a:pt x="19250" y="16614"/>
                  </a:lnTo>
                  <a:lnTo>
                    <a:pt x="19250" y="16719"/>
                  </a:lnTo>
                  <a:lnTo>
                    <a:pt x="19313" y="16740"/>
                  </a:lnTo>
                  <a:lnTo>
                    <a:pt x="19313" y="16823"/>
                  </a:lnTo>
                  <a:lnTo>
                    <a:pt x="19250" y="16907"/>
                  </a:lnTo>
                  <a:lnTo>
                    <a:pt x="19229" y="17012"/>
                  </a:lnTo>
                  <a:lnTo>
                    <a:pt x="19209" y="16949"/>
                  </a:lnTo>
                  <a:lnTo>
                    <a:pt x="19229" y="16823"/>
                  </a:lnTo>
                  <a:lnTo>
                    <a:pt x="19209" y="16719"/>
                  </a:lnTo>
                  <a:lnTo>
                    <a:pt x="19146" y="16698"/>
                  </a:lnTo>
                  <a:lnTo>
                    <a:pt x="19125" y="16551"/>
                  </a:lnTo>
                  <a:lnTo>
                    <a:pt x="19062" y="16530"/>
                  </a:lnTo>
                  <a:lnTo>
                    <a:pt x="19041" y="16489"/>
                  </a:lnTo>
                  <a:lnTo>
                    <a:pt x="19041" y="16447"/>
                  </a:lnTo>
                  <a:lnTo>
                    <a:pt x="19104" y="16426"/>
                  </a:lnTo>
                  <a:lnTo>
                    <a:pt x="19161" y="16311"/>
                  </a:lnTo>
                  <a:lnTo>
                    <a:pt x="19146" y="16279"/>
                  </a:lnTo>
                  <a:lnTo>
                    <a:pt x="19104" y="16238"/>
                  </a:lnTo>
                  <a:lnTo>
                    <a:pt x="19146" y="16217"/>
                  </a:lnTo>
                  <a:lnTo>
                    <a:pt x="19229" y="16217"/>
                  </a:lnTo>
                  <a:lnTo>
                    <a:pt x="19271" y="16175"/>
                  </a:lnTo>
                  <a:lnTo>
                    <a:pt x="19313" y="16091"/>
                  </a:lnTo>
                  <a:lnTo>
                    <a:pt x="19313" y="15966"/>
                  </a:lnTo>
                  <a:lnTo>
                    <a:pt x="19271" y="15903"/>
                  </a:lnTo>
                  <a:lnTo>
                    <a:pt x="19271" y="15861"/>
                  </a:lnTo>
                  <a:lnTo>
                    <a:pt x="19334" y="15861"/>
                  </a:lnTo>
                  <a:lnTo>
                    <a:pt x="19376" y="15903"/>
                  </a:lnTo>
                  <a:lnTo>
                    <a:pt x="19439" y="15986"/>
                  </a:lnTo>
                  <a:lnTo>
                    <a:pt x="19481" y="16007"/>
                  </a:lnTo>
                  <a:lnTo>
                    <a:pt x="19564" y="16007"/>
                  </a:lnTo>
                  <a:lnTo>
                    <a:pt x="19648" y="15966"/>
                  </a:lnTo>
                  <a:lnTo>
                    <a:pt x="19732" y="15986"/>
                  </a:lnTo>
                  <a:lnTo>
                    <a:pt x="19794" y="16028"/>
                  </a:lnTo>
                  <a:lnTo>
                    <a:pt x="19899" y="16070"/>
                  </a:lnTo>
                  <a:lnTo>
                    <a:pt x="20046" y="16175"/>
                  </a:lnTo>
                  <a:lnTo>
                    <a:pt x="20046" y="16238"/>
                  </a:lnTo>
                  <a:lnTo>
                    <a:pt x="20066" y="16321"/>
                  </a:lnTo>
                  <a:lnTo>
                    <a:pt x="20108" y="16384"/>
                  </a:lnTo>
                  <a:lnTo>
                    <a:pt x="20150" y="16447"/>
                  </a:lnTo>
                  <a:lnTo>
                    <a:pt x="20192" y="16489"/>
                  </a:lnTo>
                  <a:lnTo>
                    <a:pt x="20318" y="16405"/>
                  </a:lnTo>
                  <a:lnTo>
                    <a:pt x="20422" y="16238"/>
                  </a:lnTo>
                  <a:lnTo>
                    <a:pt x="20485" y="16133"/>
                  </a:lnTo>
                  <a:lnTo>
                    <a:pt x="20422" y="16091"/>
                  </a:lnTo>
                  <a:lnTo>
                    <a:pt x="20401" y="15986"/>
                  </a:lnTo>
                  <a:lnTo>
                    <a:pt x="20464" y="15924"/>
                  </a:lnTo>
                  <a:lnTo>
                    <a:pt x="20464" y="15882"/>
                  </a:lnTo>
                  <a:lnTo>
                    <a:pt x="20359" y="15861"/>
                  </a:lnTo>
                  <a:lnTo>
                    <a:pt x="20276" y="15903"/>
                  </a:lnTo>
                  <a:lnTo>
                    <a:pt x="20255" y="15966"/>
                  </a:lnTo>
                  <a:lnTo>
                    <a:pt x="20108" y="15882"/>
                  </a:lnTo>
                  <a:lnTo>
                    <a:pt x="20046" y="15777"/>
                  </a:lnTo>
                  <a:lnTo>
                    <a:pt x="19899" y="15756"/>
                  </a:lnTo>
                  <a:lnTo>
                    <a:pt x="19857" y="15777"/>
                  </a:lnTo>
                  <a:lnTo>
                    <a:pt x="19794" y="15714"/>
                  </a:lnTo>
                  <a:lnTo>
                    <a:pt x="19794" y="15673"/>
                  </a:lnTo>
                  <a:lnTo>
                    <a:pt x="19857" y="15673"/>
                  </a:lnTo>
                  <a:lnTo>
                    <a:pt x="19899" y="15589"/>
                  </a:lnTo>
                  <a:lnTo>
                    <a:pt x="19941" y="15401"/>
                  </a:lnTo>
                  <a:lnTo>
                    <a:pt x="19962" y="15380"/>
                  </a:lnTo>
                  <a:lnTo>
                    <a:pt x="19962" y="15296"/>
                  </a:lnTo>
                  <a:lnTo>
                    <a:pt x="19836" y="15254"/>
                  </a:lnTo>
                  <a:lnTo>
                    <a:pt x="19774" y="15254"/>
                  </a:lnTo>
                  <a:lnTo>
                    <a:pt x="19669" y="15359"/>
                  </a:lnTo>
                  <a:lnTo>
                    <a:pt x="19564" y="15380"/>
                  </a:lnTo>
                  <a:lnTo>
                    <a:pt x="19460" y="15359"/>
                  </a:lnTo>
                  <a:lnTo>
                    <a:pt x="19439" y="15296"/>
                  </a:lnTo>
                  <a:lnTo>
                    <a:pt x="19418" y="15191"/>
                  </a:lnTo>
                  <a:lnTo>
                    <a:pt x="19376" y="15149"/>
                  </a:lnTo>
                  <a:lnTo>
                    <a:pt x="19376" y="15066"/>
                  </a:lnTo>
                  <a:lnTo>
                    <a:pt x="19460" y="15129"/>
                  </a:lnTo>
                  <a:lnTo>
                    <a:pt x="19481" y="15170"/>
                  </a:lnTo>
                  <a:lnTo>
                    <a:pt x="19460" y="15233"/>
                  </a:lnTo>
                  <a:lnTo>
                    <a:pt x="19481" y="15296"/>
                  </a:lnTo>
                  <a:lnTo>
                    <a:pt x="19564" y="15359"/>
                  </a:lnTo>
                  <a:lnTo>
                    <a:pt x="19648" y="15359"/>
                  </a:lnTo>
                  <a:lnTo>
                    <a:pt x="19753" y="15254"/>
                  </a:lnTo>
                  <a:lnTo>
                    <a:pt x="19836" y="15233"/>
                  </a:lnTo>
                  <a:lnTo>
                    <a:pt x="19941" y="15233"/>
                  </a:lnTo>
                  <a:lnTo>
                    <a:pt x="19983" y="15275"/>
                  </a:lnTo>
                  <a:lnTo>
                    <a:pt x="20046" y="15275"/>
                  </a:lnTo>
                  <a:lnTo>
                    <a:pt x="20066" y="15233"/>
                  </a:lnTo>
                  <a:lnTo>
                    <a:pt x="20046" y="15170"/>
                  </a:lnTo>
                  <a:lnTo>
                    <a:pt x="19836" y="14961"/>
                  </a:lnTo>
                  <a:lnTo>
                    <a:pt x="19669" y="14836"/>
                  </a:lnTo>
                  <a:lnTo>
                    <a:pt x="19522" y="14836"/>
                  </a:lnTo>
                  <a:lnTo>
                    <a:pt x="19355" y="14752"/>
                  </a:lnTo>
                  <a:lnTo>
                    <a:pt x="19271" y="14647"/>
                  </a:lnTo>
                  <a:lnTo>
                    <a:pt x="19271" y="14564"/>
                  </a:lnTo>
                  <a:lnTo>
                    <a:pt x="19271" y="14522"/>
                  </a:lnTo>
                  <a:lnTo>
                    <a:pt x="19334" y="14564"/>
                  </a:lnTo>
                  <a:lnTo>
                    <a:pt x="19376" y="14668"/>
                  </a:lnTo>
                  <a:lnTo>
                    <a:pt x="19460" y="14731"/>
                  </a:lnTo>
                  <a:lnTo>
                    <a:pt x="19585" y="14731"/>
                  </a:lnTo>
                  <a:lnTo>
                    <a:pt x="19627" y="14668"/>
                  </a:lnTo>
                  <a:lnTo>
                    <a:pt x="19627" y="14626"/>
                  </a:lnTo>
                  <a:lnTo>
                    <a:pt x="19522" y="14522"/>
                  </a:lnTo>
                  <a:lnTo>
                    <a:pt x="19481" y="14459"/>
                  </a:lnTo>
                  <a:lnTo>
                    <a:pt x="19481" y="14438"/>
                  </a:lnTo>
                  <a:lnTo>
                    <a:pt x="19522" y="14438"/>
                  </a:lnTo>
                  <a:lnTo>
                    <a:pt x="19564" y="14459"/>
                  </a:lnTo>
                  <a:lnTo>
                    <a:pt x="19690" y="14626"/>
                  </a:lnTo>
                  <a:lnTo>
                    <a:pt x="19753" y="14731"/>
                  </a:lnTo>
                  <a:lnTo>
                    <a:pt x="19753" y="14773"/>
                  </a:lnTo>
                  <a:lnTo>
                    <a:pt x="19857" y="14857"/>
                  </a:lnTo>
                  <a:lnTo>
                    <a:pt x="19962" y="14940"/>
                  </a:lnTo>
                  <a:lnTo>
                    <a:pt x="20087" y="15087"/>
                  </a:lnTo>
                  <a:lnTo>
                    <a:pt x="20171" y="15129"/>
                  </a:lnTo>
                  <a:lnTo>
                    <a:pt x="20213" y="15087"/>
                  </a:lnTo>
                  <a:lnTo>
                    <a:pt x="20276" y="15129"/>
                  </a:lnTo>
                  <a:lnTo>
                    <a:pt x="20297" y="15170"/>
                  </a:lnTo>
                  <a:lnTo>
                    <a:pt x="20213" y="15233"/>
                  </a:lnTo>
                  <a:lnTo>
                    <a:pt x="20276" y="15296"/>
                  </a:lnTo>
                  <a:lnTo>
                    <a:pt x="20318" y="15359"/>
                  </a:lnTo>
                  <a:lnTo>
                    <a:pt x="20380" y="15359"/>
                  </a:lnTo>
                  <a:lnTo>
                    <a:pt x="20422" y="15275"/>
                  </a:lnTo>
                  <a:lnTo>
                    <a:pt x="20485" y="15087"/>
                  </a:lnTo>
                  <a:lnTo>
                    <a:pt x="20506" y="15045"/>
                  </a:lnTo>
                  <a:lnTo>
                    <a:pt x="20527" y="14982"/>
                  </a:lnTo>
                  <a:lnTo>
                    <a:pt x="20506" y="14877"/>
                  </a:lnTo>
                  <a:lnTo>
                    <a:pt x="20506" y="14836"/>
                  </a:lnTo>
                  <a:lnTo>
                    <a:pt x="20506" y="14710"/>
                  </a:lnTo>
                  <a:lnTo>
                    <a:pt x="20464" y="14626"/>
                  </a:lnTo>
                  <a:lnTo>
                    <a:pt x="20464" y="14564"/>
                  </a:lnTo>
                  <a:lnTo>
                    <a:pt x="20464" y="14543"/>
                  </a:lnTo>
                  <a:lnTo>
                    <a:pt x="20506" y="14564"/>
                  </a:lnTo>
                  <a:lnTo>
                    <a:pt x="20590" y="14605"/>
                  </a:lnTo>
                  <a:lnTo>
                    <a:pt x="20610" y="14605"/>
                  </a:lnTo>
                  <a:lnTo>
                    <a:pt x="20590" y="14543"/>
                  </a:lnTo>
                  <a:lnTo>
                    <a:pt x="20506" y="14459"/>
                  </a:lnTo>
                  <a:lnTo>
                    <a:pt x="20464" y="14354"/>
                  </a:lnTo>
                  <a:lnTo>
                    <a:pt x="20401" y="14313"/>
                  </a:lnTo>
                  <a:lnTo>
                    <a:pt x="20318" y="14292"/>
                  </a:lnTo>
                  <a:lnTo>
                    <a:pt x="19962" y="14292"/>
                  </a:lnTo>
                  <a:lnTo>
                    <a:pt x="19920" y="14208"/>
                  </a:lnTo>
                  <a:lnTo>
                    <a:pt x="19836" y="14145"/>
                  </a:lnTo>
                  <a:lnTo>
                    <a:pt x="19648" y="14145"/>
                  </a:lnTo>
                  <a:lnTo>
                    <a:pt x="19564" y="14187"/>
                  </a:lnTo>
                  <a:lnTo>
                    <a:pt x="19502" y="14187"/>
                  </a:lnTo>
                  <a:lnTo>
                    <a:pt x="19460" y="14124"/>
                  </a:lnTo>
                  <a:lnTo>
                    <a:pt x="19439" y="14103"/>
                  </a:lnTo>
                  <a:lnTo>
                    <a:pt x="19460" y="14041"/>
                  </a:lnTo>
                  <a:lnTo>
                    <a:pt x="19502" y="14103"/>
                  </a:lnTo>
                  <a:lnTo>
                    <a:pt x="19543" y="14124"/>
                  </a:lnTo>
                  <a:lnTo>
                    <a:pt x="19669" y="14103"/>
                  </a:lnTo>
                  <a:lnTo>
                    <a:pt x="19836" y="14082"/>
                  </a:lnTo>
                  <a:lnTo>
                    <a:pt x="19878" y="14124"/>
                  </a:lnTo>
                  <a:lnTo>
                    <a:pt x="19941" y="14103"/>
                  </a:lnTo>
                  <a:lnTo>
                    <a:pt x="20025" y="14082"/>
                  </a:lnTo>
                  <a:lnTo>
                    <a:pt x="20087" y="14103"/>
                  </a:lnTo>
                  <a:lnTo>
                    <a:pt x="20150" y="14124"/>
                  </a:lnTo>
                  <a:lnTo>
                    <a:pt x="20192" y="14103"/>
                  </a:lnTo>
                  <a:lnTo>
                    <a:pt x="20234" y="14082"/>
                  </a:lnTo>
                  <a:lnTo>
                    <a:pt x="20234" y="14020"/>
                  </a:lnTo>
                  <a:lnTo>
                    <a:pt x="20234" y="13915"/>
                  </a:lnTo>
                  <a:lnTo>
                    <a:pt x="20234" y="13873"/>
                  </a:lnTo>
                  <a:lnTo>
                    <a:pt x="20171" y="13831"/>
                  </a:lnTo>
                  <a:lnTo>
                    <a:pt x="20129" y="13873"/>
                  </a:lnTo>
                  <a:lnTo>
                    <a:pt x="20066" y="13894"/>
                  </a:lnTo>
                  <a:lnTo>
                    <a:pt x="19983" y="13873"/>
                  </a:lnTo>
                  <a:lnTo>
                    <a:pt x="19857" y="13873"/>
                  </a:lnTo>
                  <a:lnTo>
                    <a:pt x="19815" y="13810"/>
                  </a:lnTo>
                  <a:lnTo>
                    <a:pt x="19711" y="13706"/>
                  </a:lnTo>
                  <a:lnTo>
                    <a:pt x="19606" y="13727"/>
                  </a:lnTo>
                  <a:lnTo>
                    <a:pt x="19564" y="13789"/>
                  </a:lnTo>
                  <a:lnTo>
                    <a:pt x="19543" y="13789"/>
                  </a:lnTo>
                  <a:lnTo>
                    <a:pt x="19543" y="13685"/>
                  </a:lnTo>
                  <a:lnTo>
                    <a:pt x="19543" y="13601"/>
                  </a:lnTo>
                  <a:lnTo>
                    <a:pt x="19522" y="13538"/>
                  </a:lnTo>
                  <a:lnTo>
                    <a:pt x="19313" y="13538"/>
                  </a:lnTo>
                  <a:lnTo>
                    <a:pt x="19229" y="13497"/>
                  </a:lnTo>
                  <a:lnTo>
                    <a:pt x="19250" y="13455"/>
                  </a:lnTo>
                  <a:lnTo>
                    <a:pt x="19313" y="13455"/>
                  </a:lnTo>
                  <a:lnTo>
                    <a:pt x="19418" y="13476"/>
                  </a:lnTo>
                  <a:lnTo>
                    <a:pt x="19460" y="13455"/>
                  </a:lnTo>
                  <a:lnTo>
                    <a:pt x="19460" y="13392"/>
                  </a:lnTo>
                  <a:lnTo>
                    <a:pt x="19439" y="13371"/>
                  </a:lnTo>
                  <a:lnTo>
                    <a:pt x="19481" y="13308"/>
                  </a:lnTo>
                  <a:lnTo>
                    <a:pt x="19460" y="13266"/>
                  </a:lnTo>
                  <a:lnTo>
                    <a:pt x="19439" y="13204"/>
                  </a:lnTo>
                  <a:lnTo>
                    <a:pt x="19481" y="13162"/>
                  </a:lnTo>
                  <a:lnTo>
                    <a:pt x="19460" y="13078"/>
                  </a:lnTo>
                  <a:lnTo>
                    <a:pt x="19460" y="12994"/>
                  </a:lnTo>
                  <a:lnTo>
                    <a:pt x="19522" y="12973"/>
                  </a:lnTo>
                  <a:lnTo>
                    <a:pt x="19543" y="12994"/>
                  </a:lnTo>
                  <a:lnTo>
                    <a:pt x="19543" y="13078"/>
                  </a:lnTo>
                  <a:lnTo>
                    <a:pt x="19585" y="13141"/>
                  </a:lnTo>
                  <a:lnTo>
                    <a:pt x="19648" y="13162"/>
                  </a:lnTo>
                  <a:lnTo>
                    <a:pt x="19732" y="13078"/>
                  </a:lnTo>
                  <a:lnTo>
                    <a:pt x="19857" y="12953"/>
                  </a:lnTo>
                  <a:lnTo>
                    <a:pt x="19941" y="12932"/>
                  </a:lnTo>
                  <a:lnTo>
                    <a:pt x="19941" y="12890"/>
                  </a:lnTo>
                  <a:lnTo>
                    <a:pt x="19899" y="12869"/>
                  </a:lnTo>
                  <a:lnTo>
                    <a:pt x="19794" y="12848"/>
                  </a:lnTo>
                  <a:lnTo>
                    <a:pt x="19732" y="12848"/>
                  </a:lnTo>
                  <a:lnTo>
                    <a:pt x="19690" y="12827"/>
                  </a:lnTo>
                  <a:lnTo>
                    <a:pt x="19774" y="12785"/>
                  </a:lnTo>
                  <a:lnTo>
                    <a:pt x="19878" y="12785"/>
                  </a:lnTo>
                  <a:lnTo>
                    <a:pt x="19941" y="12827"/>
                  </a:lnTo>
                  <a:lnTo>
                    <a:pt x="19983" y="12827"/>
                  </a:lnTo>
                  <a:lnTo>
                    <a:pt x="19983" y="12764"/>
                  </a:lnTo>
                  <a:lnTo>
                    <a:pt x="19962" y="12743"/>
                  </a:lnTo>
                  <a:lnTo>
                    <a:pt x="20046" y="12722"/>
                  </a:lnTo>
                  <a:lnTo>
                    <a:pt x="20150" y="12722"/>
                  </a:lnTo>
                  <a:lnTo>
                    <a:pt x="20213" y="12785"/>
                  </a:lnTo>
                  <a:lnTo>
                    <a:pt x="20276" y="12827"/>
                  </a:lnTo>
                  <a:lnTo>
                    <a:pt x="20318" y="12785"/>
                  </a:lnTo>
                  <a:lnTo>
                    <a:pt x="20380" y="12827"/>
                  </a:lnTo>
                  <a:lnTo>
                    <a:pt x="20422" y="12890"/>
                  </a:lnTo>
                  <a:lnTo>
                    <a:pt x="20401" y="12973"/>
                  </a:lnTo>
                  <a:lnTo>
                    <a:pt x="20422" y="13036"/>
                  </a:lnTo>
                  <a:lnTo>
                    <a:pt x="20506" y="13057"/>
                  </a:lnTo>
                  <a:lnTo>
                    <a:pt x="20527" y="13036"/>
                  </a:lnTo>
                  <a:lnTo>
                    <a:pt x="20590" y="13057"/>
                  </a:lnTo>
                  <a:lnTo>
                    <a:pt x="20631" y="13141"/>
                  </a:lnTo>
                  <a:lnTo>
                    <a:pt x="20778" y="13183"/>
                  </a:lnTo>
                  <a:lnTo>
                    <a:pt x="20820" y="13266"/>
                  </a:lnTo>
                  <a:lnTo>
                    <a:pt x="20841" y="13287"/>
                  </a:lnTo>
                  <a:lnTo>
                    <a:pt x="20882" y="13245"/>
                  </a:lnTo>
                  <a:lnTo>
                    <a:pt x="20903" y="13141"/>
                  </a:lnTo>
                  <a:lnTo>
                    <a:pt x="20945" y="13057"/>
                  </a:lnTo>
                  <a:lnTo>
                    <a:pt x="21008" y="12890"/>
                  </a:lnTo>
                  <a:lnTo>
                    <a:pt x="21008" y="12848"/>
                  </a:lnTo>
                  <a:lnTo>
                    <a:pt x="21029" y="12722"/>
                  </a:lnTo>
                  <a:lnTo>
                    <a:pt x="21050" y="12555"/>
                  </a:lnTo>
                  <a:lnTo>
                    <a:pt x="21092" y="12513"/>
                  </a:lnTo>
                  <a:lnTo>
                    <a:pt x="21092" y="12429"/>
                  </a:lnTo>
                  <a:lnTo>
                    <a:pt x="21050" y="12346"/>
                  </a:lnTo>
                  <a:lnTo>
                    <a:pt x="20987" y="12304"/>
                  </a:lnTo>
                  <a:lnTo>
                    <a:pt x="20924" y="12241"/>
                  </a:lnTo>
                  <a:lnTo>
                    <a:pt x="20882" y="12241"/>
                  </a:lnTo>
                  <a:lnTo>
                    <a:pt x="20841" y="12199"/>
                  </a:lnTo>
                  <a:lnTo>
                    <a:pt x="20841" y="12136"/>
                  </a:lnTo>
                  <a:lnTo>
                    <a:pt x="20757" y="12136"/>
                  </a:lnTo>
                  <a:lnTo>
                    <a:pt x="20694" y="12220"/>
                  </a:lnTo>
                  <a:lnTo>
                    <a:pt x="20590" y="12325"/>
                  </a:lnTo>
                  <a:lnTo>
                    <a:pt x="20506" y="12346"/>
                  </a:lnTo>
                  <a:lnTo>
                    <a:pt x="20464" y="12304"/>
                  </a:lnTo>
                  <a:lnTo>
                    <a:pt x="20485" y="12241"/>
                  </a:lnTo>
                  <a:lnTo>
                    <a:pt x="20485" y="12157"/>
                  </a:lnTo>
                  <a:lnTo>
                    <a:pt x="20485" y="12136"/>
                  </a:lnTo>
                  <a:lnTo>
                    <a:pt x="20380" y="12116"/>
                  </a:lnTo>
                  <a:lnTo>
                    <a:pt x="20297" y="12116"/>
                  </a:lnTo>
                  <a:lnTo>
                    <a:pt x="20276" y="12053"/>
                  </a:lnTo>
                  <a:lnTo>
                    <a:pt x="20338" y="12032"/>
                  </a:lnTo>
                  <a:lnTo>
                    <a:pt x="20338" y="12011"/>
                  </a:lnTo>
                  <a:lnTo>
                    <a:pt x="20255" y="11948"/>
                  </a:lnTo>
                  <a:lnTo>
                    <a:pt x="20213" y="11906"/>
                  </a:lnTo>
                  <a:lnTo>
                    <a:pt x="20255" y="11885"/>
                  </a:lnTo>
                  <a:lnTo>
                    <a:pt x="20276" y="11906"/>
                  </a:lnTo>
                  <a:lnTo>
                    <a:pt x="20359" y="11927"/>
                  </a:lnTo>
                  <a:lnTo>
                    <a:pt x="20359" y="11885"/>
                  </a:lnTo>
                  <a:lnTo>
                    <a:pt x="20297" y="11802"/>
                  </a:lnTo>
                  <a:lnTo>
                    <a:pt x="20276" y="11718"/>
                  </a:lnTo>
                  <a:lnTo>
                    <a:pt x="20297" y="11676"/>
                  </a:lnTo>
                  <a:lnTo>
                    <a:pt x="20359" y="11634"/>
                  </a:lnTo>
                  <a:lnTo>
                    <a:pt x="20380" y="11676"/>
                  </a:lnTo>
                  <a:lnTo>
                    <a:pt x="20443" y="11697"/>
                  </a:lnTo>
                  <a:lnTo>
                    <a:pt x="20464" y="11739"/>
                  </a:lnTo>
                  <a:lnTo>
                    <a:pt x="20590" y="11885"/>
                  </a:lnTo>
                  <a:lnTo>
                    <a:pt x="20673" y="11927"/>
                  </a:lnTo>
                  <a:lnTo>
                    <a:pt x="20757" y="11906"/>
                  </a:lnTo>
                  <a:lnTo>
                    <a:pt x="20799" y="11844"/>
                  </a:lnTo>
                  <a:lnTo>
                    <a:pt x="20757" y="11718"/>
                  </a:lnTo>
                  <a:lnTo>
                    <a:pt x="20652" y="11613"/>
                  </a:lnTo>
                  <a:lnTo>
                    <a:pt x="20569" y="11572"/>
                  </a:lnTo>
                  <a:lnTo>
                    <a:pt x="20464" y="11530"/>
                  </a:lnTo>
                  <a:lnTo>
                    <a:pt x="20443" y="11404"/>
                  </a:lnTo>
                  <a:lnTo>
                    <a:pt x="20380" y="11320"/>
                  </a:lnTo>
                  <a:lnTo>
                    <a:pt x="20338" y="11258"/>
                  </a:lnTo>
                  <a:lnTo>
                    <a:pt x="20255" y="11216"/>
                  </a:lnTo>
                  <a:lnTo>
                    <a:pt x="20171" y="11174"/>
                  </a:lnTo>
                  <a:lnTo>
                    <a:pt x="20171" y="11111"/>
                  </a:lnTo>
                  <a:lnTo>
                    <a:pt x="20234" y="11069"/>
                  </a:lnTo>
                  <a:lnTo>
                    <a:pt x="20234" y="11007"/>
                  </a:lnTo>
                  <a:lnTo>
                    <a:pt x="20192" y="10986"/>
                  </a:lnTo>
                  <a:lnTo>
                    <a:pt x="20192" y="10944"/>
                  </a:lnTo>
                  <a:lnTo>
                    <a:pt x="20255" y="10881"/>
                  </a:lnTo>
                  <a:lnTo>
                    <a:pt x="20297" y="10881"/>
                  </a:lnTo>
                  <a:lnTo>
                    <a:pt x="20359" y="10860"/>
                  </a:lnTo>
                  <a:lnTo>
                    <a:pt x="20443" y="10881"/>
                  </a:lnTo>
                  <a:lnTo>
                    <a:pt x="20485" y="10944"/>
                  </a:lnTo>
                  <a:lnTo>
                    <a:pt x="20401" y="10986"/>
                  </a:lnTo>
                  <a:lnTo>
                    <a:pt x="20464" y="10986"/>
                  </a:lnTo>
                  <a:lnTo>
                    <a:pt x="20548" y="11048"/>
                  </a:lnTo>
                  <a:lnTo>
                    <a:pt x="20548" y="11090"/>
                  </a:lnTo>
                  <a:lnTo>
                    <a:pt x="20569" y="11174"/>
                  </a:lnTo>
                  <a:lnTo>
                    <a:pt x="20652" y="11195"/>
                  </a:lnTo>
                  <a:lnTo>
                    <a:pt x="20757" y="11111"/>
                  </a:lnTo>
                  <a:lnTo>
                    <a:pt x="20799" y="10986"/>
                  </a:lnTo>
                  <a:lnTo>
                    <a:pt x="20820" y="10860"/>
                  </a:lnTo>
                  <a:lnTo>
                    <a:pt x="20882" y="10776"/>
                  </a:lnTo>
                  <a:lnTo>
                    <a:pt x="20903" y="10735"/>
                  </a:lnTo>
                  <a:lnTo>
                    <a:pt x="20882" y="10588"/>
                  </a:lnTo>
                  <a:lnTo>
                    <a:pt x="20966" y="10525"/>
                  </a:lnTo>
                  <a:lnTo>
                    <a:pt x="21029" y="10463"/>
                  </a:lnTo>
                  <a:lnTo>
                    <a:pt x="21071" y="10316"/>
                  </a:lnTo>
                  <a:lnTo>
                    <a:pt x="21029" y="10212"/>
                  </a:lnTo>
                  <a:lnTo>
                    <a:pt x="20987" y="10128"/>
                  </a:lnTo>
                  <a:lnTo>
                    <a:pt x="21029" y="9919"/>
                  </a:lnTo>
                  <a:lnTo>
                    <a:pt x="21092" y="9751"/>
                  </a:lnTo>
                  <a:lnTo>
                    <a:pt x="21092" y="9605"/>
                  </a:lnTo>
                  <a:lnTo>
                    <a:pt x="21175" y="9521"/>
                  </a:lnTo>
                  <a:lnTo>
                    <a:pt x="21175" y="9437"/>
                  </a:lnTo>
                  <a:lnTo>
                    <a:pt x="21196" y="9312"/>
                  </a:lnTo>
                  <a:lnTo>
                    <a:pt x="21196" y="9165"/>
                  </a:lnTo>
                  <a:lnTo>
                    <a:pt x="21280" y="9082"/>
                  </a:lnTo>
                  <a:lnTo>
                    <a:pt x="21343" y="8956"/>
                  </a:lnTo>
                  <a:lnTo>
                    <a:pt x="21531" y="8684"/>
                  </a:lnTo>
                  <a:lnTo>
                    <a:pt x="21615" y="8538"/>
                  </a:lnTo>
                  <a:lnTo>
                    <a:pt x="21761" y="8391"/>
                  </a:lnTo>
                  <a:lnTo>
                    <a:pt x="21824" y="8287"/>
                  </a:lnTo>
                  <a:lnTo>
                    <a:pt x="21908" y="8224"/>
                  </a:lnTo>
                  <a:lnTo>
                    <a:pt x="21950" y="8077"/>
                  </a:lnTo>
                  <a:lnTo>
                    <a:pt x="22075" y="7973"/>
                  </a:lnTo>
                  <a:lnTo>
                    <a:pt x="22117" y="7952"/>
                  </a:lnTo>
                  <a:lnTo>
                    <a:pt x="22075" y="7910"/>
                  </a:lnTo>
                  <a:lnTo>
                    <a:pt x="22012" y="7847"/>
                  </a:lnTo>
                  <a:lnTo>
                    <a:pt x="21908" y="7826"/>
                  </a:lnTo>
                  <a:lnTo>
                    <a:pt x="21845" y="7763"/>
                  </a:lnTo>
                  <a:lnTo>
                    <a:pt x="21803" y="7722"/>
                  </a:lnTo>
                  <a:lnTo>
                    <a:pt x="21719" y="7743"/>
                  </a:lnTo>
                  <a:lnTo>
                    <a:pt x="21552" y="7805"/>
                  </a:lnTo>
                  <a:lnTo>
                    <a:pt x="21406" y="7847"/>
                  </a:lnTo>
                  <a:lnTo>
                    <a:pt x="21280" y="7910"/>
                  </a:lnTo>
                  <a:lnTo>
                    <a:pt x="21196" y="8015"/>
                  </a:lnTo>
                  <a:lnTo>
                    <a:pt x="21092" y="8056"/>
                  </a:lnTo>
                  <a:lnTo>
                    <a:pt x="21071" y="8119"/>
                  </a:lnTo>
                  <a:lnTo>
                    <a:pt x="21008" y="8140"/>
                  </a:lnTo>
                  <a:lnTo>
                    <a:pt x="20903" y="8077"/>
                  </a:lnTo>
                  <a:lnTo>
                    <a:pt x="20862" y="8035"/>
                  </a:lnTo>
                  <a:lnTo>
                    <a:pt x="20862" y="7973"/>
                  </a:lnTo>
                  <a:lnTo>
                    <a:pt x="20924" y="7973"/>
                  </a:lnTo>
                  <a:lnTo>
                    <a:pt x="20987" y="7952"/>
                  </a:lnTo>
                  <a:lnTo>
                    <a:pt x="20987" y="7847"/>
                  </a:lnTo>
                  <a:lnTo>
                    <a:pt x="20966" y="7805"/>
                  </a:lnTo>
                  <a:lnTo>
                    <a:pt x="20882" y="7805"/>
                  </a:lnTo>
                  <a:lnTo>
                    <a:pt x="20820" y="7763"/>
                  </a:lnTo>
                  <a:lnTo>
                    <a:pt x="20903" y="7743"/>
                  </a:lnTo>
                  <a:lnTo>
                    <a:pt x="20966" y="7701"/>
                  </a:lnTo>
                  <a:lnTo>
                    <a:pt x="21071" y="7617"/>
                  </a:lnTo>
                  <a:lnTo>
                    <a:pt x="21134" y="7491"/>
                  </a:lnTo>
                  <a:lnTo>
                    <a:pt x="21238" y="7408"/>
                  </a:lnTo>
                  <a:lnTo>
                    <a:pt x="21322" y="7408"/>
                  </a:lnTo>
                  <a:lnTo>
                    <a:pt x="21447" y="7429"/>
                  </a:lnTo>
                  <a:lnTo>
                    <a:pt x="21698" y="7617"/>
                  </a:lnTo>
                  <a:lnTo>
                    <a:pt x="21761" y="7659"/>
                  </a:lnTo>
                  <a:lnTo>
                    <a:pt x="21970" y="7659"/>
                  </a:lnTo>
                  <a:lnTo>
                    <a:pt x="22075" y="7638"/>
                  </a:lnTo>
                  <a:lnTo>
                    <a:pt x="22180" y="7659"/>
                  </a:lnTo>
                  <a:lnTo>
                    <a:pt x="22389" y="7617"/>
                  </a:lnTo>
                  <a:lnTo>
                    <a:pt x="22494" y="7554"/>
                  </a:lnTo>
                  <a:lnTo>
                    <a:pt x="22494" y="7491"/>
                  </a:lnTo>
                  <a:lnTo>
                    <a:pt x="22473" y="7429"/>
                  </a:lnTo>
                  <a:lnTo>
                    <a:pt x="22515" y="7429"/>
                  </a:lnTo>
                  <a:lnTo>
                    <a:pt x="22598" y="7408"/>
                  </a:lnTo>
                  <a:lnTo>
                    <a:pt x="22682" y="7324"/>
                  </a:lnTo>
                  <a:lnTo>
                    <a:pt x="22682" y="7240"/>
                  </a:lnTo>
                  <a:lnTo>
                    <a:pt x="22640" y="7178"/>
                  </a:lnTo>
                  <a:lnTo>
                    <a:pt x="22535" y="7136"/>
                  </a:lnTo>
                  <a:lnTo>
                    <a:pt x="22473" y="7094"/>
                  </a:lnTo>
                  <a:lnTo>
                    <a:pt x="22431" y="7073"/>
                  </a:lnTo>
                  <a:lnTo>
                    <a:pt x="22347" y="7073"/>
                  </a:lnTo>
                  <a:lnTo>
                    <a:pt x="22263" y="7136"/>
                  </a:lnTo>
                  <a:lnTo>
                    <a:pt x="22222" y="7136"/>
                  </a:lnTo>
                  <a:lnTo>
                    <a:pt x="22138" y="7073"/>
                  </a:lnTo>
                  <a:lnTo>
                    <a:pt x="21908" y="7073"/>
                  </a:lnTo>
                  <a:lnTo>
                    <a:pt x="21761" y="7031"/>
                  </a:lnTo>
                  <a:lnTo>
                    <a:pt x="21657" y="6989"/>
                  </a:lnTo>
                  <a:lnTo>
                    <a:pt x="21594" y="6989"/>
                  </a:lnTo>
                  <a:lnTo>
                    <a:pt x="21510" y="7010"/>
                  </a:lnTo>
                  <a:lnTo>
                    <a:pt x="21196" y="7010"/>
                  </a:lnTo>
                  <a:lnTo>
                    <a:pt x="21092" y="6968"/>
                  </a:lnTo>
                  <a:lnTo>
                    <a:pt x="21196" y="6968"/>
                  </a:lnTo>
                  <a:lnTo>
                    <a:pt x="21301" y="6989"/>
                  </a:lnTo>
                  <a:lnTo>
                    <a:pt x="21406" y="6927"/>
                  </a:lnTo>
                  <a:lnTo>
                    <a:pt x="21531" y="6906"/>
                  </a:lnTo>
                  <a:lnTo>
                    <a:pt x="21636" y="6927"/>
                  </a:lnTo>
                  <a:lnTo>
                    <a:pt x="21740" y="6968"/>
                  </a:lnTo>
                  <a:lnTo>
                    <a:pt x="21782" y="6927"/>
                  </a:lnTo>
                  <a:lnTo>
                    <a:pt x="21845" y="6885"/>
                  </a:lnTo>
                  <a:lnTo>
                    <a:pt x="21950" y="6885"/>
                  </a:lnTo>
                  <a:lnTo>
                    <a:pt x="21991" y="6822"/>
                  </a:lnTo>
                  <a:lnTo>
                    <a:pt x="22054" y="6801"/>
                  </a:lnTo>
                  <a:lnTo>
                    <a:pt x="22138" y="6822"/>
                  </a:lnTo>
                  <a:lnTo>
                    <a:pt x="22180" y="6822"/>
                  </a:lnTo>
                  <a:lnTo>
                    <a:pt x="22201" y="6780"/>
                  </a:lnTo>
                  <a:lnTo>
                    <a:pt x="22242" y="6759"/>
                  </a:lnTo>
                  <a:lnTo>
                    <a:pt x="22284" y="6759"/>
                  </a:lnTo>
                  <a:lnTo>
                    <a:pt x="22305" y="6780"/>
                  </a:lnTo>
                  <a:lnTo>
                    <a:pt x="22368" y="6801"/>
                  </a:lnTo>
                  <a:lnTo>
                    <a:pt x="22410" y="6822"/>
                  </a:lnTo>
                  <a:lnTo>
                    <a:pt x="22515" y="6822"/>
                  </a:lnTo>
                  <a:lnTo>
                    <a:pt x="22619" y="6864"/>
                  </a:lnTo>
                  <a:lnTo>
                    <a:pt x="22703" y="6906"/>
                  </a:lnTo>
                  <a:lnTo>
                    <a:pt x="22891" y="6906"/>
                  </a:lnTo>
                  <a:lnTo>
                    <a:pt x="22996" y="6822"/>
                  </a:lnTo>
                  <a:lnTo>
                    <a:pt x="23184" y="6759"/>
                  </a:lnTo>
                  <a:lnTo>
                    <a:pt x="23331" y="6759"/>
                  </a:lnTo>
                  <a:lnTo>
                    <a:pt x="23351" y="6675"/>
                  </a:lnTo>
                  <a:lnTo>
                    <a:pt x="23351" y="6592"/>
                  </a:lnTo>
                  <a:lnTo>
                    <a:pt x="23310" y="6571"/>
                  </a:lnTo>
                  <a:lnTo>
                    <a:pt x="23247" y="6487"/>
                  </a:lnTo>
                  <a:lnTo>
                    <a:pt x="23247" y="6445"/>
                  </a:lnTo>
                  <a:lnTo>
                    <a:pt x="23226" y="6403"/>
                  </a:lnTo>
                  <a:lnTo>
                    <a:pt x="23226" y="6362"/>
                  </a:lnTo>
                  <a:lnTo>
                    <a:pt x="23289" y="6257"/>
                  </a:lnTo>
                  <a:lnTo>
                    <a:pt x="23351" y="6194"/>
                  </a:lnTo>
                  <a:lnTo>
                    <a:pt x="23414" y="6194"/>
                  </a:lnTo>
                  <a:lnTo>
                    <a:pt x="23561" y="6299"/>
                  </a:lnTo>
                  <a:lnTo>
                    <a:pt x="23644" y="6341"/>
                  </a:lnTo>
                  <a:lnTo>
                    <a:pt x="23707" y="6299"/>
                  </a:lnTo>
                  <a:lnTo>
                    <a:pt x="23749" y="6236"/>
                  </a:lnTo>
                  <a:lnTo>
                    <a:pt x="23854" y="6069"/>
                  </a:lnTo>
                  <a:lnTo>
                    <a:pt x="23958" y="5985"/>
                  </a:lnTo>
                  <a:lnTo>
                    <a:pt x="24042" y="5964"/>
                  </a:lnTo>
                  <a:lnTo>
                    <a:pt x="24063" y="5922"/>
                  </a:lnTo>
                  <a:lnTo>
                    <a:pt x="24167" y="5838"/>
                  </a:lnTo>
                  <a:lnTo>
                    <a:pt x="24272" y="5776"/>
                  </a:lnTo>
                  <a:lnTo>
                    <a:pt x="24335" y="5713"/>
                  </a:lnTo>
                  <a:lnTo>
                    <a:pt x="24335" y="5566"/>
                  </a:lnTo>
                  <a:lnTo>
                    <a:pt x="24272" y="5420"/>
                  </a:lnTo>
                  <a:lnTo>
                    <a:pt x="24188" y="5336"/>
                  </a:lnTo>
                  <a:lnTo>
                    <a:pt x="24167" y="5253"/>
                  </a:lnTo>
                  <a:lnTo>
                    <a:pt x="24021" y="5127"/>
                  </a:lnTo>
                  <a:lnTo>
                    <a:pt x="24021" y="5085"/>
                  </a:lnTo>
                  <a:lnTo>
                    <a:pt x="23958" y="5002"/>
                  </a:lnTo>
                  <a:lnTo>
                    <a:pt x="23854" y="4939"/>
                  </a:lnTo>
                  <a:lnTo>
                    <a:pt x="23812" y="4939"/>
                  </a:lnTo>
                  <a:lnTo>
                    <a:pt x="23728" y="4876"/>
                  </a:lnTo>
                  <a:lnTo>
                    <a:pt x="23623" y="4813"/>
                  </a:lnTo>
                  <a:lnTo>
                    <a:pt x="23498" y="4813"/>
                  </a:lnTo>
                  <a:lnTo>
                    <a:pt x="23331" y="4771"/>
                  </a:lnTo>
                  <a:lnTo>
                    <a:pt x="23184" y="4688"/>
                  </a:lnTo>
                  <a:lnTo>
                    <a:pt x="23038" y="4667"/>
                  </a:lnTo>
                  <a:lnTo>
                    <a:pt x="22975" y="4688"/>
                  </a:lnTo>
                  <a:lnTo>
                    <a:pt x="22828" y="4688"/>
                  </a:lnTo>
                  <a:lnTo>
                    <a:pt x="22682" y="4730"/>
                  </a:lnTo>
                  <a:lnTo>
                    <a:pt x="22619" y="4792"/>
                  </a:lnTo>
                  <a:lnTo>
                    <a:pt x="22515" y="4834"/>
                  </a:lnTo>
                  <a:lnTo>
                    <a:pt x="22410" y="4792"/>
                  </a:lnTo>
                  <a:lnTo>
                    <a:pt x="22389" y="4730"/>
                  </a:lnTo>
                  <a:lnTo>
                    <a:pt x="22347" y="4771"/>
                  </a:lnTo>
                  <a:lnTo>
                    <a:pt x="22305" y="4834"/>
                  </a:lnTo>
                  <a:lnTo>
                    <a:pt x="22347" y="4918"/>
                  </a:lnTo>
                  <a:lnTo>
                    <a:pt x="22347" y="5022"/>
                  </a:lnTo>
                  <a:lnTo>
                    <a:pt x="22284" y="5106"/>
                  </a:lnTo>
                  <a:lnTo>
                    <a:pt x="22242" y="5106"/>
                  </a:lnTo>
                  <a:lnTo>
                    <a:pt x="22242" y="5148"/>
                  </a:lnTo>
                  <a:lnTo>
                    <a:pt x="22263" y="5211"/>
                  </a:lnTo>
                  <a:lnTo>
                    <a:pt x="22242" y="5294"/>
                  </a:lnTo>
                  <a:lnTo>
                    <a:pt x="22138" y="5336"/>
                  </a:lnTo>
                  <a:lnTo>
                    <a:pt x="22033" y="5336"/>
                  </a:lnTo>
                  <a:lnTo>
                    <a:pt x="21970" y="5253"/>
                  </a:lnTo>
                  <a:lnTo>
                    <a:pt x="21970" y="5190"/>
                  </a:lnTo>
                  <a:lnTo>
                    <a:pt x="21929" y="5148"/>
                  </a:lnTo>
                  <a:lnTo>
                    <a:pt x="21866" y="5211"/>
                  </a:lnTo>
                  <a:lnTo>
                    <a:pt x="21866" y="5315"/>
                  </a:lnTo>
                  <a:lnTo>
                    <a:pt x="21887" y="5336"/>
                  </a:lnTo>
                  <a:lnTo>
                    <a:pt x="21845" y="5420"/>
                  </a:lnTo>
                  <a:lnTo>
                    <a:pt x="21824" y="5525"/>
                  </a:lnTo>
                  <a:lnTo>
                    <a:pt x="21782" y="5566"/>
                  </a:lnTo>
                  <a:lnTo>
                    <a:pt x="21782" y="5504"/>
                  </a:lnTo>
                  <a:lnTo>
                    <a:pt x="21824" y="5441"/>
                  </a:lnTo>
                  <a:lnTo>
                    <a:pt x="21782" y="5315"/>
                  </a:lnTo>
                  <a:lnTo>
                    <a:pt x="21740" y="5232"/>
                  </a:lnTo>
                  <a:lnTo>
                    <a:pt x="21761" y="5148"/>
                  </a:lnTo>
                  <a:lnTo>
                    <a:pt x="21761" y="5064"/>
                  </a:lnTo>
                  <a:lnTo>
                    <a:pt x="21719" y="5002"/>
                  </a:lnTo>
                  <a:lnTo>
                    <a:pt x="21719" y="4918"/>
                  </a:lnTo>
                  <a:lnTo>
                    <a:pt x="21657" y="4939"/>
                  </a:lnTo>
                  <a:lnTo>
                    <a:pt x="21636" y="5002"/>
                  </a:lnTo>
                  <a:lnTo>
                    <a:pt x="21552" y="5064"/>
                  </a:lnTo>
                  <a:lnTo>
                    <a:pt x="21552" y="5148"/>
                  </a:lnTo>
                  <a:lnTo>
                    <a:pt x="21531" y="5253"/>
                  </a:lnTo>
                  <a:lnTo>
                    <a:pt x="21364" y="5420"/>
                  </a:lnTo>
                  <a:lnTo>
                    <a:pt x="21301" y="5483"/>
                  </a:lnTo>
                  <a:lnTo>
                    <a:pt x="21217" y="5483"/>
                  </a:lnTo>
                  <a:lnTo>
                    <a:pt x="21154" y="5546"/>
                  </a:lnTo>
                  <a:lnTo>
                    <a:pt x="21050" y="5629"/>
                  </a:lnTo>
                  <a:lnTo>
                    <a:pt x="20945" y="5629"/>
                  </a:lnTo>
                  <a:lnTo>
                    <a:pt x="20841" y="5734"/>
                  </a:lnTo>
                  <a:lnTo>
                    <a:pt x="20694" y="5818"/>
                  </a:lnTo>
                  <a:lnTo>
                    <a:pt x="20422" y="5818"/>
                  </a:lnTo>
                  <a:lnTo>
                    <a:pt x="20422" y="5859"/>
                  </a:lnTo>
                  <a:lnTo>
                    <a:pt x="20359" y="5901"/>
                  </a:lnTo>
                  <a:lnTo>
                    <a:pt x="20255" y="5901"/>
                  </a:lnTo>
                  <a:lnTo>
                    <a:pt x="20171" y="5880"/>
                  </a:lnTo>
                  <a:lnTo>
                    <a:pt x="20087" y="5943"/>
                  </a:lnTo>
                  <a:lnTo>
                    <a:pt x="19711" y="6131"/>
                  </a:lnTo>
                  <a:lnTo>
                    <a:pt x="19522" y="6278"/>
                  </a:lnTo>
                  <a:lnTo>
                    <a:pt x="19502" y="6382"/>
                  </a:lnTo>
                  <a:lnTo>
                    <a:pt x="19439" y="6403"/>
                  </a:lnTo>
                  <a:lnTo>
                    <a:pt x="19229" y="6571"/>
                  </a:lnTo>
                  <a:lnTo>
                    <a:pt x="19125" y="6675"/>
                  </a:lnTo>
                  <a:lnTo>
                    <a:pt x="19104" y="6613"/>
                  </a:lnTo>
                  <a:lnTo>
                    <a:pt x="19083" y="6613"/>
                  </a:lnTo>
                  <a:lnTo>
                    <a:pt x="18978" y="6696"/>
                  </a:lnTo>
                  <a:lnTo>
                    <a:pt x="18895" y="6822"/>
                  </a:lnTo>
                  <a:lnTo>
                    <a:pt x="18790" y="6968"/>
                  </a:lnTo>
                  <a:lnTo>
                    <a:pt x="18769" y="7031"/>
                  </a:lnTo>
                  <a:lnTo>
                    <a:pt x="18727" y="7094"/>
                  </a:lnTo>
                  <a:lnTo>
                    <a:pt x="18706" y="7031"/>
                  </a:lnTo>
                  <a:lnTo>
                    <a:pt x="18748" y="6906"/>
                  </a:lnTo>
                  <a:lnTo>
                    <a:pt x="18748" y="6801"/>
                  </a:lnTo>
                  <a:lnTo>
                    <a:pt x="18748" y="6696"/>
                  </a:lnTo>
                  <a:lnTo>
                    <a:pt x="18853" y="6696"/>
                  </a:lnTo>
                  <a:lnTo>
                    <a:pt x="18895" y="6654"/>
                  </a:lnTo>
                  <a:lnTo>
                    <a:pt x="19020" y="6550"/>
                  </a:lnTo>
                  <a:lnTo>
                    <a:pt x="19104" y="6508"/>
                  </a:lnTo>
                  <a:lnTo>
                    <a:pt x="19209" y="6403"/>
                  </a:lnTo>
                  <a:lnTo>
                    <a:pt x="19355" y="6278"/>
                  </a:lnTo>
                  <a:lnTo>
                    <a:pt x="19418" y="6194"/>
                  </a:lnTo>
                  <a:lnTo>
                    <a:pt x="19522" y="6152"/>
                  </a:lnTo>
                  <a:lnTo>
                    <a:pt x="19627" y="5985"/>
                  </a:lnTo>
                  <a:lnTo>
                    <a:pt x="19669" y="5922"/>
                  </a:lnTo>
                  <a:lnTo>
                    <a:pt x="19648" y="5838"/>
                  </a:lnTo>
                  <a:lnTo>
                    <a:pt x="19669" y="5776"/>
                  </a:lnTo>
                  <a:lnTo>
                    <a:pt x="19690" y="5818"/>
                  </a:lnTo>
                  <a:lnTo>
                    <a:pt x="19753" y="5838"/>
                  </a:lnTo>
                  <a:lnTo>
                    <a:pt x="19836" y="5755"/>
                  </a:lnTo>
                  <a:lnTo>
                    <a:pt x="19941" y="5713"/>
                  </a:lnTo>
                  <a:lnTo>
                    <a:pt x="19941" y="5629"/>
                  </a:lnTo>
                  <a:lnTo>
                    <a:pt x="20004" y="5504"/>
                  </a:lnTo>
                  <a:lnTo>
                    <a:pt x="20066" y="5462"/>
                  </a:lnTo>
                  <a:lnTo>
                    <a:pt x="20150" y="5504"/>
                  </a:lnTo>
                  <a:lnTo>
                    <a:pt x="20213" y="5420"/>
                  </a:lnTo>
                  <a:lnTo>
                    <a:pt x="20297" y="5399"/>
                  </a:lnTo>
                  <a:lnTo>
                    <a:pt x="20318" y="5420"/>
                  </a:lnTo>
                  <a:lnTo>
                    <a:pt x="20401" y="5420"/>
                  </a:lnTo>
                  <a:lnTo>
                    <a:pt x="20715" y="5127"/>
                  </a:lnTo>
                  <a:lnTo>
                    <a:pt x="20778" y="5022"/>
                  </a:lnTo>
                  <a:lnTo>
                    <a:pt x="20799" y="4897"/>
                  </a:lnTo>
                  <a:lnTo>
                    <a:pt x="20882" y="4709"/>
                  </a:lnTo>
                  <a:lnTo>
                    <a:pt x="20987" y="4583"/>
                  </a:lnTo>
                  <a:lnTo>
                    <a:pt x="20987" y="4458"/>
                  </a:lnTo>
                  <a:lnTo>
                    <a:pt x="20987" y="4269"/>
                  </a:lnTo>
                  <a:lnTo>
                    <a:pt x="20945" y="4165"/>
                  </a:lnTo>
                  <a:lnTo>
                    <a:pt x="20882" y="4144"/>
                  </a:lnTo>
                  <a:lnTo>
                    <a:pt x="20736" y="4165"/>
                  </a:lnTo>
                  <a:lnTo>
                    <a:pt x="20590" y="4165"/>
                  </a:lnTo>
                  <a:lnTo>
                    <a:pt x="20464" y="4102"/>
                  </a:lnTo>
                  <a:lnTo>
                    <a:pt x="20318" y="4102"/>
                  </a:lnTo>
                  <a:lnTo>
                    <a:pt x="20255" y="4165"/>
                  </a:lnTo>
                  <a:lnTo>
                    <a:pt x="20213" y="4248"/>
                  </a:lnTo>
                  <a:lnTo>
                    <a:pt x="20255" y="4290"/>
                  </a:lnTo>
                  <a:lnTo>
                    <a:pt x="20213" y="4353"/>
                  </a:lnTo>
                  <a:lnTo>
                    <a:pt x="20213" y="4499"/>
                  </a:lnTo>
                  <a:lnTo>
                    <a:pt x="20171" y="4646"/>
                  </a:lnTo>
                  <a:lnTo>
                    <a:pt x="20066" y="4792"/>
                  </a:lnTo>
                  <a:lnTo>
                    <a:pt x="20004" y="4730"/>
                  </a:lnTo>
                  <a:lnTo>
                    <a:pt x="19941" y="4709"/>
                  </a:lnTo>
                  <a:lnTo>
                    <a:pt x="19899" y="4709"/>
                  </a:lnTo>
                  <a:lnTo>
                    <a:pt x="19857" y="4771"/>
                  </a:lnTo>
                  <a:lnTo>
                    <a:pt x="19794" y="4792"/>
                  </a:lnTo>
                  <a:lnTo>
                    <a:pt x="19732" y="4730"/>
                  </a:lnTo>
                  <a:lnTo>
                    <a:pt x="19669" y="4730"/>
                  </a:lnTo>
                  <a:cubicBezTo>
                    <a:pt x="19669" y="4730"/>
                    <a:pt x="19481" y="4688"/>
                    <a:pt x="19481" y="4646"/>
                  </a:cubicBezTo>
                  <a:lnTo>
                    <a:pt x="19271" y="4646"/>
                  </a:lnTo>
                  <a:lnTo>
                    <a:pt x="19167" y="4709"/>
                  </a:lnTo>
                  <a:lnTo>
                    <a:pt x="19020" y="4730"/>
                  </a:lnTo>
                  <a:lnTo>
                    <a:pt x="18895" y="4792"/>
                  </a:lnTo>
                  <a:lnTo>
                    <a:pt x="18832" y="4750"/>
                  </a:lnTo>
                  <a:lnTo>
                    <a:pt x="18832" y="4709"/>
                  </a:lnTo>
                  <a:lnTo>
                    <a:pt x="18853" y="4625"/>
                  </a:lnTo>
                  <a:lnTo>
                    <a:pt x="18853" y="4541"/>
                  </a:lnTo>
                  <a:lnTo>
                    <a:pt x="18895" y="4478"/>
                  </a:lnTo>
                  <a:lnTo>
                    <a:pt x="18916" y="4478"/>
                  </a:lnTo>
                  <a:lnTo>
                    <a:pt x="18957" y="4499"/>
                  </a:lnTo>
                  <a:lnTo>
                    <a:pt x="19020" y="4499"/>
                  </a:lnTo>
                  <a:lnTo>
                    <a:pt x="19146" y="4437"/>
                  </a:lnTo>
                  <a:lnTo>
                    <a:pt x="19439" y="4416"/>
                  </a:lnTo>
                  <a:lnTo>
                    <a:pt x="19481" y="4395"/>
                  </a:lnTo>
                  <a:lnTo>
                    <a:pt x="19543" y="4290"/>
                  </a:lnTo>
                  <a:lnTo>
                    <a:pt x="19564" y="4206"/>
                  </a:lnTo>
                  <a:lnTo>
                    <a:pt x="19648" y="4165"/>
                  </a:lnTo>
                  <a:lnTo>
                    <a:pt x="19669" y="4102"/>
                  </a:lnTo>
                  <a:lnTo>
                    <a:pt x="19627" y="4060"/>
                  </a:lnTo>
                  <a:lnTo>
                    <a:pt x="19627" y="3997"/>
                  </a:lnTo>
                  <a:lnTo>
                    <a:pt x="19313" y="3997"/>
                  </a:lnTo>
                  <a:lnTo>
                    <a:pt x="19125" y="3955"/>
                  </a:lnTo>
                  <a:lnTo>
                    <a:pt x="19020" y="3893"/>
                  </a:lnTo>
                  <a:lnTo>
                    <a:pt x="18937" y="3872"/>
                  </a:lnTo>
                  <a:lnTo>
                    <a:pt x="18685" y="3893"/>
                  </a:lnTo>
                  <a:lnTo>
                    <a:pt x="18560" y="3872"/>
                  </a:lnTo>
                  <a:lnTo>
                    <a:pt x="18455" y="3830"/>
                  </a:lnTo>
                  <a:lnTo>
                    <a:pt x="18288" y="3830"/>
                  </a:lnTo>
                  <a:lnTo>
                    <a:pt x="18162" y="3851"/>
                  </a:lnTo>
                  <a:lnTo>
                    <a:pt x="18100" y="3830"/>
                  </a:lnTo>
                  <a:lnTo>
                    <a:pt x="17995" y="3788"/>
                  </a:lnTo>
                  <a:lnTo>
                    <a:pt x="17932" y="3788"/>
                  </a:lnTo>
                  <a:lnTo>
                    <a:pt x="17849" y="3893"/>
                  </a:lnTo>
                  <a:lnTo>
                    <a:pt x="17849" y="3976"/>
                  </a:lnTo>
                  <a:lnTo>
                    <a:pt x="17765" y="4039"/>
                  </a:lnTo>
                  <a:lnTo>
                    <a:pt x="17744" y="4039"/>
                  </a:lnTo>
                  <a:lnTo>
                    <a:pt x="17765" y="3955"/>
                  </a:lnTo>
                  <a:lnTo>
                    <a:pt x="17765" y="3934"/>
                  </a:lnTo>
                  <a:lnTo>
                    <a:pt x="17681" y="3934"/>
                  </a:lnTo>
                  <a:lnTo>
                    <a:pt x="17451" y="3997"/>
                  </a:lnTo>
                  <a:lnTo>
                    <a:pt x="17305" y="4060"/>
                  </a:lnTo>
                  <a:lnTo>
                    <a:pt x="17221" y="4144"/>
                  </a:lnTo>
                  <a:lnTo>
                    <a:pt x="17158" y="4186"/>
                  </a:lnTo>
                  <a:lnTo>
                    <a:pt x="17053" y="4186"/>
                  </a:lnTo>
                  <a:lnTo>
                    <a:pt x="16949" y="4206"/>
                  </a:lnTo>
                  <a:lnTo>
                    <a:pt x="16886" y="4269"/>
                  </a:lnTo>
                  <a:lnTo>
                    <a:pt x="16781" y="4290"/>
                  </a:lnTo>
                  <a:lnTo>
                    <a:pt x="16698" y="4374"/>
                  </a:lnTo>
                  <a:lnTo>
                    <a:pt x="16698" y="4458"/>
                  </a:lnTo>
                  <a:lnTo>
                    <a:pt x="16635" y="4520"/>
                  </a:lnTo>
                  <a:lnTo>
                    <a:pt x="16593" y="4520"/>
                  </a:lnTo>
                  <a:lnTo>
                    <a:pt x="16530" y="4458"/>
                  </a:lnTo>
                  <a:lnTo>
                    <a:pt x="16530" y="4374"/>
                  </a:lnTo>
                  <a:lnTo>
                    <a:pt x="16509" y="4290"/>
                  </a:lnTo>
                  <a:lnTo>
                    <a:pt x="16468" y="4248"/>
                  </a:lnTo>
                  <a:lnTo>
                    <a:pt x="16468" y="4165"/>
                  </a:lnTo>
                  <a:lnTo>
                    <a:pt x="16509" y="4081"/>
                  </a:lnTo>
                  <a:lnTo>
                    <a:pt x="16593" y="4081"/>
                  </a:lnTo>
                  <a:lnTo>
                    <a:pt x="16698" y="4039"/>
                  </a:lnTo>
                  <a:lnTo>
                    <a:pt x="16802" y="4039"/>
                  </a:lnTo>
                  <a:lnTo>
                    <a:pt x="16886" y="3997"/>
                  </a:lnTo>
                  <a:lnTo>
                    <a:pt x="16928" y="3955"/>
                  </a:lnTo>
                  <a:lnTo>
                    <a:pt x="17012" y="3934"/>
                  </a:lnTo>
                  <a:lnTo>
                    <a:pt x="17158" y="3893"/>
                  </a:lnTo>
                  <a:lnTo>
                    <a:pt x="17263" y="3851"/>
                  </a:lnTo>
                  <a:lnTo>
                    <a:pt x="17346" y="3788"/>
                  </a:lnTo>
                  <a:lnTo>
                    <a:pt x="17472" y="3788"/>
                  </a:lnTo>
                  <a:lnTo>
                    <a:pt x="17556" y="3746"/>
                  </a:lnTo>
                  <a:lnTo>
                    <a:pt x="17577" y="3662"/>
                  </a:lnTo>
                  <a:lnTo>
                    <a:pt x="17556" y="3621"/>
                  </a:lnTo>
                  <a:lnTo>
                    <a:pt x="17514" y="3558"/>
                  </a:lnTo>
                  <a:lnTo>
                    <a:pt x="17346" y="3558"/>
                  </a:lnTo>
                  <a:lnTo>
                    <a:pt x="17346" y="3516"/>
                  </a:lnTo>
                  <a:lnTo>
                    <a:pt x="17430" y="3516"/>
                  </a:lnTo>
                  <a:lnTo>
                    <a:pt x="17451" y="3537"/>
                  </a:lnTo>
                  <a:lnTo>
                    <a:pt x="17535" y="3537"/>
                  </a:lnTo>
                  <a:lnTo>
                    <a:pt x="17577" y="3558"/>
                  </a:lnTo>
                  <a:lnTo>
                    <a:pt x="17618" y="3662"/>
                  </a:lnTo>
                  <a:lnTo>
                    <a:pt x="17639" y="3662"/>
                  </a:lnTo>
                  <a:lnTo>
                    <a:pt x="17660" y="3641"/>
                  </a:lnTo>
                  <a:lnTo>
                    <a:pt x="17765" y="3579"/>
                  </a:lnTo>
                  <a:lnTo>
                    <a:pt x="17890" y="3621"/>
                  </a:lnTo>
                  <a:lnTo>
                    <a:pt x="17974" y="3579"/>
                  </a:lnTo>
                  <a:lnTo>
                    <a:pt x="18058" y="3537"/>
                  </a:lnTo>
                  <a:lnTo>
                    <a:pt x="18141" y="3516"/>
                  </a:lnTo>
                  <a:lnTo>
                    <a:pt x="18246" y="3537"/>
                  </a:lnTo>
                  <a:lnTo>
                    <a:pt x="18351" y="3537"/>
                  </a:lnTo>
                  <a:lnTo>
                    <a:pt x="18455" y="3516"/>
                  </a:lnTo>
                  <a:lnTo>
                    <a:pt x="18518" y="3537"/>
                  </a:lnTo>
                  <a:lnTo>
                    <a:pt x="18602" y="3579"/>
                  </a:lnTo>
                  <a:lnTo>
                    <a:pt x="18769" y="3579"/>
                  </a:lnTo>
                  <a:lnTo>
                    <a:pt x="18790" y="3621"/>
                  </a:lnTo>
                  <a:lnTo>
                    <a:pt x="18832" y="3621"/>
                  </a:lnTo>
                  <a:lnTo>
                    <a:pt x="18978" y="3725"/>
                  </a:lnTo>
                  <a:lnTo>
                    <a:pt x="19041" y="3746"/>
                  </a:lnTo>
                  <a:lnTo>
                    <a:pt x="19146" y="3725"/>
                  </a:lnTo>
                  <a:lnTo>
                    <a:pt x="19209" y="3662"/>
                  </a:lnTo>
                  <a:lnTo>
                    <a:pt x="19292" y="3662"/>
                  </a:lnTo>
                  <a:lnTo>
                    <a:pt x="19355" y="3683"/>
                  </a:lnTo>
                  <a:lnTo>
                    <a:pt x="19439" y="3683"/>
                  </a:lnTo>
                  <a:lnTo>
                    <a:pt x="19502" y="3725"/>
                  </a:lnTo>
                  <a:lnTo>
                    <a:pt x="19564" y="3725"/>
                  </a:lnTo>
                  <a:lnTo>
                    <a:pt x="19732" y="3662"/>
                  </a:lnTo>
                  <a:lnTo>
                    <a:pt x="19815" y="3621"/>
                  </a:lnTo>
                  <a:lnTo>
                    <a:pt x="19920" y="3621"/>
                  </a:lnTo>
                  <a:lnTo>
                    <a:pt x="19983" y="3662"/>
                  </a:lnTo>
                  <a:lnTo>
                    <a:pt x="20046" y="3662"/>
                  </a:lnTo>
                  <a:lnTo>
                    <a:pt x="20129" y="3621"/>
                  </a:lnTo>
                  <a:lnTo>
                    <a:pt x="20234" y="3641"/>
                  </a:lnTo>
                  <a:lnTo>
                    <a:pt x="20338" y="3641"/>
                  </a:lnTo>
                  <a:lnTo>
                    <a:pt x="20338" y="3579"/>
                  </a:lnTo>
                  <a:lnTo>
                    <a:pt x="20276" y="3558"/>
                  </a:lnTo>
                  <a:lnTo>
                    <a:pt x="20276" y="3516"/>
                  </a:lnTo>
                  <a:lnTo>
                    <a:pt x="20297" y="3474"/>
                  </a:lnTo>
                  <a:lnTo>
                    <a:pt x="20359" y="3537"/>
                  </a:lnTo>
                  <a:lnTo>
                    <a:pt x="20401" y="3579"/>
                  </a:lnTo>
                  <a:lnTo>
                    <a:pt x="20485" y="3579"/>
                  </a:lnTo>
                  <a:lnTo>
                    <a:pt x="20548" y="3558"/>
                  </a:lnTo>
                  <a:lnTo>
                    <a:pt x="20694" y="3558"/>
                  </a:lnTo>
                  <a:lnTo>
                    <a:pt x="20903" y="3474"/>
                  </a:lnTo>
                  <a:lnTo>
                    <a:pt x="21008" y="3432"/>
                  </a:lnTo>
                  <a:lnTo>
                    <a:pt x="21029" y="3369"/>
                  </a:lnTo>
                  <a:lnTo>
                    <a:pt x="21029" y="3328"/>
                  </a:lnTo>
                  <a:lnTo>
                    <a:pt x="21092" y="3307"/>
                  </a:lnTo>
                  <a:lnTo>
                    <a:pt x="21134" y="3328"/>
                  </a:lnTo>
                  <a:lnTo>
                    <a:pt x="21217" y="3307"/>
                  </a:lnTo>
                  <a:lnTo>
                    <a:pt x="21322" y="3223"/>
                  </a:lnTo>
                  <a:lnTo>
                    <a:pt x="21406" y="3202"/>
                  </a:lnTo>
                  <a:lnTo>
                    <a:pt x="21406" y="3118"/>
                  </a:lnTo>
                  <a:lnTo>
                    <a:pt x="21426" y="3056"/>
                  </a:lnTo>
                  <a:lnTo>
                    <a:pt x="21489" y="3035"/>
                  </a:lnTo>
                  <a:lnTo>
                    <a:pt x="21489" y="2930"/>
                  </a:lnTo>
                  <a:lnTo>
                    <a:pt x="21447" y="2888"/>
                  </a:lnTo>
                  <a:lnTo>
                    <a:pt x="21343" y="2805"/>
                  </a:lnTo>
                  <a:lnTo>
                    <a:pt x="21217" y="2742"/>
                  </a:lnTo>
                  <a:lnTo>
                    <a:pt x="21113" y="2637"/>
                  </a:lnTo>
                  <a:lnTo>
                    <a:pt x="21092" y="2574"/>
                  </a:lnTo>
                  <a:lnTo>
                    <a:pt x="21029" y="2512"/>
                  </a:lnTo>
                  <a:lnTo>
                    <a:pt x="20882" y="2491"/>
                  </a:lnTo>
                  <a:lnTo>
                    <a:pt x="20799" y="2407"/>
                  </a:lnTo>
                  <a:lnTo>
                    <a:pt x="20778" y="2323"/>
                  </a:lnTo>
                  <a:lnTo>
                    <a:pt x="20715" y="2302"/>
                  </a:lnTo>
                  <a:lnTo>
                    <a:pt x="20694" y="2323"/>
                  </a:lnTo>
                  <a:lnTo>
                    <a:pt x="20610" y="2365"/>
                  </a:lnTo>
                  <a:lnTo>
                    <a:pt x="20569" y="2323"/>
                  </a:lnTo>
                  <a:lnTo>
                    <a:pt x="20548" y="2261"/>
                  </a:lnTo>
                  <a:lnTo>
                    <a:pt x="20485" y="2198"/>
                  </a:lnTo>
                  <a:lnTo>
                    <a:pt x="20255" y="2198"/>
                  </a:lnTo>
                  <a:lnTo>
                    <a:pt x="20171" y="2219"/>
                  </a:lnTo>
                  <a:lnTo>
                    <a:pt x="20171" y="2302"/>
                  </a:lnTo>
                  <a:lnTo>
                    <a:pt x="20171" y="2365"/>
                  </a:lnTo>
                  <a:lnTo>
                    <a:pt x="20129" y="2302"/>
                  </a:lnTo>
                  <a:lnTo>
                    <a:pt x="20066" y="2302"/>
                  </a:lnTo>
                  <a:lnTo>
                    <a:pt x="19920" y="2386"/>
                  </a:lnTo>
                  <a:lnTo>
                    <a:pt x="19836" y="2407"/>
                  </a:lnTo>
                  <a:lnTo>
                    <a:pt x="19711" y="2365"/>
                  </a:lnTo>
                  <a:lnTo>
                    <a:pt x="19606" y="2365"/>
                  </a:lnTo>
                  <a:lnTo>
                    <a:pt x="19522" y="2323"/>
                  </a:lnTo>
                  <a:lnTo>
                    <a:pt x="19460" y="2261"/>
                  </a:lnTo>
                  <a:lnTo>
                    <a:pt x="19460" y="2177"/>
                  </a:lnTo>
                  <a:lnTo>
                    <a:pt x="19522" y="2177"/>
                  </a:lnTo>
                  <a:lnTo>
                    <a:pt x="19564" y="2219"/>
                  </a:lnTo>
                  <a:lnTo>
                    <a:pt x="19669" y="2261"/>
                  </a:lnTo>
                  <a:lnTo>
                    <a:pt x="19711" y="2219"/>
                  </a:lnTo>
                  <a:lnTo>
                    <a:pt x="19711" y="2177"/>
                  </a:lnTo>
                  <a:lnTo>
                    <a:pt x="19606" y="2093"/>
                  </a:lnTo>
                  <a:lnTo>
                    <a:pt x="19606" y="2009"/>
                  </a:lnTo>
                  <a:lnTo>
                    <a:pt x="19627" y="1989"/>
                  </a:lnTo>
                  <a:lnTo>
                    <a:pt x="19669" y="2072"/>
                  </a:lnTo>
                  <a:lnTo>
                    <a:pt x="19774" y="2114"/>
                  </a:lnTo>
                  <a:lnTo>
                    <a:pt x="19857" y="2156"/>
                  </a:lnTo>
                  <a:lnTo>
                    <a:pt x="20025" y="2093"/>
                  </a:lnTo>
                  <a:lnTo>
                    <a:pt x="20171" y="1968"/>
                  </a:lnTo>
                  <a:lnTo>
                    <a:pt x="20171" y="1884"/>
                  </a:lnTo>
                  <a:lnTo>
                    <a:pt x="20150" y="1842"/>
                  </a:lnTo>
                  <a:lnTo>
                    <a:pt x="20087" y="1800"/>
                  </a:lnTo>
                  <a:lnTo>
                    <a:pt x="20087" y="1758"/>
                  </a:lnTo>
                  <a:lnTo>
                    <a:pt x="20150" y="1696"/>
                  </a:lnTo>
                  <a:lnTo>
                    <a:pt x="20150" y="1675"/>
                  </a:lnTo>
                  <a:lnTo>
                    <a:pt x="20046" y="1591"/>
                  </a:lnTo>
                  <a:lnTo>
                    <a:pt x="19962" y="1486"/>
                  </a:lnTo>
                  <a:lnTo>
                    <a:pt x="19920" y="1465"/>
                  </a:lnTo>
                  <a:lnTo>
                    <a:pt x="19857" y="1486"/>
                  </a:lnTo>
                  <a:lnTo>
                    <a:pt x="19774" y="1570"/>
                  </a:lnTo>
                  <a:lnTo>
                    <a:pt x="19627" y="1654"/>
                  </a:lnTo>
                  <a:lnTo>
                    <a:pt x="19439" y="1654"/>
                  </a:lnTo>
                  <a:lnTo>
                    <a:pt x="19334" y="1737"/>
                  </a:lnTo>
                  <a:lnTo>
                    <a:pt x="19292" y="1737"/>
                  </a:lnTo>
                  <a:lnTo>
                    <a:pt x="19229" y="1675"/>
                  </a:lnTo>
                  <a:lnTo>
                    <a:pt x="19188" y="1654"/>
                  </a:lnTo>
                  <a:lnTo>
                    <a:pt x="19104" y="1675"/>
                  </a:lnTo>
                  <a:lnTo>
                    <a:pt x="19020" y="1696"/>
                  </a:lnTo>
                  <a:lnTo>
                    <a:pt x="18937" y="1675"/>
                  </a:lnTo>
                  <a:lnTo>
                    <a:pt x="18874" y="1633"/>
                  </a:lnTo>
                  <a:lnTo>
                    <a:pt x="18769" y="1591"/>
                  </a:lnTo>
                  <a:lnTo>
                    <a:pt x="18685" y="1549"/>
                  </a:lnTo>
                  <a:lnTo>
                    <a:pt x="18581" y="1528"/>
                  </a:lnTo>
                  <a:lnTo>
                    <a:pt x="18476" y="1445"/>
                  </a:lnTo>
                  <a:lnTo>
                    <a:pt x="18309" y="1424"/>
                  </a:lnTo>
                  <a:lnTo>
                    <a:pt x="18100" y="1445"/>
                  </a:lnTo>
                  <a:lnTo>
                    <a:pt x="17995" y="1465"/>
                  </a:lnTo>
                  <a:lnTo>
                    <a:pt x="17849" y="1528"/>
                  </a:lnTo>
                  <a:lnTo>
                    <a:pt x="17723" y="1549"/>
                  </a:lnTo>
                  <a:lnTo>
                    <a:pt x="17577" y="1570"/>
                  </a:lnTo>
                  <a:lnTo>
                    <a:pt x="17472" y="1549"/>
                  </a:lnTo>
                  <a:lnTo>
                    <a:pt x="17346" y="1570"/>
                  </a:lnTo>
                  <a:lnTo>
                    <a:pt x="17325" y="1591"/>
                  </a:lnTo>
                  <a:lnTo>
                    <a:pt x="17346" y="1737"/>
                  </a:lnTo>
                  <a:lnTo>
                    <a:pt x="17346" y="1800"/>
                  </a:lnTo>
                  <a:lnTo>
                    <a:pt x="17305" y="1800"/>
                  </a:lnTo>
                  <a:lnTo>
                    <a:pt x="17242" y="1779"/>
                  </a:lnTo>
                  <a:lnTo>
                    <a:pt x="17158" y="1654"/>
                  </a:lnTo>
                  <a:lnTo>
                    <a:pt x="17137" y="1570"/>
                  </a:lnTo>
                  <a:lnTo>
                    <a:pt x="17095" y="1549"/>
                  </a:lnTo>
                  <a:lnTo>
                    <a:pt x="17012" y="1570"/>
                  </a:lnTo>
                  <a:lnTo>
                    <a:pt x="16698" y="1570"/>
                  </a:lnTo>
                  <a:cubicBezTo>
                    <a:pt x="16698" y="1570"/>
                    <a:pt x="16593" y="1633"/>
                    <a:pt x="16572" y="1633"/>
                  </a:cubicBezTo>
                  <a:lnTo>
                    <a:pt x="16489" y="1737"/>
                  </a:lnTo>
                  <a:lnTo>
                    <a:pt x="16426" y="1884"/>
                  </a:lnTo>
                  <a:lnTo>
                    <a:pt x="16384" y="1968"/>
                  </a:lnTo>
                  <a:lnTo>
                    <a:pt x="16363" y="1968"/>
                  </a:lnTo>
                  <a:lnTo>
                    <a:pt x="16363" y="1905"/>
                  </a:lnTo>
                  <a:lnTo>
                    <a:pt x="16405" y="1800"/>
                  </a:lnTo>
                  <a:lnTo>
                    <a:pt x="16426" y="1737"/>
                  </a:lnTo>
                  <a:lnTo>
                    <a:pt x="16405" y="1696"/>
                  </a:lnTo>
                  <a:lnTo>
                    <a:pt x="16321" y="1737"/>
                  </a:lnTo>
                  <a:lnTo>
                    <a:pt x="16196" y="1737"/>
                  </a:lnTo>
                  <a:lnTo>
                    <a:pt x="16154" y="1779"/>
                  </a:lnTo>
                  <a:lnTo>
                    <a:pt x="16154" y="1842"/>
                  </a:lnTo>
                  <a:lnTo>
                    <a:pt x="16112" y="1884"/>
                  </a:lnTo>
                  <a:lnTo>
                    <a:pt x="16112" y="1989"/>
                  </a:lnTo>
                  <a:lnTo>
                    <a:pt x="16049" y="2009"/>
                  </a:lnTo>
                  <a:lnTo>
                    <a:pt x="16007" y="1968"/>
                  </a:lnTo>
                  <a:lnTo>
                    <a:pt x="16007" y="1905"/>
                  </a:lnTo>
                  <a:lnTo>
                    <a:pt x="16070" y="1842"/>
                  </a:lnTo>
                  <a:lnTo>
                    <a:pt x="16070" y="1675"/>
                  </a:lnTo>
                  <a:lnTo>
                    <a:pt x="16091" y="1591"/>
                  </a:lnTo>
                  <a:lnTo>
                    <a:pt x="16300" y="1465"/>
                  </a:lnTo>
                  <a:lnTo>
                    <a:pt x="16426" y="1382"/>
                  </a:lnTo>
                  <a:lnTo>
                    <a:pt x="16593" y="1382"/>
                  </a:lnTo>
                  <a:lnTo>
                    <a:pt x="16719" y="1424"/>
                  </a:lnTo>
                  <a:lnTo>
                    <a:pt x="16823" y="1424"/>
                  </a:lnTo>
                  <a:lnTo>
                    <a:pt x="16844" y="1382"/>
                  </a:lnTo>
                  <a:lnTo>
                    <a:pt x="17116" y="1382"/>
                  </a:lnTo>
                  <a:lnTo>
                    <a:pt x="17200" y="1340"/>
                  </a:lnTo>
                  <a:lnTo>
                    <a:pt x="17221" y="1256"/>
                  </a:lnTo>
                  <a:lnTo>
                    <a:pt x="17158" y="1256"/>
                  </a:lnTo>
                  <a:lnTo>
                    <a:pt x="17095" y="1173"/>
                  </a:lnTo>
                  <a:lnTo>
                    <a:pt x="17095" y="1068"/>
                  </a:lnTo>
                  <a:lnTo>
                    <a:pt x="17200" y="1005"/>
                  </a:lnTo>
                  <a:lnTo>
                    <a:pt x="17263" y="963"/>
                  </a:lnTo>
                  <a:lnTo>
                    <a:pt x="17346" y="963"/>
                  </a:lnTo>
                  <a:lnTo>
                    <a:pt x="17367" y="1026"/>
                  </a:lnTo>
                  <a:lnTo>
                    <a:pt x="17346" y="1068"/>
                  </a:lnTo>
                  <a:lnTo>
                    <a:pt x="17305" y="1068"/>
                  </a:lnTo>
                  <a:lnTo>
                    <a:pt x="17346" y="1152"/>
                  </a:lnTo>
                  <a:lnTo>
                    <a:pt x="17346" y="1256"/>
                  </a:lnTo>
                  <a:lnTo>
                    <a:pt x="17409" y="1340"/>
                  </a:lnTo>
                  <a:lnTo>
                    <a:pt x="17556" y="1340"/>
                  </a:lnTo>
                  <a:lnTo>
                    <a:pt x="17681" y="1277"/>
                  </a:lnTo>
                  <a:lnTo>
                    <a:pt x="17765" y="1277"/>
                  </a:lnTo>
                  <a:lnTo>
                    <a:pt x="17869" y="1319"/>
                  </a:lnTo>
                  <a:lnTo>
                    <a:pt x="17953" y="1277"/>
                  </a:lnTo>
                  <a:lnTo>
                    <a:pt x="18141" y="1214"/>
                  </a:lnTo>
                  <a:lnTo>
                    <a:pt x="18267" y="1214"/>
                  </a:lnTo>
                  <a:lnTo>
                    <a:pt x="18309" y="1256"/>
                  </a:lnTo>
                  <a:lnTo>
                    <a:pt x="18393" y="1256"/>
                  </a:lnTo>
                  <a:lnTo>
                    <a:pt x="18455" y="1214"/>
                  </a:lnTo>
                  <a:lnTo>
                    <a:pt x="18581" y="1214"/>
                  </a:lnTo>
                  <a:lnTo>
                    <a:pt x="18685" y="1256"/>
                  </a:lnTo>
                  <a:lnTo>
                    <a:pt x="18769" y="1256"/>
                  </a:lnTo>
                  <a:lnTo>
                    <a:pt x="18853" y="1277"/>
                  </a:lnTo>
                  <a:lnTo>
                    <a:pt x="19083" y="1382"/>
                  </a:lnTo>
                  <a:lnTo>
                    <a:pt x="19209" y="1382"/>
                  </a:lnTo>
                  <a:lnTo>
                    <a:pt x="19313" y="1361"/>
                  </a:lnTo>
                  <a:lnTo>
                    <a:pt x="19439" y="1361"/>
                  </a:lnTo>
                  <a:lnTo>
                    <a:pt x="19481" y="1277"/>
                  </a:lnTo>
                  <a:lnTo>
                    <a:pt x="19564" y="1235"/>
                  </a:lnTo>
                  <a:lnTo>
                    <a:pt x="19669" y="1256"/>
                  </a:lnTo>
                  <a:lnTo>
                    <a:pt x="19774" y="1256"/>
                  </a:lnTo>
                  <a:lnTo>
                    <a:pt x="19836" y="1173"/>
                  </a:lnTo>
                  <a:lnTo>
                    <a:pt x="19836" y="1131"/>
                  </a:lnTo>
                  <a:lnTo>
                    <a:pt x="19669" y="1026"/>
                  </a:lnTo>
                  <a:lnTo>
                    <a:pt x="19585" y="963"/>
                  </a:lnTo>
                  <a:lnTo>
                    <a:pt x="19543" y="859"/>
                  </a:lnTo>
                  <a:lnTo>
                    <a:pt x="19439" y="796"/>
                  </a:lnTo>
                  <a:lnTo>
                    <a:pt x="19250" y="733"/>
                  </a:lnTo>
                  <a:lnTo>
                    <a:pt x="19167" y="649"/>
                  </a:lnTo>
                  <a:lnTo>
                    <a:pt x="19062" y="628"/>
                  </a:lnTo>
                  <a:lnTo>
                    <a:pt x="18957" y="649"/>
                  </a:lnTo>
                  <a:lnTo>
                    <a:pt x="18916" y="608"/>
                  </a:lnTo>
                  <a:lnTo>
                    <a:pt x="18853" y="545"/>
                  </a:lnTo>
                  <a:lnTo>
                    <a:pt x="18727" y="587"/>
                  </a:lnTo>
                  <a:lnTo>
                    <a:pt x="18685" y="524"/>
                  </a:lnTo>
                  <a:lnTo>
                    <a:pt x="18455" y="503"/>
                  </a:lnTo>
                  <a:lnTo>
                    <a:pt x="18309" y="398"/>
                  </a:lnTo>
                  <a:lnTo>
                    <a:pt x="18246" y="398"/>
                  </a:lnTo>
                  <a:lnTo>
                    <a:pt x="18058" y="294"/>
                  </a:lnTo>
                  <a:lnTo>
                    <a:pt x="17995" y="294"/>
                  </a:lnTo>
                  <a:lnTo>
                    <a:pt x="17995" y="315"/>
                  </a:lnTo>
                  <a:lnTo>
                    <a:pt x="17932" y="336"/>
                  </a:lnTo>
                  <a:lnTo>
                    <a:pt x="17765" y="231"/>
                  </a:lnTo>
                  <a:lnTo>
                    <a:pt x="17744" y="168"/>
                  </a:lnTo>
                  <a:lnTo>
                    <a:pt x="17681" y="105"/>
                  </a:lnTo>
                  <a:lnTo>
                    <a:pt x="17597" y="126"/>
                  </a:lnTo>
                  <a:lnTo>
                    <a:pt x="17535" y="126"/>
                  </a:lnTo>
                  <a:lnTo>
                    <a:pt x="17472" y="84"/>
                  </a:lnTo>
                  <a:lnTo>
                    <a:pt x="17263" y="84"/>
                  </a:lnTo>
                  <a:lnTo>
                    <a:pt x="17158" y="22"/>
                  </a:lnTo>
                  <a:lnTo>
                    <a:pt x="17074" y="84"/>
                  </a:lnTo>
                  <a:lnTo>
                    <a:pt x="17033" y="84"/>
                  </a:lnTo>
                  <a:lnTo>
                    <a:pt x="17012" y="64"/>
                  </a:lnTo>
                  <a:lnTo>
                    <a:pt x="16928" y="1"/>
                  </a:lnTo>
                  <a:lnTo>
                    <a:pt x="16740" y="22"/>
                  </a:lnTo>
                  <a:lnTo>
                    <a:pt x="166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grpSp>
          <p:nvGrpSpPr>
            <p:cNvPr id="4492" name="Google Shape;4492;p82"/>
            <p:cNvGrpSpPr/>
            <p:nvPr/>
          </p:nvGrpSpPr>
          <p:grpSpPr>
            <a:xfrm>
              <a:off x="2905224" y="2311071"/>
              <a:ext cx="596721" cy="528992"/>
              <a:chOff x="1922950" y="1410350"/>
              <a:chExt cx="1252825" cy="1162875"/>
            </a:xfrm>
          </p:grpSpPr>
          <p:sp>
            <p:nvSpPr>
              <p:cNvPr id="4493" name="Google Shape;4493;p82"/>
              <p:cNvSpPr/>
              <p:nvPr/>
            </p:nvSpPr>
            <p:spPr>
              <a:xfrm>
                <a:off x="1988325" y="2333100"/>
                <a:ext cx="52325" cy="65925"/>
              </a:xfrm>
              <a:custGeom>
                <a:avLst/>
                <a:gdLst/>
                <a:ahLst/>
                <a:cxnLst/>
                <a:rect l="l" t="t" r="r" b="b"/>
                <a:pathLst>
                  <a:path w="2093" h="2637" extrusionOk="0">
                    <a:moveTo>
                      <a:pt x="210" y="0"/>
                    </a:moveTo>
                    <a:lnTo>
                      <a:pt x="189" y="63"/>
                    </a:lnTo>
                    <a:lnTo>
                      <a:pt x="1" y="21"/>
                    </a:lnTo>
                    <a:lnTo>
                      <a:pt x="63" y="188"/>
                    </a:lnTo>
                    <a:lnTo>
                      <a:pt x="105" y="209"/>
                    </a:lnTo>
                    <a:lnTo>
                      <a:pt x="168" y="335"/>
                    </a:lnTo>
                    <a:lnTo>
                      <a:pt x="440" y="377"/>
                    </a:lnTo>
                    <a:lnTo>
                      <a:pt x="314" y="439"/>
                    </a:lnTo>
                    <a:lnTo>
                      <a:pt x="189" y="439"/>
                    </a:lnTo>
                    <a:lnTo>
                      <a:pt x="105" y="544"/>
                    </a:lnTo>
                    <a:lnTo>
                      <a:pt x="168" y="607"/>
                    </a:lnTo>
                    <a:lnTo>
                      <a:pt x="105" y="732"/>
                    </a:lnTo>
                    <a:lnTo>
                      <a:pt x="126" y="774"/>
                    </a:lnTo>
                    <a:lnTo>
                      <a:pt x="273" y="732"/>
                    </a:lnTo>
                    <a:lnTo>
                      <a:pt x="293" y="837"/>
                    </a:lnTo>
                    <a:lnTo>
                      <a:pt x="419" y="837"/>
                    </a:lnTo>
                    <a:lnTo>
                      <a:pt x="419" y="942"/>
                    </a:lnTo>
                    <a:lnTo>
                      <a:pt x="524" y="1025"/>
                    </a:lnTo>
                    <a:lnTo>
                      <a:pt x="649" y="963"/>
                    </a:lnTo>
                    <a:lnTo>
                      <a:pt x="503" y="1130"/>
                    </a:lnTo>
                    <a:lnTo>
                      <a:pt x="545" y="1276"/>
                    </a:lnTo>
                    <a:lnTo>
                      <a:pt x="649" y="1255"/>
                    </a:lnTo>
                    <a:lnTo>
                      <a:pt x="649" y="1151"/>
                    </a:lnTo>
                    <a:lnTo>
                      <a:pt x="817" y="1109"/>
                    </a:lnTo>
                    <a:lnTo>
                      <a:pt x="817" y="1109"/>
                    </a:lnTo>
                    <a:lnTo>
                      <a:pt x="754" y="1235"/>
                    </a:lnTo>
                    <a:lnTo>
                      <a:pt x="691" y="1339"/>
                    </a:lnTo>
                    <a:lnTo>
                      <a:pt x="691" y="1423"/>
                    </a:lnTo>
                    <a:lnTo>
                      <a:pt x="733" y="1423"/>
                    </a:lnTo>
                    <a:lnTo>
                      <a:pt x="796" y="1548"/>
                    </a:lnTo>
                    <a:lnTo>
                      <a:pt x="963" y="1528"/>
                    </a:lnTo>
                    <a:lnTo>
                      <a:pt x="963" y="1632"/>
                    </a:lnTo>
                    <a:lnTo>
                      <a:pt x="1047" y="1632"/>
                    </a:lnTo>
                    <a:lnTo>
                      <a:pt x="1068" y="1737"/>
                    </a:lnTo>
                    <a:lnTo>
                      <a:pt x="1047" y="1820"/>
                    </a:lnTo>
                    <a:lnTo>
                      <a:pt x="1172" y="1967"/>
                    </a:lnTo>
                    <a:lnTo>
                      <a:pt x="1256" y="1883"/>
                    </a:lnTo>
                    <a:lnTo>
                      <a:pt x="1319" y="1946"/>
                    </a:lnTo>
                    <a:lnTo>
                      <a:pt x="1423" y="1946"/>
                    </a:lnTo>
                    <a:lnTo>
                      <a:pt x="1256" y="2113"/>
                    </a:lnTo>
                    <a:lnTo>
                      <a:pt x="1465" y="2323"/>
                    </a:lnTo>
                    <a:lnTo>
                      <a:pt x="1549" y="2364"/>
                    </a:lnTo>
                    <a:lnTo>
                      <a:pt x="1591" y="2427"/>
                    </a:lnTo>
                    <a:lnTo>
                      <a:pt x="1946" y="2636"/>
                    </a:lnTo>
                    <a:lnTo>
                      <a:pt x="1988" y="2595"/>
                    </a:lnTo>
                    <a:lnTo>
                      <a:pt x="2093" y="2616"/>
                    </a:lnTo>
                    <a:lnTo>
                      <a:pt x="2009" y="2302"/>
                    </a:lnTo>
                    <a:lnTo>
                      <a:pt x="2051" y="2176"/>
                    </a:lnTo>
                    <a:lnTo>
                      <a:pt x="2009" y="2072"/>
                    </a:lnTo>
                    <a:lnTo>
                      <a:pt x="2009" y="1820"/>
                    </a:lnTo>
                    <a:lnTo>
                      <a:pt x="1946" y="1695"/>
                    </a:lnTo>
                    <a:lnTo>
                      <a:pt x="1674" y="1548"/>
                    </a:lnTo>
                    <a:lnTo>
                      <a:pt x="1653" y="1214"/>
                    </a:lnTo>
                    <a:lnTo>
                      <a:pt x="1528" y="1004"/>
                    </a:lnTo>
                    <a:lnTo>
                      <a:pt x="1486" y="774"/>
                    </a:lnTo>
                    <a:lnTo>
                      <a:pt x="1444" y="732"/>
                    </a:lnTo>
                    <a:lnTo>
                      <a:pt x="1319" y="711"/>
                    </a:lnTo>
                    <a:lnTo>
                      <a:pt x="1130" y="607"/>
                    </a:lnTo>
                    <a:lnTo>
                      <a:pt x="1005" y="607"/>
                    </a:lnTo>
                    <a:lnTo>
                      <a:pt x="858" y="544"/>
                    </a:lnTo>
                    <a:lnTo>
                      <a:pt x="817" y="439"/>
                    </a:lnTo>
                    <a:lnTo>
                      <a:pt x="628" y="377"/>
                    </a:lnTo>
                    <a:lnTo>
                      <a:pt x="545" y="251"/>
                    </a:lnTo>
                    <a:lnTo>
                      <a:pt x="524" y="167"/>
                    </a:lnTo>
                    <a:lnTo>
                      <a:pt x="398" y="167"/>
                    </a:lnTo>
                    <a:lnTo>
                      <a:pt x="314" y="21"/>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4" name="Google Shape;4494;p82"/>
              <p:cNvSpPr/>
              <p:nvPr/>
            </p:nvSpPr>
            <p:spPr>
              <a:xfrm>
                <a:off x="1953800" y="2242075"/>
                <a:ext cx="23050" cy="54425"/>
              </a:xfrm>
              <a:custGeom>
                <a:avLst/>
                <a:gdLst/>
                <a:ahLst/>
                <a:cxnLst/>
                <a:rect l="l" t="t" r="r" b="b"/>
                <a:pathLst>
                  <a:path w="922" h="2177" extrusionOk="0">
                    <a:moveTo>
                      <a:pt x="210" y="0"/>
                    </a:moveTo>
                    <a:lnTo>
                      <a:pt x="21" y="314"/>
                    </a:lnTo>
                    <a:lnTo>
                      <a:pt x="42" y="523"/>
                    </a:lnTo>
                    <a:lnTo>
                      <a:pt x="1" y="628"/>
                    </a:lnTo>
                    <a:lnTo>
                      <a:pt x="1" y="733"/>
                    </a:lnTo>
                    <a:lnTo>
                      <a:pt x="105" y="754"/>
                    </a:lnTo>
                    <a:lnTo>
                      <a:pt x="189" y="837"/>
                    </a:lnTo>
                    <a:lnTo>
                      <a:pt x="189" y="942"/>
                    </a:lnTo>
                    <a:lnTo>
                      <a:pt x="126" y="921"/>
                    </a:lnTo>
                    <a:lnTo>
                      <a:pt x="21" y="900"/>
                    </a:lnTo>
                    <a:lnTo>
                      <a:pt x="21" y="984"/>
                    </a:lnTo>
                    <a:lnTo>
                      <a:pt x="105" y="1047"/>
                    </a:lnTo>
                    <a:lnTo>
                      <a:pt x="21" y="1193"/>
                    </a:lnTo>
                    <a:lnTo>
                      <a:pt x="105" y="1214"/>
                    </a:lnTo>
                    <a:lnTo>
                      <a:pt x="210" y="1339"/>
                    </a:lnTo>
                    <a:lnTo>
                      <a:pt x="84" y="1319"/>
                    </a:lnTo>
                    <a:lnTo>
                      <a:pt x="21" y="1402"/>
                    </a:lnTo>
                    <a:lnTo>
                      <a:pt x="42" y="1507"/>
                    </a:lnTo>
                    <a:lnTo>
                      <a:pt x="210" y="1528"/>
                    </a:lnTo>
                    <a:lnTo>
                      <a:pt x="147" y="1611"/>
                    </a:lnTo>
                    <a:lnTo>
                      <a:pt x="189" y="1758"/>
                    </a:lnTo>
                    <a:lnTo>
                      <a:pt x="356" y="2135"/>
                    </a:lnTo>
                    <a:lnTo>
                      <a:pt x="503" y="2176"/>
                    </a:lnTo>
                    <a:lnTo>
                      <a:pt x="565" y="2072"/>
                    </a:lnTo>
                    <a:lnTo>
                      <a:pt x="524" y="1988"/>
                    </a:lnTo>
                    <a:lnTo>
                      <a:pt x="440" y="1988"/>
                    </a:lnTo>
                    <a:lnTo>
                      <a:pt x="398" y="1863"/>
                    </a:lnTo>
                    <a:lnTo>
                      <a:pt x="335" y="1653"/>
                    </a:lnTo>
                    <a:lnTo>
                      <a:pt x="356" y="1507"/>
                    </a:lnTo>
                    <a:lnTo>
                      <a:pt x="314" y="1402"/>
                    </a:lnTo>
                    <a:lnTo>
                      <a:pt x="398" y="1235"/>
                    </a:lnTo>
                    <a:lnTo>
                      <a:pt x="545" y="1235"/>
                    </a:lnTo>
                    <a:lnTo>
                      <a:pt x="524" y="1109"/>
                    </a:lnTo>
                    <a:lnTo>
                      <a:pt x="419" y="1109"/>
                    </a:lnTo>
                    <a:lnTo>
                      <a:pt x="335" y="1130"/>
                    </a:lnTo>
                    <a:lnTo>
                      <a:pt x="231" y="1130"/>
                    </a:lnTo>
                    <a:lnTo>
                      <a:pt x="314" y="1026"/>
                    </a:lnTo>
                    <a:lnTo>
                      <a:pt x="419" y="1026"/>
                    </a:lnTo>
                    <a:lnTo>
                      <a:pt x="545" y="921"/>
                    </a:lnTo>
                    <a:lnTo>
                      <a:pt x="565" y="733"/>
                    </a:lnTo>
                    <a:lnTo>
                      <a:pt x="670" y="607"/>
                    </a:lnTo>
                    <a:lnTo>
                      <a:pt x="712" y="419"/>
                    </a:lnTo>
                    <a:lnTo>
                      <a:pt x="921" y="210"/>
                    </a:lnTo>
                    <a:lnTo>
                      <a:pt x="858" y="189"/>
                    </a:lnTo>
                    <a:lnTo>
                      <a:pt x="670" y="272"/>
                    </a:lnTo>
                    <a:lnTo>
                      <a:pt x="545" y="461"/>
                    </a:lnTo>
                    <a:lnTo>
                      <a:pt x="461" y="628"/>
                    </a:lnTo>
                    <a:lnTo>
                      <a:pt x="335" y="670"/>
                    </a:lnTo>
                    <a:lnTo>
                      <a:pt x="335" y="586"/>
                    </a:lnTo>
                    <a:lnTo>
                      <a:pt x="252" y="523"/>
                    </a:lnTo>
                    <a:lnTo>
                      <a:pt x="461" y="461"/>
                    </a:lnTo>
                    <a:lnTo>
                      <a:pt x="565" y="377"/>
                    </a:lnTo>
                    <a:lnTo>
                      <a:pt x="607" y="231"/>
                    </a:lnTo>
                    <a:lnTo>
                      <a:pt x="607" y="168"/>
                    </a:lnTo>
                    <a:lnTo>
                      <a:pt x="503" y="105"/>
                    </a:lnTo>
                    <a:lnTo>
                      <a:pt x="440" y="189"/>
                    </a:lnTo>
                    <a:lnTo>
                      <a:pt x="356" y="210"/>
                    </a:lnTo>
                    <a:lnTo>
                      <a:pt x="398"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5" name="Google Shape;4495;p82"/>
              <p:cNvSpPr/>
              <p:nvPr/>
            </p:nvSpPr>
            <p:spPr>
              <a:xfrm>
                <a:off x="2552225" y="1885325"/>
                <a:ext cx="48150" cy="48675"/>
              </a:xfrm>
              <a:custGeom>
                <a:avLst/>
                <a:gdLst/>
                <a:ahLst/>
                <a:cxnLst/>
                <a:rect l="l" t="t" r="r" b="b"/>
                <a:pathLst>
                  <a:path w="1926" h="1947" extrusionOk="0">
                    <a:moveTo>
                      <a:pt x="1402" y="0"/>
                    </a:moveTo>
                    <a:lnTo>
                      <a:pt x="1256" y="21"/>
                    </a:lnTo>
                    <a:lnTo>
                      <a:pt x="1067" y="189"/>
                    </a:lnTo>
                    <a:lnTo>
                      <a:pt x="984" y="356"/>
                    </a:lnTo>
                    <a:lnTo>
                      <a:pt x="1046" y="544"/>
                    </a:lnTo>
                    <a:lnTo>
                      <a:pt x="942" y="524"/>
                    </a:lnTo>
                    <a:lnTo>
                      <a:pt x="900" y="356"/>
                    </a:lnTo>
                    <a:lnTo>
                      <a:pt x="858" y="356"/>
                    </a:lnTo>
                    <a:lnTo>
                      <a:pt x="837" y="503"/>
                    </a:lnTo>
                    <a:lnTo>
                      <a:pt x="753" y="503"/>
                    </a:lnTo>
                    <a:lnTo>
                      <a:pt x="795" y="607"/>
                    </a:lnTo>
                    <a:lnTo>
                      <a:pt x="753" y="712"/>
                    </a:lnTo>
                    <a:lnTo>
                      <a:pt x="649" y="712"/>
                    </a:lnTo>
                    <a:lnTo>
                      <a:pt x="586" y="816"/>
                    </a:lnTo>
                    <a:lnTo>
                      <a:pt x="419" y="775"/>
                    </a:lnTo>
                    <a:lnTo>
                      <a:pt x="335" y="837"/>
                    </a:lnTo>
                    <a:lnTo>
                      <a:pt x="251" y="816"/>
                    </a:lnTo>
                    <a:lnTo>
                      <a:pt x="0" y="963"/>
                    </a:lnTo>
                    <a:lnTo>
                      <a:pt x="21" y="1088"/>
                    </a:lnTo>
                    <a:lnTo>
                      <a:pt x="147" y="1235"/>
                    </a:lnTo>
                    <a:lnTo>
                      <a:pt x="230" y="1172"/>
                    </a:lnTo>
                    <a:lnTo>
                      <a:pt x="209" y="1088"/>
                    </a:lnTo>
                    <a:lnTo>
                      <a:pt x="251" y="1026"/>
                    </a:lnTo>
                    <a:lnTo>
                      <a:pt x="356" y="1130"/>
                    </a:lnTo>
                    <a:lnTo>
                      <a:pt x="314" y="1277"/>
                    </a:lnTo>
                    <a:lnTo>
                      <a:pt x="440" y="1381"/>
                    </a:lnTo>
                    <a:lnTo>
                      <a:pt x="523" y="1256"/>
                    </a:lnTo>
                    <a:lnTo>
                      <a:pt x="544" y="1340"/>
                    </a:lnTo>
                    <a:lnTo>
                      <a:pt x="523" y="1423"/>
                    </a:lnTo>
                    <a:lnTo>
                      <a:pt x="649" y="1591"/>
                    </a:lnTo>
                    <a:lnTo>
                      <a:pt x="753" y="1612"/>
                    </a:lnTo>
                    <a:lnTo>
                      <a:pt x="795" y="1779"/>
                    </a:lnTo>
                    <a:lnTo>
                      <a:pt x="879" y="1863"/>
                    </a:lnTo>
                    <a:lnTo>
                      <a:pt x="963" y="1716"/>
                    </a:lnTo>
                    <a:lnTo>
                      <a:pt x="984" y="1821"/>
                    </a:lnTo>
                    <a:lnTo>
                      <a:pt x="1109" y="1946"/>
                    </a:lnTo>
                    <a:lnTo>
                      <a:pt x="1214" y="1925"/>
                    </a:lnTo>
                    <a:lnTo>
                      <a:pt x="1318" y="1925"/>
                    </a:lnTo>
                    <a:lnTo>
                      <a:pt x="1423" y="1821"/>
                    </a:lnTo>
                    <a:lnTo>
                      <a:pt x="1507" y="1800"/>
                    </a:lnTo>
                    <a:lnTo>
                      <a:pt x="1632" y="1695"/>
                    </a:lnTo>
                    <a:lnTo>
                      <a:pt x="1695" y="1800"/>
                    </a:lnTo>
                    <a:lnTo>
                      <a:pt x="1737" y="1758"/>
                    </a:lnTo>
                    <a:lnTo>
                      <a:pt x="1925" y="1653"/>
                    </a:lnTo>
                    <a:lnTo>
                      <a:pt x="1925" y="1549"/>
                    </a:lnTo>
                    <a:lnTo>
                      <a:pt x="1800" y="1591"/>
                    </a:lnTo>
                    <a:lnTo>
                      <a:pt x="1716" y="1507"/>
                    </a:lnTo>
                    <a:lnTo>
                      <a:pt x="1841" y="1277"/>
                    </a:lnTo>
                    <a:lnTo>
                      <a:pt x="1883" y="1151"/>
                    </a:lnTo>
                    <a:lnTo>
                      <a:pt x="1737" y="1235"/>
                    </a:lnTo>
                    <a:lnTo>
                      <a:pt x="1674" y="1402"/>
                    </a:lnTo>
                    <a:lnTo>
                      <a:pt x="1674" y="1277"/>
                    </a:lnTo>
                    <a:lnTo>
                      <a:pt x="1737" y="1026"/>
                    </a:lnTo>
                    <a:lnTo>
                      <a:pt x="1695" y="649"/>
                    </a:lnTo>
                    <a:lnTo>
                      <a:pt x="1528" y="544"/>
                    </a:lnTo>
                    <a:lnTo>
                      <a:pt x="1528" y="419"/>
                    </a:lnTo>
                    <a:lnTo>
                      <a:pt x="1423" y="419"/>
                    </a:lnTo>
                    <a:lnTo>
                      <a:pt x="1360" y="524"/>
                    </a:lnTo>
                    <a:lnTo>
                      <a:pt x="1360" y="398"/>
                    </a:lnTo>
                    <a:lnTo>
                      <a:pt x="1423" y="314"/>
                    </a:lnTo>
                    <a:lnTo>
                      <a:pt x="1381" y="210"/>
                    </a:lnTo>
                    <a:lnTo>
                      <a:pt x="1402" y="105"/>
                    </a:lnTo>
                    <a:lnTo>
                      <a:pt x="14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6" name="Google Shape;4496;p82"/>
              <p:cNvSpPr/>
              <p:nvPr/>
            </p:nvSpPr>
            <p:spPr>
              <a:xfrm>
                <a:off x="2722750" y="1634775"/>
                <a:ext cx="145950" cy="133925"/>
              </a:xfrm>
              <a:custGeom>
                <a:avLst/>
                <a:gdLst/>
                <a:ahLst/>
                <a:cxnLst/>
                <a:rect l="l" t="t" r="r" b="b"/>
                <a:pathLst>
                  <a:path w="5838" h="5357" extrusionOk="0">
                    <a:moveTo>
                      <a:pt x="502" y="0"/>
                    </a:moveTo>
                    <a:lnTo>
                      <a:pt x="440" y="84"/>
                    </a:lnTo>
                    <a:lnTo>
                      <a:pt x="230" y="105"/>
                    </a:lnTo>
                    <a:lnTo>
                      <a:pt x="210" y="126"/>
                    </a:lnTo>
                    <a:lnTo>
                      <a:pt x="147" y="126"/>
                    </a:lnTo>
                    <a:lnTo>
                      <a:pt x="105" y="230"/>
                    </a:lnTo>
                    <a:lnTo>
                      <a:pt x="189" y="335"/>
                    </a:lnTo>
                    <a:lnTo>
                      <a:pt x="230" y="439"/>
                    </a:lnTo>
                    <a:lnTo>
                      <a:pt x="147" y="439"/>
                    </a:lnTo>
                    <a:lnTo>
                      <a:pt x="21" y="272"/>
                    </a:lnTo>
                    <a:lnTo>
                      <a:pt x="0" y="398"/>
                    </a:lnTo>
                    <a:lnTo>
                      <a:pt x="21" y="502"/>
                    </a:lnTo>
                    <a:lnTo>
                      <a:pt x="147" y="544"/>
                    </a:lnTo>
                    <a:lnTo>
                      <a:pt x="251" y="732"/>
                    </a:lnTo>
                    <a:lnTo>
                      <a:pt x="356" y="732"/>
                    </a:lnTo>
                    <a:lnTo>
                      <a:pt x="293" y="816"/>
                    </a:lnTo>
                    <a:lnTo>
                      <a:pt x="210" y="816"/>
                    </a:lnTo>
                    <a:lnTo>
                      <a:pt x="189" y="921"/>
                    </a:lnTo>
                    <a:lnTo>
                      <a:pt x="314" y="1109"/>
                    </a:lnTo>
                    <a:lnTo>
                      <a:pt x="440" y="1151"/>
                    </a:lnTo>
                    <a:lnTo>
                      <a:pt x="419" y="1235"/>
                    </a:lnTo>
                    <a:lnTo>
                      <a:pt x="398" y="1172"/>
                    </a:lnTo>
                    <a:lnTo>
                      <a:pt x="210" y="1151"/>
                    </a:lnTo>
                    <a:lnTo>
                      <a:pt x="210" y="1235"/>
                    </a:lnTo>
                    <a:lnTo>
                      <a:pt x="147" y="1255"/>
                    </a:lnTo>
                    <a:lnTo>
                      <a:pt x="105" y="1360"/>
                    </a:lnTo>
                    <a:lnTo>
                      <a:pt x="251" y="1276"/>
                    </a:lnTo>
                    <a:lnTo>
                      <a:pt x="335" y="1360"/>
                    </a:lnTo>
                    <a:lnTo>
                      <a:pt x="523" y="1276"/>
                    </a:lnTo>
                    <a:lnTo>
                      <a:pt x="544" y="1360"/>
                    </a:lnTo>
                    <a:lnTo>
                      <a:pt x="649" y="1381"/>
                    </a:lnTo>
                    <a:lnTo>
                      <a:pt x="670" y="1465"/>
                    </a:lnTo>
                    <a:lnTo>
                      <a:pt x="837" y="1590"/>
                    </a:lnTo>
                    <a:lnTo>
                      <a:pt x="879" y="1590"/>
                    </a:lnTo>
                    <a:lnTo>
                      <a:pt x="879" y="1527"/>
                    </a:lnTo>
                    <a:lnTo>
                      <a:pt x="942" y="1548"/>
                    </a:lnTo>
                    <a:lnTo>
                      <a:pt x="1046" y="1486"/>
                    </a:lnTo>
                    <a:lnTo>
                      <a:pt x="1130" y="1527"/>
                    </a:lnTo>
                    <a:lnTo>
                      <a:pt x="1151" y="1590"/>
                    </a:lnTo>
                    <a:lnTo>
                      <a:pt x="1130" y="1674"/>
                    </a:lnTo>
                    <a:lnTo>
                      <a:pt x="1130" y="1883"/>
                    </a:lnTo>
                    <a:lnTo>
                      <a:pt x="1067" y="2051"/>
                    </a:lnTo>
                    <a:lnTo>
                      <a:pt x="1067" y="2113"/>
                    </a:lnTo>
                    <a:lnTo>
                      <a:pt x="1151" y="2260"/>
                    </a:lnTo>
                    <a:lnTo>
                      <a:pt x="1088" y="2385"/>
                    </a:lnTo>
                    <a:lnTo>
                      <a:pt x="1088" y="2469"/>
                    </a:lnTo>
                    <a:lnTo>
                      <a:pt x="1067" y="2595"/>
                    </a:lnTo>
                    <a:lnTo>
                      <a:pt x="879" y="2699"/>
                    </a:lnTo>
                    <a:lnTo>
                      <a:pt x="754" y="2741"/>
                    </a:lnTo>
                    <a:lnTo>
                      <a:pt x="733" y="2825"/>
                    </a:lnTo>
                    <a:lnTo>
                      <a:pt x="628" y="2992"/>
                    </a:lnTo>
                    <a:lnTo>
                      <a:pt x="628" y="3055"/>
                    </a:lnTo>
                    <a:lnTo>
                      <a:pt x="523" y="3118"/>
                    </a:lnTo>
                    <a:lnTo>
                      <a:pt x="461" y="3222"/>
                    </a:lnTo>
                    <a:lnTo>
                      <a:pt x="461" y="3348"/>
                    </a:lnTo>
                    <a:lnTo>
                      <a:pt x="544" y="3369"/>
                    </a:lnTo>
                    <a:lnTo>
                      <a:pt x="544" y="3452"/>
                    </a:lnTo>
                    <a:lnTo>
                      <a:pt x="440" y="3473"/>
                    </a:lnTo>
                    <a:lnTo>
                      <a:pt x="419" y="3578"/>
                    </a:lnTo>
                    <a:lnTo>
                      <a:pt x="461" y="3641"/>
                    </a:lnTo>
                    <a:lnTo>
                      <a:pt x="398" y="3745"/>
                    </a:lnTo>
                    <a:lnTo>
                      <a:pt x="356" y="3850"/>
                    </a:lnTo>
                    <a:lnTo>
                      <a:pt x="419" y="3955"/>
                    </a:lnTo>
                    <a:lnTo>
                      <a:pt x="502" y="3976"/>
                    </a:lnTo>
                    <a:lnTo>
                      <a:pt x="502" y="4059"/>
                    </a:lnTo>
                    <a:lnTo>
                      <a:pt x="565" y="4143"/>
                    </a:lnTo>
                    <a:lnTo>
                      <a:pt x="628" y="4143"/>
                    </a:lnTo>
                    <a:lnTo>
                      <a:pt x="649" y="4038"/>
                    </a:lnTo>
                    <a:lnTo>
                      <a:pt x="670" y="3955"/>
                    </a:lnTo>
                    <a:lnTo>
                      <a:pt x="733" y="3996"/>
                    </a:lnTo>
                    <a:lnTo>
                      <a:pt x="774" y="3996"/>
                    </a:lnTo>
                    <a:lnTo>
                      <a:pt x="879" y="3871"/>
                    </a:lnTo>
                    <a:lnTo>
                      <a:pt x="942" y="3892"/>
                    </a:lnTo>
                    <a:lnTo>
                      <a:pt x="879" y="4059"/>
                    </a:lnTo>
                    <a:lnTo>
                      <a:pt x="774" y="4080"/>
                    </a:lnTo>
                    <a:lnTo>
                      <a:pt x="754" y="4143"/>
                    </a:lnTo>
                    <a:lnTo>
                      <a:pt x="816" y="4185"/>
                    </a:lnTo>
                    <a:lnTo>
                      <a:pt x="816" y="4268"/>
                    </a:lnTo>
                    <a:lnTo>
                      <a:pt x="921" y="4394"/>
                    </a:lnTo>
                    <a:lnTo>
                      <a:pt x="1026" y="4352"/>
                    </a:lnTo>
                    <a:lnTo>
                      <a:pt x="1067" y="4394"/>
                    </a:lnTo>
                    <a:lnTo>
                      <a:pt x="1193" y="4415"/>
                    </a:lnTo>
                    <a:lnTo>
                      <a:pt x="1256" y="4352"/>
                    </a:lnTo>
                    <a:lnTo>
                      <a:pt x="1402" y="4310"/>
                    </a:lnTo>
                    <a:lnTo>
                      <a:pt x="1381" y="4164"/>
                    </a:lnTo>
                    <a:lnTo>
                      <a:pt x="1465" y="4164"/>
                    </a:lnTo>
                    <a:lnTo>
                      <a:pt x="1507" y="4101"/>
                    </a:lnTo>
                    <a:lnTo>
                      <a:pt x="1507" y="4185"/>
                    </a:lnTo>
                    <a:lnTo>
                      <a:pt x="1486" y="4206"/>
                    </a:lnTo>
                    <a:lnTo>
                      <a:pt x="1507" y="4310"/>
                    </a:lnTo>
                    <a:lnTo>
                      <a:pt x="1570" y="4289"/>
                    </a:lnTo>
                    <a:lnTo>
                      <a:pt x="1653" y="4143"/>
                    </a:lnTo>
                    <a:lnTo>
                      <a:pt x="1695" y="4080"/>
                    </a:lnTo>
                    <a:lnTo>
                      <a:pt x="1716" y="4143"/>
                    </a:lnTo>
                    <a:lnTo>
                      <a:pt x="1695" y="4268"/>
                    </a:lnTo>
                    <a:lnTo>
                      <a:pt x="1570" y="4478"/>
                    </a:lnTo>
                    <a:lnTo>
                      <a:pt x="1486" y="4520"/>
                    </a:lnTo>
                    <a:lnTo>
                      <a:pt x="1486" y="4624"/>
                    </a:lnTo>
                    <a:lnTo>
                      <a:pt x="1611" y="4666"/>
                    </a:lnTo>
                    <a:lnTo>
                      <a:pt x="1695" y="4729"/>
                    </a:lnTo>
                    <a:lnTo>
                      <a:pt x="1800" y="4729"/>
                    </a:lnTo>
                    <a:lnTo>
                      <a:pt x="1821" y="4771"/>
                    </a:lnTo>
                    <a:lnTo>
                      <a:pt x="1967" y="4792"/>
                    </a:lnTo>
                    <a:lnTo>
                      <a:pt x="1988" y="4708"/>
                    </a:lnTo>
                    <a:lnTo>
                      <a:pt x="2114" y="4708"/>
                    </a:lnTo>
                    <a:lnTo>
                      <a:pt x="2072" y="4771"/>
                    </a:lnTo>
                    <a:lnTo>
                      <a:pt x="2093" y="4833"/>
                    </a:lnTo>
                    <a:lnTo>
                      <a:pt x="2176" y="4833"/>
                    </a:lnTo>
                    <a:lnTo>
                      <a:pt x="2239" y="4917"/>
                    </a:lnTo>
                    <a:lnTo>
                      <a:pt x="2323" y="4875"/>
                    </a:lnTo>
                    <a:lnTo>
                      <a:pt x="2302" y="4792"/>
                    </a:lnTo>
                    <a:lnTo>
                      <a:pt x="2281" y="4708"/>
                    </a:lnTo>
                    <a:lnTo>
                      <a:pt x="2344" y="4603"/>
                    </a:lnTo>
                    <a:lnTo>
                      <a:pt x="2386" y="4687"/>
                    </a:lnTo>
                    <a:lnTo>
                      <a:pt x="2344" y="4792"/>
                    </a:lnTo>
                    <a:lnTo>
                      <a:pt x="2386" y="4917"/>
                    </a:lnTo>
                    <a:lnTo>
                      <a:pt x="2448" y="4917"/>
                    </a:lnTo>
                    <a:lnTo>
                      <a:pt x="2490" y="4792"/>
                    </a:lnTo>
                    <a:lnTo>
                      <a:pt x="2532" y="4729"/>
                    </a:lnTo>
                    <a:lnTo>
                      <a:pt x="2616" y="4708"/>
                    </a:lnTo>
                    <a:lnTo>
                      <a:pt x="2616" y="4792"/>
                    </a:lnTo>
                    <a:lnTo>
                      <a:pt x="2553" y="4833"/>
                    </a:lnTo>
                    <a:lnTo>
                      <a:pt x="2553" y="4917"/>
                    </a:lnTo>
                    <a:lnTo>
                      <a:pt x="2720" y="4917"/>
                    </a:lnTo>
                    <a:lnTo>
                      <a:pt x="2804" y="4875"/>
                    </a:lnTo>
                    <a:lnTo>
                      <a:pt x="2867" y="4687"/>
                    </a:lnTo>
                    <a:lnTo>
                      <a:pt x="2909" y="4792"/>
                    </a:lnTo>
                    <a:lnTo>
                      <a:pt x="2846" y="4833"/>
                    </a:lnTo>
                    <a:lnTo>
                      <a:pt x="2846" y="4938"/>
                    </a:lnTo>
                    <a:lnTo>
                      <a:pt x="2971" y="4917"/>
                    </a:lnTo>
                    <a:lnTo>
                      <a:pt x="3013" y="4771"/>
                    </a:lnTo>
                    <a:lnTo>
                      <a:pt x="3055" y="4687"/>
                    </a:lnTo>
                    <a:lnTo>
                      <a:pt x="3055" y="4687"/>
                    </a:lnTo>
                    <a:lnTo>
                      <a:pt x="3034" y="4917"/>
                    </a:lnTo>
                    <a:lnTo>
                      <a:pt x="3055" y="5001"/>
                    </a:lnTo>
                    <a:lnTo>
                      <a:pt x="3160" y="5001"/>
                    </a:lnTo>
                    <a:lnTo>
                      <a:pt x="3327" y="5105"/>
                    </a:lnTo>
                    <a:lnTo>
                      <a:pt x="3432" y="5043"/>
                    </a:lnTo>
                    <a:lnTo>
                      <a:pt x="3495" y="5022"/>
                    </a:lnTo>
                    <a:lnTo>
                      <a:pt x="3536" y="5105"/>
                    </a:lnTo>
                    <a:lnTo>
                      <a:pt x="3662" y="5084"/>
                    </a:lnTo>
                    <a:lnTo>
                      <a:pt x="3746" y="5022"/>
                    </a:lnTo>
                    <a:lnTo>
                      <a:pt x="3746" y="4896"/>
                    </a:lnTo>
                    <a:lnTo>
                      <a:pt x="3850" y="4792"/>
                    </a:lnTo>
                    <a:lnTo>
                      <a:pt x="3892" y="4729"/>
                    </a:lnTo>
                    <a:lnTo>
                      <a:pt x="3850" y="4603"/>
                    </a:lnTo>
                    <a:lnTo>
                      <a:pt x="3871" y="4520"/>
                    </a:lnTo>
                    <a:lnTo>
                      <a:pt x="3913" y="4520"/>
                    </a:lnTo>
                    <a:lnTo>
                      <a:pt x="3955" y="4666"/>
                    </a:lnTo>
                    <a:lnTo>
                      <a:pt x="3997" y="4687"/>
                    </a:lnTo>
                    <a:lnTo>
                      <a:pt x="3997" y="4729"/>
                    </a:lnTo>
                    <a:lnTo>
                      <a:pt x="3913" y="4812"/>
                    </a:lnTo>
                    <a:lnTo>
                      <a:pt x="3871" y="4980"/>
                    </a:lnTo>
                    <a:lnTo>
                      <a:pt x="3892" y="5210"/>
                    </a:lnTo>
                    <a:lnTo>
                      <a:pt x="3997" y="5252"/>
                    </a:lnTo>
                    <a:lnTo>
                      <a:pt x="4101" y="5210"/>
                    </a:lnTo>
                    <a:lnTo>
                      <a:pt x="4122" y="5315"/>
                    </a:lnTo>
                    <a:lnTo>
                      <a:pt x="4227" y="5315"/>
                    </a:lnTo>
                    <a:lnTo>
                      <a:pt x="4269" y="5357"/>
                    </a:lnTo>
                    <a:lnTo>
                      <a:pt x="4373" y="5357"/>
                    </a:lnTo>
                    <a:lnTo>
                      <a:pt x="4583" y="5231"/>
                    </a:lnTo>
                    <a:lnTo>
                      <a:pt x="4687" y="5210"/>
                    </a:lnTo>
                    <a:lnTo>
                      <a:pt x="4855" y="5315"/>
                    </a:lnTo>
                    <a:lnTo>
                      <a:pt x="4938" y="5294"/>
                    </a:lnTo>
                    <a:lnTo>
                      <a:pt x="5022" y="5336"/>
                    </a:lnTo>
                    <a:lnTo>
                      <a:pt x="5064" y="5252"/>
                    </a:lnTo>
                    <a:lnTo>
                      <a:pt x="5064" y="5210"/>
                    </a:lnTo>
                    <a:lnTo>
                      <a:pt x="5147" y="5084"/>
                    </a:lnTo>
                    <a:lnTo>
                      <a:pt x="5231" y="5043"/>
                    </a:lnTo>
                    <a:lnTo>
                      <a:pt x="5231" y="5001"/>
                    </a:lnTo>
                    <a:lnTo>
                      <a:pt x="5168" y="4875"/>
                    </a:lnTo>
                    <a:lnTo>
                      <a:pt x="5168" y="4729"/>
                    </a:lnTo>
                    <a:lnTo>
                      <a:pt x="5231" y="4812"/>
                    </a:lnTo>
                    <a:lnTo>
                      <a:pt x="5231" y="4896"/>
                    </a:lnTo>
                    <a:lnTo>
                      <a:pt x="5336" y="5022"/>
                    </a:lnTo>
                    <a:lnTo>
                      <a:pt x="5378" y="4938"/>
                    </a:lnTo>
                    <a:lnTo>
                      <a:pt x="5524" y="4938"/>
                    </a:lnTo>
                    <a:lnTo>
                      <a:pt x="5566" y="4980"/>
                    </a:lnTo>
                    <a:lnTo>
                      <a:pt x="5587" y="4896"/>
                    </a:lnTo>
                    <a:lnTo>
                      <a:pt x="5566" y="4792"/>
                    </a:lnTo>
                    <a:lnTo>
                      <a:pt x="5566" y="4708"/>
                    </a:lnTo>
                    <a:lnTo>
                      <a:pt x="5524" y="4666"/>
                    </a:lnTo>
                    <a:lnTo>
                      <a:pt x="5378" y="4687"/>
                    </a:lnTo>
                    <a:lnTo>
                      <a:pt x="5252" y="4708"/>
                    </a:lnTo>
                    <a:lnTo>
                      <a:pt x="5231" y="4603"/>
                    </a:lnTo>
                    <a:lnTo>
                      <a:pt x="5273" y="4582"/>
                    </a:lnTo>
                    <a:lnTo>
                      <a:pt x="5336" y="4603"/>
                    </a:lnTo>
                    <a:lnTo>
                      <a:pt x="5461" y="4561"/>
                    </a:lnTo>
                    <a:lnTo>
                      <a:pt x="5545" y="4457"/>
                    </a:lnTo>
                    <a:lnTo>
                      <a:pt x="5587" y="4520"/>
                    </a:lnTo>
                    <a:lnTo>
                      <a:pt x="5671" y="4499"/>
                    </a:lnTo>
                    <a:lnTo>
                      <a:pt x="5733" y="4394"/>
                    </a:lnTo>
                    <a:lnTo>
                      <a:pt x="5691" y="4310"/>
                    </a:lnTo>
                    <a:lnTo>
                      <a:pt x="5775" y="4206"/>
                    </a:lnTo>
                    <a:lnTo>
                      <a:pt x="5754" y="4143"/>
                    </a:lnTo>
                    <a:lnTo>
                      <a:pt x="5796" y="4143"/>
                    </a:lnTo>
                    <a:lnTo>
                      <a:pt x="5838" y="4080"/>
                    </a:lnTo>
                    <a:lnTo>
                      <a:pt x="5691" y="4038"/>
                    </a:lnTo>
                    <a:lnTo>
                      <a:pt x="5566" y="4059"/>
                    </a:lnTo>
                    <a:lnTo>
                      <a:pt x="5629" y="3976"/>
                    </a:lnTo>
                    <a:lnTo>
                      <a:pt x="5691" y="3955"/>
                    </a:lnTo>
                    <a:lnTo>
                      <a:pt x="5691" y="3850"/>
                    </a:lnTo>
                    <a:lnTo>
                      <a:pt x="5587" y="3766"/>
                    </a:lnTo>
                    <a:lnTo>
                      <a:pt x="5357" y="3766"/>
                    </a:lnTo>
                    <a:lnTo>
                      <a:pt x="5336" y="3724"/>
                    </a:lnTo>
                    <a:lnTo>
                      <a:pt x="5336" y="3641"/>
                    </a:lnTo>
                    <a:lnTo>
                      <a:pt x="5378" y="3620"/>
                    </a:lnTo>
                    <a:lnTo>
                      <a:pt x="5357" y="3515"/>
                    </a:lnTo>
                    <a:lnTo>
                      <a:pt x="5168" y="3348"/>
                    </a:lnTo>
                    <a:lnTo>
                      <a:pt x="5106" y="3348"/>
                    </a:lnTo>
                    <a:lnTo>
                      <a:pt x="5001" y="3432"/>
                    </a:lnTo>
                    <a:lnTo>
                      <a:pt x="4834" y="3432"/>
                    </a:lnTo>
                    <a:lnTo>
                      <a:pt x="4687" y="3452"/>
                    </a:lnTo>
                    <a:lnTo>
                      <a:pt x="4478" y="3327"/>
                    </a:lnTo>
                    <a:lnTo>
                      <a:pt x="4436" y="3243"/>
                    </a:lnTo>
                    <a:lnTo>
                      <a:pt x="4394" y="3222"/>
                    </a:lnTo>
                    <a:lnTo>
                      <a:pt x="4290" y="3264"/>
                    </a:lnTo>
                    <a:lnTo>
                      <a:pt x="4206" y="3264"/>
                    </a:lnTo>
                    <a:lnTo>
                      <a:pt x="4122" y="3306"/>
                    </a:lnTo>
                    <a:lnTo>
                      <a:pt x="4018" y="3306"/>
                    </a:lnTo>
                    <a:lnTo>
                      <a:pt x="3976" y="3411"/>
                    </a:lnTo>
                    <a:lnTo>
                      <a:pt x="3913" y="3348"/>
                    </a:lnTo>
                    <a:lnTo>
                      <a:pt x="3808" y="3264"/>
                    </a:lnTo>
                    <a:lnTo>
                      <a:pt x="3704" y="3327"/>
                    </a:lnTo>
                    <a:lnTo>
                      <a:pt x="3578" y="3348"/>
                    </a:lnTo>
                    <a:lnTo>
                      <a:pt x="3578" y="3411"/>
                    </a:lnTo>
                    <a:lnTo>
                      <a:pt x="3536" y="3452"/>
                    </a:lnTo>
                    <a:lnTo>
                      <a:pt x="3536" y="3369"/>
                    </a:lnTo>
                    <a:lnTo>
                      <a:pt x="3474" y="3327"/>
                    </a:lnTo>
                    <a:lnTo>
                      <a:pt x="3369" y="3348"/>
                    </a:lnTo>
                    <a:lnTo>
                      <a:pt x="3139" y="3327"/>
                    </a:lnTo>
                    <a:lnTo>
                      <a:pt x="3076" y="3348"/>
                    </a:lnTo>
                    <a:lnTo>
                      <a:pt x="3160" y="3432"/>
                    </a:lnTo>
                    <a:lnTo>
                      <a:pt x="3160" y="3536"/>
                    </a:lnTo>
                    <a:lnTo>
                      <a:pt x="3264" y="3620"/>
                    </a:lnTo>
                    <a:lnTo>
                      <a:pt x="3139" y="3578"/>
                    </a:lnTo>
                    <a:lnTo>
                      <a:pt x="3076" y="3515"/>
                    </a:lnTo>
                    <a:lnTo>
                      <a:pt x="3013" y="3473"/>
                    </a:lnTo>
                    <a:lnTo>
                      <a:pt x="2867" y="3536"/>
                    </a:lnTo>
                    <a:lnTo>
                      <a:pt x="2804" y="3473"/>
                    </a:lnTo>
                    <a:lnTo>
                      <a:pt x="2930" y="3432"/>
                    </a:lnTo>
                    <a:lnTo>
                      <a:pt x="2930" y="3348"/>
                    </a:lnTo>
                    <a:lnTo>
                      <a:pt x="2804" y="3222"/>
                    </a:lnTo>
                    <a:lnTo>
                      <a:pt x="2825" y="3139"/>
                    </a:lnTo>
                    <a:lnTo>
                      <a:pt x="2762" y="3097"/>
                    </a:lnTo>
                    <a:lnTo>
                      <a:pt x="2637" y="3160"/>
                    </a:lnTo>
                    <a:lnTo>
                      <a:pt x="2658" y="3243"/>
                    </a:lnTo>
                    <a:lnTo>
                      <a:pt x="2637" y="3306"/>
                    </a:lnTo>
                    <a:lnTo>
                      <a:pt x="2532" y="3264"/>
                    </a:lnTo>
                    <a:lnTo>
                      <a:pt x="2595" y="3201"/>
                    </a:lnTo>
                    <a:lnTo>
                      <a:pt x="2553" y="3139"/>
                    </a:lnTo>
                    <a:lnTo>
                      <a:pt x="2448" y="3097"/>
                    </a:lnTo>
                    <a:lnTo>
                      <a:pt x="2406" y="3139"/>
                    </a:lnTo>
                    <a:lnTo>
                      <a:pt x="2323" y="3139"/>
                    </a:lnTo>
                    <a:lnTo>
                      <a:pt x="2344" y="3034"/>
                    </a:lnTo>
                    <a:lnTo>
                      <a:pt x="2344" y="2992"/>
                    </a:lnTo>
                    <a:lnTo>
                      <a:pt x="2323" y="2888"/>
                    </a:lnTo>
                    <a:lnTo>
                      <a:pt x="2218" y="2908"/>
                    </a:lnTo>
                    <a:lnTo>
                      <a:pt x="2093" y="3034"/>
                    </a:lnTo>
                    <a:lnTo>
                      <a:pt x="2114" y="3160"/>
                    </a:lnTo>
                    <a:lnTo>
                      <a:pt x="2030" y="3160"/>
                    </a:lnTo>
                    <a:lnTo>
                      <a:pt x="1988" y="3055"/>
                    </a:lnTo>
                    <a:lnTo>
                      <a:pt x="2030" y="2992"/>
                    </a:lnTo>
                    <a:lnTo>
                      <a:pt x="2030" y="2908"/>
                    </a:lnTo>
                    <a:lnTo>
                      <a:pt x="2093" y="2720"/>
                    </a:lnTo>
                    <a:lnTo>
                      <a:pt x="2009" y="2636"/>
                    </a:lnTo>
                    <a:lnTo>
                      <a:pt x="1883" y="2699"/>
                    </a:lnTo>
                    <a:lnTo>
                      <a:pt x="1883" y="2636"/>
                    </a:lnTo>
                    <a:lnTo>
                      <a:pt x="1988" y="2616"/>
                    </a:lnTo>
                    <a:lnTo>
                      <a:pt x="2030" y="2490"/>
                    </a:lnTo>
                    <a:lnTo>
                      <a:pt x="2009" y="2385"/>
                    </a:lnTo>
                    <a:lnTo>
                      <a:pt x="1925" y="2427"/>
                    </a:lnTo>
                    <a:lnTo>
                      <a:pt x="1862" y="2385"/>
                    </a:lnTo>
                    <a:lnTo>
                      <a:pt x="1800" y="2427"/>
                    </a:lnTo>
                    <a:lnTo>
                      <a:pt x="1695" y="2427"/>
                    </a:lnTo>
                    <a:lnTo>
                      <a:pt x="1758" y="2385"/>
                    </a:lnTo>
                    <a:lnTo>
                      <a:pt x="1758" y="2323"/>
                    </a:lnTo>
                    <a:lnTo>
                      <a:pt x="1653" y="2323"/>
                    </a:lnTo>
                    <a:lnTo>
                      <a:pt x="1590" y="2406"/>
                    </a:lnTo>
                    <a:lnTo>
                      <a:pt x="1444" y="2427"/>
                    </a:lnTo>
                    <a:lnTo>
                      <a:pt x="1444" y="2364"/>
                    </a:lnTo>
                    <a:lnTo>
                      <a:pt x="1507" y="2323"/>
                    </a:lnTo>
                    <a:lnTo>
                      <a:pt x="1570" y="2218"/>
                    </a:lnTo>
                    <a:lnTo>
                      <a:pt x="1590" y="2155"/>
                    </a:lnTo>
                    <a:lnTo>
                      <a:pt x="1674" y="2155"/>
                    </a:lnTo>
                    <a:lnTo>
                      <a:pt x="1779" y="2260"/>
                    </a:lnTo>
                    <a:lnTo>
                      <a:pt x="1925" y="2260"/>
                    </a:lnTo>
                    <a:lnTo>
                      <a:pt x="1904" y="2197"/>
                    </a:lnTo>
                    <a:lnTo>
                      <a:pt x="1800" y="2071"/>
                    </a:lnTo>
                    <a:lnTo>
                      <a:pt x="1695" y="2071"/>
                    </a:lnTo>
                    <a:lnTo>
                      <a:pt x="1758" y="2009"/>
                    </a:lnTo>
                    <a:lnTo>
                      <a:pt x="1611" y="1883"/>
                    </a:lnTo>
                    <a:lnTo>
                      <a:pt x="1507" y="1841"/>
                    </a:lnTo>
                    <a:lnTo>
                      <a:pt x="1570" y="1799"/>
                    </a:lnTo>
                    <a:lnTo>
                      <a:pt x="1590" y="1737"/>
                    </a:lnTo>
                    <a:lnTo>
                      <a:pt x="1653" y="1737"/>
                    </a:lnTo>
                    <a:lnTo>
                      <a:pt x="1695" y="1841"/>
                    </a:lnTo>
                    <a:lnTo>
                      <a:pt x="1800" y="1967"/>
                    </a:lnTo>
                    <a:lnTo>
                      <a:pt x="1967" y="1988"/>
                    </a:lnTo>
                    <a:lnTo>
                      <a:pt x="2030" y="2092"/>
                    </a:lnTo>
                    <a:lnTo>
                      <a:pt x="2114" y="2009"/>
                    </a:lnTo>
                    <a:lnTo>
                      <a:pt x="2176" y="2092"/>
                    </a:lnTo>
                    <a:lnTo>
                      <a:pt x="2344" y="2155"/>
                    </a:lnTo>
                    <a:lnTo>
                      <a:pt x="2448" y="2155"/>
                    </a:lnTo>
                    <a:lnTo>
                      <a:pt x="2511" y="2051"/>
                    </a:lnTo>
                    <a:lnTo>
                      <a:pt x="2490" y="1904"/>
                    </a:lnTo>
                    <a:lnTo>
                      <a:pt x="2239" y="1758"/>
                    </a:lnTo>
                    <a:lnTo>
                      <a:pt x="2134" y="1653"/>
                    </a:lnTo>
                    <a:lnTo>
                      <a:pt x="2072" y="1653"/>
                    </a:lnTo>
                    <a:lnTo>
                      <a:pt x="2030" y="1548"/>
                    </a:lnTo>
                    <a:lnTo>
                      <a:pt x="1925" y="1444"/>
                    </a:lnTo>
                    <a:lnTo>
                      <a:pt x="1883" y="1444"/>
                    </a:lnTo>
                    <a:lnTo>
                      <a:pt x="1821" y="1381"/>
                    </a:lnTo>
                    <a:lnTo>
                      <a:pt x="1883" y="1318"/>
                    </a:lnTo>
                    <a:lnTo>
                      <a:pt x="1967" y="1339"/>
                    </a:lnTo>
                    <a:lnTo>
                      <a:pt x="2030" y="1444"/>
                    </a:lnTo>
                    <a:lnTo>
                      <a:pt x="2114" y="1444"/>
                    </a:lnTo>
                    <a:lnTo>
                      <a:pt x="2134" y="1548"/>
                    </a:lnTo>
                    <a:lnTo>
                      <a:pt x="2197" y="1548"/>
                    </a:lnTo>
                    <a:lnTo>
                      <a:pt x="2239" y="1465"/>
                    </a:lnTo>
                    <a:lnTo>
                      <a:pt x="2197" y="1276"/>
                    </a:lnTo>
                    <a:lnTo>
                      <a:pt x="2072" y="1130"/>
                    </a:lnTo>
                    <a:lnTo>
                      <a:pt x="1988" y="1130"/>
                    </a:lnTo>
                    <a:lnTo>
                      <a:pt x="1967" y="1109"/>
                    </a:lnTo>
                    <a:lnTo>
                      <a:pt x="1821" y="1109"/>
                    </a:lnTo>
                    <a:lnTo>
                      <a:pt x="1695" y="1172"/>
                    </a:lnTo>
                    <a:lnTo>
                      <a:pt x="1590" y="1172"/>
                    </a:lnTo>
                    <a:lnTo>
                      <a:pt x="1486" y="1109"/>
                    </a:lnTo>
                    <a:lnTo>
                      <a:pt x="1402" y="1130"/>
                    </a:lnTo>
                    <a:lnTo>
                      <a:pt x="1360" y="1025"/>
                    </a:lnTo>
                    <a:lnTo>
                      <a:pt x="1235" y="1214"/>
                    </a:lnTo>
                    <a:lnTo>
                      <a:pt x="1067" y="1276"/>
                    </a:lnTo>
                    <a:lnTo>
                      <a:pt x="1046" y="1381"/>
                    </a:lnTo>
                    <a:lnTo>
                      <a:pt x="963" y="1423"/>
                    </a:lnTo>
                    <a:lnTo>
                      <a:pt x="963" y="1339"/>
                    </a:lnTo>
                    <a:lnTo>
                      <a:pt x="1046" y="1235"/>
                    </a:lnTo>
                    <a:lnTo>
                      <a:pt x="1088" y="1235"/>
                    </a:lnTo>
                    <a:lnTo>
                      <a:pt x="1339" y="1004"/>
                    </a:lnTo>
                    <a:lnTo>
                      <a:pt x="1360" y="921"/>
                    </a:lnTo>
                    <a:lnTo>
                      <a:pt x="1298" y="816"/>
                    </a:lnTo>
                    <a:lnTo>
                      <a:pt x="1298" y="544"/>
                    </a:lnTo>
                    <a:lnTo>
                      <a:pt x="1339" y="523"/>
                    </a:lnTo>
                    <a:lnTo>
                      <a:pt x="1256" y="419"/>
                    </a:lnTo>
                    <a:lnTo>
                      <a:pt x="1193" y="481"/>
                    </a:lnTo>
                    <a:lnTo>
                      <a:pt x="1088" y="481"/>
                    </a:lnTo>
                    <a:lnTo>
                      <a:pt x="1026" y="419"/>
                    </a:lnTo>
                    <a:lnTo>
                      <a:pt x="1026" y="314"/>
                    </a:lnTo>
                    <a:lnTo>
                      <a:pt x="1026" y="230"/>
                    </a:lnTo>
                    <a:lnTo>
                      <a:pt x="816" y="188"/>
                    </a:lnTo>
                    <a:lnTo>
                      <a:pt x="733" y="84"/>
                    </a:lnTo>
                    <a:lnTo>
                      <a:pt x="628" y="84"/>
                    </a:lnTo>
                    <a:lnTo>
                      <a:pt x="50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7" name="Google Shape;4497;p82"/>
              <p:cNvSpPr/>
              <p:nvPr/>
            </p:nvSpPr>
            <p:spPr>
              <a:xfrm>
                <a:off x="2687175" y="1694400"/>
                <a:ext cx="33500" cy="37675"/>
              </a:xfrm>
              <a:custGeom>
                <a:avLst/>
                <a:gdLst/>
                <a:ahLst/>
                <a:cxnLst/>
                <a:rect l="l" t="t" r="r" b="b"/>
                <a:pathLst>
                  <a:path w="1340" h="1507" extrusionOk="0">
                    <a:moveTo>
                      <a:pt x="796" y="0"/>
                    </a:moveTo>
                    <a:lnTo>
                      <a:pt x="670" y="21"/>
                    </a:lnTo>
                    <a:lnTo>
                      <a:pt x="607" y="84"/>
                    </a:lnTo>
                    <a:lnTo>
                      <a:pt x="691" y="147"/>
                    </a:lnTo>
                    <a:lnTo>
                      <a:pt x="691" y="231"/>
                    </a:lnTo>
                    <a:lnTo>
                      <a:pt x="628" y="210"/>
                    </a:lnTo>
                    <a:lnTo>
                      <a:pt x="565" y="147"/>
                    </a:lnTo>
                    <a:lnTo>
                      <a:pt x="461" y="126"/>
                    </a:lnTo>
                    <a:lnTo>
                      <a:pt x="419" y="210"/>
                    </a:lnTo>
                    <a:lnTo>
                      <a:pt x="524" y="210"/>
                    </a:lnTo>
                    <a:lnTo>
                      <a:pt x="565" y="251"/>
                    </a:lnTo>
                    <a:lnTo>
                      <a:pt x="524" y="293"/>
                    </a:lnTo>
                    <a:lnTo>
                      <a:pt x="398" y="314"/>
                    </a:lnTo>
                    <a:lnTo>
                      <a:pt x="356" y="335"/>
                    </a:lnTo>
                    <a:lnTo>
                      <a:pt x="398" y="440"/>
                    </a:lnTo>
                    <a:lnTo>
                      <a:pt x="419" y="461"/>
                    </a:lnTo>
                    <a:lnTo>
                      <a:pt x="419" y="523"/>
                    </a:lnTo>
                    <a:lnTo>
                      <a:pt x="293" y="461"/>
                    </a:lnTo>
                    <a:lnTo>
                      <a:pt x="168" y="503"/>
                    </a:lnTo>
                    <a:lnTo>
                      <a:pt x="84" y="565"/>
                    </a:lnTo>
                    <a:lnTo>
                      <a:pt x="42" y="712"/>
                    </a:lnTo>
                    <a:lnTo>
                      <a:pt x="0" y="733"/>
                    </a:lnTo>
                    <a:lnTo>
                      <a:pt x="0" y="754"/>
                    </a:lnTo>
                    <a:lnTo>
                      <a:pt x="63" y="754"/>
                    </a:lnTo>
                    <a:lnTo>
                      <a:pt x="42" y="837"/>
                    </a:lnTo>
                    <a:lnTo>
                      <a:pt x="42" y="879"/>
                    </a:lnTo>
                    <a:lnTo>
                      <a:pt x="63" y="921"/>
                    </a:lnTo>
                    <a:lnTo>
                      <a:pt x="147" y="816"/>
                    </a:lnTo>
                    <a:lnTo>
                      <a:pt x="168" y="837"/>
                    </a:lnTo>
                    <a:lnTo>
                      <a:pt x="105" y="963"/>
                    </a:lnTo>
                    <a:lnTo>
                      <a:pt x="147" y="1026"/>
                    </a:lnTo>
                    <a:lnTo>
                      <a:pt x="210" y="1067"/>
                    </a:lnTo>
                    <a:lnTo>
                      <a:pt x="272" y="1047"/>
                    </a:lnTo>
                    <a:lnTo>
                      <a:pt x="293" y="1067"/>
                    </a:lnTo>
                    <a:lnTo>
                      <a:pt x="314" y="1151"/>
                    </a:lnTo>
                    <a:lnTo>
                      <a:pt x="356" y="1151"/>
                    </a:lnTo>
                    <a:lnTo>
                      <a:pt x="398" y="1088"/>
                    </a:lnTo>
                    <a:lnTo>
                      <a:pt x="461" y="1130"/>
                    </a:lnTo>
                    <a:lnTo>
                      <a:pt x="461" y="1256"/>
                    </a:lnTo>
                    <a:lnTo>
                      <a:pt x="482" y="1298"/>
                    </a:lnTo>
                    <a:lnTo>
                      <a:pt x="586" y="1277"/>
                    </a:lnTo>
                    <a:lnTo>
                      <a:pt x="607" y="1402"/>
                    </a:lnTo>
                    <a:lnTo>
                      <a:pt x="712" y="1402"/>
                    </a:lnTo>
                    <a:lnTo>
                      <a:pt x="837" y="1486"/>
                    </a:lnTo>
                    <a:lnTo>
                      <a:pt x="942" y="1486"/>
                    </a:lnTo>
                    <a:lnTo>
                      <a:pt x="1005" y="1507"/>
                    </a:lnTo>
                    <a:lnTo>
                      <a:pt x="1026" y="1486"/>
                    </a:lnTo>
                    <a:lnTo>
                      <a:pt x="1005" y="1402"/>
                    </a:lnTo>
                    <a:lnTo>
                      <a:pt x="1088" y="1381"/>
                    </a:lnTo>
                    <a:lnTo>
                      <a:pt x="1151" y="1235"/>
                    </a:lnTo>
                    <a:lnTo>
                      <a:pt x="1130" y="1088"/>
                    </a:lnTo>
                    <a:lnTo>
                      <a:pt x="1214" y="942"/>
                    </a:lnTo>
                    <a:lnTo>
                      <a:pt x="1235" y="921"/>
                    </a:lnTo>
                    <a:lnTo>
                      <a:pt x="1319" y="712"/>
                    </a:lnTo>
                    <a:lnTo>
                      <a:pt x="1319" y="565"/>
                    </a:lnTo>
                    <a:lnTo>
                      <a:pt x="1340" y="523"/>
                    </a:lnTo>
                    <a:lnTo>
                      <a:pt x="1319" y="419"/>
                    </a:lnTo>
                    <a:lnTo>
                      <a:pt x="1235" y="335"/>
                    </a:lnTo>
                    <a:lnTo>
                      <a:pt x="1235" y="210"/>
                    </a:lnTo>
                    <a:lnTo>
                      <a:pt x="1193" y="147"/>
                    </a:lnTo>
                    <a:lnTo>
                      <a:pt x="1151" y="42"/>
                    </a:lnTo>
                    <a:lnTo>
                      <a:pt x="1005" y="0"/>
                    </a:lnTo>
                    <a:lnTo>
                      <a:pt x="900" y="42"/>
                    </a:lnTo>
                    <a:lnTo>
                      <a:pt x="7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8" name="Google Shape;4498;p82"/>
              <p:cNvSpPr/>
              <p:nvPr/>
            </p:nvSpPr>
            <p:spPr>
              <a:xfrm>
                <a:off x="2605050" y="1520200"/>
                <a:ext cx="42400" cy="26175"/>
              </a:xfrm>
              <a:custGeom>
                <a:avLst/>
                <a:gdLst/>
                <a:ahLst/>
                <a:cxnLst/>
                <a:rect l="l" t="t" r="r" b="b"/>
                <a:pathLst>
                  <a:path w="1696" h="1047" extrusionOk="0">
                    <a:moveTo>
                      <a:pt x="1570" y="1"/>
                    </a:moveTo>
                    <a:lnTo>
                      <a:pt x="1486" y="64"/>
                    </a:lnTo>
                    <a:lnTo>
                      <a:pt x="1256" y="64"/>
                    </a:lnTo>
                    <a:lnTo>
                      <a:pt x="1130" y="168"/>
                    </a:lnTo>
                    <a:lnTo>
                      <a:pt x="963" y="168"/>
                    </a:lnTo>
                    <a:lnTo>
                      <a:pt x="921" y="189"/>
                    </a:lnTo>
                    <a:lnTo>
                      <a:pt x="816" y="105"/>
                    </a:lnTo>
                    <a:lnTo>
                      <a:pt x="712" y="84"/>
                    </a:lnTo>
                    <a:lnTo>
                      <a:pt x="356" y="189"/>
                    </a:lnTo>
                    <a:lnTo>
                      <a:pt x="126" y="189"/>
                    </a:lnTo>
                    <a:lnTo>
                      <a:pt x="105" y="273"/>
                    </a:lnTo>
                    <a:lnTo>
                      <a:pt x="0" y="377"/>
                    </a:lnTo>
                    <a:lnTo>
                      <a:pt x="0" y="482"/>
                    </a:lnTo>
                    <a:lnTo>
                      <a:pt x="105" y="461"/>
                    </a:lnTo>
                    <a:lnTo>
                      <a:pt x="231" y="461"/>
                    </a:lnTo>
                    <a:lnTo>
                      <a:pt x="314" y="419"/>
                    </a:lnTo>
                    <a:lnTo>
                      <a:pt x="398" y="461"/>
                    </a:lnTo>
                    <a:lnTo>
                      <a:pt x="503" y="461"/>
                    </a:lnTo>
                    <a:lnTo>
                      <a:pt x="565" y="503"/>
                    </a:lnTo>
                    <a:lnTo>
                      <a:pt x="503" y="587"/>
                    </a:lnTo>
                    <a:lnTo>
                      <a:pt x="544" y="712"/>
                    </a:lnTo>
                    <a:lnTo>
                      <a:pt x="628" y="817"/>
                    </a:lnTo>
                    <a:lnTo>
                      <a:pt x="712" y="712"/>
                    </a:lnTo>
                    <a:lnTo>
                      <a:pt x="712" y="628"/>
                    </a:lnTo>
                    <a:lnTo>
                      <a:pt x="754" y="587"/>
                    </a:lnTo>
                    <a:lnTo>
                      <a:pt x="858" y="712"/>
                    </a:lnTo>
                    <a:lnTo>
                      <a:pt x="837" y="838"/>
                    </a:lnTo>
                    <a:lnTo>
                      <a:pt x="984" y="1005"/>
                    </a:lnTo>
                    <a:lnTo>
                      <a:pt x="1088" y="984"/>
                    </a:lnTo>
                    <a:lnTo>
                      <a:pt x="1151" y="1047"/>
                    </a:lnTo>
                    <a:lnTo>
                      <a:pt x="1360" y="1047"/>
                    </a:lnTo>
                    <a:lnTo>
                      <a:pt x="1465" y="942"/>
                    </a:lnTo>
                    <a:lnTo>
                      <a:pt x="1591" y="900"/>
                    </a:lnTo>
                    <a:lnTo>
                      <a:pt x="1674" y="670"/>
                    </a:lnTo>
                    <a:lnTo>
                      <a:pt x="1591" y="503"/>
                    </a:lnTo>
                    <a:lnTo>
                      <a:pt x="1695" y="356"/>
                    </a:lnTo>
                    <a:lnTo>
                      <a:pt x="1695" y="273"/>
                    </a:lnTo>
                    <a:lnTo>
                      <a:pt x="1612" y="147"/>
                    </a:lnTo>
                    <a:lnTo>
                      <a:pt x="1653" y="64"/>
                    </a:lnTo>
                    <a:lnTo>
                      <a:pt x="157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9" name="Google Shape;4499;p82"/>
              <p:cNvSpPr/>
              <p:nvPr/>
            </p:nvSpPr>
            <p:spPr>
              <a:xfrm>
                <a:off x="2443425" y="1547400"/>
                <a:ext cx="109875" cy="60700"/>
              </a:xfrm>
              <a:custGeom>
                <a:avLst/>
                <a:gdLst/>
                <a:ahLst/>
                <a:cxnLst/>
                <a:rect l="l" t="t" r="r" b="b"/>
                <a:pathLst>
                  <a:path w="4395" h="2428" extrusionOk="0">
                    <a:moveTo>
                      <a:pt x="4268" y="1"/>
                    </a:moveTo>
                    <a:lnTo>
                      <a:pt x="4185" y="43"/>
                    </a:lnTo>
                    <a:lnTo>
                      <a:pt x="4059" y="105"/>
                    </a:lnTo>
                    <a:lnTo>
                      <a:pt x="4059" y="252"/>
                    </a:lnTo>
                    <a:lnTo>
                      <a:pt x="4038" y="336"/>
                    </a:lnTo>
                    <a:lnTo>
                      <a:pt x="4059" y="377"/>
                    </a:lnTo>
                    <a:lnTo>
                      <a:pt x="3955" y="419"/>
                    </a:lnTo>
                    <a:lnTo>
                      <a:pt x="3934" y="315"/>
                    </a:lnTo>
                    <a:lnTo>
                      <a:pt x="3892" y="315"/>
                    </a:lnTo>
                    <a:lnTo>
                      <a:pt x="3871" y="377"/>
                    </a:lnTo>
                    <a:lnTo>
                      <a:pt x="3829" y="440"/>
                    </a:lnTo>
                    <a:lnTo>
                      <a:pt x="3766" y="357"/>
                    </a:lnTo>
                    <a:lnTo>
                      <a:pt x="3745" y="168"/>
                    </a:lnTo>
                    <a:lnTo>
                      <a:pt x="3641" y="64"/>
                    </a:lnTo>
                    <a:lnTo>
                      <a:pt x="3578" y="64"/>
                    </a:lnTo>
                    <a:lnTo>
                      <a:pt x="3557" y="126"/>
                    </a:lnTo>
                    <a:lnTo>
                      <a:pt x="3432" y="126"/>
                    </a:lnTo>
                    <a:lnTo>
                      <a:pt x="3306" y="64"/>
                    </a:lnTo>
                    <a:lnTo>
                      <a:pt x="3222" y="64"/>
                    </a:lnTo>
                    <a:lnTo>
                      <a:pt x="2992" y="43"/>
                    </a:lnTo>
                    <a:lnTo>
                      <a:pt x="2846" y="126"/>
                    </a:lnTo>
                    <a:lnTo>
                      <a:pt x="2804" y="231"/>
                    </a:lnTo>
                    <a:lnTo>
                      <a:pt x="2741" y="315"/>
                    </a:lnTo>
                    <a:lnTo>
                      <a:pt x="2699" y="273"/>
                    </a:lnTo>
                    <a:lnTo>
                      <a:pt x="2636" y="273"/>
                    </a:lnTo>
                    <a:lnTo>
                      <a:pt x="2364" y="482"/>
                    </a:lnTo>
                    <a:lnTo>
                      <a:pt x="2281" y="566"/>
                    </a:lnTo>
                    <a:lnTo>
                      <a:pt x="2197" y="566"/>
                    </a:lnTo>
                    <a:lnTo>
                      <a:pt x="2051" y="670"/>
                    </a:lnTo>
                    <a:lnTo>
                      <a:pt x="1946" y="691"/>
                    </a:lnTo>
                    <a:lnTo>
                      <a:pt x="1862" y="775"/>
                    </a:lnTo>
                    <a:lnTo>
                      <a:pt x="1841" y="859"/>
                    </a:lnTo>
                    <a:lnTo>
                      <a:pt x="1653" y="859"/>
                    </a:lnTo>
                    <a:lnTo>
                      <a:pt x="1590" y="880"/>
                    </a:lnTo>
                    <a:lnTo>
                      <a:pt x="1465" y="859"/>
                    </a:lnTo>
                    <a:lnTo>
                      <a:pt x="1423" y="901"/>
                    </a:lnTo>
                    <a:lnTo>
                      <a:pt x="1339" y="901"/>
                    </a:lnTo>
                    <a:lnTo>
                      <a:pt x="1151" y="1068"/>
                    </a:lnTo>
                    <a:lnTo>
                      <a:pt x="1025" y="1152"/>
                    </a:lnTo>
                    <a:lnTo>
                      <a:pt x="900" y="1089"/>
                    </a:lnTo>
                    <a:lnTo>
                      <a:pt x="795" y="1152"/>
                    </a:lnTo>
                    <a:lnTo>
                      <a:pt x="523" y="1193"/>
                    </a:lnTo>
                    <a:lnTo>
                      <a:pt x="398" y="1382"/>
                    </a:lnTo>
                    <a:lnTo>
                      <a:pt x="314" y="1382"/>
                    </a:lnTo>
                    <a:lnTo>
                      <a:pt x="167" y="1403"/>
                    </a:lnTo>
                    <a:lnTo>
                      <a:pt x="105" y="1528"/>
                    </a:lnTo>
                    <a:lnTo>
                      <a:pt x="209" y="1528"/>
                    </a:lnTo>
                    <a:lnTo>
                      <a:pt x="272" y="1591"/>
                    </a:lnTo>
                    <a:lnTo>
                      <a:pt x="167" y="1591"/>
                    </a:lnTo>
                    <a:lnTo>
                      <a:pt x="126" y="1633"/>
                    </a:lnTo>
                    <a:lnTo>
                      <a:pt x="209" y="1717"/>
                    </a:lnTo>
                    <a:lnTo>
                      <a:pt x="188" y="1779"/>
                    </a:lnTo>
                    <a:lnTo>
                      <a:pt x="0" y="1842"/>
                    </a:lnTo>
                    <a:lnTo>
                      <a:pt x="0" y="1905"/>
                    </a:lnTo>
                    <a:lnTo>
                      <a:pt x="126" y="1926"/>
                    </a:lnTo>
                    <a:lnTo>
                      <a:pt x="230" y="1905"/>
                    </a:lnTo>
                    <a:lnTo>
                      <a:pt x="293" y="1821"/>
                    </a:lnTo>
                    <a:lnTo>
                      <a:pt x="377" y="1800"/>
                    </a:lnTo>
                    <a:lnTo>
                      <a:pt x="481" y="1842"/>
                    </a:lnTo>
                    <a:lnTo>
                      <a:pt x="586" y="1989"/>
                    </a:lnTo>
                    <a:lnTo>
                      <a:pt x="586" y="2114"/>
                    </a:lnTo>
                    <a:lnTo>
                      <a:pt x="691" y="2156"/>
                    </a:lnTo>
                    <a:lnTo>
                      <a:pt x="732" y="2114"/>
                    </a:lnTo>
                    <a:lnTo>
                      <a:pt x="732" y="2009"/>
                    </a:lnTo>
                    <a:lnTo>
                      <a:pt x="753" y="1989"/>
                    </a:lnTo>
                    <a:lnTo>
                      <a:pt x="816" y="1821"/>
                    </a:lnTo>
                    <a:lnTo>
                      <a:pt x="858" y="1821"/>
                    </a:lnTo>
                    <a:lnTo>
                      <a:pt x="1004" y="1779"/>
                    </a:lnTo>
                    <a:lnTo>
                      <a:pt x="1067" y="1800"/>
                    </a:lnTo>
                    <a:lnTo>
                      <a:pt x="1046" y="1884"/>
                    </a:lnTo>
                    <a:lnTo>
                      <a:pt x="942" y="1926"/>
                    </a:lnTo>
                    <a:lnTo>
                      <a:pt x="900" y="2093"/>
                    </a:lnTo>
                    <a:lnTo>
                      <a:pt x="942" y="2156"/>
                    </a:lnTo>
                    <a:lnTo>
                      <a:pt x="858" y="2240"/>
                    </a:lnTo>
                    <a:lnTo>
                      <a:pt x="816" y="2323"/>
                    </a:lnTo>
                    <a:lnTo>
                      <a:pt x="858" y="2407"/>
                    </a:lnTo>
                    <a:lnTo>
                      <a:pt x="921" y="2323"/>
                    </a:lnTo>
                    <a:lnTo>
                      <a:pt x="1004" y="2344"/>
                    </a:lnTo>
                    <a:lnTo>
                      <a:pt x="1004" y="2428"/>
                    </a:lnTo>
                    <a:lnTo>
                      <a:pt x="1046" y="2428"/>
                    </a:lnTo>
                    <a:lnTo>
                      <a:pt x="1235" y="2323"/>
                    </a:lnTo>
                    <a:lnTo>
                      <a:pt x="1318" y="2219"/>
                    </a:lnTo>
                    <a:lnTo>
                      <a:pt x="1381" y="2240"/>
                    </a:lnTo>
                    <a:lnTo>
                      <a:pt x="1444" y="2135"/>
                    </a:lnTo>
                    <a:lnTo>
                      <a:pt x="1444" y="2009"/>
                    </a:lnTo>
                    <a:lnTo>
                      <a:pt x="1527" y="2009"/>
                    </a:lnTo>
                    <a:lnTo>
                      <a:pt x="1590" y="1905"/>
                    </a:lnTo>
                    <a:lnTo>
                      <a:pt x="1590" y="1779"/>
                    </a:lnTo>
                    <a:lnTo>
                      <a:pt x="1653" y="1717"/>
                    </a:lnTo>
                    <a:lnTo>
                      <a:pt x="1674" y="1779"/>
                    </a:lnTo>
                    <a:lnTo>
                      <a:pt x="1653" y="1842"/>
                    </a:lnTo>
                    <a:lnTo>
                      <a:pt x="1674" y="1926"/>
                    </a:lnTo>
                    <a:lnTo>
                      <a:pt x="1653" y="2051"/>
                    </a:lnTo>
                    <a:lnTo>
                      <a:pt x="1674" y="2198"/>
                    </a:lnTo>
                    <a:lnTo>
                      <a:pt x="1737" y="2198"/>
                    </a:lnTo>
                    <a:lnTo>
                      <a:pt x="1841" y="2051"/>
                    </a:lnTo>
                    <a:lnTo>
                      <a:pt x="1862" y="1926"/>
                    </a:lnTo>
                    <a:lnTo>
                      <a:pt x="1883" y="1884"/>
                    </a:lnTo>
                    <a:lnTo>
                      <a:pt x="1967" y="1842"/>
                    </a:lnTo>
                    <a:lnTo>
                      <a:pt x="2092" y="1696"/>
                    </a:lnTo>
                    <a:lnTo>
                      <a:pt x="2113" y="1570"/>
                    </a:lnTo>
                    <a:lnTo>
                      <a:pt x="2092" y="1465"/>
                    </a:lnTo>
                    <a:lnTo>
                      <a:pt x="2155" y="1361"/>
                    </a:lnTo>
                    <a:lnTo>
                      <a:pt x="2197" y="1486"/>
                    </a:lnTo>
                    <a:lnTo>
                      <a:pt x="2406" y="1361"/>
                    </a:lnTo>
                    <a:lnTo>
                      <a:pt x="2469" y="1193"/>
                    </a:lnTo>
                    <a:lnTo>
                      <a:pt x="2490" y="1089"/>
                    </a:lnTo>
                    <a:lnTo>
                      <a:pt x="2595" y="1068"/>
                    </a:lnTo>
                    <a:lnTo>
                      <a:pt x="2636" y="1047"/>
                    </a:lnTo>
                    <a:lnTo>
                      <a:pt x="2720" y="1089"/>
                    </a:lnTo>
                    <a:lnTo>
                      <a:pt x="2825" y="984"/>
                    </a:lnTo>
                    <a:lnTo>
                      <a:pt x="2888" y="1047"/>
                    </a:lnTo>
                    <a:lnTo>
                      <a:pt x="2825" y="1256"/>
                    </a:lnTo>
                    <a:lnTo>
                      <a:pt x="2678" y="1403"/>
                    </a:lnTo>
                    <a:lnTo>
                      <a:pt x="2636" y="1507"/>
                    </a:lnTo>
                    <a:lnTo>
                      <a:pt x="2574" y="1591"/>
                    </a:lnTo>
                    <a:lnTo>
                      <a:pt x="2574" y="1633"/>
                    </a:lnTo>
                    <a:lnTo>
                      <a:pt x="2469" y="1696"/>
                    </a:lnTo>
                    <a:lnTo>
                      <a:pt x="2323" y="1926"/>
                    </a:lnTo>
                    <a:lnTo>
                      <a:pt x="2323" y="1989"/>
                    </a:lnTo>
                    <a:lnTo>
                      <a:pt x="2385" y="2093"/>
                    </a:lnTo>
                    <a:lnTo>
                      <a:pt x="2364" y="2198"/>
                    </a:lnTo>
                    <a:lnTo>
                      <a:pt x="2427" y="2219"/>
                    </a:lnTo>
                    <a:lnTo>
                      <a:pt x="2532" y="2261"/>
                    </a:lnTo>
                    <a:lnTo>
                      <a:pt x="2616" y="2198"/>
                    </a:lnTo>
                    <a:lnTo>
                      <a:pt x="2720" y="2135"/>
                    </a:lnTo>
                    <a:lnTo>
                      <a:pt x="2741" y="2030"/>
                    </a:lnTo>
                    <a:lnTo>
                      <a:pt x="2741" y="1926"/>
                    </a:lnTo>
                    <a:lnTo>
                      <a:pt x="2825" y="1842"/>
                    </a:lnTo>
                    <a:lnTo>
                      <a:pt x="2888" y="1737"/>
                    </a:lnTo>
                    <a:lnTo>
                      <a:pt x="2950" y="1737"/>
                    </a:lnTo>
                    <a:lnTo>
                      <a:pt x="3013" y="1717"/>
                    </a:lnTo>
                    <a:lnTo>
                      <a:pt x="3097" y="1779"/>
                    </a:lnTo>
                    <a:lnTo>
                      <a:pt x="3201" y="1779"/>
                    </a:lnTo>
                    <a:lnTo>
                      <a:pt x="3243" y="1717"/>
                    </a:lnTo>
                    <a:lnTo>
                      <a:pt x="3432" y="1717"/>
                    </a:lnTo>
                    <a:lnTo>
                      <a:pt x="3515" y="1612"/>
                    </a:lnTo>
                    <a:lnTo>
                      <a:pt x="3557" y="1403"/>
                    </a:lnTo>
                    <a:lnTo>
                      <a:pt x="3662" y="1256"/>
                    </a:lnTo>
                    <a:lnTo>
                      <a:pt x="3662" y="1152"/>
                    </a:lnTo>
                    <a:lnTo>
                      <a:pt x="3683" y="1089"/>
                    </a:lnTo>
                    <a:lnTo>
                      <a:pt x="3766" y="1214"/>
                    </a:lnTo>
                    <a:lnTo>
                      <a:pt x="3871" y="1256"/>
                    </a:lnTo>
                    <a:lnTo>
                      <a:pt x="3892" y="1193"/>
                    </a:lnTo>
                    <a:lnTo>
                      <a:pt x="3892" y="1110"/>
                    </a:lnTo>
                    <a:lnTo>
                      <a:pt x="3787" y="963"/>
                    </a:lnTo>
                    <a:lnTo>
                      <a:pt x="3787" y="880"/>
                    </a:lnTo>
                    <a:lnTo>
                      <a:pt x="3934" y="775"/>
                    </a:lnTo>
                    <a:lnTo>
                      <a:pt x="4038" y="754"/>
                    </a:lnTo>
                    <a:lnTo>
                      <a:pt x="4143" y="691"/>
                    </a:lnTo>
                    <a:lnTo>
                      <a:pt x="4206" y="733"/>
                    </a:lnTo>
                    <a:lnTo>
                      <a:pt x="4289" y="733"/>
                    </a:lnTo>
                    <a:lnTo>
                      <a:pt x="4394" y="587"/>
                    </a:lnTo>
                    <a:lnTo>
                      <a:pt x="4373" y="524"/>
                    </a:lnTo>
                    <a:lnTo>
                      <a:pt x="4352" y="273"/>
                    </a:lnTo>
                    <a:lnTo>
                      <a:pt x="4373" y="231"/>
                    </a:lnTo>
                    <a:lnTo>
                      <a:pt x="4352" y="168"/>
                    </a:lnTo>
                    <a:lnTo>
                      <a:pt x="4352" y="22"/>
                    </a:lnTo>
                    <a:lnTo>
                      <a:pt x="42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0" name="Google Shape;4500;p82"/>
              <p:cNvSpPr/>
              <p:nvPr/>
            </p:nvSpPr>
            <p:spPr>
              <a:xfrm>
                <a:off x="2580975" y="1547400"/>
                <a:ext cx="48150" cy="32475"/>
              </a:xfrm>
              <a:custGeom>
                <a:avLst/>
                <a:gdLst/>
                <a:ahLst/>
                <a:cxnLst/>
                <a:rect l="l" t="t" r="r" b="b"/>
                <a:pathLst>
                  <a:path w="1926" h="1299" extrusionOk="0">
                    <a:moveTo>
                      <a:pt x="796" y="1"/>
                    </a:moveTo>
                    <a:lnTo>
                      <a:pt x="524" y="43"/>
                    </a:lnTo>
                    <a:lnTo>
                      <a:pt x="440" y="43"/>
                    </a:lnTo>
                    <a:lnTo>
                      <a:pt x="336" y="126"/>
                    </a:lnTo>
                    <a:lnTo>
                      <a:pt x="231" y="168"/>
                    </a:lnTo>
                    <a:lnTo>
                      <a:pt x="210" y="315"/>
                    </a:lnTo>
                    <a:lnTo>
                      <a:pt x="64" y="419"/>
                    </a:lnTo>
                    <a:lnTo>
                      <a:pt x="64" y="524"/>
                    </a:lnTo>
                    <a:lnTo>
                      <a:pt x="1" y="629"/>
                    </a:lnTo>
                    <a:lnTo>
                      <a:pt x="22" y="754"/>
                    </a:lnTo>
                    <a:lnTo>
                      <a:pt x="22" y="880"/>
                    </a:lnTo>
                    <a:lnTo>
                      <a:pt x="106" y="880"/>
                    </a:lnTo>
                    <a:lnTo>
                      <a:pt x="231" y="963"/>
                    </a:lnTo>
                    <a:lnTo>
                      <a:pt x="315" y="1110"/>
                    </a:lnTo>
                    <a:lnTo>
                      <a:pt x="231" y="1193"/>
                    </a:lnTo>
                    <a:lnTo>
                      <a:pt x="252" y="1214"/>
                    </a:lnTo>
                    <a:lnTo>
                      <a:pt x="378" y="1214"/>
                    </a:lnTo>
                    <a:lnTo>
                      <a:pt x="524" y="1256"/>
                    </a:lnTo>
                    <a:lnTo>
                      <a:pt x="566" y="1214"/>
                    </a:lnTo>
                    <a:lnTo>
                      <a:pt x="691" y="1298"/>
                    </a:lnTo>
                    <a:lnTo>
                      <a:pt x="838" y="1298"/>
                    </a:lnTo>
                    <a:lnTo>
                      <a:pt x="943" y="1256"/>
                    </a:lnTo>
                    <a:lnTo>
                      <a:pt x="1068" y="1256"/>
                    </a:lnTo>
                    <a:lnTo>
                      <a:pt x="1110" y="1152"/>
                    </a:lnTo>
                    <a:lnTo>
                      <a:pt x="1110" y="1089"/>
                    </a:lnTo>
                    <a:lnTo>
                      <a:pt x="1215" y="1068"/>
                    </a:lnTo>
                    <a:lnTo>
                      <a:pt x="1256" y="984"/>
                    </a:lnTo>
                    <a:lnTo>
                      <a:pt x="1403" y="796"/>
                    </a:lnTo>
                    <a:lnTo>
                      <a:pt x="1382" y="733"/>
                    </a:lnTo>
                    <a:lnTo>
                      <a:pt x="1319" y="754"/>
                    </a:lnTo>
                    <a:lnTo>
                      <a:pt x="1215" y="733"/>
                    </a:lnTo>
                    <a:lnTo>
                      <a:pt x="1215" y="670"/>
                    </a:lnTo>
                    <a:lnTo>
                      <a:pt x="1361" y="545"/>
                    </a:lnTo>
                    <a:lnTo>
                      <a:pt x="1466" y="545"/>
                    </a:lnTo>
                    <a:lnTo>
                      <a:pt x="1738" y="440"/>
                    </a:lnTo>
                    <a:lnTo>
                      <a:pt x="1821" y="461"/>
                    </a:lnTo>
                    <a:lnTo>
                      <a:pt x="1926" y="273"/>
                    </a:lnTo>
                    <a:lnTo>
                      <a:pt x="1905" y="231"/>
                    </a:lnTo>
                    <a:lnTo>
                      <a:pt x="1779" y="210"/>
                    </a:lnTo>
                    <a:lnTo>
                      <a:pt x="1717" y="147"/>
                    </a:lnTo>
                    <a:lnTo>
                      <a:pt x="1591" y="126"/>
                    </a:lnTo>
                    <a:lnTo>
                      <a:pt x="1424" y="126"/>
                    </a:lnTo>
                    <a:lnTo>
                      <a:pt x="1403" y="105"/>
                    </a:lnTo>
                    <a:lnTo>
                      <a:pt x="1256" y="43"/>
                    </a:lnTo>
                    <a:lnTo>
                      <a:pt x="1173" y="64"/>
                    </a:lnTo>
                    <a:lnTo>
                      <a:pt x="1047" y="64"/>
                    </a:lnTo>
                    <a:lnTo>
                      <a:pt x="963" y="43"/>
                    </a:lnTo>
                    <a:lnTo>
                      <a:pt x="859" y="43"/>
                    </a:lnTo>
                    <a:lnTo>
                      <a:pt x="79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1" name="Google Shape;4501;p82"/>
              <p:cNvSpPr/>
              <p:nvPr/>
            </p:nvSpPr>
            <p:spPr>
              <a:xfrm>
                <a:off x="2474800" y="1600250"/>
                <a:ext cx="142825" cy="88425"/>
              </a:xfrm>
              <a:custGeom>
                <a:avLst/>
                <a:gdLst/>
                <a:ahLst/>
                <a:cxnLst/>
                <a:rect l="l" t="t" r="r" b="b"/>
                <a:pathLst>
                  <a:path w="5713" h="3537" extrusionOk="0">
                    <a:moveTo>
                      <a:pt x="2177" y="0"/>
                    </a:moveTo>
                    <a:lnTo>
                      <a:pt x="1863" y="84"/>
                    </a:lnTo>
                    <a:lnTo>
                      <a:pt x="1800" y="126"/>
                    </a:lnTo>
                    <a:lnTo>
                      <a:pt x="1863" y="188"/>
                    </a:lnTo>
                    <a:lnTo>
                      <a:pt x="1863" y="293"/>
                    </a:lnTo>
                    <a:lnTo>
                      <a:pt x="1988" y="356"/>
                    </a:lnTo>
                    <a:lnTo>
                      <a:pt x="2051" y="460"/>
                    </a:lnTo>
                    <a:lnTo>
                      <a:pt x="1967" y="439"/>
                    </a:lnTo>
                    <a:lnTo>
                      <a:pt x="1842" y="335"/>
                    </a:lnTo>
                    <a:lnTo>
                      <a:pt x="1758" y="335"/>
                    </a:lnTo>
                    <a:lnTo>
                      <a:pt x="1695" y="293"/>
                    </a:lnTo>
                    <a:lnTo>
                      <a:pt x="1591" y="293"/>
                    </a:lnTo>
                    <a:lnTo>
                      <a:pt x="1465" y="335"/>
                    </a:lnTo>
                    <a:lnTo>
                      <a:pt x="1381" y="335"/>
                    </a:lnTo>
                    <a:lnTo>
                      <a:pt x="1319" y="398"/>
                    </a:lnTo>
                    <a:lnTo>
                      <a:pt x="1256" y="502"/>
                    </a:lnTo>
                    <a:lnTo>
                      <a:pt x="1130" y="607"/>
                    </a:lnTo>
                    <a:lnTo>
                      <a:pt x="1214" y="711"/>
                    </a:lnTo>
                    <a:lnTo>
                      <a:pt x="1444" y="753"/>
                    </a:lnTo>
                    <a:lnTo>
                      <a:pt x="1549" y="753"/>
                    </a:lnTo>
                    <a:lnTo>
                      <a:pt x="1653" y="837"/>
                    </a:lnTo>
                    <a:lnTo>
                      <a:pt x="1737" y="837"/>
                    </a:lnTo>
                    <a:lnTo>
                      <a:pt x="1758" y="879"/>
                    </a:lnTo>
                    <a:lnTo>
                      <a:pt x="1695" y="921"/>
                    </a:lnTo>
                    <a:lnTo>
                      <a:pt x="1570" y="879"/>
                    </a:lnTo>
                    <a:lnTo>
                      <a:pt x="1319" y="858"/>
                    </a:lnTo>
                    <a:lnTo>
                      <a:pt x="1109" y="879"/>
                    </a:lnTo>
                    <a:lnTo>
                      <a:pt x="1026" y="858"/>
                    </a:lnTo>
                    <a:lnTo>
                      <a:pt x="921" y="879"/>
                    </a:lnTo>
                    <a:lnTo>
                      <a:pt x="754" y="1046"/>
                    </a:lnTo>
                    <a:lnTo>
                      <a:pt x="607" y="1193"/>
                    </a:lnTo>
                    <a:lnTo>
                      <a:pt x="628" y="1256"/>
                    </a:lnTo>
                    <a:lnTo>
                      <a:pt x="754" y="1256"/>
                    </a:lnTo>
                    <a:lnTo>
                      <a:pt x="942" y="1297"/>
                    </a:lnTo>
                    <a:lnTo>
                      <a:pt x="1068" y="1276"/>
                    </a:lnTo>
                    <a:lnTo>
                      <a:pt x="1214" y="1276"/>
                    </a:lnTo>
                    <a:lnTo>
                      <a:pt x="1256" y="1339"/>
                    </a:lnTo>
                    <a:lnTo>
                      <a:pt x="1340" y="1381"/>
                    </a:lnTo>
                    <a:lnTo>
                      <a:pt x="1214" y="1486"/>
                    </a:lnTo>
                    <a:lnTo>
                      <a:pt x="1068" y="1486"/>
                    </a:lnTo>
                    <a:lnTo>
                      <a:pt x="963" y="1569"/>
                    </a:lnTo>
                    <a:lnTo>
                      <a:pt x="837" y="1548"/>
                    </a:lnTo>
                    <a:lnTo>
                      <a:pt x="712" y="1465"/>
                    </a:lnTo>
                    <a:lnTo>
                      <a:pt x="503" y="1465"/>
                    </a:lnTo>
                    <a:lnTo>
                      <a:pt x="419" y="1444"/>
                    </a:lnTo>
                    <a:lnTo>
                      <a:pt x="314" y="1465"/>
                    </a:lnTo>
                    <a:lnTo>
                      <a:pt x="84" y="1611"/>
                    </a:lnTo>
                    <a:lnTo>
                      <a:pt x="126" y="1674"/>
                    </a:lnTo>
                    <a:lnTo>
                      <a:pt x="126" y="1800"/>
                    </a:lnTo>
                    <a:lnTo>
                      <a:pt x="0" y="1800"/>
                    </a:lnTo>
                    <a:lnTo>
                      <a:pt x="0" y="1862"/>
                    </a:lnTo>
                    <a:lnTo>
                      <a:pt x="189" y="1988"/>
                    </a:lnTo>
                    <a:lnTo>
                      <a:pt x="314" y="2134"/>
                    </a:lnTo>
                    <a:lnTo>
                      <a:pt x="377" y="2134"/>
                    </a:lnTo>
                    <a:lnTo>
                      <a:pt x="398" y="2030"/>
                    </a:lnTo>
                    <a:lnTo>
                      <a:pt x="482" y="2072"/>
                    </a:lnTo>
                    <a:lnTo>
                      <a:pt x="419" y="2134"/>
                    </a:lnTo>
                    <a:lnTo>
                      <a:pt x="544" y="2239"/>
                    </a:lnTo>
                    <a:lnTo>
                      <a:pt x="544" y="2385"/>
                    </a:lnTo>
                    <a:lnTo>
                      <a:pt x="649" y="2427"/>
                    </a:lnTo>
                    <a:lnTo>
                      <a:pt x="733" y="2344"/>
                    </a:lnTo>
                    <a:lnTo>
                      <a:pt x="733" y="2218"/>
                    </a:lnTo>
                    <a:lnTo>
                      <a:pt x="796" y="2239"/>
                    </a:lnTo>
                    <a:lnTo>
                      <a:pt x="900" y="2239"/>
                    </a:lnTo>
                    <a:lnTo>
                      <a:pt x="837" y="2323"/>
                    </a:lnTo>
                    <a:lnTo>
                      <a:pt x="837" y="2427"/>
                    </a:lnTo>
                    <a:lnTo>
                      <a:pt x="963" y="2511"/>
                    </a:lnTo>
                    <a:lnTo>
                      <a:pt x="1068" y="2490"/>
                    </a:lnTo>
                    <a:lnTo>
                      <a:pt x="1109" y="2406"/>
                    </a:lnTo>
                    <a:lnTo>
                      <a:pt x="1277" y="2323"/>
                    </a:lnTo>
                    <a:lnTo>
                      <a:pt x="1319" y="2197"/>
                    </a:lnTo>
                    <a:lnTo>
                      <a:pt x="1340" y="2176"/>
                    </a:lnTo>
                    <a:lnTo>
                      <a:pt x="1423" y="2281"/>
                    </a:lnTo>
                    <a:lnTo>
                      <a:pt x="1465" y="2197"/>
                    </a:lnTo>
                    <a:lnTo>
                      <a:pt x="1591" y="2176"/>
                    </a:lnTo>
                    <a:lnTo>
                      <a:pt x="1674" y="2176"/>
                    </a:lnTo>
                    <a:lnTo>
                      <a:pt x="1549" y="2281"/>
                    </a:lnTo>
                    <a:lnTo>
                      <a:pt x="1423" y="2344"/>
                    </a:lnTo>
                    <a:lnTo>
                      <a:pt x="1423" y="2448"/>
                    </a:lnTo>
                    <a:lnTo>
                      <a:pt x="1570" y="2511"/>
                    </a:lnTo>
                    <a:lnTo>
                      <a:pt x="1674" y="2490"/>
                    </a:lnTo>
                    <a:lnTo>
                      <a:pt x="1737" y="2532"/>
                    </a:lnTo>
                    <a:lnTo>
                      <a:pt x="1842" y="2511"/>
                    </a:lnTo>
                    <a:lnTo>
                      <a:pt x="1946" y="2490"/>
                    </a:lnTo>
                    <a:lnTo>
                      <a:pt x="2009" y="2406"/>
                    </a:lnTo>
                    <a:lnTo>
                      <a:pt x="2093" y="2490"/>
                    </a:lnTo>
                    <a:lnTo>
                      <a:pt x="2093" y="2553"/>
                    </a:lnTo>
                    <a:lnTo>
                      <a:pt x="2260" y="2553"/>
                    </a:lnTo>
                    <a:lnTo>
                      <a:pt x="2407" y="2490"/>
                    </a:lnTo>
                    <a:lnTo>
                      <a:pt x="2407" y="2553"/>
                    </a:lnTo>
                    <a:lnTo>
                      <a:pt x="2574" y="2553"/>
                    </a:lnTo>
                    <a:lnTo>
                      <a:pt x="2637" y="2490"/>
                    </a:lnTo>
                    <a:lnTo>
                      <a:pt x="2700" y="2532"/>
                    </a:lnTo>
                    <a:lnTo>
                      <a:pt x="2616" y="2595"/>
                    </a:lnTo>
                    <a:lnTo>
                      <a:pt x="2595" y="2657"/>
                    </a:lnTo>
                    <a:lnTo>
                      <a:pt x="2323" y="2657"/>
                    </a:lnTo>
                    <a:lnTo>
                      <a:pt x="2218" y="2741"/>
                    </a:lnTo>
                    <a:lnTo>
                      <a:pt x="2156" y="2720"/>
                    </a:lnTo>
                    <a:lnTo>
                      <a:pt x="2009" y="2720"/>
                    </a:lnTo>
                    <a:lnTo>
                      <a:pt x="1842" y="2657"/>
                    </a:lnTo>
                    <a:lnTo>
                      <a:pt x="1653" y="2657"/>
                    </a:lnTo>
                    <a:lnTo>
                      <a:pt x="1486" y="2741"/>
                    </a:lnTo>
                    <a:lnTo>
                      <a:pt x="1381" y="2741"/>
                    </a:lnTo>
                    <a:lnTo>
                      <a:pt x="1256" y="2720"/>
                    </a:lnTo>
                    <a:lnTo>
                      <a:pt x="1172" y="2762"/>
                    </a:lnTo>
                    <a:lnTo>
                      <a:pt x="1005" y="2720"/>
                    </a:lnTo>
                    <a:lnTo>
                      <a:pt x="837" y="2762"/>
                    </a:lnTo>
                    <a:lnTo>
                      <a:pt x="816" y="2950"/>
                    </a:lnTo>
                    <a:lnTo>
                      <a:pt x="837" y="3034"/>
                    </a:lnTo>
                    <a:lnTo>
                      <a:pt x="796" y="3160"/>
                    </a:lnTo>
                    <a:lnTo>
                      <a:pt x="921" y="3285"/>
                    </a:lnTo>
                    <a:lnTo>
                      <a:pt x="963" y="3390"/>
                    </a:lnTo>
                    <a:lnTo>
                      <a:pt x="1130" y="3432"/>
                    </a:lnTo>
                    <a:lnTo>
                      <a:pt x="1319" y="3494"/>
                    </a:lnTo>
                    <a:lnTo>
                      <a:pt x="1465" y="3494"/>
                    </a:lnTo>
                    <a:lnTo>
                      <a:pt x="1633" y="3452"/>
                    </a:lnTo>
                    <a:lnTo>
                      <a:pt x="1779" y="3452"/>
                    </a:lnTo>
                    <a:lnTo>
                      <a:pt x="1800" y="3536"/>
                    </a:lnTo>
                    <a:lnTo>
                      <a:pt x="1946" y="3536"/>
                    </a:lnTo>
                    <a:lnTo>
                      <a:pt x="2072" y="3473"/>
                    </a:lnTo>
                    <a:lnTo>
                      <a:pt x="2093" y="3473"/>
                    </a:lnTo>
                    <a:lnTo>
                      <a:pt x="2218" y="3452"/>
                    </a:lnTo>
                    <a:lnTo>
                      <a:pt x="2260" y="3369"/>
                    </a:lnTo>
                    <a:lnTo>
                      <a:pt x="2386" y="3369"/>
                    </a:lnTo>
                    <a:lnTo>
                      <a:pt x="2428" y="3348"/>
                    </a:lnTo>
                    <a:lnTo>
                      <a:pt x="2469" y="3243"/>
                    </a:lnTo>
                    <a:lnTo>
                      <a:pt x="2532" y="3222"/>
                    </a:lnTo>
                    <a:lnTo>
                      <a:pt x="2616" y="3222"/>
                    </a:lnTo>
                    <a:lnTo>
                      <a:pt x="2679" y="3139"/>
                    </a:lnTo>
                    <a:lnTo>
                      <a:pt x="2741" y="3180"/>
                    </a:lnTo>
                    <a:lnTo>
                      <a:pt x="2909" y="3180"/>
                    </a:lnTo>
                    <a:lnTo>
                      <a:pt x="2930" y="3222"/>
                    </a:lnTo>
                    <a:lnTo>
                      <a:pt x="3055" y="3222"/>
                    </a:lnTo>
                    <a:lnTo>
                      <a:pt x="3118" y="3160"/>
                    </a:lnTo>
                    <a:lnTo>
                      <a:pt x="3306" y="3076"/>
                    </a:lnTo>
                    <a:lnTo>
                      <a:pt x="3369" y="3076"/>
                    </a:lnTo>
                    <a:lnTo>
                      <a:pt x="3453" y="3055"/>
                    </a:lnTo>
                    <a:lnTo>
                      <a:pt x="3453" y="2971"/>
                    </a:lnTo>
                    <a:lnTo>
                      <a:pt x="3537" y="3013"/>
                    </a:lnTo>
                    <a:lnTo>
                      <a:pt x="3557" y="3076"/>
                    </a:lnTo>
                    <a:lnTo>
                      <a:pt x="3516" y="3160"/>
                    </a:lnTo>
                    <a:lnTo>
                      <a:pt x="3516" y="3222"/>
                    </a:lnTo>
                    <a:lnTo>
                      <a:pt x="3662" y="3264"/>
                    </a:lnTo>
                    <a:lnTo>
                      <a:pt x="3746" y="3243"/>
                    </a:lnTo>
                    <a:lnTo>
                      <a:pt x="3767" y="3160"/>
                    </a:lnTo>
                    <a:lnTo>
                      <a:pt x="3892" y="3118"/>
                    </a:lnTo>
                    <a:lnTo>
                      <a:pt x="3934" y="3118"/>
                    </a:lnTo>
                    <a:lnTo>
                      <a:pt x="3955" y="3180"/>
                    </a:lnTo>
                    <a:lnTo>
                      <a:pt x="3871" y="3264"/>
                    </a:lnTo>
                    <a:lnTo>
                      <a:pt x="3892" y="3348"/>
                    </a:lnTo>
                    <a:lnTo>
                      <a:pt x="4039" y="3390"/>
                    </a:lnTo>
                    <a:lnTo>
                      <a:pt x="4206" y="3369"/>
                    </a:lnTo>
                    <a:lnTo>
                      <a:pt x="4394" y="3285"/>
                    </a:lnTo>
                    <a:lnTo>
                      <a:pt x="4478" y="3285"/>
                    </a:lnTo>
                    <a:lnTo>
                      <a:pt x="4583" y="3264"/>
                    </a:lnTo>
                    <a:lnTo>
                      <a:pt x="4666" y="3327"/>
                    </a:lnTo>
                    <a:lnTo>
                      <a:pt x="4708" y="3285"/>
                    </a:lnTo>
                    <a:lnTo>
                      <a:pt x="4708" y="3243"/>
                    </a:lnTo>
                    <a:lnTo>
                      <a:pt x="4771" y="3222"/>
                    </a:lnTo>
                    <a:lnTo>
                      <a:pt x="4834" y="3222"/>
                    </a:lnTo>
                    <a:lnTo>
                      <a:pt x="4876" y="3139"/>
                    </a:lnTo>
                    <a:lnTo>
                      <a:pt x="4876" y="3055"/>
                    </a:lnTo>
                    <a:lnTo>
                      <a:pt x="4980" y="2971"/>
                    </a:lnTo>
                    <a:lnTo>
                      <a:pt x="5085" y="2971"/>
                    </a:lnTo>
                    <a:lnTo>
                      <a:pt x="5190" y="2804"/>
                    </a:lnTo>
                    <a:lnTo>
                      <a:pt x="5190" y="2720"/>
                    </a:lnTo>
                    <a:lnTo>
                      <a:pt x="5210" y="2657"/>
                    </a:lnTo>
                    <a:lnTo>
                      <a:pt x="5294" y="2657"/>
                    </a:lnTo>
                    <a:lnTo>
                      <a:pt x="5399" y="2616"/>
                    </a:lnTo>
                    <a:lnTo>
                      <a:pt x="5524" y="2490"/>
                    </a:lnTo>
                    <a:lnTo>
                      <a:pt x="5650" y="2218"/>
                    </a:lnTo>
                    <a:lnTo>
                      <a:pt x="5713" y="2072"/>
                    </a:lnTo>
                    <a:lnTo>
                      <a:pt x="5650" y="1967"/>
                    </a:lnTo>
                    <a:lnTo>
                      <a:pt x="5566" y="1779"/>
                    </a:lnTo>
                    <a:lnTo>
                      <a:pt x="5441" y="1695"/>
                    </a:lnTo>
                    <a:lnTo>
                      <a:pt x="5357" y="1695"/>
                    </a:lnTo>
                    <a:lnTo>
                      <a:pt x="5190" y="1820"/>
                    </a:lnTo>
                    <a:lnTo>
                      <a:pt x="5190" y="1925"/>
                    </a:lnTo>
                    <a:lnTo>
                      <a:pt x="5106" y="2072"/>
                    </a:lnTo>
                    <a:lnTo>
                      <a:pt x="5127" y="2092"/>
                    </a:lnTo>
                    <a:lnTo>
                      <a:pt x="5106" y="2134"/>
                    </a:lnTo>
                    <a:lnTo>
                      <a:pt x="5022" y="2134"/>
                    </a:lnTo>
                    <a:lnTo>
                      <a:pt x="4918" y="2239"/>
                    </a:lnTo>
                    <a:lnTo>
                      <a:pt x="4897" y="2197"/>
                    </a:lnTo>
                    <a:lnTo>
                      <a:pt x="4980" y="2009"/>
                    </a:lnTo>
                    <a:lnTo>
                      <a:pt x="5001" y="1883"/>
                    </a:lnTo>
                    <a:lnTo>
                      <a:pt x="4834" y="1800"/>
                    </a:lnTo>
                    <a:lnTo>
                      <a:pt x="4771" y="1820"/>
                    </a:lnTo>
                    <a:lnTo>
                      <a:pt x="4687" y="1904"/>
                    </a:lnTo>
                    <a:lnTo>
                      <a:pt x="4499" y="2009"/>
                    </a:lnTo>
                    <a:lnTo>
                      <a:pt x="4457" y="2113"/>
                    </a:lnTo>
                    <a:lnTo>
                      <a:pt x="4394" y="2030"/>
                    </a:lnTo>
                    <a:lnTo>
                      <a:pt x="4415" y="1925"/>
                    </a:lnTo>
                    <a:lnTo>
                      <a:pt x="4583" y="1800"/>
                    </a:lnTo>
                    <a:lnTo>
                      <a:pt x="4771" y="1695"/>
                    </a:lnTo>
                    <a:lnTo>
                      <a:pt x="4834" y="1569"/>
                    </a:lnTo>
                    <a:lnTo>
                      <a:pt x="4813" y="1507"/>
                    </a:lnTo>
                    <a:lnTo>
                      <a:pt x="4666" y="1507"/>
                    </a:lnTo>
                    <a:lnTo>
                      <a:pt x="4562" y="1548"/>
                    </a:lnTo>
                    <a:lnTo>
                      <a:pt x="4499" y="1548"/>
                    </a:lnTo>
                    <a:lnTo>
                      <a:pt x="4499" y="1486"/>
                    </a:lnTo>
                    <a:lnTo>
                      <a:pt x="4583" y="1402"/>
                    </a:lnTo>
                    <a:lnTo>
                      <a:pt x="4771" y="1276"/>
                    </a:lnTo>
                    <a:lnTo>
                      <a:pt x="4813" y="1276"/>
                    </a:lnTo>
                    <a:lnTo>
                      <a:pt x="4876" y="1235"/>
                    </a:lnTo>
                    <a:lnTo>
                      <a:pt x="4876" y="942"/>
                    </a:lnTo>
                    <a:lnTo>
                      <a:pt x="4834" y="921"/>
                    </a:lnTo>
                    <a:lnTo>
                      <a:pt x="4834" y="753"/>
                    </a:lnTo>
                    <a:lnTo>
                      <a:pt x="4876" y="649"/>
                    </a:lnTo>
                    <a:lnTo>
                      <a:pt x="4876" y="565"/>
                    </a:lnTo>
                    <a:lnTo>
                      <a:pt x="4938" y="502"/>
                    </a:lnTo>
                    <a:lnTo>
                      <a:pt x="5022" y="502"/>
                    </a:lnTo>
                    <a:lnTo>
                      <a:pt x="5085" y="419"/>
                    </a:lnTo>
                    <a:lnTo>
                      <a:pt x="5022" y="335"/>
                    </a:lnTo>
                    <a:lnTo>
                      <a:pt x="5043" y="251"/>
                    </a:lnTo>
                    <a:lnTo>
                      <a:pt x="4897" y="188"/>
                    </a:lnTo>
                    <a:lnTo>
                      <a:pt x="4813" y="188"/>
                    </a:lnTo>
                    <a:lnTo>
                      <a:pt x="4562" y="419"/>
                    </a:lnTo>
                    <a:lnTo>
                      <a:pt x="4415" y="460"/>
                    </a:lnTo>
                    <a:lnTo>
                      <a:pt x="4374" y="565"/>
                    </a:lnTo>
                    <a:lnTo>
                      <a:pt x="4394" y="628"/>
                    </a:lnTo>
                    <a:lnTo>
                      <a:pt x="4290" y="628"/>
                    </a:lnTo>
                    <a:lnTo>
                      <a:pt x="4248" y="607"/>
                    </a:lnTo>
                    <a:lnTo>
                      <a:pt x="4143" y="649"/>
                    </a:lnTo>
                    <a:lnTo>
                      <a:pt x="4039" y="816"/>
                    </a:lnTo>
                    <a:lnTo>
                      <a:pt x="4081" y="942"/>
                    </a:lnTo>
                    <a:lnTo>
                      <a:pt x="4081" y="1067"/>
                    </a:lnTo>
                    <a:lnTo>
                      <a:pt x="4143" y="1130"/>
                    </a:lnTo>
                    <a:lnTo>
                      <a:pt x="4206" y="1297"/>
                    </a:lnTo>
                    <a:lnTo>
                      <a:pt x="4143" y="1465"/>
                    </a:lnTo>
                    <a:lnTo>
                      <a:pt x="4039" y="1465"/>
                    </a:lnTo>
                    <a:lnTo>
                      <a:pt x="3871" y="1507"/>
                    </a:lnTo>
                    <a:lnTo>
                      <a:pt x="3788" y="1507"/>
                    </a:lnTo>
                    <a:lnTo>
                      <a:pt x="3746" y="1569"/>
                    </a:lnTo>
                    <a:lnTo>
                      <a:pt x="3788" y="1674"/>
                    </a:lnTo>
                    <a:lnTo>
                      <a:pt x="3788" y="1758"/>
                    </a:lnTo>
                    <a:lnTo>
                      <a:pt x="3892" y="1883"/>
                    </a:lnTo>
                    <a:lnTo>
                      <a:pt x="3955" y="2072"/>
                    </a:lnTo>
                    <a:lnTo>
                      <a:pt x="3767" y="2134"/>
                    </a:lnTo>
                    <a:lnTo>
                      <a:pt x="3788" y="2197"/>
                    </a:lnTo>
                    <a:lnTo>
                      <a:pt x="3829" y="2239"/>
                    </a:lnTo>
                    <a:lnTo>
                      <a:pt x="3746" y="2281"/>
                    </a:lnTo>
                    <a:lnTo>
                      <a:pt x="3662" y="2134"/>
                    </a:lnTo>
                    <a:lnTo>
                      <a:pt x="3453" y="2092"/>
                    </a:lnTo>
                    <a:lnTo>
                      <a:pt x="3411" y="2113"/>
                    </a:lnTo>
                    <a:lnTo>
                      <a:pt x="3265" y="2092"/>
                    </a:lnTo>
                    <a:lnTo>
                      <a:pt x="3244" y="2009"/>
                    </a:lnTo>
                    <a:lnTo>
                      <a:pt x="3202" y="1967"/>
                    </a:lnTo>
                    <a:lnTo>
                      <a:pt x="3118" y="2030"/>
                    </a:lnTo>
                    <a:lnTo>
                      <a:pt x="2993" y="2092"/>
                    </a:lnTo>
                    <a:lnTo>
                      <a:pt x="2930" y="2030"/>
                    </a:lnTo>
                    <a:lnTo>
                      <a:pt x="2930" y="1820"/>
                    </a:lnTo>
                    <a:lnTo>
                      <a:pt x="3034" y="1758"/>
                    </a:lnTo>
                    <a:lnTo>
                      <a:pt x="3118" y="1507"/>
                    </a:lnTo>
                    <a:lnTo>
                      <a:pt x="3034" y="1507"/>
                    </a:lnTo>
                    <a:lnTo>
                      <a:pt x="2909" y="1465"/>
                    </a:lnTo>
                    <a:lnTo>
                      <a:pt x="2804" y="1486"/>
                    </a:lnTo>
                    <a:lnTo>
                      <a:pt x="2783" y="1402"/>
                    </a:lnTo>
                    <a:lnTo>
                      <a:pt x="2888" y="1381"/>
                    </a:lnTo>
                    <a:lnTo>
                      <a:pt x="2993" y="1402"/>
                    </a:lnTo>
                    <a:lnTo>
                      <a:pt x="3034" y="1339"/>
                    </a:lnTo>
                    <a:lnTo>
                      <a:pt x="3013" y="1088"/>
                    </a:lnTo>
                    <a:lnTo>
                      <a:pt x="2909" y="963"/>
                    </a:lnTo>
                    <a:lnTo>
                      <a:pt x="2951" y="879"/>
                    </a:lnTo>
                    <a:lnTo>
                      <a:pt x="3013" y="858"/>
                    </a:lnTo>
                    <a:lnTo>
                      <a:pt x="3034" y="774"/>
                    </a:lnTo>
                    <a:lnTo>
                      <a:pt x="2951" y="711"/>
                    </a:lnTo>
                    <a:lnTo>
                      <a:pt x="2951" y="649"/>
                    </a:lnTo>
                    <a:lnTo>
                      <a:pt x="2909" y="565"/>
                    </a:lnTo>
                    <a:lnTo>
                      <a:pt x="2825" y="565"/>
                    </a:lnTo>
                    <a:lnTo>
                      <a:pt x="2783" y="523"/>
                    </a:lnTo>
                    <a:lnTo>
                      <a:pt x="2700" y="565"/>
                    </a:lnTo>
                    <a:lnTo>
                      <a:pt x="2490" y="565"/>
                    </a:lnTo>
                    <a:lnTo>
                      <a:pt x="2428" y="502"/>
                    </a:lnTo>
                    <a:lnTo>
                      <a:pt x="2532" y="335"/>
                    </a:lnTo>
                    <a:lnTo>
                      <a:pt x="2616" y="293"/>
                    </a:lnTo>
                    <a:lnTo>
                      <a:pt x="2574" y="126"/>
                    </a:lnTo>
                    <a:lnTo>
                      <a:pt x="2469" y="21"/>
                    </a:lnTo>
                    <a:lnTo>
                      <a:pt x="2281" y="21"/>
                    </a:lnTo>
                    <a:lnTo>
                      <a:pt x="217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2" name="Google Shape;4502;p82"/>
              <p:cNvSpPr/>
              <p:nvPr/>
            </p:nvSpPr>
            <p:spPr>
              <a:xfrm>
                <a:off x="2638000" y="1637900"/>
                <a:ext cx="69075" cy="67500"/>
              </a:xfrm>
              <a:custGeom>
                <a:avLst/>
                <a:gdLst/>
                <a:ahLst/>
                <a:cxnLst/>
                <a:rect l="l" t="t" r="r" b="b"/>
                <a:pathLst>
                  <a:path w="2763" h="2700" extrusionOk="0">
                    <a:moveTo>
                      <a:pt x="1884" y="1"/>
                    </a:moveTo>
                    <a:lnTo>
                      <a:pt x="1758" y="84"/>
                    </a:lnTo>
                    <a:lnTo>
                      <a:pt x="1654" y="84"/>
                    </a:lnTo>
                    <a:lnTo>
                      <a:pt x="1612" y="126"/>
                    </a:lnTo>
                    <a:lnTo>
                      <a:pt x="1507" y="126"/>
                    </a:lnTo>
                    <a:lnTo>
                      <a:pt x="1423" y="189"/>
                    </a:lnTo>
                    <a:lnTo>
                      <a:pt x="1423" y="335"/>
                    </a:lnTo>
                    <a:lnTo>
                      <a:pt x="1403" y="398"/>
                    </a:lnTo>
                    <a:lnTo>
                      <a:pt x="1423" y="545"/>
                    </a:lnTo>
                    <a:lnTo>
                      <a:pt x="1528" y="649"/>
                    </a:lnTo>
                    <a:lnTo>
                      <a:pt x="1549" y="733"/>
                    </a:lnTo>
                    <a:lnTo>
                      <a:pt x="1549" y="733"/>
                    </a:lnTo>
                    <a:lnTo>
                      <a:pt x="1444" y="691"/>
                    </a:lnTo>
                    <a:lnTo>
                      <a:pt x="1361" y="691"/>
                    </a:lnTo>
                    <a:lnTo>
                      <a:pt x="1340" y="733"/>
                    </a:lnTo>
                    <a:lnTo>
                      <a:pt x="1528" y="858"/>
                    </a:lnTo>
                    <a:lnTo>
                      <a:pt x="1528" y="963"/>
                    </a:lnTo>
                    <a:lnTo>
                      <a:pt x="1423" y="1005"/>
                    </a:lnTo>
                    <a:lnTo>
                      <a:pt x="1403" y="1151"/>
                    </a:lnTo>
                    <a:lnTo>
                      <a:pt x="1444" y="1235"/>
                    </a:lnTo>
                    <a:lnTo>
                      <a:pt x="1340" y="1319"/>
                    </a:lnTo>
                    <a:lnTo>
                      <a:pt x="1235" y="1256"/>
                    </a:lnTo>
                    <a:lnTo>
                      <a:pt x="1235" y="1214"/>
                    </a:lnTo>
                    <a:lnTo>
                      <a:pt x="1256" y="1110"/>
                    </a:lnTo>
                    <a:lnTo>
                      <a:pt x="1235" y="796"/>
                    </a:lnTo>
                    <a:lnTo>
                      <a:pt x="1151" y="712"/>
                    </a:lnTo>
                    <a:lnTo>
                      <a:pt x="1131" y="628"/>
                    </a:lnTo>
                    <a:lnTo>
                      <a:pt x="1151" y="586"/>
                    </a:lnTo>
                    <a:lnTo>
                      <a:pt x="1151" y="482"/>
                    </a:lnTo>
                    <a:lnTo>
                      <a:pt x="1110" y="419"/>
                    </a:lnTo>
                    <a:lnTo>
                      <a:pt x="1089" y="314"/>
                    </a:lnTo>
                    <a:lnTo>
                      <a:pt x="1026" y="273"/>
                    </a:lnTo>
                    <a:lnTo>
                      <a:pt x="900" y="314"/>
                    </a:lnTo>
                    <a:lnTo>
                      <a:pt x="879" y="377"/>
                    </a:lnTo>
                    <a:lnTo>
                      <a:pt x="775" y="461"/>
                    </a:lnTo>
                    <a:lnTo>
                      <a:pt x="733" y="524"/>
                    </a:lnTo>
                    <a:lnTo>
                      <a:pt x="796" y="566"/>
                    </a:lnTo>
                    <a:lnTo>
                      <a:pt x="838" y="566"/>
                    </a:lnTo>
                    <a:lnTo>
                      <a:pt x="900" y="628"/>
                    </a:lnTo>
                    <a:lnTo>
                      <a:pt x="796" y="670"/>
                    </a:lnTo>
                    <a:lnTo>
                      <a:pt x="775" y="733"/>
                    </a:lnTo>
                    <a:lnTo>
                      <a:pt x="670" y="796"/>
                    </a:lnTo>
                    <a:lnTo>
                      <a:pt x="628" y="942"/>
                    </a:lnTo>
                    <a:lnTo>
                      <a:pt x="733" y="984"/>
                    </a:lnTo>
                    <a:lnTo>
                      <a:pt x="733" y="1026"/>
                    </a:lnTo>
                    <a:lnTo>
                      <a:pt x="607" y="1068"/>
                    </a:lnTo>
                    <a:lnTo>
                      <a:pt x="587" y="1172"/>
                    </a:lnTo>
                    <a:lnTo>
                      <a:pt x="628" y="1256"/>
                    </a:lnTo>
                    <a:lnTo>
                      <a:pt x="670" y="1361"/>
                    </a:lnTo>
                    <a:lnTo>
                      <a:pt x="607" y="1423"/>
                    </a:lnTo>
                    <a:lnTo>
                      <a:pt x="566" y="1382"/>
                    </a:lnTo>
                    <a:lnTo>
                      <a:pt x="566" y="1235"/>
                    </a:lnTo>
                    <a:lnTo>
                      <a:pt x="503" y="1214"/>
                    </a:lnTo>
                    <a:lnTo>
                      <a:pt x="503" y="1110"/>
                    </a:lnTo>
                    <a:lnTo>
                      <a:pt x="461" y="1130"/>
                    </a:lnTo>
                    <a:lnTo>
                      <a:pt x="294" y="1130"/>
                    </a:lnTo>
                    <a:lnTo>
                      <a:pt x="273" y="1214"/>
                    </a:lnTo>
                    <a:lnTo>
                      <a:pt x="335" y="1256"/>
                    </a:lnTo>
                    <a:lnTo>
                      <a:pt x="252" y="1298"/>
                    </a:lnTo>
                    <a:lnTo>
                      <a:pt x="168" y="1235"/>
                    </a:lnTo>
                    <a:lnTo>
                      <a:pt x="84" y="1298"/>
                    </a:lnTo>
                    <a:lnTo>
                      <a:pt x="1" y="1256"/>
                    </a:lnTo>
                    <a:lnTo>
                      <a:pt x="1" y="1402"/>
                    </a:lnTo>
                    <a:lnTo>
                      <a:pt x="63" y="1444"/>
                    </a:lnTo>
                    <a:lnTo>
                      <a:pt x="147" y="1444"/>
                    </a:lnTo>
                    <a:lnTo>
                      <a:pt x="189" y="1465"/>
                    </a:lnTo>
                    <a:lnTo>
                      <a:pt x="252" y="1444"/>
                    </a:lnTo>
                    <a:lnTo>
                      <a:pt x="356" y="1444"/>
                    </a:lnTo>
                    <a:lnTo>
                      <a:pt x="419" y="1465"/>
                    </a:lnTo>
                    <a:lnTo>
                      <a:pt x="503" y="1444"/>
                    </a:lnTo>
                    <a:lnTo>
                      <a:pt x="628" y="1507"/>
                    </a:lnTo>
                    <a:lnTo>
                      <a:pt x="796" y="1465"/>
                    </a:lnTo>
                    <a:lnTo>
                      <a:pt x="879" y="1528"/>
                    </a:lnTo>
                    <a:lnTo>
                      <a:pt x="984" y="1528"/>
                    </a:lnTo>
                    <a:lnTo>
                      <a:pt x="1444" y="1612"/>
                    </a:lnTo>
                    <a:lnTo>
                      <a:pt x="1507" y="1654"/>
                    </a:lnTo>
                    <a:lnTo>
                      <a:pt x="1423" y="1695"/>
                    </a:lnTo>
                    <a:lnTo>
                      <a:pt x="1298" y="1674"/>
                    </a:lnTo>
                    <a:lnTo>
                      <a:pt x="1151" y="1674"/>
                    </a:lnTo>
                    <a:lnTo>
                      <a:pt x="1047" y="1737"/>
                    </a:lnTo>
                    <a:lnTo>
                      <a:pt x="879" y="1758"/>
                    </a:lnTo>
                    <a:lnTo>
                      <a:pt x="921" y="1758"/>
                    </a:lnTo>
                    <a:lnTo>
                      <a:pt x="984" y="1800"/>
                    </a:lnTo>
                    <a:lnTo>
                      <a:pt x="921" y="1842"/>
                    </a:lnTo>
                    <a:lnTo>
                      <a:pt x="754" y="1779"/>
                    </a:lnTo>
                    <a:lnTo>
                      <a:pt x="670" y="1758"/>
                    </a:lnTo>
                    <a:lnTo>
                      <a:pt x="587" y="1800"/>
                    </a:lnTo>
                    <a:lnTo>
                      <a:pt x="607" y="1863"/>
                    </a:lnTo>
                    <a:lnTo>
                      <a:pt x="587" y="1905"/>
                    </a:lnTo>
                    <a:lnTo>
                      <a:pt x="524" y="1863"/>
                    </a:lnTo>
                    <a:lnTo>
                      <a:pt x="482" y="1863"/>
                    </a:lnTo>
                    <a:lnTo>
                      <a:pt x="503" y="1905"/>
                    </a:lnTo>
                    <a:lnTo>
                      <a:pt x="503" y="1967"/>
                    </a:lnTo>
                    <a:lnTo>
                      <a:pt x="566" y="2009"/>
                    </a:lnTo>
                    <a:lnTo>
                      <a:pt x="649" y="2051"/>
                    </a:lnTo>
                    <a:lnTo>
                      <a:pt x="607" y="2114"/>
                    </a:lnTo>
                    <a:lnTo>
                      <a:pt x="670" y="2198"/>
                    </a:lnTo>
                    <a:lnTo>
                      <a:pt x="607" y="2198"/>
                    </a:lnTo>
                    <a:lnTo>
                      <a:pt x="566" y="2114"/>
                    </a:lnTo>
                    <a:lnTo>
                      <a:pt x="503" y="2114"/>
                    </a:lnTo>
                    <a:lnTo>
                      <a:pt x="461" y="2218"/>
                    </a:lnTo>
                    <a:lnTo>
                      <a:pt x="461" y="2281"/>
                    </a:lnTo>
                    <a:lnTo>
                      <a:pt x="440" y="2323"/>
                    </a:lnTo>
                    <a:lnTo>
                      <a:pt x="440" y="2428"/>
                    </a:lnTo>
                    <a:lnTo>
                      <a:pt x="503" y="2491"/>
                    </a:lnTo>
                    <a:lnTo>
                      <a:pt x="607" y="2491"/>
                    </a:lnTo>
                    <a:lnTo>
                      <a:pt x="670" y="2532"/>
                    </a:lnTo>
                    <a:lnTo>
                      <a:pt x="712" y="2532"/>
                    </a:lnTo>
                    <a:lnTo>
                      <a:pt x="775" y="2470"/>
                    </a:lnTo>
                    <a:lnTo>
                      <a:pt x="900" y="2407"/>
                    </a:lnTo>
                    <a:lnTo>
                      <a:pt x="817" y="2511"/>
                    </a:lnTo>
                    <a:lnTo>
                      <a:pt x="859" y="2595"/>
                    </a:lnTo>
                    <a:lnTo>
                      <a:pt x="921" y="2595"/>
                    </a:lnTo>
                    <a:lnTo>
                      <a:pt x="1005" y="2511"/>
                    </a:lnTo>
                    <a:lnTo>
                      <a:pt x="1026" y="2574"/>
                    </a:lnTo>
                    <a:lnTo>
                      <a:pt x="1068" y="2679"/>
                    </a:lnTo>
                    <a:lnTo>
                      <a:pt x="1382" y="2700"/>
                    </a:lnTo>
                    <a:lnTo>
                      <a:pt x="1444" y="2595"/>
                    </a:lnTo>
                    <a:lnTo>
                      <a:pt x="1423" y="2511"/>
                    </a:lnTo>
                    <a:lnTo>
                      <a:pt x="1444" y="2407"/>
                    </a:lnTo>
                    <a:lnTo>
                      <a:pt x="1507" y="2365"/>
                    </a:lnTo>
                    <a:lnTo>
                      <a:pt x="1528" y="2407"/>
                    </a:lnTo>
                    <a:lnTo>
                      <a:pt x="1528" y="2511"/>
                    </a:lnTo>
                    <a:lnTo>
                      <a:pt x="1570" y="2616"/>
                    </a:lnTo>
                    <a:lnTo>
                      <a:pt x="1612" y="2574"/>
                    </a:lnTo>
                    <a:lnTo>
                      <a:pt x="1612" y="2470"/>
                    </a:lnTo>
                    <a:lnTo>
                      <a:pt x="1612" y="2407"/>
                    </a:lnTo>
                    <a:lnTo>
                      <a:pt x="1654" y="2323"/>
                    </a:lnTo>
                    <a:lnTo>
                      <a:pt x="1675" y="2281"/>
                    </a:lnTo>
                    <a:lnTo>
                      <a:pt x="1570" y="2302"/>
                    </a:lnTo>
                    <a:lnTo>
                      <a:pt x="1486" y="2344"/>
                    </a:lnTo>
                    <a:lnTo>
                      <a:pt x="1528" y="2239"/>
                    </a:lnTo>
                    <a:lnTo>
                      <a:pt x="1633" y="2198"/>
                    </a:lnTo>
                    <a:lnTo>
                      <a:pt x="1695" y="2135"/>
                    </a:lnTo>
                    <a:lnTo>
                      <a:pt x="1758" y="2072"/>
                    </a:lnTo>
                    <a:lnTo>
                      <a:pt x="1758" y="1988"/>
                    </a:lnTo>
                    <a:lnTo>
                      <a:pt x="1821" y="1967"/>
                    </a:lnTo>
                    <a:lnTo>
                      <a:pt x="1905" y="1988"/>
                    </a:lnTo>
                    <a:lnTo>
                      <a:pt x="1905" y="2072"/>
                    </a:lnTo>
                    <a:lnTo>
                      <a:pt x="1905" y="2156"/>
                    </a:lnTo>
                    <a:lnTo>
                      <a:pt x="1947" y="2093"/>
                    </a:lnTo>
                    <a:lnTo>
                      <a:pt x="2072" y="1926"/>
                    </a:lnTo>
                    <a:lnTo>
                      <a:pt x="2072" y="1863"/>
                    </a:lnTo>
                    <a:lnTo>
                      <a:pt x="1947" y="1779"/>
                    </a:lnTo>
                    <a:lnTo>
                      <a:pt x="1947" y="1737"/>
                    </a:lnTo>
                    <a:lnTo>
                      <a:pt x="1988" y="1674"/>
                    </a:lnTo>
                    <a:lnTo>
                      <a:pt x="2051" y="1716"/>
                    </a:lnTo>
                    <a:lnTo>
                      <a:pt x="2135" y="1716"/>
                    </a:lnTo>
                    <a:lnTo>
                      <a:pt x="2156" y="1612"/>
                    </a:lnTo>
                    <a:lnTo>
                      <a:pt x="2156" y="1549"/>
                    </a:lnTo>
                    <a:lnTo>
                      <a:pt x="2260" y="1423"/>
                    </a:lnTo>
                    <a:lnTo>
                      <a:pt x="2281" y="1340"/>
                    </a:lnTo>
                    <a:lnTo>
                      <a:pt x="2407" y="1214"/>
                    </a:lnTo>
                    <a:lnTo>
                      <a:pt x="2511" y="1151"/>
                    </a:lnTo>
                    <a:lnTo>
                      <a:pt x="2553" y="1089"/>
                    </a:lnTo>
                    <a:lnTo>
                      <a:pt x="2511" y="942"/>
                    </a:lnTo>
                    <a:lnTo>
                      <a:pt x="2616" y="775"/>
                    </a:lnTo>
                    <a:lnTo>
                      <a:pt x="2742" y="691"/>
                    </a:lnTo>
                    <a:lnTo>
                      <a:pt x="2763" y="586"/>
                    </a:lnTo>
                    <a:lnTo>
                      <a:pt x="2700" y="482"/>
                    </a:lnTo>
                    <a:lnTo>
                      <a:pt x="2595" y="461"/>
                    </a:lnTo>
                    <a:lnTo>
                      <a:pt x="2553" y="356"/>
                    </a:lnTo>
                    <a:lnTo>
                      <a:pt x="2595" y="356"/>
                    </a:lnTo>
                    <a:lnTo>
                      <a:pt x="2616" y="294"/>
                    </a:lnTo>
                    <a:lnTo>
                      <a:pt x="2595" y="252"/>
                    </a:lnTo>
                    <a:lnTo>
                      <a:pt x="2616" y="168"/>
                    </a:lnTo>
                    <a:lnTo>
                      <a:pt x="2595" y="84"/>
                    </a:lnTo>
                    <a:lnTo>
                      <a:pt x="2511" y="84"/>
                    </a:lnTo>
                    <a:lnTo>
                      <a:pt x="2553" y="147"/>
                    </a:lnTo>
                    <a:lnTo>
                      <a:pt x="2553" y="252"/>
                    </a:lnTo>
                    <a:lnTo>
                      <a:pt x="2470" y="273"/>
                    </a:lnTo>
                    <a:lnTo>
                      <a:pt x="2386" y="189"/>
                    </a:lnTo>
                    <a:lnTo>
                      <a:pt x="2302" y="273"/>
                    </a:lnTo>
                    <a:lnTo>
                      <a:pt x="2302" y="461"/>
                    </a:lnTo>
                    <a:lnTo>
                      <a:pt x="2260" y="503"/>
                    </a:lnTo>
                    <a:lnTo>
                      <a:pt x="2198" y="503"/>
                    </a:lnTo>
                    <a:lnTo>
                      <a:pt x="2156" y="566"/>
                    </a:lnTo>
                    <a:lnTo>
                      <a:pt x="2093" y="566"/>
                    </a:lnTo>
                    <a:lnTo>
                      <a:pt x="2093" y="482"/>
                    </a:lnTo>
                    <a:lnTo>
                      <a:pt x="2177" y="398"/>
                    </a:lnTo>
                    <a:lnTo>
                      <a:pt x="2219" y="168"/>
                    </a:lnTo>
                    <a:lnTo>
                      <a:pt x="2156" y="105"/>
                    </a:lnTo>
                    <a:lnTo>
                      <a:pt x="2072" y="126"/>
                    </a:lnTo>
                    <a:lnTo>
                      <a:pt x="1988" y="84"/>
                    </a:lnTo>
                    <a:lnTo>
                      <a:pt x="19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3" name="Google Shape;4503;p82"/>
              <p:cNvSpPr/>
              <p:nvPr/>
            </p:nvSpPr>
            <p:spPr>
              <a:xfrm>
                <a:off x="2686125" y="1510800"/>
                <a:ext cx="62275" cy="87900"/>
              </a:xfrm>
              <a:custGeom>
                <a:avLst/>
                <a:gdLst/>
                <a:ahLst/>
                <a:cxnLst/>
                <a:rect l="l" t="t" r="r" b="b"/>
                <a:pathLst>
                  <a:path w="2491" h="3516" extrusionOk="0">
                    <a:moveTo>
                      <a:pt x="1026" y="0"/>
                    </a:moveTo>
                    <a:lnTo>
                      <a:pt x="921" y="63"/>
                    </a:lnTo>
                    <a:lnTo>
                      <a:pt x="879" y="147"/>
                    </a:lnTo>
                    <a:lnTo>
                      <a:pt x="754" y="230"/>
                    </a:lnTo>
                    <a:lnTo>
                      <a:pt x="733" y="335"/>
                    </a:lnTo>
                    <a:lnTo>
                      <a:pt x="607" y="481"/>
                    </a:lnTo>
                    <a:lnTo>
                      <a:pt x="607" y="586"/>
                    </a:lnTo>
                    <a:lnTo>
                      <a:pt x="712" y="649"/>
                    </a:lnTo>
                    <a:lnTo>
                      <a:pt x="754" y="586"/>
                    </a:lnTo>
                    <a:lnTo>
                      <a:pt x="879" y="565"/>
                    </a:lnTo>
                    <a:lnTo>
                      <a:pt x="921" y="628"/>
                    </a:lnTo>
                    <a:lnTo>
                      <a:pt x="775" y="753"/>
                    </a:lnTo>
                    <a:lnTo>
                      <a:pt x="649" y="837"/>
                    </a:lnTo>
                    <a:lnTo>
                      <a:pt x="545" y="984"/>
                    </a:lnTo>
                    <a:lnTo>
                      <a:pt x="545" y="1046"/>
                    </a:lnTo>
                    <a:lnTo>
                      <a:pt x="712" y="963"/>
                    </a:lnTo>
                    <a:lnTo>
                      <a:pt x="858" y="837"/>
                    </a:lnTo>
                    <a:lnTo>
                      <a:pt x="942" y="837"/>
                    </a:lnTo>
                    <a:lnTo>
                      <a:pt x="1026" y="774"/>
                    </a:lnTo>
                    <a:lnTo>
                      <a:pt x="1068" y="858"/>
                    </a:lnTo>
                    <a:lnTo>
                      <a:pt x="1047" y="984"/>
                    </a:lnTo>
                    <a:lnTo>
                      <a:pt x="963" y="984"/>
                    </a:lnTo>
                    <a:lnTo>
                      <a:pt x="838" y="1109"/>
                    </a:lnTo>
                    <a:lnTo>
                      <a:pt x="775" y="1193"/>
                    </a:lnTo>
                    <a:lnTo>
                      <a:pt x="838" y="1276"/>
                    </a:lnTo>
                    <a:lnTo>
                      <a:pt x="984" y="1256"/>
                    </a:lnTo>
                    <a:lnTo>
                      <a:pt x="1089" y="1297"/>
                    </a:lnTo>
                    <a:lnTo>
                      <a:pt x="963" y="1381"/>
                    </a:lnTo>
                    <a:lnTo>
                      <a:pt x="817" y="1465"/>
                    </a:lnTo>
                    <a:lnTo>
                      <a:pt x="712" y="1402"/>
                    </a:lnTo>
                    <a:lnTo>
                      <a:pt x="712" y="1486"/>
                    </a:lnTo>
                    <a:lnTo>
                      <a:pt x="838" y="1528"/>
                    </a:lnTo>
                    <a:lnTo>
                      <a:pt x="838" y="1590"/>
                    </a:lnTo>
                    <a:lnTo>
                      <a:pt x="649" y="1779"/>
                    </a:lnTo>
                    <a:lnTo>
                      <a:pt x="607" y="1779"/>
                    </a:lnTo>
                    <a:lnTo>
                      <a:pt x="545" y="1611"/>
                    </a:lnTo>
                    <a:lnTo>
                      <a:pt x="440" y="1569"/>
                    </a:lnTo>
                    <a:lnTo>
                      <a:pt x="335" y="1423"/>
                    </a:lnTo>
                    <a:lnTo>
                      <a:pt x="126" y="1528"/>
                    </a:lnTo>
                    <a:lnTo>
                      <a:pt x="126" y="1590"/>
                    </a:lnTo>
                    <a:lnTo>
                      <a:pt x="1" y="1800"/>
                    </a:lnTo>
                    <a:lnTo>
                      <a:pt x="105" y="1925"/>
                    </a:lnTo>
                    <a:lnTo>
                      <a:pt x="105" y="2051"/>
                    </a:lnTo>
                    <a:lnTo>
                      <a:pt x="189" y="2093"/>
                    </a:lnTo>
                    <a:lnTo>
                      <a:pt x="294" y="2009"/>
                    </a:lnTo>
                    <a:lnTo>
                      <a:pt x="356" y="2009"/>
                    </a:lnTo>
                    <a:lnTo>
                      <a:pt x="545" y="2051"/>
                    </a:lnTo>
                    <a:lnTo>
                      <a:pt x="733" y="2051"/>
                    </a:lnTo>
                    <a:lnTo>
                      <a:pt x="754" y="2113"/>
                    </a:lnTo>
                    <a:lnTo>
                      <a:pt x="942" y="2051"/>
                    </a:lnTo>
                    <a:lnTo>
                      <a:pt x="942" y="2134"/>
                    </a:lnTo>
                    <a:lnTo>
                      <a:pt x="838" y="2155"/>
                    </a:lnTo>
                    <a:lnTo>
                      <a:pt x="775" y="2239"/>
                    </a:lnTo>
                    <a:lnTo>
                      <a:pt x="817" y="2344"/>
                    </a:lnTo>
                    <a:lnTo>
                      <a:pt x="963" y="2323"/>
                    </a:lnTo>
                    <a:lnTo>
                      <a:pt x="1089" y="2427"/>
                    </a:lnTo>
                    <a:lnTo>
                      <a:pt x="1172" y="2616"/>
                    </a:lnTo>
                    <a:lnTo>
                      <a:pt x="1256" y="2616"/>
                    </a:lnTo>
                    <a:lnTo>
                      <a:pt x="1298" y="2657"/>
                    </a:lnTo>
                    <a:lnTo>
                      <a:pt x="1256" y="2741"/>
                    </a:lnTo>
                    <a:lnTo>
                      <a:pt x="1256" y="2867"/>
                    </a:lnTo>
                    <a:lnTo>
                      <a:pt x="1068" y="3201"/>
                    </a:lnTo>
                    <a:lnTo>
                      <a:pt x="1130" y="3390"/>
                    </a:lnTo>
                    <a:lnTo>
                      <a:pt x="1172" y="3494"/>
                    </a:lnTo>
                    <a:lnTo>
                      <a:pt x="1256" y="3494"/>
                    </a:lnTo>
                    <a:lnTo>
                      <a:pt x="1361" y="3473"/>
                    </a:lnTo>
                    <a:lnTo>
                      <a:pt x="1403" y="3515"/>
                    </a:lnTo>
                    <a:lnTo>
                      <a:pt x="1486" y="3515"/>
                    </a:lnTo>
                    <a:lnTo>
                      <a:pt x="1654" y="3411"/>
                    </a:lnTo>
                    <a:lnTo>
                      <a:pt x="1654" y="3348"/>
                    </a:lnTo>
                    <a:lnTo>
                      <a:pt x="1758" y="3285"/>
                    </a:lnTo>
                    <a:lnTo>
                      <a:pt x="1821" y="3160"/>
                    </a:lnTo>
                    <a:lnTo>
                      <a:pt x="1863" y="3034"/>
                    </a:lnTo>
                    <a:lnTo>
                      <a:pt x="1884" y="2846"/>
                    </a:lnTo>
                    <a:lnTo>
                      <a:pt x="1988" y="2678"/>
                    </a:lnTo>
                    <a:lnTo>
                      <a:pt x="1905" y="2657"/>
                    </a:lnTo>
                    <a:lnTo>
                      <a:pt x="1905" y="2574"/>
                    </a:lnTo>
                    <a:lnTo>
                      <a:pt x="1988" y="2532"/>
                    </a:lnTo>
                    <a:lnTo>
                      <a:pt x="2072" y="2365"/>
                    </a:lnTo>
                    <a:lnTo>
                      <a:pt x="2135" y="2365"/>
                    </a:lnTo>
                    <a:lnTo>
                      <a:pt x="2219" y="2260"/>
                    </a:lnTo>
                    <a:lnTo>
                      <a:pt x="2344" y="2197"/>
                    </a:lnTo>
                    <a:lnTo>
                      <a:pt x="2386" y="2030"/>
                    </a:lnTo>
                    <a:lnTo>
                      <a:pt x="2386" y="1925"/>
                    </a:lnTo>
                    <a:lnTo>
                      <a:pt x="2491" y="1841"/>
                    </a:lnTo>
                    <a:lnTo>
                      <a:pt x="2491" y="1800"/>
                    </a:lnTo>
                    <a:lnTo>
                      <a:pt x="2428" y="1695"/>
                    </a:lnTo>
                    <a:lnTo>
                      <a:pt x="2407" y="1569"/>
                    </a:lnTo>
                    <a:lnTo>
                      <a:pt x="2344" y="1569"/>
                    </a:lnTo>
                    <a:lnTo>
                      <a:pt x="2239" y="1507"/>
                    </a:lnTo>
                    <a:lnTo>
                      <a:pt x="2114" y="1507"/>
                    </a:lnTo>
                    <a:lnTo>
                      <a:pt x="2093" y="1465"/>
                    </a:lnTo>
                    <a:lnTo>
                      <a:pt x="2135" y="1360"/>
                    </a:lnTo>
                    <a:lnTo>
                      <a:pt x="2302" y="1276"/>
                    </a:lnTo>
                    <a:lnTo>
                      <a:pt x="2302" y="1193"/>
                    </a:lnTo>
                    <a:lnTo>
                      <a:pt x="2239" y="1109"/>
                    </a:lnTo>
                    <a:lnTo>
                      <a:pt x="2239" y="984"/>
                    </a:lnTo>
                    <a:lnTo>
                      <a:pt x="2281" y="879"/>
                    </a:lnTo>
                    <a:lnTo>
                      <a:pt x="2177" y="774"/>
                    </a:lnTo>
                    <a:lnTo>
                      <a:pt x="2093" y="774"/>
                    </a:lnTo>
                    <a:lnTo>
                      <a:pt x="1967" y="858"/>
                    </a:lnTo>
                    <a:lnTo>
                      <a:pt x="1779" y="900"/>
                    </a:lnTo>
                    <a:lnTo>
                      <a:pt x="1758" y="984"/>
                    </a:lnTo>
                    <a:lnTo>
                      <a:pt x="1675" y="1088"/>
                    </a:lnTo>
                    <a:lnTo>
                      <a:pt x="1591" y="1067"/>
                    </a:lnTo>
                    <a:lnTo>
                      <a:pt x="1570" y="963"/>
                    </a:lnTo>
                    <a:lnTo>
                      <a:pt x="1695" y="900"/>
                    </a:lnTo>
                    <a:lnTo>
                      <a:pt x="1758" y="837"/>
                    </a:lnTo>
                    <a:lnTo>
                      <a:pt x="1758" y="670"/>
                    </a:lnTo>
                    <a:lnTo>
                      <a:pt x="1800" y="460"/>
                    </a:lnTo>
                    <a:lnTo>
                      <a:pt x="1758" y="356"/>
                    </a:lnTo>
                    <a:lnTo>
                      <a:pt x="1695" y="272"/>
                    </a:lnTo>
                    <a:lnTo>
                      <a:pt x="1654" y="168"/>
                    </a:lnTo>
                    <a:lnTo>
                      <a:pt x="1507" y="105"/>
                    </a:lnTo>
                    <a:lnTo>
                      <a:pt x="1403" y="147"/>
                    </a:lnTo>
                    <a:lnTo>
                      <a:pt x="1277" y="105"/>
                    </a:lnTo>
                    <a:lnTo>
                      <a:pt x="1130" y="230"/>
                    </a:lnTo>
                    <a:lnTo>
                      <a:pt x="1047" y="209"/>
                    </a:lnTo>
                    <a:lnTo>
                      <a:pt x="1047" y="21"/>
                    </a:lnTo>
                    <a:lnTo>
                      <a:pt x="10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4" name="Google Shape;4504;p82"/>
              <p:cNvSpPr/>
              <p:nvPr/>
            </p:nvSpPr>
            <p:spPr>
              <a:xfrm>
                <a:off x="2799125" y="1455875"/>
                <a:ext cx="96775" cy="158525"/>
              </a:xfrm>
              <a:custGeom>
                <a:avLst/>
                <a:gdLst/>
                <a:ahLst/>
                <a:cxnLst/>
                <a:rect l="l" t="t" r="r" b="b"/>
                <a:pathLst>
                  <a:path w="3871" h="6341" extrusionOk="0">
                    <a:moveTo>
                      <a:pt x="2385" y="0"/>
                    </a:moveTo>
                    <a:lnTo>
                      <a:pt x="2385" y="126"/>
                    </a:lnTo>
                    <a:lnTo>
                      <a:pt x="2302" y="272"/>
                    </a:lnTo>
                    <a:lnTo>
                      <a:pt x="2385" y="356"/>
                    </a:lnTo>
                    <a:lnTo>
                      <a:pt x="2490" y="356"/>
                    </a:lnTo>
                    <a:lnTo>
                      <a:pt x="2595" y="314"/>
                    </a:lnTo>
                    <a:lnTo>
                      <a:pt x="2741" y="377"/>
                    </a:lnTo>
                    <a:lnTo>
                      <a:pt x="2783" y="460"/>
                    </a:lnTo>
                    <a:lnTo>
                      <a:pt x="2888" y="481"/>
                    </a:lnTo>
                    <a:lnTo>
                      <a:pt x="2888" y="565"/>
                    </a:lnTo>
                    <a:lnTo>
                      <a:pt x="2699" y="733"/>
                    </a:lnTo>
                    <a:lnTo>
                      <a:pt x="2616" y="733"/>
                    </a:lnTo>
                    <a:lnTo>
                      <a:pt x="2490" y="649"/>
                    </a:lnTo>
                    <a:lnTo>
                      <a:pt x="2385" y="649"/>
                    </a:lnTo>
                    <a:lnTo>
                      <a:pt x="2281" y="628"/>
                    </a:lnTo>
                    <a:lnTo>
                      <a:pt x="2281" y="628"/>
                    </a:lnTo>
                    <a:lnTo>
                      <a:pt x="2323" y="733"/>
                    </a:lnTo>
                    <a:lnTo>
                      <a:pt x="2406" y="753"/>
                    </a:lnTo>
                    <a:lnTo>
                      <a:pt x="2323" y="837"/>
                    </a:lnTo>
                    <a:lnTo>
                      <a:pt x="2218" y="858"/>
                    </a:lnTo>
                    <a:lnTo>
                      <a:pt x="2072" y="691"/>
                    </a:lnTo>
                    <a:lnTo>
                      <a:pt x="1904" y="774"/>
                    </a:lnTo>
                    <a:lnTo>
                      <a:pt x="1862" y="942"/>
                    </a:lnTo>
                    <a:lnTo>
                      <a:pt x="1779" y="1005"/>
                    </a:lnTo>
                    <a:lnTo>
                      <a:pt x="1779" y="1088"/>
                    </a:lnTo>
                    <a:lnTo>
                      <a:pt x="1883" y="1109"/>
                    </a:lnTo>
                    <a:lnTo>
                      <a:pt x="1904" y="1256"/>
                    </a:lnTo>
                    <a:lnTo>
                      <a:pt x="2051" y="1318"/>
                    </a:lnTo>
                    <a:lnTo>
                      <a:pt x="2051" y="1381"/>
                    </a:lnTo>
                    <a:lnTo>
                      <a:pt x="1946" y="1381"/>
                    </a:lnTo>
                    <a:lnTo>
                      <a:pt x="1946" y="1465"/>
                    </a:lnTo>
                    <a:lnTo>
                      <a:pt x="1988" y="1528"/>
                    </a:lnTo>
                    <a:lnTo>
                      <a:pt x="1988" y="1611"/>
                    </a:lnTo>
                    <a:lnTo>
                      <a:pt x="1904" y="1590"/>
                    </a:lnTo>
                    <a:lnTo>
                      <a:pt x="1841" y="1528"/>
                    </a:lnTo>
                    <a:lnTo>
                      <a:pt x="1695" y="1507"/>
                    </a:lnTo>
                    <a:lnTo>
                      <a:pt x="1590" y="1423"/>
                    </a:lnTo>
                    <a:lnTo>
                      <a:pt x="1528" y="1402"/>
                    </a:lnTo>
                    <a:lnTo>
                      <a:pt x="1423" y="1486"/>
                    </a:lnTo>
                    <a:lnTo>
                      <a:pt x="1381" y="1569"/>
                    </a:lnTo>
                    <a:lnTo>
                      <a:pt x="1465" y="1674"/>
                    </a:lnTo>
                    <a:lnTo>
                      <a:pt x="1423" y="1779"/>
                    </a:lnTo>
                    <a:lnTo>
                      <a:pt x="1360" y="1737"/>
                    </a:lnTo>
                    <a:lnTo>
                      <a:pt x="1360" y="1674"/>
                    </a:lnTo>
                    <a:lnTo>
                      <a:pt x="1276" y="1611"/>
                    </a:lnTo>
                    <a:lnTo>
                      <a:pt x="1151" y="1569"/>
                    </a:lnTo>
                    <a:lnTo>
                      <a:pt x="1109" y="1569"/>
                    </a:lnTo>
                    <a:lnTo>
                      <a:pt x="1025" y="1486"/>
                    </a:lnTo>
                    <a:lnTo>
                      <a:pt x="942" y="1465"/>
                    </a:lnTo>
                    <a:lnTo>
                      <a:pt x="921" y="1528"/>
                    </a:lnTo>
                    <a:lnTo>
                      <a:pt x="963" y="1674"/>
                    </a:lnTo>
                    <a:lnTo>
                      <a:pt x="963" y="1800"/>
                    </a:lnTo>
                    <a:lnTo>
                      <a:pt x="1004" y="1946"/>
                    </a:lnTo>
                    <a:lnTo>
                      <a:pt x="1109" y="2009"/>
                    </a:lnTo>
                    <a:lnTo>
                      <a:pt x="1235" y="2030"/>
                    </a:lnTo>
                    <a:lnTo>
                      <a:pt x="1276" y="2093"/>
                    </a:lnTo>
                    <a:lnTo>
                      <a:pt x="1256" y="2113"/>
                    </a:lnTo>
                    <a:lnTo>
                      <a:pt x="1130" y="2113"/>
                    </a:lnTo>
                    <a:lnTo>
                      <a:pt x="1256" y="2197"/>
                    </a:lnTo>
                    <a:lnTo>
                      <a:pt x="1318" y="2260"/>
                    </a:lnTo>
                    <a:lnTo>
                      <a:pt x="1423" y="2344"/>
                    </a:lnTo>
                    <a:lnTo>
                      <a:pt x="1548" y="2344"/>
                    </a:lnTo>
                    <a:lnTo>
                      <a:pt x="1632" y="2260"/>
                    </a:lnTo>
                    <a:lnTo>
                      <a:pt x="1674" y="2260"/>
                    </a:lnTo>
                    <a:lnTo>
                      <a:pt x="1674" y="2344"/>
                    </a:lnTo>
                    <a:lnTo>
                      <a:pt x="1590" y="2427"/>
                    </a:lnTo>
                    <a:lnTo>
                      <a:pt x="1548" y="2616"/>
                    </a:lnTo>
                    <a:lnTo>
                      <a:pt x="1486" y="2616"/>
                    </a:lnTo>
                    <a:lnTo>
                      <a:pt x="1339" y="2469"/>
                    </a:lnTo>
                    <a:lnTo>
                      <a:pt x="1025" y="2427"/>
                    </a:lnTo>
                    <a:lnTo>
                      <a:pt x="921" y="2260"/>
                    </a:lnTo>
                    <a:lnTo>
                      <a:pt x="837" y="2239"/>
                    </a:lnTo>
                    <a:lnTo>
                      <a:pt x="795" y="2155"/>
                    </a:lnTo>
                    <a:lnTo>
                      <a:pt x="753" y="2155"/>
                    </a:lnTo>
                    <a:lnTo>
                      <a:pt x="712" y="2302"/>
                    </a:lnTo>
                    <a:lnTo>
                      <a:pt x="712" y="2344"/>
                    </a:lnTo>
                    <a:lnTo>
                      <a:pt x="649" y="2406"/>
                    </a:lnTo>
                    <a:lnTo>
                      <a:pt x="712" y="2574"/>
                    </a:lnTo>
                    <a:lnTo>
                      <a:pt x="628" y="2637"/>
                    </a:lnTo>
                    <a:lnTo>
                      <a:pt x="544" y="2616"/>
                    </a:lnTo>
                    <a:lnTo>
                      <a:pt x="544" y="2762"/>
                    </a:lnTo>
                    <a:lnTo>
                      <a:pt x="502" y="2783"/>
                    </a:lnTo>
                    <a:lnTo>
                      <a:pt x="502" y="3034"/>
                    </a:lnTo>
                    <a:lnTo>
                      <a:pt x="586" y="3097"/>
                    </a:lnTo>
                    <a:lnTo>
                      <a:pt x="732" y="3097"/>
                    </a:lnTo>
                    <a:lnTo>
                      <a:pt x="837" y="3160"/>
                    </a:lnTo>
                    <a:lnTo>
                      <a:pt x="942" y="3139"/>
                    </a:lnTo>
                    <a:lnTo>
                      <a:pt x="942" y="3181"/>
                    </a:lnTo>
                    <a:lnTo>
                      <a:pt x="858" y="3243"/>
                    </a:lnTo>
                    <a:lnTo>
                      <a:pt x="753" y="3181"/>
                    </a:lnTo>
                    <a:lnTo>
                      <a:pt x="586" y="3181"/>
                    </a:lnTo>
                    <a:lnTo>
                      <a:pt x="523" y="3160"/>
                    </a:lnTo>
                    <a:lnTo>
                      <a:pt x="419" y="3181"/>
                    </a:lnTo>
                    <a:lnTo>
                      <a:pt x="272" y="3369"/>
                    </a:lnTo>
                    <a:lnTo>
                      <a:pt x="230" y="3473"/>
                    </a:lnTo>
                    <a:lnTo>
                      <a:pt x="314" y="3557"/>
                    </a:lnTo>
                    <a:lnTo>
                      <a:pt x="293" y="3599"/>
                    </a:lnTo>
                    <a:lnTo>
                      <a:pt x="209" y="3620"/>
                    </a:lnTo>
                    <a:lnTo>
                      <a:pt x="209" y="3725"/>
                    </a:lnTo>
                    <a:lnTo>
                      <a:pt x="293" y="3787"/>
                    </a:lnTo>
                    <a:lnTo>
                      <a:pt x="335" y="3725"/>
                    </a:lnTo>
                    <a:lnTo>
                      <a:pt x="502" y="3725"/>
                    </a:lnTo>
                    <a:lnTo>
                      <a:pt x="586" y="3662"/>
                    </a:lnTo>
                    <a:lnTo>
                      <a:pt x="628" y="3704"/>
                    </a:lnTo>
                    <a:lnTo>
                      <a:pt x="628" y="3787"/>
                    </a:lnTo>
                    <a:lnTo>
                      <a:pt x="523" y="3808"/>
                    </a:lnTo>
                    <a:lnTo>
                      <a:pt x="440" y="3913"/>
                    </a:lnTo>
                    <a:lnTo>
                      <a:pt x="502" y="3976"/>
                    </a:lnTo>
                    <a:lnTo>
                      <a:pt x="586" y="3976"/>
                    </a:lnTo>
                    <a:lnTo>
                      <a:pt x="691" y="3892"/>
                    </a:lnTo>
                    <a:lnTo>
                      <a:pt x="753" y="3892"/>
                    </a:lnTo>
                    <a:lnTo>
                      <a:pt x="858" y="3808"/>
                    </a:lnTo>
                    <a:lnTo>
                      <a:pt x="858" y="3871"/>
                    </a:lnTo>
                    <a:lnTo>
                      <a:pt x="816" y="3934"/>
                    </a:lnTo>
                    <a:lnTo>
                      <a:pt x="858" y="3976"/>
                    </a:lnTo>
                    <a:lnTo>
                      <a:pt x="1046" y="3976"/>
                    </a:lnTo>
                    <a:lnTo>
                      <a:pt x="1067" y="4018"/>
                    </a:lnTo>
                    <a:lnTo>
                      <a:pt x="963" y="4038"/>
                    </a:lnTo>
                    <a:lnTo>
                      <a:pt x="963" y="4122"/>
                    </a:lnTo>
                    <a:lnTo>
                      <a:pt x="1067" y="4143"/>
                    </a:lnTo>
                    <a:lnTo>
                      <a:pt x="1172" y="4122"/>
                    </a:lnTo>
                    <a:lnTo>
                      <a:pt x="1318" y="4206"/>
                    </a:lnTo>
                    <a:lnTo>
                      <a:pt x="1590" y="4290"/>
                    </a:lnTo>
                    <a:lnTo>
                      <a:pt x="1632" y="4331"/>
                    </a:lnTo>
                    <a:lnTo>
                      <a:pt x="1381" y="4310"/>
                    </a:lnTo>
                    <a:lnTo>
                      <a:pt x="1276" y="4331"/>
                    </a:lnTo>
                    <a:lnTo>
                      <a:pt x="1130" y="4227"/>
                    </a:lnTo>
                    <a:lnTo>
                      <a:pt x="963" y="4290"/>
                    </a:lnTo>
                    <a:lnTo>
                      <a:pt x="963" y="4352"/>
                    </a:lnTo>
                    <a:lnTo>
                      <a:pt x="1130" y="4415"/>
                    </a:lnTo>
                    <a:lnTo>
                      <a:pt x="1339" y="4436"/>
                    </a:lnTo>
                    <a:lnTo>
                      <a:pt x="1569" y="4436"/>
                    </a:lnTo>
                    <a:lnTo>
                      <a:pt x="1653" y="4499"/>
                    </a:lnTo>
                    <a:lnTo>
                      <a:pt x="1423" y="4541"/>
                    </a:lnTo>
                    <a:lnTo>
                      <a:pt x="1339" y="4520"/>
                    </a:lnTo>
                    <a:lnTo>
                      <a:pt x="1109" y="4499"/>
                    </a:lnTo>
                    <a:lnTo>
                      <a:pt x="942" y="4457"/>
                    </a:lnTo>
                    <a:lnTo>
                      <a:pt x="900" y="4394"/>
                    </a:lnTo>
                    <a:lnTo>
                      <a:pt x="753" y="4352"/>
                    </a:lnTo>
                    <a:lnTo>
                      <a:pt x="607" y="4206"/>
                    </a:lnTo>
                    <a:lnTo>
                      <a:pt x="544" y="4248"/>
                    </a:lnTo>
                    <a:lnTo>
                      <a:pt x="481" y="4331"/>
                    </a:lnTo>
                    <a:lnTo>
                      <a:pt x="293" y="4352"/>
                    </a:lnTo>
                    <a:lnTo>
                      <a:pt x="209" y="4415"/>
                    </a:lnTo>
                    <a:lnTo>
                      <a:pt x="188" y="4624"/>
                    </a:lnTo>
                    <a:lnTo>
                      <a:pt x="314" y="4729"/>
                    </a:lnTo>
                    <a:lnTo>
                      <a:pt x="314" y="4854"/>
                    </a:lnTo>
                    <a:lnTo>
                      <a:pt x="272" y="4917"/>
                    </a:lnTo>
                    <a:lnTo>
                      <a:pt x="188" y="4729"/>
                    </a:lnTo>
                    <a:lnTo>
                      <a:pt x="126" y="4729"/>
                    </a:lnTo>
                    <a:lnTo>
                      <a:pt x="63" y="4980"/>
                    </a:lnTo>
                    <a:lnTo>
                      <a:pt x="84" y="5126"/>
                    </a:lnTo>
                    <a:lnTo>
                      <a:pt x="168" y="5147"/>
                    </a:lnTo>
                    <a:lnTo>
                      <a:pt x="188" y="5126"/>
                    </a:lnTo>
                    <a:lnTo>
                      <a:pt x="272" y="5126"/>
                    </a:lnTo>
                    <a:lnTo>
                      <a:pt x="335" y="5252"/>
                    </a:lnTo>
                    <a:lnTo>
                      <a:pt x="419" y="5273"/>
                    </a:lnTo>
                    <a:lnTo>
                      <a:pt x="335" y="5294"/>
                    </a:lnTo>
                    <a:lnTo>
                      <a:pt x="272" y="5336"/>
                    </a:lnTo>
                    <a:lnTo>
                      <a:pt x="188" y="5231"/>
                    </a:lnTo>
                    <a:lnTo>
                      <a:pt x="21" y="5252"/>
                    </a:lnTo>
                    <a:lnTo>
                      <a:pt x="0" y="5461"/>
                    </a:lnTo>
                    <a:lnTo>
                      <a:pt x="63" y="5503"/>
                    </a:lnTo>
                    <a:lnTo>
                      <a:pt x="126" y="5482"/>
                    </a:lnTo>
                    <a:lnTo>
                      <a:pt x="84" y="5566"/>
                    </a:lnTo>
                    <a:lnTo>
                      <a:pt x="84" y="5817"/>
                    </a:lnTo>
                    <a:lnTo>
                      <a:pt x="168" y="5754"/>
                    </a:lnTo>
                    <a:lnTo>
                      <a:pt x="230" y="5775"/>
                    </a:lnTo>
                    <a:lnTo>
                      <a:pt x="230" y="5963"/>
                    </a:lnTo>
                    <a:lnTo>
                      <a:pt x="398" y="6005"/>
                    </a:lnTo>
                    <a:lnTo>
                      <a:pt x="628" y="6173"/>
                    </a:lnTo>
                    <a:lnTo>
                      <a:pt x="732" y="6110"/>
                    </a:lnTo>
                    <a:lnTo>
                      <a:pt x="795" y="6005"/>
                    </a:lnTo>
                    <a:lnTo>
                      <a:pt x="753" y="5922"/>
                    </a:lnTo>
                    <a:lnTo>
                      <a:pt x="921" y="5922"/>
                    </a:lnTo>
                    <a:lnTo>
                      <a:pt x="942" y="6026"/>
                    </a:lnTo>
                    <a:lnTo>
                      <a:pt x="921" y="6131"/>
                    </a:lnTo>
                    <a:lnTo>
                      <a:pt x="942" y="6235"/>
                    </a:lnTo>
                    <a:lnTo>
                      <a:pt x="1004" y="6214"/>
                    </a:lnTo>
                    <a:lnTo>
                      <a:pt x="1067" y="5963"/>
                    </a:lnTo>
                    <a:lnTo>
                      <a:pt x="1067" y="5712"/>
                    </a:lnTo>
                    <a:lnTo>
                      <a:pt x="1130" y="5566"/>
                    </a:lnTo>
                    <a:lnTo>
                      <a:pt x="1256" y="5440"/>
                    </a:lnTo>
                    <a:lnTo>
                      <a:pt x="1318" y="5294"/>
                    </a:lnTo>
                    <a:lnTo>
                      <a:pt x="1318" y="5461"/>
                    </a:lnTo>
                    <a:lnTo>
                      <a:pt x="1172" y="5670"/>
                    </a:lnTo>
                    <a:lnTo>
                      <a:pt x="1151" y="5817"/>
                    </a:lnTo>
                    <a:lnTo>
                      <a:pt x="1172" y="5922"/>
                    </a:lnTo>
                    <a:lnTo>
                      <a:pt x="1130" y="6131"/>
                    </a:lnTo>
                    <a:lnTo>
                      <a:pt x="1172" y="6235"/>
                    </a:lnTo>
                    <a:lnTo>
                      <a:pt x="1151" y="6319"/>
                    </a:lnTo>
                    <a:lnTo>
                      <a:pt x="1214" y="6340"/>
                    </a:lnTo>
                    <a:lnTo>
                      <a:pt x="1256" y="6298"/>
                    </a:lnTo>
                    <a:lnTo>
                      <a:pt x="1339" y="6173"/>
                    </a:lnTo>
                    <a:lnTo>
                      <a:pt x="1528" y="5984"/>
                    </a:lnTo>
                    <a:lnTo>
                      <a:pt x="1590" y="5691"/>
                    </a:lnTo>
                    <a:lnTo>
                      <a:pt x="1674" y="5650"/>
                    </a:lnTo>
                    <a:lnTo>
                      <a:pt x="1674" y="5754"/>
                    </a:lnTo>
                    <a:lnTo>
                      <a:pt x="1632" y="5880"/>
                    </a:lnTo>
                    <a:lnTo>
                      <a:pt x="1632" y="5963"/>
                    </a:lnTo>
                    <a:lnTo>
                      <a:pt x="1737" y="5984"/>
                    </a:lnTo>
                    <a:lnTo>
                      <a:pt x="1862" y="5859"/>
                    </a:lnTo>
                    <a:lnTo>
                      <a:pt x="1946" y="5775"/>
                    </a:lnTo>
                    <a:lnTo>
                      <a:pt x="1946" y="5670"/>
                    </a:lnTo>
                    <a:lnTo>
                      <a:pt x="1841" y="5650"/>
                    </a:lnTo>
                    <a:lnTo>
                      <a:pt x="1841" y="5608"/>
                    </a:lnTo>
                    <a:lnTo>
                      <a:pt x="1946" y="5566"/>
                    </a:lnTo>
                    <a:lnTo>
                      <a:pt x="1946" y="5398"/>
                    </a:lnTo>
                    <a:lnTo>
                      <a:pt x="1904" y="5336"/>
                    </a:lnTo>
                    <a:lnTo>
                      <a:pt x="1904" y="5231"/>
                    </a:lnTo>
                    <a:lnTo>
                      <a:pt x="2072" y="5126"/>
                    </a:lnTo>
                    <a:lnTo>
                      <a:pt x="2113" y="4938"/>
                    </a:lnTo>
                    <a:lnTo>
                      <a:pt x="2218" y="4875"/>
                    </a:lnTo>
                    <a:lnTo>
                      <a:pt x="2281" y="4813"/>
                    </a:lnTo>
                    <a:lnTo>
                      <a:pt x="2281" y="4917"/>
                    </a:lnTo>
                    <a:lnTo>
                      <a:pt x="2281" y="4959"/>
                    </a:lnTo>
                    <a:lnTo>
                      <a:pt x="2197" y="4980"/>
                    </a:lnTo>
                    <a:lnTo>
                      <a:pt x="2113" y="5168"/>
                    </a:lnTo>
                    <a:lnTo>
                      <a:pt x="2051" y="5294"/>
                    </a:lnTo>
                    <a:lnTo>
                      <a:pt x="2009" y="5461"/>
                    </a:lnTo>
                    <a:lnTo>
                      <a:pt x="2072" y="5566"/>
                    </a:lnTo>
                    <a:lnTo>
                      <a:pt x="2092" y="5691"/>
                    </a:lnTo>
                    <a:lnTo>
                      <a:pt x="2155" y="5650"/>
                    </a:lnTo>
                    <a:lnTo>
                      <a:pt x="2260" y="5461"/>
                    </a:lnTo>
                    <a:lnTo>
                      <a:pt x="2469" y="5273"/>
                    </a:lnTo>
                    <a:lnTo>
                      <a:pt x="2532" y="5147"/>
                    </a:lnTo>
                    <a:lnTo>
                      <a:pt x="2532" y="4980"/>
                    </a:lnTo>
                    <a:lnTo>
                      <a:pt x="2616" y="4875"/>
                    </a:lnTo>
                    <a:lnTo>
                      <a:pt x="2699" y="4854"/>
                    </a:lnTo>
                    <a:lnTo>
                      <a:pt x="2699" y="4917"/>
                    </a:lnTo>
                    <a:lnTo>
                      <a:pt x="2678" y="4959"/>
                    </a:lnTo>
                    <a:lnTo>
                      <a:pt x="2678" y="5085"/>
                    </a:lnTo>
                    <a:lnTo>
                      <a:pt x="2741" y="5064"/>
                    </a:lnTo>
                    <a:lnTo>
                      <a:pt x="2888" y="4875"/>
                    </a:lnTo>
                    <a:lnTo>
                      <a:pt x="2971" y="4875"/>
                    </a:lnTo>
                    <a:lnTo>
                      <a:pt x="3139" y="4917"/>
                    </a:lnTo>
                    <a:lnTo>
                      <a:pt x="3327" y="4854"/>
                    </a:lnTo>
                    <a:lnTo>
                      <a:pt x="3432" y="4834"/>
                    </a:lnTo>
                    <a:lnTo>
                      <a:pt x="3494" y="4750"/>
                    </a:lnTo>
                    <a:lnTo>
                      <a:pt x="3620" y="4729"/>
                    </a:lnTo>
                    <a:lnTo>
                      <a:pt x="3662" y="4624"/>
                    </a:lnTo>
                    <a:lnTo>
                      <a:pt x="3662" y="4541"/>
                    </a:lnTo>
                    <a:lnTo>
                      <a:pt x="3683" y="4457"/>
                    </a:lnTo>
                    <a:lnTo>
                      <a:pt x="3620" y="4394"/>
                    </a:lnTo>
                    <a:lnTo>
                      <a:pt x="3662" y="4227"/>
                    </a:lnTo>
                    <a:lnTo>
                      <a:pt x="3662" y="3976"/>
                    </a:lnTo>
                    <a:lnTo>
                      <a:pt x="3620" y="3976"/>
                    </a:lnTo>
                    <a:lnTo>
                      <a:pt x="3536" y="4122"/>
                    </a:lnTo>
                    <a:lnTo>
                      <a:pt x="3411" y="4290"/>
                    </a:lnTo>
                    <a:lnTo>
                      <a:pt x="3348" y="4290"/>
                    </a:lnTo>
                    <a:lnTo>
                      <a:pt x="3348" y="4206"/>
                    </a:lnTo>
                    <a:lnTo>
                      <a:pt x="3432" y="4101"/>
                    </a:lnTo>
                    <a:lnTo>
                      <a:pt x="3536" y="4018"/>
                    </a:lnTo>
                    <a:lnTo>
                      <a:pt x="3557" y="3934"/>
                    </a:lnTo>
                    <a:lnTo>
                      <a:pt x="3432" y="3829"/>
                    </a:lnTo>
                    <a:lnTo>
                      <a:pt x="3411" y="3725"/>
                    </a:lnTo>
                    <a:lnTo>
                      <a:pt x="3348" y="3725"/>
                    </a:lnTo>
                    <a:lnTo>
                      <a:pt x="3306" y="3766"/>
                    </a:lnTo>
                    <a:lnTo>
                      <a:pt x="3264" y="3829"/>
                    </a:lnTo>
                    <a:lnTo>
                      <a:pt x="3201" y="3787"/>
                    </a:lnTo>
                    <a:lnTo>
                      <a:pt x="3097" y="3808"/>
                    </a:lnTo>
                    <a:lnTo>
                      <a:pt x="3013" y="3871"/>
                    </a:lnTo>
                    <a:lnTo>
                      <a:pt x="2909" y="3829"/>
                    </a:lnTo>
                    <a:lnTo>
                      <a:pt x="2950" y="3787"/>
                    </a:lnTo>
                    <a:lnTo>
                      <a:pt x="3222" y="3683"/>
                    </a:lnTo>
                    <a:lnTo>
                      <a:pt x="3327" y="3662"/>
                    </a:lnTo>
                    <a:lnTo>
                      <a:pt x="3536" y="3453"/>
                    </a:lnTo>
                    <a:lnTo>
                      <a:pt x="3578" y="3390"/>
                    </a:lnTo>
                    <a:lnTo>
                      <a:pt x="3725" y="3160"/>
                    </a:lnTo>
                    <a:lnTo>
                      <a:pt x="3766" y="2971"/>
                    </a:lnTo>
                    <a:lnTo>
                      <a:pt x="3725" y="2950"/>
                    </a:lnTo>
                    <a:lnTo>
                      <a:pt x="3641" y="2971"/>
                    </a:lnTo>
                    <a:lnTo>
                      <a:pt x="3578" y="3034"/>
                    </a:lnTo>
                    <a:lnTo>
                      <a:pt x="3536" y="2950"/>
                    </a:lnTo>
                    <a:lnTo>
                      <a:pt x="3578" y="2888"/>
                    </a:lnTo>
                    <a:lnTo>
                      <a:pt x="3641" y="2846"/>
                    </a:lnTo>
                    <a:lnTo>
                      <a:pt x="3725" y="2867"/>
                    </a:lnTo>
                    <a:lnTo>
                      <a:pt x="3766" y="2783"/>
                    </a:lnTo>
                    <a:lnTo>
                      <a:pt x="3766" y="2657"/>
                    </a:lnTo>
                    <a:lnTo>
                      <a:pt x="3871" y="2553"/>
                    </a:lnTo>
                    <a:lnTo>
                      <a:pt x="3871" y="2427"/>
                    </a:lnTo>
                    <a:lnTo>
                      <a:pt x="3850" y="2365"/>
                    </a:lnTo>
                    <a:lnTo>
                      <a:pt x="3850" y="2302"/>
                    </a:lnTo>
                    <a:lnTo>
                      <a:pt x="3745" y="2260"/>
                    </a:lnTo>
                    <a:lnTo>
                      <a:pt x="3641" y="2302"/>
                    </a:lnTo>
                    <a:lnTo>
                      <a:pt x="3494" y="2553"/>
                    </a:lnTo>
                    <a:lnTo>
                      <a:pt x="3494" y="2678"/>
                    </a:lnTo>
                    <a:lnTo>
                      <a:pt x="3557" y="2762"/>
                    </a:lnTo>
                    <a:lnTo>
                      <a:pt x="3473" y="2846"/>
                    </a:lnTo>
                    <a:lnTo>
                      <a:pt x="3432" y="2888"/>
                    </a:lnTo>
                    <a:lnTo>
                      <a:pt x="3369" y="2867"/>
                    </a:lnTo>
                    <a:lnTo>
                      <a:pt x="3411" y="2825"/>
                    </a:lnTo>
                    <a:lnTo>
                      <a:pt x="3348" y="2762"/>
                    </a:lnTo>
                    <a:lnTo>
                      <a:pt x="3348" y="2657"/>
                    </a:lnTo>
                    <a:lnTo>
                      <a:pt x="3453" y="2448"/>
                    </a:lnTo>
                    <a:lnTo>
                      <a:pt x="3432" y="2344"/>
                    </a:lnTo>
                    <a:lnTo>
                      <a:pt x="3453" y="2302"/>
                    </a:lnTo>
                    <a:lnTo>
                      <a:pt x="3473" y="2323"/>
                    </a:lnTo>
                    <a:lnTo>
                      <a:pt x="3557" y="2302"/>
                    </a:lnTo>
                    <a:lnTo>
                      <a:pt x="3536" y="2134"/>
                    </a:lnTo>
                    <a:lnTo>
                      <a:pt x="3453" y="2030"/>
                    </a:lnTo>
                    <a:lnTo>
                      <a:pt x="3348" y="2030"/>
                    </a:lnTo>
                    <a:lnTo>
                      <a:pt x="3222" y="2051"/>
                    </a:lnTo>
                    <a:lnTo>
                      <a:pt x="3160" y="2155"/>
                    </a:lnTo>
                    <a:lnTo>
                      <a:pt x="3139" y="2113"/>
                    </a:lnTo>
                    <a:lnTo>
                      <a:pt x="3118" y="2051"/>
                    </a:lnTo>
                    <a:lnTo>
                      <a:pt x="3139" y="1904"/>
                    </a:lnTo>
                    <a:lnTo>
                      <a:pt x="3055" y="1737"/>
                    </a:lnTo>
                    <a:lnTo>
                      <a:pt x="3097" y="1507"/>
                    </a:lnTo>
                    <a:lnTo>
                      <a:pt x="3097" y="1318"/>
                    </a:lnTo>
                    <a:lnTo>
                      <a:pt x="3139" y="1193"/>
                    </a:lnTo>
                    <a:lnTo>
                      <a:pt x="3160" y="1005"/>
                    </a:lnTo>
                    <a:lnTo>
                      <a:pt x="3139" y="858"/>
                    </a:lnTo>
                    <a:lnTo>
                      <a:pt x="3243" y="670"/>
                    </a:lnTo>
                    <a:lnTo>
                      <a:pt x="3243" y="523"/>
                    </a:lnTo>
                    <a:lnTo>
                      <a:pt x="3139" y="419"/>
                    </a:lnTo>
                    <a:lnTo>
                      <a:pt x="3118" y="272"/>
                    </a:lnTo>
                    <a:lnTo>
                      <a:pt x="2950" y="147"/>
                    </a:lnTo>
                    <a:lnTo>
                      <a:pt x="2909" y="63"/>
                    </a:lnTo>
                    <a:lnTo>
                      <a:pt x="2741" y="0"/>
                    </a:lnTo>
                    <a:lnTo>
                      <a:pt x="2699" y="21"/>
                    </a:lnTo>
                    <a:lnTo>
                      <a:pt x="2699" y="105"/>
                    </a:lnTo>
                    <a:lnTo>
                      <a:pt x="2678" y="126"/>
                    </a:lnTo>
                    <a:lnTo>
                      <a:pt x="251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5" name="Google Shape;4505;p82"/>
              <p:cNvSpPr/>
              <p:nvPr/>
            </p:nvSpPr>
            <p:spPr>
              <a:xfrm>
                <a:off x="2744725" y="1557875"/>
                <a:ext cx="36625" cy="48150"/>
              </a:xfrm>
              <a:custGeom>
                <a:avLst/>
                <a:gdLst/>
                <a:ahLst/>
                <a:cxnLst/>
                <a:rect l="l" t="t" r="r" b="b"/>
                <a:pathLst>
                  <a:path w="1465" h="1926" extrusionOk="0">
                    <a:moveTo>
                      <a:pt x="711" y="0"/>
                    </a:moveTo>
                    <a:lnTo>
                      <a:pt x="586" y="105"/>
                    </a:lnTo>
                    <a:lnTo>
                      <a:pt x="502" y="168"/>
                    </a:lnTo>
                    <a:lnTo>
                      <a:pt x="502" y="356"/>
                    </a:lnTo>
                    <a:lnTo>
                      <a:pt x="419" y="419"/>
                    </a:lnTo>
                    <a:lnTo>
                      <a:pt x="356" y="377"/>
                    </a:lnTo>
                    <a:lnTo>
                      <a:pt x="272" y="544"/>
                    </a:lnTo>
                    <a:lnTo>
                      <a:pt x="272" y="733"/>
                    </a:lnTo>
                    <a:lnTo>
                      <a:pt x="188" y="837"/>
                    </a:lnTo>
                    <a:lnTo>
                      <a:pt x="272" y="963"/>
                    </a:lnTo>
                    <a:lnTo>
                      <a:pt x="147" y="963"/>
                    </a:lnTo>
                    <a:lnTo>
                      <a:pt x="167" y="1005"/>
                    </a:lnTo>
                    <a:lnTo>
                      <a:pt x="272" y="1088"/>
                    </a:lnTo>
                    <a:lnTo>
                      <a:pt x="398" y="1256"/>
                    </a:lnTo>
                    <a:lnTo>
                      <a:pt x="377" y="1360"/>
                    </a:lnTo>
                    <a:lnTo>
                      <a:pt x="356" y="1360"/>
                    </a:lnTo>
                    <a:lnTo>
                      <a:pt x="209" y="1256"/>
                    </a:lnTo>
                    <a:lnTo>
                      <a:pt x="84" y="1256"/>
                    </a:lnTo>
                    <a:lnTo>
                      <a:pt x="63" y="1318"/>
                    </a:lnTo>
                    <a:lnTo>
                      <a:pt x="0" y="1402"/>
                    </a:lnTo>
                    <a:lnTo>
                      <a:pt x="105" y="1465"/>
                    </a:lnTo>
                    <a:lnTo>
                      <a:pt x="147" y="1590"/>
                    </a:lnTo>
                    <a:lnTo>
                      <a:pt x="188" y="1632"/>
                    </a:lnTo>
                    <a:lnTo>
                      <a:pt x="105" y="1737"/>
                    </a:lnTo>
                    <a:lnTo>
                      <a:pt x="105" y="1883"/>
                    </a:lnTo>
                    <a:lnTo>
                      <a:pt x="251" y="1821"/>
                    </a:lnTo>
                    <a:lnTo>
                      <a:pt x="272" y="1737"/>
                    </a:lnTo>
                    <a:lnTo>
                      <a:pt x="356" y="1737"/>
                    </a:lnTo>
                    <a:lnTo>
                      <a:pt x="377" y="1883"/>
                    </a:lnTo>
                    <a:lnTo>
                      <a:pt x="460" y="1883"/>
                    </a:lnTo>
                    <a:lnTo>
                      <a:pt x="607" y="1842"/>
                    </a:lnTo>
                    <a:lnTo>
                      <a:pt x="711" y="1883"/>
                    </a:lnTo>
                    <a:lnTo>
                      <a:pt x="837" y="1779"/>
                    </a:lnTo>
                    <a:lnTo>
                      <a:pt x="900" y="1821"/>
                    </a:lnTo>
                    <a:lnTo>
                      <a:pt x="900" y="1925"/>
                    </a:lnTo>
                    <a:lnTo>
                      <a:pt x="983" y="1925"/>
                    </a:lnTo>
                    <a:lnTo>
                      <a:pt x="1025" y="1883"/>
                    </a:lnTo>
                    <a:lnTo>
                      <a:pt x="1235" y="1737"/>
                    </a:lnTo>
                    <a:lnTo>
                      <a:pt x="1235" y="1632"/>
                    </a:lnTo>
                    <a:lnTo>
                      <a:pt x="1214" y="1465"/>
                    </a:lnTo>
                    <a:lnTo>
                      <a:pt x="1151" y="1465"/>
                    </a:lnTo>
                    <a:lnTo>
                      <a:pt x="1109" y="1402"/>
                    </a:lnTo>
                    <a:lnTo>
                      <a:pt x="1193" y="1360"/>
                    </a:lnTo>
                    <a:lnTo>
                      <a:pt x="1297" y="1381"/>
                    </a:lnTo>
                    <a:lnTo>
                      <a:pt x="1339" y="1298"/>
                    </a:lnTo>
                    <a:lnTo>
                      <a:pt x="1465" y="1214"/>
                    </a:lnTo>
                    <a:lnTo>
                      <a:pt x="1423" y="984"/>
                    </a:lnTo>
                    <a:lnTo>
                      <a:pt x="1360" y="900"/>
                    </a:lnTo>
                    <a:lnTo>
                      <a:pt x="1360" y="837"/>
                    </a:lnTo>
                    <a:lnTo>
                      <a:pt x="1235" y="837"/>
                    </a:lnTo>
                    <a:lnTo>
                      <a:pt x="1193" y="691"/>
                    </a:lnTo>
                    <a:lnTo>
                      <a:pt x="1193" y="649"/>
                    </a:lnTo>
                    <a:lnTo>
                      <a:pt x="1130" y="586"/>
                    </a:lnTo>
                    <a:lnTo>
                      <a:pt x="1109" y="482"/>
                    </a:lnTo>
                    <a:lnTo>
                      <a:pt x="1046" y="461"/>
                    </a:lnTo>
                    <a:lnTo>
                      <a:pt x="1004" y="377"/>
                    </a:lnTo>
                    <a:lnTo>
                      <a:pt x="1025" y="272"/>
                    </a:lnTo>
                    <a:lnTo>
                      <a:pt x="983" y="168"/>
                    </a:lnTo>
                    <a:lnTo>
                      <a:pt x="8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6" name="Google Shape;4506;p82"/>
              <p:cNvSpPr/>
              <p:nvPr/>
            </p:nvSpPr>
            <p:spPr>
              <a:xfrm>
                <a:off x="2789175" y="1410350"/>
                <a:ext cx="386600" cy="302375"/>
              </a:xfrm>
              <a:custGeom>
                <a:avLst/>
                <a:gdLst/>
                <a:ahLst/>
                <a:cxnLst/>
                <a:rect l="l" t="t" r="r" b="b"/>
                <a:pathLst>
                  <a:path w="15464" h="12095" extrusionOk="0">
                    <a:moveTo>
                      <a:pt x="9625" y="1"/>
                    </a:moveTo>
                    <a:lnTo>
                      <a:pt x="9521" y="105"/>
                    </a:lnTo>
                    <a:lnTo>
                      <a:pt x="9416" y="105"/>
                    </a:lnTo>
                    <a:lnTo>
                      <a:pt x="9353" y="168"/>
                    </a:lnTo>
                    <a:lnTo>
                      <a:pt x="9416" y="252"/>
                    </a:lnTo>
                    <a:lnTo>
                      <a:pt x="9521" y="273"/>
                    </a:lnTo>
                    <a:lnTo>
                      <a:pt x="9584" y="315"/>
                    </a:lnTo>
                    <a:lnTo>
                      <a:pt x="9458" y="315"/>
                    </a:lnTo>
                    <a:lnTo>
                      <a:pt x="9395" y="377"/>
                    </a:lnTo>
                    <a:lnTo>
                      <a:pt x="9458" y="461"/>
                    </a:lnTo>
                    <a:lnTo>
                      <a:pt x="9584" y="566"/>
                    </a:lnTo>
                    <a:lnTo>
                      <a:pt x="9563" y="629"/>
                    </a:lnTo>
                    <a:lnTo>
                      <a:pt x="9521" y="691"/>
                    </a:lnTo>
                    <a:lnTo>
                      <a:pt x="9625" y="796"/>
                    </a:lnTo>
                    <a:lnTo>
                      <a:pt x="9709" y="817"/>
                    </a:lnTo>
                    <a:lnTo>
                      <a:pt x="9709" y="880"/>
                    </a:lnTo>
                    <a:lnTo>
                      <a:pt x="9605" y="901"/>
                    </a:lnTo>
                    <a:lnTo>
                      <a:pt x="9605" y="942"/>
                    </a:lnTo>
                    <a:lnTo>
                      <a:pt x="9395" y="712"/>
                    </a:lnTo>
                    <a:lnTo>
                      <a:pt x="9353" y="712"/>
                    </a:lnTo>
                    <a:lnTo>
                      <a:pt x="9312" y="796"/>
                    </a:lnTo>
                    <a:lnTo>
                      <a:pt x="9312" y="901"/>
                    </a:lnTo>
                    <a:lnTo>
                      <a:pt x="9270" y="880"/>
                    </a:lnTo>
                    <a:lnTo>
                      <a:pt x="9249" y="691"/>
                    </a:lnTo>
                    <a:lnTo>
                      <a:pt x="9270" y="566"/>
                    </a:lnTo>
                    <a:lnTo>
                      <a:pt x="9186" y="419"/>
                    </a:lnTo>
                    <a:lnTo>
                      <a:pt x="9186" y="273"/>
                    </a:lnTo>
                    <a:lnTo>
                      <a:pt x="9123" y="210"/>
                    </a:lnTo>
                    <a:lnTo>
                      <a:pt x="9081" y="252"/>
                    </a:lnTo>
                    <a:lnTo>
                      <a:pt x="8956" y="147"/>
                    </a:lnTo>
                    <a:lnTo>
                      <a:pt x="8872" y="105"/>
                    </a:lnTo>
                    <a:lnTo>
                      <a:pt x="8851" y="252"/>
                    </a:lnTo>
                    <a:lnTo>
                      <a:pt x="8872" y="461"/>
                    </a:lnTo>
                    <a:lnTo>
                      <a:pt x="8851" y="670"/>
                    </a:lnTo>
                    <a:lnTo>
                      <a:pt x="8893" y="817"/>
                    </a:lnTo>
                    <a:lnTo>
                      <a:pt x="8935" y="984"/>
                    </a:lnTo>
                    <a:lnTo>
                      <a:pt x="8935" y="1047"/>
                    </a:lnTo>
                    <a:lnTo>
                      <a:pt x="8935" y="1193"/>
                    </a:lnTo>
                    <a:lnTo>
                      <a:pt x="8872" y="1235"/>
                    </a:lnTo>
                    <a:lnTo>
                      <a:pt x="8830" y="1131"/>
                    </a:lnTo>
                    <a:lnTo>
                      <a:pt x="8788" y="984"/>
                    </a:lnTo>
                    <a:lnTo>
                      <a:pt x="8747" y="901"/>
                    </a:lnTo>
                    <a:lnTo>
                      <a:pt x="8747" y="775"/>
                    </a:lnTo>
                    <a:lnTo>
                      <a:pt x="8726" y="629"/>
                    </a:lnTo>
                    <a:lnTo>
                      <a:pt x="8684" y="482"/>
                    </a:lnTo>
                    <a:lnTo>
                      <a:pt x="8475" y="357"/>
                    </a:lnTo>
                    <a:lnTo>
                      <a:pt x="8412" y="357"/>
                    </a:lnTo>
                    <a:lnTo>
                      <a:pt x="8370" y="482"/>
                    </a:lnTo>
                    <a:lnTo>
                      <a:pt x="8349" y="524"/>
                    </a:lnTo>
                    <a:lnTo>
                      <a:pt x="8370" y="691"/>
                    </a:lnTo>
                    <a:lnTo>
                      <a:pt x="8558" y="817"/>
                    </a:lnTo>
                    <a:lnTo>
                      <a:pt x="8558" y="901"/>
                    </a:lnTo>
                    <a:lnTo>
                      <a:pt x="8370" y="880"/>
                    </a:lnTo>
                    <a:lnTo>
                      <a:pt x="8328" y="838"/>
                    </a:lnTo>
                    <a:lnTo>
                      <a:pt x="8244" y="838"/>
                    </a:lnTo>
                    <a:lnTo>
                      <a:pt x="8161" y="921"/>
                    </a:lnTo>
                    <a:lnTo>
                      <a:pt x="8244" y="1131"/>
                    </a:lnTo>
                    <a:lnTo>
                      <a:pt x="8224" y="1193"/>
                    </a:lnTo>
                    <a:lnTo>
                      <a:pt x="8077" y="1235"/>
                    </a:lnTo>
                    <a:lnTo>
                      <a:pt x="8035" y="1340"/>
                    </a:lnTo>
                    <a:lnTo>
                      <a:pt x="7952" y="1403"/>
                    </a:lnTo>
                    <a:lnTo>
                      <a:pt x="7910" y="1319"/>
                    </a:lnTo>
                    <a:lnTo>
                      <a:pt x="7910" y="1214"/>
                    </a:lnTo>
                    <a:lnTo>
                      <a:pt x="7847" y="1214"/>
                    </a:lnTo>
                    <a:lnTo>
                      <a:pt x="7784" y="1361"/>
                    </a:lnTo>
                    <a:lnTo>
                      <a:pt x="7700" y="1403"/>
                    </a:lnTo>
                    <a:lnTo>
                      <a:pt x="7680" y="1131"/>
                    </a:lnTo>
                    <a:lnTo>
                      <a:pt x="7700" y="984"/>
                    </a:lnTo>
                    <a:lnTo>
                      <a:pt x="7700" y="921"/>
                    </a:lnTo>
                    <a:lnTo>
                      <a:pt x="7491" y="838"/>
                    </a:lnTo>
                    <a:lnTo>
                      <a:pt x="7470" y="775"/>
                    </a:lnTo>
                    <a:lnTo>
                      <a:pt x="7533" y="691"/>
                    </a:lnTo>
                    <a:lnTo>
                      <a:pt x="7554" y="608"/>
                    </a:lnTo>
                    <a:lnTo>
                      <a:pt x="7470" y="566"/>
                    </a:lnTo>
                    <a:lnTo>
                      <a:pt x="7261" y="524"/>
                    </a:lnTo>
                    <a:lnTo>
                      <a:pt x="7219" y="482"/>
                    </a:lnTo>
                    <a:lnTo>
                      <a:pt x="7073" y="524"/>
                    </a:lnTo>
                    <a:lnTo>
                      <a:pt x="7031" y="629"/>
                    </a:lnTo>
                    <a:lnTo>
                      <a:pt x="7115" y="712"/>
                    </a:lnTo>
                    <a:lnTo>
                      <a:pt x="7115" y="921"/>
                    </a:lnTo>
                    <a:lnTo>
                      <a:pt x="7073" y="984"/>
                    </a:lnTo>
                    <a:lnTo>
                      <a:pt x="6968" y="942"/>
                    </a:lnTo>
                    <a:lnTo>
                      <a:pt x="6864" y="984"/>
                    </a:lnTo>
                    <a:lnTo>
                      <a:pt x="6780" y="901"/>
                    </a:lnTo>
                    <a:lnTo>
                      <a:pt x="6654" y="901"/>
                    </a:lnTo>
                    <a:lnTo>
                      <a:pt x="6633" y="1026"/>
                    </a:lnTo>
                    <a:lnTo>
                      <a:pt x="6675" y="1089"/>
                    </a:lnTo>
                    <a:lnTo>
                      <a:pt x="6738" y="1193"/>
                    </a:lnTo>
                    <a:lnTo>
                      <a:pt x="6801" y="1256"/>
                    </a:lnTo>
                    <a:lnTo>
                      <a:pt x="6801" y="1403"/>
                    </a:lnTo>
                    <a:lnTo>
                      <a:pt x="6864" y="1465"/>
                    </a:lnTo>
                    <a:lnTo>
                      <a:pt x="6905" y="1465"/>
                    </a:lnTo>
                    <a:lnTo>
                      <a:pt x="7010" y="1633"/>
                    </a:lnTo>
                    <a:lnTo>
                      <a:pt x="7010" y="1779"/>
                    </a:lnTo>
                    <a:lnTo>
                      <a:pt x="6968" y="1842"/>
                    </a:lnTo>
                    <a:lnTo>
                      <a:pt x="6989" y="1717"/>
                    </a:lnTo>
                    <a:lnTo>
                      <a:pt x="6947" y="1717"/>
                    </a:lnTo>
                    <a:lnTo>
                      <a:pt x="6843" y="1842"/>
                    </a:lnTo>
                    <a:lnTo>
                      <a:pt x="6780" y="1758"/>
                    </a:lnTo>
                    <a:lnTo>
                      <a:pt x="6780" y="1654"/>
                    </a:lnTo>
                    <a:lnTo>
                      <a:pt x="6801" y="1633"/>
                    </a:lnTo>
                    <a:lnTo>
                      <a:pt x="6780" y="1549"/>
                    </a:lnTo>
                    <a:lnTo>
                      <a:pt x="6738" y="1612"/>
                    </a:lnTo>
                    <a:lnTo>
                      <a:pt x="6654" y="1612"/>
                    </a:lnTo>
                    <a:lnTo>
                      <a:pt x="6654" y="1758"/>
                    </a:lnTo>
                    <a:lnTo>
                      <a:pt x="6592" y="1842"/>
                    </a:lnTo>
                    <a:lnTo>
                      <a:pt x="6571" y="1758"/>
                    </a:lnTo>
                    <a:lnTo>
                      <a:pt x="6508" y="1675"/>
                    </a:lnTo>
                    <a:lnTo>
                      <a:pt x="6550" y="1570"/>
                    </a:lnTo>
                    <a:lnTo>
                      <a:pt x="6550" y="1424"/>
                    </a:lnTo>
                    <a:lnTo>
                      <a:pt x="6445" y="1298"/>
                    </a:lnTo>
                    <a:lnTo>
                      <a:pt x="6382" y="1298"/>
                    </a:lnTo>
                    <a:lnTo>
                      <a:pt x="6257" y="1465"/>
                    </a:lnTo>
                    <a:lnTo>
                      <a:pt x="6215" y="1507"/>
                    </a:lnTo>
                    <a:lnTo>
                      <a:pt x="6215" y="1633"/>
                    </a:lnTo>
                    <a:lnTo>
                      <a:pt x="6257" y="1717"/>
                    </a:lnTo>
                    <a:lnTo>
                      <a:pt x="6215" y="1758"/>
                    </a:lnTo>
                    <a:lnTo>
                      <a:pt x="6131" y="1675"/>
                    </a:lnTo>
                    <a:lnTo>
                      <a:pt x="6152" y="1612"/>
                    </a:lnTo>
                    <a:lnTo>
                      <a:pt x="6110" y="1528"/>
                    </a:lnTo>
                    <a:lnTo>
                      <a:pt x="6131" y="1424"/>
                    </a:lnTo>
                    <a:lnTo>
                      <a:pt x="6110" y="1298"/>
                    </a:lnTo>
                    <a:lnTo>
                      <a:pt x="5985" y="1235"/>
                    </a:lnTo>
                    <a:lnTo>
                      <a:pt x="5985" y="1089"/>
                    </a:lnTo>
                    <a:lnTo>
                      <a:pt x="5985" y="984"/>
                    </a:lnTo>
                    <a:lnTo>
                      <a:pt x="5943" y="984"/>
                    </a:lnTo>
                    <a:lnTo>
                      <a:pt x="5796" y="1110"/>
                    </a:lnTo>
                    <a:lnTo>
                      <a:pt x="5713" y="1131"/>
                    </a:lnTo>
                    <a:lnTo>
                      <a:pt x="5692" y="1256"/>
                    </a:lnTo>
                    <a:lnTo>
                      <a:pt x="5713" y="1340"/>
                    </a:lnTo>
                    <a:lnTo>
                      <a:pt x="5692" y="1403"/>
                    </a:lnTo>
                    <a:lnTo>
                      <a:pt x="5692" y="1465"/>
                    </a:lnTo>
                    <a:lnTo>
                      <a:pt x="5608" y="1528"/>
                    </a:lnTo>
                    <a:lnTo>
                      <a:pt x="5608" y="1445"/>
                    </a:lnTo>
                    <a:lnTo>
                      <a:pt x="5629" y="1403"/>
                    </a:lnTo>
                    <a:lnTo>
                      <a:pt x="5608" y="1340"/>
                    </a:lnTo>
                    <a:lnTo>
                      <a:pt x="5524" y="1424"/>
                    </a:lnTo>
                    <a:lnTo>
                      <a:pt x="5462" y="1570"/>
                    </a:lnTo>
                    <a:lnTo>
                      <a:pt x="5399" y="1612"/>
                    </a:lnTo>
                    <a:lnTo>
                      <a:pt x="5399" y="1340"/>
                    </a:lnTo>
                    <a:lnTo>
                      <a:pt x="5420" y="1256"/>
                    </a:lnTo>
                    <a:lnTo>
                      <a:pt x="5420" y="1193"/>
                    </a:lnTo>
                    <a:lnTo>
                      <a:pt x="5336" y="1152"/>
                    </a:lnTo>
                    <a:lnTo>
                      <a:pt x="5273" y="1214"/>
                    </a:lnTo>
                    <a:lnTo>
                      <a:pt x="5022" y="1214"/>
                    </a:lnTo>
                    <a:lnTo>
                      <a:pt x="4876" y="1319"/>
                    </a:lnTo>
                    <a:lnTo>
                      <a:pt x="4771" y="1298"/>
                    </a:lnTo>
                    <a:lnTo>
                      <a:pt x="4646" y="1361"/>
                    </a:lnTo>
                    <a:lnTo>
                      <a:pt x="4583" y="1465"/>
                    </a:lnTo>
                    <a:lnTo>
                      <a:pt x="4457" y="1465"/>
                    </a:lnTo>
                    <a:lnTo>
                      <a:pt x="4353" y="1528"/>
                    </a:lnTo>
                    <a:lnTo>
                      <a:pt x="4332" y="1654"/>
                    </a:lnTo>
                    <a:lnTo>
                      <a:pt x="4248" y="1612"/>
                    </a:lnTo>
                    <a:lnTo>
                      <a:pt x="4227" y="1633"/>
                    </a:lnTo>
                    <a:lnTo>
                      <a:pt x="4248" y="1737"/>
                    </a:lnTo>
                    <a:lnTo>
                      <a:pt x="4290" y="1758"/>
                    </a:lnTo>
                    <a:lnTo>
                      <a:pt x="4269" y="1863"/>
                    </a:lnTo>
                    <a:lnTo>
                      <a:pt x="4290" y="1968"/>
                    </a:lnTo>
                    <a:lnTo>
                      <a:pt x="4415" y="1947"/>
                    </a:lnTo>
                    <a:lnTo>
                      <a:pt x="4478" y="1863"/>
                    </a:lnTo>
                    <a:lnTo>
                      <a:pt x="4478" y="1779"/>
                    </a:lnTo>
                    <a:lnTo>
                      <a:pt x="4604" y="1758"/>
                    </a:lnTo>
                    <a:lnTo>
                      <a:pt x="4667" y="1717"/>
                    </a:lnTo>
                    <a:lnTo>
                      <a:pt x="4708" y="1675"/>
                    </a:lnTo>
                    <a:lnTo>
                      <a:pt x="4750" y="1821"/>
                    </a:lnTo>
                    <a:lnTo>
                      <a:pt x="4813" y="1758"/>
                    </a:lnTo>
                    <a:lnTo>
                      <a:pt x="4855" y="1654"/>
                    </a:lnTo>
                    <a:lnTo>
                      <a:pt x="4897" y="1633"/>
                    </a:lnTo>
                    <a:lnTo>
                      <a:pt x="4876" y="1779"/>
                    </a:lnTo>
                    <a:lnTo>
                      <a:pt x="4918" y="1842"/>
                    </a:lnTo>
                    <a:lnTo>
                      <a:pt x="5064" y="1842"/>
                    </a:lnTo>
                    <a:lnTo>
                      <a:pt x="4939" y="1884"/>
                    </a:lnTo>
                    <a:lnTo>
                      <a:pt x="4771" y="1926"/>
                    </a:lnTo>
                    <a:lnTo>
                      <a:pt x="4604" y="2051"/>
                    </a:lnTo>
                    <a:lnTo>
                      <a:pt x="4478" y="2093"/>
                    </a:lnTo>
                    <a:lnTo>
                      <a:pt x="4499" y="2198"/>
                    </a:lnTo>
                    <a:lnTo>
                      <a:pt x="4499" y="2281"/>
                    </a:lnTo>
                    <a:lnTo>
                      <a:pt x="4583" y="2281"/>
                    </a:lnTo>
                    <a:lnTo>
                      <a:pt x="4667" y="2198"/>
                    </a:lnTo>
                    <a:lnTo>
                      <a:pt x="4771" y="2198"/>
                    </a:lnTo>
                    <a:lnTo>
                      <a:pt x="4918" y="2156"/>
                    </a:lnTo>
                    <a:lnTo>
                      <a:pt x="5127" y="2135"/>
                    </a:lnTo>
                    <a:lnTo>
                      <a:pt x="5378" y="2072"/>
                    </a:lnTo>
                    <a:lnTo>
                      <a:pt x="5420" y="2135"/>
                    </a:lnTo>
                    <a:lnTo>
                      <a:pt x="5420" y="2198"/>
                    </a:lnTo>
                    <a:lnTo>
                      <a:pt x="5336" y="2240"/>
                    </a:lnTo>
                    <a:lnTo>
                      <a:pt x="5273" y="2177"/>
                    </a:lnTo>
                    <a:lnTo>
                      <a:pt x="5169" y="2177"/>
                    </a:lnTo>
                    <a:lnTo>
                      <a:pt x="5064" y="2261"/>
                    </a:lnTo>
                    <a:lnTo>
                      <a:pt x="4876" y="2261"/>
                    </a:lnTo>
                    <a:lnTo>
                      <a:pt x="4708" y="2386"/>
                    </a:lnTo>
                    <a:lnTo>
                      <a:pt x="4562" y="2386"/>
                    </a:lnTo>
                    <a:lnTo>
                      <a:pt x="4541" y="2449"/>
                    </a:lnTo>
                    <a:lnTo>
                      <a:pt x="4604" y="2554"/>
                    </a:lnTo>
                    <a:lnTo>
                      <a:pt x="4708" y="2554"/>
                    </a:lnTo>
                    <a:lnTo>
                      <a:pt x="4813" y="2616"/>
                    </a:lnTo>
                    <a:lnTo>
                      <a:pt x="4750" y="2658"/>
                    </a:lnTo>
                    <a:lnTo>
                      <a:pt x="4562" y="2658"/>
                    </a:lnTo>
                    <a:lnTo>
                      <a:pt x="4478" y="2574"/>
                    </a:lnTo>
                    <a:lnTo>
                      <a:pt x="4415" y="2574"/>
                    </a:lnTo>
                    <a:lnTo>
                      <a:pt x="4353" y="2616"/>
                    </a:lnTo>
                    <a:lnTo>
                      <a:pt x="4353" y="2763"/>
                    </a:lnTo>
                    <a:lnTo>
                      <a:pt x="4290" y="2826"/>
                    </a:lnTo>
                    <a:lnTo>
                      <a:pt x="4332" y="2909"/>
                    </a:lnTo>
                    <a:lnTo>
                      <a:pt x="4415" y="2972"/>
                    </a:lnTo>
                    <a:lnTo>
                      <a:pt x="4562" y="2909"/>
                    </a:lnTo>
                    <a:lnTo>
                      <a:pt x="4750" y="3014"/>
                    </a:lnTo>
                    <a:lnTo>
                      <a:pt x="4897" y="2993"/>
                    </a:lnTo>
                    <a:lnTo>
                      <a:pt x="4918" y="3035"/>
                    </a:lnTo>
                    <a:lnTo>
                      <a:pt x="5022" y="3035"/>
                    </a:lnTo>
                    <a:lnTo>
                      <a:pt x="5169" y="3139"/>
                    </a:lnTo>
                    <a:lnTo>
                      <a:pt x="5231" y="3139"/>
                    </a:lnTo>
                    <a:lnTo>
                      <a:pt x="5315" y="3118"/>
                    </a:lnTo>
                    <a:lnTo>
                      <a:pt x="5462" y="3139"/>
                    </a:lnTo>
                    <a:lnTo>
                      <a:pt x="5545" y="3139"/>
                    </a:lnTo>
                    <a:lnTo>
                      <a:pt x="5713" y="3035"/>
                    </a:lnTo>
                    <a:lnTo>
                      <a:pt x="5943" y="3035"/>
                    </a:lnTo>
                    <a:lnTo>
                      <a:pt x="6110" y="3014"/>
                    </a:lnTo>
                    <a:lnTo>
                      <a:pt x="6173" y="2972"/>
                    </a:lnTo>
                    <a:lnTo>
                      <a:pt x="6236" y="2930"/>
                    </a:lnTo>
                    <a:lnTo>
                      <a:pt x="6320" y="2930"/>
                    </a:lnTo>
                    <a:lnTo>
                      <a:pt x="6320" y="2993"/>
                    </a:lnTo>
                    <a:lnTo>
                      <a:pt x="6278" y="3077"/>
                    </a:lnTo>
                    <a:lnTo>
                      <a:pt x="6068" y="3098"/>
                    </a:lnTo>
                    <a:lnTo>
                      <a:pt x="5838" y="3139"/>
                    </a:lnTo>
                    <a:lnTo>
                      <a:pt x="5755" y="3202"/>
                    </a:lnTo>
                    <a:lnTo>
                      <a:pt x="5650" y="3223"/>
                    </a:lnTo>
                    <a:lnTo>
                      <a:pt x="5629" y="3244"/>
                    </a:lnTo>
                    <a:lnTo>
                      <a:pt x="5462" y="3223"/>
                    </a:lnTo>
                    <a:lnTo>
                      <a:pt x="5336" y="3286"/>
                    </a:lnTo>
                    <a:lnTo>
                      <a:pt x="5231" y="3286"/>
                    </a:lnTo>
                    <a:lnTo>
                      <a:pt x="5190" y="3223"/>
                    </a:lnTo>
                    <a:lnTo>
                      <a:pt x="5085" y="3223"/>
                    </a:lnTo>
                    <a:lnTo>
                      <a:pt x="4897" y="3118"/>
                    </a:lnTo>
                    <a:lnTo>
                      <a:pt x="4562" y="3118"/>
                    </a:lnTo>
                    <a:lnTo>
                      <a:pt x="4499" y="3077"/>
                    </a:lnTo>
                    <a:lnTo>
                      <a:pt x="4374" y="3098"/>
                    </a:lnTo>
                    <a:lnTo>
                      <a:pt x="4269" y="3077"/>
                    </a:lnTo>
                    <a:lnTo>
                      <a:pt x="4227" y="3118"/>
                    </a:lnTo>
                    <a:lnTo>
                      <a:pt x="4248" y="3286"/>
                    </a:lnTo>
                    <a:lnTo>
                      <a:pt x="4290" y="3328"/>
                    </a:lnTo>
                    <a:lnTo>
                      <a:pt x="4290" y="3516"/>
                    </a:lnTo>
                    <a:lnTo>
                      <a:pt x="4353" y="3642"/>
                    </a:lnTo>
                    <a:lnTo>
                      <a:pt x="4395" y="3704"/>
                    </a:lnTo>
                    <a:lnTo>
                      <a:pt x="4478" y="3725"/>
                    </a:lnTo>
                    <a:lnTo>
                      <a:pt x="4646" y="3934"/>
                    </a:lnTo>
                    <a:lnTo>
                      <a:pt x="4708" y="3976"/>
                    </a:lnTo>
                    <a:lnTo>
                      <a:pt x="4771" y="3955"/>
                    </a:lnTo>
                    <a:lnTo>
                      <a:pt x="4897" y="3767"/>
                    </a:lnTo>
                    <a:lnTo>
                      <a:pt x="5106" y="3662"/>
                    </a:lnTo>
                    <a:lnTo>
                      <a:pt x="5315" y="3537"/>
                    </a:lnTo>
                    <a:lnTo>
                      <a:pt x="5441" y="3432"/>
                    </a:lnTo>
                    <a:lnTo>
                      <a:pt x="5503" y="3349"/>
                    </a:lnTo>
                    <a:lnTo>
                      <a:pt x="5545" y="3349"/>
                    </a:lnTo>
                    <a:lnTo>
                      <a:pt x="5817" y="3411"/>
                    </a:lnTo>
                    <a:lnTo>
                      <a:pt x="6027" y="3390"/>
                    </a:lnTo>
                    <a:lnTo>
                      <a:pt x="6173" y="3390"/>
                    </a:lnTo>
                    <a:lnTo>
                      <a:pt x="6320" y="3495"/>
                    </a:lnTo>
                    <a:lnTo>
                      <a:pt x="6571" y="3516"/>
                    </a:lnTo>
                    <a:lnTo>
                      <a:pt x="6780" y="3516"/>
                    </a:lnTo>
                    <a:lnTo>
                      <a:pt x="6864" y="3558"/>
                    </a:lnTo>
                    <a:lnTo>
                      <a:pt x="6843" y="3600"/>
                    </a:lnTo>
                    <a:lnTo>
                      <a:pt x="6654" y="3621"/>
                    </a:lnTo>
                    <a:lnTo>
                      <a:pt x="6550" y="3600"/>
                    </a:lnTo>
                    <a:lnTo>
                      <a:pt x="6361" y="3558"/>
                    </a:lnTo>
                    <a:lnTo>
                      <a:pt x="6152" y="3453"/>
                    </a:lnTo>
                    <a:lnTo>
                      <a:pt x="6047" y="3453"/>
                    </a:lnTo>
                    <a:lnTo>
                      <a:pt x="5964" y="3495"/>
                    </a:lnTo>
                    <a:lnTo>
                      <a:pt x="5734" y="3453"/>
                    </a:lnTo>
                    <a:lnTo>
                      <a:pt x="5608" y="3432"/>
                    </a:lnTo>
                    <a:lnTo>
                      <a:pt x="5545" y="3516"/>
                    </a:lnTo>
                    <a:lnTo>
                      <a:pt x="5399" y="3600"/>
                    </a:lnTo>
                    <a:lnTo>
                      <a:pt x="5294" y="3725"/>
                    </a:lnTo>
                    <a:lnTo>
                      <a:pt x="5106" y="3830"/>
                    </a:lnTo>
                    <a:lnTo>
                      <a:pt x="5022" y="3976"/>
                    </a:lnTo>
                    <a:lnTo>
                      <a:pt x="4939" y="4060"/>
                    </a:lnTo>
                    <a:lnTo>
                      <a:pt x="4918" y="4123"/>
                    </a:lnTo>
                    <a:lnTo>
                      <a:pt x="5064" y="4227"/>
                    </a:lnTo>
                    <a:lnTo>
                      <a:pt x="5190" y="4227"/>
                    </a:lnTo>
                    <a:lnTo>
                      <a:pt x="5190" y="4290"/>
                    </a:lnTo>
                    <a:lnTo>
                      <a:pt x="5294" y="4395"/>
                    </a:lnTo>
                    <a:lnTo>
                      <a:pt x="5503" y="4395"/>
                    </a:lnTo>
                    <a:lnTo>
                      <a:pt x="5755" y="4478"/>
                    </a:lnTo>
                    <a:lnTo>
                      <a:pt x="5943" y="4478"/>
                    </a:lnTo>
                    <a:lnTo>
                      <a:pt x="6110" y="4332"/>
                    </a:lnTo>
                    <a:lnTo>
                      <a:pt x="6131" y="4144"/>
                    </a:lnTo>
                    <a:lnTo>
                      <a:pt x="6278" y="4081"/>
                    </a:lnTo>
                    <a:lnTo>
                      <a:pt x="6382" y="4123"/>
                    </a:lnTo>
                    <a:lnTo>
                      <a:pt x="6257" y="4165"/>
                    </a:lnTo>
                    <a:lnTo>
                      <a:pt x="6257" y="4269"/>
                    </a:lnTo>
                    <a:lnTo>
                      <a:pt x="6361" y="4290"/>
                    </a:lnTo>
                    <a:lnTo>
                      <a:pt x="6508" y="4248"/>
                    </a:lnTo>
                    <a:lnTo>
                      <a:pt x="6654" y="4269"/>
                    </a:lnTo>
                    <a:lnTo>
                      <a:pt x="6780" y="4186"/>
                    </a:lnTo>
                    <a:lnTo>
                      <a:pt x="6884" y="4227"/>
                    </a:lnTo>
                    <a:lnTo>
                      <a:pt x="6780" y="4332"/>
                    </a:lnTo>
                    <a:lnTo>
                      <a:pt x="6571" y="4353"/>
                    </a:lnTo>
                    <a:lnTo>
                      <a:pt x="6466" y="4374"/>
                    </a:lnTo>
                    <a:lnTo>
                      <a:pt x="6320" y="4374"/>
                    </a:lnTo>
                    <a:lnTo>
                      <a:pt x="6152" y="4541"/>
                    </a:lnTo>
                    <a:lnTo>
                      <a:pt x="6173" y="4604"/>
                    </a:lnTo>
                    <a:lnTo>
                      <a:pt x="6257" y="4646"/>
                    </a:lnTo>
                    <a:lnTo>
                      <a:pt x="6445" y="4604"/>
                    </a:lnTo>
                    <a:lnTo>
                      <a:pt x="6571" y="4771"/>
                    </a:lnTo>
                    <a:lnTo>
                      <a:pt x="7010" y="4771"/>
                    </a:lnTo>
                    <a:lnTo>
                      <a:pt x="7156" y="4750"/>
                    </a:lnTo>
                    <a:lnTo>
                      <a:pt x="7554" y="4583"/>
                    </a:lnTo>
                    <a:lnTo>
                      <a:pt x="7680" y="4562"/>
                    </a:lnTo>
                    <a:lnTo>
                      <a:pt x="7889" y="4395"/>
                    </a:lnTo>
                    <a:lnTo>
                      <a:pt x="7847" y="4353"/>
                    </a:lnTo>
                    <a:lnTo>
                      <a:pt x="7805" y="4353"/>
                    </a:lnTo>
                    <a:lnTo>
                      <a:pt x="7952" y="4165"/>
                    </a:lnTo>
                    <a:lnTo>
                      <a:pt x="8056" y="4165"/>
                    </a:lnTo>
                    <a:lnTo>
                      <a:pt x="8140" y="4039"/>
                    </a:lnTo>
                    <a:lnTo>
                      <a:pt x="8161" y="4060"/>
                    </a:lnTo>
                    <a:lnTo>
                      <a:pt x="8224" y="4165"/>
                    </a:lnTo>
                    <a:lnTo>
                      <a:pt x="8265" y="4165"/>
                    </a:lnTo>
                    <a:lnTo>
                      <a:pt x="8265" y="4060"/>
                    </a:lnTo>
                    <a:lnTo>
                      <a:pt x="8579" y="3830"/>
                    </a:lnTo>
                    <a:lnTo>
                      <a:pt x="8788" y="3809"/>
                    </a:lnTo>
                    <a:lnTo>
                      <a:pt x="9123" y="3662"/>
                    </a:lnTo>
                    <a:lnTo>
                      <a:pt x="9123" y="3746"/>
                    </a:lnTo>
                    <a:lnTo>
                      <a:pt x="8851" y="3872"/>
                    </a:lnTo>
                    <a:lnTo>
                      <a:pt x="8684" y="3872"/>
                    </a:lnTo>
                    <a:lnTo>
                      <a:pt x="8370" y="4060"/>
                    </a:lnTo>
                    <a:lnTo>
                      <a:pt x="8328" y="4227"/>
                    </a:lnTo>
                    <a:lnTo>
                      <a:pt x="8203" y="4332"/>
                    </a:lnTo>
                    <a:lnTo>
                      <a:pt x="8056" y="4332"/>
                    </a:lnTo>
                    <a:lnTo>
                      <a:pt x="8014" y="4478"/>
                    </a:lnTo>
                    <a:lnTo>
                      <a:pt x="7952" y="4541"/>
                    </a:lnTo>
                    <a:lnTo>
                      <a:pt x="7952" y="4583"/>
                    </a:lnTo>
                    <a:lnTo>
                      <a:pt x="8244" y="4562"/>
                    </a:lnTo>
                    <a:lnTo>
                      <a:pt x="8328" y="4604"/>
                    </a:lnTo>
                    <a:lnTo>
                      <a:pt x="8454" y="4604"/>
                    </a:lnTo>
                    <a:lnTo>
                      <a:pt x="8579" y="4688"/>
                    </a:lnTo>
                    <a:lnTo>
                      <a:pt x="8558" y="4750"/>
                    </a:lnTo>
                    <a:lnTo>
                      <a:pt x="8663" y="4792"/>
                    </a:lnTo>
                    <a:lnTo>
                      <a:pt x="8747" y="4792"/>
                    </a:lnTo>
                    <a:lnTo>
                      <a:pt x="8788" y="4855"/>
                    </a:lnTo>
                    <a:lnTo>
                      <a:pt x="8663" y="4876"/>
                    </a:lnTo>
                    <a:lnTo>
                      <a:pt x="8558" y="4918"/>
                    </a:lnTo>
                    <a:lnTo>
                      <a:pt x="8433" y="4813"/>
                    </a:lnTo>
                    <a:lnTo>
                      <a:pt x="8224" y="4750"/>
                    </a:lnTo>
                    <a:lnTo>
                      <a:pt x="7952" y="4771"/>
                    </a:lnTo>
                    <a:lnTo>
                      <a:pt x="7554" y="4813"/>
                    </a:lnTo>
                    <a:lnTo>
                      <a:pt x="7408" y="4876"/>
                    </a:lnTo>
                    <a:lnTo>
                      <a:pt x="7303" y="4876"/>
                    </a:lnTo>
                    <a:lnTo>
                      <a:pt x="7303" y="4918"/>
                    </a:lnTo>
                    <a:lnTo>
                      <a:pt x="7324" y="4981"/>
                    </a:lnTo>
                    <a:lnTo>
                      <a:pt x="7512" y="5022"/>
                    </a:lnTo>
                    <a:lnTo>
                      <a:pt x="7680" y="5022"/>
                    </a:lnTo>
                    <a:lnTo>
                      <a:pt x="7784" y="5085"/>
                    </a:lnTo>
                    <a:lnTo>
                      <a:pt x="7784" y="5169"/>
                    </a:lnTo>
                    <a:lnTo>
                      <a:pt x="7638" y="5190"/>
                    </a:lnTo>
                    <a:lnTo>
                      <a:pt x="7533" y="5106"/>
                    </a:lnTo>
                    <a:lnTo>
                      <a:pt x="7324" y="5085"/>
                    </a:lnTo>
                    <a:lnTo>
                      <a:pt x="7219" y="5002"/>
                    </a:lnTo>
                    <a:lnTo>
                      <a:pt x="7115" y="4981"/>
                    </a:lnTo>
                    <a:lnTo>
                      <a:pt x="6947" y="5064"/>
                    </a:lnTo>
                    <a:lnTo>
                      <a:pt x="6696" y="5085"/>
                    </a:lnTo>
                    <a:lnTo>
                      <a:pt x="6508" y="5002"/>
                    </a:lnTo>
                    <a:lnTo>
                      <a:pt x="6361" y="5002"/>
                    </a:lnTo>
                    <a:lnTo>
                      <a:pt x="6215" y="4960"/>
                    </a:lnTo>
                    <a:lnTo>
                      <a:pt x="6131" y="4897"/>
                    </a:lnTo>
                    <a:lnTo>
                      <a:pt x="5922" y="4918"/>
                    </a:lnTo>
                    <a:lnTo>
                      <a:pt x="5859" y="5064"/>
                    </a:lnTo>
                    <a:lnTo>
                      <a:pt x="5922" y="5169"/>
                    </a:lnTo>
                    <a:lnTo>
                      <a:pt x="5922" y="5587"/>
                    </a:lnTo>
                    <a:lnTo>
                      <a:pt x="5943" y="5629"/>
                    </a:lnTo>
                    <a:lnTo>
                      <a:pt x="5838" y="5755"/>
                    </a:lnTo>
                    <a:lnTo>
                      <a:pt x="5838" y="5839"/>
                    </a:lnTo>
                    <a:lnTo>
                      <a:pt x="5922" y="5901"/>
                    </a:lnTo>
                    <a:lnTo>
                      <a:pt x="5985" y="6006"/>
                    </a:lnTo>
                    <a:lnTo>
                      <a:pt x="6131" y="6006"/>
                    </a:lnTo>
                    <a:lnTo>
                      <a:pt x="6236" y="6069"/>
                    </a:lnTo>
                    <a:lnTo>
                      <a:pt x="6110" y="6048"/>
                    </a:lnTo>
                    <a:lnTo>
                      <a:pt x="6027" y="6111"/>
                    </a:lnTo>
                    <a:lnTo>
                      <a:pt x="5985" y="6173"/>
                    </a:lnTo>
                    <a:lnTo>
                      <a:pt x="5964" y="6069"/>
                    </a:lnTo>
                    <a:lnTo>
                      <a:pt x="5859" y="5964"/>
                    </a:lnTo>
                    <a:lnTo>
                      <a:pt x="5817" y="5964"/>
                    </a:lnTo>
                    <a:lnTo>
                      <a:pt x="5796" y="6027"/>
                    </a:lnTo>
                    <a:lnTo>
                      <a:pt x="5713" y="5922"/>
                    </a:lnTo>
                    <a:lnTo>
                      <a:pt x="5692" y="5734"/>
                    </a:lnTo>
                    <a:lnTo>
                      <a:pt x="5692" y="5525"/>
                    </a:lnTo>
                    <a:lnTo>
                      <a:pt x="5629" y="5232"/>
                    </a:lnTo>
                    <a:lnTo>
                      <a:pt x="5503" y="5085"/>
                    </a:lnTo>
                    <a:lnTo>
                      <a:pt x="5503" y="4981"/>
                    </a:lnTo>
                    <a:lnTo>
                      <a:pt x="5231" y="4792"/>
                    </a:lnTo>
                    <a:lnTo>
                      <a:pt x="5169" y="4792"/>
                    </a:lnTo>
                    <a:lnTo>
                      <a:pt x="5001" y="4688"/>
                    </a:lnTo>
                    <a:lnTo>
                      <a:pt x="4980" y="4583"/>
                    </a:lnTo>
                    <a:lnTo>
                      <a:pt x="4876" y="4541"/>
                    </a:lnTo>
                    <a:lnTo>
                      <a:pt x="4708" y="4583"/>
                    </a:lnTo>
                    <a:lnTo>
                      <a:pt x="4353" y="4981"/>
                    </a:lnTo>
                    <a:lnTo>
                      <a:pt x="4290" y="5106"/>
                    </a:lnTo>
                    <a:lnTo>
                      <a:pt x="4290" y="5211"/>
                    </a:lnTo>
                    <a:lnTo>
                      <a:pt x="4374" y="5274"/>
                    </a:lnTo>
                    <a:lnTo>
                      <a:pt x="4499" y="5315"/>
                    </a:lnTo>
                    <a:lnTo>
                      <a:pt x="4562" y="5441"/>
                    </a:lnTo>
                    <a:lnTo>
                      <a:pt x="4562" y="5525"/>
                    </a:lnTo>
                    <a:lnTo>
                      <a:pt x="4541" y="5546"/>
                    </a:lnTo>
                    <a:lnTo>
                      <a:pt x="4457" y="5420"/>
                    </a:lnTo>
                    <a:lnTo>
                      <a:pt x="4374" y="5399"/>
                    </a:lnTo>
                    <a:lnTo>
                      <a:pt x="4290" y="5336"/>
                    </a:lnTo>
                    <a:lnTo>
                      <a:pt x="4248" y="5378"/>
                    </a:lnTo>
                    <a:lnTo>
                      <a:pt x="4164" y="5399"/>
                    </a:lnTo>
                    <a:lnTo>
                      <a:pt x="4143" y="5483"/>
                    </a:lnTo>
                    <a:lnTo>
                      <a:pt x="4185" y="5608"/>
                    </a:lnTo>
                    <a:lnTo>
                      <a:pt x="4269" y="5650"/>
                    </a:lnTo>
                    <a:lnTo>
                      <a:pt x="4332" y="5818"/>
                    </a:lnTo>
                    <a:lnTo>
                      <a:pt x="4353" y="6131"/>
                    </a:lnTo>
                    <a:lnTo>
                      <a:pt x="4269" y="6278"/>
                    </a:lnTo>
                    <a:lnTo>
                      <a:pt x="4269" y="6445"/>
                    </a:lnTo>
                    <a:lnTo>
                      <a:pt x="4185" y="6634"/>
                    </a:lnTo>
                    <a:lnTo>
                      <a:pt x="4185" y="6759"/>
                    </a:lnTo>
                    <a:lnTo>
                      <a:pt x="4227" y="6780"/>
                    </a:lnTo>
                    <a:lnTo>
                      <a:pt x="4290" y="6759"/>
                    </a:lnTo>
                    <a:lnTo>
                      <a:pt x="4290" y="6759"/>
                    </a:lnTo>
                    <a:lnTo>
                      <a:pt x="4269" y="6906"/>
                    </a:lnTo>
                    <a:lnTo>
                      <a:pt x="4185" y="7052"/>
                    </a:lnTo>
                    <a:lnTo>
                      <a:pt x="4143" y="6968"/>
                    </a:lnTo>
                    <a:lnTo>
                      <a:pt x="4123" y="6864"/>
                    </a:lnTo>
                    <a:lnTo>
                      <a:pt x="4018" y="6780"/>
                    </a:lnTo>
                    <a:lnTo>
                      <a:pt x="3934" y="6864"/>
                    </a:lnTo>
                    <a:lnTo>
                      <a:pt x="3934" y="7052"/>
                    </a:lnTo>
                    <a:lnTo>
                      <a:pt x="4081" y="7303"/>
                    </a:lnTo>
                    <a:lnTo>
                      <a:pt x="4248" y="7282"/>
                    </a:lnTo>
                    <a:lnTo>
                      <a:pt x="4353" y="7324"/>
                    </a:lnTo>
                    <a:lnTo>
                      <a:pt x="4395" y="7408"/>
                    </a:lnTo>
                    <a:lnTo>
                      <a:pt x="4583" y="7408"/>
                    </a:lnTo>
                    <a:lnTo>
                      <a:pt x="4792" y="7491"/>
                    </a:lnTo>
                    <a:lnTo>
                      <a:pt x="4876" y="7408"/>
                    </a:lnTo>
                    <a:lnTo>
                      <a:pt x="5001" y="7324"/>
                    </a:lnTo>
                    <a:lnTo>
                      <a:pt x="5001" y="7261"/>
                    </a:lnTo>
                    <a:lnTo>
                      <a:pt x="5085" y="7219"/>
                    </a:lnTo>
                    <a:lnTo>
                      <a:pt x="5085" y="7303"/>
                    </a:lnTo>
                    <a:lnTo>
                      <a:pt x="5022" y="7408"/>
                    </a:lnTo>
                    <a:lnTo>
                      <a:pt x="5022" y="7533"/>
                    </a:lnTo>
                    <a:lnTo>
                      <a:pt x="4980" y="7596"/>
                    </a:lnTo>
                    <a:lnTo>
                      <a:pt x="4876" y="7533"/>
                    </a:lnTo>
                    <a:lnTo>
                      <a:pt x="4646" y="7533"/>
                    </a:lnTo>
                    <a:lnTo>
                      <a:pt x="4541" y="7575"/>
                    </a:lnTo>
                    <a:lnTo>
                      <a:pt x="4541" y="7680"/>
                    </a:lnTo>
                    <a:lnTo>
                      <a:pt x="4583" y="7701"/>
                    </a:lnTo>
                    <a:lnTo>
                      <a:pt x="4708" y="7701"/>
                    </a:lnTo>
                    <a:lnTo>
                      <a:pt x="4750" y="7784"/>
                    </a:lnTo>
                    <a:lnTo>
                      <a:pt x="4646" y="7784"/>
                    </a:lnTo>
                    <a:lnTo>
                      <a:pt x="4646" y="7952"/>
                    </a:lnTo>
                    <a:lnTo>
                      <a:pt x="4478" y="7722"/>
                    </a:lnTo>
                    <a:lnTo>
                      <a:pt x="4395" y="7722"/>
                    </a:lnTo>
                    <a:lnTo>
                      <a:pt x="4353" y="7617"/>
                    </a:lnTo>
                    <a:lnTo>
                      <a:pt x="4290" y="7533"/>
                    </a:lnTo>
                    <a:lnTo>
                      <a:pt x="4039" y="7366"/>
                    </a:lnTo>
                    <a:lnTo>
                      <a:pt x="3976" y="7366"/>
                    </a:lnTo>
                    <a:lnTo>
                      <a:pt x="3830" y="7199"/>
                    </a:lnTo>
                    <a:lnTo>
                      <a:pt x="3830" y="7178"/>
                    </a:lnTo>
                    <a:lnTo>
                      <a:pt x="3725" y="7178"/>
                    </a:lnTo>
                    <a:lnTo>
                      <a:pt x="3620" y="7261"/>
                    </a:lnTo>
                    <a:lnTo>
                      <a:pt x="3516" y="7261"/>
                    </a:lnTo>
                    <a:lnTo>
                      <a:pt x="3432" y="7303"/>
                    </a:lnTo>
                    <a:lnTo>
                      <a:pt x="3286" y="7261"/>
                    </a:lnTo>
                    <a:lnTo>
                      <a:pt x="3034" y="7303"/>
                    </a:lnTo>
                    <a:lnTo>
                      <a:pt x="2972" y="7282"/>
                    </a:lnTo>
                    <a:lnTo>
                      <a:pt x="2783" y="7471"/>
                    </a:lnTo>
                    <a:lnTo>
                      <a:pt x="2700" y="7617"/>
                    </a:lnTo>
                    <a:lnTo>
                      <a:pt x="2700" y="7743"/>
                    </a:lnTo>
                    <a:lnTo>
                      <a:pt x="2595" y="7784"/>
                    </a:lnTo>
                    <a:lnTo>
                      <a:pt x="2490" y="7847"/>
                    </a:lnTo>
                    <a:lnTo>
                      <a:pt x="2365" y="7910"/>
                    </a:lnTo>
                    <a:lnTo>
                      <a:pt x="2344" y="7994"/>
                    </a:lnTo>
                    <a:lnTo>
                      <a:pt x="2198" y="8098"/>
                    </a:lnTo>
                    <a:lnTo>
                      <a:pt x="2177" y="8224"/>
                    </a:lnTo>
                    <a:lnTo>
                      <a:pt x="2260" y="8224"/>
                    </a:lnTo>
                    <a:lnTo>
                      <a:pt x="2281" y="8307"/>
                    </a:lnTo>
                    <a:lnTo>
                      <a:pt x="2177" y="8307"/>
                    </a:lnTo>
                    <a:lnTo>
                      <a:pt x="2093" y="8349"/>
                    </a:lnTo>
                    <a:lnTo>
                      <a:pt x="2260" y="8475"/>
                    </a:lnTo>
                    <a:lnTo>
                      <a:pt x="2407" y="8517"/>
                    </a:lnTo>
                    <a:lnTo>
                      <a:pt x="2511" y="8433"/>
                    </a:lnTo>
                    <a:lnTo>
                      <a:pt x="2490" y="8349"/>
                    </a:lnTo>
                    <a:lnTo>
                      <a:pt x="2658" y="8370"/>
                    </a:lnTo>
                    <a:lnTo>
                      <a:pt x="2825" y="8245"/>
                    </a:lnTo>
                    <a:lnTo>
                      <a:pt x="2825" y="8349"/>
                    </a:lnTo>
                    <a:lnTo>
                      <a:pt x="2700" y="8412"/>
                    </a:lnTo>
                    <a:lnTo>
                      <a:pt x="2616" y="8538"/>
                    </a:lnTo>
                    <a:lnTo>
                      <a:pt x="2616" y="8621"/>
                    </a:lnTo>
                    <a:lnTo>
                      <a:pt x="2783" y="8621"/>
                    </a:lnTo>
                    <a:lnTo>
                      <a:pt x="2888" y="8642"/>
                    </a:lnTo>
                    <a:lnTo>
                      <a:pt x="3014" y="8475"/>
                    </a:lnTo>
                    <a:lnTo>
                      <a:pt x="3202" y="8349"/>
                    </a:lnTo>
                    <a:lnTo>
                      <a:pt x="3307" y="8119"/>
                    </a:lnTo>
                    <a:lnTo>
                      <a:pt x="3453" y="7931"/>
                    </a:lnTo>
                    <a:lnTo>
                      <a:pt x="3558" y="7910"/>
                    </a:lnTo>
                    <a:lnTo>
                      <a:pt x="3558" y="7910"/>
                    </a:lnTo>
                    <a:lnTo>
                      <a:pt x="3537" y="7994"/>
                    </a:lnTo>
                    <a:lnTo>
                      <a:pt x="3453" y="8035"/>
                    </a:lnTo>
                    <a:lnTo>
                      <a:pt x="3307" y="8245"/>
                    </a:lnTo>
                    <a:lnTo>
                      <a:pt x="3348" y="8349"/>
                    </a:lnTo>
                    <a:lnTo>
                      <a:pt x="3244" y="8349"/>
                    </a:lnTo>
                    <a:lnTo>
                      <a:pt x="3181" y="8454"/>
                    </a:lnTo>
                    <a:lnTo>
                      <a:pt x="3202" y="8538"/>
                    </a:lnTo>
                    <a:lnTo>
                      <a:pt x="3286" y="8538"/>
                    </a:lnTo>
                    <a:lnTo>
                      <a:pt x="3223" y="8580"/>
                    </a:lnTo>
                    <a:lnTo>
                      <a:pt x="3139" y="8580"/>
                    </a:lnTo>
                    <a:lnTo>
                      <a:pt x="3034" y="8684"/>
                    </a:lnTo>
                    <a:lnTo>
                      <a:pt x="3076" y="8747"/>
                    </a:lnTo>
                    <a:lnTo>
                      <a:pt x="3202" y="8747"/>
                    </a:lnTo>
                    <a:lnTo>
                      <a:pt x="3118" y="8789"/>
                    </a:lnTo>
                    <a:lnTo>
                      <a:pt x="2993" y="8747"/>
                    </a:lnTo>
                    <a:lnTo>
                      <a:pt x="2888" y="8747"/>
                    </a:lnTo>
                    <a:lnTo>
                      <a:pt x="2804" y="8789"/>
                    </a:lnTo>
                    <a:lnTo>
                      <a:pt x="2721" y="8831"/>
                    </a:lnTo>
                    <a:lnTo>
                      <a:pt x="2679" y="8872"/>
                    </a:lnTo>
                    <a:lnTo>
                      <a:pt x="2721" y="8977"/>
                    </a:lnTo>
                    <a:lnTo>
                      <a:pt x="2804" y="8977"/>
                    </a:lnTo>
                    <a:lnTo>
                      <a:pt x="2867" y="8935"/>
                    </a:lnTo>
                    <a:lnTo>
                      <a:pt x="2909" y="8956"/>
                    </a:lnTo>
                    <a:lnTo>
                      <a:pt x="3014" y="8956"/>
                    </a:lnTo>
                    <a:lnTo>
                      <a:pt x="3014" y="9040"/>
                    </a:lnTo>
                    <a:lnTo>
                      <a:pt x="2930" y="9040"/>
                    </a:lnTo>
                    <a:lnTo>
                      <a:pt x="2825" y="8998"/>
                    </a:lnTo>
                    <a:lnTo>
                      <a:pt x="2783" y="9040"/>
                    </a:lnTo>
                    <a:lnTo>
                      <a:pt x="2783" y="9082"/>
                    </a:lnTo>
                    <a:lnTo>
                      <a:pt x="2888" y="9103"/>
                    </a:lnTo>
                    <a:lnTo>
                      <a:pt x="2867" y="9144"/>
                    </a:lnTo>
                    <a:lnTo>
                      <a:pt x="2783" y="9186"/>
                    </a:lnTo>
                    <a:lnTo>
                      <a:pt x="2700" y="9186"/>
                    </a:lnTo>
                    <a:lnTo>
                      <a:pt x="2700" y="9249"/>
                    </a:lnTo>
                    <a:lnTo>
                      <a:pt x="2783" y="9396"/>
                    </a:lnTo>
                    <a:lnTo>
                      <a:pt x="2867" y="9396"/>
                    </a:lnTo>
                    <a:lnTo>
                      <a:pt x="2909" y="9312"/>
                    </a:lnTo>
                    <a:lnTo>
                      <a:pt x="3034" y="9207"/>
                    </a:lnTo>
                    <a:lnTo>
                      <a:pt x="3014" y="9312"/>
                    </a:lnTo>
                    <a:lnTo>
                      <a:pt x="2909" y="9396"/>
                    </a:lnTo>
                    <a:lnTo>
                      <a:pt x="2825" y="9479"/>
                    </a:lnTo>
                    <a:lnTo>
                      <a:pt x="2804" y="9563"/>
                    </a:lnTo>
                    <a:lnTo>
                      <a:pt x="2972" y="9626"/>
                    </a:lnTo>
                    <a:lnTo>
                      <a:pt x="3097" y="9626"/>
                    </a:lnTo>
                    <a:lnTo>
                      <a:pt x="3118" y="9605"/>
                    </a:lnTo>
                    <a:lnTo>
                      <a:pt x="3181" y="9605"/>
                    </a:lnTo>
                    <a:lnTo>
                      <a:pt x="3244" y="9668"/>
                    </a:lnTo>
                    <a:lnTo>
                      <a:pt x="3432" y="9584"/>
                    </a:lnTo>
                    <a:lnTo>
                      <a:pt x="3620" y="9416"/>
                    </a:lnTo>
                    <a:lnTo>
                      <a:pt x="3620" y="9396"/>
                    </a:lnTo>
                    <a:lnTo>
                      <a:pt x="3725" y="9312"/>
                    </a:lnTo>
                    <a:lnTo>
                      <a:pt x="3934" y="9103"/>
                    </a:lnTo>
                    <a:lnTo>
                      <a:pt x="3934" y="9040"/>
                    </a:lnTo>
                    <a:lnTo>
                      <a:pt x="4018" y="8956"/>
                    </a:lnTo>
                    <a:lnTo>
                      <a:pt x="4081" y="8956"/>
                    </a:lnTo>
                    <a:lnTo>
                      <a:pt x="4018" y="9040"/>
                    </a:lnTo>
                    <a:lnTo>
                      <a:pt x="3976" y="9144"/>
                    </a:lnTo>
                    <a:lnTo>
                      <a:pt x="3809" y="9354"/>
                    </a:lnTo>
                    <a:lnTo>
                      <a:pt x="3599" y="9479"/>
                    </a:lnTo>
                    <a:lnTo>
                      <a:pt x="3453" y="9626"/>
                    </a:lnTo>
                    <a:lnTo>
                      <a:pt x="3307" y="9709"/>
                    </a:lnTo>
                    <a:lnTo>
                      <a:pt x="3223" y="9793"/>
                    </a:lnTo>
                    <a:lnTo>
                      <a:pt x="3286" y="9877"/>
                    </a:lnTo>
                    <a:lnTo>
                      <a:pt x="3223" y="9898"/>
                    </a:lnTo>
                    <a:lnTo>
                      <a:pt x="3076" y="9772"/>
                    </a:lnTo>
                    <a:lnTo>
                      <a:pt x="2825" y="9772"/>
                    </a:lnTo>
                    <a:lnTo>
                      <a:pt x="2825" y="9835"/>
                    </a:lnTo>
                    <a:lnTo>
                      <a:pt x="2783" y="9814"/>
                    </a:lnTo>
                    <a:lnTo>
                      <a:pt x="2700" y="9688"/>
                    </a:lnTo>
                    <a:lnTo>
                      <a:pt x="2490" y="9584"/>
                    </a:lnTo>
                    <a:lnTo>
                      <a:pt x="2407" y="9605"/>
                    </a:lnTo>
                    <a:lnTo>
                      <a:pt x="2365" y="9563"/>
                    </a:lnTo>
                    <a:lnTo>
                      <a:pt x="2407" y="9416"/>
                    </a:lnTo>
                    <a:lnTo>
                      <a:pt x="2407" y="9082"/>
                    </a:lnTo>
                    <a:lnTo>
                      <a:pt x="2365" y="8872"/>
                    </a:lnTo>
                    <a:lnTo>
                      <a:pt x="2239" y="8726"/>
                    </a:lnTo>
                    <a:lnTo>
                      <a:pt x="2156" y="8726"/>
                    </a:lnTo>
                    <a:lnTo>
                      <a:pt x="2030" y="8663"/>
                    </a:lnTo>
                    <a:lnTo>
                      <a:pt x="1946" y="8684"/>
                    </a:lnTo>
                    <a:lnTo>
                      <a:pt x="1821" y="8684"/>
                    </a:lnTo>
                    <a:lnTo>
                      <a:pt x="1737" y="8726"/>
                    </a:lnTo>
                    <a:lnTo>
                      <a:pt x="1633" y="8747"/>
                    </a:lnTo>
                    <a:lnTo>
                      <a:pt x="1633" y="8831"/>
                    </a:lnTo>
                    <a:lnTo>
                      <a:pt x="1654" y="8935"/>
                    </a:lnTo>
                    <a:lnTo>
                      <a:pt x="1633" y="8977"/>
                    </a:lnTo>
                    <a:lnTo>
                      <a:pt x="1612" y="9165"/>
                    </a:lnTo>
                    <a:lnTo>
                      <a:pt x="1654" y="9249"/>
                    </a:lnTo>
                    <a:lnTo>
                      <a:pt x="1716" y="9249"/>
                    </a:lnTo>
                    <a:lnTo>
                      <a:pt x="1716" y="9312"/>
                    </a:lnTo>
                    <a:lnTo>
                      <a:pt x="1612" y="9396"/>
                    </a:lnTo>
                    <a:lnTo>
                      <a:pt x="1570" y="9458"/>
                    </a:lnTo>
                    <a:lnTo>
                      <a:pt x="1654" y="9563"/>
                    </a:lnTo>
                    <a:lnTo>
                      <a:pt x="1737" y="9563"/>
                    </a:lnTo>
                    <a:lnTo>
                      <a:pt x="1758" y="9500"/>
                    </a:lnTo>
                    <a:lnTo>
                      <a:pt x="1884" y="9563"/>
                    </a:lnTo>
                    <a:lnTo>
                      <a:pt x="1863" y="9584"/>
                    </a:lnTo>
                    <a:lnTo>
                      <a:pt x="1737" y="9584"/>
                    </a:lnTo>
                    <a:lnTo>
                      <a:pt x="1737" y="9605"/>
                    </a:lnTo>
                    <a:lnTo>
                      <a:pt x="1821" y="9668"/>
                    </a:lnTo>
                    <a:lnTo>
                      <a:pt x="1821" y="9709"/>
                    </a:lnTo>
                    <a:lnTo>
                      <a:pt x="1737" y="9772"/>
                    </a:lnTo>
                    <a:lnTo>
                      <a:pt x="1716" y="9793"/>
                    </a:lnTo>
                    <a:lnTo>
                      <a:pt x="1779" y="9814"/>
                    </a:lnTo>
                    <a:lnTo>
                      <a:pt x="1842" y="9877"/>
                    </a:lnTo>
                    <a:lnTo>
                      <a:pt x="1946" y="9877"/>
                    </a:lnTo>
                    <a:lnTo>
                      <a:pt x="1967" y="9898"/>
                    </a:lnTo>
                    <a:lnTo>
                      <a:pt x="1926" y="9940"/>
                    </a:lnTo>
                    <a:lnTo>
                      <a:pt x="1821" y="9940"/>
                    </a:lnTo>
                    <a:lnTo>
                      <a:pt x="1779" y="9981"/>
                    </a:lnTo>
                    <a:lnTo>
                      <a:pt x="1654" y="9877"/>
                    </a:lnTo>
                    <a:lnTo>
                      <a:pt x="1612" y="9898"/>
                    </a:lnTo>
                    <a:lnTo>
                      <a:pt x="1570" y="9940"/>
                    </a:lnTo>
                    <a:lnTo>
                      <a:pt x="1507" y="9940"/>
                    </a:lnTo>
                    <a:lnTo>
                      <a:pt x="1444" y="9835"/>
                    </a:lnTo>
                    <a:lnTo>
                      <a:pt x="1361" y="9814"/>
                    </a:lnTo>
                    <a:lnTo>
                      <a:pt x="1298" y="9877"/>
                    </a:lnTo>
                    <a:lnTo>
                      <a:pt x="1110" y="9877"/>
                    </a:lnTo>
                    <a:lnTo>
                      <a:pt x="984" y="9793"/>
                    </a:lnTo>
                    <a:lnTo>
                      <a:pt x="879" y="9793"/>
                    </a:lnTo>
                    <a:lnTo>
                      <a:pt x="817" y="9835"/>
                    </a:lnTo>
                    <a:lnTo>
                      <a:pt x="817" y="9919"/>
                    </a:lnTo>
                    <a:lnTo>
                      <a:pt x="733" y="9940"/>
                    </a:lnTo>
                    <a:lnTo>
                      <a:pt x="628" y="9981"/>
                    </a:lnTo>
                    <a:lnTo>
                      <a:pt x="586" y="10044"/>
                    </a:lnTo>
                    <a:lnTo>
                      <a:pt x="419" y="10086"/>
                    </a:lnTo>
                    <a:lnTo>
                      <a:pt x="377" y="10107"/>
                    </a:lnTo>
                    <a:lnTo>
                      <a:pt x="273" y="10128"/>
                    </a:lnTo>
                    <a:lnTo>
                      <a:pt x="189" y="10212"/>
                    </a:lnTo>
                    <a:lnTo>
                      <a:pt x="168" y="10316"/>
                    </a:lnTo>
                    <a:lnTo>
                      <a:pt x="168" y="10358"/>
                    </a:lnTo>
                    <a:lnTo>
                      <a:pt x="147" y="10442"/>
                    </a:lnTo>
                    <a:lnTo>
                      <a:pt x="1" y="10525"/>
                    </a:lnTo>
                    <a:lnTo>
                      <a:pt x="1" y="10609"/>
                    </a:lnTo>
                    <a:lnTo>
                      <a:pt x="42" y="10651"/>
                    </a:lnTo>
                    <a:lnTo>
                      <a:pt x="42" y="10818"/>
                    </a:lnTo>
                    <a:lnTo>
                      <a:pt x="63" y="10860"/>
                    </a:lnTo>
                    <a:lnTo>
                      <a:pt x="189" y="10860"/>
                    </a:lnTo>
                    <a:lnTo>
                      <a:pt x="252" y="10735"/>
                    </a:lnTo>
                    <a:lnTo>
                      <a:pt x="294" y="10735"/>
                    </a:lnTo>
                    <a:lnTo>
                      <a:pt x="273" y="10756"/>
                    </a:lnTo>
                    <a:lnTo>
                      <a:pt x="210" y="10860"/>
                    </a:lnTo>
                    <a:lnTo>
                      <a:pt x="273" y="10881"/>
                    </a:lnTo>
                    <a:lnTo>
                      <a:pt x="356" y="10818"/>
                    </a:lnTo>
                    <a:lnTo>
                      <a:pt x="356" y="10651"/>
                    </a:lnTo>
                    <a:lnTo>
                      <a:pt x="398" y="10421"/>
                    </a:lnTo>
                    <a:lnTo>
                      <a:pt x="482" y="10400"/>
                    </a:lnTo>
                    <a:lnTo>
                      <a:pt x="566" y="10337"/>
                    </a:lnTo>
                    <a:lnTo>
                      <a:pt x="419" y="10567"/>
                    </a:lnTo>
                    <a:lnTo>
                      <a:pt x="419" y="10672"/>
                    </a:lnTo>
                    <a:lnTo>
                      <a:pt x="398" y="10714"/>
                    </a:lnTo>
                    <a:lnTo>
                      <a:pt x="377" y="10839"/>
                    </a:lnTo>
                    <a:lnTo>
                      <a:pt x="314" y="10944"/>
                    </a:lnTo>
                    <a:lnTo>
                      <a:pt x="377" y="10986"/>
                    </a:lnTo>
                    <a:lnTo>
                      <a:pt x="419" y="10986"/>
                    </a:lnTo>
                    <a:lnTo>
                      <a:pt x="503" y="11069"/>
                    </a:lnTo>
                    <a:lnTo>
                      <a:pt x="607" y="11069"/>
                    </a:lnTo>
                    <a:lnTo>
                      <a:pt x="628" y="10965"/>
                    </a:lnTo>
                    <a:lnTo>
                      <a:pt x="607" y="10944"/>
                    </a:lnTo>
                    <a:lnTo>
                      <a:pt x="670" y="10839"/>
                    </a:lnTo>
                    <a:lnTo>
                      <a:pt x="691" y="10735"/>
                    </a:lnTo>
                    <a:lnTo>
                      <a:pt x="733" y="10672"/>
                    </a:lnTo>
                    <a:lnTo>
                      <a:pt x="733" y="10756"/>
                    </a:lnTo>
                    <a:lnTo>
                      <a:pt x="775" y="10818"/>
                    </a:lnTo>
                    <a:lnTo>
                      <a:pt x="712" y="10944"/>
                    </a:lnTo>
                    <a:lnTo>
                      <a:pt x="712" y="11028"/>
                    </a:lnTo>
                    <a:lnTo>
                      <a:pt x="712" y="11090"/>
                    </a:lnTo>
                    <a:lnTo>
                      <a:pt x="796" y="11195"/>
                    </a:lnTo>
                    <a:lnTo>
                      <a:pt x="838" y="11237"/>
                    </a:lnTo>
                    <a:lnTo>
                      <a:pt x="921" y="11153"/>
                    </a:lnTo>
                    <a:lnTo>
                      <a:pt x="900" y="11069"/>
                    </a:lnTo>
                    <a:lnTo>
                      <a:pt x="900" y="11048"/>
                    </a:lnTo>
                    <a:lnTo>
                      <a:pt x="921" y="11028"/>
                    </a:lnTo>
                    <a:lnTo>
                      <a:pt x="1005" y="11028"/>
                    </a:lnTo>
                    <a:lnTo>
                      <a:pt x="1047" y="10965"/>
                    </a:lnTo>
                    <a:lnTo>
                      <a:pt x="1026" y="10860"/>
                    </a:lnTo>
                    <a:lnTo>
                      <a:pt x="984" y="10818"/>
                    </a:lnTo>
                    <a:lnTo>
                      <a:pt x="984" y="10735"/>
                    </a:lnTo>
                    <a:lnTo>
                      <a:pt x="1026" y="10756"/>
                    </a:lnTo>
                    <a:lnTo>
                      <a:pt x="1110" y="10923"/>
                    </a:lnTo>
                    <a:lnTo>
                      <a:pt x="1110" y="10986"/>
                    </a:lnTo>
                    <a:lnTo>
                      <a:pt x="1047" y="11090"/>
                    </a:lnTo>
                    <a:lnTo>
                      <a:pt x="1005" y="11090"/>
                    </a:lnTo>
                    <a:lnTo>
                      <a:pt x="942" y="11195"/>
                    </a:lnTo>
                    <a:lnTo>
                      <a:pt x="984" y="11258"/>
                    </a:lnTo>
                    <a:lnTo>
                      <a:pt x="1026" y="11258"/>
                    </a:lnTo>
                    <a:lnTo>
                      <a:pt x="1089" y="11279"/>
                    </a:lnTo>
                    <a:lnTo>
                      <a:pt x="1110" y="11341"/>
                    </a:lnTo>
                    <a:lnTo>
                      <a:pt x="1151" y="11341"/>
                    </a:lnTo>
                    <a:lnTo>
                      <a:pt x="1340" y="11446"/>
                    </a:lnTo>
                    <a:lnTo>
                      <a:pt x="1402" y="11446"/>
                    </a:lnTo>
                    <a:lnTo>
                      <a:pt x="1402" y="11551"/>
                    </a:lnTo>
                    <a:lnTo>
                      <a:pt x="1612" y="11551"/>
                    </a:lnTo>
                    <a:lnTo>
                      <a:pt x="1674" y="11593"/>
                    </a:lnTo>
                    <a:lnTo>
                      <a:pt x="1737" y="11572"/>
                    </a:lnTo>
                    <a:lnTo>
                      <a:pt x="1779" y="11488"/>
                    </a:lnTo>
                    <a:lnTo>
                      <a:pt x="1716" y="11362"/>
                    </a:lnTo>
                    <a:lnTo>
                      <a:pt x="1654" y="11174"/>
                    </a:lnTo>
                    <a:lnTo>
                      <a:pt x="1716" y="11048"/>
                    </a:lnTo>
                    <a:lnTo>
                      <a:pt x="1758" y="10986"/>
                    </a:lnTo>
                    <a:lnTo>
                      <a:pt x="1779" y="11048"/>
                    </a:lnTo>
                    <a:lnTo>
                      <a:pt x="1821" y="11174"/>
                    </a:lnTo>
                    <a:lnTo>
                      <a:pt x="1821" y="11279"/>
                    </a:lnTo>
                    <a:lnTo>
                      <a:pt x="1842" y="11341"/>
                    </a:lnTo>
                    <a:lnTo>
                      <a:pt x="1926" y="11341"/>
                    </a:lnTo>
                    <a:lnTo>
                      <a:pt x="1946" y="11279"/>
                    </a:lnTo>
                    <a:lnTo>
                      <a:pt x="2030" y="11279"/>
                    </a:lnTo>
                    <a:lnTo>
                      <a:pt x="2051" y="11237"/>
                    </a:lnTo>
                    <a:lnTo>
                      <a:pt x="2072" y="11153"/>
                    </a:lnTo>
                    <a:lnTo>
                      <a:pt x="2135" y="11090"/>
                    </a:lnTo>
                    <a:lnTo>
                      <a:pt x="2156" y="10965"/>
                    </a:lnTo>
                    <a:lnTo>
                      <a:pt x="2177" y="10923"/>
                    </a:lnTo>
                    <a:lnTo>
                      <a:pt x="2198" y="10923"/>
                    </a:lnTo>
                    <a:lnTo>
                      <a:pt x="2260" y="11048"/>
                    </a:lnTo>
                    <a:lnTo>
                      <a:pt x="2239" y="11090"/>
                    </a:lnTo>
                    <a:lnTo>
                      <a:pt x="2177" y="11195"/>
                    </a:lnTo>
                    <a:lnTo>
                      <a:pt x="2156" y="11279"/>
                    </a:lnTo>
                    <a:lnTo>
                      <a:pt x="2198" y="11341"/>
                    </a:lnTo>
                    <a:lnTo>
                      <a:pt x="2198" y="11404"/>
                    </a:lnTo>
                    <a:lnTo>
                      <a:pt x="2302" y="11488"/>
                    </a:lnTo>
                    <a:lnTo>
                      <a:pt x="2386" y="11446"/>
                    </a:lnTo>
                    <a:lnTo>
                      <a:pt x="2490" y="11279"/>
                    </a:lnTo>
                    <a:lnTo>
                      <a:pt x="2449" y="11174"/>
                    </a:lnTo>
                    <a:lnTo>
                      <a:pt x="2470" y="11028"/>
                    </a:lnTo>
                    <a:lnTo>
                      <a:pt x="2574" y="10944"/>
                    </a:lnTo>
                    <a:lnTo>
                      <a:pt x="2679" y="10923"/>
                    </a:lnTo>
                    <a:lnTo>
                      <a:pt x="2574" y="11028"/>
                    </a:lnTo>
                    <a:lnTo>
                      <a:pt x="2553" y="11132"/>
                    </a:lnTo>
                    <a:lnTo>
                      <a:pt x="2595" y="11237"/>
                    </a:lnTo>
                    <a:lnTo>
                      <a:pt x="2511" y="11446"/>
                    </a:lnTo>
                    <a:lnTo>
                      <a:pt x="2511" y="11509"/>
                    </a:lnTo>
                    <a:lnTo>
                      <a:pt x="2595" y="11593"/>
                    </a:lnTo>
                    <a:lnTo>
                      <a:pt x="2700" y="11572"/>
                    </a:lnTo>
                    <a:lnTo>
                      <a:pt x="2783" y="11593"/>
                    </a:lnTo>
                    <a:lnTo>
                      <a:pt x="2867" y="11572"/>
                    </a:lnTo>
                    <a:lnTo>
                      <a:pt x="2867" y="11446"/>
                    </a:lnTo>
                    <a:lnTo>
                      <a:pt x="2930" y="11362"/>
                    </a:lnTo>
                    <a:lnTo>
                      <a:pt x="2909" y="11279"/>
                    </a:lnTo>
                    <a:lnTo>
                      <a:pt x="2825" y="11132"/>
                    </a:lnTo>
                    <a:lnTo>
                      <a:pt x="2909" y="10944"/>
                    </a:lnTo>
                    <a:lnTo>
                      <a:pt x="2909" y="10818"/>
                    </a:lnTo>
                    <a:lnTo>
                      <a:pt x="2972" y="10923"/>
                    </a:lnTo>
                    <a:lnTo>
                      <a:pt x="2930" y="11028"/>
                    </a:lnTo>
                    <a:lnTo>
                      <a:pt x="2909" y="11090"/>
                    </a:lnTo>
                    <a:lnTo>
                      <a:pt x="2993" y="11258"/>
                    </a:lnTo>
                    <a:lnTo>
                      <a:pt x="3076" y="11279"/>
                    </a:lnTo>
                    <a:lnTo>
                      <a:pt x="3118" y="11300"/>
                    </a:lnTo>
                    <a:lnTo>
                      <a:pt x="3034" y="11341"/>
                    </a:lnTo>
                    <a:lnTo>
                      <a:pt x="2993" y="11488"/>
                    </a:lnTo>
                    <a:lnTo>
                      <a:pt x="3014" y="11551"/>
                    </a:lnTo>
                    <a:lnTo>
                      <a:pt x="3181" y="11593"/>
                    </a:lnTo>
                    <a:lnTo>
                      <a:pt x="3244" y="11551"/>
                    </a:lnTo>
                    <a:lnTo>
                      <a:pt x="3348" y="11697"/>
                    </a:lnTo>
                    <a:lnTo>
                      <a:pt x="3348" y="11802"/>
                    </a:lnTo>
                    <a:lnTo>
                      <a:pt x="3286" y="11906"/>
                    </a:lnTo>
                    <a:lnTo>
                      <a:pt x="3181" y="11990"/>
                    </a:lnTo>
                    <a:lnTo>
                      <a:pt x="3223" y="12011"/>
                    </a:lnTo>
                    <a:lnTo>
                      <a:pt x="3286" y="12095"/>
                    </a:lnTo>
                    <a:lnTo>
                      <a:pt x="3369" y="12095"/>
                    </a:lnTo>
                    <a:lnTo>
                      <a:pt x="3495" y="12074"/>
                    </a:lnTo>
                    <a:lnTo>
                      <a:pt x="3537" y="12095"/>
                    </a:lnTo>
                    <a:lnTo>
                      <a:pt x="3725" y="11927"/>
                    </a:lnTo>
                    <a:lnTo>
                      <a:pt x="3830" y="11969"/>
                    </a:lnTo>
                    <a:lnTo>
                      <a:pt x="3871" y="11990"/>
                    </a:lnTo>
                    <a:lnTo>
                      <a:pt x="4039" y="11823"/>
                    </a:lnTo>
                    <a:lnTo>
                      <a:pt x="4123" y="11802"/>
                    </a:lnTo>
                    <a:lnTo>
                      <a:pt x="4227" y="11655"/>
                    </a:lnTo>
                    <a:lnTo>
                      <a:pt x="4290" y="11593"/>
                    </a:lnTo>
                    <a:lnTo>
                      <a:pt x="4332" y="11613"/>
                    </a:lnTo>
                    <a:lnTo>
                      <a:pt x="4290" y="11781"/>
                    </a:lnTo>
                    <a:lnTo>
                      <a:pt x="4269" y="11906"/>
                    </a:lnTo>
                    <a:lnTo>
                      <a:pt x="4290" y="11927"/>
                    </a:lnTo>
                    <a:lnTo>
                      <a:pt x="4395" y="11865"/>
                    </a:lnTo>
                    <a:lnTo>
                      <a:pt x="4478" y="11718"/>
                    </a:lnTo>
                    <a:lnTo>
                      <a:pt x="4583" y="11655"/>
                    </a:lnTo>
                    <a:lnTo>
                      <a:pt x="4687" y="11655"/>
                    </a:lnTo>
                    <a:lnTo>
                      <a:pt x="4813" y="11446"/>
                    </a:lnTo>
                    <a:lnTo>
                      <a:pt x="4876" y="11237"/>
                    </a:lnTo>
                    <a:lnTo>
                      <a:pt x="4855" y="11153"/>
                    </a:lnTo>
                    <a:lnTo>
                      <a:pt x="4876" y="11048"/>
                    </a:lnTo>
                    <a:lnTo>
                      <a:pt x="4792" y="11028"/>
                    </a:lnTo>
                    <a:lnTo>
                      <a:pt x="4750" y="11048"/>
                    </a:lnTo>
                    <a:lnTo>
                      <a:pt x="4667" y="11048"/>
                    </a:lnTo>
                    <a:lnTo>
                      <a:pt x="4541" y="11132"/>
                    </a:lnTo>
                    <a:lnTo>
                      <a:pt x="4478" y="11195"/>
                    </a:lnTo>
                    <a:lnTo>
                      <a:pt x="4374" y="11195"/>
                    </a:lnTo>
                    <a:lnTo>
                      <a:pt x="4457" y="11090"/>
                    </a:lnTo>
                    <a:lnTo>
                      <a:pt x="4478" y="11028"/>
                    </a:lnTo>
                    <a:lnTo>
                      <a:pt x="4374" y="11048"/>
                    </a:lnTo>
                    <a:lnTo>
                      <a:pt x="4353" y="10986"/>
                    </a:lnTo>
                    <a:lnTo>
                      <a:pt x="4374" y="10923"/>
                    </a:lnTo>
                    <a:lnTo>
                      <a:pt x="4457" y="10923"/>
                    </a:lnTo>
                    <a:lnTo>
                      <a:pt x="4499" y="10735"/>
                    </a:lnTo>
                    <a:lnTo>
                      <a:pt x="4562" y="10651"/>
                    </a:lnTo>
                    <a:lnTo>
                      <a:pt x="4541" y="10546"/>
                    </a:lnTo>
                    <a:lnTo>
                      <a:pt x="4395" y="10463"/>
                    </a:lnTo>
                    <a:lnTo>
                      <a:pt x="4185" y="10525"/>
                    </a:lnTo>
                    <a:lnTo>
                      <a:pt x="4060" y="10630"/>
                    </a:lnTo>
                    <a:lnTo>
                      <a:pt x="4123" y="10504"/>
                    </a:lnTo>
                    <a:lnTo>
                      <a:pt x="4039" y="10358"/>
                    </a:lnTo>
                    <a:lnTo>
                      <a:pt x="3892" y="10295"/>
                    </a:lnTo>
                    <a:lnTo>
                      <a:pt x="3830" y="10316"/>
                    </a:lnTo>
                    <a:lnTo>
                      <a:pt x="3767" y="10358"/>
                    </a:lnTo>
                    <a:lnTo>
                      <a:pt x="3725" y="10358"/>
                    </a:lnTo>
                    <a:lnTo>
                      <a:pt x="3599" y="10525"/>
                    </a:lnTo>
                    <a:lnTo>
                      <a:pt x="3495" y="10525"/>
                    </a:lnTo>
                    <a:lnTo>
                      <a:pt x="3558" y="10337"/>
                    </a:lnTo>
                    <a:lnTo>
                      <a:pt x="3453" y="10232"/>
                    </a:lnTo>
                    <a:lnTo>
                      <a:pt x="3809" y="10232"/>
                    </a:lnTo>
                    <a:lnTo>
                      <a:pt x="3830" y="10191"/>
                    </a:lnTo>
                    <a:lnTo>
                      <a:pt x="3725" y="10044"/>
                    </a:lnTo>
                    <a:lnTo>
                      <a:pt x="3767" y="9981"/>
                    </a:lnTo>
                    <a:lnTo>
                      <a:pt x="3830" y="9793"/>
                    </a:lnTo>
                    <a:lnTo>
                      <a:pt x="3830" y="9709"/>
                    </a:lnTo>
                    <a:lnTo>
                      <a:pt x="3934" y="9605"/>
                    </a:lnTo>
                    <a:lnTo>
                      <a:pt x="3934" y="9668"/>
                    </a:lnTo>
                    <a:lnTo>
                      <a:pt x="3955" y="9730"/>
                    </a:lnTo>
                    <a:lnTo>
                      <a:pt x="3934" y="9835"/>
                    </a:lnTo>
                    <a:lnTo>
                      <a:pt x="3871" y="9898"/>
                    </a:lnTo>
                    <a:lnTo>
                      <a:pt x="3934" y="10128"/>
                    </a:lnTo>
                    <a:lnTo>
                      <a:pt x="4164" y="10421"/>
                    </a:lnTo>
                    <a:lnTo>
                      <a:pt x="4332" y="10442"/>
                    </a:lnTo>
                    <a:lnTo>
                      <a:pt x="4353" y="10421"/>
                    </a:lnTo>
                    <a:lnTo>
                      <a:pt x="4478" y="10421"/>
                    </a:lnTo>
                    <a:lnTo>
                      <a:pt x="4771" y="10546"/>
                    </a:lnTo>
                    <a:lnTo>
                      <a:pt x="4813" y="10525"/>
                    </a:lnTo>
                    <a:lnTo>
                      <a:pt x="4897" y="10358"/>
                    </a:lnTo>
                    <a:lnTo>
                      <a:pt x="4980" y="10295"/>
                    </a:lnTo>
                    <a:lnTo>
                      <a:pt x="5022" y="10295"/>
                    </a:lnTo>
                    <a:lnTo>
                      <a:pt x="4980" y="10358"/>
                    </a:lnTo>
                    <a:lnTo>
                      <a:pt x="5064" y="10400"/>
                    </a:lnTo>
                    <a:lnTo>
                      <a:pt x="5169" y="10337"/>
                    </a:lnTo>
                    <a:lnTo>
                      <a:pt x="5190" y="10253"/>
                    </a:lnTo>
                    <a:lnTo>
                      <a:pt x="5211" y="10212"/>
                    </a:lnTo>
                    <a:lnTo>
                      <a:pt x="5273" y="10253"/>
                    </a:lnTo>
                    <a:lnTo>
                      <a:pt x="5399" y="10212"/>
                    </a:lnTo>
                    <a:lnTo>
                      <a:pt x="5399" y="10086"/>
                    </a:lnTo>
                    <a:lnTo>
                      <a:pt x="5545" y="9981"/>
                    </a:lnTo>
                    <a:lnTo>
                      <a:pt x="5545" y="9877"/>
                    </a:lnTo>
                    <a:lnTo>
                      <a:pt x="5524" y="9835"/>
                    </a:lnTo>
                    <a:lnTo>
                      <a:pt x="5420" y="9835"/>
                    </a:lnTo>
                    <a:lnTo>
                      <a:pt x="5524" y="9730"/>
                    </a:lnTo>
                    <a:lnTo>
                      <a:pt x="5545" y="9521"/>
                    </a:lnTo>
                    <a:lnTo>
                      <a:pt x="5713" y="9500"/>
                    </a:lnTo>
                    <a:lnTo>
                      <a:pt x="5943" y="9563"/>
                    </a:lnTo>
                    <a:lnTo>
                      <a:pt x="6027" y="9626"/>
                    </a:lnTo>
                    <a:lnTo>
                      <a:pt x="6173" y="9626"/>
                    </a:lnTo>
                    <a:lnTo>
                      <a:pt x="6278" y="9563"/>
                    </a:lnTo>
                    <a:lnTo>
                      <a:pt x="6382" y="9563"/>
                    </a:lnTo>
                    <a:lnTo>
                      <a:pt x="6466" y="9668"/>
                    </a:lnTo>
                    <a:lnTo>
                      <a:pt x="6571" y="9626"/>
                    </a:lnTo>
                    <a:lnTo>
                      <a:pt x="6675" y="9521"/>
                    </a:lnTo>
                    <a:lnTo>
                      <a:pt x="6759" y="9479"/>
                    </a:lnTo>
                    <a:lnTo>
                      <a:pt x="6759" y="9396"/>
                    </a:lnTo>
                    <a:lnTo>
                      <a:pt x="6633" y="9396"/>
                    </a:lnTo>
                    <a:lnTo>
                      <a:pt x="6278" y="9207"/>
                    </a:lnTo>
                    <a:lnTo>
                      <a:pt x="6257" y="9144"/>
                    </a:lnTo>
                    <a:lnTo>
                      <a:pt x="6340" y="9082"/>
                    </a:lnTo>
                    <a:lnTo>
                      <a:pt x="6445" y="9103"/>
                    </a:lnTo>
                    <a:lnTo>
                      <a:pt x="6487" y="9165"/>
                    </a:lnTo>
                    <a:lnTo>
                      <a:pt x="6592" y="9144"/>
                    </a:lnTo>
                    <a:lnTo>
                      <a:pt x="6780" y="9291"/>
                    </a:lnTo>
                    <a:lnTo>
                      <a:pt x="6864" y="9270"/>
                    </a:lnTo>
                    <a:lnTo>
                      <a:pt x="6989" y="9165"/>
                    </a:lnTo>
                    <a:lnTo>
                      <a:pt x="7073" y="9144"/>
                    </a:lnTo>
                    <a:lnTo>
                      <a:pt x="7115" y="9061"/>
                    </a:lnTo>
                    <a:lnTo>
                      <a:pt x="7094" y="8935"/>
                    </a:lnTo>
                    <a:lnTo>
                      <a:pt x="6968" y="8831"/>
                    </a:lnTo>
                    <a:lnTo>
                      <a:pt x="6884" y="8831"/>
                    </a:lnTo>
                    <a:lnTo>
                      <a:pt x="6864" y="8747"/>
                    </a:lnTo>
                    <a:lnTo>
                      <a:pt x="6738" y="8684"/>
                    </a:lnTo>
                    <a:lnTo>
                      <a:pt x="6738" y="8642"/>
                    </a:lnTo>
                    <a:lnTo>
                      <a:pt x="6864" y="8663"/>
                    </a:lnTo>
                    <a:lnTo>
                      <a:pt x="6947" y="8684"/>
                    </a:lnTo>
                    <a:lnTo>
                      <a:pt x="6968" y="8768"/>
                    </a:lnTo>
                    <a:lnTo>
                      <a:pt x="7031" y="8789"/>
                    </a:lnTo>
                    <a:lnTo>
                      <a:pt x="7156" y="8789"/>
                    </a:lnTo>
                    <a:lnTo>
                      <a:pt x="7198" y="8852"/>
                    </a:lnTo>
                    <a:lnTo>
                      <a:pt x="7387" y="8726"/>
                    </a:lnTo>
                    <a:lnTo>
                      <a:pt x="7428" y="8726"/>
                    </a:lnTo>
                    <a:lnTo>
                      <a:pt x="7470" y="8538"/>
                    </a:lnTo>
                    <a:lnTo>
                      <a:pt x="7596" y="8328"/>
                    </a:lnTo>
                    <a:lnTo>
                      <a:pt x="7596" y="8224"/>
                    </a:lnTo>
                    <a:lnTo>
                      <a:pt x="7512" y="8161"/>
                    </a:lnTo>
                    <a:lnTo>
                      <a:pt x="7387" y="8056"/>
                    </a:lnTo>
                    <a:lnTo>
                      <a:pt x="7198" y="8056"/>
                    </a:lnTo>
                    <a:lnTo>
                      <a:pt x="7094" y="8119"/>
                    </a:lnTo>
                    <a:lnTo>
                      <a:pt x="7094" y="8035"/>
                    </a:lnTo>
                    <a:lnTo>
                      <a:pt x="7219" y="7994"/>
                    </a:lnTo>
                    <a:lnTo>
                      <a:pt x="7366" y="7994"/>
                    </a:lnTo>
                    <a:lnTo>
                      <a:pt x="7387" y="7931"/>
                    </a:lnTo>
                    <a:lnTo>
                      <a:pt x="7198" y="7784"/>
                    </a:lnTo>
                    <a:lnTo>
                      <a:pt x="7115" y="7743"/>
                    </a:lnTo>
                    <a:lnTo>
                      <a:pt x="7010" y="7743"/>
                    </a:lnTo>
                    <a:lnTo>
                      <a:pt x="6968" y="7722"/>
                    </a:lnTo>
                    <a:lnTo>
                      <a:pt x="6947" y="7743"/>
                    </a:lnTo>
                    <a:lnTo>
                      <a:pt x="6843" y="7784"/>
                    </a:lnTo>
                    <a:lnTo>
                      <a:pt x="6801" y="7743"/>
                    </a:lnTo>
                    <a:lnTo>
                      <a:pt x="6780" y="7784"/>
                    </a:lnTo>
                    <a:lnTo>
                      <a:pt x="6675" y="7784"/>
                    </a:lnTo>
                    <a:lnTo>
                      <a:pt x="6675" y="7701"/>
                    </a:lnTo>
                    <a:lnTo>
                      <a:pt x="6696" y="7638"/>
                    </a:lnTo>
                    <a:lnTo>
                      <a:pt x="6487" y="7533"/>
                    </a:lnTo>
                    <a:lnTo>
                      <a:pt x="6466" y="7491"/>
                    </a:lnTo>
                    <a:lnTo>
                      <a:pt x="6466" y="7491"/>
                    </a:lnTo>
                    <a:lnTo>
                      <a:pt x="6571" y="7533"/>
                    </a:lnTo>
                    <a:lnTo>
                      <a:pt x="6759" y="7575"/>
                    </a:lnTo>
                    <a:lnTo>
                      <a:pt x="6843" y="7617"/>
                    </a:lnTo>
                    <a:lnTo>
                      <a:pt x="6801" y="7701"/>
                    </a:lnTo>
                    <a:lnTo>
                      <a:pt x="6801" y="7701"/>
                    </a:lnTo>
                    <a:lnTo>
                      <a:pt x="6989" y="7638"/>
                    </a:lnTo>
                    <a:lnTo>
                      <a:pt x="7198" y="7638"/>
                    </a:lnTo>
                    <a:lnTo>
                      <a:pt x="7324" y="7743"/>
                    </a:lnTo>
                    <a:lnTo>
                      <a:pt x="7366" y="7722"/>
                    </a:lnTo>
                    <a:lnTo>
                      <a:pt x="7387" y="7596"/>
                    </a:lnTo>
                    <a:lnTo>
                      <a:pt x="7115" y="7512"/>
                    </a:lnTo>
                    <a:lnTo>
                      <a:pt x="6905" y="7491"/>
                    </a:lnTo>
                    <a:lnTo>
                      <a:pt x="6759" y="7429"/>
                    </a:lnTo>
                    <a:lnTo>
                      <a:pt x="6780" y="7387"/>
                    </a:lnTo>
                    <a:lnTo>
                      <a:pt x="6884" y="7366"/>
                    </a:lnTo>
                    <a:lnTo>
                      <a:pt x="6989" y="7429"/>
                    </a:lnTo>
                    <a:lnTo>
                      <a:pt x="7219" y="7491"/>
                    </a:lnTo>
                    <a:lnTo>
                      <a:pt x="7408" y="7491"/>
                    </a:lnTo>
                    <a:lnTo>
                      <a:pt x="7470" y="7596"/>
                    </a:lnTo>
                    <a:lnTo>
                      <a:pt x="7470" y="7722"/>
                    </a:lnTo>
                    <a:lnTo>
                      <a:pt x="7491" y="7805"/>
                    </a:lnTo>
                    <a:lnTo>
                      <a:pt x="7638" y="7910"/>
                    </a:lnTo>
                    <a:lnTo>
                      <a:pt x="7805" y="7952"/>
                    </a:lnTo>
                    <a:lnTo>
                      <a:pt x="7889" y="8035"/>
                    </a:lnTo>
                    <a:lnTo>
                      <a:pt x="7910" y="8035"/>
                    </a:lnTo>
                    <a:lnTo>
                      <a:pt x="7993" y="7994"/>
                    </a:lnTo>
                    <a:lnTo>
                      <a:pt x="7952" y="7847"/>
                    </a:lnTo>
                    <a:lnTo>
                      <a:pt x="7993" y="7743"/>
                    </a:lnTo>
                    <a:lnTo>
                      <a:pt x="7952" y="7701"/>
                    </a:lnTo>
                    <a:lnTo>
                      <a:pt x="8056" y="7617"/>
                    </a:lnTo>
                    <a:lnTo>
                      <a:pt x="7993" y="7575"/>
                    </a:lnTo>
                    <a:lnTo>
                      <a:pt x="7680" y="7491"/>
                    </a:lnTo>
                    <a:lnTo>
                      <a:pt x="7554" y="7512"/>
                    </a:lnTo>
                    <a:lnTo>
                      <a:pt x="7512" y="7512"/>
                    </a:lnTo>
                    <a:lnTo>
                      <a:pt x="7408" y="7408"/>
                    </a:lnTo>
                    <a:lnTo>
                      <a:pt x="7282" y="7387"/>
                    </a:lnTo>
                    <a:lnTo>
                      <a:pt x="7198" y="7282"/>
                    </a:lnTo>
                    <a:lnTo>
                      <a:pt x="7115" y="7282"/>
                    </a:lnTo>
                    <a:lnTo>
                      <a:pt x="7073" y="7324"/>
                    </a:lnTo>
                    <a:lnTo>
                      <a:pt x="6989" y="7324"/>
                    </a:lnTo>
                    <a:lnTo>
                      <a:pt x="7010" y="7219"/>
                    </a:lnTo>
                    <a:lnTo>
                      <a:pt x="6864" y="7178"/>
                    </a:lnTo>
                    <a:lnTo>
                      <a:pt x="6843" y="7094"/>
                    </a:lnTo>
                    <a:lnTo>
                      <a:pt x="6947" y="7073"/>
                    </a:lnTo>
                    <a:lnTo>
                      <a:pt x="6989" y="7115"/>
                    </a:lnTo>
                    <a:lnTo>
                      <a:pt x="7094" y="7157"/>
                    </a:lnTo>
                    <a:lnTo>
                      <a:pt x="7156" y="7073"/>
                    </a:lnTo>
                    <a:lnTo>
                      <a:pt x="7115" y="7010"/>
                    </a:lnTo>
                    <a:lnTo>
                      <a:pt x="7156" y="6968"/>
                    </a:lnTo>
                    <a:lnTo>
                      <a:pt x="7219" y="7052"/>
                    </a:lnTo>
                    <a:lnTo>
                      <a:pt x="7219" y="7178"/>
                    </a:lnTo>
                    <a:lnTo>
                      <a:pt x="7324" y="7219"/>
                    </a:lnTo>
                    <a:lnTo>
                      <a:pt x="7638" y="7303"/>
                    </a:lnTo>
                    <a:lnTo>
                      <a:pt x="7700" y="7261"/>
                    </a:lnTo>
                    <a:lnTo>
                      <a:pt x="7554" y="7052"/>
                    </a:lnTo>
                    <a:lnTo>
                      <a:pt x="7408" y="6989"/>
                    </a:lnTo>
                    <a:lnTo>
                      <a:pt x="7303" y="6947"/>
                    </a:lnTo>
                    <a:lnTo>
                      <a:pt x="7303" y="6864"/>
                    </a:lnTo>
                    <a:lnTo>
                      <a:pt x="7324" y="6801"/>
                    </a:lnTo>
                    <a:lnTo>
                      <a:pt x="7408" y="6906"/>
                    </a:lnTo>
                    <a:lnTo>
                      <a:pt x="7554" y="6906"/>
                    </a:lnTo>
                    <a:lnTo>
                      <a:pt x="7638" y="6968"/>
                    </a:lnTo>
                    <a:lnTo>
                      <a:pt x="7680" y="7073"/>
                    </a:lnTo>
                    <a:lnTo>
                      <a:pt x="7721" y="7052"/>
                    </a:lnTo>
                    <a:lnTo>
                      <a:pt x="7805" y="7157"/>
                    </a:lnTo>
                    <a:lnTo>
                      <a:pt x="7910" y="7199"/>
                    </a:lnTo>
                    <a:lnTo>
                      <a:pt x="7952" y="7261"/>
                    </a:lnTo>
                    <a:lnTo>
                      <a:pt x="8014" y="7282"/>
                    </a:lnTo>
                    <a:lnTo>
                      <a:pt x="8077" y="7178"/>
                    </a:lnTo>
                    <a:lnTo>
                      <a:pt x="8203" y="7178"/>
                    </a:lnTo>
                    <a:lnTo>
                      <a:pt x="8307" y="7282"/>
                    </a:lnTo>
                    <a:lnTo>
                      <a:pt x="8349" y="7261"/>
                    </a:lnTo>
                    <a:lnTo>
                      <a:pt x="8349" y="7157"/>
                    </a:lnTo>
                    <a:lnTo>
                      <a:pt x="8412" y="7157"/>
                    </a:lnTo>
                    <a:lnTo>
                      <a:pt x="8516" y="7261"/>
                    </a:lnTo>
                    <a:lnTo>
                      <a:pt x="8642" y="7261"/>
                    </a:lnTo>
                    <a:lnTo>
                      <a:pt x="8684" y="7199"/>
                    </a:lnTo>
                    <a:lnTo>
                      <a:pt x="8684" y="6885"/>
                    </a:lnTo>
                    <a:lnTo>
                      <a:pt x="8433" y="6634"/>
                    </a:lnTo>
                    <a:lnTo>
                      <a:pt x="8349" y="6634"/>
                    </a:lnTo>
                    <a:lnTo>
                      <a:pt x="8307" y="6655"/>
                    </a:lnTo>
                    <a:lnTo>
                      <a:pt x="8224" y="6634"/>
                    </a:lnTo>
                    <a:lnTo>
                      <a:pt x="8244" y="6571"/>
                    </a:lnTo>
                    <a:lnTo>
                      <a:pt x="8433" y="6550"/>
                    </a:lnTo>
                    <a:lnTo>
                      <a:pt x="8516" y="6571"/>
                    </a:lnTo>
                    <a:lnTo>
                      <a:pt x="8558" y="6550"/>
                    </a:lnTo>
                    <a:lnTo>
                      <a:pt x="8642" y="6592"/>
                    </a:lnTo>
                    <a:lnTo>
                      <a:pt x="8642" y="6696"/>
                    </a:lnTo>
                    <a:lnTo>
                      <a:pt x="8684" y="6759"/>
                    </a:lnTo>
                    <a:lnTo>
                      <a:pt x="8851" y="6780"/>
                    </a:lnTo>
                    <a:lnTo>
                      <a:pt x="8851" y="6968"/>
                    </a:lnTo>
                    <a:lnTo>
                      <a:pt x="8893" y="7052"/>
                    </a:lnTo>
                    <a:lnTo>
                      <a:pt x="8998" y="7052"/>
                    </a:lnTo>
                    <a:lnTo>
                      <a:pt x="9060" y="7094"/>
                    </a:lnTo>
                    <a:lnTo>
                      <a:pt x="9353" y="7115"/>
                    </a:lnTo>
                    <a:lnTo>
                      <a:pt x="9500" y="7115"/>
                    </a:lnTo>
                    <a:lnTo>
                      <a:pt x="9688" y="6947"/>
                    </a:lnTo>
                    <a:lnTo>
                      <a:pt x="9709" y="6864"/>
                    </a:lnTo>
                    <a:lnTo>
                      <a:pt x="9605" y="6801"/>
                    </a:lnTo>
                    <a:lnTo>
                      <a:pt x="9563" y="6843"/>
                    </a:lnTo>
                    <a:lnTo>
                      <a:pt x="9500" y="6780"/>
                    </a:lnTo>
                    <a:lnTo>
                      <a:pt x="9563" y="6759"/>
                    </a:lnTo>
                    <a:lnTo>
                      <a:pt x="9709" y="6696"/>
                    </a:lnTo>
                    <a:lnTo>
                      <a:pt x="9835" y="6738"/>
                    </a:lnTo>
                    <a:lnTo>
                      <a:pt x="9981" y="6675"/>
                    </a:lnTo>
                    <a:lnTo>
                      <a:pt x="10002" y="6571"/>
                    </a:lnTo>
                    <a:lnTo>
                      <a:pt x="9918" y="6466"/>
                    </a:lnTo>
                    <a:lnTo>
                      <a:pt x="9625" y="6466"/>
                    </a:lnTo>
                    <a:lnTo>
                      <a:pt x="9395" y="6424"/>
                    </a:lnTo>
                    <a:lnTo>
                      <a:pt x="9416" y="6362"/>
                    </a:lnTo>
                    <a:lnTo>
                      <a:pt x="9521" y="6362"/>
                    </a:lnTo>
                    <a:lnTo>
                      <a:pt x="9563" y="6257"/>
                    </a:lnTo>
                    <a:lnTo>
                      <a:pt x="9605" y="6278"/>
                    </a:lnTo>
                    <a:lnTo>
                      <a:pt x="9625" y="6383"/>
                    </a:lnTo>
                    <a:lnTo>
                      <a:pt x="9709" y="6383"/>
                    </a:lnTo>
                    <a:lnTo>
                      <a:pt x="9772" y="6341"/>
                    </a:lnTo>
                    <a:lnTo>
                      <a:pt x="9981" y="6424"/>
                    </a:lnTo>
                    <a:lnTo>
                      <a:pt x="10044" y="6362"/>
                    </a:lnTo>
                    <a:lnTo>
                      <a:pt x="10149" y="6445"/>
                    </a:lnTo>
                    <a:lnTo>
                      <a:pt x="10211" y="6445"/>
                    </a:lnTo>
                    <a:lnTo>
                      <a:pt x="10316" y="6320"/>
                    </a:lnTo>
                    <a:lnTo>
                      <a:pt x="10295" y="6236"/>
                    </a:lnTo>
                    <a:lnTo>
                      <a:pt x="10149" y="6152"/>
                    </a:lnTo>
                    <a:lnTo>
                      <a:pt x="10211" y="6048"/>
                    </a:lnTo>
                    <a:lnTo>
                      <a:pt x="10253" y="6006"/>
                    </a:lnTo>
                    <a:lnTo>
                      <a:pt x="10232" y="5839"/>
                    </a:lnTo>
                    <a:lnTo>
                      <a:pt x="10316" y="5901"/>
                    </a:lnTo>
                    <a:lnTo>
                      <a:pt x="10316" y="6006"/>
                    </a:lnTo>
                    <a:lnTo>
                      <a:pt x="10253" y="6069"/>
                    </a:lnTo>
                    <a:lnTo>
                      <a:pt x="10295" y="6152"/>
                    </a:lnTo>
                    <a:lnTo>
                      <a:pt x="10358" y="6173"/>
                    </a:lnTo>
                    <a:lnTo>
                      <a:pt x="10441" y="6111"/>
                    </a:lnTo>
                    <a:lnTo>
                      <a:pt x="10734" y="6111"/>
                    </a:lnTo>
                    <a:lnTo>
                      <a:pt x="10776" y="6027"/>
                    </a:lnTo>
                    <a:lnTo>
                      <a:pt x="10923" y="5922"/>
                    </a:lnTo>
                    <a:lnTo>
                      <a:pt x="10881" y="5797"/>
                    </a:lnTo>
                    <a:lnTo>
                      <a:pt x="10944" y="5755"/>
                    </a:lnTo>
                    <a:lnTo>
                      <a:pt x="11048" y="5755"/>
                    </a:lnTo>
                    <a:lnTo>
                      <a:pt x="11132" y="5650"/>
                    </a:lnTo>
                    <a:lnTo>
                      <a:pt x="11216" y="5692"/>
                    </a:lnTo>
                    <a:lnTo>
                      <a:pt x="11299" y="5629"/>
                    </a:lnTo>
                    <a:lnTo>
                      <a:pt x="11550" y="5608"/>
                    </a:lnTo>
                    <a:lnTo>
                      <a:pt x="11613" y="5483"/>
                    </a:lnTo>
                    <a:lnTo>
                      <a:pt x="11822" y="5420"/>
                    </a:lnTo>
                    <a:lnTo>
                      <a:pt x="11927" y="5336"/>
                    </a:lnTo>
                    <a:lnTo>
                      <a:pt x="12073" y="5336"/>
                    </a:lnTo>
                    <a:lnTo>
                      <a:pt x="12136" y="5315"/>
                    </a:lnTo>
                    <a:lnTo>
                      <a:pt x="12262" y="5315"/>
                    </a:lnTo>
                    <a:lnTo>
                      <a:pt x="12429" y="5232"/>
                    </a:lnTo>
                    <a:lnTo>
                      <a:pt x="12555" y="5106"/>
                    </a:lnTo>
                    <a:lnTo>
                      <a:pt x="12659" y="5085"/>
                    </a:lnTo>
                    <a:lnTo>
                      <a:pt x="12743" y="4960"/>
                    </a:lnTo>
                    <a:lnTo>
                      <a:pt x="12952" y="4918"/>
                    </a:lnTo>
                    <a:lnTo>
                      <a:pt x="13036" y="4876"/>
                    </a:lnTo>
                    <a:lnTo>
                      <a:pt x="13224" y="4771"/>
                    </a:lnTo>
                    <a:lnTo>
                      <a:pt x="13308" y="4604"/>
                    </a:lnTo>
                    <a:lnTo>
                      <a:pt x="13371" y="4458"/>
                    </a:lnTo>
                    <a:lnTo>
                      <a:pt x="13182" y="4458"/>
                    </a:lnTo>
                    <a:lnTo>
                      <a:pt x="13057" y="4478"/>
                    </a:lnTo>
                    <a:lnTo>
                      <a:pt x="12973" y="4437"/>
                    </a:lnTo>
                    <a:lnTo>
                      <a:pt x="12848" y="4458"/>
                    </a:lnTo>
                    <a:lnTo>
                      <a:pt x="12659" y="4646"/>
                    </a:lnTo>
                    <a:lnTo>
                      <a:pt x="12387" y="4667"/>
                    </a:lnTo>
                    <a:lnTo>
                      <a:pt x="11927" y="4709"/>
                    </a:lnTo>
                    <a:lnTo>
                      <a:pt x="11801" y="4688"/>
                    </a:lnTo>
                    <a:lnTo>
                      <a:pt x="11488" y="4688"/>
                    </a:lnTo>
                    <a:lnTo>
                      <a:pt x="11299" y="4771"/>
                    </a:lnTo>
                    <a:lnTo>
                      <a:pt x="11299" y="4667"/>
                    </a:lnTo>
                    <a:lnTo>
                      <a:pt x="11174" y="4667"/>
                    </a:lnTo>
                    <a:lnTo>
                      <a:pt x="11216" y="4562"/>
                    </a:lnTo>
                    <a:lnTo>
                      <a:pt x="11362" y="4562"/>
                    </a:lnTo>
                    <a:lnTo>
                      <a:pt x="11446" y="4583"/>
                    </a:lnTo>
                    <a:lnTo>
                      <a:pt x="11550" y="4541"/>
                    </a:lnTo>
                    <a:lnTo>
                      <a:pt x="11571" y="4604"/>
                    </a:lnTo>
                    <a:lnTo>
                      <a:pt x="11718" y="4604"/>
                    </a:lnTo>
                    <a:lnTo>
                      <a:pt x="11906" y="4583"/>
                    </a:lnTo>
                    <a:lnTo>
                      <a:pt x="12032" y="4583"/>
                    </a:lnTo>
                    <a:lnTo>
                      <a:pt x="12346" y="4541"/>
                    </a:lnTo>
                    <a:lnTo>
                      <a:pt x="12848" y="4332"/>
                    </a:lnTo>
                    <a:lnTo>
                      <a:pt x="12931" y="4269"/>
                    </a:lnTo>
                    <a:lnTo>
                      <a:pt x="12848" y="4186"/>
                    </a:lnTo>
                    <a:lnTo>
                      <a:pt x="12638" y="4144"/>
                    </a:lnTo>
                    <a:lnTo>
                      <a:pt x="12262" y="4081"/>
                    </a:lnTo>
                    <a:lnTo>
                      <a:pt x="12199" y="3976"/>
                    </a:lnTo>
                    <a:lnTo>
                      <a:pt x="12199" y="3976"/>
                    </a:lnTo>
                    <a:lnTo>
                      <a:pt x="12346" y="4060"/>
                    </a:lnTo>
                    <a:lnTo>
                      <a:pt x="12450" y="4039"/>
                    </a:lnTo>
                    <a:lnTo>
                      <a:pt x="12450" y="3976"/>
                    </a:lnTo>
                    <a:lnTo>
                      <a:pt x="12325" y="3851"/>
                    </a:lnTo>
                    <a:lnTo>
                      <a:pt x="12304" y="3725"/>
                    </a:lnTo>
                    <a:lnTo>
                      <a:pt x="12408" y="3851"/>
                    </a:lnTo>
                    <a:lnTo>
                      <a:pt x="12597" y="4060"/>
                    </a:lnTo>
                    <a:lnTo>
                      <a:pt x="12638" y="4060"/>
                    </a:lnTo>
                    <a:lnTo>
                      <a:pt x="12722" y="4018"/>
                    </a:lnTo>
                    <a:lnTo>
                      <a:pt x="12764" y="4081"/>
                    </a:lnTo>
                    <a:lnTo>
                      <a:pt x="12973" y="4081"/>
                    </a:lnTo>
                    <a:lnTo>
                      <a:pt x="13057" y="4144"/>
                    </a:lnTo>
                    <a:lnTo>
                      <a:pt x="13141" y="4144"/>
                    </a:lnTo>
                    <a:lnTo>
                      <a:pt x="13287" y="4165"/>
                    </a:lnTo>
                    <a:lnTo>
                      <a:pt x="13371" y="4123"/>
                    </a:lnTo>
                    <a:lnTo>
                      <a:pt x="13308" y="4081"/>
                    </a:lnTo>
                    <a:lnTo>
                      <a:pt x="13162" y="4060"/>
                    </a:lnTo>
                    <a:lnTo>
                      <a:pt x="13162" y="3976"/>
                    </a:lnTo>
                    <a:lnTo>
                      <a:pt x="13350" y="4018"/>
                    </a:lnTo>
                    <a:lnTo>
                      <a:pt x="13475" y="4060"/>
                    </a:lnTo>
                    <a:lnTo>
                      <a:pt x="13601" y="4165"/>
                    </a:lnTo>
                    <a:lnTo>
                      <a:pt x="13664" y="4144"/>
                    </a:lnTo>
                    <a:lnTo>
                      <a:pt x="13706" y="4018"/>
                    </a:lnTo>
                    <a:lnTo>
                      <a:pt x="13810" y="4081"/>
                    </a:lnTo>
                    <a:lnTo>
                      <a:pt x="13978" y="4081"/>
                    </a:lnTo>
                    <a:lnTo>
                      <a:pt x="14124" y="4039"/>
                    </a:lnTo>
                    <a:lnTo>
                      <a:pt x="14229" y="4018"/>
                    </a:lnTo>
                    <a:lnTo>
                      <a:pt x="14354" y="3914"/>
                    </a:lnTo>
                    <a:lnTo>
                      <a:pt x="14710" y="3746"/>
                    </a:lnTo>
                    <a:lnTo>
                      <a:pt x="14794" y="3662"/>
                    </a:lnTo>
                    <a:lnTo>
                      <a:pt x="14794" y="3621"/>
                    </a:lnTo>
                    <a:lnTo>
                      <a:pt x="14877" y="3600"/>
                    </a:lnTo>
                    <a:lnTo>
                      <a:pt x="15003" y="3621"/>
                    </a:lnTo>
                    <a:lnTo>
                      <a:pt x="15045" y="3558"/>
                    </a:lnTo>
                    <a:lnTo>
                      <a:pt x="15275" y="3432"/>
                    </a:lnTo>
                    <a:lnTo>
                      <a:pt x="15400" y="3181"/>
                    </a:lnTo>
                    <a:lnTo>
                      <a:pt x="15463" y="2909"/>
                    </a:lnTo>
                    <a:lnTo>
                      <a:pt x="15442" y="2721"/>
                    </a:lnTo>
                    <a:lnTo>
                      <a:pt x="15379" y="2595"/>
                    </a:lnTo>
                    <a:lnTo>
                      <a:pt x="15233" y="2512"/>
                    </a:lnTo>
                    <a:lnTo>
                      <a:pt x="15149" y="2512"/>
                    </a:lnTo>
                    <a:lnTo>
                      <a:pt x="15128" y="2554"/>
                    </a:lnTo>
                    <a:lnTo>
                      <a:pt x="15024" y="2554"/>
                    </a:lnTo>
                    <a:lnTo>
                      <a:pt x="14961" y="2658"/>
                    </a:lnTo>
                    <a:lnTo>
                      <a:pt x="14877" y="2700"/>
                    </a:lnTo>
                    <a:lnTo>
                      <a:pt x="14835" y="2658"/>
                    </a:lnTo>
                    <a:lnTo>
                      <a:pt x="14961" y="2470"/>
                    </a:lnTo>
                    <a:lnTo>
                      <a:pt x="15003" y="2386"/>
                    </a:lnTo>
                    <a:lnTo>
                      <a:pt x="15107" y="2302"/>
                    </a:lnTo>
                    <a:lnTo>
                      <a:pt x="15128" y="2156"/>
                    </a:lnTo>
                    <a:lnTo>
                      <a:pt x="15066" y="2051"/>
                    </a:lnTo>
                    <a:lnTo>
                      <a:pt x="15024" y="2030"/>
                    </a:lnTo>
                    <a:lnTo>
                      <a:pt x="15107" y="1968"/>
                    </a:lnTo>
                    <a:lnTo>
                      <a:pt x="15170" y="1737"/>
                    </a:lnTo>
                    <a:lnTo>
                      <a:pt x="15066" y="1717"/>
                    </a:lnTo>
                    <a:lnTo>
                      <a:pt x="14940" y="1737"/>
                    </a:lnTo>
                    <a:lnTo>
                      <a:pt x="14919" y="1842"/>
                    </a:lnTo>
                    <a:lnTo>
                      <a:pt x="14856" y="1884"/>
                    </a:lnTo>
                    <a:lnTo>
                      <a:pt x="14794" y="1926"/>
                    </a:lnTo>
                    <a:lnTo>
                      <a:pt x="14731" y="1863"/>
                    </a:lnTo>
                    <a:lnTo>
                      <a:pt x="14794" y="1779"/>
                    </a:lnTo>
                    <a:lnTo>
                      <a:pt x="14794" y="1717"/>
                    </a:lnTo>
                    <a:lnTo>
                      <a:pt x="14835" y="1633"/>
                    </a:lnTo>
                    <a:lnTo>
                      <a:pt x="14814" y="1570"/>
                    </a:lnTo>
                    <a:lnTo>
                      <a:pt x="14689" y="1654"/>
                    </a:lnTo>
                    <a:lnTo>
                      <a:pt x="14626" y="1779"/>
                    </a:lnTo>
                    <a:lnTo>
                      <a:pt x="14584" y="1821"/>
                    </a:lnTo>
                    <a:lnTo>
                      <a:pt x="14522" y="1758"/>
                    </a:lnTo>
                    <a:lnTo>
                      <a:pt x="14584" y="1633"/>
                    </a:lnTo>
                    <a:lnTo>
                      <a:pt x="14542" y="1549"/>
                    </a:lnTo>
                    <a:lnTo>
                      <a:pt x="14417" y="1549"/>
                    </a:lnTo>
                    <a:lnTo>
                      <a:pt x="14270" y="1633"/>
                    </a:lnTo>
                    <a:lnTo>
                      <a:pt x="14208" y="1737"/>
                    </a:lnTo>
                    <a:lnTo>
                      <a:pt x="14082" y="1737"/>
                    </a:lnTo>
                    <a:lnTo>
                      <a:pt x="14019" y="1779"/>
                    </a:lnTo>
                    <a:lnTo>
                      <a:pt x="13978" y="1884"/>
                    </a:lnTo>
                    <a:lnTo>
                      <a:pt x="13894" y="1884"/>
                    </a:lnTo>
                    <a:lnTo>
                      <a:pt x="13789" y="1842"/>
                    </a:lnTo>
                    <a:lnTo>
                      <a:pt x="13580" y="1821"/>
                    </a:lnTo>
                    <a:lnTo>
                      <a:pt x="13308" y="1821"/>
                    </a:lnTo>
                    <a:lnTo>
                      <a:pt x="13496" y="1758"/>
                    </a:lnTo>
                    <a:lnTo>
                      <a:pt x="13559" y="1717"/>
                    </a:lnTo>
                    <a:lnTo>
                      <a:pt x="13643" y="1737"/>
                    </a:lnTo>
                    <a:lnTo>
                      <a:pt x="13747" y="1737"/>
                    </a:lnTo>
                    <a:lnTo>
                      <a:pt x="13894" y="1654"/>
                    </a:lnTo>
                    <a:lnTo>
                      <a:pt x="14019" y="1633"/>
                    </a:lnTo>
                    <a:lnTo>
                      <a:pt x="14124" y="1507"/>
                    </a:lnTo>
                    <a:lnTo>
                      <a:pt x="14333" y="1403"/>
                    </a:lnTo>
                    <a:lnTo>
                      <a:pt x="14396" y="1340"/>
                    </a:lnTo>
                    <a:lnTo>
                      <a:pt x="14354" y="1298"/>
                    </a:lnTo>
                    <a:lnTo>
                      <a:pt x="14270" y="1298"/>
                    </a:lnTo>
                    <a:lnTo>
                      <a:pt x="14061" y="1152"/>
                    </a:lnTo>
                    <a:lnTo>
                      <a:pt x="14019" y="1089"/>
                    </a:lnTo>
                    <a:lnTo>
                      <a:pt x="13978" y="1089"/>
                    </a:lnTo>
                    <a:lnTo>
                      <a:pt x="13873" y="1131"/>
                    </a:lnTo>
                    <a:lnTo>
                      <a:pt x="13810" y="1193"/>
                    </a:lnTo>
                    <a:lnTo>
                      <a:pt x="13747" y="1152"/>
                    </a:lnTo>
                    <a:lnTo>
                      <a:pt x="13706" y="1089"/>
                    </a:lnTo>
                    <a:lnTo>
                      <a:pt x="13789" y="1005"/>
                    </a:lnTo>
                    <a:lnTo>
                      <a:pt x="13768" y="921"/>
                    </a:lnTo>
                    <a:lnTo>
                      <a:pt x="13601" y="942"/>
                    </a:lnTo>
                    <a:lnTo>
                      <a:pt x="13538" y="1047"/>
                    </a:lnTo>
                    <a:lnTo>
                      <a:pt x="13454" y="1026"/>
                    </a:lnTo>
                    <a:lnTo>
                      <a:pt x="13454" y="901"/>
                    </a:lnTo>
                    <a:lnTo>
                      <a:pt x="13308" y="942"/>
                    </a:lnTo>
                    <a:lnTo>
                      <a:pt x="13266" y="1005"/>
                    </a:lnTo>
                    <a:lnTo>
                      <a:pt x="13224" y="921"/>
                    </a:lnTo>
                    <a:lnTo>
                      <a:pt x="13287" y="838"/>
                    </a:lnTo>
                    <a:lnTo>
                      <a:pt x="13245" y="775"/>
                    </a:lnTo>
                    <a:lnTo>
                      <a:pt x="13308" y="775"/>
                    </a:lnTo>
                    <a:lnTo>
                      <a:pt x="13371" y="691"/>
                    </a:lnTo>
                    <a:lnTo>
                      <a:pt x="13287" y="608"/>
                    </a:lnTo>
                    <a:lnTo>
                      <a:pt x="13078" y="587"/>
                    </a:lnTo>
                    <a:lnTo>
                      <a:pt x="12910" y="503"/>
                    </a:lnTo>
                    <a:lnTo>
                      <a:pt x="12785" y="524"/>
                    </a:lnTo>
                    <a:lnTo>
                      <a:pt x="12659" y="629"/>
                    </a:lnTo>
                    <a:lnTo>
                      <a:pt x="12638" y="733"/>
                    </a:lnTo>
                    <a:lnTo>
                      <a:pt x="12597" y="775"/>
                    </a:lnTo>
                    <a:lnTo>
                      <a:pt x="12513" y="670"/>
                    </a:lnTo>
                    <a:lnTo>
                      <a:pt x="12638" y="524"/>
                    </a:lnTo>
                    <a:lnTo>
                      <a:pt x="12659" y="461"/>
                    </a:lnTo>
                    <a:lnTo>
                      <a:pt x="12513" y="461"/>
                    </a:lnTo>
                    <a:lnTo>
                      <a:pt x="12387" y="377"/>
                    </a:lnTo>
                    <a:lnTo>
                      <a:pt x="12262" y="377"/>
                    </a:lnTo>
                    <a:lnTo>
                      <a:pt x="12199" y="482"/>
                    </a:lnTo>
                    <a:lnTo>
                      <a:pt x="12011" y="608"/>
                    </a:lnTo>
                    <a:lnTo>
                      <a:pt x="11885" y="733"/>
                    </a:lnTo>
                    <a:lnTo>
                      <a:pt x="11801" y="775"/>
                    </a:lnTo>
                    <a:lnTo>
                      <a:pt x="11781" y="712"/>
                    </a:lnTo>
                    <a:lnTo>
                      <a:pt x="11822" y="587"/>
                    </a:lnTo>
                    <a:lnTo>
                      <a:pt x="11822" y="419"/>
                    </a:lnTo>
                    <a:lnTo>
                      <a:pt x="11781" y="377"/>
                    </a:lnTo>
                    <a:lnTo>
                      <a:pt x="11739" y="273"/>
                    </a:lnTo>
                    <a:lnTo>
                      <a:pt x="11592" y="189"/>
                    </a:lnTo>
                    <a:lnTo>
                      <a:pt x="11467" y="210"/>
                    </a:lnTo>
                    <a:lnTo>
                      <a:pt x="11341" y="189"/>
                    </a:lnTo>
                    <a:lnTo>
                      <a:pt x="11278" y="85"/>
                    </a:lnTo>
                    <a:lnTo>
                      <a:pt x="11153" y="64"/>
                    </a:lnTo>
                    <a:lnTo>
                      <a:pt x="10985" y="105"/>
                    </a:lnTo>
                    <a:lnTo>
                      <a:pt x="10881" y="85"/>
                    </a:lnTo>
                    <a:lnTo>
                      <a:pt x="10818" y="64"/>
                    </a:lnTo>
                    <a:lnTo>
                      <a:pt x="10734" y="1"/>
                    </a:lnTo>
                    <a:lnTo>
                      <a:pt x="10651" y="64"/>
                    </a:lnTo>
                    <a:lnTo>
                      <a:pt x="10630" y="210"/>
                    </a:lnTo>
                    <a:lnTo>
                      <a:pt x="10734" y="461"/>
                    </a:lnTo>
                    <a:lnTo>
                      <a:pt x="10651" y="670"/>
                    </a:lnTo>
                    <a:lnTo>
                      <a:pt x="10651" y="817"/>
                    </a:lnTo>
                    <a:lnTo>
                      <a:pt x="10609" y="880"/>
                    </a:lnTo>
                    <a:lnTo>
                      <a:pt x="10525" y="838"/>
                    </a:lnTo>
                    <a:lnTo>
                      <a:pt x="10400" y="880"/>
                    </a:lnTo>
                    <a:lnTo>
                      <a:pt x="10337" y="817"/>
                    </a:lnTo>
                    <a:lnTo>
                      <a:pt x="10421" y="733"/>
                    </a:lnTo>
                    <a:lnTo>
                      <a:pt x="10358" y="566"/>
                    </a:lnTo>
                    <a:lnTo>
                      <a:pt x="10421" y="461"/>
                    </a:lnTo>
                    <a:lnTo>
                      <a:pt x="10441" y="315"/>
                    </a:lnTo>
                    <a:lnTo>
                      <a:pt x="10400" y="273"/>
                    </a:lnTo>
                    <a:lnTo>
                      <a:pt x="10232" y="398"/>
                    </a:lnTo>
                    <a:lnTo>
                      <a:pt x="10232" y="461"/>
                    </a:lnTo>
                    <a:lnTo>
                      <a:pt x="10149" y="482"/>
                    </a:lnTo>
                    <a:lnTo>
                      <a:pt x="10107" y="419"/>
                    </a:lnTo>
                    <a:lnTo>
                      <a:pt x="10149" y="273"/>
                    </a:lnTo>
                    <a:lnTo>
                      <a:pt x="10107" y="210"/>
                    </a:lnTo>
                    <a:lnTo>
                      <a:pt x="10044" y="252"/>
                    </a:lnTo>
                    <a:lnTo>
                      <a:pt x="9981" y="398"/>
                    </a:lnTo>
                    <a:lnTo>
                      <a:pt x="9897" y="398"/>
                    </a:lnTo>
                    <a:lnTo>
                      <a:pt x="9877" y="357"/>
                    </a:lnTo>
                    <a:lnTo>
                      <a:pt x="9918" y="252"/>
                    </a:lnTo>
                    <a:lnTo>
                      <a:pt x="9918" y="105"/>
                    </a:lnTo>
                    <a:lnTo>
                      <a:pt x="9897" y="64"/>
                    </a:lnTo>
                    <a:lnTo>
                      <a:pt x="962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7" name="Google Shape;4507;p82"/>
              <p:cNvSpPr/>
              <p:nvPr/>
            </p:nvSpPr>
            <p:spPr>
              <a:xfrm>
                <a:off x="2905300" y="2401625"/>
                <a:ext cx="91575" cy="98875"/>
              </a:xfrm>
              <a:custGeom>
                <a:avLst/>
                <a:gdLst/>
                <a:ahLst/>
                <a:cxnLst/>
                <a:rect l="l" t="t" r="r" b="b"/>
                <a:pathLst>
                  <a:path w="3663" h="3955" extrusionOk="0">
                    <a:moveTo>
                      <a:pt x="2909" y="2155"/>
                    </a:moveTo>
                    <a:lnTo>
                      <a:pt x="2872" y="2165"/>
                    </a:lnTo>
                    <a:lnTo>
                      <a:pt x="2872" y="2165"/>
                    </a:lnTo>
                    <a:lnTo>
                      <a:pt x="2878" y="2166"/>
                    </a:lnTo>
                    <a:lnTo>
                      <a:pt x="2878" y="2166"/>
                    </a:lnTo>
                    <a:lnTo>
                      <a:pt x="2930" y="2155"/>
                    </a:lnTo>
                    <a:close/>
                    <a:moveTo>
                      <a:pt x="2323" y="0"/>
                    </a:moveTo>
                    <a:lnTo>
                      <a:pt x="2260" y="42"/>
                    </a:lnTo>
                    <a:lnTo>
                      <a:pt x="2219" y="84"/>
                    </a:lnTo>
                    <a:lnTo>
                      <a:pt x="2135" y="84"/>
                    </a:lnTo>
                    <a:lnTo>
                      <a:pt x="2072" y="147"/>
                    </a:lnTo>
                    <a:lnTo>
                      <a:pt x="2009" y="188"/>
                    </a:lnTo>
                    <a:lnTo>
                      <a:pt x="1905" y="188"/>
                    </a:lnTo>
                    <a:lnTo>
                      <a:pt x="1779" y="293"/>
                    </a:lnTo>
                    <a:lnTo>
                      <a:pt x="1675" y="377"/>
                    </a:lnTo>
                    <a:lnTo>
                      <a:pt x="1675" y="460"/>
                    </a:lnTo>
                    <a:lnTo>
                      <a:pt x="1612" y="460"/>
                    </a:lnTo>
                    <a:lnTo>
                      <a:pt x="1570" y="419"/>
                    </a:lnTo>
                    <a:lnTo>
                      <a:pt x="1570" y="460"/>
                    </a:lnTo>
                    <a:lnTo>
                      <a:pt x="1591" y="481"/>
                    </a:lnTo>
                    <a:lnTo>
                      <a:pt x="1591" y="523"/>
                    </a:lnTo>
                    <a:lnTo>
                      <a:pt x="1528" y="586"/>
                    </a:lnTo>
                    <a:lnTo>
                      <a:pt x="1423" y="670"/>
                    </a:lnTo>
                    <a:lnTo>
                      <a:pt x="1382" y="691"/>
                    </a:lnTo>
                    <a:lnTo>
                      <a:pt x="1402" y="711"/>
                    </a:lnTo>
                    <a:lnTo>
                      <a:pt x="1382" y="774"/>
                    </a:lnTo>
                    <a:lnTo>
                      <a:pt x="1319" y="774"/>
                    </a:lnTo>
                    <a:lnTo>
                      <a:pt x="1319" y="816"/>
                    </a:lnTo>
                    <a:lnTo>
                      <a:pt x="1382" y="837"/>
                    </a:lnTo>
                    <a:lnTo>
                      <a:pt x="1319" y="879"/>
                    </a:lnTo>
                    <a:lnTo>
                      <a:pt x="1256" y="879"/>
                    </a:lnTo>
                    <a:lnTo>
                      <a:pt x="1193" y="942"/>
                    </a:lnTo>
                    <a:lnTo>
                      <a:pt x="1193" y="1004"/>
                    </a:lnTo>
                    <a:lnTo>
                      <a:pt x="1214" y="1004"/>
                    </a:lnTo>
                    <a:lnTo>
                      <a:pt x="1256" y="1025"/>
                    </a:lnTo>
                    <a:lnTo>
                      <a:pt x="1193" y="1046"/>
                    </a:lnTo>
                    <a:lnTo>
                      <a:pt x="1151" y="1046"/>
                    </a:lnTo>
                    <a:lnTo>
                      <a:pt x="1089" y="1151"/>
                    </a:lnTo>
                    <a:lnTo>
                      <a:pt x="1068" y="1214"/>
                    </a:lnTo>
                    <a:lnTo>
                      <a:pt x="942" y="1402"/>
                    </a:lnTo>
                    <a:lnTo>
                      <a:pt x="942" y="1444"/>
                    </a:lnTo>
                    <a:lnTo>
                      <a:pt x="984" y="1507"/>
                    </a:lnTo>
                    <a:lnTo>
                      <a:pt x="984" y="1548"/>
                    </a:lnTo>
                    <a:lnTo>
                      <a:pt x="963" y="1548"/>
                    </a:lnTo>
                    <a:lnTo>
                      <a:pt x="942" y="1527"/>
                    </a:lnTo>
                    <a:lnTo>
                      <a:pt x="900" y="1527"/>
                    </a:lnTo>
                    <a:lnTo>
                      <a:pt x="796" y="1569"/>
                    </a:lnTo>
                    <a:lnTo>
                      <a:pt x="754" y="1653"/>
                    </a:lnTo>
                    <a:lnTo>
                      <a:pt x="754" y="1716"/>
                    </a:lnTo>
                    <a:lnTo>
                      <a:pt x="796" y="1716"/>
                    </a:lnTo>
                    <a:lnTo>
                      <a:pt x="858" y="1758"/>
                    </a:lnTo>
                    <a:lnTo>
                      <a:pt x="838" y="1779"/>
                    </a:lnTo>
                    <a:lnTo>
                      <a:pt x="838" y="1841"/>
                    </a:lnTo>
                    <a:lnTo>
                      <a:pt x="775" y="1883"/>
                    </a:lnTo>
                    <a:lnTo>
                      <a:pt x="649" y="1862"/>
                    </a:lnTo>
                    <a:lnTo>
                      <a:pt x="628" y="1883"/>
                    </a:lnTo>
                    <a:lnTo>
                      <a:pt x="628" y="1946"/>
                    </a:lnTo>
                    <a:lnTo>
                      <a:pt x="545" y="2030"/>
                    </a:lnTo>
                    <a:lnTo>
                      <a:pt x="482" y="2134"/>
                    </a:lnTo>
                    <a:lnTo>
                      <a:pt x="440" y="2197"/>
                    </a:lnTo>
                    <a:lnTo>
                      <a:pt x="419" y="2197"/>
                    </a:lnTo>
                    <a:lnTo>
                      <a:pt x="419" y="2134"/>
                    </a:lnTo>
                    <a:lnTo>
                      <a:pt x="377" y="2197"/>
                    </a:lnTo>
                    <a:lnTo>
                      <a:pt x="335" y="2134"/>
                    </a:lnTo>
                    <a:lnTo>
                      <a:pt x="356" y="2072"/>
                    </a:lnTo>
                    <a:lnTo>
                      <a:pt x="440" y="2030"/>
                    </a:lnTo>
                    <a:lnTo>
                      <a:pt x="461" y="1967"/>
                    </a:lnTo>
                    <a:lnTo>
                      <a:pt x="440" y="1988"/>
                    </a:lnTo>
                    <a:lnTo>
                      <a:pt x="356" y="2051"/>
                    </a:lnTo>
                    <a:lnTo>
                      <a:pt x="231" y="2134"/>
                    </a:lnTo>
                    <a:lnTo>
                      <a:pt x="168" y="2260"/>
                    </a:lnTo>
                    <a:lnTo>
                      <a:pt x="231" y="2260"/>
                    </a:lnTo>
                    <a:lnTo>
                      <a:pt x="314" y="2239"/>
                    </a:lnTo>
                    <a:lnTo>
                      <a:pt x="461" y="2197"/>
                    </a:lnTo>
                    <a:lnTo>
                      <a:pt x="586" y="2197"/>
                    </a:lnTo>
                    <a:lnTo>
                      <a:pt x="524" y="2281"/>
                    </a:lnTo>
                    <a:lnTo>
                      <a:pt x="419" y="2406"/>
                    </a:lnTo>
                    <a:lnTo>
                      <a:pt x="335" y="2511"/>
                    </a:lnTo>
                    <a:lnTo>
                      <a:pt x="210" y="2595"/>
                    </a:lnTo>
                    <a:lnTo>
                      <a:pt x="105" y="2699"/>
                    </a:lnTo>
                    <a:lnTo>
                      <a:pt x="22" y="2699"/>
                    </a:lnTo>
                    <a:lnTo>
                      <a:pt x="1" y="2762"/>
                    </a:lnTo>
                    <a:lnTo>
                      <a:pt x="22" y="2804"/>
                    </a:lnTo>
                    <a:lnTo>
                      <a:pt x="1" y="2888"/>
                    </a:lnTo>
                    <a:lnTo>
                      <a:pt x="22" y="2929"/>
                    </a:lnTo>
                    <a:lnTo>
                      <a:pt x="63" y="2929"/>
                    </a:lnTo>
                    <a:lnTo>
                      <a:pt x="168" y="2971"/>
                    </a:lnTo>
                    <a:lnTo>
                      <a:pt x="314" y="2929"/>
                    </a:lnTo>
                    <a:lnTo>
                      <a:pt x="377" y="2888"/>
                    </a:lnTo>
                    <a:lnTo>
                      <a:pt x="482" y="2888"/>
                    </a:lnTo>
                    <a:lnTo>
                      <a:pt x="566" y="2825"/>
                    </a:lnTo>
                    <a:lnTo>
                      <a:pt x="586" y="2783"/>
                    </a:lnTo>
                    <a:lnTo>
                      <a:pt x="586" y="2804"/>
                    </a:lnTo>
                    <a:lnTo>
                      <a:pt x="545" y="2888"/>
                    </a:lnTo>
                    <a:lnTo>
                      <a:pt x="670" y="2908"/>
                    </a:lnTo>
                    <a:lnTo>
                      <a:pt x="754" y="2888"/>
                    </a:lnTo>
                    <a:lnTo>
                      <a:pt x="796" y="2929"/>
                    </a:lnTo>
                    <a:lnTo>
                      <a:pt x="963" y="2929"/>
                    </a:lnTo>
                    <a:lnTo>
                      <a:pt x="1047" y="2908"/>
                    </a:lnTo>
                    <a:lnTo>
                      <a:pt x="1068" y="2971"/>
                    </a:lnTo>
                    <a:lnTo>
                      <a:pt x="1110" y="3013"/>
                    </a:lnTo>
                    <a:lnTo>
                      <a:pt x="1214" y="3013"/>
                    </a:lnTo>
                    <a:lnTo>
                      <a:pt x="1256" y="2992"/>
                    </a:lnTo>
                    <a:lnTo>
                      <a:pt x="1277" y="3013"/>
                    </a:lnTo>
                    <a:lnTo>
                      <a:pt x="1361" y="3013"/>
                    </a:lnTo>
                    <a:lnTo>
                      <a:pt x="1402" y="2992"/>
                    </a:lnTo>
                    <a:lnTo>
                      <a:pt x="1402" y="2950"/>
                    </a:lnTo>
                    <a:lnTo>
                      <a:pt x="1486" y="2950"/>
                    </a:lnTo>
                    <a:lnTo>
                      <a:pt x="1507" y="2992"/>
                    </a:lnTo>
                    <a:lnTo>
                      <a:pt x="1570" y="2992"/>
                    </a:lnTo>
                    <a:lnTo>
                      <a:pt x="1591" y="2929"/>
                    </a:lnTo>
                    <a:lnTo>
                      <a:pt x="1633" y="2929"/>
                    </a:lnTo>
                    <a:lnTo>
                      <a:pt x="1695" y="2971"/>
                    </a:lnTo>
                    <a:lnTo>
                      <a:pt x="1716" y="2908"/>
                    </a:lnTo>
                    <a:lnTo>
                      <a:pt x="1716" y="2867"/>
                    </a:lnTo>
                    <a:lnTo>
                      <a:pt x="1716" y="2783"/>
                    </a:lnTo>
                    <a:lnTo>
                      <a:pt x="1737" y="2804"/>
                    </a:lnTo>
                    <a:lnTo>
                      <a:pt x="1779" y="2762"/>
                    </a:lnTo>
                    <a:lnTo>
                      <a:pt x="1821" y="2762"/>
                    </a:lnTo>
                    <a:lnTo>
                      <a:pt x="1800" y="2783"/>
                    </a:lnTo>
                    <a:lnTo>
                      <a:pt x="1779" y="2888"/>
                    </a:lnTo>
                    <a:lnTo>
                      <a:pt x="1800" y="2908"/>
                    </a:lnTo>
                    <a:lnTo>
                      <a:pt x="1821" y="2867"/>
                    </a:lnTo>
                    <a:lnTo>
                      <a:pt x="1884" y="2783"/>
                    </a:lnTo>
                    <a:lnTo>
                      <a:pt x="1905" y="2783"/>
                    </a:lnTo>
                    <a:lnTo>
                      <a:pt x="1905" y="2867"/>
                    </a:lnTo>
                    <a:lnTo>
                      <a:pt x="1884" y="2908"/>
                    </a:lnTo>
                    <a:lnTo>
                      <a:pt x="1884" y="2971"/>
                    </a:lnTo>
                    <a:lnTo>
                      <a:pt x="1947" y="2929"/>
                    </a:lnTo>
                    <a:lnTo>
                      <a:pt x="1988" y="2929"/>
                    </a:lnTo>
                    <a:lnTo>
                      <a:pt x="1988" y="2971"/>
                    </a:lnTo>
                    <a:lnTo>
                      <a:pt x="1884" y="3034"/>
                    </a:lnTo>
                    <a:lnTo>
                      <a:pt x="1779" y="3097"/>
                    </a:lnTo>
                    <a:lnTo>
                      <a:pt x="1800" y="3118"/>
                    </a:lnTo>
                    <a:lnTo>
                      <a:pt x="1821" y="3097"/>
                    </a:lnTo>
                    <a:lnTo>
                      <a:pt x="1884" y="3097"/>
                    </a:lnTo>
                    <a:lnTo>
                      <a:pt x="1905" y="3118"/>
                    </a:lnTo>
                    <a:lnTo>
                      <a:pt x="1947" y="3118"/>
                    </a:lnTo>
                    <a:lnTo>
                      <a:pt x="1988" y="3139"/>
                    </a:lnTo>
                    <a:lnTo>
                      <a:pt x="2030" y="3118"/>
                    </a:lnTo>
                    <a:lnTo>
                      <a:pt x="2114" y="3097"/>
                    </a:lnTo>
                    <a:lnTo>
                      <a:pt x="2135" y="3013"/>
                    </a:lnTo>
                    <a:lnTo>
                      <a:pt x="2135" y="2971"/>
                    </a:lnTo>
                    <a:lnTo>
                      <a:pt x="2198" y="2992"/>
                    </a:lnTo>
                    <a:lnTo>
                      <a:pt x="2260" y="3013"/>
                    </a:lnTo>
                    <a:lnTo>
                      <a:pt x="2323" y="3076"/>
                    </a:lnTo>
                    <a:lnTo>
                      <a:pt x="2365" y="3034"/>
                    </a:lnTo>
                    <a:lnTo>
                      <a:pt x="2428" y="3013"/>
                    </a:lnTo>
                    <a:lnTo>
                      <a:pt x="2511" y="3013"/>
                    </a:lnTo>
                    <a:lnTo>
                      <a:pt x="2449" y="3076"/>
                    </a:lnTo>
                    <a:lnTo>
                      <a:pt x="2449" y="3097"/>
                    </a:lnTo>
                    <a:lnTo>
                      <a:pt x="2344" y="3139"/>
                    </a:lnTo>
                    <a:lnTo>
                      <a:pt x="2239" y="3139"/>
                    </a:lnTo>
                    <a:lnTo>
                      <a:pt x="2198" y="3201"/>
                    </a:lnTo>
                    <a:lnTo>
                      <a:pt x="2198" y="3243"/>
                    </a:lnTo>
                    <a:lnTo>
                      <a:pt x="2156" y="3285"/>
                    </a:lnTo>
                    <a:lnTo>
                      <a:pt x="2135" y="3327"/>
                    </a:lnTo>
                    <a:lnTo>
                      <a:pt x="2051" y="3327"/>
                    </a:lnTo>
                    <a:lnTo>
                      <a:pt x="2009" y="3348"/>
                    </a:lnTo>
                    <a:lnTo>
                      <a:pt x="1988" y="3411"/>
                    </a:lnTo>
                    <a:lnTo>
                      <a:pt x="1926" y="3432"/>
                    </a:lnTo>
                    <a:lnTo>
                      <a:pt x="1821" y="3452"/>
                    </a:lnTo>
                    <a:lnTo>
                      <a:pt x="1737" y="3515"/>
                    </a:lnTo>
                    <a:lnTo>
                      <a:pt x="1716" y="3557"/>
                    </a:lnTo>
                    <a:lnTo>
                      <a:pt x="1737" y="3599"/>
                    </a:lnTo>
                    <a:lnTo>
                      <a:pt x="1779" y="3620"/>
                    </a:lnTo>
                    <a:lnTo>
                      <a:pt x="1842" y="3620"/>
                    </a:lnTo>
                    <a:lnTo>
                      <a:pt x="1884" y="3557"/>
                    </a:lnTo>
                    <a:lnTo>
                      <a:pt x="1905" y="3536"/>
                    </a:lnTo>
                    <a:lnTo>
                      <a:pt x="1947" y="3536"/>
                    </a:lnTo>
                    <a:lnTo>
                      <a:pt x="1947" y="3599"/>
                    </a:lnTo>
                    <a:lnTo>
                      <a:pt x="1988" y="3620"/>
                    </a:lnTo>
                    <a:lnTo>
                      <a:pt x="2051" y="3599"/>
                    </a:lnTo>
                    <a:lnTo>
                      <a:pt x="2114" y="3536"/>
                    </a:lnTo>
                    <a:lnTo>
                      <a:pt x="2135" y="3494"/>
                    </a:lnTo>
                    <a:lnTo>
                      <a:pt x="2156" y="3494"/>
                    </a:lnTo>
                    <a:lnTo>
                      <a:pt x="2198" y="3432"/>
                    </a:lnTo>
                    <a:lnTo>
                      <a:pt x="2219" y="3348"/>
                    </a:lnTo>
                    <a:lnTo>
                      <a:pt x="2260" y="3327"/>
                    </a:lnTo>
                    <a:lnTo>
                      <a:pt x="2365" y="3222"/>
                    </a:lnTo>
                    <a:lnTo>
                      <a:pt x="2428" y="3201"/>
                    </a:lnTo>
                    <a:lnTo>
                      <a:pt x="2470" y="3222"/>
                    </a:lnTo>
                    <a:lnTo>
                      <a:pt x="2553" y="3222"/>
                    </a:lnTo>
                    <a:lnTo>
                      <a:pt x="2511" y="3285"/>
                    </a:lnTo>
                    <a:lnTo>
                      <a:pt x="2553" y="3285"/>
                    </a:lnTo>
                    <a:lnTo>
                      <a:pt x="2616" y="3243"/>
                    </a:lnTo>
                    <a:lnTo>
                      <a:pt x="2658" y="3118"/>
                    </a:lnTo>
                    <a:lnTo>
                      <a:pt x="2721" y="3013"/>
                    </a:lnTo>
                    <a:lnTo>
                      <a:pt x="2721" y="2908"/>
                    </a:lnTo>
                    <a:lnTo>
                      <a:pt x="2742" y="2888"/>
                    </a:lnTo>
                    <a:lnTo>
                      <a:pt x="2763" y="2888"/>
                    </a:lnTo>
                    <a:lnTo>
                      <a:pt x="2825" y="2929"/>
                    </a:lnTo>
                    <a:lnTo>
                      <a:pt x="2846" y="2929"/>
                    </a:lnTo>
                    <a:lnTo>
                      <a:pt x="2888" y="2971"/>
                    </a:lnTo>
                    <a:lnTo>
                      <a:pt x="2888" y="3076"/>
                    </a:lnTo>
                    <a:lnTo>
                      <a:pt x="2867" y="3139"/>
                    </a:lnTo>
                    <a:lnTo>
                      <a:pt x="2846" y="3222"/>
                    </a:lnTo>
                    <a:lnTo>
                      <a:pt x="2867" y="3285"/>
                    </a:lnTo>
                    <a:lnTo>
                      <a:pt x="2846" y="3327"/>
                    </a:lnTo>
                    <a:lnTo>
                      <a:pt x="2763" y="3411"/>
                    </a:lnTo>
                    <a:lnTo>
                      <a:pt x="2721" y="3557"/>
                    </a:lnTo>
                    <a:lnTo>
                      <a:pt x="2721" y="3641"/>
                    </a:lnTo>
                    <a:lnTo>
                      <a:pt x="2679" y="3662"/>
                    </a:lnTo>
                    <a:lnTo>
                      <a:pt x="2679" y="3745"/>
                    </a:lnTo>
                    <a:lnTo>
                      <a:pt x="2742" y="3766"/>
                    </a:lnTo>
                    <a:lnTo>
                      <a:pt x="2825" y="3724"/>
                    </a:lnTo>
                    <a:lnTo>
                      <a:pt x="2888" y="3557"/>
                    </a:lnTo>
                    <a:lnTo>
                      <a:pt x="2951" y="3557"/>
                    </a:lnTo>
                    <a:lnTo>
                      <a:pt x="3035" y="3452"/>
                    </a:lnTo>
                    <a:lnTo>
                      <a:pt x="3076" y="3411"/>
                    </a:lnTo>
                    <a:lnTo>
                      <a:pt x="3097" y="3432"/>
                    </a:lnTo>
                    <a:lnTo>
                      <a:pt x="3202" y="3432"/>
                    </a:lnTo>
                    <a:lnTo>
                      <a:pt x="3202" y="3494"/>
                    </a:lnTo>
                    <a:lnTo>
                      <a:pt x="3139" y="3515"/>
                    </a:lnTo>
                    <a:lnTo>
                      <a:pt x="3035" y="3620"/>
                    </a:lnTo>
                    <a:lnTo>
                      <a:pt x="3035" y="3704"/>
                    </a:lnTo>
                    <a:lnTo>
                      <a:pt x="2993" y="3766"/>
                    </a:lnTo>
                    <a:lnTo>
                      <a:pt x="3035" y="3808"/>
                    </a:lnTo>
                    <a:lnTo>
                      <a:pt x="3035" y="3913"/>
                    </a:lnTo>
                    <a:lnTo>
                      <a:pt x="3076" y="3955"/>
                    </a:lnTo>
                    <a:lnTo>
                      <a:pt x="3097" y="3871"/>
                    </a:lnTo>
                    <a:lnTo>
                      <a:pt x="3160" y="3829"/>
                    </a:lnTo>
                    <a:lnTo>
                      <a:pt x="3202" y="3829"/>
                    </a:lnTo>
                    <a:lnTo>
                      <a:pt x="3265" y="3913"/>
                    </a:lnTo>
                    <a:lnTo>
                      <a:pt x="3307" y="3934"/>
                    </a:lnTo>
                    <a:lnTo>
                      <a:pt x="3390" y="3871"/>
                    </a:lnTo>
                    <a:lnTo>
                      <a:pt x="3390" y="3829"/>
                    </a:lnTo>
                    <a:lnTo>
                      <a:pt x="3411" y="3829"/>
                    </a:lnTo>
                    <a:lnTo>
                      <a:pt x="3453" y="3766"/>
                    </a:lnTo>
                    <a:lnTo>
                      <a:pt x="3453" y="3704"/>
                    </a:lnTo>
                    <a:lnTo>
                      <a:pt x="3474" y="3704"/>
                    </a:lnTo>
                    <a:lnTo>
                      <a:pt x="3495" y="3641"/>
                    </a:lnTo>
                    <a:lnTo>
                      <a:pt x="3474" y="3599"/>
                    </a:lnTo>
                    <a:lnTo>
                      <a:pt x="3495" y="3494"/>
                    </a:lnTo>
                    <a:lnTo>
                      <a:pt x="3599" y="3348"/>
                    </a:lnTo>
                    <a:lnTo>
                      <a:pt x="3662" y="3243"/>
                    </a:lnTo>
                    <a:lnTo>
                      <a:pt x="3662" y="3097"/>
                    </a:lnTo>
                    <a:lnTo>
                      <a:pt x="3662" y="3034"/>
                    </a:lnTo>
                    <a:lnTo>
                      <a:pt x="3620" y="3034"/>
                    </a:lnTo>
                    <a:lnTo>
                      <a:pt x="3620" y="3097"/>
                    </a:lnTo>
                    <a:lnTo>
                      <a:pt x="3579" y="3180"/>
                    </a:lnTo>
                    <a:lnTo>
                      <a:pt x="3495" y="3222"/>
                    </a:lnTo>
                    <a:lnTo>
                      <a:pt x="3411" y="3306"/>
                    </a:lnTo>
                    <a:lnTo>
                      <a:pt x="3369" y="3327"/>
                    </a:lnTo>
                    <a:lnTo>
                      <a:pt x="3348" y="3243"/>
                    </a:lnTo>
                    <a:lnTo>
                      <a:pt x="3369" y="3180"/>
                    </a:lnTo>
                    <a:lnTo>
                      <a:pt x="3369" y="3097"/>
                    </a:lnTo>
                    <a:lnTo>
                      <a:pt x="3474" y="3013"/>
                    </a:lnTo>
                    <a:lnTo>
                      <a:pt x="3495" y="2971"/>
                    </a:lnTo>
                    <a:lnTo>
                      <a:pt x="3579" y="2888"/>
                    </a:lnTo>
                    <a:lnTo>
                      <a:pt x="3599" y="2888"/>
                    </a:lnTo>
                    <a:lnTo>
                      <a:pt x="3662" y="2867"/>
                    </a:lnTo>
                    <a:lnTo>
                      <a:pt x="3620" y="2804"/>
                    </a:lnTo>
                    <a:lnTo>
                      <a:pt x="3579" y="2867"/>
                    </a:lnTo>
                    <a:lnTo>
                      <a:pt x="3516" y="2867"/>
                    </a:lnTo>
                    <a:lnTo>
                      <a:pt x="3453" y="2888"/>
                    </a:lnTo>
                    <a:lnTo>
                      <a:pt x="3390" y="2888"/>
                    </a:lnTo>
                    <a:lnTo>
                      <a:pt x="3307" y="2929"/>
                    </a:lnTo>
                    <a:lnTo>
                      <a:pt x="3286" y="2992"/>
                    </a:lnTo>
                    <a:lnTo>
                      <a:pt x="3181" y="3076"/>
                    </a:lnTo>
                    <a:lnTo>
                      <a:pt x="3181" y="3118"/>
                    </a:lnTo>
                    <a:lnTo>
                      <a:pt x="3139" y="3180"/>
                    </a:lnTo>
                    <a:lnTo>
                      <a:pt x="3055" y="3097"/>
                    </a:lnTo>
                    <a:lnTo>
                      <a:pt x="3055" y="3034"/>
                    </a:lnTo>
                    <a:lnTo>
                      <a:pt x="3035" y="2971"/>
                    </a:lnTo>
                    <a:lnTo>
                      <a:pt x="3035" y="2888"/>
                    </a:lnTo>
                    <a:lnTo>
                      <a:pt x="3076" y="2929"/>
                    </a:lnTo>
                    <a:lnTo>
                      <a:pt x="3097" y="2929"/>
                    </a:lnTo>
                    <a:lnTo>
                      <a:pt x="3181" y="2825"/>
                    </a:lnTo>
                    <a:lnTo>
                      <a:pt x="3139" y="2825"/>
                    </a:lnTo>
                    <a:lnTo>
                      <a:pt x="3055" y="2804"/>
                    </a:lnTo>
                    <a:lnTo>
                      <a:pt x="3181" y="2804"/>
                    </a:lnTo>
                    <a:lnTo>
                      <a:pt x="3076" y="2783"/>
                    </a:lnTo>
                    <a:lnTo>
                      <a:pt x="3035" y="2720"/>
                    </a:lnTo>
                    <a:lnTo>
                      <a:pt x="3035" y="2678"/>
                    </a:lnTo>
                    <a:lnTo>
                      <a:pt x="3055" y="2657"/>
                    </a:lnTo>
                    <a:lnTo>
                      <a:pt x="3160" y="2657"/>
                    </a:lnTo>
                    <a:lnTo>
                      <a:pt x="3181" y="2616"/>
                    </a:lnTo>
                    <a:lnTo>
                      <a:pt x="3265" y="2553"/>
                    </a:lnTo>
                    <a:lnTo>
                      <a:pt x="3286" y="2448"/>
                    </a:lnTo>
                    <a:lnTo>
                      <a:pt x="3369" y="2448"/>
                    </a:lnTo>
                    <a:lnTo>
                      <a:pt x="3390" y="2469"/>
                    </a:lnTo>
                    <a:lnTo>
                      <a:pt x="3495" y="2406"/>
                    </a:lnTo>
                    <a:lnTo>
                      <a:pt x="3516" y="2344"/>
                    </a:lnTo>
                    <a:lnTo>
                      <a:pt x="3516" y="2260"/>
                    </a:lnTo>
                    <a:lnTo>
                      <a:pt x="3495" y="2197"/>
                    </a:lnTo>
                    <a:lnTo>
                      <a:pt x="3411" y="2281"/>
                    </a:lnTo>
                    <a:lnTo>
                      <a:pt x="3369" y="2302"/>
                    </a:lnTo>
                    <a:lnTo>
                      <a:pt x="3348" y="2281"/>
                    </a:lnTo>
                    <a:lnTo>
                      <a:pt x="3286" y="2281"/>
                    </a:lnTo>
                    <a:lnTo>
                      <a:pt x="3286" y="2344"/>
                    </a:lnTo>
                    <a:lnTo>
                      <a:pt x="3286" y="2406"/>
                    </a:lnTo>
                    <a:lnTo>
                      <a:pt x="3244" y="2448"/>
                    </a:lnTo>
                    <a:lnTo>
                      <a:pt x="3181" y="2448"/>
                    </a:lnTo>
                    <a:lnTo>
                      <a:pt x="3097" y="2490"/>
                    </a:lnTo>
                    <a:lnTo>
                      <a:pt x="3055" y="2511"/>
                    </a:lnTo>
                    <a:lnTo>
                      <a:pt x="3055" y="2574"/>
                    </a:lnTo>
                    <a:lnTo>
                      <a:pt x="2993" y="2595"/>
                    </a:lnTo>
                    <a:lnTo>
                      <a:pt x="3035" y="2553"/>
                    </a:lnTo>
                    <a:lnTo>
                      <a:pt x="3035" y="2469"/>
                    </a:lnTo>
                    <a:lnTo>
                      <a:pt x="2993" y="2490"/>
                    </a:lnTo>
                    <a:lnTo>
                      <a:pt x="2951" y="2490"/>
                    </a:lnTo>
                    <a:lnTo>
                      <a:pt x="2993" y="2469"/>
                    </a:lnTo>
                    <a:lnTo>
                      <a:pt x="3055" y="2406"/>
                    </a:lnTo>
                    <a:lnTo>
                      <a:pt x="3076" y="2385"/>
                    </a:lnTo>
                    <a:lnTo>
                      <a:pt x="3035" y="2364"/>
                    </a:lnTo>
                    <a:lnTo>
                      <a:pt x="3076" y="2302"/>
                    </a:lnTo>
                    <a:lnTo>
                      <a:pt x="3097" y="2239"/>
                    </a:lnTo>
                    <a:lnTo>
                      <a:pt x="3055" y="2197"/>
                    </a:lnTo>
                    <a:lnTo>
                      <a:pt x="2993" y="2260"/>
                    </a:lnTo>
                    <a:lnTo>
                      <a:pt x="3035" y="2197"/>
                    </a:lnTo>
                    <a:lnTo>
                      <a:pt x="3035" y="2155"/>
                    </a:lnTo>
                    <a:lnTo>
                      <a:pt x="2993" y="2155"/>
                    </a:lnTo>
                    <a:lnTo>
                      <a:pt x="2930" y="2176"/>
                    </a:lnTo>
                    <a:lnTo>
                      <a:pt x="2878" y="2166"/>
                    </a:lnTo>
                    <a:lnTo>
                      <a:pt x="2878" y="2166"/>
                    </a:lnTo>
                    <a:lnTo>
                      <a:pt x="2825" y="2176"/>
                    </a:lnTo>
                    <a:lnTo>
                      <a:pt x="2872" y="2165"/>
                    </a:lnTo>
                    <a:lnTo>
                      <a:pt x="2872" y="2165"/>
                    </a:lnTo>
                    <a:lnTo>
                      <a:pt x="2825" y="2155"/>
                    </a:lnTo>
                    <a:lnTo>
                      <a:pt x="2909" y="2155"/>
                    </a:lnTo>
                    <a:lnTo>
                      <a:pt x="2993" y="2113"/>
                    </a:lnTo>
                    <a:lnTo>
                      <a:pt x="3035" y="2072"/>
                    </a:lnTo>
                    <a:lnTo>
                      <a:pt x="3076" y="2072"/>
                    </a:lnTo>
                    <a:lnTo>
                      <a:pt x="3139" y="2051"/>
                    </a:lnTo>
                    <a:lnTo>
                      <a:pt x="3139" y="1967"/>
                    </a:lnTo>
                    <a:lnTo>
                      <a:pt x="3181" y="1904"/>
                    </a:lnTo>
                    <a:lnTo>
                      <a:pt x="3181" y="1862"/>
                    </a:lnTo>
                    <a:lnTo>
                      <a:pt x="3097" y="1800"/>
                    </a:lnTo>
                    <a:lnTo>
                      <a:pt x="2993" y="1716"/>
                    </a:lnTo>
                    <a:lnTo>
                      <a:pt x="2888" y="1716"/>
                    </a:lnTo>
                    <a:lnTo>
                      <a:pt x="2783" y="1737"/>
                    </a:lnTo>
                    <a:lnTo>
                      <a:pt x="2742" y="1737"/>
                    </a:lnTo>
                    <a:lnTo>
                      <a:pt x="2742" y="1779"/>
                    </a:lnTo>
                    <a:lnTo>
                      <a:pt x="2679" y="1862"/>
                    </a:lnTo>
                    <a:lnTo>
                      <a:pt x="2658" y="1946"/>
                    </a:lnTo>
                    <a:lnTo>
                      <a:pt x="2679" y="1841"/>
                    </a:lnTo>
                    <a:lnTo>
                      <a:pt x="2658" y="1820"/>
                    </a:lnTo>
                    <a:lnTo>
                      <a:pt x="2679" y="1758"/>
                    </a:lnTo>
                    <a:lnTo>
                      <a:pt x="2742" y="1674"/>
                    </a:lnTo>
                    <a:lnTo>
                      <a:pt x="2721" y="1674"/>
                    </a:lnTo>
                    <a:lnTo>
                      <a:pt x="2637" y="1737"/>
                    </a:lnTo>
                    <a:lnTo>
                      <a:pt x="2574" y="1779"/>
                    </a:lnTo>
                    <a:lnTo>
                      <a:pt x="2553" y="1862"/>
                    </a:lnTo>
                    <a:lnTo>
                      <a:pt x="2532" y="1841"/>
                    </a:lnTo>
                    <a:lnTo>
                      <a:pt x="2491" y="1862"/>
                    </a:lnTo>
                    <a:lnTo>
                      <a:pt x="2449" y="1883"/>
                    </a:lnTo>
                    <a:lnTo>
                      <a:pt x="2428" y="1862"/>
                    </a:lnTo>
                    <a:lnTo>
                      <a:pt x="2344" y="1925"/>
                    </a:lnTo>
                    <a:lnTo>
                      <a:pt x="2323" y="2030"/>
                    </a:lnTo>
                    <a:lnTo>
                      <a:pt x="2239" y="2072"/>
                    </a:lnTo>
                    <a:lnTo>
                      <a:pt x="2239" y="2072"/>
                    </a:lnTo>
                    <a:lnTo>
                      <a:pt x="2281" y="2030"/>
                    </a:lnTo>
                    <a:lnTo>
                      <a:pt x="2323" y="1883"/>
                    </a:lnTo>
                    <a:lnTo>
                      <a:pt x="2365" y="1779"/>
                    </a:lnTo>
                    <a:lnTo>
                      <a:pt x="2344" y="1758"/>
                    </a:lnTo>
                    <a:lnTo>
                      <a:pt x="2281" y="1779"/>
                    </a:lnTo>
                    <a:lnTo>
                      <a:pt x="2260" y="1841"/>
                    </a:lnTo>
                    <a:lnTo>
                      <a:pt x="2219" y="1883"/>
                    </a:lnTo>
                    <a:lnTo>
                      <a:pt x="2177" y="1841"/>
                    </a:lnTo>
                    <a:lnTo>
                      <a:pt x="2239" y="1779"/>
                    </a:lnTo>
                    <a:lnTo>
                      <a:pt x="2260" y="1737"/>
                    </a:lnTo>
                    <a:lnTo>
                      <a:pt x="2260" y="1716"/>
                    </a:lnTo>
                    <a:lnTo>
                      <a:pt x="2177" y="1737"/>
                    </a:lnTo>
                    <a:lnTo>
                      <a:pt x="2072" y="1820"/>
                    </a:lnTo>
                    <a:lnTo>
                      <a:pt x="2030" y="1820"/>
                    </a:lnTo>
                    <a:lnTo>
                      <a:pt x="2009" y="1737"/>
                    </a:lnTo>
                    <a:lnTo>
                      <a:pt x="1967" y="1737"/>
                    </a:lnTo>
                    <a:lnTo>
                      <a:pt x="1905" y="1820"/>
                    </a:lnTo>
                    <a:lnTo>
                      <a:pt x="1842" y="1820"/>
                    </a:lnTo>
                    <a:lnTo>
                      <a:pt x="1842" y="1779"/>
                    </a:lnTo>
                    <a:lnTo>
                      <a:pt x="1947" y="1737"/>
                    </a:lnTo>
                    <a:lnTo>
                      <a:pt x="2009" y="1632"/>
                    </a:lnTo>
                    <a:lnTo>
                      <a:pt x="2030" y="1548"/>
                    </a:lnTo>
                    <a:lnTo>
                      <a:pt x="1947" y="1548"/>
                    </a:lnTo>
                    <a:lnTo>
                      <a:pt x="1863" y="1611"/>
                    </a:lnTo>
                    <a:lnTo>
                      <a:pt x="1863" y="1611"/>
                    </a:lnTo>
                    <a:lnTo>
                      <a:pt x="1926" y="1527"/>
                    </a:lnTo>
                    <a:lnTo>
                      <a:pt x="2009" y="1444"/>
                    </a:lnTo>
                    <a:lnTo>
                      <a:pt x="2114" y="1444"/>
                    </a:lnTo>
                    <a:lnTo>
                      <a:pt x="2156" y="1423"/>
                    </a:lnTo>
                    <a:lnTo>
                      <a:pt x="2239" y="1381"/>
                    </a:lnTo>
                    <a:lnTo>
                      <a:pt x="2281" y="1339"/>
                    </a:lnTo>
                    <a:lnTo>
                      <a:pt x="2281" y="1276"/>
                    </a:lnTo>
                    <a:lnTo>
                      <a:pt x="2260" y="1318"/>
                    </a:lnTo>
                    <a:lnTo>
                      <a:pt x="2156" y="1339"/>
                    </a:lnTo>
                    <a:lnTo>
                      <a:pt x="2114" y="1318"/>
                    </a:lnTo>
                    <a:lnTo>
                      <a:pt x="2030" y="1235"/>
                    </a:lnTo>
                    <a:lnTo>
                      <a:pt x="1967" y="1235"/>
                    </a:lnTo>
                    <a:lnTo>
                      <a:pt x="1926" y="1255"/>
                    </a:lnTo>
                    <a:lnTo>
                      <a:pt x="1967" y="1151"/>
                    </a:lnTo>
                    <a:lnTo>
                      <a:pt x="2009" y="1130"/>
                    </a:lnTo>
                    <a:lnTo>
                      <a:pt x="2009" y="1109"/>
                    </a:lnTo>
                    <a:lnTo>
                      <a:pt x="1947" y="1130"/>
                    </a:lnTo>
                    <a:lnTo>
                      <a:pt x="1863" y="1193"/>
                    </a:lnTo>
                    <a:lnTo>
                      <a:pt x="1821" y="1255"/>
                    </a:lnTo>
                    <a:lnTo>
                      <a:pt x="1737" y="1339"/>
                    </a:lnTo>
                    <a:lnTo>
                      <a:pt x="1695" y="1360"/>
                    </a:lnTo>
                    <a:lnTo>
                      <a:pt x="1654" y="1423"/>
                    </a:lnTo>
                    <a:lnTo>
                      <a:pt x="1591" y="1465"/>
                    </a:lnTo>
                    <a:lnTo>
                      <a:pt x="1528" y="1548"/>
                    </a:lnTo>
                    <a:lnTo>
                      <a:pt x="1528" y="1444"/>
                    </a:lnTo>
                    <a:lnTo>
                      <a:pt x="1549" y="1360"/>
                    </a:lnTo>
                    <a:lnTo>
                      <a:pt x="1612" y="1297"/>
                    </a:lnTo>
                    <a:lnTo>
                      <a:pt x="1612" y="1235"/>
                    </a:lnTo>
                    <a:lnTo>
                      <a:pt x="1654" y="1130"/>
                    </a:lnTo>
                    <a:lnTo>
                      <a:pt x="1737" y="1046"/>
                    </a:lnTo>
                    <a:lnTo>
                      <a:pt x="1737" y="1004"/>
                    </a:lnTo>
                    <a:lnTo>
                      <a:pt x="1800" y="942"/>
                    </a:lnTo>
                    <a:lnTo>
                      <a:pt x="1821" y="921"/>
                    </a:lnTo>
                    <a:lnTo>
                      <a:pt x="1863" y="816"/>
                    </a:lnTo>
                    <a:lnTo>
                      <a:pt x="1947" y="774"/>
                    </a:lnTo>
                    <a:lnTo>
                      <a:pt x="2009" y="711"/>
                    </a:lnTo>
                    <a:lnTo>
                      <a:pt x="2051" y="691"/>
                    </a:lnTo>
                    <a:lnTo>
                      <a:pt x="2072" y="670"/>
                    </a:lnTo>
                    <a:lnTo>
                      <a:pt x="2072" y="607"/>
                    </a:lnTo>
                    <a:lnTo>
                      <a:pt x="2114" y="565"/>
                    </a:lnTo>
                    <a:lnTo>
                      <a:pt x="2135" y="481"/>
                    </a:lnTo>
                    <a:lnTo>
                      <a:pt x="2135" y="523"/>
                    </a:lnTo>
                    <a:lnTo>
                      <a:pt x="2114" y="586"/>
                    </a:lnTo>
                    <a:lnTo>
                      <a:pt x="2135" y="628"/>
                    </a:lnTo>
                    <a:lnTo>
                      <a:pt x="2219" y="523"/>
                    </a:lnTo>
                    <a:lnTo>
                      <a:pt x="2323" y="419"/>
                    </a:lnTo>
                    <a:lnTo>
                      <a:pt x="2344" y="377"/>
                    </a:lnTo>
                    <a:lnTo>
                      <a:pt x="2323" y="314"/>
                    </a:lnTo>
                    <a:lnTo>
                      <a:pt x="2260" y="314"/>
                    </a:lnTo>
                    <a:lnTo>
                      <a:pt x="2219" y="377"/>
                    </a:lnTo>
                    <a:lnTo>
                      <a:pt x="2177" y="293"/>
                    </a:lnTo>
                    <a:lnTo>
                      <a:pt x="2156" y="272"/>
                    </a:lnTo>
                    <a:lnTo>
                      <a:pt x="2177" y="209"/>
                    </a:lnTo>
                    <a:lnTo>
                      <a:pt x="2239" y="188"/>
                    </a:lnTo>
                    <a:lnTo>
                      <a:pt x="2323" y="209"/>
                    </a:lnTo>
                    <a:lnTo>
                      <a:pt x="2386" y="272"/>
                    </a:lnTo>
                    <a:lnTo>
                      <a:pt x="2449" y="251"/>
                    </a:lnTo>
                    <a:lnTo>
                      <a:pt x="2491" y="188"/>
                    </a:lnTo>
                    <a:lnTo>
                      <a:pt x="2491" y="42"/>
                    </a:lnTo>
                    <a:lnTo>
                      <a:pt x="2428" y="42"/>
                    </a:lnTo>
                    <a:lnTo>
                      <a:pt x="2365" y="63"/>
                    </a:lnTo>
                    <a:lnTo>
                      <a:pt x="2365" y="105"/>
                    </a:lnTo>
                    <a:lnTo>
                      <a:pt x="2323" y="105"/>
                    </a:lnTo>
                    <a:lnTo>
                      <a:pt x="2323" y="63"/>
                    </a:lnTo>
                    <a:lnTo>
                      <a:pt x="23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8" name="Google Shape;4508;p82"/>
              <p:cNvSpPr/>
              <p:nvPr/>
            </p:nvSpPr>
            <p:spPr>
              <a:xfrm>
                <a:off x="1922950" y="1659350"/>
                <a:ext cx="1050900" cy="913875"/>
              </a:xfrm>
              <a:custGeom>
                <a:avLst/>
                <a:gdLst/>
                <a:ahLst/>
                <a:cxnLst/>
                <a:rect l="l" t="t" r="r" b="b"/>
                <a:pathLst>
                  <a:path w="42036" h="36555" extrusionOk="0">
                    <a:moveTo>
                      <a:pt x="4310" y="26929"/>
                    </a:moveTo>
                    <a:lnTo>
                      <a:pt x="4310" y="27055"/>
                    </a:lnTo>
                    <a:lnTo>
                      <a:pt x="4268" y="27159"/>
                    </a:lnTo>
                    <a:lnTo>
                      <a:pt x="4101" y="27264"/>
                    </a:lnTo>
                    <a:lnTo>
                      <a:pt x="4076" y="27268"/>
                    </a:lnTo>
                    <a:lnTo>
                      <a:pt x="4076" y="27268"/>
                    </a:lnTo>
                    <a:lnTo>
                      <a:pt x="4101" y="27243"/>
                    </a:lnTo>
                    <a:lnTo>
                      <a:pt x="4185" y="27117"/>
                    </a:lnTo>
                    <a:lnTo>
                      <a:pt x="4289" y="27034"/>
                    </a:lnTo>
                    <a:lnTo>
                      <a:pt x="4310" y="26929"/>
                    </a:lnTo>
                    <a:close/>
                    <a:moveTo>
                      <a:pt x="40508" y="27473"/>
                    </a:moveTo>
                    <a:lnTo>
                      <a:pt x="40299" y="27557"/>
                    </a:lnTo>
                    <a:lnTo>
                      <a:pt x="40090" y="27599"/>
                    </a:lnTo>
                    <a:lnTo>
                      <a:pt x="40132" y="27536"/>
                    </a:lnTo>
                    <a:lnTo>
                      <a:pt x="40404" y="27473"/>
                    </a:lnTo>
                    <a:close/>
                    <a:moveTo>
                      <a:pt x="19459" y="0"/>
                    </a:moveTo>
                    <a:lnTo>
                      <a:pt x="19187" y="105"/>
                    </a:lnTo>
                    <a:lnTo>
                      <a:pt x="18810" y="105"/>
                    </a:lnTo>
                    <a:lnTo>
                      <a:pt x="18727" y="63"/>
                    </a:lnTo>
                    <a:lnTo>
                      <a:pt x="18392" y="84"/>
                    </a:lnTo>
                    <a:lnTo>
                      <a:pt x="18308" y="63"/>
                    </a:lnTo>
                    <a:lnTo>
                      <a:pt x="18120" y="105"/>
                    </a:lnTo>
                    <a:lnTo>
                      <a:pt x="18078" y="210"/>
                    </a:lnTo>
                    <a:lnTo>
                      <a:pt x="18120" y="272"/>
                    </a:lnTo>
                    <a:lnTo>
                      <a:pt x="18078" y="377"/>
                    </a:lnTo>
                    <a:lnTo>
                      <a:pt x="18078" y="524"/>
                    </a:lnTo>
                    <a:lnTo>
                      <a:pt x="18036" y="775"/>
                    </a:lnTo>
                    <a:lnTo>
                      <a:pt x="18120" y="879"/>
                    </a:lnTo>
                    <a:lnTo>
                      <a:pt x="18036" y="942"/>
                    </a:lnTo>
                    <a:lnTo>
                      <a:pt x="17911" y="942"/>
                    </a:lnTo>
                    <a:lnTo>
                      <a:pt x="17764" y="1109"/>
                    </a:lnTo>
                    <a:lnTo>
                      <a:pt x="17701" y="1214"/>
                    </a:lnTo>
                    <a:lnTo>
                      <a:pt x="17471" y="1298"/>
                    </a:lnTo>
                    <a:lnTo>
                      <a:pt x="17367" y="1444"/>
                    </a:lnTo>
                    <a:lnTo>
                      <a:pt x="17095" y="1633"/>
                    </a:lnTo>
                    <a:lnTo>
                      <a:pt x="16990" y="1674"/>
                    </a:lnTo>
                    <a:lnTo>
                      <a:pt x="16990" y="1758"/>
                    </a:lnTo>
                    <a:lnTo>
                      <a:pt x="17074" y="1925"/>
                    </a:lnTo>
                    <a:lnTo>
                      <a:pt x="17074" y="2072"/>
                    </a:lnTo>
                    <a:lnTo>
                      <a:pt x="16760" y="2030"/>
                    </a:lnTo>
                    <a:lnTo>
                      <a:pt x="16739" y="1946"/>
                    </a:lnTo>
                    <a:lnTo>
                      <a:pt x="16718" y="2135"/>
                    </a:lnTo>
                    <a:lnTo>
                      <a:pt x="16613" y="2281"/>
                    </a:lnTo>
                    <a:lnTo>
                      <a:pt x="16530" y="2302"/>
                    </a:lnTo>
                    <a:lnTo>
                      <a:pt x="16509" y="2365"/>
                    </a:lnTo>
                    <a:lnTo>
                      <a:pt x="16300" y="2407"/>
                    </a:lnTo>
                    <a:lnTo>
                      <a:pt x="16237" y="2574"/>
                    </a:lnTo>
                    <a:lnTo>
                      <a:pt x="16132" y="2595"/>
                    </a:lnTo>
                    <a:lnTo>
                      <a:pt x="16028" y="2700"/>
                    </a:lnTo>
                    <a:lnTo>
                      <a:pt x="15944" y="2700"/>
                    </a:lnTo>
                    <a:lnTo>
                      <a:pt x="15923" y="2804"/>
                    </a:lnTo>
                    <a:lnTo>
                      <a:pt x="15776" y="2888"/>
                    </a:lnTo>
                    <a:lnTo>
                      <a:pt x="15672" y="2993"/>
                    </a:lnTo>
                    <a:lnTo>
                      <a:pt x="15588" y="2972"/>
                    </a:lnTo>
                    <a:lnTo>
                      <a:pt x="15588" y="3076"/>
                    </a:lnTo>
                    <a:lnTo>
                      <a:pt x="15776" y="3139"/>
                    </a:lnTo>
                    <a:lnTo>
                      <a:pt x="15986" y="3139"/>
                    </a:lnTo>
                    <a:lnTo>
                      <a:pt x="15986" y="3244"/>
                    </a:lnTo>
                    <a:lnTo>
                      <a:pt x="15839" y="3202"/>
                    </a:lnTo>
                    <a:lnTo>
                      <a:pt x="15944" y="3516"/>
                    </a:lnTo>
                    <a:lnTo>
                      <a:pt x="16028" y="3599"/>
                    </a:lnTo>
                    <a:lnTo>
                      <a:pt x="16007" y="3725"/>
                    </a:lnTo>
                    <a:lnTo>
                      <a:pt x="15944" y="3871"/>
                    </a:lnTo>
                    <a:lnTo>
                      <a:pt x="16007" y="4018"/>
                    </a:lnTo>
                    <a:lnTo>
                      <a:pt x="15902" y="4185"/>
                    </a:lnTo>
                    <a:lnTo>
                      <a:pt x="15902" y="4394"/>
                    </a:lnTo>
                    <a:lnTo>
                      <a:pt x="15902" y="4457"/>
                    </a:lnTo>
                    <a:lnTo>
                      <a:pt x="15986" y="4457"/>
                    </a:lnTo>
                    <a:lnTo>
                      <a:pt x="16028" y="4478"/>
                    </a:lnTo>
                    <a:lnTo>
                      <a:pt x="16111" y="4394"/>
                    </a:lnTo>
                    <a:lnTo>
                      <a:pt x="16237" y="4374"/>
                    </a:lnTo>
                    <a:lnTo>
                      <a:pt x="16341" y="4394"/>
                    </a:lnTo>
                    <a:lnTo>
                      <a:pt x="16509" y="4374"/>
                    </a:lnTo>
                    <a:lnTo>
                      <a:pt x="16676" y="4227"/>
                    </a:lnTo>
                    <a:lnTo>
                      <a:pt x="16760" y="4185"/>
                    </a:lnTo>
                    <a:lnTo>
                      <a:pt x="16760" y="4143"/>
                    </a:lnTo>
                    <a:lnTo>
                      <a:pt x="16864" y="4060"/>
                    </a:lnTo>
                    <a:lnTo>
                      <a:pt x="16927" y="4143"/>
                    </a:lnTo>
                    <a:lnTo>
                      <a:pt x="16927" y="4269"/>
                    </a:lnTo>
                    <a:lnTo>
                      <a:pt x="16844" y="4353"/>
                    </a:lnTo>
                    <a:lnTo>
                      <a:pt x="16927" y="4457"/>
                    </a:lnTo>
                    <a:lnTo>
                      <a:pt x="17032" y="4457"/>
                    </a:lnTo>
                    <a:lnTo>
                      <a:pt x="17178" y="4374"/>
                    </a:lnTo>
                    <a:lnTo>
                      <a:pt x="17346" y="4374"/>
                    </a:lnTo>
                    <a:lnTo>
                      <a:pt x="17450" y="4248"/>
                    </a:lnTo>
                    <a:lnTo>
                      <a:pt x="17597" y="4081"/>
                    </a:lnTo>
                    <a:lnTo>
                      <a:pt x="17576" y="4018"/>
                    </a:lnTo>
                    <a:lnTo>
                      <a:pt x="17701" y="3850"/>
                    </a:lnTo>
                    <a:lnTo>
                      <a:pt x="17722" y="3767"/>
                    </a:lnTo>
                    <a:lnTo>
                      <a:pt x="17890" y="3620"/>
                    </a:lnTo>
                    <a:lnTo>
                      <a:pt x="18015" y="3557"/>
                    </a:lnTo>
                    <a:lnTo>
                      <a:pt x="18036" y="3453"/>
                    </a:lnTo>
                    <a:lnTo>
                      <a:pt x="18099" y="3306"/>
                    </a:lnTo>
                    <a:lnTo>
                      <a:pt x="18204" y="3453"/>
                    </a:lnTo>
                    <a:lnTo>
                      <a:pt x="18350" y="3453"/>
                    </a:lnTo>
                    <a:lnTo>
                      <a:pt x="18497" y="3348"/>
                    </a:lnTo>
                    <a:lnTo>
                      <a:pt x="18643" y="3327"/>
                    </a:lnTo>
                    <a:lnTo>
                      <a:pt x="18706" y="3181"/>
                    </a:lnTo>
                    <a:lnTo>
                      <a:pt x="18769" y="3181"/>
                    </a:lnTo>
                    <a:lnTo>
                      <a:pt x="18873" y="3076"/>
                    </a:lnTo>
                    <a:lnTo>
                      <a:pt x="18936" y="2909"/>
                    </a:lnTo>
                    <a:lnTo>
                      <a:pt x="19124" y="2867"/>
                    </a:lnTo>
                    <a:lnTo>
                      <a:pt x="19187" y="2846"/>
                    </a:lnTo>
                    <a:lnTo>
                      <a:pt x="19250" y="2888"/>
                    </a:lnTo>
                    <a:lnTo>
                      <a:pt x="19333" y="2846"/>
                    </a:lnTo>
                    <a:lnTo>
                      <a:pt x="19543" y="2846"/>
                    </a:lnTo>
                    <a:lnTo>
                      <a:pt x="19668" y="2762"/>
                    </a:lnTo>
                    <a:lnTo>
                      <a:pt x="19773" y="2762"/>
                    </a:lnTo>
                    <a:lnTo>
                      <a:pt x="20024" y="2658"/>
                    </a:lnTo>
                    <a:lnTo>
                      <a:pt x="20233" y="2616"/>
                    </a:lnTo>
                    <a:lnTo>
                      <a:pt x="20296" y="2595"/>
                    </a:lnTo>
                    <a:cubicBezTo>
                      <a:pt x="20338" y="2679"/>
                      <a:pt x="20442" y="2741"/>
                      <a:pt x="20526" y="2762"/>
                    </a:cubicBezTo>
                    <a:lnTo>
                      <a:pt x="20401" y="2783"/>
                    </a:lnTo>
                    <a:lnTo>
                      <a:pt x="19877" y="2993"/>
                    </a:lnTo>
                    <a:lnTo>
                      <a:pt x="19752" y="3097"/>
                    </a:lnTo>
                    <a:lnTo>
                      <a:pt x="19438" y="3181"/>
                    </a:lnTo>
                    <a:lnTo>
                      <a:pt x="19020" y="3369"/>
                    </a:lnTo>
                    <a:lnTo>
                      <a:pt x="18852" y="3495"/>
                    </a:lnTo>
                    <a:lnTo>
                      <a:pt x="18852" y="3578"/>
                    </a:lnTo>
                    <a:lnTo>
                      <a:pt x="18957" y="3578"/>
                    </a:lnTo>
                    <a:lnTo>
                      <a:pt x="19020" y="3620"/>
                    </a:lnTo>
                    <a:lnTo>
                      <a:pt x="18915" y="3704"/>
                    </a:lnTo>
                    <a:lnTo>
                      <a:pt x="18831" y="3704"/>
                    </a:lnTo>
                    <a:lnTo>
                      <a:pt x="18643" y="3850"/>
                    </a:lnTo>
                    <a:lnTo>
                      <a:pt x="18497" y="3850"/>
                    </a:lnTo>
                    <a:lnTo>
                      <a:pt x="18413" y="3934"/>
                    </a:lnTo>
                    <a:lnTo>
                      <a:pt x="18392" y="4039"/>
                    </a:lnTo>
                    <a:lnTo>
                      <a:pt x="18225" y="4143"/>
                    </a:lnTo>
                    <a:lnTo>
                      <a:pt x="18162" y="4227"/>
                    </a:lnTo>
                    <a:lnTo>
                      <a:pt x="18162" y="4353"/>
                    </a:lnTo>
                    <a:lnTo>
                      <a:pt x="18225" y="4311"/>
                    </a:lnTo>
                    <a:lnTo>
                      <a:pt x="18308" y="4374"/>
                    </a:lnTo>
                    <a:lnTo>
                      <a:pt x="18266" y="4457"/>
                    </a:lnTo>
                    <a:lnTo>
                      <a:pt x="18287" y="4478"/>
                    </a:lnTo>
                    <a:lnTo>
                      <a:pt x="18371" y="4457"/>
                    </a:lnTo>
                    <a:lnTo>
                      <a:pt x="18476" y="4415"/>
                    </a:lnTo>
                    <a:lnTo>
                      <a:pt x="18580" y="4415"/>
                    </a:lnTo>
                    <a:lnTo>
                      <a:pt x="18643" y="4457"/>
                    </a:lnTo>
                    <a:lnTo>
                      <a:pt x="18622" y="4541"/>
                    </a:lnTo>
                    <a:lnTo>
                      <a:pt x="18497" y="4583"/>
                    </a:lnTo>
                    <a:lnTo>
                      <a:pt x="18371" y="4520"/>
                    </a:lnTo>
                    <a:lnTo>
                      <a:pt x="18287" y="4562"/>
                    </a:lnTo>
                    <a:lnTo>
                      <a:pt x="18308" y="4666"/>
                    </a:lnTo>
                    <a:lnTo>
                      <a:pt x="18517" y="4771"/>
                    </a:lnTo>
                    <a:lnTo>
                      <a:pt x="18601" y="4729"/>
                    </a:lnTo>
                    <a:lnTo>
                      <a:pt x="18622" y="4646"/>
                    </a:lnTo>
                    <a:lnTo>
                      <a:pt x="18685" y="4646"/>
                    </a:lnTo>
                    <a:lnTo>
                      <a:pt x="18727" y="4687"/>
                    </a:lnTo>
                    <a:lnTo>
                      <a:pt x="18685" y="4771"/>
                    </a:lnTo>
                    <a:lnTo>
                      <a:pt x="18789" y="4771"/>
                    </a:lnTo>
                    <a:lnTo>
                      <a:pt x="18957" y="4792"/>
                    </a:lnTo>
                    <a:lnTo>
                      <a:pt x="19145" y="4750"/>
                    </a:lnTo>
                    <a:lnTo>
                      <a:pt x="19250" y="4750"/>
                    </a:lnTo>
                    <a:lnTo>
                      <a:pt x="19417" y="4834"/>
                    </a:lnTo>
                    <a:lnTo>
                      <a:pt x="19543" y="4792"/>
                    </a:lnTo>
                    <a:lnTo>
                      <a:pt x="19647" y="4855"/>
                    </a:lnTo>
                    <a:lnTo>
                      <a:pt x="19689" y="4959"/>
                    </a:lnTo>
                    <a:lnTo>
                      <a:pt x="19773" y="4959"/>
                    </a:lnTo>
                    <a:lnTo>
                      <a:pt x="19752" y="5001"/>
                    </a:lnTo>
                    <a:lnTo>
                      <a:pt x="19668" y="5001"/>
                    </a:lnTo>
                    <a:lnTo>
                      <a:pt x="19522" y="4897"/>
                    </a:lnTo>
                    <a:lnTo>
                      <a:pt x="19313" y="4897"/>
                    </a:lnTo>
                    <a:lnTo>
                      <a:pt x="19250" y="4959"/>
                    </a:lnTo>
                    <a:lnTo>
                      <a:pt x="19375" y="5001"/>
                    </a:lnTo>
                    <a:lnTo>
                      <a:pt x="19417" y="5064"/>
                    </a:lnTo>
                    <a:lnTo>
                      <a:pt x="19229" y="5064"/>
                    </a:lnTo>
                    <a:lnTo>
                      <a:pt x="19145" y="4980"/>
                    </a:lnTo>
                    <a:lnTo>
                      <a:pt x="18894" y="5001"/>
                    </a:lnTo>
                    <a:lnTo>
                      <a:pt x="18810" y="5064"/>
                    </a:lnTo>
                    <a:lnTo>
                      <a:pt x="18727" y="5001"/>
                    </a:lnTo>
                    <a:lnTo>
                      <a:pt x="18643" y="5001"/>
                    </a:lnTo>
                    <a:lnTo>
                      <a:pt x="18580" y="5043"/>
                    </a:lnTo>
                    <a:lnTo>
                      <a:pt x="18497" y="5043"/>
                    </a:lnTo>
                    <a:lnTo>
                      <a:pt x="18225" y="5064"/>
                    </a:lnTo>
                    <a:lnTo>
                      <a:pt x="18183" y="5085"/>
                    </a:lnTo>
                    <a:lnTo>
                      <a:pt x="17973" y="5127"/>
                    </a:lnTo>
                    <a:lnTo>
                      <a:pt x="17953" y="5273"/>
                    </a:lnTo>
                    <a:lnTo>
                      <a:pt x="17973" y="5587"/>
                    </a:lnTo>
                    <a:lnTo>
                      <a:pt x="17994" y="5629"/>
                    </a:lnTo>
                    <a:lnTo>
                      <a:pt x="17994" y="5754"/>
                    </a:lnTo>
                    <a:lnTo>
                      <a:pt x="17953" y="5796"/>
                    </a:lnTo>
                    <a:lnTo>
                      <a:pt x="17953" y="5859"/>
                    </a:lnTo>
                    <a:lnTo>
                      <a:pt x="17994" y="5922"/>
                    </a:lnTo>
                    <a:lnTo>
                      <a:pt x="18099" y="5901"/>
                    </a:lnTo>
                    <a:lnTo>
                      <a:pt x="18141" y="5901"/>
                    </a:lnTo>
                    <a:lnTo>
                      <a:pt x="18225" y="5943"/>
                    </a:lnTo>
                    <a:lnTo>
                      <a:pt x="18329" y="5943"/>
                    </a:lnTo>
                    <a:lnTo>
                      <a:pt x="18371" y="5901"/>
                    </a:lnTo>
                    <a:lnTo>
                      <a:pt x="18392" y="5901"/>
                    </a:lnTo>
                    <a:lnTo>
                      <a:pt x="18476" y="5922"/>
                    </a:lnTo>
                    <a:lnTo>
                      <a:pt x="18517" y="5964"/>
                    </a:lnTo>
                    <a:lnTo>
                      <a:pt x="18559" y="5943"/>
                    </a:lnTo>
                    <a:lnTo>
                      <a:pt x="18622" y="6006"/>
                    </a:lnTo>
                    <a:lnTo>
                      <a:pt x="18622" y="6047"/>
                    </a:lnTo>
                    <a:lnTo>
                      <a:pt x="18706" y="6068"/>
                    </a:lnTo>
                    <a:lnTo>
                      <a:pt x="18789" y="6047"/>
                    </a:lnTo>
                    <a:lnTo>
                      <a:pt x="18852" y="6047"/>
                    </a:lnTo>
                    <a:lnTo>
                      <a:pt x="18915" y="6110"/>
                    </a:lnTo>
                    <a:lnTo>
                      <a:pt x="19041" y="6110"/>
                    </a:lnTo>
                    <a:lnTo>
                      <a:pt x="19124" y="6068"/>
                    </a:lnTo>
                    <a:lnTo>
                      <a:pt x="19229" y="6131"/>
                    </a:lnTo>
                    <a:lnTo>
                      <a:pt x="19333" y="6068"/>
                    </a:lnTo>
                    <a:lnTo>
                      <a:pt x="19417" y="6110"/>
                    </a:lnTo>
                    <a:lnTo>
                      <a:pt x="19543" y="6110"/>
                    </a:lnTo>
                    <a:lnTo>
                      <a:pt x="19647" y="6068"/>
                    </a:lnTo>
                    <a:lnTo>
                      <a:pt x="19752" y="6131"/>
                    </a:lnTo>
                    <a:lnTo>
                      <a:pt x="19773" y="6215"/>
                    </a:lnTo>
                    <a:lnTo>
                      <a:pt x="19857" y="6152"/>
                    </a:lnTo>
                    <a:lnTo>
                      <a:pt x="19877" y="6257"/>
                    </a:lnTo>
                    <a:lnTo>
                      <a:pt x="19982" y="6340"/>
                    </a:lnTo>
                    <a:lnTo>
                      <a:pt x="19982" y="6382"/>
                    </a:lnTo>
                    <a:lnTo>
                      <a:pt x="20003" y="6445"/>
                    </a:lnTo>
                    <a:lnTo>
                      <a:pt x="20108" y="6445"/>
                    </a:lnTo>
                    <a:lnTo>
                      <a:pt x="20191" y="6466"/>
                    </a:lnTo>
                    <a:lnTo>
                      <a:pt x="20212" y="6550"/>
                    </a:lnTo>
                    <a:lnTo>
                      <a:pt x="20275" y="6570"/>
                    </a:lnTo>
                    <a:lnTo>
                      <a:pt x="20359" y="6654"/>
                    </a:lnTo>
                    <a:lnTo>
                      <a:pt x="20317" y="6696"/>
                    </a:lnTo>
                    <a:lnTo>
                      <a:pt x="20317" y="6780"/>
                    </a:lnTo>
                    <a:lnTo>
                      <a:pt x="20422" y="6884"/>
                    </a:lnTo>
                    <a:lnTo>
                      <a:pt x="20589" y="6989"/>
                    </a:lnTo>
                    <a:lnTo>
                      <a:pt x="20589" y="7052"/>
                    </a:lnTo>
                    <a:lnTo>
                      <a:pt x="20568" y="7073"/>
                    </a:lnTo>
                    <a:lnTo>
                      <a:pt x="20589" y="7114"/>
                    </a:lnTo>
                    <a:lnTo>
                      <a:pt x="20526" y="7094"/>
                    </a:lnTo>
                    <a:lnTo>
                      <a:pt x="20317" y="7052"/>
                    </a:lnTo>
                    <a:lnTo>
                      <a:pt x="20170" y="6989"/>
                    </a:lnTo>
                    <a:lnTo>
                      <a:pt x="20087" y="7010"/>
                    </a:lnTo>
                    <a:lnTo>
                      <a:pt x="20003" y="6989"/>
                    </a:lnTo>
                    <a:lnTo>
                      <a:pt x="19982" y="7010"/>
                    </a:lnTo>
                    <a:lnTo>
                      <a:pt x="19898" y="7010"/>
                    </a:lnTo>
                    <a:lnTo>
                      <a:pt x="19836" y="6905"/>
                    </a:lnTo>
                    <a:lnTo>
                      <a:pt x="19752" y="6905"/>
                    </a:lnTo>
                    <a:lnTo>
                      <a:pt x="19689" y="6801"/>
                    </a:lnTo>
                    <a:lnTo>
                      <a:pt x="19647" y="6780"/>
                    </a:lnTo>
                    <a:lnTo>
                      <a:pt x="19522" y="6801"/>
                    </a:lnTo>
                    <a:lnTo>
                      <a:pt x="19438" y="6780"/>
                    </a:lnTo>
                    <a:lnTo>
                      <a:pt x="19375" y="6738"/>
                    </a:lnTo>
                    <a:lnTo>
                      <a:pt x="19250" y="6675"/>
                    </a:lnTo>
                    <a:lnTo>
                      <a:pt x="19229" y="6591"/>
                    </a:lnTo>
                    <a:lnTo>
                      <a:pt x="19166" y="6591"/>
                    </a:lnTo>
                    <a:lnTo>
                      <a:pt x="19124" y="6570"/>
                    </a:lnTo>
                    <a:lnTo>
                      <a:pt x="18999" y="6570"/>
                    </a:lnTo>
                    <a:lnTo>
                      <a:pt x="18936" y="6550"/>
                    </a:lnTo>
                    <a:lnTo>
                      <a:pt x="18685" y="6550"/>
                    </a:lnTo>
                    <a:lnTo>
                      <a:pt x="18517" y="6529"/>
                    </a:lnTo>
                    <a:lnTo>
                      <a:pt x="18413" y="6487"/>
                    </a:lnTo>
                    <a:lnTo>
                      <a:pt x="17973" y="6487"/>
                    </a:lnTo>
                    <a:lnTo>
                      <a:pt x="17890" y="6529"/>
                    </a:lnTo>
                    <a:lnTo>
                      <a:pt x="17764" y="6550"/>
                    </a:lnTo>
                    <a:lnTo>
                      <a:pt x="17701" y="6633"/>
                    </a:lnTo>
                    <a:lnTo>
                      <a:pt x="17701" y="6801"/>
                    </a:lnTo>
                    <a:lnTo>
                      <a:pt x="17597" y="6968"/>
                    </a:lnTo>
                    <a:lnTo>
                      <a:pt x="17639" y="7156"/>
                    </a:lnTo>
                    <a:lnTo>
                      <a:pt x="17597" y="7219"/>
                    </a:lnTo>
                    <a:lnTo>
                      <a:pt x="17639" y="7282"/>
                    </a:lnTo>
                    <a:lnTo>
                      <a:pt x="17701" y="7303"/>
                    </a:lnTo>
                    <a:lnTo>
                      <a:pt x="17681" y="7366"/>
                    </a:lnTo>
                    <a:lnTo>
                      <a:pt x="17639" y="7387"/>
                    </a:lnTo>
                    <a:lnTo>
                      <a:pt x="17701" y="7617"/>
                    </a:lnTo>
                    <a:lnTo>
                      <a:pt x="17785" y="7700"/>
                    </a:lnTo>
                    <a:lnTo>
                      <a:pt x="17806" y="7742"/>
                    </a:lnTo>
                    <a:lnTo>
                      <a:pt x="17973" y="7847"/>
                    </a:lnTo>
                    <a:lnTo>
                      <a:pt x="18015" y="7910"/>
                    </a:lnTo>
                    <a:lnTo>
                      <a:pt x="18120" y="7889"/>
                    </a:lnTo>
                    <a:lnTo>
                      <a:pt x="18183" y="7951"/>
                    </a:lnTo>
                    <a:lnTo>
                      <a:pt x="18266" y="7993"/>
                    </a:lnTo>
                    <a:lnTo>
                      <a:pt x="18392" y="7931"/>
                    </a:lnTo>
                    <a:lnTo>
                      <a:pt x="18476" y="7931"/>
                    </a:lnTo>
                    <a:lnTo>
                      <a:pt x="18538" y="8014"/>
                    </a:lnTo>
                    <a:lnTo>
                      <a:pt x="18685" y="8014"/>
                    </a:lnTo>
                    <a:lnTo>
                      <a:pt x="18748" y="8140"/>
                    </a:lnTo>
                    <a:lnTo>
                      <a:pt x="18831" y="8161"/>
                    </a:lnTo>
                    <a:lnTo>
                      <a:pt x="18852" y="8223"/>
                    </a:lnTo>
                    <a:lnTo>
                      <a:pt x="18727" y="8265"/>
                    </a:lnTo>
                    <a:lnTo>
                      <a:pt x="18727" y="8349"/>
                    </a:lnTo>
                    <a:lnTo>
                      <a:pt x="18685" y="8412"/>
                    </a:lnTo>
                    <a:lnTo>
                      <a:pt x="18685" y="8454"/>
                    </a:lnTo>
                    <a:lnTo>
                      <a:pt x="18622" y="8537"/>
                    </a:lnTo>
                    <a:lnTo>
                      <a:pt x="18497" y="8621"/>
                    </a:lnTo>
                    <a:lnTo>
                      <a:pt x="18497" y="8663"/>
                    </a:lnTo>
                    <a:lnTo>
                      <a:pt x="18434" y="8747"/>
                    </a:lnTo>
                    <a:lnTo>
                      <a:pt x="18517" y="8788"/>
                    </a:lnTo>
                    <a:lnTo>
                      <a:pt x="18517" y="8935"/>
                    </a:lnTo>
                    <a:lnTo>
                      <a:pt x="18580" y="9060"/>
                    </a:lnTo>
                    <a:lnTo>
                      <a:pt x="18580" y="9144"/>
                    </a:lnTo>
                    <a:lnTo>
                      <a:pt x="18434" y="9165"/>
                    </a:lnTo>
                    <a:lnTo>
                      <a:pt x="18497" y="9207"/>
                    </a:lnTo>
                    <a:lnTo>
                      <a:pt x="18685" y="9249"/>
                    </a:lnTo>
                    <a:lnTo>
                      <a:pt x="18748" y="9207"/>
                    </a:lnTo>
                    <a:lnTo>
                      <a:pt x="18810" y="9207"/>
                    </a:lnTo>
                    <a:lnTo>
                      <a:pt x="18831" y="9270"/>
                    </a:lnTo>
                    <a:lnTo>
                      <a:pt x="18894" y="9207"/>
                    </a:lnTo>
                    <a:lnTo>
                      <a:pt x="18936" y="9207"/>
                    </a:lnTo>
                    <a:lnTo>
                      <a:pt x="18999" y="9249"/>
                    </a:lnTo>
                    <a:lnTo>
                      <a:pt x="19145" y="9249"/>
                    </a:lnTo>
                    <a:lnTo>
                      <a:pt x="19333" y="9311"/>
                    </a:lnTo>
                    <a:lnTo>
                      <a:pt x="19417" y="9249"/>
                    </a:lnTo>
                    <a:lnTo>
                      <a:pt x="19564" y="9249"/>
                    </a:lnTo>
                    <a:lnTo>
                      <a:pt x="19585" y="9291"/>
                    </a:lnTo>
                    <a:lnTo>
                      <a:pt x="19626" y="9291"/>
                    </a:lnTo>
                    <a:lnTo>
                      <a:pt x="19668" y="9270"/>
                    </a:lnTo>
                    <a:lnTo>
                      <a:pt x="19752" y="9249"/>
                    </a:lnTo>
                    <a:lnTo>
                      <a:pt x="19794" y="9270"/>
                    </a:lnTo>
                    <a:lnTo>
                      <a:pt x="19836" y="9353"/>
                    </a:lnTo>
                    <a:lnTo>
                      <a:pt x="19877" y="9353"/>
                    </a:lnTo>
                    <a:lnTo>
                      <a:pt x="19940" y="9311"/>
                    </a:lnTo>
                    <a:lnTo>
                      <a:pt x="19982" y="9353"/>
                    </a:lnTo>
                    <a:lnTo>
                      <a:pt x="20003" y="9416"/>
                    </a:lnTo>
                    <a:lnTo>
                      <a:pt x="20066" y="9416"/>
                    </a:lnTo>
                    <a:lnTo>
                      <a:pt x="20108" y="9374"/>
                    </a:lnTo>
                    <a:lnTo>
                      <a:pt x="20254" y="9353"/>
                    </a:lnTo>
                    <a:lnTo>
                      <a:pt x="20296" y="9270"/>
                    </a:lnTo>
                    <a:lnTo>
                      <a:pt x="20401" y="9249"/>
                    </a:lnTo>
                    <a:lnTo>
                      <a:pt x="20484" y="9249"/>
                    </a:lnTo>
                    <a:lnTo>
                      <a:pt x="20589" y="9144"/>
                    </a:lnTo>
                    <a:lnTo>
                      <a:pt x="20714" y="9081"/>
                    </a:lnTo>
                    <a:lnTo>
                      <a:pt x="20819" y="9060"/>
                    </a:lnTo>
                    <a:lnTo>
                      <a:pt x="20840" y="8998"/>
                    </a:lnTo>
                    <a:lnTo>
                      <a:pt x="20924" y="8998"/>
                    </a:lnTo>
                    <a:lnTo>
                      <a:pt x="21028" y="9039"/>
                    </a:lnTo>
                    <a:lnTo>
                      <a:pt x="21112" y="9039"/>
                    </a:lnTo>
                    <a:lnTo>
                      <a:pt x="21196" y="9081"/>
                    </a:lnTo>
                    <a:lnTo>
                      <a:pt x="21405" y="9081"/>
                    </a:lnTo>
                    <a:lnTo>
                      <a:pt x="21635" y="8935"/>
                    </a:lnTo>
                    <a:lnTo>
                      <a:pt x="21656" y="8851"/>
                    </a:lnTo>
                    <a:lnTo>
                      <a:pt x="21719" y="8851"/>
                    </a:lnTo>
                    <a:lnTo>
                      <a:pt x="21740" y="8893"/>
                    </a:lnTo>
                    <a:lnTo>
                      <a:pt x="21761" y="8851"/>
                    </a:lnTo>
                    <a:lnTo>
                      <a:pt x="21844" y="8788"/>
                    </a:lnTo>
                    <a:lnTo>
                      <a:pt x="21844" y="8726"/>
                    </a:lnTo>
                    <a:lnTo>
                      <a:pt x="21865" y="8663"/>
                    </a:lnTo>
                    <a:lnTo>
                      <a:pt x="21928" y="8684"/>
                    </a:lnTo>
                    <a:lnTo>
                      <a:pt x="21991" y="8684"/>
                    </a:lnTo>
                    <a:lnTo>
                      <a:pt x="22054" y="8642"/>
                    </a:lnTo>
                    <a:lnTo>
                      <a:pt x="22054" y="8579"/>
                    </a:lnTo>
                    <a:lnTo>
                      <a:pt x="22095" y="8621"/>
                    </a:lnTo>
                    <a:lnTo>
                      <a:pt x="22158" y="8621"/>
                    </a:lnTo>
                    <a:lnTo>
                      <a:pt x="22179" y="8663"/>
                    </a:lnTo>
                    <a:lnTo>
                      <a:pt x="22179" y="8726"/>
                    </a:lnTo>
                    <a:lnTo>
                      <a:pt x="22242" y="8767"/>
                    </a:lnTo>
                    <a:lnTo>
                      <a:pt x="22158" y="8830"/>
                    </a:lnTo>
                    <a:lnTo>
                      <a:pt x="22158" y="8893"/>
                    </a:lnTo>
                    <a:lnTo>
                      <a:pt x="22095" y="8977"/>
                    </a:lnTo>
                    <a:lnTo>
                      <a:pt x="22054" y="8998"/>
                    </a:lnTo>
                    <a:lnTo>
                      <a:pt x="22054" y="9060"/>
                    </a:lnTo>
                    <a:lnTo>
                      <a:pt x="22137" y="9081"/>
                    </a:lnTo>
                    <a:lnTo>
                      <a:pt x="22200" y="9165"/>
                    </a:lnTo>
                    <a:lnTo>
                      <a:pt x="22242" y="9144"/>
                    </a:lnTo>
                    <a:lnTo>
                      <a:pt x="22305" y="9144"/>
                    </a:lnTo>
                    <a:lnTo>
                      <a:pt x="22409" y="9186"/>
                    </a:lnTo>
                    <a:lnTo>
                      <a:pt x="22409" y="9207"/>
                    </a:lnTo>
                    <a:cubicBezTo>
                      <a:pt x="22367" y="9207"/>
                      <a:pt x="22305" y="9249"/>
                      <a:pt x="22263" y="9270"/>
                    </a:cubicBezTo>
                    <a:lnTo>
                      <a:pt x="22242" y="9270"/>
                    </a:lnTo>
                    <a:cubicBezTo>
                      <a:pt x="22137" y="9291"/>
                      <a:pt x="22054" y="9353"/>
                      <a:pt x="21949" y="9374"/>
                    </a:cubicBezTo>
                    <a:cubicBezTo>
                      <a:pt x="21886" y="9374"/>
                      <a:pt x="21865" y="9395"/>
                      <a:pt x="21844" y="9458"/>
                    </a:cubicBezTo>
                    <a:lnTo>
                      <a:pt x="21551" y="9521"/>
                    </a:lnTo>
                    <a:lnTo>
                      <a:pt x="21133" y="9563"/>
                    </a:lnTo>
                    <a:lnTo>
                      <a:pt x="21007" y="9521"/>
                    </a:lnTo>
                    <a:lnTo>
                      <a:pt x="20903" y="9521"/>
                    </a:lnTo>
                    <a:lnTo>
                      <a:pt x="20735" y="9730"/>
                    </a:lnTo>
                    <a:lnTo>
                      <a:pt x="20631" y="9793"/>
                    </a:lnTo>
                    <a:lnTo>
                      <a:pt x="20589" y="9876"/>
                    </a:lnTo>
                    <a:lnTo>
                      <a:pt x="20673" y="9918"/>
                    </a:lnTo>
                    <a:lnTo>
                      <a:pt x="20735" y="9876"/>
                    </a:lnTo>
                    <a:lnTo>
                      <a:pt x="20798" y="9876"/>
                    </a:lnTo>
                    <a:lnTo>
                      <a:pt x="20777" y="9981"/>
                    </a:lnTo>
                    <a:lnTo>
                      <a:pt x="20694" y="10023"/>
                    </a:lnTo>
                    <a:lnTo>
                      <a:pt x="20714" y="10086"/>
                    </a:lnTo>
                    <a:lnTo>
                      <a:pt x="20882" y="10107"/>
                    </a:lnTo>
                    <a:lnTo>
                      <a:pt x="20903" y="10148"/>
                    </a:lnTo>
                    <a:lnTo>
                      <a:pt x="21028" y="10127"/>
                    </a:lnTo>
                    <a:lnTo>
                      <a:pt x="21028" y="10044"/>
                    </a:lnTo>
                    <a:lnTo>
                      <a:pt x="20945" y="9981"/>
                    </a:lnTo>
                    <a:lnTo>
                      <a:pt x="20945" y="9897"/>
                    </a:lnTo>
                    <a:lnTo>
                      <a:pt x="21028" y="9876"/>
                    </a:lnTo>
                    <a:lnTo>
                      <a:pt x="21049" y="9918"/>
                    </a:lnTo>
                    <a:lnTo>
                      <a:pt x="21133" y="9918"/>
                    </a:lnTo>
                    <a:lnTo>
                      <a:pt x="21238" y="10002"/>
                    </a:lnTo>
                    <a:lnTo>
                      <a:pt x="21321" y="9981"/>
                    </a:lnTo>
                    <a:lnTo>
                      <a:pt x="21342" y="9876"/>
                    </a:lnTo>
                    <a:lnTo>
                      <a:pt x="21426" y="9814"/>
                    </a:lnTo>
                    <a:lnTo>
                      <a:pt x="21426" y="9918"/>
                    </a:lnTo>
                    <a:lnTo>
                      <a:pt x="21530" y="10023"/>
                    </a:lnTo>
                    <a:lnTo>
                      <a:pt x="21551" y="9981"/>
                    </a:lnTo>
                    <a:lnTo>
                      <a:pt x="21551" y="9897"/>
                    </a:lnTo>
                    <a:lnTo>
                      <a:pt x="21656" y="9897"/>
                    </a:lnTo>
                    <a:lnTo>
                      <a:pt x="21677" y="9814"/>
                    </a:lnTo>
                    <a:lnTo>
                      <a:pt x="21761" y="9814"/>
                    </a:lnTo>
                    <a:lnTo>
                      <a:pt x="21886" y="9772"/>
                    </a:lnTo>
                    <a:cubicBezTo>
                      <a:pt x="21932" y="9802"/>
                      <a:pt x="21989" y="9822"/>
                      <a:pt x="22041" y="9822"/>
                    </a:cubicBezTo>
                    <a:cubicBezTo>
                      <a:pt x="22060" y="9822"/>
                      <a:pt x="22079" y="9819"/>
                      <a:pt x="22095" y="9814"/>
                    </a:cubicBezTo>
                    <a:cubicBezTo>
                      <a:pt x="22116" y="9814"/>
                      <a:pt x="22132" y="9808"/>
                      <a:pt x="22142" y="9803"/>
                    </a:cubicBezTo>
                    <a:lnTo>
                      <a:pt x="22142" y="9803"/>
                    </a:lnTo>
                    <a:lnTo>
                      <a:pt x="22095" y="9835"/>
                    </a:lnTo>
                    <a:lnTo>
                      <a:pt x="22158" y="9918"/>
                    </a:lnTo>
                    <a:lnTo>
                      <a:pt x="22033" y="10044"/>
                    </a:lnTo>
                    <a:lnTo>
                      <a:pt x="21949" y="10002"/>
                    </a:lnTo>
                    <a:lnTo>
                      <a:pt x="21886" y="10044"/>
                    </a:lnTo>
                    <a:lnTo>
                      <a:pt x="21782" y="10044"/>
                    </a:lnTo>
                    <a:lnTo>
                      <a:pt x="21740" y="10002"/>
                    </a:lnTo>
                    <a:lnTo>
                      <a:pt x="21656" y="10002"/>
                    </a:lnTo>
                    <a:lnTo>
                      <a:pt x="21551" y="10190"/>
                    </a:lnTo>
                    <a:lnTo>
                      <a:pt x="21572" y="10316"/>
                    </a:lnTo>
                    <a:lnTo>
                      <a:pt x="21572" y="10462"/>
                    </a:lnTo>
                    <a:lnTo>
                      <a:pt x="21551" y="10316"/>
                    </a:lnTo>
                    <a:lnTo>
                      <a:pt x="21510" y="10316"/>
                    </a:lnTo>
                    <a:lnTo>
                      <a:pt x="21468" y="10232"/>
                    </a:lnTo>
                    <a:lnTo>
                      <a:pt x="21405" y="10232"/>
                    </a:lnTo>
                    <a:lnTo>
                      <a:pt x="21342" y="10337"/>
                    </a:lnTo>
                    <a:lnTo>
                      <a:pt x="21196" y="10379"/>
                    </a:lnTo>
                    <a:lnTo>
                      <a:pt x="21133" y="10400"/>
                    </a:lnTo>
                    <a:lnTo>
                      <a:pt x="21133" y="10316"/>
                    </a:lnTo>
                    <a:lnTo>
                      <a:pt x="21091" y="10316"/>
                    </a:lnTo>
                    <a:lnTo>
                      <a:pt x="21007" y="10420"/>
                    </a:lnTo>
                    <a:lnTo>
                      <a:pt x="20924" y="10441"/>
                    </a:lnTo>
                    <a:lnTo>
                      <a:pt x="20882" y="10400"/>
                    </a:lnTo>
                    <a:lnTo>
                      <a:pt x="20798" y="10400"/>
                    </a:lnTo>
                    <a:lnTo>
                      <a:pt x="20735" y="10483"/>
                    </a:lnTo>
                    <a:lnTo>
                      <a:pt x="20735" y="10504"/>
                    </a:lnTo>
                    <a:lnTo>
                      <a:pt x="20589" y="10525"/>
                    </a:lnTo>
                    <a:lnTo>
                      <a:pt x="20505" y="10588"/>
                    </a:lnTo>
                    <a:lnTo>
                      <a:pt x="20505" y="10692"/>
                    </a:lnTo>
                    <a:lnTo>
                      <a:pt x="20526" y="10797"/>
                    </a:lnTo>
                    <a:lnTo>
                      <a:pt x="20422" y="11069"/>
                    </a:lnTo>
                    <a:lnTo>
                      <a:pt x="20380" y="11278"/>
                    </a:lnTo>
                    <a:lnTo>
                      <a:pt x="20380" y="11362"/>
                    </a:lnTo>
                    <a:lnTo>
                      <a:pt x="20484" y="11446"/>
                    </a:lnTo>
                    <a:lnTo>
                      <a:pt x="20463" y="11488"/>
                    </a:lnTo>
                    <a:lnTo>
                      <a:pt x="20359" y="11529"/>
                    </a:lnTo>
                    <a:lnTo>
                      <a:pt x="20359" y="11592"/>
                    </a:lnTo>
                    <a:lnTo>
                      <a:pt x="20422" y="11697"/>
                    </a:lnTo>
                    <a:lnTo>
                      <a:pt x="20422" y="11801"/>
                    </a:lnTo>
                    <a:lnTo>
                      <a:pt x="20380" y="11864"/>
                    </a:lnTo>
                    <a:lnTo>
                      <a:pt x="20359" y="11801"/>
                    </a:lnTo>
                    <a:lnTo>
                      <a:pt x="20275" y="11864"/>
                    </a:lnTo>
                    <a:lnTo>
                      <a:pt x="20212" y="11843"/>
                    </a:lnTo>
                    <a:lnTo>
                      <a:pt x="20254" y="11760"/>
                    </a:lnTo>
                    <a:lnTo>
                      <a:pt x="20296" y="11739"/>
                    </a:lnTo>
                    <a:lnTo>
                      <a:pt x="20296" y="11634"/>
                    </a:lnTo>
                    <a:lnTo>
                      <a:pt x="20212" y="11634"/>
                    </a:lnTo>
                    <a:lnTo>
                      <a:pt x="20087" y="11864"/>
                    </a:lnTo>
                    <a:lnTo>
                      <a:pt x="20066" y="12115"/>
                    </a:lnTo>
                    <a:lnTo>
                      <a:pt x="20108" y="12408"/>
                    </a:lnTo>
                    <a:lnTo>
                      <a:pt x="20108" y="12785"/>
                    </a:lnTo>
                    <a:lnTo>
                      <a:pt x="20087" y="12408"/>
                    </a:lnTo>
                    <a:lnTo>
                      <a:pt x="20045" y="12220"/>
                    </a:lnTo>
                    <a:lnTo>
                      <a:pt x="19982" y="12178"/>
                    </a:lnTo>
                    <a:lnTo>
                      <a:pt x="20045" y="12073"/>
                    </a:lnTo>
                    <a:lnTo>
                      <a:pt x="20045" y="11990"/>
                    </a:lnTo>
                    <a:lnTo>
                      <a:pt x="19898" y="11906"/>
                    </a:lnTo>
                    <a:lnTo>
                      <a:pt x="19961" y="11780"/>
                    </a:lnTo>
                    <a:lnTo>
                      <a:pt x="19961" y="11571"/>
                    </a:lnTo>
                    <a:lnTo>
                      <a:pt x="19877" y="11446"/>
                    </a:lnTo>
                    <a:lnTo>
                      <a:pt x="19877" y="11236"/>
                    </a:lnTo>
                    <a:lnTo>
                      <a:pt x="19961" y="11111"/>
                    </a:lnTo>
                    <a:lnTo>
                      <a:pt x="20045" y="10923"/>
                    </a:lnTo>
                    <a:lnTo>
                      <a:pt x="20045" y="10755"/>
                    </a:lnTo>
                    <a:lnTo>
                      <a:pt x="20003" y="10755"/>
                    </a:lnTo>
                    <a:lnTo>
                      <a:pt x="19961" y="10839"/>
                    </a:lnTo>
                    <a:lnTo>
                      <a:pt x="19940" y="10964"/>
                    </a:lnTo>
                    <a:lnTo>
                      <a:pt x="19857" y="11048"/>
                    </a:lnTo>
                    <a:lnTo>
                      <a:pt x="19836" y="11027"/>
                    </a:lnTo>
                    <a:lnTo>
                      <a:pt x="19794" y="10902"/>
                    </a:lnTo>
                    <a:lnTo>
                      <a:pt x="19877" y="10713"/>
                    </a:lnTo>
                    <a:lnTo>
                      <a:pt x="19898" y="10609"/>
                    </a:lnTo>
                    <a:lnTo>
                      <a:pt x="19836" y="10546"/>
                    </a:lnTo>
                    <a:lnTo>
                      <a:pt x="19752" y="10630"/>
                    </a:lnTo>
                    <a:lnTo>
                      <a:pt x="19731" y="10609"/>
                    </a:lnTo>
                    <a:lnTo>
                      <a:pt x="19689" y="10546"/>
                    </a:lnTo>
                    <a:lnTo>
                      <a:pt x="19731" y="10483"/>
                    </a:lnTo>
                    <a:lnTo>
                      <a:pt x="19731" y="10337"/>
                    </a:lnTo>
                    <a:lnTo>
                      <a:pt x="19668" y="10337"/>
                    </a:lnTo>
                    <a:lnTo>
                      <a:pt x="19668" y="10295"/>
                    </a:lnTo>
                    <a:lnTo>
                      <a:pt x="19689" y="10232"/>
                    </a:lnTo>
                    <a:lnTo>
                      <a:pt x="19689" y="10127"/>
                    </a:lnTo>
                    <a:lnTo>
                      <a:pt x="19585" y="10169"/>
                    </a:lnTo>
                    <a:lnTo>
                      <a:pt x="19271" y="10274"/>
                    </a:lnTo>
                    <a:lnTo>
                      <a:pt x="19103" y="10379"/>
                    </a:lnTo>
                    <a:lnTo>
                      <a:pt x="19041" y="10337"/>
                    </a:lnTo>
                    <a:lnTo>
                      <a:pt x="19041" y="10295"/>
                    </a:lnTo>
                    <a:lnTo>
                      <a:pt x="18999" y="10295"/>
                    </a:lnTo>
                    <a:lnTo>
                      <a:pt x="18915" y="10379"/>
                    </a:lnTo>
                    <a:lnTo>
                      <a:pt x="18831" y="10379"/>
                    </a:lnTo>
                    <a:lnTo>
                      <a:pt x="18789" y="10295"/>
                    </a:lnTo>
                    <a:lnTo>
                      <a:pt x="18622" y="10420"/>
                    </a:lnTo>
                    <a:lnTo>
                      <a:pt x="18622" y="10337"/>
                    </a:lnTo>
                    <a:lnTo>
                      <a:pt x="18517" y="10295"/>
                    </a:lnTo>
                    <a:lnTo>
                      <a:pt x="18476" y="10295"/>
                    </a:lnTo>
                    <a:lnTo>
                      <a:pt x="18476" y="10337"/>
                    </a:lnTo>
                    <a:lnTo>
                      <a:pt x="18308" y="10337"/>
                    </a:lnTo>
                    <a:lnTo>
                      <a:pt x="18078" y="10232"/>
                    </a:lnTo>
                    <a:lnTo>
                      <a:pt x="17890" y="10232"/>
                    </a:lnTo>
                    <a:lnTo>
                      <a:pt x="17701" y="10127"/>
                    </a:lnTo>
                    <a:lnTo>
                      <a:pt x="17555" y="10127"/>
                    </a:lnTo>
                    <a:lnTo>
                      <a:pt x="17555" y="10023"/>
                    </a:lnTo>
                    <a:lnTo>
                      <a:pt x="17429" y="9918"/>
                    </a:lnTo>
                    <a:lnTo>
                      <a:pt x="17346" y="9981"/>
                    </a:lnTo>
                    <a:lnTo>
                      <a:pt x="17241" y="9897"/>
                    </a:lnTo>
                    <a:lnTo>
                      <a:pt x="17220" y="9772"/>
                    </a:lnTo>
                    <a:lnTo>
                      <a:pt x="17116" y="9709"/>
                    </a:lnTo>
                    <a:lnTo>
                      <a:pt x="17053" y="9667"/>
                    </a:lnTo>
                    <a:lnTo>
                      <a:pt x="17157" y="9646"/>
                    </a:lnTo>
                    <a:lnTo>
                      <a:pt x="17283" y="9646"/>
                    </a:lnTo>
                    <a:lnTo>
                      <a:pt x="17283" y="9500"/>
                    </a:lnTo>
                    <a:lnTo>
                      <a:pt x="17388" y="9437"/>
                    </a:lnTo>
                    <a:lnTo>
                      <a:pt x="17367" y="9353"/>
                    </a:lnTo>
                    <a:lnTo>
                      <a:pt x="17471" y="9353"/>
                    </a:lnTo>
                    <a:lnTo>
                      <a:pt x="17639" y="9395"/>
                    </a:lnTo>
                    <a:lnTo>
                      <a:pt x="17681" y="9374"/>
                    </a:lnTo>
                    <a:lnTo>
                      <a:pt x="17681" y="9332"/>
                    </a:lnTo>
                    <a:lnTo>
                      <a:pt x="17806" y="9332"/>
                    </a:lnTo>
                    <a:lnTo>
                      <a:pt x="18078" y="9395"/>
                    </a:lnTo>
                    <a:lnTo>
                      <a:pt x="18183" y="9291"/>
                    </a:lnTo>
                    <a:lnTo>
                      <a:pt x="18183" y="9165"/>
                    </a:lnTo>
                    <a:lnTo>
                      <a:pt x="18225" y="9060"/>
                    </a:lnTo>
                    <a:lnTo>
                      <a:pt x="18183" y="8935"/>
                    </a:lnTo>
                    <a:lnTo>
                      <a:pt x="18183" y="8809"/>
                    </a:lnTo>
                    <a:lnTo>
                      <a:pt x="18120" y="8705"/>
                    </a:lnTo>
                    <a:lnTo>
                      <a:pt x="18078" y="8537"/>
                    </a:lnTo>
                    <a:lnTo>
                      <a:pt x="17994" y="8516"/>
                    </a:lnTo>
                    <a:lnTo>
                      <a:pt x="17973" y="8433"/>
                    </a:lnTo>
                    <a:lnTo>
                      <a:pt x="17806" y="8286"/>
                    </a:lnTo>
                    <a:lnTo>
                      <a:pt x="17764" y="8286"/>
                    </a:lnTo>
                    <a:lnTo>
                      <a:pt x="17743" y="8349"/>
                    </a:lnTo>
                    <a:lnTo>
                      <a:pt x="17681" y="8349"/>
                    </a:lnTo>
                    <a:lnTo>
                      <a:pt x="17660" y="8286"/>
                    </a:lnTo>
                    <a:lnTo>
                      <a:pt x="17492" y="8203"/>
                    </a:lnTo>
                    <a:lnTo>
                      <a:pt x="17492" y="8244"/>
                    </a:lnTo>
                    <a:lnTo>
                      <a:pt x="17597" y="8328"/>
                    </a:lnTo>
                    <a:lnTo>
                      <a:pt x="17576" y="8391"/>
                    </a:lnTo>
                    <a:lnTo>
                      <a:pt x="17639" y="8454"/>
                    </a:lnTo>
                    <a:lnTo>
                      <a:pt x="17576" y="8558"/>
                    </a:lnTo>
                    <a:lnTo>
                      <a:pt x="17492" y="8454"/>
                    </a:lnTo>
                    <a:lnTo>
                      <a:pt x="17492" y="8349"/>
                    </a:lnTo>
                    <a:lnTo>
                      <a:pt x="17388" y="8349"/>
                    </a:lnTo>
                    <a:lnTo>
                      <a:pt x="17220" y="8244"/>
                    </a:lnTo>
                    <a:lnTo>
                      <a:pt x="17178" y="8182"/>
                    </a:lnTo>
                    <a:lnTo>
                      <a:pt x="17137" y="8223"/>
                    </a:lnTo>
                    <a:lnTo>
                      <a:pt x="17053" y="8182"/>
                    </a:lnTo>
                    <a:lnTo>
                      <a:pt x="17011" y="8077"/>
                    </a:lnTo>
                    <a:lnTo>
                      <a:pt x="16906" y="7993"/>
                    </a:lnTo>
                    <a:lnTo>
                      <a:pt x="16739" y="7993"/>
                    </a:lnTo>
                    <a:lnTo>
                      <a:pt x="16551" y="7805"/>
                    </a:lnTo>
                    <a:lnTo>
                      <a:pt x="16404" y="7721"/>
                    </a:lnTo>
                    <a:lnTo>
                      <a:pt x="16383" y="7617"/>
                    </a:lnTo>
                    <a:lnTo>
                      <a:pt x="15902" y="7345"/>
                    </a:lnTo>
                    <a:lnTo>
                      <a:pt x="15776" y="7135"/>
                    </a:lnTo>
                    <a:lnTo>
                      <a:pt x="15776" y="6968"/>
                    </a:lnTo>
                    <a:lnTo>
                      <a:pt x="15672" y="6717"/>
                    </a:lnTo>
                    <a:lnTo>
                      <a:pt x="15672" y="6612"/>
                    </a:lnTo>
                    <a:lnTo>
                      <a:pt x="15567" y="6612"/>
                    </a:lnTo>
                    <a:lnTo>
                      <a:pt x="15442" y="6508"/>
                    </a:lnTo>
                    <a:lnTo>
                      <a:pt x="15337" y="6508"/>
                    </a:lnTo>
                    <a:lnTo>
                      <a:pt x="15253" y="6424"/>
                    </a:lnTo>
                    <a:lnTo>
                      <a:pt x="15149" y="6403"/>
                    </a:lnTo>
                    <a:lnTo>
                      <a:pt x="15065" y="6319"/>
                    </a:lnTo>
                    <a:lnTo>
                      <a:pt x="14940" y="6361"/>
                    </a:lnTo>
                    <a:lnTo>
                      <a:pt x="14793" y="6487"/>
                    </a:lnTo>
                    <a:lnTo>
                      <a:pt x="14688" y="6696"/>
                    </a:lnTo>
                    <a:lnTo>
                      <a:pt x="14584" y="6738"/>
                    </a:lnTo>
                    <a:lnTo>
                      <a:pt x="14479" y="6801"/>
                    </a:lnTo>
                    <a:lnTo>
                      <a:pt x="14375" y="6801"/>
                    </a:lnTo>
                    <a:lnTo>
                      <a:pt x="14312" y="6738"/>
                    </a:lnTo>
                    <a:lnTo>
                      <a:pt x="14144" y="6696"/>
                    </a:lnTo>
                    <a:lnTo>
                      <a:pt x="14061" y="6633"/>
                    </a:lnTo>
                    <a:lnTo>
                      <a:pt x="14144" y="6529"/>
                    </a:lnTo>
                    <a:lnTo>
                      <a:pt x="14207" y="6466"/>
                    </a:lnTo>
                    <a:lnTo>
                      <a:pt x="14270" y="6466"/>
                    </a:lnTo>
                    <a:lnTo>
                      <a:pt x="14375" y="6361"/>
                    </a:lnTo>
                    <a:lnTo>
                      <a:pt x="14458" y="6319"/>
                    </a:lnTo>
                    <a:lnTo>
                      <a:pt x="14479" y="6257"/>
                    </a:lnTo>
                    <a:lnTo>
                      <a:pt x="14458" y="6215"/>
                    </a:lnTo>
                    <a:lnTo>
                      <a:pt x="14375" y="6236"/>
                    </a:lnTo>
                    <a:lnTo>
                      <a:pt x="14333" y="6194"/>
                    </a:lnTo>
                    <a:lnTo>
                      <a:pt x="14354" y="6110"/>
                    </a:lnTo>
                    <a:lnTo>
                      <a:pt x="14458" y="6006"/>
                    </a:lnTo>
                    <a:lnTo>
                      <a:pt x="14437" y="5943"/>
                    </a:lnTo>
                    <a:lnTo>
                      <a:pt x="14542" y="5838"/>
                    </a:lnTo>
                    <a:lnTo>
                      <a:pt x="14542" y="5754"/>
                    </a:lnTo>
                    <a:lnTo>
                      <a:pt x="14521" y="5629"/>
                    </a:lnTo>
                    <a:lnTo>
                      <a:pt x="14375" y="5650"/>
                    </a:lnTo>
                    <a:lnTo>
                      <a:pt x="14375" y="5734"/>
                    </a:lnTo>
                    <a:lnTo>
                      <a:pt x="14165" y="5880"/>
                    </a:lnTo>
                    <a:lnTo>
                      <a:pt x="14061" y="5838"/>
                    </a:lnTo>
                    <a:lnTo>
                      <a:pt x="14165" y="6047"/>
                    </a:lnTo>
                    <a:lnTo>
                      <a:pt x="14103" y="6131"/>
                    </a:lnTo>
                    <a:lnTo>
                      <a:pt x="14061" y="6026"/>
                    </a:lnTo>
                    <a:lnTo>
                      <a:pt x="13914" y="6026"/>
                    </a:lnTo>
                    <a:lnTo>
                      <a:pt x="13810" y="6131"/>
                    </a:lnTo>
                    <a:lnTo>
                      <a:pt x="13893" y="6152"/>
                    </a:lnTo>
                    <a:lnTo>
                      <a:pt x="13851" y="6298"/>
                    </a:lnTo>
                    <a:lnTo>
                      <a:pt x="13747" y="6236"/>
                    </a:lnTo>
                    <a:lnTo>
                      <a:pt x="13642" y="6319"/>
                    </a:lnTo>
                    <a:lnTo>
                      <a:pt x="13684" y="6403"/>
                    </a:lnTo>
                    <a:lnTo>
                      <a:pt x="13789" y="6403"/>
                    </a:lnTo>
                    <a:lnTo>
                      <a:pt x="13831" y="6466"/>
                    </a:lnTo>
                    <a:lnTo>
                      <a:pt x="13642" y="6570"/>
                    </a:lnTo>
                    <a:lnTo>
                      <a:pt x="13579" y="6424"/>
                    </a:lnTo>
                    <a:lnTo>
                      <a:pt x="13433" y="6361"/>
                    </a:lnTo>
                    <a:lnTo>
                      <a:pt x="13391" y="6236"/>
                    </a:lnTo>
                    <a:lnTo>
                      <a:pt x="13391" y="5713"/>
                    </a:lnTo>
                    <a:lnTo>
                      <a:pt x="13496" y="5503"/>
                    </a:lnTo>
                    <a:lnTo>
                      <a:pt x="13475" y="5148"/>
                    </a:lnTo>
                    <a:lnTo>
                      <a:pt x="13538" y="5001"/>
                    </a:lnTo>
                    <a:lnTo>
                      <a:pt x="13517" y="4562"/>
                    </a:lnTo>
                    <a:lnTo>
                      <a:pt x="13517" y="4625"/>
                    </a:lnTo>
                    <a:lnTo>
                      <a:pt x="13370" y="4687"/>
                    </a:lnTo>
                    <a:lnTo>
                      <a:pt x="13266" y="4855"/>
                    </a:lnTo>
                    <a:lnTo>
                      <a:pt x="13349" y="4938"/>
                    </a:lnTo>
                    <a:lnTo>
                      <a:pt x="13287" y="5001"/>
                    </a:lnTo>
                    <a:lnTo>
                      <a:pt x="13349" y="5148"/>
                    </a:lnTo>
                    <a:lnTo>
                      <a:pt x="13307" y="5315"/>
                    </a:lnTo>
                    <a:lnTo>
                      <a:pt x="13245" y="5294"/>
                    </a:lnTo>
                    <a:lnTo>
                      <a:pt x="13161" y="5210"/>
                    </a:lnTo>
                    <a:lnTo>
                      <a:pt x="13119" y="5294"/>
                    </a:lnTo>
                    <a:lnTo>
                      <a:pt x="13119" y="5378"/>
                    </a:lnTo>
                    <a:lnTo>
                      <a:pt x="13056" y="5315"/>
                    </a:lnTo>
                    <a:lnTo>
                      <a:pt x="12952" y="5399"/>
                    </a:lnTo>
                    <a:lnTo>
                      <a:pt x="12952" y="5482"/>
                    </a:lnTo>
                    <a:lnTo>
                      <a:pt x="12889" y="5482"/>
                    </a:lnTo>
                    <a:lnTo>
                      <a:pt x="12638" y="5608"/>
                    </a:lnTo>
                    <a:lnTo>
                      <a:pt x="12491" y="5775"/>
                    </a:lnTo>
                    <a:lnTo>
                      <a:pt x="12429" y="5692"/>
                    </a:lnTo>
                    <a:lnTo>
                      <a:pt x="12429" y="5587"/>
                    </a:lnTo>
                    <a:lnTo>
                      <a:pt x="12575" y="5524"/>
                    </a:lnTo>
                    <a:lnTo>
                      <a:pt x="12596" y="5420"/>
                    </a:lnTo>
                    <a:lnTo>
                      <a:pt x="12491" y="5420"/>
                    </a:lnTo>
                    <a:lnTo>
                      <a:pt x="12387" y="5482"/>
                    </a:lnTo>
                    <a:lnTo>
                      <a:pt x="12178" y="5482"/>
                    </a:lnTo>
                    <a:lnTo>
                      <a:pt x="12052" y="5566"/>
                    </a:lnTo>
                    <a:lnTo>
                      <a:pt x="11780" y="5566"/>
                    </a:lnTo>
                    <a:lnTo>
                      <a:pt x="11424" y="5817"/>
                    </a:lnTo>
                    <a:lnTo>
                      <a:pt x="11257" y="5880"/>
                    </a:lnTo>
                    <a:lnTo>
                      <a:pt x="11111" y="6089"/>
                    </a:lnTo>
                    <a:lnTo>
                      <a:pt x="11090" y="5985"/>
                    </a:lnTo>
                    <a:lnTo>
                      <a:pt x="11215" y="5796"/>
                    </a:lnTo>
                    <a:lnTo>
                      <a:pt x="11173" y="5713"/>
                    </a:lnTo>
                    <a:lnTo>
                      <a:pt x="10985" y="5817"/>
                    </a:lnTo>
                    <a:lnTo>
                      <a:pt x="10964" y="5775"/>
                    </a:lnTo>
                    <a:lnTo>
                      <a:pt x="10880" y="5796"/>
                    </a:lnTo>
                    <a:lnTo>
                      <a:pt x="10797" y="5838"/>
                    </a:lnTo>
                    <a:lnTo>
                      <a:pt x="10734" y="5775"/>
                    </a:lnTo>
                    <a:lnTo>
                      <a:pt x="10629" y="5796"/>
                    </a:lnTo>
                    <a:lnTo>
                      <a:pt x="10587" y="5880"/>
                    </a:lnTo>
                    <a:lnTo>
                      <a:pt x="10315" y="6047"/>
                    </a:lnTo>
                    <a:lnTo>
                      <a:pt x="10211" y="6047"/>
                    </a:lnTo>
                    <a:lnTo>
                      <a:pt x="10022" y="6110"/>
                    </a:lnTo>
                    <a:lnTo>
                      <a:pt x="9897" y="6257"/>
                    </a:lnTo>
                    <a:lnTo>
                      <a:pt x="9939" y="6361"/>
                    </a:lnTo>
                    <a:lnTo>
                      <a:pt x="9834" y="6340"/>
                    </a:lnTo>
                    <a:lnTo>
                      <a:pt x="9792" y="6403"/>
                    </a:lnTo>
                    <a:lnTo>
                      <a:pt x="9688" y="6361"/>
                    </a:lnTo>
                    <a:lnTo>
                      <a:pt x="9657" y="6408"/>
                    </a:lnTo>
                    <a:lnTo>
                      <a:pt x="9657" y="6408"/>
                    </a:lnTo>
                    <a:lnTo>
                      <a:pt x="9583" y="6319"/>
                    </a:lnTo>
                    <a:lnTo>
                      <a:pt x="9625" y="6215"/>
                    </a:lnTo>
                    <a:lnTo>
                      <a:pt x="9709" y="6215"/>
                    </a:lnTo>
                    <a:lnTo>
                      <a:pt x="9792" y="6110"/>
                    </a:lnTo>
                    <a:lnTo>
                      <a:pt x="9897" y="6026"/>
                    </a:lnTo>
                    <a:lnTo>
                      <a:pt x="9939" y="6068"/>
                    </a:lnTo>
                    <a:lnTo>
                      <a:pt x="10022" y="6026"/>
                    </a:lnTo>
                    <a:lnTo>
                      <a:pt x="10043" y="5943"/>
                    </a:lnTo>
                    <a:lnTo>
                      <a:pt x="10169" y="5838"/>
                    </a:lnTo>
                    <a:lnTo>
                      <a:pt x="10211" y="5901"/>
                    </a:lnTo>
                    <a:lnTo>
                      <a:pt x="10462" y="5796"/>
                    </a:lnTo>
                    <a:lnTo>
                      <a:pt x="10546" y="5650"/>
                    </a:lnTo>
                    <a:lnTo>
                      <a:pt x="10671" y="5608"/>
                    </a:lnTo>
                    <a:lnTo>
                      <a:pt x="10880" y="5629"/>
                    </a:lnTo>
                    <a:lnTo>
                      <a:pt x="10901" y="5587"/>
                    </a:lnTo>
                    <a:lnTo>
                      <a:pt x="11090" y="5587"/>
                    </a:lnTo>
                    <a:lnTo>
                      <a:pt x="11278" y="5503"/>
                    </a:lnTo>
                    <a:lnTo>
                      <a:pt x="11320" y="5587"/>
                    </a:lnTo>
                    <a:lnTo>
                      <a:pt x="11383" y="5587"/>
                    </a:lnTo>
                    <a:lnTo>
                      <a:pt x="11445" y="5524"/>
                    </a:lnTo>
                    <a:lnTo>
                      <a:pt x="11529" y="5524"/>
                    </a:lnTo>
                    <a:lnTo>
                      <a:pt x="11675" y="5503"/>
                    </a:lnTo>
                    <a:lnTo>
                      <a:pt x="11738" y="5399"/>
                    </a:lnTo>
                    <a:lnTo>
                      <a:pt x="11989" y="5315"/>
                    </a:lnTo>
                    <a:lnTo>
                      <a:pt x="12240" y="5231"/>
                    </a:lnTo>
                    <a:lnTo>
                      <a:pt x="12261" y="5127"/>
                    </a:lnTo>
                    <a:lnTo>
                      <a:pt x="12324" y="5127"/>
                    </a:lnTo>
                    <a:lnTo>
                      <a:pt x="12366" y="5085"/>
                    </a:lnTo>
                    <a:lnTo>
                      <a:pt x="12324" y="5022"/>
                    </a:lnTo>
                    <a:lnTo>
                      <a:pt x="12324" y="4918"/>
                    </a:lnTo>
                    <a:lnTo>
                      <a:pt x="12240" y="4876"/>
                    </a:lnTo>
                    <a:lnTo>
                      <a:pt x="12219" y="4918"/>
                    </a:lnTo>
                    <a:lnTo>
                      <a:pt x="12219" y="5001"/>
                    </a:lnTo>
                    <a:lnTo>
                      <a:pt x="12115" y="5022"/>
                    </a:lnTo>
                    <a:lnTo>
                      <a:pt x="12073" y="4980"/>
                    </a:lnTo>
                    <a:lnTo>
                      <a:pt x="12031" y="4980"/>
                    </a:lnTo>
                    <a:lnTo>
                      <a:pt x="12010" y="4938"/>
                    </a:lnTo>
                    <a:lnTo>
                      <a:pt x="11885" y="4938"/>
                    </a:lnTo>
                    <a:lnTo>
                      <a:pt x="11696" y="5001"/>
                    </a:lnTo>
                    <a:lnTo>
                      <a:pt x="11634" y="5106"/>
                    </a:lnTo>
                    <a:lnTo>
                      <a:pt x="11571" y="5169"/>
                    </a:lnTo>
                    <a:lnTo>
                      <a:pt x="11508" y="5085"/>
                    </a:lnTo>
                    <a:lnTo>
                      <a:pt x="11466" y="5085"/>
                    </a:lnTo>
                    <a:lnTo>
                      <a:pt x="11362" y="5169"/>
                    </a:lnTo>
                    <a:lnTo>
                      <a:pt x="11090" y="5252"/>
                    </a:lnTo>
                    <a:lnTo>
                      <a:pt x="10755" y="5273"/>
                    </a:lnTo>
                    <a:lnTo>
                      <a:pt x="10692" y="5210"/>
                    </a:lnTo>
                    <a:lnTo>
                      <a:pt x="10629" y="5210"/>
                    </a:lnTo>
                    <a:lnTo>
                      <a:pt x="10650" y="5273"/>
                    </a:lnTo>
                    <a:lnTo>
                      <a:pt x="10587" y="5315"/>
                    </a:lnTo>
                    <a:lnTo>
                      <a:pt x="10483" y="5294"/>
                    </a:lnTo>
                    <a:lnTo>
                      <a:pt x="10420" y="5294"/>
                    </a:lnTo>
                    <a:lnTo>
                      <a:pt x="10357" y="5420"/>
                    </a:lnTo>
                    <a:lnTo>
                      <a:pt x="10211" y="5587"/>
                    </a:lnTo>
                    <a:lnTo>
                      <a:pt x="10148" y="5524"/>
                    </a:lnTo>
                    <a:lnTo>
                      <a:pt x="10043" y="5524"/>
                    </a:lnTo>
                    <a:lnTo>
                      <a:pt x="10022" y="5503"/>
                    </a:lnTo>
                    <a:lnTo>
                      <a:pt x="9897" y="5503"/>
                    </a:lnTo>
                    <a:lnTo>
                      <a:pt x="9813" y="5566"/>
                    </a:lnTo>
                    <a:lnTo>
                      <a:pt x="9730" y="5566"/>
                    </a:lnTo>
                    <a:lnTo>
                      <a:pt x="9688" y="5629"/>
                    </a:lnTo>
                    <a:lnTo>
                      <a:pt x="9583" y="5671"/>
                    </a:lnTo>
                    <a:lnTo>
                      <a:pt x="9478" y="5734"/>
                    </a:lnTo>
                    <a:lnTo>
                      <a:pt x="9311" y="5817"/>
                    </a:lnTo>
                    <a:lnTo>
                      <a:pt x="9123" y="5880"/>
                    </a:lnTo>
                    <a:lnTo>
                      <a:pt x="9081" y="5985"/>
                    </a:lnTo>
                    <a:lnTo>
                      <a:pt x="9081" y="6152"/>
                    </a:lnTo>
                    <a:lnTo>
                      <a:pt x="9102" y="6466"/>
                    </a:lnTo>
                    <a:lnTo>
                      <a:pt x="9081" y="6633"/>
                    </a:lnTo>
                    <a:lnTo>
                      <a:pt x="9018" y="6612"/>
                    </a:lnTo>
                    <a:lnTo>
                      <a:pt x="8955" y="6654"/>
                    </a:lnTo>
                    <a:lnTo>
                      <a:pt x="8704" y="6863"/>
                    </a:lnTo>
                    <a:lnTo>
                      <a:pt x="8788" y="6759"/>
                    </a:lnTo>
                    <a:lnTo>
                      <a:pt x="8893" y="6633"/>
                    </a:lnTo>
                    <a:lnTo>
                      <a:pt x="8914" y="6550"/>
                    </a:lnTo>
                    <a:lnTo>
                      <a:pt x="8872" y="6529"/>
                    </a:lnTo>
                    <a:lnTo>
                      <a:pt x="8872" y="6445"/>
                    </a:lnTo>
                    <a:lnTo>
                      <a:pt x="8746" y="6257"/>
                    </a:lnTo>
                    <a:lnTo>
                      <a:pt x="8662" y="6257"/>
                    </a:lnTo>
                    <a:lnTo>
                      <a:pt x="8600" y="6173"/>
                    </a:lnTo>
                    <a:lnTo>
                      <a:pt x="8537" y="6152"/>
                    </a:lnTo>
                    <a:lnTo>
                      <a:pt x="8537" y="6006"/>
                    </a:lnTo>
                    <a:lnTo>
                      <a:pt x="8390" y="5817"/>
                    </a:lnTo>
                    <a:lnTo>
                      <a:pt x="8370" y="5817"/>
                    </a:lnTo>
                    <a:lnTo>
                      <a:pt x="8286" y="5796"/>
                    </a:lnTo>
                    <a:lnTo>
                      <a:pt x="8265" y="5692"/>
                    </a:lnTo>
                    <a:lnTo>
                      <a:pt x="8181" y="5629"/>
                    </a:lnTo>
                    <a:lnTo>
                      <a:pt x="8139" y="5671"/>
                    </a:lnTo>
                    <a:lnTo>
                      <a:pt x="8035" y="5587"/>
                    </a:lnTo>
                    <a:lnTo>
                      <a:pt x="7846" y="5378"/>
                    </a:lnTo>
                    <a:lnTo>
                      <a:pt x="7805" y="5190"/>
                    </a:lnTo>
                    <a:lnTo>
                      <a:pt x="7805" y="5001"/>
                    </a:lnTo>
                    <a:lnTo>
                      <a:pt x="7763" y="4980"/>
                    </a:lnTo>
                    <a:lnTo>
                      <a:pt x="7721" y="5043"/>
                    </a:lnTo>
                    <a:lnTo>
                      <a:pt x="7658" y="5001"/>
                    </a:lnTo>
                    <a:lnTo>
                      <a:pt x="7616" y="4876"/>
                    </a:lnTo>
                    <a:lnTo>
                      <a:pt x="7658" y="4750"/>
                    </a:lnTo>
                    <a:lnTo>
                      <a:pt x="7637" y="4729"/>
                    </a:lnTo>
                    <a:lnTo>
                      <a:pt x="7658" y="4646"/>
                    </a:lnTo>
                    <a:lnTo>
                      <a:pt x="7533" y="4520"/>
                    </a:lnTo>
                    <a:lnTo>
                      <a:pt x="7533" y="4415"/>
                    </a:lnTo>
                    <a:lnTo>
                      <a:pt x="7428" y="4332"/>
                    </a:lnTo>
                    <a:lnTo>
                      <a:pt x="7386" y="4332"/>
                    </a:lnTo>
                    <a:lnTo>
                      <a:pt x="7323" y="4248"/>
                    </a:lnTo>
                    <a:lnTo>
                      <a:pt x="7219" y="4164"/>
                    </a:lnTo>
                    <a:lnTo>
                      <a:pt x="7114" y="4164"/>
                    </a:lnTo>
                    <a:lnTo>
                      <a:pt x="6800" y="3934"/>
                    </a:lnTo>
                    <a:lnTo>
                      <a:pt x="6717" y="3934"/>
                    </a:lnTo>
                    <a:lnTo>
                      <a:pt x="6696" y="3850"/>
                    </a:lnTo>
                    <a:lnTo>
                      <a:pt x="0" y="16091"/>
                    </a:lnTo>
                    <a:lnTo>
                      <a:pt x="377" y="16091"/>
                    </a:lnTo>
                    <a:lnTo>
                      <a:pt x="502" y="16153"/>
                    </a:lnTo>
                    <a:lnTo>
                      <a:pt x="711" y="16007"/>
                    </a:lnTo>
                    <a:lnTo>
                      <a:pt x="1004" y="16049"/>
                    </a:lnTo>
                    <a:lnTo>
                      <a:pt x="858" y="16300"/>
                    </a:lnTo>
                    <a:lnTo>
                      <a:pt x="921" y="16446"/>
                    </a:lnTo>
                    <a:lnTo>
                      <a:pt x="1025" y="16718"/>
                    </a:lnTo>
                    <a:lnTo>
                      <a:pt x="1172" y="17388"/>
                    </a:lnTo>
                    <a:lnTo>
                      <a:pt x="1235" y="17534"/>
                    </a:lnTo>
                    <a:lnTo>
                      <a:pt x="1130" y="17702"/>
                    </a:lnTo>
                    <a:lnTo>
                      <a:pt x="1130" y="17765"/>
                    </a:lnTo>
                    <a:lnTo>
                      <a:pt x="1172" y="17765"/>
                    </a:lnTo>
                    <a:lnTo>
                      <a:pt x="1381" y="17744"/>
                    </a:lnTo>
                    <a:lnTo>
                      <a:pt x="1569" y="17723"/>
                    </a:lnTo>
                    <a:lnTo>
                      <a:pt x="1695" y="17639"/>
                    </a:lnTo>
                    <a:lnTo>
                      <a:pt x="1862" y="17409"/>
                    </a:lnTo>
                    <a:lnTo>
                      <a:pt x="1988" y="17283"/>
                    </a:lnTo>
                    <a:lnTo>
                      <a:pt x="2197" y="17200"/>
                    </a:lnTo>
                    <a:lnTo>
                      <a:pt x="2260" y="17179"/>
                    </a:lnTo>
                    <a:lnTo>
                      <a:pt x="2469" y="17116"/>
                    </a:lnTo>
                    <a:lnTo>
                      <a:pt x="2636" y="17116"/>
                    </a:lnTo>
                    <a:lnTo>
                      <a:pt x="2783" y="17221"/>
                    </a:lnTo>
                    <a:lnTo>
                      <a:pt x="2783" y="17325"/>
                    </a:lnTo>
                    <a:lnTo>
                      <a:pt x="2804" y="17409"/>
                    </a:lnTo>
                    <a:lnTo>
                      <a:pt x="2720" y="17555"/>
                    </a:lnTo>
                    <a:lnTo>
                      <a:pt x="2699" y="17639"/>
                    </a:lnTo>
                    <a:lnTo>
                      <a:pt x="2825" y="17974"/>
                    </a:lnTo>
                    <a:lnTo>
                      <a:pt x="2804" y="18078"/>
                    </a:lnTo>
                    <a:lnTo>
                      <a:pt x="2846" y="18288"/>
                    </a:lnTo>
                    <a:lnTo>
                      <a:pt x="2992" y="18455"/>
                    </a:lnTo>
                    <a:lnTo>
                      <a:pt x="3013" y="18664"/>
                    </a:lnTo>
                    <a:lnTo>
                      <a:pt x="3055" y="18748"/>
                    </a:lnTo>
                    <a:lnTo>
                      <a:pt x="3097" y="18853"/>
                    </a:lnTo>
                    <a:lnTo>
                      <a:pt x="3034" y="18957"/>
                    </a:lnTo>
                    <a:lnTo>
                      <a:pt x="3034" y="19062"/>
                    </a:lnTo>
                    <a:lnTo>
                      <a:pt x="3055" y="19146"/>
                    </a:lnTo>
                    <a:lnTo>
                      <a:pt x="3013" y="19501"/>
                    </a:lnTo>
                    <a:lnTo>
                      <a:pt x="3013" y="19920"/>
                    </a:lnTo>
                    <a:lnTo>
                      <a:pt x="3034" y="20338"/>
                    </a:lnTo>
                    <a:lnTo>
                      <a:pt x="2929" y="20380"/>
                    </a:lnTo>
                    <a:lnTo>
                      <a:pt x="2929" y="20464"/>
                    </a:lnTo>
                    <a:lnTo>
                      <a:pt x="2971" y="20464"/>
                    </a:lnTo>
                    <a:lnTo>
                      <a:pt x="3055" y="20527"/>
                    </a:lnTo>
                    <a:lnTo>
                      <a:pt x="3076" y="20568"/>
                    </a:lnTo>
                    <a:lnTo>
                      <a:pt x="3034" y="20589"/>
                    </a:lnTo>
                    <a:lnTo>
                      <a:pt x="2971" y="20652"/>
                    </a:lnTo>
                    <a:lnTo>
                      <a:pt x="3013" y="20736"/>
                    </a:lnTo>
                    <a:lnTo>
                      <a:pt x="3055" y="20778"/>
                    </a:lnTo>
                    <a:lnTo>
                      <a:pt x="3076" y="20861"/>
                    </a:lnTo>
                    <a:lnTo>
                      <a:pt x="3055" y="20903"/>
                    </a:lnTo>
                    <a:lnTo>
                      <a:pt x="3055" y="20966"/>
                    </a:lnTo>
                    <a:lnTo>
                      <a:pt x="3160" y="20966"/>
                    </a:lnTo>
                    <a:lnTo>
                      <a:pt x="3243" y="20987"/>
                    </a:lnTo>
                    <a:lnTo>
                      <a:pt x="3348" y="21154"/>
                    </a:lnTo>
                    <a:lnTo>
                      <a:pt x="3369" y="21217"/>
                    </a:lnTo>
                    <a:lnTo>
                      <a:pt x="3452" y="21280"/>
                    </a:lnTo>
                    <a:lnTo>
                      <a:pt x="3578" y="21363"/>
                    </a:lnTo>
                    <a:lnTo>
                      <a:pt x="3641" y="21468"/>
                    </a:lnTo>
                    <a:lnTo>
                      <a:pt x="3641" y="21573"/>
                    </a:lnTo>
                    <a:lnTo>
                      <a:pt x="3683" y="21594"/>
                    </a:lnTo>
                    <a:lnTo>
                      <a:pt x="3704" y="21635"/>
                    </a:lnTo>
                    <a:lnTo>
                      <a:pt x="3683" y="21698"/>
                    </a:lnTo>
                    <a:lnTo>
                      <a:pt x="3683" y="21740"/>
                    </a:lnTo>
                    <a:lnTo>
                      <a:pt x="3641" y="21782"/>
                    </a:lnTo>
                    <a:lnTo>
                      <a:pt x="3641" y="21845"/>
                    </a:lnTo>
                    <a:lnTo>
                      <a:pt x="3641" y="21887"/>
                    </a:lnTo>
                    <a:lnTo>
                      <a:pt x="3662" y="21907"/>
                    </a:lnTo>
                    <a:lnTo>
                      <a:pt x="3599" y="22033"/>
                    </a:lnTo>
                    <a:lnTo>
                      <a:pt x="3452" y="22326"/>
                    </a:lnTo>
                    <a:lnTo>
                      <a:pt x="3432" y="22514"/>
                    </a:lnTo>
                    <a:lnTo>
                      <a:pt x="3285" y="22661"/>
                    </a:lnTo>
                    <a:lnTo>
                      <a:pt x="3285" y="22744"/>
                    </a:lnTo>
                    <a:lnTo>
                      <a:pt x="3327" y="22744"/>
                    </a:lnTo>
                    <a:lnTo>
                      <a:pt x="3494" y="22535"/>
                    </a:lnTo>
                    <a:lnTo>
                      <a:pt x="3536" y="22410"/>
                    </a:lnTo>
                    <a:lnTo>
                      <a:pt x="3662" y="22305"/>
                    </a:lnTo>
                    <a:lnTo>
                      <a:pt x="3683" y="22347"/>
                    </a:lnTo>
                    <a:lnTo>
                      <a:pt x="3766" y="22368"/>
                    </a:lnTo>
                    <a:lnTo>
                      <a:pt x="3766" y="22431"/>
                    </a:lnTo>
                    <a:lnTo>
                      <a:pt x="3599" y="22514"/>
                    </a:lnTo>
                    <a:lnTo>
                      <a:pt x="3557" y="22619"/>
                    </a:lnTo>
                    <a:lnTo>
                      <a:pt x="3390" y="22786"/>
                    </a:lnTo>
                    <a:lnTo>
                      <a:pt x="3390" y="22828"/>
                    </a:lnTo>
                    <a:lnTo>
                      <a:pt x="3473" y="22828"/>
                    </a:lnTo>
                    <a:lnTo>
                      <a:pt x="3432" y="22870"/>
                    </a:lnTo>
                    <a:lnTo>
                      <a:pt x="3285" y="22849"/>
                    </a:lnTo>
                    <a:lnTo>
                      <a:pt x="3222" y="22870"/>
                    </a:lnTo>
                    <a:lnTo>
                      <a:pt x="3160" y="23037"/>
                    </a:lnTo>
                    <a:lnTo>
                      <a:pt x="3055" y="23142"/>
                    </a:lnTo>
                    <a:lnTo>
                      <a:pt x="3076" y="23268"/>
                    </a:lnTo>
                    <a:lnTo>
                      <a:pt x="3034" y="23247"/>
                    </a:lnTo>
                    <a:lnTo>
                      <a:pt x="2971" y="23184"/>
                    </a:lnTo>
                    <a:lnTo>
                      <a:pt x="2908" y="23247"/>
                    </a:lnTo>
                    <a:lnTo>
                      <a:pt x="2908" y="23393"/>
                    </a:lnTo>
                    <a:lnTo>
                      <a:pt x="3013" y="23393"/>
                    </a:lnTo>
                    <a:lnTo>
                      <a:pt x="3034" y="23477"/>
                    </a:lnTo>
                    <a:lnTo>
                      <a:pt x="2971" y="23665"/>
                    </a:lnTo>
                    <a:lnTo>
                      <a:pt x="2950" y="23937"/>
                    </a:lnTo>
                    <a:lnTo>
                      <a:pt x="3013" y="24125"/>
                    </a:lnTo>
                    <a:lnTo>
                      <a:pt x="3076" y="24293"/>
                    </a:lnTo>
                    <a:lnTo>
                      <a:pt x="3160" y="24314"/>
                    </a:lnTo>
                    <a:lnTo>
                      <a:pt x="3180" y="24230"/>
                    </a:lnTo>
                    <a:lnTo>
                      <a:pt x="3264" y="24146"/>
                    </a:lnTo>
                    <a:lnTo>
                      <a:pt x="3452" y="24104"/>
                    </a:lnTo>
                    <a:lnTo>
                      <a:pt x="3557" y="24021"/>
                    </a:lnTo>
                    <a:lnTo>
                      <a:pt x="3662" y="23895"/>
                    </a:lnTo>
                    <a:lnTo>
                      <a:pt x="3704" y="23895"/>
                    </a:lnTo>
                    <a:lnTo>
                      <a:pt x="3704" y="24021"/>
                    </a:lnTo>
                    <a:lnTo>
                      <a:pt x="3662" y="24125"/>
                    </a:lnTo>
                    <a:lnTo>
                      <a:pt x="3599" y="24146"/>
                    </a:lnTo>
                    <a:lnTo>
                      <a:pt x="3536" y="24251"/>
                    </a:lnTo>
                    <a:lnTo>
                      <a:pt x="3536" y="24314"/>
                    </a:lnTo>
                    <a:lnTo>
                      <a:pt x="3641" y="24397"/>
                    </a:lnTo>
                    <a:lnTo>
                      <a:pt x="3704" y="24460"/>
                    </a:lnTo>
                    <a:lnTo>
                      <a:pt x="3808" y="24460"/>
                    </a:lnTo>
                    <a:lnTo>
                      <a:pt x="3892" y="24502"/>
                    </a:lnTo>
                    <a:lnTo>
                      <a:pt x="3955" y="24544"/>
                    </a:lnTo>
                    <a:lnTo>
                      <a:pt x="3808" y="24502"/>
                    </a:lnTo>
                    <a:lnTo>
                      <a:pt x="3683" y="24502"/>
                    </a:lnTo>
                    <a:lnTo>
                      <a:pt x="3578" y="24439"/>
                    </a:lnTo>
                    <a:lnTo>
                      <a:pt x="3432" y="24439"/>
                    </a:lnTo>
                    <a:lnTo>
                      <a:pt x="3369" y="24523"/>
                    </a:lnTo>
                    <a:lnTo>
                      <a:pt x="3369" y="24607"/>
                    </a:lnTo>
                    <a:lnTo>
                      <a:pt x="3432" y="24669"/>
                    </a:lnTo>
                    <a:lnTo>
                      <a:pt x="3452" y="24920"/>
                    </a:lnTo>
                    <a:lnTo>
                      <a:pt x="3494" y="24983"/>
                    </a:lnTo>
                    <a:lnTo>
                      <a:pt x="3557" y="24983"/>
                    </a:lnTo>
                    <a:lnTo>
                      <a:pt x="3641" y="24941"/>
                    </a:lnTo>
                    <a:lnTo>
                      <a:pt x="3683" y="24983"/>
                    </a:lnTo>
                    <a:lnTo>
                      <a:pt x="3641" y="25046"/>
                    </a:lnTo>
                    <a:lnTo>
                      <a:pt x="3599" y="25088"/>
                    </a:lnTo>
                    <a:lnTo>
                      <a:pt x="3683" y="25151"/>
                    </a:lnTo>
                    <a:lnTo>
                      <a:pt x="3683" y="25192"/>
                    </a:lnTo>
                    <a:lnTo>
                      <a:pt x="3662" y="25255"/>
                    </a:lnTo>
                    <a:lnTo>
                      <a:pt x="3557" y="25234"/>
                    </a:lnTo>
                    <a:lnTo>
                      <a:pt x="3411" y="25276"/>
                    </a:lnTo>
                    <a:lnTo>
                      <a:pt x="3264" y="25381"/>
                    </a:lnTo>
                    <a:lnTo>
                      <a:pt x="3243" y="25423"/>
                    </a:lnTo>
                    <a:lnTo>
                      <a:pt x="3306" y="25485"/>
                    </a:lnTo>
                    <a:lnTo>
                      <a:pt x="3452" y="25423"/>
                    </a:lnTo>
                    <a:lnTo>
                      <a:pt x="3536" y="25465"/>
                    </a:lnTo>
                    <a:lnTo>
                      <a:pt x="3452" y="25485"/>
                    </a:lnTo>
                    <a:lnTo>
                      <a:pt x="3432" y="25548"/>
                    </a:lnTo>
                    <a:lnTo>
                      <a:pt x="3515" y="25632"/>
                    </a:lnTo>
                    <a:lnTo>
                      <a:pt x="3662" y="25590"/>
                    </a:lnTo>
                    <a:lnTo>
                      <a:pt x="3829" y="25465"/>
                    </a:lnTo>
                    <a:lnTo>
                      <a:pt x="3934" y="25297"/>
                    </a:lnTo>
                    <a:lnTo>
                      <a:pt x="4038" y="25297"/>
                    </a:lnTo>
                    <a:lnTo>
                      <a:pt x="4143" y="25213"/>
                    </a:lnTo>
                    <a:lnTo>
                      <a:pt x="4164" y="25109"/>
                    </a:lnTo>
                    <a:lnTo>
                      <a:pt x="4185" y="25088"/>
                    </a:lnTo>
                    <a:lnTo>
                      <a:pt x="4206" y="25172"/>
                    </a:lnTo>
                    <a:lnTo>
                      <a:pt x="4143" y="25339"/>
                    </a:lnTo>
                    <a:lnTo>
                      <a:pt x="4038" y="25402"/>
                    </a:lnTo>
                    <a:lnTo>
                      <a:pt x="3913" y="25465"/>
                    </a:lnTo>
                    <a:lnTo>
                      <a:pt x="3892" y="25548"/>
                    </a:lnTo>
                    <a:lnTo>
                      <a:pt x="3955" y="25611"/>
                    </a:lnTo>
                    <a:lnTo>
                      <a:pt x="4038" y="25590"/>
                    </a:lnTo>
                    <a:lnTo>
                      <a:pt x="4164" y="25590"/>
                    </a:lnTo>
                    <a:lnTo>
                      <a:pt x="4268" y="25611"/>
                    </a:lnTo>
                    <a:lnTo>
                      <a:pt x="4122" y="25611"/>
                    </a:lnTo>
                    <a:lnTo>
                      <a:pt x="4017" y="25674"/>
                    </a:lnTo>
                    <a:lnTo>
                      <a:pt x="4017" y="25820"/>
                    </a:lnTo>
                    <a:lnTo>
                      <a:pt x="4059" y="25967"/>
                    </a:lnTo>
                    <a:lnTo>
                      <a:pt x="4017" y="25988"/>
                    </a:lnTo>
                    <a:lnTo>
                      <a:pt x="3976" y="25904"/>
                    </a:lnTo>
                    <a:lnTo>
                      <a:pt x="3976" y="25757"/>
                    </a:lnTo>
                    <a:lnTo>
                      <a:pt x="3913" y="25674"/>
                    </a:lnTo>
                    <a:lnTo>
                      <a:pt x="3850" y="25716"/>
                    </a:lnTo>
                    <a:lnTo>
                      <a:pt x="3578" y="25904"/>
                    </a:lnTo>
                    <a:lnTo>
                      <a:pt x="3536" y="25988"/>
                    </a:lnTo>
                    <a:lnTo>
                      <a:pt x="3369" y="26071"/>
                    </a:lnTo>
                    <a:lnTo>
                      <a:pt x="3327" y="26134"/>
                    </a:lnTo>
                    <a:lnTo>
                      <a:pt x="3348" y="26218"/>
                    </a:lnTo>
                    <a:lnTo>
                      <a:pt x="3348" y="26301"/>
                    </a:lnTo>
                    <a:lnTo>
                      <a:pt x="3369" y="26322"/>
                    </a:lnTo>
                    <a:lnTo>
                      <a:pt x="3452" y="26281"/>
                    </a:lnTo>
                    <a:lnTo>
                      <a:pt x="3557" y="26218"/>
                    </a:lnTo>
                    <a:lnTo>
                      <a:pt x="3599" y="26113"/>
                    </a:lnTo>
                    <a:lnTo>
                      <a:pt x="3662" y="26134"/>
                    </a:lnTo>
                    <a:lnTo>
                      <a:pt x="3704" y="26197"/>
                    </a:lnTo>
                    <a:lnTo>
                      <a:pt x="3892" y="26218"/>
                    </a:lnTo>
                    <a:lnTo>
                      <a:pt x="3871" y="26239"/>
                    </a:lnTo>
                    <a:lnTo>
                      <a:pt x="3766" y="26218"/>
                    </a:lnTo>
                    <a:lnTo>
                      <a:pt x="3599" y="26218"/>
                    </a:lnTo>
                    <a:lnTo>
                      <a:pt x="3536" y="26281"/>
                    </a:lnTo>
                    <a:lnTo>
                      <a:pt x="3536" y="26322"/>
                    </a:lnTo>
                    <a:lnTo>
                      <a:pt x="3557" y="26385"/>
                    </a:lnTo>
                    <a:lnTo>
                      <a:pt x="3473" y="26406"/>
                    </a:lnTo>
                    <a:lnTo>
                      <a:pt x="3432" y="26385"/>
                    </a:lnTo>
                    <a:lnTo>
                      <a:pt x="3264" y="26427"/>
                    </a:lnTo>
                    <a:lnTo>
                      <a:pt x="3264" y="26490"/>
                    </a:lnTo>
                    <a:lnTo>
                      <a:pt x="3390" y="26490"/>
                    </a:lnTo>
                    <a:lnTo>
                      <a:pt x="3473" y="26532"/>
                    </a:lnTo>
                    <a:lnTo>
                      <a:pt x="3578" y="26532"/>
                    </a:lnTo>
                    <a:lnTo>
                      <a:pt x="3515" y="26594"/>
                    </a:lnTo>
                    <a:lnTo>
                      <a:pt x="3390" y="26594"/>
                    </a:lnTo>
                    <a:lnTo>
                      <a:pt x="3327" y="26532"/>
                    </a:lnTo>
                    <a:lnTo>
                      <a:pt x="3222" y="26553"/>
                    </a:lnTo>
                    <a:lnTo>
                      <a:pt x="3180" y="26657"/>
                    </a:lnTo>
                    <a:lnTo>
                      <a:pt x="3243" y="26720"/>
                    </a:lnTo>
                    <a:lnTo>
                      <a:pt x="3327" y="26720"/>
                    </a:lnTo>
                    <a:lnTo>
                      <a:pt x="3452" y="26699"/>
                    </a:lnTo>
                    <a:lnTo>
                      <a:pt x="3536" y="26741"/>
                    </a:lnTo>
                    <a:lnTo>
                      <a:pt x="3683" y="26741"/>
                    </a:lnTo>
                    <a:lnTo>
                      <a:pt x="3662" y="26804"/>
                    </a:lnTo>
                    <a:lnTo>
                      <a:pt x="3557" y="26825"/>
                    </a:lnTo>
                    <a:lnTo>
                      <a:pt x="3452" y="26804"/>
                    </a:lnTo>
                    <a:lnTo>
                      <a:pt x="3432" y="26825"/>
                    </a:lnTo>
                    <a:lnTo>
                      <a:pt x="3452" y="26845"/>
                    </a:lnTo>
                    <a:lnTo>
                      <a:pt x="3662" y="26845"/>
                    </a:lnTo>
                    <a:lnTo>
                      <a:pt x="3662" y="26908"/>
                    </a:lnTo>
                    <a:lnTo>
                      <a:pt x="3536" y="26929"/>
                    </a:lnTo>
                    <a:lnTo>
                      <a:pt x="3390" y="26908"/>
                    </a:lnTo>
                    <a:lnTo>
                      <a:pt x="3327" y="26845"/>
                    </a:lnTo>
                    <a:lnTo>
                      <a:pt x="3264" y="26908"/>
                    </a:lnTo>
                    <a:lnTo>
                      <a:pt x="3327" y="27013"/>
                    </a:lnTo>
                    <a:lnTo>
                      <a:pt x="3452" y="27076"/>
                    </a:lnTo>
                    <a:lnTo>
                      <a:pt x="3473" y="27013"/>
                    </a:lnTo>
                    <a:lnTo>
                      <a:pt x="3557" y="27013"/>
                    </a:lnTo>
                    <a:lnTo>
                      <a:pt x="3641" y="27055"/>
                    </a:lnTo>
                    <a:lnTo>
                      <a:pt x="3787" y="27034"/>
                    </a:lnTo>
                    <a:lnTo>
                      <a:pt x="3850" y="27076"/>
                    </a:lnTo>
                    <a:lnTo>
                      <a:pt x="3766" y="27117"/>
                    </a:lnTo>
                    <a:lnTo>
                      <a:pt x="3766" y="27159"/>
                    </a:lnTo>
                    <a:lnTo>
                      <a:pt x="3871" y="27159"/>
                    </a:lnTo>
                    <a:lnTo>
                      <a:pt x="3892" y="27243"/>
                    </a:lnTo>
                    <a:lnTo>
                      <a:pt x="4026" y="27276"/>
                    </a:lnTo>
                    <a:lnTo>
                      <a:pt x="3976" y="27285"/>
                    </a:lnTo>
                    <a:lnTo>
                      <a:pt x="3871" y="27285"/>
                    </a:lnTo>
                    <a:lnTo>
                      <a:pt x="3787" y="27369"/>
                    </a:lnTo>
                    <a:lnTo>
                      <a:pt x="3787" y="27431"/>
                    </a:lnTo>
                    <a:lnTo>
                      <a:pt x="3871" y="27473"/>
                    </a:lnTo>
                    <a:lnTo>
                      <a:pt x="3913" y="27431"/>
                    </a:lnTo>
                    <a:lnTo>
                      <a:pt x="3976" y="27389"/>
                    </a:lnTo>
                    <a:lnTo>
                      <a:pt x="3996" y="27452"/>
                    </a:lnTo>
                    <a:lnTo>
                      <a:pt x="4017" y="27452"/>
                    </a:lnTo>
                    <a:lnTo>
                      <a:pt x="4080" y="27369"/>
                    </a:lnTo>
                    <a:lnTo>
                      <a:pt x="4185" y="27306"/>
                    </a:lnTo>
                    <a:lnTo>
                      <a:pt x="4185" y="27369"/>
                    </a:lnTo>
                    <a:lnTo>
                      <a:pt x="4164" y="27410"/>
                    </a:lnTo>
                    <a:lnTo>
                      <a:pt x="4164" y="27473"/>
                    </a:lnTo>
                    <a:lnTo>
                      <a:pt x="4206" y="27494"/>
                    </a:lnTo>
                    <a:lnTo>
                      <a:pt x="4289" y="27557"/>
                    </a:lnTo>
                    <a:lnTo>
                      <a:pt x="4373" y="27557"/>
                    </a:lnTo>
                    <a:lnTo>
                      <a:pt x="4499" y="27369"/>
                    </a:lnTo>
                    <a:lnTo>
                      <a:pt x="4520" y="27159"/>
                    </a:lnTo>
                    <a:lnTo>
                      <a:pt x="4582" y="27055"/>
                    </a:lnTo>
                    <a:lnTo>
                      <a:pt x="4645" y="27034"/>
                    </a:lnTo>
                    <a:lnTo>
                      <a:pt x="4645" y="27097"/>
                    </a:lnTo>
                    <a:lnTo>
                      <a:pt x="4603" y="27159"/>
                    </a:lnTo>
                    <a:lnTo>
                      <a:pt x="4603" y="27306"/>
                    </a:lnTo>
                    <a:lnTo>
                      <a:pt x="4499" y="27473"/>
                    </a:lnTo>
                    <a:lnTo>
                      <a:pt x="4415" y="27557"/>
                    </a:lnTo>
                    <a:lnTo>
                      <a:pt x="4436" y="27599"/>
                    </a:lnTo>
                    <a:lnTo>
                      <a:pt x="4582" y="27599"/>
                    </a:lnTo>
                    <a:lnTo>
                      <a:pt x="4687" y="27578"/>
                    </a:lnTo>
                    <a:lnTo>
                      <a:pt x="4708" y="27599"/>
                    </a:lnTo>
                    <a:lnTo>
                      <a:pt x="4624" y="27682"/>
                    </a:lnTo>
                    <a:lnTo>
                      <a:pt x="4582" y="27808"/>
                    </a:lnTo>
                    <a:lnTo>
                      <a:pt x="4415" y="27913"/>
                    </a:lnTo>
                    <a:lnTo>
                      <a:pt x="4415" y="27975"/>
                    </a:lnTo>
                    <a:lnTo>
                      <a:pt x="4499" y="28122"/>
                    </a:lnTo>
                    <a:lnTo>
                      <a:pt x="4624" y="28185"/>
                    </a:lnTo>
                    <a:lnTo>
                      <a:pt x="4708" y="28122"/>
                    </a:lnTo>
                    <a:lnTo>
                      <a:pt x="4792" y="28122"/>
                    </a:lnTo>
                    <a:lnTo>
                      <a:pt x="4812" y="28226"/>
                    </a:lnTo>
                    <a:lnTo>
                      <a:pt x="4875" y="28331"/>
                    </a:lnTo>
                    <a:lnTo>
                      <a:pt x="4875" y="28415"/>
                    </a:lnTo>
                    <a:lnTo>
                      <a:pt x="4812" y="28415"/>
                    </a:lnTo>
                    <a:lnTo>
                      <a:pt x="4771" y="28310"/>
                    </a:lnTo>
                    <a:lnTo>
                      <a:pt x="4708" y="28310"/>
                    </a:lnTo>
                    <a:lnTo>
                      <a:pt x="4708" y="28415"/>
                    </a:lnTo>
                    <a:lnTo>
                      <a:pt x="4812" y="28561"/>
                    </a:lnTo>
                    <a:lnTo>
                      <a:pt x="4938" y="28498"/>
                    </a:lnTo>
                    <a:lnTo>
                      <a:pt x="5085" y="28436"/>
                    </a:lnTo>
                    <a:lnTo>
                      <a:pt x="5147" y="28352"/>
                    </a:lnTo>
                    <a:lnTo>
                      <a:pt x="5147" y="28352"/>
                    </a:lnTo>
                    <a:lnTo>
                      <a:pt x="5126" y="28519"/>
                    </a:lnTo>
                    <a:lnTo>
                      <a:pt x="5022" y="28750"/>
                    </a:lnTo>
                    <a:lnTo>
                      <a:pt x="5043" y="28938"/>
                    </a:lnTo>
                    <a:lnTo>
                      <a:pt x="5126" y="28959"/>
                    </a:lnTo>
                    <a:lnTo>
                      <a:pt x="20087" y="30444"/>
                    </a:lnTo>
                    <a:lnTo>
                      <a:pt x="20212" y="30507"/>
                    </a:lnTo>
                    <a:lnTo>
                      <a:pt x="20359" y="30507"/>
                    </a:lnTo>
                    <a:lnTo>
                      <a:pt x="20484" y="30612"/>
                    </a:lnTo>
                    <a:lnTo>
                      <a:pt x="20484" y="30674"/>
                    </a:lnTo>
                    <a:lnTo>
                      <a:pt x="20568" y="30737"/>
                    </a:lnTo>
                    <a:lnTo>
                      <a:pt x="20589" y="30779"/>
                    </a:lnTo>
                    <a:lnTo>
                      <a:pt x="20694" y="30821"/>
                    </a:lnTo>
                    <a:lnTo>
                      <a:pt x="20714" y="30842"/>
                    </a:lnTo>
                    <a:lnTo>
                      <a:pt x="20840" y="30884"/>
                    </a:lnTo>
                    <a:lnTo>
                      <a:pt x="20903" y="30946"/>
                    </a:lnTo>
                    <a:lnTo>
                      <a:pt x="20945" y="30946"/>
                    </a:lnTo>
                    <a:lnTo>
                      <a:pt x="21049" y="30926"/>
                    </a:lnTo>
                    <a:lnTo>
                      <a:pt x="21133" y="30946"/>
                    </a:lnTo>
                    <a:lnTo>
                      <a:pt x="21238" y="30946"/>
                    </a:lnTo>
                    <a:lnTo>
                      <a:pt x="21363" y="31051"/>
                    </a:lnTo>
                    <a:lnTo>
                      <a:pt x="21447" y="31051"/>
                    </a:lnTo>
                    <a:lnTo>
                      <a:pt x="21510" y="31198"/>
                    </a:lnTo>
                    <a:lnTo>
                      <a:pt x="21719" y="31239"/>
                    </a:lnTo>
                    <a:lnTo>
                      <a:pt x="21823" y="31260"/>
                    </a:lnTo>
                    <a:lnTo>
                      <a:pt x="21886" y="31344"/>
                    </a:lnTo>
                    <a:lnTo>
                      <a:pt x="21970" y="31407"/>
                    </a:lnTo>
                    <a:lnTo>
                      <a:pt x="22158" y="31407"/>
                    </a:lnTo>
                    <a:lnTo>
                      <a:pt x="22263" y="31344"/>
                    </a:lnTo>
                    <a:lnTo>
                      <a:pt x="22305" y="31407"/>
                    </a:lnTo>
                    <a:lnTo>
                      <a:pt x="22367" y="31511"/>
                    </a:lnTo>
                    <a:lnTo>
                      <a:pt x="22618" y="31532"/>
                    </a:lnTo>
                    <a:lnTo>
                      <a:pt x="22681" y="31574"/>
                    </a:lnTo>
                    <a:lnTo>
                      <a:pt x="22807" y="31616"/>
                    </a:lnTo>
                    <a:lnTo>
                      <a:pt x="22890" y="31658"/>
                    </a:lnTo>
                    <a:lnTo>
                      <a:pt x="25192" y="32725"/>
                    </a:lnTo>
                    <a:lnTo>
                      <a:pt x="25339" y="32913"/>
                    </a:lnTo>
                    <a:lnTo>
                      <a:pt x="25694" y="33206"/>
                    </a:lnTo>
                    <a:lnTo>
                      <a:pt x="26050" y="34985"/>
                    </a:lnTo>
                    <a:lnTo>
                      <a:pt x="26008" y="35738"/>
                    </a:lnTo>
                    <a:lnTo>
                      <a:pt x="25945" y="35864"/>
                    </a:lnTo>
                    <a:lnTo>
                      <a:pt x="25903" y="36010"/>
                    </a:lnTo>
                    <a:lnTo>
                      <a:pt x="25820" y="36136"/>
                    </a:lnTo>
                    <a:lnTo>
                      <a:pt x="25611" y="36240"/>
                    </a:lnTo>
                    <a:lnTo>
                      <a:pt x="25506" y="36366"/>
                    </a:lnTo>
                    <a:lnTo>
                      <a:pt x="25611" y="36554"/>
                    </a:lnTo>
                    <a:lnTo>
                      <a:pt x="27598" y="36031"/>
                    </a:lnTo>
                    <a:lnTo>
                      <a:pt x="27849" y="35947"/>
                    </a:lnTo>
                    <a:lnTo>
                      <a:pt x="27912" y="35654"/>
                    </a:lnTo>
                    <a:lnTo>
                      <a:pt x="28979" y="35340"/>
                    </a:lnTo>
                    <a:lnTo>
                      <a:pt x="29461" y="34985"/>
                    </a:lnTo>
                    <a:lnTo>
                      <a:pt x="29565" y="34901"/>
                    </a:lnTo>
                    <a:lnTo>
                      <a:pt x="29712" y="34880"/>
                    </a:lnTo>
                    <a:lnTo>
                      <a:pt x="29984" y="34650"/>
                    </a:lnTo>
                    <a:lnTo>
                      <a:pt x="30088" y="34545"/>
                    </a:lnTo>
                    <a:lnTo>
                      <a:pt x="30214" y="34483"/>
                    </a:lnTo>
                    <a:lnTo>
                      <a:pt x="30318" y="34378"/>
                    </a:lnTo>
                    <a:lnTo>
                      <a:pt x="30528" y="34357"/>
                    </a:lnTo>
                    <a:lnTo>
                      <a:pt x="32202" y="34378"/>
                    </a:lnTo>
                    <a:lnTo>
                      <a:pt x="32327" y="34252"/>
                    </a:lnTo>
                    <a:lnTo>
                      <a:pt x="32390" y="34252"/>
                    </a:lnTo>
                    <a:lnTo>
                      <a:pt x="32432" y="34190"/>
                    </a:lnTo>
                    <a:lnTo>
                      <a:pt x="32515" y="34190"/>
                    </a:lnTo>
                    <a:lnTo>
                      <a:pt x="32620" y="34231"/>
                    </a:lnTo>
                    <a:lnTo>
                      <a:pt x="32704" y="34169"/>
                    </a:lnTo>
                    <a:lnTo>
                      <a:pt x="32725" y="34085"/>
                    </a:lnTo>
                    <a:lnTo>
                      <a:pt x="32913" y="33876"/>
                    </a:lnTo>
                    <a:lnTo>
                      <a:pt x="32976" y="33855"/>
                    </a:lnTo>
                    <a:lnTo>
                      <a:pt x="33143" y="33667"/>
                    </a:lnTo>
                    <a:lnTo>
                      <a:pt x="33185" y="33541"/>
                    </a:lnTo>
                    <a:lnTo>
                      <a:pt x="33227" y="33415"/>
                    </a:lnTo>
                    <a:lnTo>
                      <a:pt x="33373" y="33332"/>
                    </a:lnTo>
                    <a:lnTo>
                      <a:pt x="33373" y="33227"/>
                    </a:lnTo>
                    <a:lnTo>
                      <a:pt x="33478" y="33102"/>
                    </a:lnTo>
                    <a:lnTo>
                      <a:pt x="33687" y="32871"/>
                    </a:lnTo>
                    <a:lnTo>
                      <a:pt x="33750" y="32767"/>
                    </a:lnTo>
                    <a:lnTo>
                      <a:pt x="33854" y="32662"/>
                    </a:lnTo>
                    <a:lnTo>
                      <a:pt x="33875" y="32662"/>
                    </a:lnTo>
                    <a:lnTo>
                      <a:pt x="33959" y="32704"/>
                    </a:lnTo>
                    <a:lnTo>
                      <a:pt x="34022" y="32788"/>
                    </a:lnTo>
                    <a:lnTo>
                      <a:pt x="34168" y="32767"/>
                    </a:lnTo>
                    <a:lnTo>
                      <a:pt x="34315" y="32809"/>
                    </a:lnTo>
                    <a:lnTo>
                      <a:pt x="34378" y="32767"/>
                    </a:lnTo>
                    <a:lnTo>
                      <a:pt x="34608" y="32976"/>
                    </a:lnTo>
                    <a:lnTo>
                      <a:pt x="34608" y="33143"/>
                    </a:lnTo>
                    <a:lnTo>
                      <a:pt x="34482" y="33876"/>
                    </a:lnTo>
                    <a:lnTo>
                      <a:pt x="34440" y="33959"/>
                    </a:lnTo>
                    <a:lnTo>
                      <a:pt x="34503" y="33959"/>
                    </a:lnTo>
                    <a:lnTo>
                      <a:pt x="34524" y="34043"/>
                    </a:lnTo>
                    <a:lnTo>
                      <a:pt x="34587" y="34085"/>
                    </a:lnTo>
                    <a:lnTo>
                      <a:pt x="34587" y="34190"/>
                    </a:lnTo>
                    <a:lnTo>
                      <a:pt x="34587" y="34252"/>
                    </a:lnTo>
                    <a:lnTo>
                      <a:pt x="34587" y="34294"/>
                    </a:lnTo>
                    <a:lnTo>
                      <a:pt x="34545" y="34357"/>
                    </a:lnTo>
                    <a:lnTo>
                      <a:pt x="34587" y="34378"/>
                    </a:lnTo>
                    <a:lnTo>
                      <a:pt x="34733" y="34399"/>
                    </a:lnTo>
                    <a:lnTo>
                      <a:pt x="34859" y="34378"/>
                    </a:lnTo>
                    <a:lnTo>
                      <a:pt x="34901" y="34462"/>
                    </a:lnTo>
                    <a:lnTo>
                      <a:pt x="34963" y="34483"/>
                    </a:lnTo>
                    <a:lnTo>
                      <a:pt x="35026" y="34399"/>
                    </a:lnTo>
                    <a:lnTo>
                      <a:pt x="35110" y="34462"/>
                    </a:lnTo>
                    <a:lnTo>
                      <a:pt x="35235" y="34441"/>
                    </a:lnTo>
                    <a:lnTo>
                      <a:pt x="35277" y="34336"/>
                    </a:lnTo>
                    <a:lnTo>
                      <a:pt x="35382" y="34231"/>
                    </a:lnTo>
                    <a:lnTo>
                      <a:pt x="35382" y="34231"/>
                    </a:lnTo>
                    <a:lnTo>
                      <a:pt x="35319" y="34336"/>
                    </a:lnTo>
                    <a:lnTo>
                      <a:pt x="35340" y="34336"/>
                    </a:lnTo>
                    <a:lnTo>
                      <a:pt x="35319" y="34378"/>
                    </a:lnTo>
                    <a:lnTo>
                      <a:pt x="35361" y="34399"/>
                    </a:lnTo>
                    <a:lnTo>
                      <a:pt x="35633" y="34336"/>
                    </a:lnTo>
                    <a:lnTo>
                      <a:pt x="35675" y="34252"/>
                    </a:lnTo>
                    <a:lnTo>
                      <a:pt x="35842" y="34252"/>
                    </a:lnTo>
                    <a:lnTo>
                      <a:pt x="35968" y="34127"/>
                    </a:lnTo>
                    <a:lnTo>
                      <a:pt x="36072" y="34085"/>
                    </a:lnTo>
                    <a:lnTo>
                      <a:pt x="36198" y="33918"/>
                    </a:lnTo>
                    <a:lnTo>
                      <a:pt x="36198" y="33980"/>
                    </a:lnTo>
                    <a:lnTo>
                      <a:pt x="36282" y="33939"/>
                    </a:lnTo>
                    <a:lnTo>
                      <a:pt x="36282" y="33980"/>
                    </a:lnTo>
                    <a:lnTo>
                      <a:pt x="36156" y="34127"/>
                    </a:lnTo>
                    <a:lnTo>
                      <a:pt x="36051" y="34148"/>
                    </a:lnTo>
                    <a:lnTo>
                      <a:pt x="35947" y="34294"/>
                    </a:lnTo>
                    <a:lnTo>
                      <a:pt x="36072" y="34336"/>
                    </a:lnTo>
                    <a:lnTo>
                      <a:pt x="36156" y="34231"/>
                    </a:lnTo>
                    <a:lnTo>
                      <a:pt x="36261" y="34231"/>
                    </a:lnTo>
                    <a:lnTo>
                      <a:pt x="36323" y="34273"/>
                    </a:lnTo>
                    <a:lnTo>
                      <a:pt x="36575" y="34294"/>
                    </a:lnTo>
                    <a:lnTo>
                      <a:pt x="36742" y="34294"/>
                    </a:lnTo>
                    <a:lnTo>
                      <a:pt x="36616" y="34357"/>
                    </a:lnTo>
                    <a:lnTo>
                      <a:pt x="36470" y="34378"/>
                    </a:lnTo>
                    <a:lnTo>
                      <a:pt x="36365" y="34399"/>
                    </a:lnTo>
                    <a:lnTo>
                      <a:pt x="36323" y="34483"/>
                    </a:lnTo>
                    <a:lnTo>
                      <a:pt x="36323" y="34545"/>
                    </a:lnTo>
                    <a:lnTo>
                      <a:pt x="36261" y="34483"/>
                    </a:lnTo>
                    <a:lnTo>
                      <a:pt x="36219" y="34378"/>
                    </a:lnTo>
                    <a:lnTo>
                      <a:pt x="36156" y="34357"/>
                    </a:lnTo>
                    <a:lnTo>
                      <a:pt x="35968" y="34399"/>
                    </a:lnTo>
                    <a:lnTo>
                      <a:pt x="35779" y="34545"/>
                    </a:lnTo>
                    <a:lnTo>
                      <a:pt x="35549" y="34587"/>
                    </a:lnTo>
                    <a:lnTo>
                      <a:pt x="35340" y="34713"/>
                    </a:lnTo>
                    <a:lnTo>
                      <a:pt x="35319" y="34817"/>
                    </a:lnTo>
                    <a:lnTo>
                      <a:pt x="35173" y="34922"/>
                    </a:lnTo>
                    <a:lnTo>
                      <a:pt x="35110" y="35110"/>
                    </a:lnTo>
                    <a:lnTo>
                      <a:pt x="35110" y="35236"/>
                    </a:lnTo>
                    <a:lnTo>
                      <a:pt x="35131" y="35340"/>
                    </a:lnTo>
                    <a:lnTo>
                      <a:pt x="35152" y="35445"/>
                    </a:lnTo>
                    <a:lnTo>
                      <a:pt x="35215" y="35424"/>
                    </a:lnTo>
                    <a:lnTo>
                      <a:pt x="35256" y="35445"/>
                    </a:lnTo>
                    <a:lnTo>
                      <a:pt x="35256" y="35592"/>
                    </a:lnTo>
                    <a:lnTo>
                      <a:pt x="35361" y="35654"/>
                    </a:lnTo>
                    <a:lnTo>
                      <a:pt x="35403" y="35612"/>
                    </a:lnTo>
                    <a:lnTo>
                      <a:pt x="35466" y="35654"/>
                    </a:lnTo>
                    <a:lnTo>
                      <a:pt x="35507" y="35612"/>
                    </a:lnTo>
                    <a:lnTo>
                      <a:pt x="35507" y="35508"/>
                    </a:lnTo>
                    <a:lnTo>
                      <a:pt x="35570" y="35487"/>
                    </a:lnTo>
                    <a:lnTo>
                      <a:pt x="35654" y="35487"/>
                    </a:lnTo>
                    <a:lnTo>
                      <a:pt x="35779" y="35382"/>
                    </a:lnTo>
                    <a:lnTo>
                      <a:pt x="35884" y="35340"/>
                    </a:lnTo>
                    <a:lnTo>
                      <a:pt x="36031" y="35131"/>
                    </a:lnTo>
                    <a:lnTo>
                      <a:pt x="36219" y="35006"/>
                    </a:lnTo>
                    <a:lnTo>
                      <a:pt x="36177" y="34964"/>
                    </a:lnTo>
                    <a:lnTo>
                      <a:pt x="36240" y="34817"/>
                    </a:lnTo>
                    <a:lnTo>
                      <a:pt x="36323" y="34817"/>
                    </a:lnTo>
                    <a:lnTo>
                      <a:pt x="36386" y="34755"/>
                    </a:lnTo>
                    <a:lnTo>
                      <a:pt x="36428" y="34755"/>
                    </a:lnTo>
                    <a:lnTo>
                      <a:pt x="36491" y="34880"/>
                    </a:lnTo>
                    <a:lnTo>
                      <a:pt x="36637" y="34901"/>
                    </a:lnTo>
                    <a:lnTo>
                      <a:pt x="36637" y="34859"/>
                    </a:lnTo>
                    <a:lnTo>
                      <a:pt x="36721" y="34859"/>
                    </a:lnTo>
                    <a:lnTo>
                      <a:pt x="36909" y="34755"/>
                    </a:lnTo>
                    <a:lnTo>
                      <a:pt x="37077" y="34692"/>
                    </a:lnTo>
                    <a:lnTo>
                      <a:pt x="37286" y="34650"/>
                    </a:lnTo>
                    <a:lnTo>
                      <a:pt x="37391" y="34650"/>
                    </a:lnTo>
                    <a:lnTo>
                      <a:pt x="37663" y="34483"/>
                    </a:lnTo>
                    <a:lnTo>
                      <a:pt x="37809" y="34441"/>
                    </a:lnTo>
                    <a:lnTo>
                      <a:pt x="37914" y="34441"/>
                    </a:lnTo>
                    <a:lnTo>
                      <a:pt x="37997" y="34462"/>
                    </a:lnTo>
                    <a:lnTo>
                      <a:pt x="38081" y="34399"/>
                    </a:lnTo>
                    <a:lnTo>
                      <a:pt x="38018" y="34357"/>
                    </a:lnTo>
                    <a:lnTo>
                      <a:pt x="37935" y="34357"/>
                    </a:lnTo>
                    <a:lnTo>
                      <a:pt x="37830" y="34294"/>
                    </a:lnTo>
                    <a:lnTo>
                      <a:pt x="37872" y="34294"/>
                    </a:lnTo>
                    <a:lnTo>
                      <a:pt x="37956" y="34273"/>
                    </a:lnTo>
                    <a:lnTo>
                      <a:pt x="37956" y="34231"/>
                    </a:lnTo>
                    <a:lnTo>
                      <a:pt x="37663" y="34169"/>
                    </a:lnTo>
                    <a:lnTo>
                      <a:pt x="37537" y="34148"/>
                    </a:lnTo>
                    <a:lnTo>
                      <a:pt x="37558" y="34085"/>
                    </a:lnTo>
                    <a:lnTo>
                      <a:pt x="37537" y="33980"/>
                    </a:lnTo>
                    <a:lnTo>
                      <a:pt x="37370" y="34085"/>
                    </a:lnTo>
                    <a:lnTo>
                      <a:pt x="37349" y="34148"/>
                    </a:lnTo>
                    <a:lnTo>
                      <a:pt x="37160" y="34106"/>
                    </a:lnTo>
                    <a:lnTo>
                      <a:pt x="37139" y="34064"/>
                    </a:lnTo>
                    <a:lnTo>
                      <a:pt x="36993" y="34022"/>
                    </a:lnTo>
                    <a:lnTo>
                      <a:pt x="36930" y="34043"/>
                    </a:lnTo>
                    <a:lnTo>
                      <a:pt x="36826" y="33980"/>
                    </a:lnTo>
                    <a:lnTo>
                      <a:pt x="36637" y="33980"/>
                    </a:lnTo>
                    <a:lnTo>
                      <a:pt x="36491" y="33876"/>
                    </a:lnTo>
                    <a:lnTo>
                      <a:pt x="36616" y="33834"/>
                    </a:lnTo>
                    <a:lnTo>
                      <a:pt x="36637" y="33750"/>
                    </a:lnTo>
                    <a:lnTo>
                      <a:pt x="36491" y="33750"/>
                    </a:lnTo>
                    <a:lnTo>
                      <a:pt x="36428" y="33708"/>
                    </a:lnTo>
                    <a:lnTo>
                      <a:pt x="36323" y="33708"/>
                    </a:lnTo>
                    <a:lnTo>
                      <a:pt x="36282" y="33541"/>
                    </a:lnTo>
                    <a:lnTo>
                      <a:pt x="36219" y="33499"/>
                    </a:lnTo>
                    <a:lnTo>
                      <a:pt x="36219" y="33332"/>
                    </a:lnTo>
                    <a:lnTo>
                      <a:pt x="36261" y="33227"/>
                    </a:lnTo>
                    <a:lnTo>
                      <a:pt x="36177" y="33143"/>
                    </a:lnTo>
                    <a:lnTo>
                      <a:pt x="36261" y="33039"/>
                    </a:lnTo>
                    <a:lnTo>
                      <a:pt x="36261" y="32997"/>
                    </a:lnTo>
                    <a:lnTo>
                      <a:pt x="36051" y="32997"/>
                    </a:lnTo>
                    <a:lnTo>
                      <a:pt x="36114" y="32913"/>
                    </a:lnTo>
                    <a:lnTo>
                      <a:pt x="36198" y="32913"/>
                    </a:lnTo>
                    <a:lnTo>
                      <a:pt x="36365" y="32620"/>
                    </a:lnTo>
                    <a:lnTo>
                      <a:pt x="36470" y="32558"/>
                    </a:lnTo>
                    <a:lnTo>
                      <a:pt x="36428" y="32474"/>
                    </a:lnTo>
                    <a:lnTo>
                      <a:pt x="36365" y="32474"/>
                    </a:lnTo>
                    <a:lnTo>
                      <a:pt x="36323" y="32411"/>
                    </a:lnTo>
                    <a:lnTo>
                      <a:pt x="36219" y="32411"/>
                    </a:lnTo>
                    <a:lnTo>
                      <a:pt x="36114" y="32495"/>
                    </a:lnTo>
                    <a:lnTo>
                      <a:pt x="35989" y="32558"/>
                    </a:lnTo>
                    <a:lnTo>
                      <a:pt x="35947" y="32474"/>
                    </a:lnTo>
                    <a:lnTo>
                      <a:pt x="35905" y="32369"/>
                    </a:lnTo>
                    <a:lnTo>
                      <a:pt x="35675" y="32307"/>
                    </a:lnTo>
                    <a:lnTo>
                      <a:pt x="35528" y="32286"/>
                    </a:lnTo>
                    <a:lnTo>
                      <a:pt x="35361" y="32307"/>
                    </a:lnTo>
                    <a:lnTo>
                      <a:pt x="35528" y="32244"/>
                    </a:lnTo>
                    <a:lnTo>
                      <a:pt x="35654" y="32265"/>
                    </a:lnTo>
                    <a:lnTo>
                      <a:pt x="35779" y="32244"/>
                    </a:lnTo>
                    <a:lnTo>
                      <a:pt x="35863" y="32181"/>
                    </a:lnTo>
                    <a:lnTo>
                      <a:pt x="35989" y="32244"/>
                    </a:lnTo>
                    <a:lnTo>
                      <a:pt x="36093" y="32307"/>
                    </a:lnTo>
                    <a:lnTo>
                      <a:pt x="36219" y="32307"/>
                    </a:lnTo>
                    <a:lnTo>
                      <a:pt x="36386" y="32202"/>
                    </a:lnTo>
                    <a:lnTo>
                      <a:pt x="36470" y="32202"/>
                    </a:lnTo>
                    <a:lnTo>
                      <a:pt x="36575" y="32097"/>
                    </a:lnTo>
                    <a:lnTo>
                      <a:pt x="36700" y="32076"/>
                    </a:lnTo>
                    <a:lnTo>
                      <a:pt x="36784" y="31867"/>
                    </a:lnTo>
                    <a:lnTo>
                      <a:pt x="36721" y="31825"/>
                    </a:lnTo>
                    <a:lnTo>
                      <a:pt x="36805" y="31783"/>
                    </a:lnTo>
                    <a:lnTo>
                      <a:pt x="36742" y="31721"/>
                    </a:lnTo>
                    <a:lnTo>
                      <a:pt x="36616" y="31658"/>
                    </a:lnTo>
                    <a:lnTo>
                      <a:pt x="36533" y="31658"/>
                    </a:lnTo>
                    <a:lnTo>
                      <a:pt x="36575" y="31637"/>
                    </a:lnTo>
                    <a:lnTo>
                      <a:pt x="36575" y="31616"/>
                    </a:lnTo>
                    <a:lnTo>
                      <a:pt x="36742" y="31637"/>
                    </a:lnTo>
                    <a:lnTo>
                      <a:pt x="36742" y="31574"/>
                    </a:lnTo>
                    <a:lnTo>
                      <a:pt x="36512" y="31449"/>
                    </a:lnTo>
                    <a:lnTo>
                      <a:pt x="36303" y="31365"/>
                    </a:lnTo>
                    <a:lnTo>
                      <a:pt x="35905" y="31365"/>
                    </a:lnTo>
                    <a:lnTo>
                      <a:pt x="35800" y="31428"/>
                    </a:lnTo>
                    <a:lnTo>
                      <a:pt x="35675" y="31428"/>
                    </a:lnTo>
                    <a:lnTo>
                      <a:pt x="35319" y="31553"/>
                    </a:lnTo>
                    <a:lnTo>
                      <a:pt x="35026" y="31616"/>
                    </a:lnTo>
                    <a:lnTo>
                      <a:pt x="34859" y="31679"/>
                    </a:lnTo>
                    <a:lnTo>
                      <a:pt x="34712" y="31721"/>
                    </a:lnTo>
                    <a:lnTo>
                      <a:pt x="34440" y="31867"/>
                    </a:lnTo>
                    <a:lnTo>
                      <a:pt x="34064" y="32139"/>
                    </a:lnTo>
                    <a:lnTo>
                      <a:pt x="33771" y="32390"/>
                    </a:lnTo>
                    <a:lnTo>
                      <a:pt x="33666" y="32453"/>
                    </a:lnTo>
                    <a:lnTo>
                      <a:pt x="33541" y="32579"/>
                    </a:lnTo>
                    <a:lnTo>
                      <a:pt x="33373" y="32767"/>
                    </a:lnTo>
                    <a:lnTo>
                      <a:pt x="33185" y="32892"/>
                    </a:lnTo>
                    <a:lnTo>
                      <a:pt x="32934" y="33018"/>
                    </a:lnTo>
                    <a:lnTo>
                      <a:pt x="32641" y="33143"/>
                    </a:lnTo>
                    <a:lnTo>
                      <a:pt x="32515" y="33143"/>
                    </a:lnTo>
                    <a:lnTo>
                      <a:pt x="32704" y="33102"/>
                    </a:lnTo>
                    <a:lnTo>
                      <a:pt x="33018" y="32976"/>
                    </a:lnTo>
                    <a:lnTo>
                      <a:pt x="33038" y="32892"/>
                    </a:lnTo>
                    <a:lnTo>
                      <a:pt x="33290" y="32725"/>
                    </a:lnTo>
                    <a:lnTo>
                      <a:pt x="33373" y="32599"/>
                    </a:lnTo>
                    <a:lnTo>
                      <a:pt x="33436" y="32453"/>
                    </a:lnTo>
                    <a:lnTo>
                      <a:pt x="33541" y="32411"/>
                    </a:lnTo>
                    <a:lnTo>
                      <a:pt x="33666" y="32286"/>
                    </a:lnTo>
                    <a:lnTo>
                      <a:pt x="33813" y="32202"/>
                    </a:lnTo>
                    <a:lnTo>
                      <a:pt x="33875" y="31993"/>
                    </a:lnTo>
                    <a:lnTo>
                      <a:pt x="34106" y="31888"/>
                    </a:lnTo>
                    <a:lnTo>
                      <a:pt x="34231" y="31679"/>
                    </a:lnTo>
                    <a:lnTo>
                      <a:pt x="34294" y="31658"/>
                    </a:lnTo>
                    <a:lnTo>
                      <a:pt x="34315" y="31595"/>
                    </a:lnTo>
                    <a:lnTo>
                      <a:pt x="34440" y="31532"/>
                    </a:lnTo>
                    <a:lnTo>
                      <a:pt x="34545" y="31491"/>
                    </a:lnTo>
                    <a:lnTo>
                      <a:pt x="34608" y="31386"/>
                    </a:lnTo>
                    <a:lnTo>
                      <a:pt x="34712" y="31344"/>
                    </a:lnTo>
                    <a:lnTo>
                      <a:pt x="34754" y="31386"/>
                    </a:lnTo>
                    <a:lnTo>
                      <a:pt x="34838" y="31365"/>
                    </a:lnTo>
                    <a:lnTo>
                      <a:pt x="34922" y="31239"/>
                    </a:lnTo>
                    <a:lnTo>
                      <a:pt x="35131" y="31239"/>
                    </a:lnTo>
                    <a:lnTo>
                      <a:pt x="35235" y="31177"/>
                    </a:lnTo>
                    <a:lnTo>
                      <a:pt x="35424" y="31177"/>
                    </a:lnTo>
                    <a:lnTo>
                      <a:pt x="35487" y="31072"/>
                    </a:lnTo>
                    <a:lnTo>
                      <a:pt x="35528" y="30946"/>
                    </a:lnTo>
                    <a:lnTo>
                      <a:pt x="35570" y="30905"/>
                    </a:lnTo>
                    <a:lnTo>
                      <a:pt x="35570" y="30821"/>
                    </a:lnTo>
                    <a:lnTo>
                      <a:pt x="35696" y="30758"/>
                    </a:lnTo>
                    <a:lnTo>
                      <a:pt x="35905" y="30591"/>
                    </a:lnTo>
                    <a:lnTo>
                      <a:pt x="36010" y="30549"/>
                    </a:lnTo>
                    <a:lnTo>
                      <a:pt x="36072" y="30507"/>
                    </a:lnTo>
                    <a:lnTo>
                      <a:pt x="36010" y="30444"/>
                    </a:lnTo>
                    <a:lnTo>
                      <a:pt x="36072" y="30382"/>
                    </a:lnTo>
                    <a:lnTo>
                      <a:pt x="36156" y="30319"/>
                    </a:lnTo>
                    <a:lnTo>
                      <a:pt x="36261" y="30423"/>
                    </a:lnTo>
                    <a:lnTo>
                      <a:pt x="36386" y="30486"/>
                    </a:lnTo>
                    <a:lnTo>
                      <a:pt x="36616" y="30444"/>
                    </a:lnTo>
                    <a:lnTo>
                      <a:pt x="36805" y="30528"/>
                    </a:lnTo>
                    <a:lnTo>
                      <a:pt x="36888" y="30528"/>
                    </a:lnTo>
                    <a:lnTo>
                      <a:pt x="36951" y="30549"/>
                    </a:lnTo>
                    <a:lnTo>
                      <a:pt x="37098" y="30486"/>
                    </a:lnTo>
                    <a:lnTo>
                      <a:pt x="37160" y="30549"/>
                    </a:lnTo>
                    <a:lnTo>
                      <a:pt x="37265" y="30549"/>
                    </a:lnTo>
                    <a:lnTo>
                      <a:pt x="37349" y="30507"/>
                    </a:lnTo>
                    <a:lnTo>
                      <a:pt x="37474" y="30591"/>
                    </a:lnTo>
                    <a:lnTo>
                      <a:pt x="37663" y="30612"/>
                    </a:lnTo>
                    <a:lnTo>
                      <a:pt x="37746" y="30570"/>
                    </a:lnTo>
                    <a:lnTo>
                      <a:pt x="37788" y="30570"/>
                    </a:lnTo>
                    <a:lnTo>
                      <a:pt x="37893" y="30633"/>
                    </a:lnTo>
                    <a:lnTo>
                      <a:pt x="38039" y="30674"/>
                    </a:lnTo>
                    <a:lnTo>
                      <a:pt x="38081" y="30633"/>
                    </a:lnTo>
                    <a:lnTo>
                      <a:pt x="38248" y="30716"/>
                    </a:lnTo>
                    <a:lnTo>
                      <a:pt x="38311" y="30716"/>
                    </a:lnTo>
                    <a:lnTo>
                      <a:pt x="38416" y="30674"/>
                    </a:lnTo>
                    <a:lnTo>
                      <a:pt x="38500" y="30695"/>
                    </a:lnTo>
                    <a:lnTo>
                      <a:pt x="38479" y="30737"/>
                    </a:lnTo>
                    <a:lnTo>
                      <a:pt x="38583" y="30779"/>
                    </a:lnTo>
                    <a:lnTo>
                      <a:pt x="38834" y="30695"/>
                    </a:lnTo>
                    <a:lnTo>
                      <a:pt x="38897" y="30695"/>
                    </a:lnTo>
                    <a:lnTo>
                      <a:pt x="39023" y="30633"/>
                    </a:lnTo>
                    <a:lnTo>
                      <a:pt x="39085" y="30674"/>
                    </a:lnTo>
                    <a:lnTo>
                      <a:pt x="39253" y="30674"/>
                    </a:lnTo>
                    <a:lnTo>
                      <a:pt x="39336" y="30716"/>
                    </a:lnTo>
                    <a:lnTo>
                      <a:pt x="39441" y="30674"/>
                    </a:lnTo>
                    <a:lnTo>
                      <a:pt x="39462" y="30591"/>
                    </a:lnTo>
                    <a:lnTo>
                      <a:pt x="39608" y="30591"/>
                    </a:lnTo>
                    <a:lnTo>
                      <a:pt x="39671" y="30528"/>
                    </a:lnTo>
                    <a:lnTo>
                      <a:pt x="39734" y="30570"/>
                    </a:lnTo>
                    <a:lnTo>
                      <a:pt x="39818" y="30465"/>
                    </a:lnTo>
                    <a:lnTo>
                      <a:pt x="39922" y="30402"/>
                    </a:lnTo>
                    <a:lnTo>
                      <a:pt x="39943" y="30361"/>
                    </a:lnTo>
                    <a:lnTo>
                      <a:pt x="40048" y="30382"/>
                    </a:lnTo>
                    <a:lnTo>
                      <a:pt x="40132" y="30214"/>
                    </a:lnTo>
                    <a:lnTo>
                      <a:pt x="40132" y="30110"/>
                    </a:lnTo>
                    <a:lnTo>
                      <a:pt x="40194" y="30110"/>
                    </a:lnTo>
                    <a:lnTo>
                      <a:pt x="40278" y="30047"/>
                    </a:lnTo>
                    <a:lnTo>
                      <a:pt x="40299" y="29963"/>
                    </a:lnTo>
                    <a:lnTo>
                      <a:pt x="40257" y="29942"/>
                    </a:lnTo>
                    <a:lnTo>
                      <a:pt x="40278" y="29879"/>
                    </a:lnTo>
                    <a:lnTo>
                      <a:pt x="40383" y="29879"/>
                    </a:lnTo>
                    <a:lnTo>
                      <a:pt x="40487" y="29858"/>
                    </a:lnTo>
                    <a:lnTo>
                      <a:pt x="40487" y="29775"/>
                    </a:lnTo>
                    <a:lnTo>
                      <a:pt x="40508" y="29754"/>
                    </a:lnTo>
                    <a:lnTo>
                      <a:pt x="40571" y="29838"/>
                    </a:lnTo>
                    <a:lnTo>
                      <a:pt x="40696" y="29858"/>
                    </a:lnTo>
                    <a:lnTo>
                      <a:pt x="40801" y="29775"/>
                    </a:lnTo>
                    <a:lnTo>
                      <a:pt x="40822" y="29838"/>
                    </a:lnTo>
                    <a:lnTo>
                      <a:pt x="40906" y="29838"/>
                    </a:lnTo>
                    <a:lnTo>
                      <a:pt x="40989" y="29775"/>
                    </a:lnTo>
                    <a:lnTo>
                      <a:pt x="41031" y="29838"/>
                    </a:lnTo>
                    <a:lnTo>
                      <a:pt x="41136" y="29796"/>
                    </a:lnTo>
                    <a:lnTo>
                      <a:pt x="41178" y="29754"/>
                    </a:lnTo>
                    <a:lnTo>
                      <a:pt x="41241" y="29754"/>
                    </a:lnTo>
                    <a:lnTo>
                      <a:pt x="41324" y="29649"/>
                    </a:lnTo>
                    <a:lnTo>
                      <a:pt x="41387" y="29649"/>
                    </a:lnTo>
                    <a:lnTo>
                      <a:pt x="41492" y="29545"/>
                    </a:lnTo>
                    <a:lnTo>
                      <a:pt x="41617" y="29545"/>
                    </a:lnTo>
                    <a:lnTo>
                      <a:pt x="41764" y="29440"/>
                    </a:lnTo>
                    <a:lnTo>
                      <a:pt x="41826" y="29356"/>
                    </a:lnTo>
                    <a:lnTo>
                      <a:pt x="41910" y="29356"/>
                    </a:lnTo>
                    <a:lnTo>
                      <a:pt x="41931" y="29252"/>
                    </a:lnTo>
                    <a:lnTo>
                      <a:pt x="41973" y="29147"/>
                    </a:lnTo>
                    <a:lnTo>
                      <a:pt x="41910" y="29126"/>
                    </a:lnTo>
                    <a:lnTo>
                      <a:pt x="41805" y="29147"/>
                    </a:lnTo>
                    <a:lnTo>
                      <a:pt x="41722" y="29105"/>
                    </a:lnTo>
                    <a:lnTo>
                      <a:pt x="41764" y="29105"/>
                    </a:lnTo>
                    <a:lnTo>
                      <a:pt x="41868" y="29126"/>
                    </a:lnTo>
                    <a:lnTo>
                      <a:pt x="41952" y="29105"/>
                    </a:lnTo>
                    <a:lnTo>
                      <a:pt x="41868" y="29001"/>
                    </a:lnTo>
                    <a:lnTo>
                      <a:pt x="41764" y="29001"/>
                    </a:lnTo>
                    <a:lnTo>
                      <a:pt x="41617" y="28917"/>
                    </a:lnTo>
                    <a:lnTo>
                      <a:pt x="41554" y="28812"/>
                    </a:lnTo>
                    <a:lnTo>
                      <a:pt x="41554" y="28812"/>
                    </a:lnTo>
                    <a:lnTo>
                      <a:pt x="41701" y="28896"/>
                    </a:lnTo>
                    <a:lnTo>
                      <a:pt x="41805" y="28833"/>
                    </a:lnTo>
                    <a:lnTo>
                      <a:pt x="41826" y="28729"/>
                    </a:lnTo>
                    <a:lnTo>
                      <a:pt x="41910" y="28708"/>
                    </a:lnTo>
                    <a:lnTo>
                      <a:pt x="41952" y="28603"/>
                    </a:lnTo>
                    <a:lnTo>
                      <a:pt x="41764" y="28540"/>
                    </a:lnTo>
                    <a:lnTo>
                      <a:pt x="41847" y="28478"/>
                    </a:lnTo>
                    <a:lnTo>
                      <a:pt x="41931" y="28498"/>
                    </a:lnTo>
                    <a:lnTo>
                      <a:pt x="42015" y="28415"/>
                    </a:lnTo>
                    <a:lnTo>
                      <a:pt x="41973" y="28331"/>
                    </a:lnTo>
                    <a:lnTo>
                      <a:pt x="41826" y="28268"/>
                    </a:lnTo>
                    <a:lnTo>
                      <a:pt x="41805" y="28164"/>
                    </a:lnTo>
                    <a:lnTo>
                      <a:pt x="41847" y="28122"/>
                    </a:lnTo>
                    <a:lnTo>
                      <a:pt x="41952" y="28185"/>
                    </a:lnTo>
                    <a:lnTo>
                      <a:pt x="41931" y="28101"/>
                    </a:lnTo>
                    <a:lnTo>
                      <a:pt x="41764" y="28017"/>
                    </a:lnTo>
                    <a:lnTo>
                      <a:pt x="41617" y="28017"/>
                    </a:lnTo>
                    <a:lnTo>
                      <a:pt x="41638" y="27954"/>
                    </a:lnTo>
                    <a:lnTo>
                      <a:pt x="41701" y="27913"/>
                    </a:lnTo>
                    <a:lnTo>
                      <a:pt x="41659" y="27871"/>
                    </a:lnTo>
                    <a:lnTo>
                      <a:pt x="41533" y="27871"/>
                    </a:lnTo>
                    <a:lnTo>
                      <a:pt x="41387" y="27954"/>
                    </a:lnTo>
                    <a:lnTo>
                      <a:pt x="41345" y="28059"/>
                    </a:lnTo>
                    <a:lnTo>
                      <a:pt x="41303" y="28101"/>
                    </a:lnTo>
                    <a:lnTo>
                      <a:pt x="41241" y="27996"/>
                    </a:lnTo>
                    <a:lnTo>
                      <a:pt x="41094" y="27996"/>
                    </a:lnTo>
                    <a:lnTo>
                      <a:pt x="41157" y="27913"/>
                    </a:lnTo>
                    <a:lnTo>
                      <a:pt x="41220" y="27913"/>
                    </a:lnTo>
                    <a:lnTo>
                      <a:pt x="41345" y="27808"/>
                    </a:lnTo>
                    <a:lnTo>
                      <a:pt x="41387" y="27703"/>
                    </a:lnTo>
                    <a:lnTo>
                      <a:pt x="41303" y="27536"/>
                    </a:lnTo>
                    <a:lnTo>
                      <a:pt x="41115" y="27473"/>
                    </a:lnTo>
                    <a:lnTo>
                      <a:pt x="40885" y="27494"/>
                    </a:lnTo>
                    <a:lnTo>
                      <a:pt x="40801" y="27536"/>
                    </a:lnTo>
                    <a:lnTo>
                      <a:pt x="40822" y="27557"/>
                    </a:lnTo>
                    <a:lnTo>
                      <a:pt x="40969" y="27557"/>
                    </a:lnTo>
                    <a:lnTo>
                      <a:pt x="41010" y="27578"/>
                    </a:lnTo>
                    <a:lnTo>
                      <a:pt x="40885" y="27578"/>
                    </a:lnTo>
                    <a:lnTo>
                      <a:pt x="40717" y="27557"/>
                    </a:lnTo>
                    <a:lnTo>
                      <a:pt x="40550" y="27641"/>
                    </a:lnTo>
                    <a:lnTo>
                      <a:pt x="40404" y="27661"/>
                    </a:lnTo>
                    <a:lnTo>
                      <a:pt x="40299" y="27787"/>
                    </a:lnTo>
                    <a:lnTo>
                      <a:pt x="40257" y="27892"/>
                    </a:lnTo>
                    <a:lnTo>
                      <a:pt x="40173" y="27892"/>
                    </a:lnTo>
                    <a:lnTo>
                      <a:pt x="40048" y="27996"/>
                    </a:lnTo>
                    <a:lnTo>
                      <a:pt x="39860" y="27996"/>
                    </a:lnTo>
                    <a:lnTo>
                      <a:pt x="39755" y="28205"/>
                    </a:lnTo>
                    <a:lnTo>
                      <a:pt x="39671" y="28205"/>
                    </a:lnTo>
                    <a:lnTo>
                      <a:pt x="39629" y="28268"/>
                    </a:lnTo>
                    <a:lnTo>
                      <a:pt x="39567" y="28268"/>
                    </a:lnTo>
                    <a:lnTo>
                      <a:pt x="39525" y="28185"/>
                    </a:lnTo>
                    <a:lnTo>
                      <a:pt x="39608" y="28101"/>
                    </a:lnTo>
                    <a:lnTo>
                      <a:pt x="39671" y="28122"/>
                    </a:lnTo>
                    <a:lnTo>
                      <a:pt x="39713" y="28059"/>
                    </a:lnTo>
                    <a:lnTo>
                      <a:pt x="39462" y="27871"/>
                    </a:lnTo>
                    <a:lnTo>
                      <a:pt x="39441" y="27808"/>
                    </a:lnTo>
                    <a:lnTo>
                      <a:pt x="39357" y="27787"/>
                    </a:lnTo>
                    <a:lnTo>
                      <a:pt x="39399" y="27745"/>
                    </a:lnTo>
                    <a:lnTo>
                      <a:pt x="39399" y="27641"/>
                    </a:lnTo>
                    <a:lnTo>
                      <a:pt x="39525" y="27850"/>
                    </a:lnTo>
                    <a:lnTo>
                      <a:pt x="39734" y="27975"/>
                    </a:lnTo>
                    <a:lnTo>
                      <a:pt x="39776" y="27913"/>
                    </a:lnTo>
                    <a:lnTo>
                      <a:pt x="39818" y="27808"/>
                    </a:lnTo>
                    <a:lnTo>
                      <a:pt x="39943" y="27808"/>
                    </a:lnTo>
                    <a:lnTo>
                      <a:pt x="40027" y="27745"/>
                    </a:lnTo>
                    <a:lnTo>
                      <a:pt x="40194" y="27641"/>
                    </a:lnTo>
                    <a:lnTo>
                      <a:pt x="40404" y="27578"/>
                    </a:lnTo>
                    <a:lnTo>
                      <a:pt x="40613" y="27557"/>
                    </a:lnTo>
                    <a:lnTo>
                      <a:pt x="40592" y="27494"/>
                    </a:lnTo>
                    <a:lnTo>
                      <a:pt x="40508" y="27473"/>
                    </a:lnTo>
                    <a:lnTo>
                      <a:pt x="40613" y="27473"/>
                    </a:lnTo>
                    <a:lnTo>
                      <a:pt x="40717" y="27369"/>
                    </a:lnTo>
                    <a:lnTo>
                      <a:pt x="40906" y="27285"/>
                    </a:lnTo>
                    <a:lnTo>
                      <a:pt x="40969" y="27348"/>
                    </a:lnTo>
                    <a:lnTo>
                      <a:pt x="41199" y="27285"/>
                    </a:lnTo>
                    <a:lnTo>
                      <a:pt x="41199" y="27243"/>
                    </a:lnTo>
                    <a:lnTo>
                      <a:pt x="41387" y="27222"/>
                    </a:lnTo>
                    <a:lnTo>
                      <a:pt x="41282" y="27117"/>
                    </a:lnTo>
                    <a:lnTo>
                      <a:pt x="41010" y="27034"/>
                    </a:lnTo>
                    <a:lnTo>
                      <a:pt x="41073" y="26971"/>
                    </a:lnTo>
                    <a:lnTo>
                      <a:pt x="41136" y="26971"/>
                    </a:lnTo>
                    <a:lnTo>
                      <a:pt x="41199" y="26866"/>
                    </a:lnTo>
                    <a:lnTo>
                      <a:pt x="41115" y="26845"/>
                    </a:lnTo>
                    <a:lnTo>
                      <a:pt x="40969" y="26908"/>
                    </a:lnTo>
                    <a:lnTo>
                      <a:pt x="40885" y="27013"/>
                    </a:lnTo>
                    <a:lnTo>
                      <a:pt x="40759" y="26929"/>
                    </a:lnTo>
                    <a:lnTo>
                      <a:pt x="40613" y="26950"/>
                    </a:lnTo>
                    <a:lnTo>
                      <a:pt x="40592" y="26866"/>
                    </a:lnTo>
                    <a:lnTo>
                      <a:pt x="40676" y="26845"/>
                    </a:lnTo>
                    <a:lnTo>
                      <a:pt x="40676" y="26657"/>
                    </a:lnTo>
                    <a:lnTo>
                      <a:pt x="40696" y="26615"/>
                    </a:lnTo>
                    <a:lnTo>
                      <a:pt x="40550" y="26720"/>
                    </a:lnTo>
                    <a:lnTo>
                      <a:pt x="40550" y="26657"/>
                    </a:lnTo>
                    <a:lnTo>
                      <a:pt x="40592" y="26615"/>
                    </a:lnTo>
                    <a:lnTo>
                      <a:pt x="40550" y="26594"/>
                    </a:lnTo>
                    <a:lnTo>
                      <a:pt x="40341" y="26762"/>
                    </a:lnTo>
                    <a:lnTo>
                      <a:pt x="40257" y="26845"/>
                    </a:lnTo>
                    <a:lnTo>
                      <a:pt x="40194" y="26845"/>
                    </a:lnTo>
                    <a:lnTo>
                      <a:pt x="40278" y="26762"/>
                    </a:lnTo>
                    <a:lnTo>
                      <a:pt x="40445" y="26636"/>
                    </a:lnTo>
                    <a:lnTo>
                      <a:pt x="40383" y="26594"/>
                    </a:lnTo>
                    <a:lnTo>
                      <a:pt x="40236" y="26657"/>
                    </a:lnTo>
                    <a:lnTo>
                      <a:pt x="40194" y="26636"/>
                    </a:lnTo>
                    <a:lnTo>
                      <a:pt x="40257" y="26594"/>
                    </a:lnTo>
                    <a:lnTo>
                      <a:pt x="40341" y="26532"/>
                    </a:lnTo>
                    <a:lnTo>
                      <a:pt x="40341" y="26490"/>
                    </a:lnTo>
                    <a:lnTo>
                      <a:pt x="40194" y="26511"/>
                    </a:lnTo>
                    <a:lnTo>
                      <a:pt x="40090" y="26615"/>
                    </a:lnTo>
                    <a:lnTo>
                      <a:pt x="39985" y="26741"/>
                    </a:lnTo>
                    <a:lnTo>
                      <a:pt x="39943" y="26720"/>
                    </a:lnTo>
                    <a:lnTo>
                      <a:pt x="39985" y="26615"/>
                    </a:lnTo>
                    <a:lnTo>
                      <a:pt x="40090" y="26532"/>
                    </a:lnTo>
                    <a:lnTo>
                      <a:pt x="40090" y="26490"/>
                    </a:lnTo>
                    <a:lnTo>
                      <a:pt x="40027" y="26490"/>
                    </a:lnTo>
                    <a:lnTo>
                      <a:pt x="39818" y="26699"/>
                    </a:lnTo>
                    <a:lnTo>
                      <a:pt x="39713" y="26720"/>
                    </a:lnTo>
                    <a:lnTo>
                      <a:pt x="39608" y="26636"/>
                    </a:lnTo>
                    <a:lnTo>
                      <a:pt x="39734" y="26657"/>
                    </a:lnTo>
                    <a:lnTo>
                      <a:pt x="39839" y="26594"/>
                    </a:lnTo>
                    <a:lnTo>
                      <a:pt x="40027" y="26343"/>
                    </a:lnTo>
                    <a:lnTo>
                      <a:pt x="40152" y="26281"/>
                    </a:lnTo>
                    <a:lnTo>
                      <a:pt x="40069" y="26197"/>
                    </a:lnTo>
                    <a:lnTo>
                      <a:pt x="40090" y="26092"/>
                    </a:lnTo>
                    <a:lnTo>
                      <a:pt x="40069" y="26071"/>
                    </a:lnTo>
                    <a:lnTo>
                      <a:pt x="39964" y="26218"/>
                    </a:lnTo>
                    <a:lnTo>
                      <a:pt x="39922" y="26218"/>
                    </a:lnTo>
                    <a:lnTo>
                      <a:pt x="39922" y="26176"/>
                    </a:lnTo>
                    <a:lnTo>
                      <a:pt x="39964" y="26092"/>
                    </a:lnTo>
                    <a:lnTo>
                      <a:pt x="39964" y="25925"/>
                    </a:lnTo>
                    <a:lnTo>
                      <a:pt x="39880" y="25904"/>
                    </a:lnTo>
                    <a:lnTo>
                      <a:pt x="39860" y="25883"/>
                    </a:lnTo>
                    <a:lnTo>
                      <a:pt x="39755" y="25967"/>
                    </a:lnTo>
                    <a:lnTo>
                      <a:pt x="39734" y="25904"/>
                    </a:lnTo>
                    <a:lnTo>
                      <a:pt x="39755" y="25820"/>
                    </a:lnTo>
                    <a:lnTo>
                      <a:pt x="39734" y="25799"/>
                    </a:lnTo>
                    <a:lnTo>
                      <a:pt x="39650" y="25799"/>
                    </a:lnTo>
                    <a:lnTo>
                      <a:pt x="39713" y="25757"/>
                    </a:lnTo>
                    <a:lnTo>
                      <a:pt x="39650" y="25695"/>
                    </a:lnTo>
                    <a:lnTo>
                      <a:pt x="39650" y="25611"/>
                    </a:lnTo>
                    <a:lnTo>
                      <a:pt x="39608" y="25611"/>
                    </a:lnTo>
                    <a:lnTo>
                      <a:pt x="39441" y="25653"/>
                    </a:lnTo>
                    <a:lnTo>
                      <a:pt x="39441" y="25695"/>
                    </a:lnTo>
                    <a:lnTo>
                      <a:pt x="39357" y="25716"/>
                    </a:lnTo>
                    <a:lnTo>
                      <a:pt x="39148" y="25674"/>
                    </a:lnTo>
                    <a:lnTo>
                      <a:pt x="39316" y="25674"/>
                    </a:lnTo>
                    <a:lnTo>
                      <a:pt x="39357" y="25590"/>
                    </a:lnTo>
                    <a:lnTo>
                      <a:pt x="39504" y="25569"/>
                    </a:lnTo>
                    <a:lnTo>
                      <a:pt x="39525" y="25506"/>
                    </a:lnTo>
                    <a:lnTo>
                      <a:pt x="39462" y="25444"/>
                    </a:lnTo>
                    <a:lnTo>
                      <a:pt x="39357" y="25339"/>
                    </a:lnTo>
                    <a:lnTo>
                      <a:pt x="39357" y="25234"/>
                    </a:lnTo>
                    <a:lnTo>
                      <a:pt x="39211" y="25151"/>
                    </a:lnTo>
                    <a:lnTo>
                      <a:pt x="39357" y="25151"/>
                    </a:lnTo>
                    <a:lnTo>
                      <a:pt x="39525" y="25234"/>
                    </a:lnTo>
                    <a:lnTo>
                      <a:pt x="39650" y="25234"/>
                    </a:lnTo>
                    <a:lnTo>
                      <a:pt x="39650" y="25151"/>
                    </a:lnTo>
                    <a:lnTo>
                      <a:pt x="39546" y="25088"/>
                    </a:lnTo>
                    <a:lnTo>
                      <a:pt x="39567" y="25046"/>
                    </a:lnTo>
                    <a:lnTo>
                      <a:pt x="39650" y="25067"/>
                    </a:lnTo>
                    <a:lnTo>
                      <a:pt x="39776" y="24962"/>
                    </a:lnTo>
                    <a:lnTo>
                      <a:pt x="39860" y="24920"/>
                    </a:lnTo>
                    <a:lnTo>
                      <a:pt x="39880" y="24816"/>
                    </a:lnTo>
                    <a:lnTo>
                      <a:pt x="39776" y="24711"/>
                    </a:lnTo>
                    <a:lnTo>
                      <a:pt x="39713" y="24732"/>
                    </a:lnTo>
                    <a:lnTo>
                      <a:pt x="39608" y="24711"/>
                    </a:lnTo>
                    <a:lnTo>
                      <a:pt x="39671" y="24648"/>
                    </a:lnTo>
                    <a:lnTo>
                      <a:pt x="39713" y="24565"/>
                    </a:lnTo>
                    <a:lnTo>
                      <a:pt x="39650" y="24523"/>
                    </a:lnTo>
                    <a:lnTo>
                      <a:pt x="39525" y="24523"/>
                    </a:lnTo>
                    <a:lnTo>
                      <a:pt x="39462" y="24502"/>
                    </a:lnTo>
                    <a:lnTo>
                      <a:pt x="39399" y="24523"/>
                    </a:lnTo>
                    <a:lnTo>
                      <a:pt x="39316" y="24439"/>
                    </a:lnTo>
                    <a:lnTo>
                      <a:pt x="39420" y="24439"/>
                    </a:lnTo>
                    <a:lnTo>
                      <a:pt x="39462" y="24397"/>
                    </a:lnTo>
                    <a:lnTo>
                      <a:pt x="39546" y="24418"/>
                    </a:lnTo>
                    <a:lnTo>
                      <a:pt x="39650" y="24314"/>
                    </a:lnTo>
                    <a:lnTo>
                      <a:pt x="39608" y="24125"/>
                    </a:lnTo>
                    <a:lnTo>
                      <a:pt x="39504" y="24021"/>
                    </a:lnTo>
                    <a:lnTo>
                      <a:pt x="39441" y="24104"/>
                    </a:lnTo>
                    <a:lnTo>
                      <a:pt x="39336" y="24084"/>
                    </a:lnTo>
                    <a:lnTo>
                      <a:pt x="39253" y="24146"/>
                    </a:lnTo>
                    <a:lnTo>
                      <a:pt x="39295" y="24042"/>
                    </a:lnTo>
                    <a:lnTo>
                      <a:pt x="39420" y="23979"/>
                    </a:lnTo>
                    <a:lnTo>
                      <a:pt x="39504" y="23979"/>
                    </a:lnTo>
                    <a:lnTo>
                      <a:pt x="39504" y="23874"/>
                    </a:lnTo>
                    <a:lnTo>
                      <a:pt x="39399" y="23832"/>
                    </a:lnTo>
                    <a:lnTo>
                      <a:pt x="39316" y="23874"/>
                    </a:lnTo>
                    <a:lnTo>
                      <a:pt x="39190" y="23874"/>
                    </a:lnTo>
                    <a:lnTo>
                      <a:pt x="39002" y="23937"/>
                    </a:lnTo>
                    <a:lnTo>
                      <a:pt x="39002" y="23937"/>
                    </a:lnTo>
                    <a:lnTo>
                      <a:pt x="39148" y="23728"/>
                    </a:lnTo>
                    <a:lnTo>
                      <a:pt x="39253" y="23728"/>
                    </a:lnTo>
                    <a:lnTo>
                      <a:pt x="39357" y="23686"/>
                    </a:lnTo>
                    <a:lnTo>
                      <a:pt x="39357" y="23623"/>
                    </a:lnTo>
                    <a:lnTo>
                      <a:pt x="39441" y="23560"/>
                    </a:lnTo>
                    <a:lnTo>
                      <a:pt x="39420" y="23519"/>
                    </a:lnTo>
                    <a:lnTo>
                      <a:pt x="39295" y="23581"/>
                    </a:lnTo>
                    <a:lnTo>
                      <a:pt x="39106" y="23581"/>
                    </a:lnTo>
                    <a:lnTo>
                      <a:pt x="38939" y="23665"/>
                    </a:lnTo>
                    <a:lnTo>
                      <a:pt x="38939" y="23665"/>
                    </a:lnTo>
                    <a:lnTo>
                      <a:pt x="39002" y="23581"/>
                    </a:lnTo>
                    <a:lnTo>
                      <a:pt x="38981" y="23498"/>
                    </a:lnTo>
                    <a:lnTo>
                      <a:pt x="39023" y="23414"/>
                    </a:lnTo>
                    <a:lnTo>
                      <a:pt x="39106" y="23477"/>
                    </a:lnTo>
                    <a:lnTo>
                      <a:pt x="39295" y="23477"/>
                    </a:lnTo>
                    <a:lnTo>
                      <a:pt x="39399" y="23351"/>
                    </a:lnTo>
                    <a:lnTo>
                      <a:pt x="39399" y="23205"/>
                    </a:lnTo>
                    <a:lnTo>
                      <a:pt x="39295" y="23268"/>
                    </a:lnTo>
                    <a:lnTo>
                      <a:pt x="39211" y="23247"/>
                    </a:lnTo>
                    <a:lnTo>
                      <a:pt x="39316" y="23142"/>
                    </a:lnTo>
                    <a:lnTo>
                      <a:pt x="39336" y="23037"/>
                    </a:lnTo>
                    <a:lnTo>
                      <a:pt x="39253" y="22996"/>
                    </a:lnTo>
                    <a:lnTo>
                      <a:pt x="39002" y="23079"/>
                    </a:lnTo>
                    <a:lnTo>
                      <a:pt x="38918" y="23037"/>
                    </a:lnTo>
                    <a:lnTo>
                      <a:pt x="38981" y="22954"/>
                    </a:lnTo>
                    <a:lnTo>
                      <a:pt x="39106" y="22975"/>
                    </a:lnTo>
                    <a:lnTo>
                      <a:pt x="39211" y="22954"/>
                    </a:lnTo>
                    <a:lnTo>
                      <a:pt x="39295" y="22828"/>
                    </a:lnTo>
                    <a:lnTo>
                      <a:pt x="39211" y="22765"/>
                    </a:lnTo>
                    <a:lnTo>
                      <a:pt x="39211" y="22682"/>
                    </a:lnTo>
                    <a:lnTo>
                      <a:pt x="39127" y="22765"/>
                    </a:lnTo>
                    <a:lnTo>
                      <a:pt x="39085" y="22765"/>
                    </a:lnTo>
                    <a:lnTo>
                      <a:pt x="39044" y="22682"/>
                    </a:lnTo>
                    <a:lnTo>
                      <a:pt x="38981" y="22619"/>
                    </a:lnTo>
                    <a:lnTo>
                      <a:pt x="39044" y="22577"/>
                    </a:lnTo>
                    <a:lnTo>
                      <a:pt x="39106" y="22640"/>
                    </a:lnTo>
                    <a:lnTo>
                      <a:pt x="39148" y="22577"/>
                    </a:lnTo>
                    <a:lnTo>
                      <a:pt x="39148" y="22452"/>
                    </a:lnTo>
                    <a:lnTo>
                      <a:pt x="39044" y="22347"/>
                    </a:lnTo>
                    <a:lnTo>
                      <a:pt x="39023" y="22242"/>
                    </a:lnTo>
                    <a:lnTo>
                      <a:pt x="39106" y="22200"/>
                    </a:lnTo>
                    <a:lnTo>
                      <a:pt x="39106" y="22096"/>
                    </a:lnTo>
                    <a:lnTo>
                      <a:pt x="39023" y="22096"/>
                    </a:lnTo>
                    <a:lnTo>
                      <a:pt x="39044" y="22033"/>
                    </a:lnTo>
                    <a:lnTo>
                      <a:pt x="39085" y="21928"/>
                    </a:lnTo>
                    <a:lnTo>
                      <a:pt x="39002" y="21928"/>
                    </a:lnTo>
                    <a:lnTo>
                      <a:pt x="38918" y="21907"/>
                    </a:lnTo>
                    <a:lnTo>
                      <a:pt x="38918" y="21887"/>
                    </a:lnTo>
                    <a:lnTo>
                      <a:pt x="38981" y="21887"/>
                    </a:lnTo>
                    <a:lnTo>
                      <a:pt x="39044" y="21803"/>
                    </a:lnTo>
                    <a:lnTo>
                      <a:pt x="38981" y="21740"/>
                    </a:lnTo>
                    <a:lnTo>
                      <a:pt x="38981" y="21677"/>
                    </a:lnTo>
                    <a:lnTo>
                      <a:pt x="39044" y="21615"/>
                    </a:lnTo>
                    <a:lnTo>
                      <a:pt x="39023" y="21573"/>
                    </a:lnTo>
                    <a:lnTo>
                      <a:pt x="38918" y="21615"/>
                    </a:lnTo>
                    <a:lnTo>
                      <a:pt x="38918" y="21615"/>
                    </a:lnTo>
                    <a:lnTo>
                      <a:pt x="39023" y="21531"/>
                    </a:lnTo>
                    <a:lnTo>
                      <a:pt x="38981" y="21489"/>
                    </a:lnTo>
                    <a:lnTo>
                      <a:pt x="38876" y="21510"/>
                    </a:lnTo>
                    <a:lnTo>
                      <a:pt x="38772" y="21635"/>
                    </a:lnTo>
                    <a:lnTo>
                      <a:pt x="38792" y="21719"/>
                    </a:lnTo>
                    <a:lnTo>
                      <a:pt x="38730" y="21824"/>
                    </a:lnTo>
                    <a:lnTo>
                      <a:pt x="38604" y="21949"/>
                    </a:lnTo>
                    <a:lnTo>
                      <a:pt x="38604" y="22033"/>
                    </a:lnTo>
                    <a:lnTo>
                      <a:pt x="38520" y="22096"/>
                    </a:lnTo>
                    <a:lnTo>
                      <a:pt x="38520" y="22200"/>
                    </a:lnTo>
                    <a:lnTo>
                      <a:pt x="38458" y="22117"/>
                    </a:lnTo>
                    <a:lnTo>
                      <a:pt x="38395" y="22138"/>
                    </a:lnTo>
                    <a:lnTo>
                      <a:pt x="38311" y="22326"/>
                    </a:lnTo>
                    <a:lnTo>
                      <a:pt x="38311" y="22410"/>
                    </a:lnTo>
                    <a:lnTo>
                      <a:pt x="38416" y="22410"/>
                    </a:lnTo>
                    <a:lnTo>
                      <a:pt x="38479" y="22472"/>
                    </a:lnTo>
                    <a:lnTo>
                      <a:pt x="38479" y="22556"/>
                    </a:lnTo>
                    <a:lnTo>
                      <a:pt x="38374" y="22452"/>
                    </a:lnTo>
                    <a:lnTo>
                      <a:pt x="38311" y="22452"/>
                    </a:lnTo>
                    <a:lnTo>
                      <a:pt x="38290" y="22535"/>
                    </a:lnTo>
                    <a:lnTo>
                      <a:pt x="38207" y="22640"/>
                    </a:lnTo>
                    <a:lnTo>
                      <a:pt x="38144" y="22682"/>
                    </a:lnTo>
                    <a:lnTo>
                      <a:pt x="38102" y="22849"/>
                    </a:lnTo>
                    <a:lnTo>
                      <a:pt x="37997" y="22870"/>
                    </a:lnTo>
                    <a:lnTo>
                      <a:pt x="37935" y="22975"/>
                    </a:lnTo>
                    <a:lnTo>
                      <a:pt x="37935" y="23037"/>
                    </a:lnTo>
                    <a:lnTo>
                      <a:pt x="37872" y="23037"/>
                    </a:lnTo>
                    <a:lnTo>
                      <a:pt x="37872" y="23205"/>
                    </a:lnTo>
                    <a:lnTo>
                      <a:pt x="37788" y="23393"/>
                    </a:lnTo>
                    <a:lnTo>
                      <a:pt x="37788" y="23393"/>
                    </a:lnTo>
                    <a:lnTo>
                      <a:pt x="37830" y="23268"/>
                    </a:lnTo>
                    <a:lnTo>
                      <a:pt x="37788" y="23100"/>
                    </a:lnTo>
                    <a:lnTo>
                      <a:pt x="37725" y="23037"/>
                    </a:lnTo>
                    <a:lnTo>
                      <a:pt x="37558" y="23142"/>
                    </a:lnTo>
                    <a:lnTo>
                      <a:pt x="37474" y="23247"/>
                    </a:lnTo>
                    <a:lnTo>
                      <a:pt x="37453" y="23351"/>
                    </a:lnTo>
                    <a:lnTo>
                      <a:pt x="37349" y="23372"/>
                    </a:lnTo>
                    <a:lnTo>
                      <a:pt x="37307" y="23414"/>
                    </a:lnTo>
                    <a:lnTo>
                      <a:pt x="37265" y="23372"/>
                    </a:lnTo>
                    <a:lnTo>
                      <a:pt x="37202" y="23372"/>
                    </a:lnTo>
                    <a:lnTo>
                      <a:pt x="37098" y="23456"/>
                    </a:lnTo>
                    <a:lnTo>
                      <a:pt x="36993" y="23456"/>
                    </a:lnTo>
                    <a:lnTo>
                      <a:pt x="36847" y="23560"/>
                    </a:lnTo>
                    <a:lnTo>
                      <a:pt x="36826" y="23686"/>
                    </a:lnTo>
                    <a:lnTo>
                      <a:pt x="36700" y="23832"/>
                    </a:lnTo>
                    <a:lnTo>
                      <a:pt x="36742" y="23728"/>
                    </a:lnTo>
                    <a:lnTo>
                      <a:pt x="36742" y="23623"/>
                    </a:lnTo>
                    <a:lnTo>
                      <a:pt x="36784" y="23581"/>
                    </a:lnTo>
                    <a:lnTo>
                      <a:pt x="36784" y="23351"/>
                    </a:lnTo>
                    <a:lnTo>
                      <a:pt x="36805" y="23247"/>
                    </a:lnTo>
                    <a:lnTo>
                      <a:pt x="36784" y="23247"/>
                    </a:lnTo>
                    <a:lnTo>
                      <a:pt x="36365" y="23456"/>
                    </a:lnTo>
                    <a:lnTo>
                      <a:pt x="36198" y="23770"/>
                    </a:lnTo>
                    <a:lnTo>
                      <a:pt x="36072" y="23812"/>
                    </a:lnTo>
                    <a:lnTo>
                      <a:pt x="36156" y="23707"/>
                    </a:lnTo>
                    <a:lnTo>
                      <a:pt x="36177" y="23581"/>
                    </a:lnTo>
                    <a:lnTo>
                      <a:pt x="36303" y="23393"/>
                    </a:lnTo>
                    <a:lnTo>
                      <a:pt x="36303" y="23268"/>
                    </a:lnTo>
                    <a:lnTo>
                      <a:pt x="36323" y="23142"/>
                    </a:lnTo>
                    <a:lnTo>
                      <a:pt x="36282" y="23037"/>
                    </a:lnTo>
                    <a:lnTo>
                      <a:pt x="36177" y="22933"/>
                    </a:lnTo>
                    <a:lnTo>
                      <a:pt x="36072" y="22933"/>
                    </a:lnTo>
                    <a:lnTo>
                      <a:pt x="36093" y="23058"/>
                    </a:lnTo>
                    <a:lnTo>
                      <a:pt x="36072" y="23058"/>
                    </a:lnTo>
                    <a:lnTo>
                      <a:pt x="35968" y="22975"/>
                    </a:lnTo>
                    <a:lnTo>
                      <a:pt x="35842" y="22765"/>
                    </a:lnTo>
                    <a:lnTo>
                      <a:pt x="36051" y="22870"/>
                    </a:lnTo>
                    <a:lnTo>
                      <a:pt x="36093" y="22849"/>
                    </a:lnTo>
                    <a:lnTo>
                      <a:pt x="35989" y="22807"/>
                    </a:lnTo>
                    <a:lnTo>
                      <a:pt x="35863" y="22598"/>
                    </a:lnTo>
                    <a:lnTo>
                      <a:pt x="35842" y="22577"/>
                    </a:lnTo>
                    <a:lnTo>
                      <a:pt x="35968" y="22431"/>
                    </a:lnTo>
                    <a:lnTo>
                      <a:pt x="35989" y="22347"/>
                    </a:lnTo>
                    <a:lnTo>
                      <a:pt x="36093" y="22179"/>
                    </a:lnTo>
                    <a:lnTo>
                      <a:pt x="36093" y="21970"/>
                    </a:lnTo>
                    <a:lnTo>
                      <a:pt x="35947" y="21845"/>
                    </a:lnTo>
                    <a:lnTo>
                      <a:pt x="35738" y="21803"/>
                    </a:lnTo>
                    <a:lnTo>
                      <a:pt x="35466" y="21656"/>
                    </a:lnTo>
                    <a:lnTo>
                      <a:pt x="35466" y="21656"/>
                    </a:lnTo>
                    <a:lnTo>
                      <a:pt x="35759" y="21761"/>
                    </a:lnTo>
                    <a:lnTo>
                      <a:pt x="36010" y="21803"/>
                    </a:lnTo>
                    <a:lnTo>
                      <a:pt x="36051" y="21615"/>
                    </a:lnTo>
                    <a:lnTo>
                      <a:pt x="36093" y="21531"/>
                    </a:lnTo>
                    <a:lnTo>
                      <a:pt x="36114" y="21698"/>
                    </a:lnTo>
                    <a:lnTo>
                      <a:pt x="36177" y="21594"/>
                    </a:lnTo>
                    <a:lnTo>
                      <a:pt x="36093" y="21363"/>
                    </a:lnTo>
                    <a:lnTo>
                      <a:pt x="36198" y="21196"/>
                    </a:lnTo>
                    <a:lnTo>
                      <a:pt x="36365" y="21175"/>
                    </a:lnTo>
                    <a:lnTo>
                      <a:pt x="36386" y="20987"/>
                    </a:lnTo>
                    <a:lnTo>
                      <a:pt x="36386" y="20778"/>
                    </a:lnTo>
                    <a:lnTo>
                      <a:pt x="36303" y="20778"/>
                    </a:lnTo>
                    <a:lnTo>
                      <a:pt x="36282" y="20966"/>
                    </a:lnTo>
                    <a:lnTo>
                      <a:pt x="36156" y="21071"/>
                    </a:lnTo>
                    <a:lnTo>
                      <a:pt x="36093" y="20987"/>
                    </a:lnTo>
                    <a:lnTo>
                      <a:pt x="36114" y="20778"/>
                    </a:lnTo>
                    <a:lnTo>
                      <a:pt x="35968" y="20715"/>
                    </a:lnTo>
                    <a:lnTo>
                      <a:pt x="35842" y="20778"/>
                    </a:lnTo>
                    <a:lnTo>
                      <a:pt x="35779" y="20715"/>
                    </a:lnTo>
                    <a:lnTo>
                      <a:pt x="35696" y="20757"/>
                    </a:lnTo>
                    <a:lnTo>
                      <a:pt x="35528" y="20589"/>
                    </a:lnTo>
                    <a:lnTo>
                      <a:pt x="35424" y="20652"/>
                    </a:lnTo>
                    <a:lnTo>
                      <a:pt x="35424" y="20547"/>
                    </a:lnTo>
                    <a:lnTo>
                      <a:pt x="35319" y="20652"/>
                    </a:lnTo>
                    <a:lnTo>
                      <a:pt x="35319" y="20547"/>
                    </a:lnTo>
                    <a:lnTo>
                      <a:pt x="35173" y="20401"/>
                    </a:lnTo>
                    <a:lnTo>
                      <a:pt x="35277" y="20401"/>
                    </a:lnTo>
                    <a:lnTo>
                      <a:pt x="35340" y="20296"/>
                    </a:lnTo>
                    <a:lnTo>
                      <a:pt x="35445" y="20380"/>
                    </a:lnTo>
                    <a:lnTo>
                      <a:pt x="35466" y="20296"/>
                    </a:lnTo>
                    <a:lnTo>
                      <a:pt x="35361" y="20171"/>
                    </a:lnTo>
                    <a:lnTo>
                      <a:pt x="35277" y="20255"/>
                    </a:lnTo>
                    <a:lnTo>
                      <a:pt x="35173" y="20171"/>
                    </a:lnTo>
                    <a:lnTo>
                      <a:pt x="35277" y="20150"/>
                    </a:lnTo>
                    <a:lnTo>
                      <a:pt x="35235" y="20024"/>
                    </a:lnTo>
                    <a:lnTo>
                      <a:pt x="35110" y="19920"/>
                    </a:lnTo>
                    <a:lnTo>
                      <a:pt x="35026" y="19962"/>
                    </a:lnTo>
                    <a:lnTo>
                      <a:pt x="35026" y="19878"/>
                    </a:lnTo>
                    <a:lnTo>
                      <a:pt x="35110" y="19773"/>
                    </a:lnTo>
                    <a:lnTo>
                      <a:pt x="35110" y="19606"/>
                    </a:lnTo>
                    <a:lnTo>
                      <a:pt x="35005" y="19606"/>
                    </a:lnTo>
                    <a:lnTo>
                      <a:pt x="34859" y="19501"/>
                    </a:lnTo>
                    <a:lnTo>
                      <a:pt x="34859" y="19397"/>
                    </a:lnTo>
                    <a:lnTo>
                      <a:pt x="34650" y="19229"/>
                    </a:lnTo>
                    <a:lnTo>
                      <a:pt x="34503" y="19313"/>
                    </a:lnTo>
                    <a:lnTo>
                      <a:pt x="34398" y="19313"/>
                    </a:lnTo>
                    <a:lnTo>
                      <a:pt x="34336" y="19397"/>
                    </a:lnTo>
                    <a:lnTo>
                      <a:pt x="34210" y="19334"/>
                    </a:lnTo>
                    <a:lnTo>
                      <a:pt x="34210" y="19480"/>
                    </a:lnTo>
                    <a:lnTo>
                      <a:pt x="34126" y="19376"/>
                    </a:lnTo>
                    <a:lnTo>
                      <a:pt x="34043" y="19376"/>
                    </a:lnTo>
                    <a:lnTo>
                      <a:pt x="34001" y="19292"/>
                    </a:lnTo>
                    <a:lnTo>
                      <a:pt x="33896" y="19292"/>
                    </a:lnTo>
                    <a:lnTo>
                      <a:pt x="33729" y="19397"/>
                    </a:lnTo>
                    <a:lnTo>
                      <a:pt x="33562" y="19397"/>
                    </a:lnTo>
                    <a:lnTo>
                      <a:pt x="33708" y="19334"/>
                    </a:lnTo>
                    <a:lnTo>
                      <a:pt x="33729" y="19229"/>
                    </a:lnTo>
                    <a:lnTo>
                      <a:pt x="33603" y="19229"/>
                    </a:lnTo>
                    <a:lnTo>
                      <a:pt x="33352" y="19104"/>
                    </a:lnTo>
                    <a:lnTo>
                      <a:pt x="33164" y="18999"/>
                    </a:lnTo>
                    <a:lnTo>
                      <a:pt x="32976" y="18999"/>
                    </a:lnTo>
                    <a:lnTo>
                      <a:pt x="32913" y="18957"/>
                    </a:lnTo>
                    <a:lnTo>
                      <a:pt x="32829" y="18978"/>
                    </a:lnTo>
                    <a:lnTo>
                      <a:pt x="32746" y="18978"/>
                    </a:lnTo>
                    <a:lnTo>
                      <a:pt x="32662" y="19062"/>
                    </a:lnTo>
                    <a:lnTo>
                      <a:pt x="32662" y="19125"/>
                    </a:lnTo>
                    <a:lnTo>
                      <a:pt x="32578" y="19125"/>
                    </a:lnTo>
                    <a:lnTo>
                      <a:pt x="32536" y="19104"/>
                    </a:lnTo>
                    <a:lnTo>
                      <a:pt x="32453" y="19166"/>
                    </a:lnTo>
                    <a:lnTo>
                      <a:pt x="32453" y="19313"/>
                    </a:lnTo>
                    <a:lnTo>
                      <a:pt x="32369" y="19480"/>
                    </a:lnTo>
                    <a:lnTo>
                      <a:pt x="32369" y="19690"/>
                    </a:lnTo>
                    <a:lnTo>
                      <a:pt x="32453" y="19794"/>
                    </a:lnTo>
                    <a:lnTo>
                      <a:pt x="32515" y="19794"/>
                    </a:lnTo>
                    <a:lnTo>
                      <a:pt x="32515" y="19836"/>
                    </a:lnTo>
                    <a:lnTo>
                      <a:pt x="32557" y="19857"/>
                    </a:lnTo>
                    <a:lnTo>
                      <a:pt x="32557" y="20003"/>
                    </a:lnTo>
                    <a:lnTo>
                      <a:pt x="32515" y="20045"/>
                    </a:lnTo>
                    <a:lnTo>
                      <a:pt x="32432" y="20045"/>
                    </a:lnTo>
                    <a:lnTo>
                      <a:pt x="32411" y="20171"/>
                    </a:lnTo>
                    <a:lnTo>
                      <a:pt x="32243" y="20380"/>
                    </a:lnTo>
                    <a:lnTo>
                      <a:pt x="32013" y="20568"/>
                    </a:lnTo>
                    <a:lnTo>
                      <a:pt x="32013" y="20652"/>
                    </a:lnTo>
                    <a:lnTo>
                      <a:pt x="32055" y="20673"/>
                    </a:lnTo>
                    <a:lnTo>
                      <a:pt x="32243" y="20652"/>
                    </a:lnTo>
                    <a:lnTo>
                      <a:pt x="32327" y="20652"/>
                    </a:lnTo>
                    <a:lnTo>
                      <a:pt x="32243" y="20694"/>
                    </a:lnTo>
                    <a:lnTo>
                      <a:pt x="32202" y="20861"/>
                    </a:lnTo>
                    <a:lnTo>
                      <a:pt x="32202" y="20903"/>
                    </a:lnTo>
                    <a:lnTo>
                      <a:pt x="32327" y="20945"/>
                    </a:lnTo>
                    <a:lnTo>
                      <a:pt x="32222" y="20966"/>
                    </a:lnTo>
                    <a:lnTo>
                      <a:pt x="32139" y="21050"/>
                    </a:lnTo>
                    <a:lnTo>
                      <a:pt x="32160" y="21112"/>
                    </a:lnTo>
                    <a:lnTo>
                      <a:pt x="32222" y="21175"/>
                    </a:lnTo>
                    <a:lnTo>
                      <a:pt x="32118" y="21301"/>
                    </a:lnTo>
                    <a:lnTo>
                      <a:pt x="32118" y="21363"/>
                    </a:lnTo>
                    <a:lnTo>
                      <a:pt x="32264" y="21363"/>
                    </a:lnTo>
                    <a:lnTo>
                      <a:pt x="32306" y="21426"/>
                    </a:lnTo>
                    <a:lnTo>
                      <a:pt x="32160" y="21635"/>
                    </a:lnTo>
                    <a:lnTo>
                      <a:pt x="32034" y="21698"/>
                    </a:lnTo>
                    <a:lnTo>
                      <a:pt x="32034" y="21824"/>
                    </a:lnTo>
                    <a:lnTo>
                      <a:pt x="32097" y="21887"/>
                    </a:lnTo>
                    <a:lnTo>
                      <a:pt x="32013" y="21845"/>
                    </a:lnTo>
                    <a:lnTo>
                      <a:pt x="31930" y="21719"/>
                    </a:lnTo>
                    <a:lnTo>
                      <a:pt x="31888" y="21719"/>
                    </a:lnTo>
                    <a:lnTo>
                      <a:pt x="31741" y="21887"/>
                    </a:lnTo>
                    <a:lnTo>
                      <a:pt x="31741" y="21928"/>
                    </a:lnTo>
                    <a:lnTo>
                      <a:pt x="31804" y="21949"/>
                    </a:lnTo>
                    <a:lnTo>
                      <a:pt x="31804" y="22033"/>
                    </a:lnTo>
                    <a:lnTo>
                      <a:pt x="31720" y="22117"/>
                    </a:lnTo>
                    <a:lnTo>
                      <a:pt x="31616" y="22117"/>
                    </a:lnTo>
                    <a:lnTo>
                      <a:pt x="31302" y="22431"/>
                    </a:lnTo>
                    <a:lnTo>
                      <a:pt x="31197" y="22472"/>
                    </a:lnTo>
                    <a:lnTo>
                      <a:pt x="31113" y="22724"/>
                    </a:lnTo>
                    <a:lnTo>
                      <a:pt x="31155" y="22786"/>
                    </a:lnTo>
                    <a:lnTo>
                      <a:pt x="31260" y="22828"/>
                    </a:lnTo>
                    <a:lnTo>
                      <a:pt x="31281" y="22954"/>
                    </a:lnTo>
                    <a:lnTo>
                      <a:pt x="31406" y="23037"/>
                    </a:lnTo>
                    <a:lnTo>
                      <a:pt x="31595" y="23288"/>
                    </a:lnTo>
                    <a:lnTo>
                      <a:pt x="31616" y="23602"/>
                    </a:lnTo>
                    <a:lnTo>
                      <a:pt x="31595" y="23937"/>
                    </a:lnTo>
                    <a:lnTo>
                      <a:pt x="31678" y="24125"/>
                    </a:lnTo>
                    <a:lnTo>
                      <a:pt x="31637" y="24251"/>
                    </a:lnTo>
                    <a:lnTo>
                      <a:pt x="31637" y="24460"/>
                    </a:lnTo>
                    <a:lnTo>
                      <a:pt x="31595" y="24523"/>
                    </a:lnTo>
                    <a:lnTo>
                      <a:pt x="31490" y="24816"/>
                    </a:lnTo>
                    <a:lnTo>
                      <a:pt x="31427" y="24962"/>
                    </a:lnTo>
                    <a:lnTo>
                      <a:pt x="31490" y="24962"/>
                    </a:lnTo>
                    <a:lnTo>
                      <a:pt x="31511" y="24858"/>
                    </a:lnTo>
                    <a:lnTo>
                      <a:pt x="31595" y="24816"/>
                    </a:lnTo>
                    <a:lnTo>
                      <a:pt x="31595" y="24962"/>
                    </a:lnTo>
                    <a:lnTo>
                      <a:pt x="31699" y="25088"/>
                    </a:lnTo>
                    <a:lnTo>
                      <a:pt x="31616" y="25192"/>
                    </a:lnTo>
                    <a:lnTo>
                      <a:pt x="31511" y="25192"/>
                    </a:lnTo>
                    <a:lnTo>
                      <a:pt x="31469" y="25151"/>
                    </a:lnTo>
                    <a:lnTo>
                      <a:pt x="31385" y="25151"/>
                    </a:lnTo>
                    <a:lnTo>
                      <a:pt x="31218" y="25402"/>
                    </a:lnTo>
                    <a:lnTo>
                      <a:pt x="31093" y="25465"/>
                    </a:lnTo>
                    <a:lnTo>
                      <a:pt x="31072" y="25569"/>
                    </a:lnTo>
                    <a:lnTo>
                      <a:pt x="30800" y="25674"/>
                    </a:lnTo>
                    <a:lnTo>
                      <a:pt x="30737" y="25757"/>
                    </a:lnTo>
                    <a:lnTo>
                      <a:pt x="30737" y="25799"/>
                    </a:lnTo>
                    <a:lnTo>
                      <a:pt x="30360" y="25925"/>
                    </a:lnTo>
                    <a:lnTo>
                      <a:pt x="30130" y="26029"/>
                    </a:lnTo>
                    <a:lnTo>
                      <a:pt x="30067" y="26092"/>
                    </a:lnTo>
                    <a:lnTo>
                      <a:pt x="29942" y="26092"/>
                    </a:lnTo>
                    <a:lnTo>
                      <a:pt x="29837" y="26176"/>
                    </a:lnTo>
                    <a:lnTo>
                      <a:pt x="29607" y="26197"/>
                    </a:lnTo>
                    <a:lnTo>
                      <a:pt x="29440" y="26281"/>
                    </a:lnTo>
                    <a:lnTo>
                      <a:pt x="29481" y="26322"/>
                    </a:lnTo>
                    <a:lnTo>
                      <a:pt x="29481" y="26427"/>
                    </a:lnTo>
                    <a:lnTo>
                      <a:pt x="29523" y="26511"/>
                    </a:lnTo>
                    <a:lnTo>
                      <a:pt x="29523" y="26615"/>
                    </a:lnTo>
                    <a:lnTo>
                      <a:pt x="29586" y="26699"/>
                    </a:lnTo>
                    <a:lnTo>
                      <a:pt x="29523" y="26720"/>
                    </a:lnTo>
                    <a:lnTo>
                      <a:pt x="29544" y="26804"/>
                    </a:lnTo>
                    <a:lnTo>
                      <a:pt x="29607" y="26825"/>
                    </a:lnTo>
                    <a:lnTo>
                      <a:pt x="29523" y="26866"/>
                    </a:lnTo>
                    <a:lnTo>
                      <a:pt x="29586" y="26971"/>
                    </a:lnTo>
                    <a:lnTo>
                      <a:pt x="29523" y="27013"/>
                    </a:lnTo>
                    <a:lnTo>
                      <a:pt x="29544" y="27117"/>
                    </a:lnTo>
                    <a:lnTo>
                      <a:pt x="29502" y="27159"/>
                    </a:lnTo>
                    <a:lnTo>
                      <a:pt x="29481" y="27348"/>
                    </a:lnTo>
                    <a:lnTo>
                      <a:pt x="29502" y="27452"/>
                    </a:lnTo>
                    <a:lnTo>
                      <a:pt x="29419" y="27745"/>
                    </a:lnTo>
                    <a:lnTo>
                      <a:pt x="29440" y="27808"/>
                    </a:lnTo>
                    <a:lnTo>
                      <a:pt x="29502" y="27850"/>
                    </a:lnTo>
                    <a:lnTo>
                      <a:pt x="29502" y="27913"/>
                    </a:lnTo>
                    <a:lnTo>
                      <a:pt x="29544" y="27975"/>
                    </a:lnTo>
                    <a:lnTo>
                      <a:pt x="29440" y="28101"/>
                    </a:lnTo>
                    <a:lnTo>
                      <a:pt x="29440" y="28226"/>
                    </a:lnTo>
                    <a:lnTo>
                      <a:pt x="29523" y="28268"/>
                    </a:lnTo>
                    <a:lnTo>
                      <a:pt x="29544" y="28436"/>
                    </a:lnTo>
                    <a:lnTo>
                      <a:pt x="29607" y="28498"/>
                    </a:lnTo>
                    <a:lnTo>
                      <a:pt x="29481" y="28624"/>
                    </a:lnTo>
                    <a:lnTo>
                      <a:pt x="29419" y="28791"/>
                    </a:lnTo>
                    <a:lnTo>
                      <a:pt x="29377" y="28812"/>
                    </a:lnTo>
                    <a:lnTo>
                      <a:pt x="29314" y="28791"/>
                    </a:lnTo>
                    <a:lnTo>
                      <a:pt x="29314" y="28896"/>
                    </a:lnTo>
                    <a:lnTo>
                      <a:pt x="29377" y="28959"/>
                    </a:lnTo>
                    <a:lnTo>
                      <a:pt x="29314" y="29042"/>
                    </a:lnTo>
                    <a:lnTo>
                      <a:pt x="29293" y="29231"/>
                    </a:lnTo>
                    <a:lnTo>
                      <a:pt x="29314" y="29356"/>
                    </a:lnTo>
                    <a:lnTo>
                      <a:pt x="29419" y="29482"/>
                    </a:lnTo>
                    <a:lnTo>
                      <a:pt x="29523" y="29545"/>
                    </a:lnTo>
                    <a:lnTo>
                      <a:pt x="29335" y="29524"/>
                    </a:lnTo>
                    <a:lnTo>
                      <a:pt x="29209" y="29419"/>
                    </a:lnTo>
                    <a:lnTo>
                      <a:pt x="29230" y="29252"/>
                    </a:lnTo>
                    <a:lnTo>
                      <a:pt x="29189" y="29042"/>
                    </a:lnTo>
                    <a:lnTo>
                      <a:pt x="29105" y="29022"/>
                    </a:lnTo>
                    <a:lnTo>
                      <a:pt x="29084" y="28959"/>
                    </a:lnTo>
                    <a:lnTo>
                      <a:pt x="29105" y="28854"/>
                    </a:lnTo>
                    <a:lnTo>
                      <a:pt x="29063" y="28854"/>
                    </a:lnTo>
                    <a:lnTo>
                      <a:pt x="28875" y="29105"/>
                    </a:lnTo>
                    <a:lnTo>
                      <a:pt x="28875" y="29210"/>
                    </a:lnTo>
                    <a:lnTo>
                      <a:pt x="28854" y="29314"/>
                    </a:lnTo>
                    <a:lnTo>
                      <a:pt x="28749" y="29314"/>
                    </a:lnTo>
                    <a:lnTo>
                      <a:pt x="28644" y="29210"/>
                    </a:lnTo>
                    <a:lnTo>
                      <a:pt x="28477" y="29147"/>
                    </a:lnTo>
                    <a:lnTo>
                      <a:pt x="28352" y="29252"/>
                    </a:lnTo>
                    <a:lnTo>
                      <a:pt x="28184" y="29335"/>
                    </a:lnTo>
                    <a:lnTo>
                      <a:pt x="28184" y="29335"/>
                    </a:lnTo>
                    <a:lnTo>
                      <a:pt x="28393" y="29147"/>
                    </a:lnTo>
                    <a:lnTo>
                      <a:pt x="28456" y="29001"/>
                    </a:lnTo>
                    <a:lnTo>
                      <a:pt x="28435" y="28917"/>
                    </a:lnTo>
                    <a:lnTo>
                      <a:pt x="28393" y="28729"/>
                    </a:lnTo>
                    <a:lnTo>
                      <a:pt x="28331" y="28624"/>
                    </a:lnTo>
                    <a:lnTo>
                      <a:pt x="28289" y="28540"/>
                    </a:lnTo>
                    <a:lnTo>
                      <a:pt x="28268" y="28540"/>
                    </a:lnTo>
                    <a:lnTo>
                      <a:pt x="28142" y="28478"/>
                    </a:lnTo>
                    <a:lnTo>
                      <a:pt x="28038" y="28415"/>
                    </a:lnTo>
                    <a:lnTo>
                      <a:pt x="28038" y="28331"/>
                    </a:lnTo>
                    <a:lnTo>
                      <a:pt x="28017" y="28289"/>
                    </a:lnTo>
                    <a:lnTo>
                      <a:pt x="28038" y="28185"/>
                    </a:lnTo>
                    <a:lnTo>
                      <a:pt x="27954" y="28080"/>
                    </a:lnTo>
                    <a:lnTo>
                      <a:pt x="27870" y="28017"/>
                    </a:lnTo>
                    <a:lnTo>
                      <a:pt x="27870" y="27892"/>
                    </a:lnTo>
                    <a:lnTo>
                      <a:pt x="27766" y="27808"/>
                    </a:lnTo>
                    <a:lnTo>
                      <a:pt x="27724" y="27703"/>
                    </a:lnTo>
                    <a:lnTo>
                      <a:pt x="27766" y="27473"/>
                    </a:lnTo>
                    <a:lnTo>
                      <a:pt x="27870" y="27369"/>
                    </a:lnTo>
                    <a:lnTo>
                      <a:pt x="27933" y="27222"/>
                    </a:lnTo>
                    <a:lnTo>
                      <a:pt x="27933" y="27117"/>
                    </a:lnTo>
                    <a:lnTo>
                      <a:pt x="28080" y="26866"/>
                    </a:lnTo>
                    <a:lnTo>
                      <a:pt x="28080" y="26615"/>
                    </a:lnTo>
                    <a:lnTo>
                      <a:pt x="28059" y="26594"/>
                    </a:lnTo>
                    <a:lnTo>
                      <a:pt x="28038" y="26448"/>
                    </a:lnTo>
                    <a:lnTo>
                      <a:pt x="28121" y="26301"/>
                    </a:lnTo>
                    <a:lnTo>
                      <a:pt x="28184" y="26197"/>
                    </a:lnTo>
                    <a:lnTo>
                      <a:pt x="28184" y="26092"/>
                    </a:lnTo>
                    <a:lnTo>
                      <a:pt x="28352" y="25799"/>
                    </a:lnTo>
                    <a:lnTo>
                      <a:pt x="28331" y="25611"/>
                    </a:lnTo>
                    <a:lnTo>
                      <a:pt x="28268" y="25611"/>
                    </a:lnTo>
                    <a:lnTo>
                      <a:pt x="28247" y="25653"/>
                    </a:lnTo>
                    <a:lnTo>
                      <a:pt x="28247" y="25590"/>
                    </a:lnTo>
                    <a:lnTo>
                      <a:pt x="28163" y="25590"/>
                    </a:lnTo>
                    <a:lnTo>
                      <a:pt x="28038" y="25653"/>
                    </a:lnTo>
                    <a:lnTo>
                      <a:pt x="27849" y="25611"/>
                    </a:lnTo>
                    <a:lnTo>
                      <a:pt x="27661" y="25569"/>
                    </a:lnTo>
                    <a:lnTo>
                      <a:pt x="27619" y="25569"/>
                    </a:lnTo>
                    <a:lnTo>
                      <a:pt x="27556" y="25506"/>
                    </a:lnTo>
                    <a:lnTo>
                      <a:pt x="27326" y="25506"/>
                    </a:lnTo>
                    <a:lnTo>
                      <a:pt x="27201" y="25548"/>
                    </a:lnTo>
                    <a:lnTo>
                      <a:pt x="27138" y="25506"/>
                    </a:lnTo>
                    <a:lnTo>
                      <a:pt x="26971" y="25506"/>
                    </a:lnTo>
                    <a:lnTo>
                      <a:pt x="26929" y="25485"/>
                    </a:lnTo>
                    <a:lnTo>
                      <a:pt x="26971" y="25444"/>
                    </a:lnTo>
                    <a:lnTo>
                      <a:pt x="26803" y="25297"/>
                    </a:lnTo>
                    <a:lnTo>
                      <a:pt x="26782" y="25234"/>
                    </a:lnTo>
                    <a:lnTo>
                      <a:pt x="26594" y="25046"/>
                    </a:lnTo>
                    <a:lnTo>
                      <a:pt x="26510" y="25025"/>
                    </a:lnTo>
                    <a:lnTo>
                      <a:pt x="26343" y="24879"/>
                    </a:lnTo>
                    <a:lnTo>
                      <a:pt x="26259" y="24858"/>
                    </a:lnTo>
                    <a:lnTo>
                      <a:pt x="26029" y="24711"/>
                    </a:lnTo>
                    <a:lnTo>
                      <a:pt x="25966" y="24648"/>
                    </a:lnTo>
                    <a:lnTo>
                      <a:pt x="25903" y="24753"/>
                    </a:lnTo>
                    <a:lnTo>
                      <a:pt x="25903" y="24711"/>
                    </a:lnTo>
                    <a:lnTo>
                      <a:pt x="25820" y="24523"/>
                    </a:lnTo>
                    <a:lnTo>
                      <a:pt x="25736" y="24439"/>
                    </a:lnTo>
                    <a:lnTo>
                      <a:pt x="25736" y="24335"/>
                    </a:lnTo>
                    <a:lnTo>
                      <a:pt x="25631" y="24293"/>
                    </a:lnTo>
                    <a:lnTo>
                      <a:pt x="25527" y="24104"/>
                    </a:lnTo>
                    <a:lnTo>
                      <a:pt x="25443" y="24084"/>
                    </a:lnTo>
                    <a:lnTo>
                      <a:pt x="25255" y="23895"/>
                    </a:lnTo>
                    <a:lnTo>
                      <a:pt x="25150" y="23874"/>
                    </a:lnTo>
                    <a:lnTo>
                      <a:pt x="25087" y="23812"/>
                    </a:lnTo>
                    <a:lnTo>
                      <a:pt x="24815" y="23728"/>
                    </a:lnTo>
                    <a:lnTo>
                      <a:pt x="24627" y="23581"/>
                    </a:lnTo>
                    <a:lnTo>
                      <a:pt x="24376" y="23393"/>
                    </a:lnTo>
                    <a:lnTo>
                      <a:pt x="24167" y="23414"/>
                    </a:lnTo>
                    <a:lnTo>
                      <a:pt x="23748" y="23560"/>
                    </a:lnTo>
                    <a:lnTo>
                      <a:pt x="23330" y="23686"/>
                    </a:lnTo>
                    <a:lnTo>
                      <a:pt x="23142" y="23686"/>
                    </a:lnTo>
                    <a:lnTo>
                      <a:pt x="23016" y="23623"/>
                    </a:lnTo>
                    <a:lnTo>
                      <a:pt x="23016" y="23623"/>
                    </a:lnTo>
                    <a:lnTo>
                      <a:pt x="23142" y="23665"/>
                    </a:lnTo>
                    <a:lnTo>
                      <a:pt x="23330" y="23602"/>
                    </a:lnTo>
                    <a:lnTo>
                      <a:pt x="23665" y="23268"/>
                    </a:lnTo>
                    <a:lnTo>
                      <a:pt x="23727" y="23163"/>
                    </a:lnTo>
                    <a:lnTo>
                      <a:pt x="23665" y="22933"/>
                    </a:lnTo>
                    <a:lnTo>
                      <a:pt x="23581" y="22828"/>
                    </a:lnTo>
                    <a:lnTo>
                      <a:pt x="23665" y="22577"/>
                    </a:lnTo>
                    <a:lnTo>
                      <a:pt x="23665" y="22347"/>
                    </a:lnTo>
                    <a:lnTo>
                      <a:pt x="23581" y="22200"/>
                    </a:lnTo>
                    <a:lnTo>
                      <a:pt x="23581" y="22054"/>
                    </a:lnTo>
                    <a:lnTo>
                      <a:pt x="23644" y="21928"/>
                    </a:lnTo>
                    <a:lnTo>
                      <a:pt x="23644" y="21824"/>
                    </a:lnTo>
                    <a:lnTo>
                      <a:pt x="23539" y="21782"/>
                    </a:lnTo>
                    <a:lnTo>
                      <a:pt x="23204" y="21782"/>
                    </a:lnTo>
                    <a:lnTo>
                      <a:pt x="23037" y="22054"/>
                    </a:lnTo>
                    <a:lnTo>
                      <a:pt x="22828" y="22305"/>
                    </a:lnTo>
                    <a:lnTo>
                      <a:pt x="22577" y="22326"/>
                    </a:lnTo>
                    <a:lnTo>
                      <a:pt x="22409" y="22452"/>
                    </a:lnTo>
                    <a:lnTo>
                      <a:pt x="22472" y="22347"/>
                    </a:lnTo>
                    <a:lnTo>
                      <a:pt x="22786" y="22263"/>
                    </a:lnTo>
                    <a:lnTo>
                      <a:pt x="22932" y="22117"/>
                    </a:lnTo>
                    <a:lnTo>
                      <a:pt x="23037" y="21845"/>
                    </a:lnTo>
                    <a:lnTo>
                      <a:pt x="22995" y="21824"/>
                    </a:lnTo>
                    <a:lnTo>
                      <a:pt x="22995" y="21677"/>
                    </a:lnTo>
                    <a:lnTo>
                      <a:pt x="22932" y="21594"/>
                    </a:lnTo>
                    <a:lnTo>
                      <a:pt x="22953" y="21489"/>
                    </a:lnTo>
                    <a:lnTo>
                      <a:pt x="22932" y="21405"/>
                    </a:lnTo>
                    <a:lnTo>
                      <a:pt x="22807" y="21384"/>
                    </a:lnTo>
                    <a:lnTo>
                      <a:pt x="22849" y="21322"/>
                    </a:lnTo>
                    <a:lnTo>
                      <a:pt x="22953" y="21301"/>
                    </a:lnTo>
                    <a:lnTo>
                      <a:pt x="22995" y="21196"/>
                    </a:lnTo>
                    <a:lnTo>
                      <a:pt x="23100" y="21008"/>
                    </a:lnTo>
                    <a:lnTo>
                      <a:pt x="23100" y="20861"/>
                    </a:lnTo>
                    <a:lnTo>
                      <a:pt x="23037" y="20799"/>
                    </a:lnTo>
                    <a:lnTo>
                      <a:pt x="23121" y="20568"/>
                    </a:lnTo>
                    <a:lnTo>
                      <a:pt x="23204" y="20527"/>
                    </a:lnTo>
                    <a:lnTo>
                      <a:pt x="23246" y="20359"/>
                    </a:lnTo>
                    <a:lnTo>
                      <a:pt x="23330" y="20255"/>
                    </a:lnTo>
                    <a:lnTo>
                      <a:pt x="23372" y="20045"/>
                    </a:lnTo>
                    <a:lnTo>
                      <a:pt x="23476" y="19941"/>
                    </a:lnTo>
                    <a:lnTo>
                      <a:pt x="23435" y="19815"/>
                    </a:lnTo>
                    <a:lnTo>
                      <a:pt x="23435" y="19731"/>
                    </a:lnTo>
                    <a:lnTo>
                      <a:pt x="23560" y="19815"/>
                    </a:lnTo>
                    <a:lnTo>
                      <a:pt x="23665" y="19711"/>
                    </a:lnTo>
                    <a:lnTo>
                      <a:pt x="23665" y="19606"/>
                    </a:lnTo>
                    <a:lnTo>
                      <a:pt x="23790" y="19585"/>
                    </a:lnTo>
                    <a:lnTo>
                      <a:pt x="23958" y="19397"/>
                    </a:lnTo>
                    <a:lnTo>
                      <a:pt x="24062" y="19334"/>
                    </a:lnTo>
                    <a:lnTo>
                      <a:pt x="24041" y="19229"/>
                    </a:lnTo>
                    <a:lnTo>
                      <a:pt x="24125" y="19166"/>
                    </a:lnTo>
                    <a:lnTo>
                      <a:pt x="24188" y="19166"/>
                    </a:lnTo>
                    <a:lnTo>
                      <a:pt x="24230" y="19083"/>
                    </a:lnTo>
                    <a:lnTo>
                      <a:pt x="24167" y="18999"/>
                    </a:lnTo>
                    <a:lnTo>
                      <a:pt x="24292" y="18915"/>
                    </a:lnTo>
                    <a:lnTo>
                      <a:pt x="24376" y="18769"/>
                    </a:lnTo>
                    <a:lnTo>
                      <a:pt x="24481" y="18769"/>
                    </a:lnTo>
                    <a:lnTo>
                      <a:pt x="24481" y="18706"/>
                    </a:lnTo>
                    <a:lnTo>
                      <a:pt x="24543" y="18664"/>
                    </a:lnTo>
                    <a:lnTo>
                      <a:pt x="24397" y="18560"/>
                    </a:lnTo>
                    <a:lnTo>
                      <a:pt x="24460" y="18539"/>
                    </a:lnTo>
                    <a:lnTo>
                      <a:pt x="24460" y="18455"/>
                    </a:lnTo>
                    <a:lnTo>
                      <a:pt x="24543" y="18476"/>
                    </a:lnTo>
                    <a:lnTo>
                      <a:pt x="24669" y="18581"/>
                    </a:lnTo>
                    <a:lnTo>
                      <a:pt x="24690" y="18643"/>
                    </a:lnTo>
                    <a:lnTo>
                      <a:pt x="24753" y="18602"/>
                    </a:lnTo>
                    <a:lnTo>
                      <a:pt x="24711" y="18539"/>
                    </a:lnTo>
                    <a:lnTo>
                      <a:pt x="24606" y="18476"/>
                    </a:lnTo>
                    <a:lnTo>
                      <a:pt x="24795" y="18392"/>
                    </a:lnTo>
                    <a:lnTo>
                      <a:pt x="24836" y="18330"/>
                    </a:lnTo>
                    <a:lnTo>
                      <a:pt x="24983" y="18330"/>
                    </a:lnTo>
                    <a:lnTo>
                      <a:pt x="25004" y="18350"/>
                    </a:lnTo>
                    <a:lnTo>
                      <a:pt x="25025" y="18267"/>
                    </a:lnTo>
                    <a:lnTo>
                      <a:pt x="25004" y="18225"/>
                    </a:lnTo>
                    <a:lnTo>
                      <a:pt x="25087" y="18225"/>
                    </a:lnTo>
                    <a:lnTo>
                      <a:pt x="25108" y="18350"/>
                    </a:lnTo>
                    <a:lnTo>
                      <a:pt x="25192" y="18246"/>
                    </a:lnTo>
                    <a:lnTo>
                      <a:pt x="25192" y="18225"/>
                    </a:lnTo>
                    <a:lnTo>
                      <a:pt x="25108" y="18162"/>
                    </a:lnTo>
                    <a:lnTo>
                      <a:pt x="25108" y="18058"/>
                    </a:lnTo>
                    <a:lnTo>
                      <a:pt x="25150" y="18120"/>
                    </a:lnTo>
                    <a:lnTo>
                      <a:pt x="25359" y="18162"/>
                    </a:lnTo>
                    <a:lnTo>
                      <a:pt x="25339" y="18078"/>
                    </a:lnTo>
                    <a:lnTo>
                      <a:pt x="25234" y="18037"/>
                    </a:lnTo>
                    <a:lnTo>
                      <a:pt x="25213" y="17953"/>
                    </a:lnTo>
                    <a:lnTo>
                      <a:pt x="25255" y="17932"/>
                    </a:lnTo>
                    <a:lnTo>
                      <a:pt x="25297" y="17848"/>
                    </a:lnTo>
                    <a:lnTo>
                      <a:pt x="25318" y="18016"/>
                    </a:lnTo>
                    <a:lnTo>
                      <a:pt x="25422" y="17974"/>
                    </a:lnTo>
                    <a:lnTo>
                      <a:pt x="25506" y="18016"/>
                    </a:lnTo>
                    <a:lnTo>
                      <a:pt x="25590" y="17953"/>
                    </a:lnTo>
                    <a:lnTo>
                      <a:pt x="25464" y="17744"/>
                    </a:lnTo>
                    <a:lnTo>
                      <a:pt x="25401" y="17514"/>
                    </a:lnTo>
                    <a:lnTo>
                      <a:pt x="25297" y="17388"/>
                    </a:lnTo>
                    <a:lnTo>
                      <a:pt x="25297" y="17283"/>
                    </a:lnTo>
                    <a:lnTo>
                      <a:pt x="25255" y="17200"/>
                    </a:lnTo>
                    <a:lnTo>
                      <a:pt x="25297" y="17137"/>
                    </a:lnTo>
                    <a:lnTo>
                      <a:pt x="25359" y="17221"/>
                    </a:lnTo>
                    <a:lnTo>
                      <a:pt x="25422" y="17409"/>
                    </a:lnTo>
                    <a:lnTo>
                      <a:pt x="25569" y="17597"/>
                    </a:lnTo>
                    <a:lnTo>
                      <a:pt x="25841" y="17639"/>
                    </a:lnTo>
                    <a:lnTo>
                      <a:pt x="25945" y="17723"/>
                    </a:lnTo>
                    <a:lnTo>
                      <a:pt x="26071" y="17723"/>
                    </a:lnTo>
                    <a:lnTo>
                      <a:pt x="26155" y="17660"/>
                    </a:lnTo>
                    <a:lnTo>
                      <a:pt x="26259" y="17660"/>
                    </a:lnTo>
                    <a:lnTo>
                      <a:pt x="26406" y="17514"/>
                    </a:lnTo>
                    <a:lnTo>
                      <a:pt x="26448" y="17242"/>
                    </a:lnTo>
                    <a:lnTo>
                      <a:pt x="26238" y="16990"/>
                    </a:lnTo>
                    <a:lnTo>
                      <a:pt x="26196" y="16823"/>
                    </a:lnTo>
                    <a:lnTo>
                      <a:pt x="26134" y="16739"/>
                    </a:lnTo>
                    <a:lnTo>
                      <a:pt x="26071" y="16739"/>
                    </a:lnTo>
                    <a:lnTo>
                      <a:pt x="25945" y="16886"/>
                    </a:lnTo>
                    <a:lnTo>
                      <a:pt x="25715" y="16907"/>
                    </a:lnTo>
                    <a:lnTo>
                      <a:pt x="25652" y="16928"/>
                    </a:lnTo>
                    <a:lnTo>
                      <a:pt x="25652" y="16907"/>
                    </a:lnTo>
                    <a:lnTo>
                      <a:pt x="25631" y="16823"/>
                    </a:lnTo>
                    <a:lnTo>
                      <a:pt x="25715" y="16865"/>
                    </a:lnTo>
                    <a:lnTo>
                      <a:pt x="25841" y="16823"/>
                    </a:lnTo>
                    <a:lnTo>
                      <a:pt x="25966" y="16718"/>
                    </a:lnTo>
                    <a:lnTo>
                      <a:pt x="25945" y="16677"/>
                    </a:lnTo>
                    <a:lnTo>
                      <a:pt x="25736" y="16551"/>
                    </a:lnTo>
                    <a:lnTo>
                      <a:pt x="25506" y="16300"/>
                    </a:lnTo>
                    <a:lnTo>
                      <a:pt x="25443" y="16300"/>
                    </a:lnTo>
                    <a:lnTo>
                      <a:pt x="25422" y="16363"/>
                    </a:lnTo>
                    <a:lnTo>
                      <a:pt x="25464" y="16446"/>
                    </a:lnTo>
                    <a:lnTo>
                      <a:pt x="25443" y="16488"/>
                    </a:lnTo>
                    <a:lnTo>
                      <a:pt x="25339" y="16405"/>
                    </a:lnTo>
                    <a:lnTo>
                      <a:pt x="25297" y="16258"/>
                    </a:lnTo>
                    <a:lnTo>
                      <a:pt x="25401" y="16279"/>
                    </a:lnTo>
                    <a:lnTo>
                      <a:pt x="25401" y="16091"/>
                    </a:lnTo>
                    <a:lnTo>
                      <a:pt x="25443" y="16195"/>
                    </a:lnTo>
                    <a:lnTo>
                      <a:pt x="25611" y="16342"/>
                    </a:lnTo>
                    <a:lnTo>
                      <a:pt x="25694" y="16363"/>
                    </a:lnTo>
                    <a:lnTo>
                      <a:pt x="25757" y="16551"/>
                    </a:lnTo>
                    <a:lnTo>
                      <a:pt x="25966" y="16677"/>
                    </a:lnTo>
                    <a:lnTo>
                      <a:pt x="26217" y="16760"/>
                    </a:lnTo>
                    <a:lnTo>
                      <a:pt x="26322" y="16907"/>
                    </a:lnTo>
                    <a:lnTo>
                      <a:pt x="26427" y="16970"/>
                    </a:lnTo>
                    <a:lnTo>
                      <a:pt x="26448" y="17032"/>
                    </a:lnTo>
                    <a:lnTo>
                      <a:pt x="26573" y="17095"/>
                    </a:lnTo>
                    <a:lnTo>
                      <a:pt x="26636" y="17137"/>
                    </a:lnTo>
                    <a:lnTo>
                      <a:pt x="26636" y="17011"/>
                    </a:lnTo>
                    <a:lnTo>
                      <a:pt x="26740" y="16970"/>
                    </a:lnTo>
                    <a:lnTo>
                      <a:pt x="26657" y="16907"/>
                    </a:lnTo>
                    <a:lnTo>
                      <a:pt x="26678" y="16802"/>
                    </a:lnTo>
                    <a:lnTo>
                      <a:pt x="26761" y="16928"/>
                    </a:lnTo>
                    <a:lnTo>
                      <a:pt x="26782" y="17011"/>
                    </a:lnTo>
                    <a:lnTo>
                      <a:pt x="26866" y="17032"/>
                    </a:lnTo>
                    <a:lnTo>
                      <a:pt x="26992" y="16865"/>
                    </a:lnTo>
                    <a:lnTo>
                      <a:pt x="26992" y="16656"/>
                    </a:lnTo>
                    <a:lnTo>
                      <a:pt x="26950" y="16572"/>
                    </a:lnTo>
                    <a:lnTo>
                      <a:pt x="26992" y="16405"/>
                    </a:lnTo>
                    <a:lnTo>
                      <a:pt x="27054" y="16593"/>
                    </a:lnTo>
                    <a:lnTo>
                      <a:pt x="27054" y="16698"/>
                    </a:lnTo>
                    <a:lnTo>
                      <a:pt x="27117" y="16467"/>
                    </a:lnTo>
                    <a:lnTo>
                      <a:pt x="27222" y="16405"/>
                    </a:lnTo>
                    <a:lnTo>
                      <a:pt x="27264" y="16467"/>
                    </a:lnTo>
                    <a:lnTo>
                      <a:pt x="27284" y="16488"/>
                    </a:lnTo>
                    <a:lnTo>
                      <a:pt x="27201" y="16593"/>
                    </a:lnTo>
                    <a:lnTo>
                      <a:pt x="27264" y="16614"/>
                    </a:lnTo>
                    <a:lnTo>
                      <a:pt x="27284" y="16698"/>
                    </a:lnTo>
                    <a:lnTo>
                      <a:pt x="27368" y="16614"/>
                    </a:lnTo>
                    <a:lnTo>
                      <a:pt x="27431" y="16656"/>
                    </a:lnTo>
                    <a:lnTo>
                      <a:pt x="27577" y="16802"/>
                    </a:lnTo>
                    <a:lnTo>
                      <a:pt x="27598" y="16760"/>
                    </a:lnTo>
                    <a:lnTo>
                      <a:pt x="27682" y="16760"/>
                    </a:lnTo>
                    <a:lnTo>
                      <a:pt x="27724" y="16802"/>
                    </a:lnTo>
                    <a:lnTo>
                      <a:pt x="27828" y="16781"/>
                    </a:lnTo>
                    <a:lnTo>
                      <a:pt x="27933" y="16593"/>
                    </a:lnTo>
                    <a:lnTo>
                      <a:pt x="28100" y="16509"/>
                    </a:lnTo>
                    <a:lnTo>
                      <a:pt x="28456" y="16153"/>
                    </a:lnTo>
                    <a:lnTo>
                      <a:pt x="28477" y="16070"/>
                    </a:lnTo>
                    <a:lnTo>
                      <a:pt x="28540" y="16049"/>
                    </a:lnTo>
                    <a:lnTo>
                      <a:pt x="28561" y="16091"/>
                    </a:lnTo>
                    <a:lnTo>
                      <a:pt x="28728" y="15881"/>
                    </a:lnTo>
                    <a:lnTo>
                      <a:pt x="28833" y="15840"/>
                    </a:lnTo>
                    <a:lnTo>
                      <a:pt x="28958" y="15735"/>
                    </a:lnTo>
                    <a:lnTo>
                      <a:pt x="29000" y="15672"/>
                    </a:lnTo>
                    <a:lnTo>
                      <a:pt x="28979" y="15547"/>
                    </a:lnTo>
                    <a:lnTo>
                      <a:pt x="28561" y="15442"/>
                    </a:lnTo>
                    <a:lnTo>
                      <a:pt x="28331" y="15400"/>
                    </a:lnTo>
                    <a:lnTo>
                      <a:pt x="28121" y="15317"/>
                    </a:lnTo>
                    <a:lnTo>
                      <a:pt x="28038" y="15128"/>
                    </a:lnTo>
                    <a:lnTo>
                      <a:pt x="27912" y="14898"/>
                    </a:lnTo>
                    <a:lnTo>
                      <a:pt x="27849" y="14898"/>
                    </a:lnTo>
                    <a:lnTo>
                      <a:pt x="27828" y="14710"/>
                    </a:lnTo>
                    <a:lnTo>
                      <a:pt x="27808" y="14689"/>
                    </a:lnTo>
                    <a:lnTo>
                      <a:pt x="27828" y="14626"/>
                    </a:lnTo>
                    <a:lnTo>
                      <a:pt x="27870" y="14626"/>
                    </a:lnTo>
                    <a:lnTo>
                      <a:pt x="27912" y="14563"/>
                    </a:lnTo>
                    <a:lnTo>
                      <a:pt x="27828" y="14501"/>
                    </a:lnTo>
                    <a:lnTo>
                      <a:pt x="27598" y="14501"/>
                    </a:lnTo>
                    <a:lnTo>
                      <a:pt x="27326" y="14417"/>
                    </a:lnTo>
                    <a:lnTo>
                      <a:pt x="27243" y="14417"/>
                    </a:lnTo>
                    <a:lnTo>
                      <a:pt x="27201" y="14480"/>
                    </a:lnTo>
                    <a:lnTo>
                      <a:pt x="27117" y="14396"/>
                    </a:lnTo>
                    <a:lnTo>
                      <a:pt x="27117" y="14312"/>
                    </a:lnTo>
                    <a:lnTo>
                      <a:pt x="27222" y="14354"/>
                    </a:lnTo>
                    <a:lnTo>
                      <a:pt x="27494" y="14375"/>
                    </a:lnTo>
                    <a:lnTo>
                      <a:pt x="27640" y="14480"/>
                    </a:lnTo>
                    <a:lnTo>
                      <a:pt x="27870" y="14480"/>
                    </a:lnTo>
                    <a:lnTo>
                      <a:pt x="28017" y="14584"/>
                    </a:lnTo>
                    <a:lnTo>
                      <a:pt x="28142" y="14814"/>
                    </a:lnTo>
                    <a:lnTo>
                      <a:pt x="28247" y="14835"/>
                    </a:lnTo>
                    <a:lnTo>
                      <a:pt x="28289" y="14898"/>
                    </a:lnTo>
                    <a:lnTo>
                      <a:pt x="28247" y="14919"/>
                    </a:lnTo>
                    <a:lnTo>
                      <a:pt x="28184" y="14919"/>
                    </a:lnTo>
                    <a:lnTo>
                      <a:pt x="28184" y="14982"/>
                    </a:lnTo>
                    <a:lnTo>
                      <a:pt x="28372" y="15045"/>
                    </a:lnTo>
                    <a:lnTo>
                      <a:pt x="28435" y="15191"/>
                    </a:lnTo>
                    <a:lnTo>
                      <a:pt x="28498" y="15296"/>
                    </a:lnTo>
                    <a:lnTo>
                      <a:pt x="28875" y="15358"/>
                    </a:lnTo>
                    <a:lnTo>
                      <a:pt x="28979" y="15317"/>
                    </a:lnTo>
                    <a:lnTo>
                      <a:pt x="29021" y="15191"/>
                    </a:lnTo>
                    <a:lnTo>
                      <a:pt x="29105" y="15128"/>
                    </a:lnTo>
                    <a:lnTo>
                      <a:pt x="29189" y="15149"/>
                    </a:lnTo>
                    <a:lnTo>
                      <a:pt x="29314" y="15003"/>
                    </a:lnTo>
                    <a:lnTo>
                      <a:pt x="29335" y="14982"/>
                    </a:lnTo>
                    <a:lnTo>
                      <a:pt x="29502" y="15128"/>
                    </a:lnTo>
                    <a:lnTo>
                      <a:pt x="29481" y="15149"/>
                    </a:lnTo>
                    <a:lnTo>
                      <a:pt x="29377" y="15317"/>
                    </a:lnTo>
                    <a:lnTo>
                      <a:pt x="29377" y="15400"/>
                    </a:lnTo>
                    <a:lnTo>
                      <a:pt x="29293" y="15505"/>
                    </a:lnTo>
                    <a:lnTo>
                      <a:pt x="29293" y="15568"/>
                    </a:lnTo>
                    <a:lnTo>
                      <a:pt x="29189" y="15756"/>
                    </a:lnTo>
                    <a:lnTo>
                      <a:pt x="29230" y="15840"/>
                    </a:lnTo>
                    <a:lnTo>
                      <a:pt x="29189" y="15861"/>
                    </a:lnTo>
                    <a:lnTo>
                      <a:pt x="29168" y="15965"/>
                    </a:lnTo>
                    <a:lnTo>
                      <a:pt x="29168" y="16070"/>
                    </a:lnTo>
                    <a:lnTo>
                      <a:pt x="29000" y="16195"/>
                    </a:lnTo>
                    <a:lnTo>
                      <a:pt x="28958" y="16300"/>
                    </a:lnTo>
                    <a:lnTo>
                      <a:pt x="28958" y="16467"/>
                    </a:lnTo>
                    <a:lnTo>
                      <a:pt x="28916" y="16509"/>
                    </a:lnTo>
                    <a:lnTo>
                      <a:pt x="28916" y="16677"/>
                    </a:lnTo>
                    <a:lnTo>
                      <a:pt x="28854" y="16760"/>
                    </a:lnTo>
                    <a:lnTo>
                      <a:pt x="28707" y="16760"/>
                    </a:lnTo>
                    <a:lnTo>
                      <a:pt x="28540" y="16823"/>
                    </a:lnTo>
                    <a:lnTo>
                      <a:pt x="28540" y="16928"/>
                    </a:lnTo>
                    <a:lnTo>
                      <a:pt x="28477" y="17116"/>
                    </a:lnTo>
                    <a:lnTo>
                      <a:pt x="28498" y="17242"/>
                    </a:lnTo>
                    <a:lnTo>
                      <a:pt x="28561" y="17242"/>
                    </a:lnTo>
                    <a:lnTo>
                      <a:pt x="28582" y="17137"/>
                    </a:lnTo>
                    <a:lnTo>
                      <a:pt x="28644" y="17116"/>
                    </a:lnTo>
                    <a:lnTo>
                      <a:pt x="28686" y="17137"/>
                    </a:lnTo>
                    <a:lnTo>
                      <a:pt x="28770" y="17200"/>
                    </a:lnTo>
                    <a:lnTo>
                      <a:pt x="28854" y="17200"/>
                    </a:lnTo>
                    <a:lnTo>
                      <a:pt x="28896" y="17179"/>
                    </a:lnTo>
                    <a:lnTo>
                      <a:pt x="28958" y="17179"/>
                    </a:lnTo>
                    <a:lnTo>
                      <a:pt x="29000" y="17221"/>
                    </a:lnTo>
                    <a:lnTo>
                      <a:pt x="29021" y="17304"/>
                    </a:lnTo>
                    <a:lnTo>
                      <a:pt x="28958" y="17409"/>
                    </a:lnTo>
                    <a:lnTo>
                      <a:pt x="28979" y="17514"/>
                    </a:lnTo>
                    <a:lnTo>
                      <a:pt x="28896" y="17597"/>
                    </a:lnTo>
                    <a:lnTo>
                      <a:pt x="28896" y="17744"/>
                    </a:lnTo>
                    <a:lnTo>
                      <a:pt x="28916" y="17806"/>
                    </a:lnTo>
                    <a:lnTo>
                      <a:pt x="28979" y="17765"/>
                    </a:lnTo>
                    <a:lnTo>
                      <a:pt x="29021" y="17806"/>
                    </a:lnTo>
                    <a:lnTo>
                      <a:pt x="29105" y="17806"/>
                    </a:lnTo>
                    <a:lnTo>
                      <a:pt x="29168" y="17744"/>
                    </a:lnTo>
                    <a:lnTo>
                      <a:pt x="29272" y="17744"/>
                    </a:lnTo>
                    <a:lnTo>
                      <a:pt x="29293" y="17702"/>
                    </a:lnTo>
                    <a:lnTo>
                      <a:pt x="29377" y="17639"/>
                    </a:lnTo>
                    <a:lnTo>
                      <a:pt x="29440" y="17639"/>
                    </a:lnTo>
                    <a:lnTo>
                      <a:pt x="29544" y="17555"/>
                    </a:lnTo>
                    <a:lnTo>
                      <a:pt x="29586" y="17430"/>
                    </a:lnTo>
                    <a:lnTo>
                      <a:pt x="29649" y="17346"/>
                    </a:lnTo>
                    <a:lnTo>
                      <a:pt x="29712" y="17283"/>
                    </a:lnTo>
                    <a:lnTo>
                      <a:pt x="29753" y="17283"/>
                    </a:lnTo>
                    <a:lnTo>
                      <a:pt x="29816" y="17325"/>
                    </a:lnTo>
                    <a:lnTo>
                      <a:pt x="29900" y="17283"/>
                    </a:lnTo>
                    <a:lnTo>
                      <a:pt x="29942" y="17242"/>
                    </a:lnTo>
                    <a:lnTo>
                      <a:pt x="30025" y="17242"/>
                    </a:lnTo>
                    <a:lnTo>
                      <a:pt x="30067" y="17095"/>
                    </a:lnTo>
                    <a:lnTo>
                      <a:pt x="30067" y="16970"/>
                    </a:lnTo>
                    <a:lnTo>
                      <a:pt x="30172" y="16886"/>
                    </a:lnTo>
                    <a:lnTo>
                      <a:pt x="30214" y="16802"/>
                    </a:lnTo>
                    <a:lnTo>
                      <a:pt x="30277" y="16802"/>
                    </a:lnTo>
                    <a:lnTo>
                      <a:pt x="30339" y="16865"/>
                    </a:lnTo>
                    <a:lnTo>
                      <a:pt x="30381" y="16802"/>
                    </a:lnTo>
                    <a:lnTo>
                      <a:pt x="30444" y="16781"/>
                    </a:lnTo>
                    <a:lnTo>
                      <a:pt x="30486" y="16802"/>
                    </a:lnTo>
                    <a:lnTo>
                      <a:pt x="30528" y="16907"/>
                    </a:lnTo>
                    <a:lnTo>
                      <a:pt x="30444" y="16970"/>
                    </a:lnTo>
                    <a:lnTo>
                      <a:pt x="30381" y="17011"/>
                    </a:lnTo>
                    <a:lnTo>
                      <a:pt x="30465" y="17074"/>
                    </a:lnTo>
                    <a:lnTo>
                      <a:pt x="30632" y="17074"/>
                    </a:lnTo>
                    <a:lnTo>
                      <a:pt x="30695" y="17095"/>
                    </a:lnTo>
                    <a:lnTo>
                      <a:pt x="30737" y="17179"/>
                    </a:lnTo>
                    <a:lnTo>
                      <a:pt x="30653" y="17283"/>
                    </a:lnTo>
                    <a:lnTo>
                      <a:pt x="30569" y="17304"/>
                    </a:lnTo>
                    <a:lnTo>
                      <a:pt x="30569" y="17430"/>
                    </a:lnTo>
                    <a:lnTo>
                      <a:pt x="30653" y="17451"/>
                    </a:lnTo>
                    <a:lnTo>
                      <a:pt x="30695" y="17430"/>
                    </a:lnTo>
                    <a:lnTo>
                      <a:pt x="30779" y="17430"/>
                    </a:lnTo>
                    <a:lnTo>
                      <a:pt x="30800" y="17451"/>
                    </a:lnTo>
                    <a:lnTo>
                      <a:pt x="30883" y="17430"/>
                    </a:lnTo>
                    <a:lnTo>
                      <a:pt x="30904" y="17514"/>
                    </a:lnTo>
                    <a:lnTo>
                      <a:pt x="31009" y="17514"/>
                    </a:lnTo>
                    <a:lnTo>
                      <a:pt x="31072" y="17555"/>
                    </a:lnTo>
                    <a:lnTo>
                      <a:pt x="31113" y="17555"/>
                    </a:lnTo>
                    <a:lnTo>
                      <a:pt x="31260" y="17639"/>
                    </a:lnTo>
                    <a:lnTo>
                      <a:pt x="31302" y="17618"/>
                    </a:lnTo>
                    <a:lnTo>
                      <a:pt x="31365" y="17493"/>
                    </a:lnTo>
                    <a:lnTo>
                      <a:pt x="31406" y="17451"/>
                    </a:lnTo>
                    <a:lnTo>
                      <a:pt x="31490" y="17346"/>
                    </a:lnTo>
                    <a:lnTo>
                      <a:pt x="31595" y="17346"/>
                    </a:lnTo>
                    <a:lnTo>
                      <a:pt x="31616" y="17304"/>
                    </a:lnTo>
                    <a:lnTo>
                      <a:pt x="31532" y="17283"/>
                    </a:lnTo>
                    <a:lnTo>
                      <a:pt x="31490" y="17200"/>
                    </a:lnTo>
                    <a:lnTo>
                      <a:pt x="31574" y="17179"/>
                    </a:lnTo>
                    <a:lnTo>
                      <a:pt x="31595" y="17095"/>
                    </a:lnTo>
                    <a:lnTo>
                      <a:pt x="31511" y="17053"/>
                    </a:lnTo>
                    <a:lnTo>
                      <a:pt x="31469" y="16990"/>
                    </a:lnTo>
                    <a:lnTo>
                      <a:pt x="31406" y="17011"/>
                    </a:lnTo>
                    <a:lnTo>
                      <a:pt x="31406" y="17095"/>
                    </a:lnTo>
                    <a:lnTo>
                      <a:pt x="31365" y="17116"/>
                    </a:lnTo>
                    <a:lnTo>
                      <a:pt x="31302" y="17095"/>
                    </a:lnTo>
                    <a:lnTo>
                      <a:pt x="31197" y="17032"/>
                    </a:lnTo>
                    <a:lnTo>
                      <a:pt x="31197" y="16970"/>
                    </a:lnTo>
                    <a:lnTo>
                      <a:pt x="31155" y="16990"/>
                    </a:lnTo>
                    <a:lnTo>
                      <a:pt x="31072" y="17074"/>
                    </a:lnTo>
                    <a:lnTo>
                      <a:pt x="30883" y="17074"/>
                    </a:lnTo>
                    <a:lnTo>
                      <a:pt x="30800" y="17011"/>
                    </a:lnTo>
                    <a:lnTo>
                      <a:pt x="30904" y="16970"/>
                    </a:lnTo>
                    <a:lnTo>
                      <a:pt x="30988" y="16970"/>
                    </a:lnTo>
                    <a:lnTo>
                      <a:pt x="31072" y="16907"/>
                    </a:lnTo>
                    <a:lnTo>
                      <a:pt x="31072" y="16823"/>
                    </a:lnTo>
                    <a:lnTo>
                      <a:pt x="31051" y="16802"/>
                    </a:lnTo>
                    <a:lnTo>
                      <a:pt x="31051" y="16677"/>
                    </a:lnTo>
                    <a:lnTo>
                      <a:pt x="31072" y="16593"/>
                    </a:lnTo>
                    <a:lnTo>
                      <a:pt x="31072" y="16551"/>
                    </a:lnTo>
                    <a:lnTo>
                      <a:pt x="31009" y="16488"/>
                    </a:lnTo>
                    <a:lnTo>
                      <a:pt x="31009" y="16405"/>
                    </a:lnTo>
                    <a:lnTo>
                      <a:pt x="30862" y="16258"/>
                    </a:lnTo>
                    <a:lnTo>
                      <a:pt x="30737" y="16195"/>
                    </a:lnTo>
                    <a:lnTo>
                      <a:pt x="30737" y="16153"/>
                    </a:lnTo>
                    <a:lnTo>
                      <a:pt x="30695" y="16028"/>
                    </a:lnTo>
                    <a:lnTo>
                      <a:pt x="30632" y="16028"/>
                    </a:lnTo>
                    <a:lnTo>
                      <a:pt x="30590" y="15944"/>
                    </a:lnTo>
                    <a:lnTo>
                      <a:pt x="30632" y="15819"/>
                    </a:lnTo>
                    <a:lnTo>
                      <a:pt x="30590" y="15735"/>
                    </a:lnTo>
                    <a:lnTo>
                      <a:pt x="30465" y="15735"/>
                    </a:lnTo>
                    <a:lnTo>
                      <a:pt x="30277" y="15651"/>
                    </a:lnTo>
                    <a:lnTo>
                      <a:pt x="30235" y="15547"/>
                    </a:lnTo>
                    <a:lnTo>
                      <a:pt x="30277" y="15505"/>
                    </a:lnTo>
                    <a:lnTo>
                      <a:pt x="30277" y="15442"/>
                    </a:lnTo>
                    <a:lnTo>
                      <a:pt x="30214" y="15358"/>
                    </a:lnTo>
                    <a:lnTo>
                      <a:pt x="30172" y="15296"/>
                    </a:lnTo>
                    <a:lnTo>
                      <a:pt x="30151" y="15296"/>
                    </a:lnTo>
                    <a:lnTo>
                      <a:pt x="30046" y="15421"/>
                    </a:lnTo>
                    <a:lnTo>
                      <a:pt x="30025" y="15526"/>
                    </a:lnTo>
                    <a:lnTo>
                      <a:pt x="29963" y="15568"/>
                    </a:lnTo>
                    <a:lnTo>
                      <a:pt x="29921" y="15526"/>
                    </a:lnTo>
                    <a:lnTo>
                      <a:pt x="29921" y="15400"/>
                    </a:lnTo>
                    <a:lnTo>
                      <a:pt x="29858" y="15296"/>
                    </a:lnTo>
                    <a:lnTo>
                      <a:pt x="29900" y="15212"/>
                    </a:lnTo>
                    <a:lnTo>
                      <a:pt x="30025" y="15212"/>
                    </a:lnTo>
                    <a:lnTo>
                      <a:pt x="30005" y="15128"/>
                    </a:lnTo>
                    <a:lnTo>
                      <a:pt x="30025" y="15024"/>
                    </a:lnTo>
                    <a:lnTo>
                      <a:pt x="30005" y="14919"/>
                    </a:lnTo>
                    <a:lnTo>
                      <a:pt x="29900" y="14940"/>
                    </a:lnTo>
                    <a:lnTo>
                      <a:pt x="29900" y="14877"/>
                    </a:lnTo>
                    <a:lnTo>
                      <a:pt x="29963" y="14773"/>
                    </a:lnTo>
                    <a:lnTo>
                      <a:pt x="29921" y="14731"/>
                    </a:lnTo>
                    <a:lnTo>
                      <a:pt x="29712" y="14814"/>
                    </a:lnTo>
                    <a:cubicBezTo>
                      <a:pt x="29691" y="14773"/>
                      <a:pt x="29628" y="14731"/>
                      <a:pt x="29607" y="14689"/>
                    </a:cubicBezTo>
                    <a:lnTo>
                      <a:pt x="29712" y="14605"/>
                    </a:lnTo>
                    <a:lnTo>
                      <a:pt x="29795" y="14584"/>
                    </a:lnTo>
                    <a:lnTo>
                      <a:pt x="29858" y="14417"/>
                    </a:lnTo>
                    <a:lnTo>
                      <a:pt x="29816" y="14312"/>
                    </a:lnTo>
                    <a:lnTo>
                      <a:pt x="29691" y="14291"/>
                    </a:lnTo>
                    <a:lnTo>
                      <a:pt x="29628" y="14208"/>
                    </a:lnTo>
                    <a:lnTo>
                      <a:pt x="29628" y="14103"/>
                    </a:lnTo>
                    <a:lnTo>
                      <a:pt x="29691" y="14082"/>
                    </a:lnTo>
                    <a:lnTo>
                      <a:pt x="29649" y="13998"/>
                    </a:lnTo>
                    <a:lnTo>
                      <a:pt x="29691" y="13915"/>
                    </a:lnTo>
                    <a:lnTo>
                      <a:pt x="29816" y="13998"/>
                    </a:lnTo>
                    <a:lnTo>
                      <a:pt x="29921" y="13977"/>
                    </a:lnTo>
                    <a:lnTo>
                      <a:pt x="30025" y="14061"/>
                    </a:lnTo>
                    <a:lnTo>
                      <a:pt x="30151" y="14061"/>
                    </a:lnTo>
                    <a:lnTo>
                      <a:pt x="30318" y="13977"/>
                    </a:lnTo>
                    <a:lnTo>
                      <a:pt x="30318" y="14019"/>
                    </a:lnTo>
                    <a:lnTo>
                      <a:pt x="30360" y="14061"/>
                    </a:lnTo>
                    <a:lnTo>
                      <a:pt x="30339" y="14082"/>
                    </a:lnTo>
                    <a:lnTo>
                      <a:pt x="30277" y="14249"/>
                    </a:lnTo>
                    <a:lnTo>
                      <a:pt x="30277" y="14312"/>
                    </a:lnTo>
                    <a:lnTo>
                      <a:pt x="30360" y="14291"/>
                    </a:lnTo>
                    <a:lnTo>
                      <a:pt x="30381" y="14354"/>
                    </a:lnTo>
                    <a:lnTo>
                      <a:pt x="30465" y="14375"/>
                    </a:lnTo>
                    <a:lnTo>
                      <a:pt x="30590" y="14459"/>
                    </a:lnTo>
                    <a:lnTo>
                      <a:pt x="30632" y="14354"/>
                    </a:lnTo>
                    <a:lnTo>
                      <a:pt x="30528" y="14249"/>
                    </a:lnTo>
                    <a:lnTo>
                      <a:pt x="30590" y="14145"/>
                    </a:lnTo>
                    <a:lnTo>
                      <a:pt x="30632" y="14208"/>
                    </a:lnTo>
                    <a:lnTo>
                      <a:pt x="30695" y="14249"/>
                    </a:lnTo>
                    <a:lnTo>
                      <a:pt x="30737" y="14354"/>
                    </a:lnTo>
                    <a:lnTo>
                      <a:pt x="30904" y="14501"/>
                    </a:lnTo>
                    <a:lnTo>
                      <a:pt x="30967" y="14501"/>
                    </a:lnTo>
                    <a:lnTo>
                      <a:pt x="30967" y="14417"/>
                    </a:lnTo>
                    <a:lnTo>
                      <a:pt x="30946" y="14375"/>
                    </a:lnTo>
                    <a:lnTo>
                      <a:pt x="30988" y="14291"/>
                    </a:lnTo>
                    <a:lnTo>
                      <a:pt x="30967" y="14145"/>
                    </a:lnTo>
                    <a:lnTo>
                      <a:pt x="30904" y="14103"/>
                    </a:lnTo>
                    <a:lnTo>
                      <a:pt x="30946" y="13957"/>
                    </a:lnTo>
                    <a:lnTo>
                      <a:pt x="30862" y="13768"/>
                    </a:lnTo>
                    <a:lnTo>
                      <a:pt x="30758" y="13726"/>
                    </a:lnTo>
                    <a:lnTo>
                      <a:pt x="30758" y="13622"/>
                    </a:lnTo>
                    <a:lnTo>
                      <a:pt x="30695" y="13580"/>
                    </a:lnTo>
                    <a:lnTo>
                      <a:pt x="30549" y="13685"/>
                    </a:lnTo>
                    <a:lnTo>
                      <a:pt x="30486" y="13685"/>
                    </a:lnTo>
                    <a:lnTo>
                      <a:pt x="30590" y="13538"/>
                    </a:lnTo>
                    <a:lnTo>
                      <a:pt x="30695" y="13538"/>
                    </a:lnTo>
                    <a:lnTo>
                      <a:pt x="30737" y="13559"/>
                    </a:lnTo>
                    <a:lnTo>
                      <a:pt x="30841" y="13517"/>
                    </a:lnTo>
                    <a:lnTo>
                      <a:pt x="30925" y="13622"/>
                    </a:lnTo>
                    <a:lnTo>
                      <a:pt x="30967" y="13643"/>
                    </a:lnTo>
                    <a:lnTo>
                      <a:pt x="30967" y="13873"/>
                    </a:lnTo>
                    <a:lnTo>
                      <a:pt x="31009" y="13873"/>
                    </a:lnTo>
                    <a:lnTo>
                      <a:pt x="31155" y="13768"/>
                    </a:lnTo>
                    <a:lnTo>
                      <a:pt x="31051" y="13936"/>
                    </a:lnTo>
                    <a:lnTo>
                      <a:pt x="31051" y="13998"/>
                    </a:lnTo>
                    <a:lnTo>
                      <a:pt x="30967" y="14040"/>
                    </a:lnTo>
                    <a:lnTo>
                      <a:pt x="30967" y="14082"/>
                    </a:lnTo>
                    <a:lnTo>
                      <a:pt x="31051" y="14166"/>
                    </a:lnTo>
                    <a:lnTo>
                      <a:pt x="31072" y="14291"/>
                    </a:lnTo>
                    <a:lnTo>
                      <a:pt x="31009" y="14375"/>
                    </a:lnTo>
                    <a:lnTo>
                      <a:pt x="31072" y="14417"/>
                    </a:lnTo>
                    <a:lnTo>
                      <a:pt x="31365" y="14354"/>
                    </a:lnTo>
                    <a:lnTo>
                      <a:pt x="31406" y="14249"/>
                    </a:lnTo>
                    <a:lnTo>
                      <a:pt x="31511" y="14249"/>
                    </a:lnTo>
                    <a:lnTo>
                      <a:pt x="31574" y="14270"/>
                    </a:lnTo>
                    <a:lnTo>
                      <a:pt x="31720" y="14082"/>
                    </a:lnTo>
                    <a:lnTo>
                      <a:pt x="31804" y="14082"/>
                    </a:lnTo>
                    <a:lnTo>
                      <a:pt x="31846" y="13998"/>
                    </a:lnTo>
                    <a:lnTo>
                      <a:pt x="31950" y="13936"/>
                    </a:lnTo>
                    <a:lnTo>
                      <a:pt x="31992" y="13789"/>
                    </a:lnTo>
                    <a:lnTo>
                      <a:pt x="32055" y="13747"/>
                    </a:lnTo>
                    <a:lnTo>
                      <a:pt x="32243" y="13747"/>
                    </a:lnTo>
                    <a:lnTo>
                      <a:pt x="32348" y="13789"/>
                    </a:lnTo>
                    <a:lnTo>
                      <a:pt x="32411" y="13726"/>
                    </a:lnTo>
                    <a:lnTo>
                      <a:pt x="32369" y="13622"/>
                    </a:lnTo>
                    <a:lnTo>
                      <a:pt x="32536" y="13475"/>
                    </a:lnTo>
                    <a:lnTo>
                      <a:pt x="32557" y="13413"/>
                    </a:lnTo>
                    <a:lnTo>
                      <a:pt x="32620" y="13371"/>
                    </a:lnTo>
                    <a:lnTo>
                      <a:pt x="32641" y="13245"/>
                    </a:lnTo>
                    <a:lnTo>
                      <a:pt x="32515" y="13015"/>
                    </a:lnTo>
                    <a:lnTo>
                      <a:pt x="32536" y="12931"/>
                    </a:lnTo>
                    <a:lnTo>
                      <a:pt x="32411" y="12827"/>
                    </a:lnTo>
                    <a:lnTo>
                      <a:pt x="32369" y="12701"/>
                    </a:lnTo>
                    <a:lnTo>
                      <a:pt x="32432" y="12596"/>
                    </a:lnTo>
                    <a:lnTo>
                      <a:pt x="32557" y="12534"/>
                    </a:lnTo>
                    <a:lnTo>
                      <a:pt x="32578" y="12471"/>
                    </a:lnTo>
                    <a:lnTo>
                      <a:pt x="32557" y="12471"/>
                    </a:lnTo>
                    <a:lnTo>
                      <a:pt x="32474" y="12534"/>
                    </a:lnTo>
                    <a:lnTo>
                      <a:pt x="32453" y="12534"/>
                    </a:lnTo>
                    <a:lnTo>
                      <a:pt x="32453" y="12471"/>
                    </a:lnTo>
                    <a:lnTo>
                      <a:pt x="32536" y="12366"/>
                    </a:lnTo>
                    <a:lnTo>
                      <a:pt x="32432" y="12366"/>
                    </a:lnTo>
                    <a:lnTo>
                      <a:pt x="32515" y="12283"/>
                    </a:lnTo>
                    <a:lnTo>
                      <a:pt x="32536" y="12199"/>
                    </a:lnTo>
                    <a:lnTo>
                      <a:pt x="32453" y="12157"/>
                    </a:lnTo>
                    <a:lnTo>
                      <a:pt x="32348" y="12115"/>
                    </a:lnTo>
                    <a:lnTo>
                      <a:pt x="32411" y="12094"/>
                    </a:lnTo>
                    <a:lnTo>
                      <a:pt x="32411" y="11990"/>
                    </a:lnTo>
                    <a:lnTo>
                      <a:pt x="32474" y="11990"/>
                    </a:lnTo>
                    <a:lnTo>
                      <a:pt x="32515" y="12052"/>
                    </a:lnTo>
                    <a:lnTo>
                      <a:pt x="32620" y="12052"/>
                    </a:lnTo>
                    <a:lnTo>
                      <a:pt x="32683" y="12157"/>
                    </a:lnTo>
                    <a:lnTo>
                      <a:pt x="32766" y="12178"/>
                    </a:lnTo>
                    <a:lnTo>
                      <a:pt x="32829" y="12094"/>
                    </a:lnTo>
                    <a:lnTo>
                      <a:pt x="32892" y="12115"/>
                    </a:lnTo>
                    <a:lnTo>
                      <a:pt x="33059" y="12073"/>
                    </a:lnTo>
                    <a:lnTo>
                      <a:pt x="33185" y="11990"/>
                    </a:lnTo>
                    <a:lnTo>
                      <a:pt x="33143" y="11948"/>
                    </a:lnTo>
                    <a:lnTo>
                      <a:pt x="33206" y="11843"/>
                    </a:lnTo>
                    <a:lnTo>
                      <a:pt x="33185" y="11801"/>
                    </a:lnTo>
                    <a:lnTo>
                      <a:pt x="33143" y="11801"/>
                    </a:lnTo>
                    <a:lnTo>
                      <a:pt x="33143" y="11739"/>
                    </a:lnTo>
                    <a:lnTo>
                      <a:pt x="33080" y="11697"/>
                    </a:lnTo>
                    <a:lnTo>
                      <a:pt x="32934" y="11697"/>
                    </a:lnTo>
                    <a:lnTo>
                      <a:pt x="32997" y="11655"/>
                    </a:lnTo>
                    <a:lnTo>
                      <a:pt x="33101" y="11634"/>
                    </a:lnTo>
                    <a:lnTo>
                      <a:pt x="33290" y="11488"/>
                    </a:lnTo>
                    <a:lnTo>
                      <a:pt x="33373" y="11383"/>
                    </a:lnTo>
                    <a:lnTo>
                      <a:pt x="33352" y="11341"/>
                    </a:lnTo>
                    <a:lnTo>
                      <a:pt x="33290" y="11320"/>
                    </a:lnTo>
                    <a:lnTo>
                      <a:pt x="33269" y="11236"/>
                    </a:lnTo>
                    <a:lnTo>
                      <a:pt x="33080" y="11174"/>
                    </a:lnTo>
                    <a:lnTo>
                      <a:pt x="32976" y="11216"/>
                    </a:lnTo>
                    <a:lnTo>
                      <a:pt x="32934" y="11174"/>
                    </a:lnTo>
                    <a:lnTo>
                      <a:pt x="33038" y="11153"/>
                    </a:lnTo>
                    <a:lnTo>
                      <a:pt x="33038" y="11027"/>
                    </a:lnTo>
                    <a:lnTo>
                      <a:pt x="32808" y="10860"/>
                    </a:lnTo>
                    <a:lnTo>
                      <a:pt x="32808" y="10818"/>
                    </a:lnTo>
                    <a:lnTo>
                      <a:pt x="32871" y="10818"/>
                    </a:lnTo>
                    <a:lnTo>
                      <a:pt x="32955" y="10902"/>
                    </a:lnTo>
                    <a:lnTo>
                      <a:pt x="33038" y="10860"/>
                    </a:lnTo>
                    <a:lnTo>
                      <a:pt x="32955" y="10797"/>
                    </a:lnTo>
                    <a:lnTo>
                      <a:pt x="33018" y="10755"/>
                    </a:lnTo>
                    <a:lnTo>
                      <a:pt x="33018" y="10713"/>
                    </a:lnTo>
                    <a:lnTo>
                      <a:pt x="32871" y="10651"/>
                    </a:lnTo>
                    <a:lnTo>
                      <a:pt x="32766" y="10588"/>
                    </a:lnTo>
                    <a:lnTo>
                      <a:pt x="32662" y="10651"/>
                    </a:lnTo>
                    <a:lnTo>
                      <a:pt x="32515" y="10588"/>
                    </a:lnTo>
                    <a:cubicBezTo>
                      <a:pt x="32536" y="10546"/>
                      <a:pt x="32536" y="10525"/>
                      <a:pt x="32536" y="10504"/>
                    </a:cubicBezTo>
                    <a:lnTo>
                      <a:pt x="32599" y="10504"/>
                    </a:lnTo>
                    <a:lnTo>
                      <a:pt x="32620" y="10483"/>
                    </a:lnTo>
                    <a:lnTo>
                      <a:pt x="32599" y="10420"/>
                    </a:lnTo>
                    <a:lnTo>
                      <a:pt x="32536" y="10420"/>
                    </a:lnTo>
                    <a:cubicBezTo>
                      <a:pt x="32536" y="10400"/>
                      <a:pt x="32536" y="10339"/>
                      <a:pt x="32517" y="10317"/>
                    </a:cubicBezTo>
                    <a:lnTo>
                      <a:pt x="32517" y="10317"/>
                    </a:lnTo>
                    <a:cubicBezTo>
                      <a:pt x="32518" y="10308"/>
                      <a:pt x="32523" y="10287"/>
                      <a:pt x="32536" y="10274"/>
                    </a:cubicBezTo>
                    <a:cubicBezTo>
                      <a:pt x="32536" y="10274"/>
                      <a:pt x="32536" y="10232"/>
                      <a:pt x="32557" y="10232"/>
                    </a:cubicBezTo>
                    <a:lnTo>
                      <a:pt x="32641" y="10316"/>
                    </a:lnTo>
                    <a:lnTo>
                      <a:pt x="32746" y="10274"/>
                    </a:lnTo>
                    <a:lnTo>
                      <a:pt x="32934" y="10232"/>
                    </a:lnTo>
                    <a:lnTo>
                      <a:pt x="32976" y="10337"/>
                    </a:lnTo>
                    <a:lnTo>
                      <a:pt x="33080" y="10379"/>
                    </a:lnTo>
                    <a:lnTo>
                      <a:pt x="33143" y="10441"/>
                    </a:lnTo>
                    <a:lnTo>
                      <a:pt x="33185" y="10420"/>
                    </a:lnTo>
                    <a:lnTo>
                      <a:pt x="33352" y="10525"/>
                    </a:lnTo>
                    <a:lnTo>
                      <a:pt x="33394" y="10483"/>
                    </a:lnTo>
                    <a:lnTo>
                      <a:pt x="33457" y="10504"/>
                    </a:lnTo>
                    <a:lnTo>
                      <a:pt x="33499" y="10420"/>
                    </a:lnTo>
                    <a:lnTo>
                      <a:pt x="33478" y="10337"/>
                    </a:lnTo>
                    <a:lnTo>
                      <a:pt x="33394" y="10295"/>
                    </a:lnTo>
                    <a:lnTo>
                      <a:pt x="33310" y="10190"/>
                    </a:lnTo>
                    <a:lnTo>
                      <a:pt x="33269" y="10107"/>
                    </a:lnTo>
                    <a:lnTo>
                      <a:pt x="33059" y="9918"/>
                    </a:lnTo>
                    <a:lnTo>
                      <a:pt x="33038" y="9855"/>
                    </a:lnTo>
                    <a:lnTo>
                      <a:pt x="33038" y="9855"/>
                    </a:lnTo>
                    <a:lnTo>
                      <a:pt x="33101" y="9897"/>
                    </a:lnTo>
                    <a:lnTo>
                      <a:pt x="33143" y="9960"/>
                    </a:lnTo>
                    <a:lnTo>
                      <a:pt x="33206" y="9981"/>
                    </a:lnTo>
                    <a:lnTo>
                      <a:pt x="33310" y="10107"/>
                    </a:lnTo>
                    <a:lnTo>
                      <a:pt x="33394" y="10127"/>
                    </a:lnTo>
                    <a:lnTo>
                      <a:pt x="33415" y="10190"/>
                    </a:lnTo>
                    <a:lnTo>
                      <a:pt x="33499" y="10295"/>
                    </a:lnTo>
                    <a:lnTo>
                      <a:pt x="33603" y="10400"/>
                    </a:lnTo>
                    <a:lnTo>
                      <a:pt x="33624" y="10462"/>
                    </a:lnTo>
                    <a:lnTo>
                      <a:pt x="33687" y="10504"/>
                    </a:lnTo>
                    <a:lnTo>
                      <a:pt x="33792" y="10609"/>
                    </a:lnTo>
                    <a:lnTo>
                      <a:pt x="33834" y="10713"/>
                    </a:lnTo>
                    <a:lnTo>
                      <a:pt x="33938" y="10713"/>
                    </a:lnTo>
                    <a:lnTo>
                      <a:pt x="33980" y="10672"/>
                    </a:lnTo>
                    <a:lnTo>
                      <a:pt x="33917" y="10546"/>
                    </a:lnTo>
                    <a:lnTo>
                      <a:pt x="33834" y="10337"/>
                    </a:lnTo>
                    <a:lnTo>
                      <a:pt x="34001" y="10358"/>
                    </a:lnTo>
                    <a:lnTo>
                      <a:pt x="34189" y="10462"/>
                    </a:lnTo>
                    <a:lnTo>
                      <a:pt x="34357" y="10462"/>
                    </a:lnTo>
                    <a:lnTo>
                      <a:pt x="34357" y="10567"/>
                    </a:lnTo>
                    <a:lnTo>
                      <a:pt x="34336" y="10630"/>
                    </a:lnTo>
                    <a:lnTo>
                      <a:pt x="34440" y="10713"/>
                    </a:lnTo>
                    <a:lnTo>
                      <a:pt x="34545" y="10713"/>
                    </a:lnTo>
                    <a:lnTo>
                      <a:pt x="34566" y="10734"/>
                    </a:lnTo>
                    <a:lnTo>
                      <a:pt x="34838" y="10734"/>
                    </a:lnTo>
                    <a:lnTo>
                      <a:pt x="34922" y="10672"/>
                    </a:lnTo>
                    <a:lnTo>
                      <a:pt x="34984" y="10546"/>
                    </a:lnTo>
                    <a:lnTo>
                      <a:pt x="34984" y="10441"/>
                    </a:lnTo>
                    <a:lnTo>
                      <a:pt x="35026" y="10337"/>
                    </a:lnTo>
                    <a:lnTo>
                      <a:pt x="34963" y="10295"/>
                    </a:lnTo>
                    <a:lnTo>
                      <a:pt x="34880" y="10086"/>
                    </a:lnTo>
                    <a:lnTo>
                      <a:pt x="34838" y="10086"/>
                    </a:lnTo>
                    <a:lnTo>
                      <a:pt x="34754" y="9939"/>
                    </a:lnTo>
                    <a:lnTo>
                      <a:pt x="34775" y="9814"/>
                    </a:lnTo>
                    <a:lnTo>
                      <a:pt x="34838" y="9793"/>
                    </a:lnTo>
                    <a:lnTo>
                      <a:pt x="34838" y="9709"/>
                    </a:lnTo>
                    <a:lnTo>
                      <a:pt x="34859" y="9688"/>
                    </a:lnTo>
                    <a:lnTo>
                      <a:pt x="34922" y="9730"/>
                    </a:lnTo>
                    <a:lnTo>
                      <a:pt x="34943" y="9835"/>
                    </a:lnTo>
                    <a:lnTo>
                      <a:pt x="34984" y="9730"/>
                    </a:lnTo>
                    <a:lnTo>
                      <a:pt x="34984" y="9583"/>
                    </a:lnTo>
                    <a:lnTo>
                      <a:pt x="35047" y="9542"/>
                    </a:lnTo>
                    <a:lnTo>
                      <a:pt x="35089" y="9500"/>
                    </a:lnTo>
                    <a:lnTo>
                      <a:pt x="35089" y="9604"/>
                    </a:lnTo>
                    <a:lnTo>
                      <a:pt x="35131" y="9667"/>
                    </a:lnTo>
                    <a:lnTo>
                      <a:pt x="35089" y="9709"/>
                    </a:lnTo>
                    <a:lnTo>
                      <a:pt x="34984" y="9772"/>
                    </a:lnTo>
                    <a:lnTo>
                      <a:pt x="34963" y="9897"/>
                    </a:lnTo>
                    <a:lnTo>
                      <a:pt x="35026" y="9918"/>
                    </a:lnTo>
                    <a:lnTo>
                      <a:pt x="35068" y="10002"/>
                    </a:lnTo>
                    <a:lnTo>
                      <a:pt x="35068" y="10086"/>
                    </a:lnTo>
                    <a:lnTo>
                      <a:pt x="35194" y="10232"/>
                    </a:lnTo>
                    <a:lnTo>
                      <a:pt x="35256" y="10274"/>
                    </a:lnTo>
                    <a:lnTo>
                      <a:pt x="35256" y="10190"/>
                    </a:lnTo>
                    <a:lnTo>
                      <a:pt x="35298" y="10169"/>
                    </a:lnTo>
                    <a:lnTo>
                      <a:pt x="35361" y="10211"/>
                    </a:lnTo>
                    <a:lnTo>
                      <a:pt x="35466" y="10169"/>
                    </a:lnTo>
                    <a:lnTo>
                      <a:pt x="35487" y="10211"/>
                    </a:lnTo>
                    <a:lnTo>
                      <a:pt x="35466" y="10253"/>
                    </a:lnTo>
                    <a:lnTo>
                      <a:pt x="35466" y="10358"/>
                    </a:lnTo>
                    <a:lnTo>
                      <a:pt x="35403" y="10525"/>
                    </a:lnTo>
                    <a:lnTo>
                      <a:pt x="35403" y="10567"/>
                    </a:lnTo>
                    <a:lnTo>
                      <a:pt x="35298" y="10734"/>
                    </a:lnTo>
                    <a:lnTo>
                      <a:pt x="35235" y="10923"/>
                    </a:lnTo>
                    <a:lnTo>
                      <a:pt x="35235" y="10964"/>
                    </a:lnTo>
                    <a:lnTo>
                      <a:pt x="35256" y="10964"/>
                    </a:lnTo>
                    <a:lnTo>
                      <a:pt x="35298" y="10860"/>
                    </a:lnTo>
                    <a:lnTo>
                      <a:pt x="35403" y="10902"/>
                    </a:lnTo>
                    <a:lnTo>
                      <a:pt x="35403" y="10923"/>
                    </a:lnTo>
                    <a:lnTo>
                      <a:pt x="35487" y="10923"/>
                    </a:lnTo>
                    <a:lnTo>
                      <a:pt x="35549" y="11006"/>
                    </a:lnTo>
                    <a:lnTo>
                      <a:pt x="35696" y="11027"/>
                    </a:lnTo>
                    <a:lnTo>
                      <a:pt x="35591" y="11069"/>
                    </a:lnTo>
                    <a:lnTo>
                      <a:pt x="35570" y="11132"/>
                    </a:lnTo>
                    <a:lnTo>
                      <a:pt x="35507" y="11153"/>
                    </a:lnTo>
                    <a:lnTo>
                      <a:pt x="35466" y="11111"/>
                    </a:lnTo>
                    <a:lnTo>
                      <a:pt x="35382" y="11132"/>
                    </a:lnTo>
                    <a:lnTo>
                      <a:pt x="35403" y="11216"/>
                    </a:lnTo>
                    <a:lnTo>
                      <a:pt x="35466" y="11236"/>
                    </a:lnTo>
                    <a:lnTo>
                      <a:pt x="35487" y="11257"/>
                    </a:lnTo>
                    <a:lnTo>
                      <a:pt x="35591" y="11257"/>
                    </a:lnTo>
                    <a:lnTo>
                      <a:pt x="35591" y="11341"/>
                    </a:lnTo>
                    <a:lnTo>
                      <a:pt x="35612" y="11383"/>
                    </a:lnTo>
                    <a:lnTo>
                      <a:pt x="35612" y="11467"/>
                    </a:lnTo>
                    <a:lnTo>
                      <a:pt x="35675" y="11550"/>
                    </a:lnTo>
                    <a:lnTo>
                      <a:pt x="35779" y="11571"/>
                    </a:lnTo>
                    <a:lnTo>
                      <a:pt x="35821" y="11655"/>
                    </a:lnTo>
                    <a:lnTo>
                      <a:pt x="35863" y="11739"/>
                    </a:lnTo>
                    <a:lnTo>
                      <a:pt x="35821" y="11843"/>
                    </a:lnTo>
                    <a:lnTo>
                      <a:pt x="35759" y="11906"/>
                    </a:lnTo>
                    <a:lnTo>
                      <a:pt x="35675" y="11906"/>
                    </a:lnTo>
                    <a:lnTo>
                      <a:pt x="35612" y="11948"/>
                    </a:lnTo>
                    <a:lnTo>
                      <a:pt x="35570" y="11906"/>
                    </a:lnTo>
                    <a:lnTo>
                      <a:pt x="35487" y="11885"/>
                    </a:lnTo>
                    <a:lnTo>
                      <a:pt x="35445" y="11906"/>
                    </a:lnTo>
                    <a:lnTo>
                      <a:pt x="35361" y="12011"/>
                    </a:lnTo>
                    <a:lnTo>
                      <a:pt x="35403" y="12052"/>
                    </a:lnTo>
                    <a:lnTo>
                      <a:pt x="35403" y="12094"/>
                    </a:lnTo>
                    <a:lnTo>
                      <a:pt x="35361" y="12178"/>
                    </a:lnTo>
                    <a:lnTo>
                      <a:pt x="35382" y="12220"/>
                    </a:lnTo>
                    <a:lnTo>
                      <a:pt x="35445" y="12220"/>
                    </a:lnTo>
                    <a:lnTo>
                      <a:pt x="35466" y="12199"/>
                    </a:lnTo>
                    <a:lnTo>
                      <a:pt x="35549" y="12178"/>
                    </a:lnTo>
                    <a:lnTo>
                      <a:pt x="35654" y="12178"/>
                    </a:lnTo>
                    <a:lnTo>
                      <a:pt x="35717" y="12115"/>
                    </a:lnTo>
                    <a:lnTo>
                      <a:pt x="35800" y="12115"/>
                    </a:lnTo>
                    <a:lnTo>
                      <a:pt x="35863" y="12011"/>
                    </a:lnTo>
                    <a:lnTo>
                      <a:pt x="35905" y="11990"/>
                    </a:lnTo>
                    <a:lnTo>
                      <a:pt x="35926" y="12115"/>
                    </a:lnTo>
                    <a:lnTo>
                      <a:pt x="35989" y="12157"/>
                    </a:lnTo>
                    <a:lnTo>
                      <a:pt x="36072" y="12094"/>
                    </a:lnTo>
                    <a:lnTo>
                      <a:pt x="36135" y="11969"/>
                    </a:lnTo>
                    <a:lnTo>
                      <a:pt x="36240" y="11885"/>
                    </a:lnTo>
                    <a:lnTo>
                      <a:pt x="36303" y="11948"/>
                    </a:lnTo>
                    <a:lnTo>
                      <a:pt x="36303" y="11990"/>
                    </a:lnTo>
                    <a:lnTo>
                      <a:pt x="36219" y="12011"/>
                    </a:lnTo>
                    <a:lnTo>
                      <a:pt x="36177" y="12073"/>
                    </a:lnTo>
                    <a:lnTo>
                      <a:pt x="36219" y="12094"/>
                    </a:lnTo>
                    <a:lnTo>
                      <a:pt x="36219" y="12157"/>
                    </a:lnTo>
                    <a:lnTo>
                      <a:pt x="36093" y="12199"/>
                    </a:lnTo>
                    <a:lnTo>
                      <a:pt x="36072" y="12220"/>
                    </a:lnTo>
                    <a:lnTo>
                      <a:pt x="36219" y="12199"/>
                    </a:lnTo>
                    <a:lnTo>
                      <a:pt x="36240" y="12283"/>
                    </a:lnTo>
                    <a:lnTo>
                      <a:pt x="36135" y="12366"/>
                    </a:lnTo>
                    <a:lnTo>
                      <a:pt x="36177" y="12492"/>
                    </a:lnTo>
                    <a:lnTo>
                      <a:pt x="36219" y="12513"/>
                    </a:lnTo>
                    <a:lnTo>
                      <a:pt x="36282" y="12617"/>
                    </a:lnTo>
                    <a:lnTo>
                      <a:pt x="36407" y="12596"/>
                    </a:lnTo>
                    <a:lnTo>
                      <a:pt x="36428" y="12534"/>
                    </a:lnTo>
                    <a:lnTo>
                      <a:pt x="36407" y="12471"/>
                    </a:lnTo>
                    <a:lnTo>
                      <a:pt x="36407" y="12387"/>
                    </a:lnTo>
                    <a:lnTo>
                      <a:pt x="36449" y="12366"/>
                    </a:lnTo>
                    <a:lnTo>
                      <a:pt x="36595" y="12471"/>
                    </a:lnTo>
                    <a:lnTo>
                      <a:pt x="36595" y="12534"/>
                    </a:lnTo>
                    <a:lnTo>
                      <a:pt x="36533" y="12638"/>
                    </a:lnTo>
                    <a:lnTo>
                      <a:pt x="36616" y="12701"/>
                    </a:lnTo>
                    <a:lnTo>
                      <a:pt x="36637" y="12743"/>
                    </a:lnTo>
                    <a:lnTo>
                      <a:pt x="36491" y="12827"/>
                    </a:lnTo>
                    <a:lnTo>
                      <a:pt x="36449" y="12889"/>
                    </a:lnTo>
                    <a:lnTo>
                      <a:pt x="36533" y="12952"/>
                    </a:lnTo>
                    <a:lnTo>
                      <a:pt x="36763" y="12952"/>
                    </a:lnTo>
                    <a:lnTo>
                      <a:pt x="36826" y="12994"/>
                    </a:lnTo>
                    <a:lnTo>
                      <a:pt x="36826" y="13099"/>
                    </a:lnTo>
                    <a:lnTo>
                      <a:pt x="36826" y="13161"/>
                    </a:lnTo>
                    <a:lnTo>
                      <a:pt x="36867" y="13140"/>
                    </a:lnTo>
                    <a:lnTo>
                      <a:pt x="36867" y="13057"/>
                    </a:lnTo>
                    <a:lnTo>
                      <a:pt x="36930" y="12994"/>
                    </a:lnTo>
                    <a:lnTo>
                      <a:pt x="36972" y="12994"/>
                    </a:lnTo>
                    <a:lnTo>
                      <a:pt x="36972" y="13057"/>
                    </a:lnTo>
                    <a:lnTo>
                      <a:pt x="36930" y="13161"/>
                    </a:lnTo>
                    <a:lnTo>
                      <a:pt x="36930" y="13245"/>
                    </a:lnTo>
                    <a:lnTo>
                      <a:pt x="36847" y="13266"/>
                    </a:lnTo>
                    <a:lnTo>
                      <a:pt x="36805" y="13433"/>
                    </a:lnTo>
                    <a:lnTo>
                      <a:pt x="36805" y="13475"/>
                    </a:lnTo>
                    <a:lnTo>
                      <a:pt x="36867" y="13517"/>
                    </a:lnTo>
                    <a:lnTo>
                      <a:pt x="36867" y="13622"/>
                    </a:lnTo>
                    <a:lnTo>
                      <a:pt x="36826" y="13726"/>
                    </a:lnTo>
                    <a:lnTo>
                      <a:pt x="36826" y="13831"/>
                    </a:lnTo>
                    <a:lnTo>
                      <a:pt x="36847" y="13852"/>
                    </a:lnTo>
                    <a:lnTo>
                      <a:pt x="36847" y="13873"/>
                    </a:lnTo>
                    <a:lnTo>
                      <a:pt x="36826" y="14082"/>
                    </a:lnTo>
                    <a:lnTo>
                      <a:pt x="36763" y="14166"/>
                    </a:lnTo>
                    <a:lnTo>
                      <a:pt x="36826" y="14270"/>
                    </a:lnTo>
                    <a:lnTo>
                      <a:pt x="36805" y="14354"/>
                    </a:lnTo>
                    <a:lnTo>
                      <a:pt x="36637" y="14396"/>
                    </a:lnTo>
                    <a:lnTo>
                      <a:pt x="36491" y="14375"/>
                    </a:lnTo>
                    <a:lnTo>
                      <a:pt x="36428" y="14396"/>
                    </a:lnTo>
                    <a:lnTo>
                      <a:pt x="36407" y="14480"/>
                    </a:lnTo>
                    <a:lnTo>
                      <a:pt x="36198" y="14626"/>
                    </a:lnTo>
                    <a:lnTo>
                      <a:pt x="36198" y="14710"/>
                    </a:lnTo>
                    <a:lnTo>
                      <a:pt x="36344" y="14793"/>
                    </a:lnTo>
                    <a:lnTo>
                      <a:pt x="36303" y="14793"/>
                    </a:lnTo>
                    <a:lnTo>
                      <a:pt x="36219" y="14814"/>
                    </a:lnTo>
                    <a:lnTo>
                      <a:pt x="36303" y="14814"/>
                    </a:lnTo>
                    <a:lnTo>
                      <a:pt x="36177" y="14982"/>
                    </a:lnTo>
                    <a:lnTo>
                      <a:pt x="36093" y="15024"/>
                    </a:lnTo>
                    <a:lnTo>
                      <a:pt x="35884" y="15149"/>
                    </a:lnTo>
                    <a:lnTo>
                      <a:pt x="35738" y="15296"/>
                    </a:lnTo>
                    <a:lnTo>
                      <a:pt x="35675" y="15296"/>
                    </a:lnTo>
                    <a:lnTo>
                      <a:pt x="35633" y="15337"/>
                    </a:lnTo>
                    <a:lnTo>
                      <a:pt x="35591" y="15463"/>
                    </a:lnTo>
                    <a:lnTo>
                      <a:pt x="35675" y="15568"/>
                    </a:lnTo>
                    <a:lnTo>
                      <a:pt x="35696" y="15672"/>
                    </a:lnTo>
                    <a:lnTo>
                      <a:pt x="35800" y="15840"/>
                    </a:lnTo>
                    <a:lnTo>
                      <a:pt x="35842" y="16133"/>
                    </a:lnTo>
                    <a:lnTo>
                      <a:pt x="35779" y="16174"/>
                    </a:lnTo>
                    <a:lnTo>
                      <a:pt x="35738" y="16153"/>
                    </a:lnTo>
                    <a:lnTo>
                      <a:pt x="35675" y="16195"/>
                    </a:lnTo>
                    <a:lnTo>
                      <a:pt x="35654" y="16300"/>
                    </a:lnTo>
                    <a:lnTo>
                      <a:pt x="35633" y="16195"/>
                    </a:lnTo>
                    <a:lnTo>
                      <a:pt x="35633" y="16049"/>
                    </a:lnTo>
                    <a:lnTo>
                      <a:pt x="35570" y="15986"/>
                    </a:lnTo>
                    <a:lnTo>
                      <a:pt x="35466" y="16049"/>
                    </a:lnTo>
                    <a:lnTo>
                      <a:pt x="35424" y="16153"/>
                    </a:lnTo>
                    <a:lnTo>
                      <a:pt x="35319" y="16216"/>
                    </a:lnTo>
                    <a:lnTo>
                      <a:pt x="35235" y="16174"/>
                    </a:lnTo>
                    <a:lnTo>
                      <a:pt x="35256" y="16112"/>
                    </a:lnTo>
                    <a:lnTo>
                      <a:pt x="35256" y="16070"/>
                    </a:lnTo>
                    <a:lnTo>
                      <a:pt x="35047" y="16070"/>
                    </a:lnTo>
                    <a:lnTo>
                      <a:pt x="35005" y="16174"/>
                    </a:lnTo>
                    <a:lnTo>
                      <a:pt x="34922" y="16258"/>
                    </a:lnTo>
                    <a:lnTo>
                      <a:pt x="34796" y="16216"/>
                    </a:lnTo>
                    <a:lnTo>
                      <a:pt x="34712" y="16216"/>
                    </a:lnTo>
                    <a:lnTo>
                      <a:pt x="34650" y="16174"/>
                    </a:lnTo>
                    <a:lnTo>
                      <a:pt x="34587" y="16174"/>
                    </a:lnTo>
                    <a:lnTo>
                      <a:pt x="34503" y="16258"/>
                    </a:lnTo>
                    <a:lnTo>
                      <a:pt x="34357" y="16195"/>
                    </a:lnTo>
                    <a:lnTo>
                      <a:pt x="34315" y="16174"/>
                    </a:lnTo>
                    <a:lnTo>
                      <a:pt x="34231" y="16070"/>
                    </a:lnTo>
                    <a:lnTo>
                      <a:pt x="34106" y="15986"/>
                    </a:lnTo>
                    <a:lnTo>
                      <a:pt x="33980" y="15965"/>
                    </a:lnTo>
                    <a:lnTo>
                      <a:pt x="33834" y="15777"/>
                    </a:lnTo>
                    <a:lnTo>
                      <a:pt x="33813" y="15840"/>
                    </a:lnTo>
                    <a:lnTo>
                      <a:pt x="33813" y="15902"/>
                    </a:lnTo>
                    <a:lnTo>
                      <a:pt x="33792" y="15965"/>
                    </a:lnTo>
                    <a:lnTo>
                      <a:pt x="33750" y="15944"/>
                    </a:lnTo>
                    <a:lnTo>
                      <a:pt x="33708" y="15965"/>
                    </a:lnTo>
                    <a:lnTo>
                      <a:pt x="33708" y="16049"/>
                    </a:lnTo>
                    <a:lnTo>
                      <a:pt x="33771" y="16112"/>
                    </a:lnTo>
                    <a:lnTo>
                      <a:pt x="33750" y="16195"/>
                    </a:lnTo>
                    <a:lnTo>
                      <a:pt x="33687" y="16195"/>
                    </a:lnTo>
                    <a:lnTo>
                      <a:pt x="33582" y="16216"/>
                    </a:lnTo>
                    <a:lnTo>
                      <a:pt x="33499" y="16300"/>
                    </a:lnTo>
                    <a:lnTo>
                      <a:pt x="33373" y="16300"/>
                    </a:lnTo>
                    <a:lnTo>
                      <a:pt x="33290" y="16384"/>
                    </a:lnTo>
                    <a:lnTo>
                      <a:pt x="33290" y="16488"/>
                    </a:lnTo>
                    <a:lnTo>
                      <a:pt x="33206" y="16530"/>
                    </a:lnTo>
                    <a:lnTo>
                      <a:pt x="33164" y="16677"/>
                    </a:lnTo>
                    <a:lnTo>
                      <a:pt x="33248" y="16886"/>
                    </a:lnTo>
                    <a:lnTo>
                      <a:pt x="33352" y="16990"/>
                    </a:lnTo>
                    <a:lnTo>
                      <a:pt x="33394" y="16949"/>
                    </a:lnTo>
                    <a:lnTo>
                      <a:pt x="33499" y="17095"/>
                    </a:lnTo>
                    <a:lnTo>
                      <a:pt x="33478" y="17158"/>
                    </a:lnTo>
                    <a:lnTo>
                      <a:pt x="33666" y="17158"/>
                    </a:lnTo>
                    <a:lnTo>
                      <a:pt x="33771" y="17200"/>
                    </a:lnTo>
                    <a:lnTo>
                      <a:pt x="33813" y="17137"/>
                    </a:lnTo>
                    <a:lnTo>
                      <a:pt x="33917" y="17137"/>
                    </a:lnTo>
                    <a:lnTo>
                      <a:pt x="33980" y="17095"/>
                    </a:lnTo>
                    <a:lnTo>
                      <a:pt x="34106" y="17095"/>
                    </a:lnTo>
                    <a:lnTo>
                      <a:pt x="34189" y="17053"/>
                    </a:lnTo>
                    <a:lnTo>
                      <a:pt x="34273" y="17095"/>
                    </a:lnTo>
                    <a:lnTo>
                      <a:pt x="34315" y="17032"/>
                    </a:lnTo>
                    <a:lnTo>
                      <a:pt x="34315" y="16928"/>
                    </a:lnTo>
                    <a:lnTo>
                      <a:pt x="34336" y="16865"/>
                    </a:lnTo>
                    <a:lnTo>
                      <a:pt x="34398" y="16865"/>
                    </a:lnTo>
                    <a:lnTo>
                      <a:pt x="34503" y="17032"/>
                    </a:lnTo>
                    <a:lnTo>
                      <a:pt x="34587" y="17032"/>
                    </a:lnTo>
                    <a:lnTo>
                      <a:pt x="34650" y="17116"/>
                    </a:lnTo>
                    <a:lnTo>
                      <a:pt x="34796" y="17137"/>
                    </a:lnTo>
                    <a:lnTo>
                      <a:pt x="34817" y="17074"/>
                    </a:lnTo>
                    <a:lnTo>
                      <a:pt x="34901" y="16970"/>
                    </a:lnTo>
                    <a:lnTo>
                      <a:pt x="34943" y="16970"/>
                    </a:lnTo>
                    <a:lnTo>
                      <a:pt x="35026" y="16886"/>
                    </a:lnTo>
                    <a:lnTo>
                      <a:pt x="35131" y="16865"/>
                    </a:lnTo>
                    <a:lnTo>
                      <a:pt x="35110" y="16928"/>
                    </a:lnTo>
                    <a:lnTo>
                      <a:pt x="35110" y="17032"/>
                    </a:lnTo>
                    <a:lnTo>
                      <a:pt x="35026" y="17137"/>
                    </a:lnTo>
                    <a:lnTo>
                      <a:pt x="35026" y="17262"/>
                    </a:lnTo>
                    <a:lnTo>
                      <a:pt x="35131" y="17221"/>
                    </a:lnTo>
                    <a:lnTo>
                      <a:pt x="35173" y="17032"/>
                    </a:lnTo>
                    <a:lnTo>
                      <a:pt x="35215" y="17074"/>
                    </a:lnTo>
                    <a:lnTo>
                      <a:pt x="35256" y="17032"/>
                    </a:lnTo>
                    <a:lnTo>
                      <a:pt x="35340" y="17074"/>
                    </a:lnTo>
                    <a:lnTo>
                      <a:pt x="35256" y="17200"/>
                    </a:lnTo>
                    <a:lnTo>
                      <a:pt x="35277" y="17283"/>
                    </a:lnTo>
                    <a:lnTo>
                      <a:pt x="35277" y="17179"/>
                    </a:lnTo>
                    <a:lnTo>
                      <a:pt x="35466" y="17011"/>
                    </a:lnTo>
                    <a:lnTo>
                      <a:pt x="35487" y="17074"/>
                    </a:lnTo>
                    <a:lnTo>
                      <a:pt x="35361" y="17179"/>
                    </a:lnTo>
                    <a:lnTo>
                      <a:pt x="35361" y="17242"/>
                    </a:lnTo>
                    <a:lnTo>
                      <a:pt x="35445" y="17304"/>
                    </a:lnTo>
                    <a:lnTo>
                      <a:pt x="35487" y="17451"/>
                    </a:lnTo>
                    <a:lnTo>
                      <a:pt x="35487" y="17555"/>
                    </a:lnTo>
                    <a:lnTo>
                      <a:pt x="35507" y="17660"/>
                    </a:lnTo>
                    <a:lnTo>
                      <a:pt x="35612" y="17639"/>
                    </a:lnTo>
                    <a:lnTo>
                      <a:pt x="35612" y="17765"/>
                    </a:lnTo>
                    <a:lnTo>
                      <a:pt x="35675" y="17827"/>
                    </a:lnTo>
                    <a:lnTo>
                      <a:pt x="35759" y="17681"/>
                    </a:lnTo>
                    <a:lnTo>
                      <a:pt x="35717" y="17869"/>
                    </a:lnTo>
                    <a:lnTo>
                      <a:pt x="35654" y="17953"/>
                    </a:lnTo>
                    <a:lnTo>
                      <a:pt x="35759" y="18058"/>
                    </a:lnTo>
                    <a:lnTo>
                      <a:pt x="35759" y="17974"/>
                    </a:lnTo>
                    <a:lnTo>
                      <a:pt x="35800" y="17869"/>
                    </a:lnTo>
                    <a:lnTo>
                      <a:pt x="35863" y="17848"/>
                    </a:lnTo>
                    <a:lnTo>
                      <a:pt x="35863" y="17848"/>
                    </a:lnTo>
                    <a:lnTo>
                      <a:pt x="35821" y="17890"/>
                    </a:lnTo>
                    <a:lnTo>
                      <a:pt x="35863" y="18037"/>
                    </a:lnTo>
                    <a:lnTo>
                      <a:pt x="35926" y="18162"/>
                    </a:lnTo>
                    <a:lnTo>
                      <a:pt x="36093" y="18141"/>
                    </a:lnTo>
                    <a:lnTo>
                      <a:pt x="36031" y="18183"/>
                    </a:lnTo>
                    <a:lnTo>
                      <a:pt x="35821" y="18309"/>
                    </a:lnTo>
                    <a:lnTo>
                      <a:pt x="35675" y="18309"/>
                    </a:lnTo>
                    <a:lnTo>
                      <a:pt x="35654" y="18371"/>
                    </a:lnTo>
                    <a:lnTo>
                      <a:pt x="35759" y="18413"/>
                    </a:lnTo>
                    <a:lnTo>
                      <a:pt x="35759" y="18560"/>
                    </a:lnTo>
                    <a:lnTo>
                      <a:pt x="35821" y="18664"/>
                    </a:lnTo>
                    <a:lnTo>
                      <a:pt x="35905" y="18727"/>
                    </a:lnTo>
                    <a:lnTo>
                      <a:pt x="35989" y="18727"/>
                    </a:lnTo>
                    <a:lnTo>
                      <a:pt x="35989" y="18790"/>
                    </a:lnTo>
                    <a:lnTo>
                      <a:pt x="36093" y="18874"/>
                    </a:lnTo>
                    <a:lnTo>
                      <a:pt x="36156" y="18915"/>
                    </a:lnTo>
                    <a:lnTo>
                      <a:pt x="36219" y="18915"/>
                    </a:lnTo>
                    <a:lnTo>
                      <a:pt x="36407" y="19041"/>
                    </a:lnTo>
                    <a:lnTo>
                      <a:pt x="36512" y="19041"/>
                    </a:lnTo>
                    <a:lnTo>
                      <a:pt x="36512" y="19104"/>
                    </a:lnTo>
                    <a:lnTo>
                      <a:pt x="36575" y="19125"/>
                    </a:lnTo>
                    <a:lnTo>
                      <a:pt x="36595" y="19083"/>
                    </a:lnTo>
                    <a:lnTo>
                      <a:pt x="36616" y="19041"/>
                    </a:lnTo>
                    <a:lnTo>
                      <a:pt x="36721" y="19104"/>
                    </a:lnTo>
                    <a:lnTo>
                      <a:pt x="36679" y="19125"/>
                    </a:lnTo>
                    <a:lnTo>
                      <a:pt x="36616" y="19187"/>
                    </a:lnTo>
                    <a:lnTo>
                      <a:pt x="36679" y="19292"/>
                    </a:lnTo>
                    <a:lnTo>
                      <a:pt x="36742" y="19334"/>
                    </a:lnTo>
                    <a:lnTo>
                      <a:pt x="36805" y="19334"/>
                    </a:lnTo>
                    <a:lnTo>
                      <a:pt x="36805" y="19418"/>
                    </a:lnTo>
                    <a:lnTo>
                      <a:pt x="36930" y="19543"/>
                    </a:lnTo>
                    <a:lnTo>
                      <a:pt x="37014" y="19543"/>
                    </a:lnTo>
                    <a:lnTo>
                      <a:pt x="37056" y="19606"/>
                    </a:lnTo>
                    <a:lnTo>
                      <a:pt x="37098" y="19648"/>
                    </a:lnTo>
                    <a:lnTo>
                      <a:pt x="37265" y="19731"/>
                    </a:lnTo>
                    <a:lnTo>
                      <a:pt x="37328" y="19711"/>
                    </a:lnTo>
                    <a:lnTo>
                      <a:pt x="37370" y="19731"/>
                    </a:lnTo>
                    <a:lnTo>
                      <a:pt x="37453" y="19731"/>
                    </a:lnTo>
                    <a:lnTo>
                      <a:pt x="37537" y="19773"/>
                    </a:lnTo>
                    <a:lnTo>
                      <a:pt x="37558" y="19857"/>
                    </a:lnTo>
                    <a:lnTo>
                      <a:pt x="37725" y="19983"/>
                    </a:lnTo>
                    <a:lnTo>
                      <a:pt x="37788" y="19983"/>
                    </a:lnTo>
                    <a:lnTo>
                      <a:pt x="37872" y="20045"/>
                    </a:lnTo>
                    <a:lnTo>
                      <a:pt x="38060" y="20087"/>
                    </a:lnTo>
                    <a:lnTo>
                      <a:pt x="38165" y="20150"/>
                    </a:lnTo>
                    <a:lnTo>
                      <a:pt x="38269" y="20150"/>
                    </a:lnTo>
                    <a:lnTo>
                      <a:pt x="38290" y="20129"/>
                    </a:lnTo>
                    <a:lnTo>
                      <a:pt x="38290" y="20066"/>
                    </a:lnTo>
                    <a:lnTo>
                      <a:pt x="38207" y="19983"/>
                    </a:lnTo>
                    <a:lnTo>
                      <a:pt x="38165" y="19920"/>
                    </a:lnTo>
                    <a:lnTo>
                      <a:pt x="38207" y="19857"/>
                    </a:lnTo>
                    <a:lnTo>
                      <a:pt x="38290" y="19878"/>
                    </a:lnTo>
                    <a:lnTo>
                      <a:pt x="38311" y="19815"/>
                    </a:lnTo>
                    <a:lnTo>
                      <a:pt x="38290" y="19752"/>
                    </a:lnTo>
                    <a:lnTo>
                      <a:pt x="38248" y="19773"/>
                    </a:lnTo>
                    <a:lnTo>
                      <a:pt x="38207" y="19731"/>
                    </a:lnTo>
                    <a:lnTo>
                      <a:pt x="38248" y="19606"/>
                    </a:lnTo>
                    <a:lnTo>
                      <a:pt x="38207" y="19564"/>
                    </a:lnTo>
                    <a:lnTo>
                      <a:pt x="38102" y="19669"/>
                    </a:lnTo>
                    <a:lnTo>
                      <a:pt x="38102" y="19627"/>
                    </a:lnTo>
                    <a:lnTo>
                      <a:pt x="38081" y="19543"/>
                    </a:lnTo>
                    <a:lnTo>
                      <a:pt x="38018" y="19543"/>
                    </a:lnTo>
                    <a:lnTo>
                      <a:pt x="38123" y="19439"/>
                    </a:lnTo>
                    <a:lnTo>
                      <a:pt x="38102" y="19313"/>
                    </a:lnTo>
                    <a:lnTo>
                      <a:pt x="38060" y="19292"/>
                    </a:lnTo>
                    <a:lnTo>
                      <a:pt x="37956" y="19292"/>
                    </a:lnTo>
                    <a:lnTo>
                      <a:pt x="37976" y="19187"/>
                    </a:lnTo>
                    <a:lnTo>
                      <a:pt x="37935" y="19083"/>
                    </a:lnTo>
                    <a:lnTo>
                      <a:pt x="37893" y="18999"/>
                    </a:lnTo>
                    <a:lnTo>
                      <a:pt x="37788" y="18999"/>
                    </a:lnTo>
                    <a:lnTo>
                      <a:pt x="37851" y="18915"/>
                    </a:lnTo>
                    <a:lnTo>
                      <a:pt x="37767" y="18894"/>
                    </a:lnTo>
                    <a:lnTo>
                      <a:pt x="37725" y="18894"/>
                    </a:lnTo>
                    <a:lnTo>
                      <a:pt x="37746" y="18832"/>
                    </a:lnTo>
                    <a:lnTo>
                      <a:pt x="37663" y="18727"/>
                    </a:lnTo>
                    <a:lnTo>
                      <a:pt x="37663" y="18748"/>
                    </a:lnTo>
                    <a:lnTo>
                      <a:pt x="37621" y="18748"/>
                    </a:lnTo>
                    <a:lnTo>
                      <a:pt x="37621" y="18602"/>
                    </a:lnTo>
                    <a:lnTo>
                      <a:pt x="37621" y="18539"/>
                    </a:lnTo>
                    <a:lnTo>
                      <a:pt x="37621" y="18476"/>
                    </a:lnTo>
                    <a:lnTo>
                      <a:pt x="37453" y="18350"/>
                    </a:lnTo>
                    <a:lnTo>
                      <a:pt x="37432" y="18225"/>
                    </a:lnTo>
                    <a:lnTo>
                      <a:pt x="37432" y="18120"/>
                    </a:lnTo>
                    <a:lnTo>
                      <a:pt x="37516" y="18162"/>
                    </a:lnTo>
                    <a:lnTo>
                      <a:pt x="37558" y="18078"/>
                    </a:lnTo>
                    <a:lnTo>
                      <a:pt x="37663" y="18120"/>
                    </a:lnTo>
                    <a:lnTo>
                      <a:pt x="37663" y="18225"/>
                    </a:lnTo>
                    <a:lnTo>
                      <a:pt x="37746" y="18371"/>
                    </a:lnTo>
                    <a:lnTo>
                      <a:pt x="37872" y="18434"/>
                    </a:lnTo>
                    <a:lnTo>
                      <a:pt x="37935" y="18476"/>
                    </a:lnTo>
                    <a:lnTo>
                      <a:pt x="37935" y="18560"/>
                    </a:lnTo>
                    <a:lnTo>
                      <a:pt x="37976" y="18602"/>
                    </a:lnTo>
                    <a:lnTo>
                      <a:pt x="37976" y="18539"/>
                    </a:lnTo>
                    <a:lnTo>
                      <a:pt x="37935" y="18392"/>
                    </a:lnTo>
                    <a:lnTo>
                      <a:pt x="37935" y="18350"/>
                    </a:lnTo>
                    <a:lnTo>
                      <a:pt x="37976" y="18309"/>
                    </a:lnTo>
                    <a:lnTo>
                      <a:pt x="38018" y="18392"/>
                    </a:lnTo>
                    <a:lnTo>
                      <a:pt x="38018" y="18455"/>
                    </a:lnTo>
                    <a:lnTo>
                      <a:pt x="38081" y="18497"/>
                    </a:lnTo>
                    <a:lnTo>
                      <a:pt x="38123" y="18685"/>
                    </a:lnTo>
                    <a:lnTo>
                      <a:pt x="38207" y="18706"/>
                    </a:lnTo>
                    <a:lnTo>
                      <a:pt x="38207" y="18769"/>
                    </a:lnTo>
                    <a:lnTo>
                      <a:pt x="38290" y="18832"/>
                    </a:lnTo>
                    <a:lnTo>
                      <a:pt x="38374" y="19020"/>
                    </a:lnTo>
                    <a:lnTo>
                      <a:pt x="38416" y="18936"/>
                    </a:lnTo>
                    <a:lnTo>
                      <a:pt x="38395" y="18832"/>
                    </a:lnTo>
                    <a:lnTo>
                      <a:pt x="38395" y="18664"/>
                    </a:lnTo>
                    <a:lnTo>
                      <a:pt x="38416" y="18560"/>
                    </a:lnTo>
                    <a:lnTo>
                      <a:pt x="38416" y="18643"/>
                    </a:lnTo>
                    <a:lnTo>
                      <a:pt x="38479" y="18811"/>
                    </a:lnTo>
                    <a:lnTo>
                      <a:pt x="38479" y="18915"/>
                    </a:lnTo>
                    <a:lnTo>
                      <a:pt x="38479" y="18999"/>
                    </a:lnTo>
                    <a:lnTo>
                      <a:pt x="38520" y="19020"/>
                    </a:lnTo>
                    <a:lnTo>
                      <a:pt x="38604" y="19083"/>
                    </a:lnTo>
                    <a:lnTo>
                      <a:pt x="38625" y="18999"/>
                    </a:lnTo>
                    <a:lnTo>
                      <a:pt x="38583" y="18957"/>
                    </a:lnTo>
                    <a:lnTo>
                      <a:pt x="38583" y="18894"/>
                    </a:lnTo>
                    <a:lnTo>
                      <a:pt x="38667" y="18915"/>
                    </a:lnTo>
                    <a:lnTo>
                      <a:pt x="38688" y="19020"/>
                    </a:lnTo>
                    <a:lnTo>
                      <a:pt x="38688" y="19104"/>
                    </a:lnTo>
                    <a:lnTo>
                      <a:pt x="38709" y="19125"/>
                    </a:lnTo>
                    <a:lnTo>
                      <a:pt x="38709" y="19062"/>
                    </a:lnTo>
                    <a:lnTo>
                      <a:pt x="38772" y="19020"/>
                    </a:lnTo>
                    <a:lnTo>
                      <a:pt x="38772" y="19187"/>
                    </a:lnTo>
                    <a:lnTo>
                      <a:pt x="38813" y="19271"/>
                    </a:lnTo>
                    <a:lnTo>
                      <a:pt x="38897" y="19271"/>
                    </a:lnTo>
                    <a:lnTo>
                      <a:pt x="38939" y="19208"/>
                    </a:lnTo>
                    <a:lnTo>
                      <a:pt x="38939" y="19313"/>
                    </a:lnTo>
                    <a:lnTo>
                      <a:pt x="38918" y="19376"/>
                    </a:lnTo>
                    <a:lnTo>
                      <a:pt x="38981" y="19543"/>
                    </a:lnTo>
                    <a:lnTo>
                      <a:pt x="39023" y="19627"/>
                    </a:lnTo>
                    <a:lnTo>
                      <a:pt x="39127" y="19627"/>
                    </a:lnTo>
                    <a:lnTo>
                      <a:pt x="39127" y="19543"/>
                    </a:lnTo>
                    <a:lnTo>
                      <a:pt x="39106" y="19522"/>
                    </a:lnTo>
                    <a:lnTo>
                      <a:pt x="39106" y="19397"/>
                    </a:lnTo>
                    <a:lnTo>
                      <a:pt x="39044" y="19187"/>
                    </a:lnTo>
                    <a:lnTo>
                      <a:pt x="39127" y="19187"/>
                    </a:lnTo>
                    <a:lnTo>
                      <a:pt x="39169" y="19271"/>
                    </a:lnTo>
                    <a:lnTo>
                      <a:pt x="39274" y="19292"/>
                    </a:lnTo>
                    <a:lnTo>
                      <a:pt x="39316" y="19271"/>
                    </a:lnTo>
                    <a:lnTo>
                      <a:pt x="39253" y="19166"/>
                    </a:lnTo>
                    <a:lnTo>
                      <a:pt x="39295" y="19083"/>
                    </a:lnTo>
                    <a:lnTo>
                      <a:pt x="39295" y="18894"/>
                    </a:lnTo>
                    <a:lnTo>
                      <a:pt x="39211" y="18706"/>
                    </a:lnTo>
                    <a:lnTo>
                      <a:pt x="39232" y="18560"/>
                    </a:lnTo>
                    <a:lnTo>
                      <a:pt x="39232" y="18392"/>
                    </a:lnTo>
                    <a:lnTo>
                      <a:pt x="39253" y="18560"/>
                    </a:lnTo>
                    <a:lnTo>
                      <a:pt x="39232" y="18664"/>
                    </a:lnTo>
                    <a:lnTo>
                      <a:pt x="39253" y="18790"/>
                    </a:lnTo>
                    <a:lnTo>
                      <a:pt x="39420" y="18957"/>
                    </a:lnTo>
                    <a:lnTo>
                      <a:pt x="39441" y="18894"/>
                    </a:lnTo>
                    <a:lnTo>
                      <a:pt x="39420" y="18769"/>
                    </a:lnTo>
                    <a:lnTo>
                      <a:pt x="39462" y="18664"/>
                    </a:lnTo>
                    <a:lnTo>
                      <a:pt x="39462" y="18497"/>
                    </a:lnTo>
                    <a:lnTo>
                      <a:pt x="39546" y="18455"/>
                    </a:lnTo>
                    <a:lnTo>
                      <a:pt x="39525" y="18434"/>
                    </a:lnTo>
                    <a:lnTo>
                      <a:pt x="39399" y="18246"/>
                    </a:lnTo>
                    <a:lnTo>
                      <a:pt x="39357" y="18120"/>
                    </a:lnTo>
                    <a:lnTo>
                      <a:pt x="39316" y="18078"/>
                    </a:lnTo>
                    <a:lnTo>
                      <a:pt x="39336" y="18016"/>
                    </a:lnTo>
                    <a:lnTo>
                      <a:pt x="39253" y="17869"/>
                    </a:lnTo>
                    <a:lnTo>
                      <a:pt x="39190" y="17786"/>
                    </a:lnTo>
                    <a:lnTo>
                      <a:pt x="39316" y="17765"/>
                    </a:lnTo>
                    <a:lnTo>
                      <a:pt x="39336" y="17723"/>
                    </a:lnTo>
                    <a:lnTo>
                      <a:pt x="39420" y="17639"/>
                    </a:lnTo>
                    <a:lnTo>
                      <a:pt x="39357" y="17576"/>
                    </a:lnTo>
                    <a:lnTo>
                      <a:pt x="39295" y="17618"/>
                    </a:lnTo>
                    <a:lnTo>
                      <a:pt x="39148" y="17639"/>
                    </a:lnTo>
                    <a:lnTo>
                      <a:pt x="39106" y="17597"/>
                    </a:lnTo>
                    <a:lnTo>
                      <a:pt x="39127" y="17555"/>
                    </a:lnTo>
                    <a:lnTo>
                      <a:pt x="39148" y="17514"/>
                    </a:lnTo>
                    <a:lnTo>
                      <a:pt x="39232" y="17430"/>
                    </a:lnTo>
                    <a:lnTo>
                      <a:pt x="39253" y="17325"/>
                    </a:lnTo>
                    <a:lnTo>
                      <a:pt x="39211" y="17242"/>
                    </a:lnTo>
                    <a:lnTo>
                      <a:pt x="39148" y="17242"/>
                    </a:lnTo>
                    <a:lnTo>
                      <a:pt x="39148" y="17304"/>
                    </a:lnTo>
                    <a:lnTo>
                      <a:pt x="39106" y="17388"/>
                    </a:lnTo>
                    <a:lnTo>
                      <a:pt x="39106" y="17304"/>
                    </a:lnTo>
                    <a:lnTo>
                      <a:pt x="39085" y="17325"/>
                    </a:lnTo>
                    <a:lnTo>
                      <a:pt x="38939" y="17346"/>
                    </a:lnTo>
                    <a:lnTo>
                      <a:pt x="38918" y="17304"/>
                    </a:lnTo>
                    <a:lnTo>
                      <a:pt x="39002" y="17242"/>
                    </a:lnTo>
                    <a:lnTo>
                      <a:pt x="39023" y="17200"/>
                    </a:lnTo>
                    <a:lnTo>
                      <a:pt x="38981" y="17137"/>
                    </a:lnTo>
                    <a:lnTo>
                      <a:pt x="38939" y="17032"/>
                    </a:lnTo>
                    <a:lnTo>
                      <a:pt x="38876" y="16990"/>
                    </a:lnTo>
                    <a:lnTo>
                      <a:pt x="38813" y="17011"/>
                    </a:lnTo>
                    <a:lnTo>
                      <a:pt x="38813" y="17116"/>
                    </a:lnTo>
                    <a:lnTo>
                      <a:pt x="38792" y="17179"/>
                    </a:lnTo>
                    <a:lnTo>
                      <a:pt x="38772" y="17137"/>
                    </a:lnTo>
                    <a:lnTo>
                      <a:pt x="38772" y="17011"/>
                    </a:lnTo>
                    <a:lnTo>
                      <a:pt x="38730" y="16928"/>
                    </a:lnTo>
                    <a:lnTo>
                      <a:pt x="38688" y="16928"/>
                    </a:lnTo>
                    <a:lnTo>
                      <a:pt x="38709" y="16865"/>
                    </a:lnTo>
                    <a:lnTo>
                      <a:pt x="38667" y="16865"/>
                    </a:lnTo>
                    <a:lnTo>
                      <a:pt x="38667" y="16823"/>
                    </a:lnTo>
                    <a:lnTo>
                      <a:pt x="38688" y="16823"/>
                    </a:lnTo>
                    <a:lnTo>
                      <a:pt x="38667" y="16760"/>
                    </a:lnTo>
                    <a:lnTo>
                      <a:pt x="38604" y="16718"/>
                    </a:lnTo>
                    <a:lnTo>
                      <a:pt x="38625" y="16677"/>
                    </a:lnTo>
                    <a:lnTo>
                      <a:pt x="38730" y="16677"/>
                    </a:lnTo>
                    <a:lnTo>
                      <a:pt x="38792" y="16656"/>
                    </a:lnTo>
                    <a:lnTo>
                      <a:pt x="38730" y="16593"/>
                    </a:lnTo>
                    <a:lnTo>
                      <a:pt x="38625" y="16593"/>
                    </a:lnTo>
                    <a:lnTo>
                      <a:pt x="38583" y="16572"/>
                    </a:lnTo>
                    <a:lnTo>
                      <a:pt x="38625" y="16488"/>
                    </a:lnTo>
                    <a:lnTo>
                      <a:pt x="38730" y="16446"/>
                    </a:lnTo>
                    <a:lnTo>
                      <a:pt x="38730" y="16405"/>
                    </a:lnTo>
                    <a:lnTo>
                      <a:pt x="38688" y="16363"/>
                    </a:lnTo>
                    <a:lnTo>
                      <a:pt x="38520" y="16363"/>
                    </a:lnTo>
                    <a:lnTo>
                      <a:pt x="38500" y="16405"/>
                    </a:lnTo>
                    <a:lnTo>
                      <a:pt x="38458" y="16488"/>
                    </a:lnTo>
                    <a:lnTo>
                      <a:pt x="38248" y="16530"/>
                    </a:lnTo>
                    <a:lnTo>
                      <a:pt x="38353" y="16467"/>
                    </a:lnTo>
                    <a:lnTo>
                      <a:pt x="38500" y="16321"/>
                    </a:lnTo>
                    <a:lnTo>
                      <a:pt x="38562" y="16216"/>
                    </a:lnTo>
                    <a:lnTo>
                      <a:pt x="38562" y="16174"/>
                    </a:lnTo>
                    <a:lnTo>
                      <a:pt x="38458" y="16174"/>
                    </a:lnTo>
                    <a:lnTo>
                      <a:pt x="38395" y="16153"/>
                    </a:lnTo>
                    <a:lnTo>
                      <a:pt x="38458" y="16091"/>
                    </a:lnTo>
                    <a:lnTo>
                      <a:pt x="38416" y="16049"/>
                    </a:lnTo>
                    <a:lnTo>
                      <a:pt x="38374" y="16070"/>
                    </a:lnTo>
                    <a:lnTo>
                      <a:pt x="38374" y="15986"/>
                    </a:lnTo>
                    <a:lnTo>
                      <a:pt x="38416" y="15923"/>
                    </a:lnTo>
                    <a:lnTo>
                      <a:pt x="38416" y="15819"/>
                    </a:lnTo>
                    <a:lnTo>
                      <a:pt x="38290" y="15777"/>
                    </a:lnTo>
                    <a:lnTo>
                      <a:pt x="38207" y="15756"/>
                    </a:lnTo>
                    <a:lnTo>
                      <a:pt x="38081" y="15756"/>
                    </a:lnTo>
                    <a:lnTo>
                      <a:pt x="38039" y="15693"/>
                    </a:lnTo>
                    <a:lnTo>
                      <a:pt x="38165" y="15693"/>
                    </a:lnTo>
                    <a:lnTo>
                      <a:pt x="38269" y="15672"/>
                    </a:lnTo>
                    <a:lnTo>
                      <a:pt x="38311" y="15630"/>
                    </a:lnTo>
                    <a:lnTo>
                      <a:pt x="38374" y="15693"/>
                    </a:lnTo>
                    <a:lnTo>
                      <a:pt x="38395" y="15756"/>
                    </a:lnTo>
                    <a:lnTo>
                      <a:pt x="38500" y="15756"/>
                    </a:lnTo>
                    <a:lnTo>
                      <a:pt x="38604" y="15798"/>
                    </a:lnTo>
                    <a:lnTo>
                      <a:pt x="38625" y="15881"/>
                    </a:lnTo>
                    <a:lnTo>
                      <a:pt x="38604" y="15965"/>
                    </a:lnTo>
                    <a:lnTo>
                      <a:pt x="38625" y="16049"/>
                    </a:lnTo>
                    <a:lnTo>
                      <a:pt x="38730" y="16174"/>
                    </a:lnTo>
                    <a:lnTo>
                      <a:pt x="38772" y="16174"/>
                    </a:lnTo>
                    <a:lnTo>
                      <a:pt x="38792" y="16070"/>
                    </a:lnTo>
                    <a:lnTo>
                      <a:pt x="38834" y="16133"/>
                    </a:lnTo>
                    <a:lnTo>
                      <a:pt x="38981" y="16153"/>
                    </a:lnTo>
                    <a:lnTo>
                      <a:pt x="39023" y="16133"/>
                    </a:lnTo>
                    <a:lnTo>
                      <a:pt x="39023" y="16070"/>
                    </a:lnTo>
                    <a:lnTo>
                      <a:pt x="38981" y="16049"/>
                    </a:lnTo>
                    <a:lnTo>
                      <a:pt x="38981" y="15965"/>
                    </a:lnTo>
                    <a:lnTo>
                      <a:pt x="38939" y="15861"/>
                    </a:lnTo>
                    <a:lnTo>
                      <a:pt x="38876" y="15777"/>
                    </a:lnTo>
                    <a:lnTo>
                      <a:pt x="38792" y="15756"/>
                    </a:lnTo>
                    <a:lnTo>
                      <a:pt x="38813" y="15672"/>
                    </a:lnTo>
                    <a:lnTo>
                      <a:pt x="38813" y="15589"/>
                    </a:lnTo>
                    <a:lnTo>
                      <a:pt x="38772" y="15547"/>
                    </a:lnTo>
                    <a:lnTo>
                      <a:pt x="38792" y="15526"/>
                    </a:lnTo>
                    <a:lnTo>
                      <a:pt x="38834" y="15547"/>
                    </a:lnTo>
                    <a:lnTo>
                      <a:pt x="38876" y="15651"/>
                    </a:lnTo>
                    <a:lnTo>
                      <a:pt x="38918" y="15693"/>
                    </a:lnTo>
                    <a:lnTo>
                      <a:pt x="39002" y="15672"/>
                    </a:lnTo>
                    <a:lnTo>
                      <a:pt x="38981" y="15651"/>
                    </a:lnTo>
                    <a:lnTo>
                      <a:pt x="39002" y="15630"/>
                    </a:lnTo>
                    <a:lnTo>
                      <a:pt x="39085" y="15651"/>
                    </a:lnTo>
                    <a:lnTo>
                      <a:pt x="39044" y="15547"/>
                    </a:lnTo>
                    <a:lnTo>
                      <a:pt x="39002" y="15442"/>
                    </a:lnTo>
                    <a:lnTo>
                      <a:pt x="38897" y="15379"/>
                    </a:lnTo>
                    <a:lnTo>
                      <a:pt x="39002" y="15379"/>
                    </a:lnTo>
                    <a:lnTo>
                      <a:pt x="39044" y="15442"/>
                    </a:lnTo>
                    <a:lnTo>
                      <a:pt x="39106" y="15484"/>
                    </a:lnTo>
                    <a:lnTo>
                      <a:pt x="39190" y="15463"/>
                    </a:lnTo>
                    <a:lnTo>
                      <a:pt x="39148" y="15421"/>
                    </a:lnTo>
                    <a:lnTo>
                      <a:pt x="39148" y="15337"/>
                    </a:lnTo>
                    <a:lnTo>
                      <a:pt x="39190" y="15337"/>
                    </a:lnTo>
                    <a:lnTo>
                      <a:pt x="39232" y="15379"/>
                    </a:lnTo>
                    <a:lnTo>
                      <a:pt x="39295" y="15421"/>
                    </a:lnTo>
                    <a:lnTo>
                      <a:pt x="39295" y="15463"/>
                    </a:lnTo>
                    <a:lnTo>
                      <a:pt x="39232" y="15484"/>
                    </a:lnTo>
                    <a:lnTo>
                      <a:pt x="39232" y="15589"/>
                    </a:lnTo>
                    <a:lnTo>
                      <a:pt x="39232" y="15630"/>
                    </a:lnTo>
                    <a:lnTo>
                      <a:pt x="39295" y="15630"/>
                    </a:lnTo>
                    <a:lnTo>
                      <a:pt x="39336" y="15651"/>
                    </a:lnTo>
                    <a:lnTo>
                      <a:pt x="39336" y="15693"/>
                    </a:lnTo>
                    <a:lnTo>
                      <a:pt x="39295" y="15735"/>
                    </a:lnTo>
                    <a:lnTo>
                      <a:pt x="39253" y="15777"/>
                    </a:lnTo>
                    <a:lnTo>
                      <a:pt x="39316" y="15798"/>
                    </a:lnTo>
                    <a:lnTo>
                      <a:pt x="39357" y="15777"/>
                    </a:lnTo>
                    <a:lnTo>
                      <a:pt x="39399" y="15798"/>
                    </a:lnTo>
                    <a:lnTo>
                      <a:pt x="39357" y="15881"/>
                    </a:lnTo>
                    <a:lnTo>
                      <a:pt x="39399" y="15944"/>
                    </a:lnTo>
                    <a:lnTo>
                      <a:pt x="39441" y="15965"/>
                    </a:lnTo>
                    <a:lnTo>
                      <a:pt x="39525" y="15944"/>
                    </a:lnTo>
                    <a:lnTo>
                      <a:pt x="39734" y="15798"/>
                    </a:lnTo>
                    <a:lnTo>
                      <a:pt x="39818" y="15672"/>
                    </a:lnTo>
                    <a:lnTo>
                      <a:pt x="39818" y="15756"/>
                    </a:lnTo>
                    <a:lnTo>
                      <a:pt x="39755" y="15798"/>
                    </a:lnTo>
                    <a:lnTo>
                      <a:pt x="39734" y="15861"/>
                    </a:lnTo>
                    <a:lnTo>
                      <a:pt x="39629" y="15902"/>
                    </a:lnTo>
                    <a:lnTo>
                      <a:pt x="39462" y="16070"/>
                    </a:lnTo>
                    <a:lnTo>
                      <a:pt x="39462" y="16112"/>
                    </a:lnTo>
                    <a:lnTo>
                      <a:pt x="39546" y="16153"/>
                    </a:lnTo>
                    <a:lnTo>
                      <a:pt x="39650" y="16112"/>
                    </a:lnTo>
                    <a:lnTo>
                      <a:pt x="39818" y="16007"/>
                    </a:lnTo>
                    <a:lnTo>
                      <a:pt x="39880" y="16007"/>
                    </a:lnTo>
                    <a:lnTo>
                      <a:pt x="40027" y="15965"/>
                    </a:lnTo>
                    <a:lnTo>
                      <a:pt x="40069" y="15881"/>
                    </a:lnTo>
                    <a:lnTo>
                      <a:pt x="40132" y="15861"/>
                    </a:lnTo>
                    <a:lnTo>
                      <a:pt x="40236" y="15777"/>
                    </a:lnTo>
                    <a:lnTo>
                      <a:pt x="40278" y="15777"/>
                    </a:lnTo>
                    <a:lnTo>
                      <a:pt x="40278" y="15840"/>
                    </a:lnTo>
                    <a:lnTo>
                      <a:pt x="40236" y="15861"/>
                    </a:lnTo>
                    <a:lnTo>
                      <a:pt x="40152" y="15965"/>
                    </a:lnTo>
                    <a:lnTo>
                      <a:pt x="40090" y="16070"/>
                    </a:lnTo>
                    <a:lnTo>
                      <a:pt x="40027" y="16112"/>
                    </a:lnTo>
                    <a:lnTo>
                      <a:pt x="39943" y="16195"/>
                    </a:lnTo>
                    <a:lnTo>
                      <a:pt x="39839" y="16216"/>
                    </a:lnTo>
                    <a:lnTo>
                      <a:pt x="39776" y="16258"/>
                    </a:lnTo>
                    <a:lnTo>
                      <a:pt x="39713" y="16384"/>
                    </a:lnTo>
                    <a:lnTo>
                      <a:pt x="39713" y="16426"/>
                    </a:lnTo>
                    <a:lnTo>
                      <a:pt x="39734" y="16467"/>
                    </a:lnTo>
                    <a:lnTo>
                      <a:pt x="39776" y="16426"/>
                    </a:lnTo>
                    <a:lnTo>
                      <a:pt x="39860" y="16426"/>
                    </a:lnTo>
                    <a:lnTo>
                      <a:pt x="39943" y="16467"/>
                    </a:lnTo>
                    <a:lnTo>
                      <a:pt x="39860" y="16488"/>
                    </a:lnTo>
                    <a:lnTo>
                      <a:pt x="39776" y="16509"/>
                    </a:lnTo>
                    <a:lnTo>
                      <a:pt x="39734" y="16551"/>
                    </a:lnTo>
                    <a:lnTo>
                      <a:pt x="39734" y="16593"/>
                    </a:lnTo>
                    <a:lnTo>
                      <a:pt x="39776" y="16614"/>
                    </a:lnTo>
                    <a:lnTo>
                      <a:pt x="39860" y="16593"/>
                    </a:lnTo>
                    <a:lnTo>
                      <a:pt x="39922" y="16572"/>
                    </a:lnTo>
                    <a:lnTo>
                      <a:pt x="39839" y="16677"/>
                    </a:lnTo>
                    <a:lnTo>
                      <a:pt x="39755" y="16698"/>
                    </a:lnTo>
                    <a:lnTo>
                      <a:pt x="39734" y="16739"/>
                    </a:lnTo>
                    <a:lnTo>
                      <a:pt x="39755" y="16781"/>
                    </a:lnTo>
                    <a:lnTo>
                      <a:pt x="39839" y="16802"/>
                    </a:lnTo>
                    <a:lnTo>
                      <a:pt x="39922" y="16781"/>
                    </a:lnTo>
                    <a:lnTo>
                      <a:pt x="39985" y="16781"/>
                    </a:lnTo>
                    <a:lnTo>
                      <a:pt x="40027" y="16802"/>
                    </a:lnTo>
                    <a:lnTo>
                      <a:pt x="39964" y="16823"/>
                    </a:lnTo>
                    <a:lnTo>
                      <a:pt x="39964" y="16865"/>
                    </a:lnTo>
                    <a:lnTo>
                      <a:pt x="39860" y="16907"/>
                    </a:lnTo>
                    <a:lnTo>
                      <a:pt x="39839" y="16970"/>
                    </a:lnTo>
                    <a:lnTo>
                      <a:pt x="39860" y="17032"/>
                    </a:lnTo>
                    <a:lnTo>
                      <a:pt x="39922" y="17116"/>
                    </a:lnTo>
                    <a:lnTo>
                      <a:pt x="39922" y="17200"/>
                    </a:lnTo>
                    <a:lnTo>
                      <a:pt x="39943" y="17221"/>
                    </a:lnTo>
                    <a:lnTo>
                      <a:pt x="39985" y="17137"/>
                    </a:lnTo>
                    <a:lnTo>
                      <a:pt x="40048" y="17032"/>
                    </a:lnTo>
                    <a:lnTo>
                      <a:pt x="40090" y="16990"/>
                    </a:lnTo>
                    <a:lnTo>
                      <a:pt x="40132" y="16990"/>
                    </a:lnTo>
                    <a:lnTo>
                      <a:pt x="40090" y="17032"/>
                    </a:lnTo>
                    <a:lnTo>
                      <a:pt x="40090" y="17095"/>
                    </a:lnTo>
                    <a:lnTo>
                      <a:pt x="40048" y="17116"/>
                    </a:lnTo>
                    <a:lnTo>
                      <a:pt x="40048" y="17137"/>
                    </a:lnTo>
                    <a:lnTo>
                      <a:pt x="40090" y="17200"/>
                    </a:lnTo>
                    <a:lnTo>
                      <a:pt x="40069" y="17242"/>
                    </a:lnTo>
                    <a:lnTo>
                      <a:pt x="40132" y="17304"/>
                    </a:lnTo>
                    <a:lnTo>
                      <a:pt x="40152" y="17304"/>
                    </a:lnTo>
                    <a:lnTo>
                      <a:pt x="40173" y="17242"/>
                    </a:lnTo>
                    <a:lnTo>
                      <a:pt x="40257" y="17221"/>
                    </a:lnTo>
                    <a:lnTo>
                      <a:pt x="40278" y="17221"/>
                    </a:lnTo>
                    <a:lnTo>
                      <a:pt x="40278" y="17283"/>
                    </a:lnTo>
                    <a:lnTo>
                      <a:pt x="40236" y="17325"/>
                    </a:lnTo>
                    <a:lnTo>
                      <a:pt x="40236" y="17346"/>
                    </a:lnTo>
                    <a:lnTo>
                      <a:pt x="40278" y="17388"/>
                    </a:lnTo>
                    <a:lnTo>
                      <a:pt x="40278" y="17430"/>
                    </a:lnTo>
                    <a:lnTo>
                      <a:pt x="40299" y="17451"/>
                    </a:lnTo>
                    <a:lnTo>
                      <a:pt x="40299" y="17514"/>
                    </a:lnTo>
                    <a:lnTo>
                      <a:pt x="40362" y="17534"/>
                    </a:lnTo>
                    <a:lnTo>
                      <a:pt x="40383" y="17493"/>
                    </a:lnTo>
                    <a:lnTo>
                      <a:pt x="40487" y="17451"/>
                    </a:lnTo>
                    <a:lnTo>
                      <a:pt x="40508" y="17388"/>
                    </a:lnTo>
                    <a:lnTo>
                      <a:pt x="40508" y="17325"/>
                    </a:lnTo>
                    <a:lnTo>
                      <a:pt x="40445" y="17242"/>
                    </a:lnTo>
                    <a:lnTo>
                      <a:pt x="40466" y="17242"/>
                    </a:lnTo>
                    <a:lnTo>
                      <a:pt x="40508" y="17283"/>
                    </a:lnTo>
                    <a:lnTo>
                      <a:pt x="40550" y="17283"/>
                    </a:lnTo>
                    <a:lnTo>
                      <a:pt x="40550" y="17221"/>
                    </a:lnTo>
                    <a:lnTo>
                      <a:pt x="40508" y="17137"/>
                    </a:lnTo>
                    <a:lnTo>
                      <a:pt x="40508" y="17095"/>
                    </a:lnTo>
                    <a:lnTo>
                      <a:pt x="40571" y="17074"/>
                    </a:lnTo>
                    <a:lnTo>
                      <a:pt x="40571" y="16990"/>
                    </a:lnTo>
                    <a:lnTo>
                      <a:pt x="40571" y="16928"/>
                    </a:lnTo>
                    <a:lnTo>
                      <a:pt x="40508" y="16928"/>
                    </a:lnTo>
                    <a:lnTo>
                      <a:pt x="40466" y="16886"/>
                    </a:lnTo>
                    <a:lnTo>
                      <a:pt x="40466" y="16865"/>
                    </a:lnTo>
                    <a:lnTo>
                      <a:pt x="40487" y="16886"/>
                    </a:lnTo>
                    <a:lnTo>
                      <a:pt x="40571" y="16907"/>
                    </a:lnTo>
                    <a:lnTo>
                      <a:pt x="40613" y="16865"/>
                    </a:lnTo>
                    <a:lnTo>
                      <a:pt x="40592" y="16802"/>
                    </a:lnTo>
                    <a:lnTo>
                      <a:pt x="40550" y="16802"/>
                    </a:lnTo>
                    <a:lnTo>
                      <a:pt x="40508" y="16781"/>
                    </a:lnTo>
                    <a:lnTo>
                      <a:pt x="40592" y="16781"/>
                    </a:lnTo>
                    <a:lnTo>
                      <a:pt x="40655" y="16718"/>
                    </a:lnTo>
                    <a:lnTo>
                      <a:pt x="40655" y="16572"/>
                    </a:lnTo>
                    <a:lnTo>
                      <a:pt x="40676" y="16509"/>
                    </a:lnTo>
                    <a:lnTo>
                      <a:pt x="40696" y="16572"/>
                    </a:lnTo>
                    <a:lnTo>
                      <a:pt x="40696" y="16656"/>
                    </a:lnTo>
                    <a:lnTo>
                      <a:pt x="40717" y="16718"/>
                    </a:lnTo>
                    <a:lnTo>
                      <a:pt x="40696" y="16802"/>
                    </a:lnTo>
                    <a:lnTo>
                      <a:pt x="40759" y="16823"/>
                    </a:lnTo>
                    <a:lnTo>
                      <a:pt x="40822" y="16802"/>
                    </a:lnTo>
                    <a:lnTo>
                      <a:pt x="40864" y="16760"/>
                    </a:lnTo>
                    <a:lnTo>
                      <a:pt x="40906" y="16718"/>
                    </a:lnTo>
                    <a:lnTo>
                      <a:pt x="40906" y="16823"/>
                    </a:lnTo>
                    <a:lnTo>
                      <a:pt x="40927" y="16865"/>
                    </a:lnTo>
                    <a:lnTo>
                      <a:pt x="40989" y="16865"/>
                    </a:lnTo>
                    <a:lnTo>
                      <a:pt x="41010" y="16823"/>
                    </a:lnTo>
                    <a:lnTo>
                      <a:pt x="41010" y="16698"/>
                    </a:lnTo>
                    <a:lnTo>
                      <a:pt x="41010" y="16593"/>
                    </a:lnTo>
                    <a:lnTo>
                      <a:pt x="40969" y="16572"/>
                    </a:lnTo>
                    <a:lnTo>
                      <a:pt x="40927" y="16551"/>
                    </a:lnTo>
                    <a:lnTo>
                      <a:pt x="41010" y="16572"/>
                    </a:lnTo>
                    <a:lnTo>
                      <a:pt x="41094" y="16614"/>
                    </a:lnTo>
                    <a:lnTo>
                      <a:pt x="41115" y="16698"/>
                    </a:lnTo>
                    <a:lnTo>
                      <a:pt x="41178" y="16698"/>
                    </a:lnTo>
                    <a:lnTo>
                      <a:pt x="41199" y="16656"/>
                    </a:lnTo>
                    <a:lnTo>
                      <a:pt x="41199" y="16509"/>
                    </a:lnTo>
                    <a:lnTo>
                      <a:pt x="41136" y="16446"/>
                    </a:lnTo>
                    <a:lnTo>
                      <a:pt x="41031" y="16363"/>
                    </a:lnTo>
                    <a:lnTo>
                      <a:pt x="41010" y="16300"/>
                    </a:lnTo>
                    <a:lnTo>
                      <a:pt x="41031" y="16300"/>
                    </a:lnTo>
                    <a:lnTo>
                      <a:pt x="41094" y="16363"/>
                    </a:lnTo>
                    <a:lnTo>
                      <a:pt x="41199" y="16446"/>
                    </a:lnTo>
                    <a:lnTo>
                      <a:pt x="41220" y="16509"/>
                    </a:lnTo>
                    <a:lnTo>
                      <a:pt x="41387" y="16509"/>
                    </a:lnTo>
                    <a:lnTo>
                      <a:pt x="41408" y="16446"/>
                    </a:lnTo>
                    <a:lnTo>
                      <a:pt x="41387" y="16384"/>
                    </a:lnTo>
                    <a:lnTo>
                      <a:pt x="41324" y="16363"/>
                    </a:lnTo>
                    <a:lnTo>
                      <a:pt x="41282" y="16300"/>
                    </a:lnTo>
                    <a:lnTo>
                      <a:pt x="41178" y="16300"/>
                    </a:lnTo>
                    <a:lnTo>
                      <a:pt x="41115" y="16258"/>
                    </a:lnTo>
                    <a:lnTo>
                      <a:pt x="41136" y="16153"/>
                    </a:lnTo>
                    <a:lnTo>
                      <a:pt x="41178" y="16195"/>
                    </a:lnTo>
                    <a:lnTo>
                      <a:pt x="41241" y="16258"/>
                    </a:lnTo>
                    <a:lnTo>
                      <a:pt x="41324" y="16258"/>
                    </a:lnTo>
                    <a:lnTo>
                      <a:pt x="41345" y="16195"/>
                    </a:lnTo>
                    <a:lnTo>
                      <a:pt x="41324" y="16133"/>
                    </a:lnTo>
                    <a:lnTo>
                      <a:pt x="41282" y="16091"/>
                    </a:lnTo>
                    <a:lnTo>
                      <a:pt x="41282" y="16049"/>
                    </a:lnTo>
                    <a:lnTo>
                      <a:pt x="41324" y="16028"/>
                    </a:lnTo>
                    <a:lnTo>
                      <a:pt x="41345" y="16049"/>
                    </a:lnTo>
                    <a:lnTo>
                      <a:pt x="41429" y="16091"/>
                    </a:lnTo>
                    <a:lnTo>
                      <a:pt x="41429" y="16153"/>
                    </a:lnTo>
                    <a:lnTo>
                      <a:pt x="41408" y="16237"/>
                    </a:lnTo>
                    <a:lnTo>
                      <a:pt x="41513" y="16258"/>
                    </a:lnTo>
                    <a:lnTo>
                      <a:pt x="41617" y="16279"/>
                    </a:lnTo>
                    <a:lnTo>
                      <a:pt x="41701" y="16258"/>
                    </a:lnTo>
                    <a:lnTo>
                      <a:pt x="41764" y="16258"/>
                    </a:lnTo>
                    <a:lnTo>
                      <a:pt x="41826" y="16174"/>
                    </a:lnTo>
                    <a:lnTo>
                      <a:pt x="41826" y="16133"/>
                    </a:lnTo>
                    <a:lnTo>
                      <a:pt x="41638" y="16133"/>
                    </a:lnTo>
                    <a:lnTo>
                      <a:pt x="41617" y="16091"/>
                    </a:lnTo>
                    <a:lnTo>
                      <a:pt x="41659" y="16049"/>
                    </a:lnTo>
                    <a:lnTo>
                      <a:pt x="41743" y="16070"/>
                    </a:lnTo>
                    <a:lnTo>
                      <a:pt x="41805" y="16049"/>
                    </a:lnTo>
                    <a:lnTo>
                      <a:pt x="41764" y="15986"/>
                    </a:lnTo>
                    <a:lnTo>
                      <a:pt x="41722" y="15965"/>
                    </a:lnTo>
                    <a:lnTo>
                      <a:pt x="41743" y="15944"/>
                    </a:lnTo>
                    <a:lnTo>
                      <a:pt x="41722" y="15881"/>
                    </a:lnTo>
                    <a:lnTo>
                      <a:pt x="41659" y="15861"/>
                    </a:lnTo>
                    <a:lnTo>
                      <a:pt x="41596" y="15881"/>
                    </a:lnTo>
                    <a:lnTo>
                      <a:pt x="41638" y="15819"/>
                    </a:lnTo>
                    <a:lnTo>
                      <a:pt x="41701" y="15756"/>
                    </a:lnTo>
                    <a:lnTo>
                      <a:pt x="41722" y="15777"/>
                    </a:lnTo>
                    <a:lnTo>
                      <a:pt x="41764" y="15819"/>
                    </a:lnTo>
                    <a:lnTo>
                      <a:pt x="41826" y="15881"/>
                    </a:lnTo>
                    <a:lnTo>
                      <a:pt x="41826" y="15965"/>
                    </a:lnTo>
                    <a:lnTo>
                      <a:pt x="41952" y="15965"/>
                    </a:lnTo>
                    <a:lnTo>
                      <a:pt x="42015" y="15944"/>
                    </a:lnTo>
                    <a:lnTo>
                      <a:pt x="42036" y="15923"/>
                    </a:lnTo>
                    <a:lnTo>
                      <a:pt x="42015" y="15840"/>
                    </a:lnTo>
                    <a:lnTo>
                      <a:pt x="41931" y="15777"/>
                    </a:lnTo>
                    <a:lnTo>
                      <a:pt x="41931" y="15714"/>
                    </a:lnTo>
                    <a:lnTo>
                      <a:pt x="41910" y="15651"/>
                    </a:lnTo>
                    <a:lnTo>
                      <a:pt x="41805" y="15651"/>
                    </a:lnTo>
                    <a:lnTo>
                      <a:pt x="41847" y="15547"/>
                    </a:lnTo>
                    <a:lnTo>
                      <a:pt x="41805" y="15463"/>
                    </a:lnTo>
                    <a:lnTo>
                      <a:pt x="41701" y="15463"/>
                    </a:lnTo>
                    <a:lnTo>
                      <a:pt x="41743" y="15400"/>
                    </a:lnTo>
                    <a:lnTo>
                      <a:pt x="41722" y="15358"/>
                    </a:lnTo>
                    <a:lnTo>
                      <a:pt x="41596" y="15442"/>
                    </a:lnTo>
                    <a:lnTo>
                      <a:pt x="41533" y="15526"/>
                    </a:lnTo>
                    <a:lnTo>
                      <a:pt x="41554" y="15651"/>
                    </a:lnTo>
                    <a:lnTo>
                      <a:pt x="41533" y="15651"/>
                    </a:lnTo>
                    <a:lnTo>
                      <a:pt x="41492" y="15609"/>
                    </a:lnTo>
                    <a:lnTo>
                      <a:pt x="41492" y="15442"/>
                    </a:lnTo>
                    <a:lnTo>
                      <a:pt x="41450" y="15421"/>
                    </a:lnTo>
                    <a:lnTo>
                      <a:pt x="41408" y="15442"/>
                    </a:lnTo>
                    <a:lnTo>
                      <a:pt x="41408" y="15526"/>
                    </a:lnTo>
                    <a:lnTo>
                      <a:pt x="41324" y="15651"/>
                    </a:lnTo>
                    <a:lnTo>
                      <a:pt x="41282" y="15714"/>
                    </a:lnTo>
                    <a:lnTo>
                      <a:pt x="41282" y="15714"/>
                    </a:lnTo>
                    <a:lnTo>
                      <a:pt x="41303" y="15630"/>
                    </a:lnTo>
                    <a:lnTo>
                      <a:pt x="41303" y="15505"/>
                    </a:lnTo>
                    <a:lnTo>
                      <a:pt x="41387" y="15358"/>
                    </a:lnTo>
                    <a:lnTo>
                      <a:pt x="41387" y="15296"/>
                    </a:lnTo>
                    <a:lnTo>
                      <a:pt x="41282" y="15317"/>
                    </a:lnTo>
                    <a:lnTo>
                      <a:pt x="41178" y="15442"/>
                    </a:lnTo>
                    <a:lnTo>
                      <a:pt x="41178" y="15505"/>
                    </a:lnTo>
                    <a:lnTo>
                      <a:pt x="41094" y="15568"/>
                    </a:lnTo>
                    <a:lnTo>
                      <a:pt x="41010" y="15568"/>
                    </a:lnTo>
                    <a:lnTo>
                      <a:pt x="41010" y="15505"/>
                    </a:lnTo>
                    <a:lnTo>
                      <a:pt x="41073" y="15400"/>
                    </a:lnTo>
                    <a:lnTo>
                      <a:pt x="41199" y="15337"/>
                    </a:lnTo>
                    <a:lnTo>
                      <a:pt x="41241" y="15233"/>
                    </a:lnTo>
                    <a:lnTo>
                      <a:pt x="41303" y="15149"/>
                    </a:lnTo>
                    <a:lnTo>
                      <a:pt x="41345" y="15149"/>
                    </a:lnTo>
                    <a:lnTo>
                      <a:pt x="41429" y="15086"/>
                    </a:lnTo>
                    <a:lnTo>
                      <a:pt x="41450" y="15024"/>
                    </a:lnTo>
                    <a:lnTo>
                      <a:pt x="41387" y="15003"/>
                    </a:lnTo>
                    <a:lnTo>
                      <a:pt x="41282" y="15086"/>
                    </a:lnTo>
                    <a:lnTo>
                      <a:pt x="41199" y="15149"/>
                    </a:lnTo>
                    <a:lnTo>
                      <a:pt x="41115" y="15191"/>
                    </a:lnTo>
                    <a:lnTo>
                      <a:pt x="41010" y="15296"/>
                    </a:lnTo>
                    <a:lnTo>
                      <a:pt x="41073" y="15191"/>
                    </a:lnTo>
                    <a:lnTo>
                      <a:pt x="41136" y="15086"/>
                    </a:lnTo>
                    <a:lnTo>
                      <a:pt x="41115" y="15086"/>
                    </a:lnTo>
                    <a:lnTo>
                      <a:pt x="41010" y="15107"/>
                    </a:lnTo>
                    <a:lnTo>
                      <a:pt x="40969" y="15149"/>
                    </a:lnTo>
                    <a:lnTo>
                      <a:pt x="40801" y="15128"/>
                    </a:lnTo>
                    <a:lnTo>
                      <a:pt x="40696" y="15128"/>
                    </a:lnTo>
                    <a:lnTo>
                      <a:pt x="40655" y="15086"/>
                    </a:lnTo>
                    <a:lnTo>
                      <a:pt x="40759" y="15086"/>
                    </a:lnTo>
                    <a:lnTo>
                      <a:pt x="40969" y="15024"/>
                    </a:lnTo>
                    <a:lnTo>
                      <a:pt x="40864" y="14982"/>
                    </a:lnTo>
                    <a:lnTo>
                      <a:pt x="40780" y="14919"/>
                    </a:lnTo>
                    <a:lnTo>
                      <a:pt x="40864" y="14919"/>
                    </a:lnTo>
                    <a:lnTo>
                      <a:pt x="40927" y="14898"/>
                    </a:lnTo>
                    <a:lnTo>
                      <a:pt x="40885" y="14793"/>
                    </a:lnTo>
                    <a:lnTo>
                      <a:pt x="40801" y="14773"/>
                    </a:lnTo>
                    <a:lnTo>
                      <a:pt x="40801" y="14731"/>
                    </a:lnTo>
                    <a:lnTo>
                      <a:pt x="40885" y="14689"/>
                    </a:lnTo>
                    <a:lnTo>
                      <a:pt x="40885" y="14605"/>
                    </a:lnTo>
                    <a:lnTo>
                      <a:pt x="40864" y="14480"/>
                    </a:lnTo>
                    <a:lnTo>
                      <a:pt x="40822" y="14417"/>
                    </a:lnTo>
                    <a:lnTo>
                      <a:pt x="40696" y="14480"/>
                    </a:lnTo>
                    <a:lnTo>
                      <a:pt x="40655" y="14521"/>
                    </a:lnTo>
                    <a:lnTo>
                      <a:pt x="40592" y="14501"/>
                    </a:lnTo>
                    <a:lnTo>
                      <a:pt x="40571" y="14521"/>
                    </a:lnTo>
                    <a:lnTo>
                      <a:pt x="40550" y="14501"/>
                    </a:lnTo>
                    <a:lnTo>
                      <a:pt x="40592" y="14417"/>
                    </a:lnTo>
                    <a:lnTo>
                      <a:pt x="40613" y="14312"/>
                    </a:lnTo>
                    <a:lnTo>
                      <a:pt x="40759" y="14291"/>
                    </a:lnTo>
                    <a:lnTo>
                      <a:pt x="40801" y="14249"/>
                    </a:lnTo>
                    <a:lnTo>
                      <a:pt x="40801" y="14103"/>
                    </a:lnTo>
                    <a:lnTo>
                      <a:pt x="40780" y="14061"/>
                    </a:lnTo>
                    <a:lnTo>
                      <a:pt x="40696" y="14145"/>
                    </a:lnTo>
                    <a:lnTo>
                      <a:pt x="40571" y="14249"/>
                    </a:lnTo>
                    <a:lnTo>
                      <a:pt x="40508" y="14312"/>
                    </a:lnTo>
                    <a:lnTo>
                      <a:pt x="40445" y="14375"/>
                    </a:lnTo>
                    <a:lnTo>
                      <a:pt x="40445" y="14480"/>
                    </a:lnTo>
                    <a:lnTo>
                      <a:pt x="40445" y="14563"/>
                    </a:lnTo>
                    <a:lnTo>
                      <a:pt x="40278" y="14291"/>
                    </a:lnTo>
                    <a:lnTo>
                      <a:pt x="40278" y="14187"/>
                    </a:lnTo>
                    <a:lnTo>
                      <a:pt x="40278" y="14082"/>
                    </a:lnTo>
                    <a:lnTo>
                      <a:pt x="40341" y="13998"/>
                    </a:lnTo>
                    <a:lnTo>
                      <a:pt x="40424" y="13873"/>
                    </a:lnTo>
                    <a:lnTo>
                      <a:pt x="40466" y="13789"/>
                    </a:lnTo>
                    <a:lnTo>
                      <a:pt x="40424" y="13768"/>
                    </a:lnTo>
                    <a:lnTo>
                      <a:pt x="40362" y="13831"/>
                    </a:lnTo>
                    <a:lnTo>
                      <a:pt x="40299" y="13894"/>
                    </a:lnTo>
                    <a:lnTo>
                      <a:pt x="40299" y="13936"/>
                    </a:lnTo>
                    <a:lnTo>
                      <a:pt x="40194" y="13977"/>
                    </a:lnTo>
                    <a:lnTo>
                      <a:pt x="40152" y="14061"/>
                    </a:lnTo>
                    <a:lnTo>
                      <a:pt x="40152" y="14103"/>
                    </a:lnTo>
                    <a:lnTo>
                      <a:pt x="40069" y="14249"/>
                    </a:lnTo>
                    <a:lnTo>
                      <a:pt x="40027" y="14270"/>
                    </a:lnTo>
                    <a:lnTo>
                      <a:pt x="40027" y="14187"/>
                    </a:lnTo>
                    <a:lnTo>
                      <a:pt x="40069" y="14082"/>
                    </a:lnTo>
                    <a:lnTo>
                      <a:pt x="40173" y="13894"/>
                    </a:lnTo>
                    <a:lnTo>
                      <a:pt x="40215" y="13852"/>
                    </a:lnTo>
                    <a:lnTo>
                      <a:pt x="40194" y="13768"/>
                    </a:lnTo>
                    <a:lnTo>
                      <a:pt x="40111" y="13768"/>
                    </a:lnTo>
                    <a:lnTo>
                      <a:pt x="40048" y="13852"/>
                    </a:lnTo>
                    <a:lnTo>
                      <a:pt x="40048" y="13936"/>
                    </a:lnTo>
                    <a:lnTo>
                      <a:pt x="40006" y="13957"/>
                    </a:lnTo>
                    <a:lnTo>
                      <a:pt x="40006" y="13873"/>
                    </a:lnTo>
                    <a:lnTo>
                      <a:pt x="40069" y="13747"/>
                    </a:lnTo>
                    <a:lnTo>
                      <a:pt x="40090" y="13685"/>
                    </a:lnTo>
                    <a:lnTo>
                      <a:pt x="40048" y="13622"/>
                    </a:lnTo>
                    <a:lnTo>
                      <a:pt x="39943" y="13580"/>
                    </a:lnTo>
                    <a:lnTo>
                      <a:pt x="39964" y="13559"/>
                    </a:lnTo>
                    <a:lnTo>
                      <a:pt x="39901" y="13517"/>
                    </a:lnTo>
                    <a:lnTo>
                      <a:pt x="39776" y="13517"/>
                    </a:lnTo>
                    <a:lnTo>
                      <a:pt x="39692" y="13538"/>
                    </a:lnTo>
                    <a:lnTo>
                      <a:pt x="39734" y="13454"/>
                    </a:lnTo>
                    <a:lnTo>
                      <a:pt x="39818" y="13433"/>
                    </a:lnTo>
                    <a:lnTo>
                      <a:pt x="39713" y="13413"/>
                    </a:lnTo>
                    <a:lnTo>
                      <a:pt x="39567" y="13413"/>
                    </a:lnTo>
                    <a:lnTo>
                      <a:pt x="39504" y="13517"/>
                    </a:lnTo>
                    <a:lnTo>
                      <a:pt x="39504" y="13433"/>
                    </a:lnTo>
                    <a:lnTo>
                      <a:pt x="39671" y="13350"/>
                    </a:lnTo>
                    <a:lnTo>
                      <a:pt x="39818" y="13329"/>
                    </a:lnTo>
                    <a:lnTo>
                      <a:pt x="39860" y="13371"/>
                    </a:lnTo>
                    <a:lnTo>
                      <a:pt x="39964" y="13392"/>
                    </a:lnTo>
                    <a:lnTo>
                      <a:pt x="39985" y="13350"/>
                    </a:lnTo>
                    <a:lnTo>
                      <a:pt x="40027" y="13266"/>
                    </a:lnTo>
                    <a:lnTo>
                      <a:pt x="39943" y="13266"/>
                    </a:lnTo>
                    <a:lnTo>
                      <a:pt x="39839" y="13245"/>
                    </a:lnTo>
                    <a:lnTo>
                      <a:pt x="39734" y="13182"/>
                    </a:lnTo>
                    <a:lnTo>
                      <a:pt x="39650" y="13182"/>
                    </a:lnTo>
                    <a:lnTo>
                      <a:pt x="39650" y="13287"/>
                    </a:lnTo>
                    <a:lnTo>
                      <a:pt x="39608" y="13287"/>
                    </a:lnTo>
                    <a:lnTo>
                      <a:pt x="39608" y="13245"/>
                    </a:lnTo>
                    <a:lnTo>
                      <a:pt x="39629" y="13182"/>
                    </a:lnTo>
                    <a:lnTo>
                      <a:pt x="39629" y="13140"/>
                    </a:lnTo>
                    <a:lnTo>
                      <a:pt x="39525" y="13140"/>
                    </a:lnTo>
                    <a:lnTo>
                      <a:pt x="39525" y="13182"/>
                    </a:lnTo>
                    <a:lnTo>
                      <a:pt x="39462" y="13224"/>
                    </a:lnTo>
                    <a:lnTo>
                      <a:pt x="39441" y="13161"/>
                    </a:lnTo>
                    <a:lnTo>
                      <a:pt x="39441" y="13078"/>
                    </a:lnTo>
                    <a:lnTo>
                      <a:pt x="39399" y="13057"/>
                    </a:lnTo>
                    <a:lnTo>
                      <a:pt x="39357" y="13078"/>
                    </a:lnTo>
                    <a:lnTo>
                      <a:pt x="39316" y="13036"/>
                    </a:lnTo>
                    <a:lnTo>
                      <a:pt x="39232" y="12994"/>
                    </a:lnTo>
                    <a:lnTo>
                      <a:pt x="39148" y="12994"/>
                    </a:lnTo>
                    <a:lnTo>
                      <a:pt x="39232" y="12910"/>
                    </a:lnTo>
                    <a:lnTo>
                      <a:pt x="39295" y="12868"/>
                    </a:lnTo>
                    <a:lnTo>
                      <a:pt x="39441" y="12973"/>
                    </a:lnTo>
                    <a:lnTo>
                      <a:pt x="39504" y="12973"/>
                    </a:lnTo>
                    <a:lnTo>
                      <a:pt x="39462" y="12931"/>
                    </a:lnTo>
                    <a:lnTo>
                      <a:pt x="39169" y="12764"/>
                    </a:lnTo>
                    <a:lnTo>
                      <a:pt x="39044" y="12743"/>
                    </a:lnTo>
                    <a:lnTo>
                      <a:pt x="39023" y="12722"/>
                    </a:lnTo>
                    <a:lnTo>
                      <a:pt x="39106" y="12722"/>
                    </a:lnTo>
                    <a:lnTo>
                      <a:pt x="39316" y="12806"/>
                    </a:lnTo>
                    <a:lnTo>
                      <a:pt x="39441" y="12806"/>
                    </a:lnTo>
                    <a:lnTo>
                      <a:pt x="39650" y="12848"/>
                    </a:lnTo>
                    <a:lnTo>
                      <a:pt x="39692" y="12848"/>
                    </a:lnTo>
                    <a:lnTo>
                      <a:pt x="39671" y="12806"/>
                    </a:lnTo>
                    <a:lnTo>
                      <a:pt x="39671" y="12722"/>
                    </a:lnTo>
                    <a:lnTo>
                      <a:pt x="39629" y="12659"/>
                    </a:lnTo>
                    <a:lnTo>
                      <a:pt x="39546" y="12638"/>
                    </a:lnTo>
                    <a:lnTo>
                      <a:pt x="39462" y="12596"/>
                    </a:lnTo>
                    <a:lnTo>
                      <a:pt x="39483" y="12555"/>
                    </a:lnTo>
                    <a:lnTo>
                      <a:pt x="39546" y="12555"/>
                    </a:lnTo>
                    <a:lnTo>
                      <a:pt x="39567" y="12617"/>
                    </a:lnTo>
                    <a:lnTo>
                      <a:pt x="39629" y="12638"/>
                    </a:lnTo>
                    <a:lnTo>
                      <a:pt x="39671" y="12617"/>
                    </a:lnTo>
                    <a:lnTo>
                      <a:pt x="39776" y="12617"/>
                    </a:lnTo>
                    <a:lnTo>
                      <a:pt x="39797" y="12596"/>
                    </a:lnTo>
                    <a:lnTo>
                      <a:pt x="39797" y="12534"/>
                    </a:lnTo>
                    <a:lnTo>
                      <a:pt x="39734" y="12513"/>
                    </a:lnTo>
                    <a:lnTo>
                      <a:pt x="39734" y="12450"/>
                    </a:lnTo>
                    <a:lnTo>
                      <a:pt x="39671" y="12387"/>
                    </a:lnTo>
                    <a:lnTo>
                      <a:pt x="39588" y="12408"/>
                    </a:lnTo>
                    <a:lnTo>
                      <a:pt x="39525" y="12450"/>
                    </a:lnTo>
                    <a:lnTo>
                      <a:pt x="39378" y="12450"/>
                    </a:lnTo>
                    <a:lnTo>
                      <a:pt x="39357" y="12513"/>
                    </a:lnTo>
                    <a:lnTo>
                      <a:pt x="39316" y="12513"/>
                    </a:lnTo>
                    <a:lnTo>
                      <a:pt x="39274" y="12429"/>
                    </a:lnTo>
                    <a:lnTo>
                      <a:pt x="39378" y="12387"/>
                    </a:lnTo>
                    <a:lnTo>
                      <a:pt x="39525" y="12387"/>
                    </a:lnTo>
                    <a:lnTo>
                      <a:pt x="39567" y="12345"/>
                    </a:lnTo>
                    <a:lnTo>
                      <a:pt x="39692" y="12345"/>
                    </a:lnTo>
                    <a:lnTo>
                      <a:pt x="39734" y="12304"/>
                    </a:lnTo>
                    <a:lnTo>
                      <a:pt x="39650" y="12283"/>
                    </a:lnTo>
                    <a:lnTo>
                      <a:pt x="39546" y="12241"/>
                    </a:lnTo>
                    <a:lnTo>
                      <a:pt x="39525" y="12199"/>
                    </a:lnTo>
                    <a:lnTo>
                      <a:pt x="39588" y="12241"/>
                    </a:lnTo>
                    <a:lnTo>
                      <a:pt x="39776" y="12241"/>
                    </a:lnTo>
                    <a:lnTo>
                      <a:pt x="39839" y="12283"/>
                    </a:lnTo>
                    <a:lnTo>
                      <a:pt x="39964" y="12429"/>
                    </a:lnTo>
                    <a:lnTo>
                      <a:pt x="40048" y="12450"/>
                    </a:lnTo>
                    <a:lnTo>
                      <a:pt x="40090" y="12429"/>
                    </a:lnTo>
                    <a:lnTo>
                      <a:pt x="40111" y="12492"/>
                    </a:lnTo>
                    <a:lnTo>
                      <a:pt x="40173" y="12513"/>
                    </a:lnTo>
                    <a:lnTo>
                      <a:pt x="40215" y="12450"/>
                    </a:lnTo>
                    <a:lnTo>
                      <a:pt x="40278" y="12450"/>
                    </a:lnTo>
                    <a:lnTo>
                      <a:pt x="40320" y="12555"/>
                    </a:lnTo>
                    <a:lnTo>
                      <a:pt x="40404" y="12555"/>
                    </a:lnTo>
                    <a:lnTo>
                      <a:pt x="40466" y="12534"/>
                    </a:lnTo>
                    <a:lnTo>
                      <a:pt x="40466" y="12408"/>
                    </a:lnTo>
                    <a:lnTo>
                      <a:pt x="40404" y="12324"/>
                    </a:lnTo>
                    <a:lnTo>
                      <a:pt x="40383" y="12241"/>
                    </a:lnTo>
                    <a:lnTo>
                      <a:pt x="40278" y="12199"/>
                    </a:lnTo>
                    <a:lnTo>
                      <a:pt x="40194" y="12136"/>
                    </a:lnTo>
                    <a:lnTo>
                      <a:pt x="40152" y="12115"/>
                    </a:lnTo>
                    <a:lnTo>
                      <a:pt x="40090" y="12136"/>
                    </a:lnTo>
                    <a:lnTo>
                      <a:pt x="40048" y="12178"/>
                    </a:lnTo>
                    <a:lnTo>
                      <a:pt x="39964" y="12115"/>
                    </a:lnTo>
                    <a:lnTo>
                      <a:pt x="39797" y="11990"/>
                    </a:lnTo>
                    <a:lnTo>
                      <a:pt x="39692" y="11969"/>
                    </a:lnTo>
                    <a:lnTo>
                      <a:pt x="39483" y="11990"/>
                    </a:lnTo>
                    <a:lnTo>
                      <a:pt x="39420" y="11969"/>
                    </a:lnTo>
                    <a:lnTo>
                      <a:pt x="39588" y="11927"/>
                    </a:lnTo>
                    <a:lnTo>
                      <a:pt x="39671" y="11864"/>
                    </a:lnTo>
                    <a:lnTo>
                      <a:pt x="39755" y="11864"/>
                    </a:lnTo>
                    <a:lnTo>
                      <a:pt x="39776" y="11885"/>
                    </a:lnTo>
                    <a:lnTo>
                      <a:pt x="39860" y="11885"/>
                    </a:lnTo>
                    <a:lnTo>
                      <a:pt x="39943" y="11822"/>
                    </a:lnTo>
                    <a:lnTo>
                      <a:pt x="40006" y="11780"/>
                    </a:lnTo>
                    <a:lnTo>
                      <a:pt x="40173" y="11780"/>
                    </a:lnTo>
                    <a:lnTo>
                      <a:pt x="40257" y="11822"/>
                    </a:lnTo>
                    <a:lnTo>
                      <a:pt x="40383" y="11822"/>
                    </a:lnTo>
                    <a:lnTo>
                      <a:pt x="40424" y="11760"/>
                    </a:lnTo>
                    <a:lnTo>
                      <a:pt x="40466" y="11676"/>
                    </a:lnTo>
                    <a:lnTo>
                      <a:pt x="40404" y="11592"/>
                    </a:lnTo>
                    <a:lnTo>
                      <a:pt x="40383" y="11467"/>
                    </a:lnTo>
                    <a:lnTo>
                      <a:pt x="40278" y="11236"/>
                    </a:lnTo>
                    <a:lnTo>
                      <a:pt x="40257" y="11090"/>
                    </a:lnTo>
                    <a:lnTo>
                      <a:pt x="40194" y="11132"/>
                    </a:lnTo>
                    <a:lnTo>
                      <a:pt x="40173" y="11090"/>
                    </a:lnTo>
                    <a:lnTo>
                      <a:pt x="40090" y="11132"/>
                    </a:lnTo>
                    <a:lnTo>
                      <a:pt x="40090" y="11174"/>
                    </a:lnTo>
                    <a:lnTo>
                      <a:pt x="40048" y="11278"/>
                    </a:lnTo>
                    <a:lnTo>
                      <a:pt x="40069" y="11299"/>
                    </a:lnTo>
                    <a:lnTo>
                      <a:pt x="40069" y="11383"/>
                    </a:lnTo>
                    <a:lnTo>
                      <a:pt x="40006" y="11404"/>
                    </a:lnTo>
                    <a:lnTo>
                      <a:pt x="39901" y="11467"/>
                    </a:lnTo>
                    <a:lnTo>
                      <a:pt x="39839" y="11550"/>
                    </a:lnTo>
                    <a:lnTo>
                      <a:pt x="39734" y="11508"/>
                    </a:lnTo>
                    <a:lnTo>
                      <a:pt x="39650" y="11488"/>
                    </a:lnTo>
                    <a:lnTo>
                      <a:pt x="39546" y="11508"/>
                    </a:lnTo>
                    <a:lnTo>
                      <a:pt x="39462" y="11613"/>
                    </a:lnTo>
                    <a:lnTo>
                      <a:pt x="39357" y="11718"/>
                    </a:lnTo>
                    <a:lnTo>
                      <a:pt x="39316" y="11697"/>
                    </a:lnTo>
                    <a:lnTo>
                      <a:pt x="39232" y="11676"/>
                    </a:lnTo>
                    <a:lnTo>
                      <a:pt x="39127" y="11697"/>
                    </a:lnTo>
                    <a:lnTo>
                      <a:pt x="39085" y="11697"/>
                    </a:lnTo>
                    <a:lnTo>
                      <a:pt x="39190" y="11592"/>
                    </a:lnTo>
                    <a:lnTo>
                      <a:pt x="39232" y="11571"/>
                    </a:lnTo>
                    <a:lnTo>
                      <a:pt x="39316" y="11613"/>
                    </a:lnTo>
                    <a:lnTo>
                      <a:pt x="39420" y="11571"/>
                    </a:lnTo>
                    <a:lnTo>
                      <a:pt x="39462" y="11467"/>
                    </a:lnTo>
                    <a:lnTo>
                      <a:pt x="39546" y="11404"/>
                    </a:lnTo>
                    <a:lnTo>
                      <a:pt x="39588" y="11404"/>
                    </a:lnTo>
                    <a:lnTo>
                      <a:pt x="39692" y="11362"/>
                    </a:lnTo>
                    <a:lnTo>
                      <a:pt x="39776" y="11299"/>
                    </a:lnTo>
                    <a:lnTo>
                      <a:pt x="39776" y="11174"/>
                    </a:lnTo>
                    <a:lnTo>
                      <a:pt x="39776" y="11132"/>
                    </a:lnTo>
                    <a:lnTo>
                      <a:pt x="39692" y="11132"/>
                    </a:lnTo>
                    <a:lnTo>
                      <a:pt x="39629" y="11153"/>
                    </a:lnTo>
                    <a:lnTo>
                      <a:pt x="39546" y="11132"/>
                    </a:lnTo>
                    <a:lnTo>
                      <a:pt x="39420" y="11132"/>
                    </a:lnTo>
                    <a:lnTo>
                      <a:pt x="39253" y="11278"/>
                    </a:lnTo>
                    <a:lnTo>
                      <a:pt x="39148" y="11383"/>
                    </a:lnTo>
                    <a:lnTo>
                      <a:pt x="38960" y="11404"/>
                    </a:lnTo>
                    <a:lnTo>
                      <a:pt x="39023" y="11362"/>
                    </a:lnTo>
                    <a:lnTo>
                      <a:pt x="39148" y="11341"/>
                    </a:lnTo>
                    <a:lnTo>
                      <a:pt x="39169" y="11257"/>
                    </a:lnTo>
                    <a:lnTo>
                      <a:pt x="39127" y="11236"/>
                    </a:lnTo>
                    <a:lnTo>
                      <a:pt x="39023" y="11236"/>
                    </a:lnTo>
                    <a:lnTo>
                      <a:pt x="39190" y="11153"/>
                    </a:lnTo>
                    <a:lnTo>
                      <a:pt x="39295" y="11153"/>
                    </a:lnTo>
                    <a:lnTo>
                      <a:pt x="39441" y="11048"/>
                    </a:lnTo>
                    <a:lnTo>
                      <a:pt x="39567" y="11048"/>
                    </a:lnTo>
                    <a:lnTo>
                      <a:pt x="39650" y="11027"/>
                    </a:lnTo>
                    <a:lnTo>
                      <a:pt x="39839" y="11027"/>
                    </a:lnTo>
                    <a:lnTo>
                      <a:pt x="39922" y="10944"/>
                    </a:lnTo>
                    <a:lnTo>
                      <a:pt x="39964" y="10881"/>
                    </a:lnTo>
                    <a:lnTo>
                      <a:pt x="39985" y="10839"/>
                    </a:lnTo>
                    <a:lnTo>
                      <a:pt x="40069" y="10818"/>
                    </a:lnTo>
                    <a:lnTo>
                      <a:pt x="40069" y="10923"/>
                    </a:lnTo>
                    <a:lnTo>
                      <a:pt x="40132" y="10944"/>
                    </a:lnTo>
                    <a:lnTo>
                      <a:pt x="40236" y="10839"/>
                    </a:lnTo>
                    <a:lnTo>
                      <a:pt x="40257" y="10734"/>
                    </a:lnTo>
                    <a:lnTo>
                      <a:pt x="40236" y="10672"/>
                    </a:lnTo>
                    <a:lnTo>
                      <a:pt x="40152" y="10630"/>
                    </a:lnTo>
                    <a:lnTo>
                      <a:pt x="40090" y="10525"/>
                    </a:lnTo>
                    <a:lnTo>
                      <a:pt x="39964" y="10400"/>
                    </a:lnTo>
                    <a:lnTo>
                      <a:pt x="39922" y="10295"/>
                    </a:lnTo>
                    <a:lnTo>
                      <a:pt x="39839" y="10295"/>
                    </a:lnTo>
                    <a:lnTo>
                      <a:pt x="39755" y="10337"/>
                    </a:lnTo>
                    <a:lnTo>
                      <a:pt x="39713" y="10400"/>
                    </a:lnTo>
                    <a:lnTo>
                      <a:pt x="39629" y="10420"/>
                    </a:lnTo>
                    <a:lnTo>
                      <a:pt x="39525" y="10504"/>
                    </a:lnTo>
                    <a:lnTo>
                      <a:pt x="39420" y="10504"/>
                    </a:lnTo>
                    <a:lnTo>
                      <a:pt x="39336" y="10567"/>
                    </a:lnTo>
                    <a:lnTo>
                      <a:pt x="39316" y="10546"/>
                    </a:lnTo>
                    <a:lnTo>
                      <a:pt x="39336" y="10441"/>
                    </a:lnTo>
                    <a:lnTo>
                      <a:pt x="39420" y="10400"/>
                    </a:lnTo>
                    <a:lnTo>
                      <a:pt x="39525" y="10400"/>
                    </a:lnTo>
                    <a:lnTo>
                      <a:pt x="39650" y="10253"/>
                    </a:lnTo>
                    <a:lnTo>
                      <a:pt x="39713" y="10190"/>
                    </a:lnTo>
                    <a:lnTo>
                      <a:pt x="39713" y="10127"/>
                    </a:lnTo>
                    <a:lnTo>
                      <a:pt x="39629" y="10148"/>
                    </a:lnTo>
                    <a:lnTo>
                      <a:pt x="39462" y="10211"/>
                    </a:lnTo>
                    <a:lnTo>
                      <a:pt x="39316" y="10316"/>
                    </a:lnTo>
                    <a:lnTo>
                      <a:pt x="39253" y="10316"/>
                    </a:lnTo>
                    <a:lnTo>
                      <a:pt x="39211" y="10358"/>
                    </a:lnTo>
                    <a:lnTo>
                      <a:pt x="39169" y="10441"/>
                    </a:lnTo>
                    <a:lnTo>
                      <a:pt x="39106" y="10630"/>
                    </a:lnTo>
                    <a:lnTo>
                      <a:pt x="38918" y="10839"/>
                    </a:lnTo>
                    <a:lnTo>
                      <a:pt x="38730" y="10944"/>
                    </a:lnTo>
                    <a:lnTo>
                      <a:pt x="38730" y="10923"/>
                    </a:lnTo>
                    <a:lnTo>
                      <a:pt x="38813" y="10839"/>
                    </a:lnTo>
                    <a:lnTo>
                      <a:pt x="38939" y="10713"/>
                    </a:lnTo>
                    <a:lnTo>
                      <a:pt x="39023" y="10567"/>
                    </a:lnTo>
                    <a:lnTo>
                      <a:pt x="39064" y="10525"/>
                    </a:lnTo>
                    <a:lnTo>
                      <a:pt x="39064" y="10462"/>
                    </a:lnTo>
                    <a:lnTo>
                      <a:pt x="39023" y="10462"/>
                    </a:lnTo>
                    <a:lnTo>
                      <a:pt x="39002" y="10441"/>
                    </a:lnTo>
                    <a:lnTo>
                      <a:pt x="38939" y="10462"/>
                    </a:lnTo>
                    <a:lnTo>
                      <a:pt x="38855" y="10609"/>
                    </a:lnTo>
                    <a:lnTo>
                      <a:pt x="38730" y="10734"/>
                    </a:lnTo>
                    <a:lnTo>
                      <a:pt x="38688" y="10734"/>
                    </a:lnTo>
                    <a:lnTo>
                      <a:pt x="38709" y="10651"/>
                    </a:lnTo>
                    <a:lnTo>
                      <a:pt x="38730" y="10567"/>
                    </a:lnTo>
                    <a:lnTo>
                      <a:pt x="38834" y="10462"/>
                    </a:lnTo>
                    <a:lnTo>
                      <a:pt x="38876" y="10400"/>
                    </a:lnTo>
                    <a:lnTo>
                      <a:pt x="38918" y="10316"/>
                    </a:lnTo>
                    <a:lnTo>
                      <a:pt x="39002" y="10316"/>
                    </a:lnTo>
                    <a:lnTo>
                      <a:pt x="39044" y="10337"/>
                    </a:lnTo>
                    <a:lnTo>
                      <a:pt x="39148" y="10337"/>
                    </a:lnTo>
                    <a:lnTo>
                      <a:pt x="39190" y="10295"/>
                    </a:lnTo>
                    <a:lnTo>
                      <a:pt x="39253" y="10211"/>
                    </a:lnTo>
                    <a:lnTo>
                      <a:pt x="39357" y="10148"/>
                    </a:lnTo>
                    <a:lnTo>
                      <a:pt x="39462" y="10023"/>
                    </a:lnTo>
                    <a:lnTo>
                      <a:pt x="39525" y="9918"/>
                    </a:lnTo>
                    <a:lnTo>
                      <a:pt x="39483" y="9814"/>
                    </a:lnTo>
                    <a:lnTo>
                      <a:pt x="39525" y="9730"/>
                    </a:lnTo>
                    <a:lnTo>
                      <a:pt x="39483" y="9709"/>
                    </a:lnTo>
                    <a:lnTo>
                      <a:pt x="39336" y="9793"/>
                    </a:lnTo>
                    <a:lnTo>
                      <a:pt x="39274" y="9876"/>
                    </a:lnTo>
                    <a:lnTo>
                      <a:pt x="39274" y="9981"/>
                    </a:lnTo>
                    <a:lnTo>
                      <a:pt x="39253" y="10107"/>
                    </a:lnTo>
                    <a:lnTo>
                      <a:pt x="39211" y="10127"/>
                    </a:lnTo>
                    <a:lnTo>
                      <a:pt x="39232" y="10086"/>
                    </a:lnTo>
                    <a:lnTo>
                      <a:pt x="39232" y="10023"/>
                    </a:lnTo>
                    <a:lnTo>
                      <a:pt x="39148" y="9981"/>
                    </a:lnTo>
                    <a:lnTo>
                      <a:pt x="39044" y="9981"/>
                    </a:lnTo>
                    <a:lnTo>
                      <a:pt x="38939" y="10044"/>
                    </a:lnTo>
                    <a:lnTo>
                      <a:pt x="38855" y="10023"/>
                    </a:lnTo>
                    <a:lnTo>
                      <a:pt x="38730" y="10044"/>
                    </a:lnTo>
                    <a:lnTo>
                      <a:pt x="38625" y="10107"/>
                    </a:lnTo>
                    <a:lnTo>
                      <a:pt x="38500" y="10107"/>
                    </a:lnTo>
                    <a:lnTo>
                      <a:pt x="38583" y="10044"/>
                    </a:lnTo>
                    <a:lnTo>
                      <a:pt x="38688" y="10002"/>
                    </a:lnTo>
                    <a:lnTo>
                      <a:pt x="38772" y="9897"/>
                    </a:lnTo>
                    <a:lnTo>
                      <a:pt x="38730" y="9814"/>
                    </a:lnTo>
                    <a:lnTo>
                      <a:pt x="38688" y="9814"/>
                    </a:lnTo>
                    <a:lnTo>
                      <a:pt x="38541" y="9835"/>
                    </a:lnTo>
                    <a:lnTo>
                      <a:pt x="38604" y="9772"/>
                    </a:lnTo>
                    <a:lnTo>
                      <a:pt x="38688" y="9772"/>
                    </a:lnTo>
                    <a:lnTo>
                      <a:pt x="38772" y="9709"/>
                    </a:lnTo>
                    <a:lnTo>
                      <a:pt x="38813" y="9604"/>
                    </a:lnTo>
                    <a:lnTo>
                      <a:pt x="38897" y="9583"/>
                    </a:lnTo>
                    <a:lnTo>
                      <a:pt x="38939" y="9521"/>
                    </a:lnTo>
                    <a:lnTo>
                      <a:pt x="39002" y="9521"/>
                    </a:lnTo>
                    <a:lnTo>
                      <a:pt x="39106" y="9604"/>
                    </a:lnTo>
                    <a:lnTo>
                      <a:pt x="39169" y="9667"/>
                    </a:lnTo>
                    <a:lnTo>
                      <a:pt x="39253" y="9667"/>
                    </a:lnTo>
                    <a:lnTo>
                      <a:pt x="39357" y="9521"/>
                    </a:lnTo>
                    <a:lnTo>
                      <a:pt x="39441" y="9458"/>
                    </a:lnTo>
                    <a:lnTo>
                      <a:pt x="39441" y="9395"/>
                    </a:lnTo>
                    <a:lnTo>
                      <a:pt x="39336" y="9270"/>
                    </a:lnTo>
                    <a:lnTo>
                      <a:pt x="39316" y="9165"/>
                    </a:lnTo>
                    <a:lnTo>
                      <a:pt x="39274" y="9060"/>
                    </a:lnTo>
                    <a:lnTo>
                      <a:pt x="39169" y="8956"/>
                    </a:lnTo>
                    <a:lnTo>
                      <a:pt x="39106" y="8893"/>
                    </a:lnTo>
                    <a:lnTo>
                      <a:pt x="39023" y="8726"/>
                    </a:lnTo>
                    <a:lnTo>
                      <a:pt x="38960" y="8747"/>
                    </a:lnTo>
                    <a:lnTo>
                      <a:pt x="38960" y="8830"/>
                    </a:lnTo>
                    <a:lnTo>
                      <a:pt x="38918" y="8893"/>
                    </a:lnTo>
                    <a:lnTo>
                      <a:pt x="38855" y="8935"/>
                    </a:lnTo>
                    <a:lnTo>
                      <a:pt x="38834" y="8977"/>
                    </a:lnTo>
                    <a:lnTo>
                      <a:pt x="38834" y="9060"/>
                    </a:lnTo>
                    <a:lnTo>
                      <a:pt x="38751" y="9102"/>
                    </a:lnTo>
                    <a:lnTo>
                      <a:pt x="38709" y="9186"/>
                    </a:lnTo>
                    <a:lnTo>
                      <a:pt x="38709" y="9291"/>
                    </a:lnTo>
                    <a:lnTo>
                      <a:pt x="38583" y="9353"/>
                    </a:lnTo>
                    <a:lnTo>
                      <a:pt x="38500" y="9458"/>
                    </a:lnTo>
                    <a:lnTo>
                      <a:pt x="38479" y="9542"/>
                    </a:lnTo>
                    <a:lnTo>
                      <a:pt x="38416" y="9604"/>
                    </a:lnTo>
                    <a:lnTo>
                      <a:pt x="38374" y="9583"/>
                    </a:lnTo>
                    <a:lnTo>
                      <a:pt x="38395" y="9458"/>
                    </a:lnTo>
                    <a:lnTo>
                      <a:pt x="38500" y="9291"/>
                    </a:lnTo>
                    <a:lnTo>
                      <a:pt x="38583" y="9270"/>
                    </a:lnTo>
                    <a:lnTo>
                      <a:pt x="38583" y="9228"/>
                    </a:lnTo>
                    <a:lnTo>
                      <a:pt x="38541" y="9186"/>
                    </a:lnTo>
                    <a:lnTo>
                      <a:pt x="38500" y="9123"/>
                    </a:lnTo>
                    <a:lnTo>
                      <a:pt x="38186" y="9332"/>
                    </a:lnTo>
                    <a:lnTo>
                      <a:pt x="38060" y="9500"/>
                    </a:lnTo>
                    <a:lnTo>
                      <a:pt x="37997" y="9583"/>
                    </a:lnTo>
                    <a:lnTo>
                      <a:pt x="37893" y="9604"/>
                    </a:lnTo>
                    <a:lnTo>
                      <a:pt x="37893" y="9583"/>
                    </a:lnTo>
                    <a:lnTo>
                      <a:pt x="37956" y="9542"/>
                    </a:lnTo>
                    <a:lnTo>
                      <a:pt x="38039" y="9374"/>
                    </a:lnTo>
                    <a:lnTo>
                      <a:pt x="38060" y="9291"/>
                    </a:lnTo>
                    <a:lnTo>
                      <a:pt x="38186" y="9165"/>
                    </a:lnTo>
                    <a:lnTo>
                      <a:pt x="38248" y="9081"/>
                    </a:lnTo>
                    <a:lnTo>
                      <a:pt x="38207" y="9019"/>
                    </a:lnTo>
                    <a:lnTo>
                      <a:pt x="38207" y="8935"/>
                    </a:lnTo>
                    <a:lnTo>
                      <a:pt x="38081" y="9019"/>
                    </a:lnTo>
                    <a:lnTo>
                      <a:pt x="37935" y="9144"/>
                    </a:lnTo>
                    <a:lnTo>
                      <a:pt x="37893" y="9249"/>
                    </a:lnTo>
                    <a:lnTo>
                      <a:pt x="37809" y="9353"/>
                    </a:lnTo>
                    <a:lnTo>
                      <a:pt x="37788" y="9332"/>
                    </a:lnTo>
                    <a:lnTo>
                      <a:pt x="37809" y="9228"/>
                    </a:lnTo>
                    <a:lnTo>
                      <a:pt x="37872" y="9123"/>
                    </a:lnTo>
                    <a:lnTo>
                      <a:pt x="37809" y="9081"/>
                    </a:lnTo>
                    <a:lnTo>
                      <a:pt x="37809" y="9039"/>
                    </a:lnTo>
                    <a:lnTo>
                      <a:pt x="37893" y="9019"/>
                    </a:lnTo>
                    <a:lnTo>
                      <a:pt x="38081" y="8872"/>
                    </a:lnTo>
                    <a:lnTo>
                      <a:pt x="38269" y="8726"/>
                    </a:lnTo>
                    <a:lnTo>
                      <a:pt x="38269" y="8642"/>
                    </a:lnTo>
                    <a:lnTo>
                      <a:pt x="38186" y="8642"/>
                    </a:lnTo>
                    <a:lnTo>
                      <a:pt x="38060" y="8726"/>
                    </a:lnTo>
                    <a:lnTo>
                      <a:pt x="38018" y="8809"/>
                    </a:lnTo>
                    <a:lnTo>
                      <a:pt x="37914" y="8851"/>
                    </a:lnTo>
                    <a:lnTo>
                      <a:pt x="37914" y="8809"/>
                    </a:lnTo>
                    <a:lnTo>
                      <a:pt x="37893" y="8747"/>
                    </a:lnTo>
                    <a:lnTo>
                      <a:pt x="37704" y="8872"/>
                    </a:lnTo>
                    <a:lnTo>
                      <a:pt x="37642" y="8977"/>
                    </a:lnTo>
                    <a:lnTo>
                      <a:pt x="37558" y="9165"/>
                    </a:lnTo>
                    <a:lnTo>
                      <a:pt x="37432" y="9249"/>
                    </a:lnTo>
                    <a:lnTo>
                      <a:pt x="37349" y="9249"/>
                    </a:lnTo>
                    <a:lnTo>
                      <a:pt x="37432" y="9165"/>
                    </a:lnTo>
                    <a:lnTo>
                      <a:pt x="37558" y="9060"/>
                    </a:lnTo>
                    <a:lnTo>
                      <a:pt x="37600" y="8956"/>
                    </a:lnTo>
                    <a:lnTo>
                      <a:pt x="37579" y="8935"/>
                    </a:lnTo>
                    <a:lnTo>
                      <a:pt x="37495" y="8935"/>
                    </a:lnTo>
                    <a:lnTo>
                      <a:pt x="37600" y="8851"/>
                    </a:lnTo>
                    <a:lnTo>
                      <a:pt x="37746" y="8830"/>
                    </a:lnTo>
                    <a:lnTo>
                      <a:pt x="37788" y="8767"/>
                    </a:lnTo>
                    <a:lnTo>
                      <a:pt x="37767" y="8726"/>
                    </a:lnTo>
                    <a:lnTo>
                      <a:pt x="37683" y="8747"/>
                    </a:lnTo>
                    <a:lnTo>
                      <a:pt x="37558" y="8767"/>
                    </a:lnTo>
                    <a:lnTo>
                      <a:pt x="37474" y="8851"/>
                    </a:lnTo>
                    <a:lnTo>
                      <a:pt x="37391" y="8830"/>
                    </a:lnTo>
                    <a:lnTo>
                      <a:pt x="37600" y="8726"/>
                    </a:lnTo>
                    <a:lnTo>
                      <a:pt x="37579" y="8663"/>
                    </a:lnTo>
                    <a:lnTo>
                      <a:pt x="37474" y="8663"/>
                    </a:lnTo>
                    <a:lnTo>
                      <a:pt x="37537" y="8600"/>
                    </a:lnTo>
                    <a:lnTo>
                      <a:pt x="37642" y="8600"/>
                    </a:lnTo>
                    <a:lnTo>
                      <a:pt x="37683" y="8642"/>
                    </a:lnTo>
                    <a:lnTo>
                      <a:pt x="37809" y="8642"/>
                    </a:lnTo>
                    <a:lnTo>
                      <a:pt x="37872" y="8537"/>
                    </a:lnTo>
                    <a:lnTo>
                      <a:pt x="37997" y="8495"/>
                    </a:lnTo>
                    <a:lnTo>
                      <a:pt x="37997" y="8412"/>
                    </a:lnTo>
                    <a:lnTo>
                      <a:pt x="38060" y="8328"/>
                    </a:lnTo>
                    <a:lnTo>
                      <a:pt x="38060" y="8286"/>
                    </a:lnTo>
                    <a:lnTo>
                      <a:pt x="37976" y="8286"/>
                    </a:lnTo>
                    <a:lnTo>
                      <a:pt x="37914" y="8223"/>
                    </a:lnTo>
                    <a:lnTo>
                      <a:pt x="37809" y="8203"/>
                    </a:lnTo>
                    <a:lnTo>
                      <a:pt x="37683" y="8307"/>
                    </a:lnTo>
                    <a:lnTo>
                      <a:pt x="37537" y="8349"/>
                    </a:lnTo>
                    <a:lnTo>
                      <a:pt x="37453" y="8495"/>
                    </a:lnTo>
                    <a:lnTo>
                      <a:pt x="37244" y="8705"/>
                    </a:lnTo>
                    <a:lnTo>
                      <a:pt x="37181" y="8705"/>
                    </a:lnTo>
                    <a:lnTo>
                      <a:pt x="37223" y="8621"/>
                    </a:lnTo>
                    <a:lnTo>
                      <a:pt x="37265" y="8621"/>
                    </a:lnTo>
                    <a:lnTo>
                      <a:pt x="37370" y="8537"/>
                    </a:lnTo>
                    <a:lnTo>
                      <a:pt x="37495" y="8349"/>
                    </a:lnTo>
                    <a:lnTo>
                      <a:pt x="37642" y="8286"/>
                    </a:lnTo>
                    <a:lnTo>
                      <a:pt x="37704" y="8203"/>
                    </a:lnTo>
                    <a:lnTo>
                      <a:pt x="37683" y="8140"/>
                    </a:lnTo>
                    <a:lnTo>
                      <a:pt x="37495" y="8140"/>
                    </a:lnTo>
                    <a:lnTo>
                      <a:pt x="37328" y="8286"/>
                    </a:lnTo>
                    <a:lnTo>
                      <a:pt x="37495" y="8119"/>
                    </a:lnTo>
                    <a:lnTo>
                      <a:pt x="37663" y="8077"/>
                    </a:lnTo>
                    <a:lnTo>
                      <a:pt x="37767" y="8098"/>
                    </a:lnTo>
                    <a:lnTo>
                      <a:pt x="37851" y="8119"/>
                    </a:lnTo>
                    <a:lnTo>
                      <a:pt x="37956" y="8014"/>
                    </a:lnTo>
                    <a:lnTo>
                      <a:pt x="37956" y="7931"/>
                    </a:lnTo>
                    <a:lnTo>
                      <a:pt x="37914" y="7889"/>
                    </a:lnTo>
                    <a:lnTo>
                      <a:pt x="37914" y="7805"/>
                    </a:lnTo>
                    <a:lnTo>
                      <a:pt x="37914" y="7721"/>
                    </a:lnTo>
                    <a:lnTo>
                      <a:pt x="37788" y="7679"/>
                    </a:lnTo>
                    <a:lnTo>
                      <a:pt x="37746" y="7596"/>
                    </a:lnTo>
                    <a:lnTo>
                      <a:pt x="37642" y="7575"/>
                    </a:lnTo>
                    <a:lnTo>
                      <a:pt x="37600" y="7617"/>
                    </a:lnTo>
                    <a:lnTo>
                      <a:pt x="37558" y="7617"/>
                    </a:lnTo>
                    <a:lnTo>
                      <a:pt x="37558" y="7533"/>
                    </a:lnTo>
                    <a:lnTo>
                      <a:pt x="37474" y="7512"/>
                    </a:lnTo>
                    <a:lnTo>
                      <a:pt x="37391" y="7428"/>
                    </a:lnTo>
                    <a:lnTo>
                      <a:pt x="37391" y="7366"/>
                    </a:lnTo>
                    <a:lnTo>
                      <a:pt x="37244" y="7282"/>
                    </a:lnTo>
                    <a:lnTo>
                      <a:pt x="37181" y="7282"/>
                    </a:lnTo>
                    <a:lnTo>
                      <a:pt x="37139" y="7219"/>
                    </a:lnTo>
                    <a:lnTo>
                      <a:pt x="37014" y="7219"/>
                    </a:lnTo>
                    <a:lnTo>
                      <a:pt x="36826" y="7261"/>
                    </a:lnTo>
                    <a:lnTo>
                      <a:pt x="36721" y="7366"/>
                    </a:lnTo>
                    <a:lnTo>
                      <a:pt x="36595" y="7366"/>
                    </a:lnTo>
                    <a:lnTo>
                      <a:pt x="36491" y="7533"/>
                    </a:lnTo>
                    <a:lnTo>
                      <a:pt x="36512" y="7596"/>
                    </a:lnTo>
                    <a:lnTo>
                      <a:pt x="36595" y="7617"/>
                    </a:lnTo>
                    <a:lnTo>
                      <a:pt x="36805" y="7805"/>
                    </a:lnTo>
                    <a:lnTo>
                      <a:pt x="36826" y="7847"/>
                    </a:lnTo>
                    <a:lnTo>
                      <a:pt x="36909" y="7889"/>
                    </a:lnTo>
                    <a:lnTo>
                      <a:pt x="36951" y="7993"/>
                    </a:lnTo>
                    <a:lnTo>
                      <a:pt x="36909" y="7993"/>
                    </a:lnTo>
                    <a:lnTo>
                      <a:pt x="36826" y="7931"/>
                    </a:lnTo>
                    <a:lnTo>
                      <a:pt x="36700" y="7931"/>
                    </a:lnTo>
                    <a:lnTo>
                      <a:pt x="36700" y="7847"/>
                    </a:lnTo>
                    <a:lnTo>
                      <a:pt x="36512" y="7679"/>
                    </a:lnTo>
                    <a:lnTo>
                      <a:pt x="36428" y="7700"/>
                    </a:lnTo>
                    <a:lnTo>
                      <a:pt x="36386" y="7721"/>
                    </a:lnTo>
                    <a:lnTo>
                      <a:pt x="36386" y="7721"/>
                    </a:lnTo>
                    <a:lnTo>
                      <a:pt x="36407" y="7638"/>
                    </a:lnTo>
                    <a:lnTo>
                      <a:pt x="36428" y="7533"/>
                    </a:lnTo>
                    <a:lnTo>
                      <a:pt x="36303" y="7491"/>
                    </a:lnTo>
                    <a:lnTo>
                      <a:pt x="36240" y="7512"/>
                    </a:lnTo>
                    <a:lnTo>
                      <a:pt x="36240" y="7721"/>
                    </a:lnTo>
                    <a:lnTo>
                      <a:pt x="36303" y="7826"/>
                    </a:lnTo>
                    <a:lnTo>
                      <a:pt x="36323" y="7951"/>
                    </a:lnTo>
                    <a:lnTo>
                      <a:pt x="36303" y="8035"/>
                    </a:lnTo>
                    <a:lnTo>
                      <a:pt x="36303" y="7931"/>
                    </a:lnTo>
                    <a:lnTo>
                      <a:pt x="36219" y="7784"/>
                    </a:lnTo>
                    <a:lnTo>
                      <a:pt x="36135" y="7889"/>
                    </a:lnTo>
                    <a:lnTo>
                      <a:pt x="36093" y="7993"/>
                    </a:lnTo>
                    <a:lnTo>
                      <a:pt x="36135" y="8056"/>
                    </a:lnTo>
                    <a:lnTo>
                      <a:pt x="36072" y="8119"/>
                    </a:lnTo>
                    <a:lnTo>
                      <a:pt x="35968" y="8056"/>
                    </a:lnTo>
                    <a:lnTo>
                      <a:pt x="35863" y="8035"/>
                    </a:lnTo>
                    <a:lnTo>
                      <a:pt x="35905" y="7951"/>
                    </a:lnTo>
                    <a:lnTo>
                      <a:pt x="36010" y="7889"/>
                    </a:lnTo>
                    <a:lnTo>
                      <a:pt x="36135" y="7700"/>
                    </a:lnTo>
                    <a:lnTo>
                      <a:pt x="36177" y="7596"/>
                    </a:lnTo>
                    <a:lnTo>
                      <a:pt x="36093" y="7512"/>
                    </a:lnTo>
                    <a:lnTo>
                      <a:pt x="36072" y="7407"/>
                    </a:lnTo>
                    <a:lnTo>
                      <a:pt x="35926" y="7533"/>
                    </a:lnTo>
                    <a:lnTo>
                      <a:pt x="35884" y="7596"/>
                    </a:lnTo>
                    <a:lnTo>
                      <a:pt x="35863" y="7533"/>
                    </a:lnTo>
                    <a:lnTo>
                      <a:pt x="35884" y="7407"/>
                    </a:lnTo>
                    <a:lnTo>
                      <a:pt x="35779" y="7387"/>
                    </a:lnTo>
                    <a:lnTo>
                      <a:pt x="35717" y="7407"/>
                    </a:lnTo>
                    <a:lnTo>
                      <a:pt x="35696" y="7491"/>
                    </a:lnTo>
                    <a:lnTo>
                      <a:pt x="35717" y="7617"/>
                    </a:lnTo>
                    <a:lnTo>
                      <a:pt x="35717" y="7742"/>
                    </a:lnTo>
                    <a:lnTo>
                      <a:pt x="35675" y="7700"/>
                    </a:lnTo>
                    <a:lnTo>
                      <a:pt x="35675" y="7533"/>
                    </a:lnTo>
                    <a:lnTo>
                      <a:pt x="35654" y="7512"/>
                    </a:lnTo>
                    <a:lnTo>
                      <a:pt x="35591" y="7617"/>
                    </a:lnTo>
                    <a:lnTo>
                      <a:pt x="35487" y="7638"/>
                    </a:lnTo>
                    <a:lnTo>
                      <a:pt x="35487" y="7721"/>
                    </a:lnTo>
                    <a:lnTo>
                      <a:pt x="35403" y="7826"/>
                    </a:lnTo>
                    <a:lnTo>
                      <a:pt x="35340" y="7847"/>
                    </a:lnTo>
                    <a:lnTo>
                      <a:pt x="35277" y="7931"/>
                    </a:lnTo>
                    <a:lnTo>
                      <a:pt x="35173" y="7931"/>
                    </a:lnTo>
                    <a:lnTo>
                      <a:pt x="35256" y="7847"/>
                    </a:lnTo>
                    <a:lnTo>
                      <a:pt x="35256" y="7784"/>
                    </a:lnTo>
                    <a:lnTo>
                      <a:pt x="35194" y="7721"/>
                    </a:lnTo>
                    <a:lnTo>
                      <a:pt x="35152" y="7721"/>
                    </a:lnTo>
                    <a:lnTo>
                      <a:pt x="35152" y="7679"/>
                    </a:lnTo>
                    <a:lnTo>
                      <a:pt x="35235" y="7679"/>
                    </a:lnTo>
                    <a:lnTo>
                      <a:pt x="35277" y="7700"/>
                    </a:lnTo>
                    <a:lnTo>
                      <a:pt x="35298" y="7638"/>
                    </a:lnTo>
                    <a:lnTo>
                      <a:pt x="35298" y="7596"/>
                    </a:lnTo>
                    <a:lnTo>
                      <a:pt x="35298" y="7554"/>
                    </a:lnTo>
                    <a:lnTo>
                      <a:pt x="35403" y="7491"/>
                    </a:lnTo>
                    <a:lnTo>
                      <a:pt x="35570" y="7345"/>
                    </a:lnTo>
                    <a:lnTo>
                      <a:pt x="35591" y="7261"/>
                    </a:lnTo>
                    <a:lnTo>
                      <a:pt x="35675" y="7177"/>
                    </a:lnTo>
                    <a:lnTo>
                      <a:pt x="35570" y="7177"/>
                    </a:lnTo>
                    <a:lnTo>
                      <a:pt x="35403" y="7282"/>
                    </a:lnTo>
                    <a:lnTo>
                      <a:pt x="35277" y="7407"/>
                    </a:lnTo>
                    <a:lnTo>
                      <a:pt x="35194" y="7407"/>
                    </a:lnTo>
                    <a:lnTo>
                      <a:pt x="35277" y="7324"/>
                    </a:lnTo>
                    <a:lnTo>
                      <a:pt x="35361" y="7219"/>
                    </a:lnTo>
                    <a:lnTo>
                      <a:pt x="35445" y="7156"/>
                    </a:lnTo>
                    <a:lnTo>
                      <a:pt x="35549" y="7114"/>
                    </a:lnTo>
                    <a:lnTo>
                      <a:pt x="35612" y="7052"/>
                    </a:lnTo>
                    <a:lnTo>
                      <a:pt x="35696" y="7052"/>
                    </a:lnTo>
                    <a:lnTo>
                      <a:pt x="35779" y="6905"/>
                    </a:lnTo>
                    <a:lnTo>
                      <a:pt x="35779" y="6863"/>
                    </a:lnTo>
                    <a:lnTo>
                      <a:pt x="35696" y="6780"/>
                    </a:lnTo>
                    <a:lnTo>
                      <a:pt x="35696" y="6675"/>
                    </a:lnTo>
                    <a:lnTo>
                      <a:pt x="35717" y="6591"/>
                    </a:lnTo>
                    <a:lnTo>
                      <a:pt x="35884" y="6424"/>
                    </a:lnTo>
                    <a:lnTo>
                      <a:pt x="35905" y="6361"/>
                    </a:lnTo>
                    <a:lnTo>
                      <a:pt x="35863" y="6257"/>
                    </a:lnTo>
                    <a:lnTo>
                      <a:pt x="35842" y="6194"/>
                    </a:lnTo>
                    <a:lnTo>
                      <a:pt x="35800" y="6131"/>
                    </a:lnTo>
                    <a:lnTo>
                      <a:pt x="35884" y="6006"/>
                    </a:lnTo>
                    <a:lnTo>
                      <a:pt x="35968" y="5922"/>
                    </a:lnTo>
                    <a:lnTo>
                      <a:pt x="35989" y="5838"/>
                    </a:lnTo>
                    <a:lnTo>
                      <a:pt x="36010" y="5587"/>
                    </a:lnTo>
                    <a:lnTo>
                      <a:pt x="36051" y="5524"/>
                    </a:lnTo>
                    <a:lnTo>
                      <a:pt x="36010" y="5462"/>
                    </a:lnTo>
                    <a:lnTo>
                      <a:pt x="35842" y="5399"/>
                    </a:lnTo>
                    <a:lnTo>
                      <a:pt x="35654" y="5399"/>
                    </a:lnTo>
                    <a:lnTo>
                      <a:pt x="35487" y="5357"/>
                    </a:lnTo>
                    <a:lnTo>
                      <a:pt x="35361" y="5420"/>
                    </a:lnTo>
                    <a:lnTo>
                      <a:pt x="35235" y="5420"/>
                    </a:lnTo>
                    <a:lnTo>
                      <a:pt x="35068" y="5503"/>
                    </a:lnTo>
                    <a:lnTo>
                      <a:pt x="34796" y="5587"/>
                    </a:lnTo>
                    <a:lnTo>
                      <a:pt x="34754" y="5671"/>
                    </a:lnTo>
                    <a:lnTo>
                      <a:pt x="34859" y="5796"/>
                    </a:lnTo>
                    <a:lnTo>
                      <a:pt x="34859" y="5880"/>
                    </a:lnTo>
                    <a:lnTo>
                      <a:pt x="34817" y="5922"/>
                    </a:lnTo>
                    <a:lnTo>
                      <a:pt x="34754" y="5775"/>
                    </a:lnTo>
                    <a:lnTo>
                      <a:pt x="34712" y="5713"/>
                    </a:lnTo>
                    <a:lnTo>
                      <a:pt x="34650" y="5587"/>
                    </a:lnTo>
                    <a:lnTo>
                      <a:pt x="34524" y="5587"/>
                    </a:lnTo>
                    <a:lnTo>
                      <a:pt x="34440" y="5671"/>
                    </a:lnTo>
                    <a:lnTo>
                      <a:pt x="34440" y="5734"/>
                    </a:lnTo>
                    <a:lnTo>
                      <a:pt x="34398" y="5796"/>
                    </a:lnTo>
                    <a:lnTo>
                      <a:pt x="34378" y="5713"/>
                    </a:lnTo>
                    <a:lnTo>
                      <a:pt x="34398" y="5608"/>
                    </a:lnTo>
                    <a:lnTo>
                      <a:pt x="34336" y="5587"/>
                    </a:lnTo>
                    <a:lnTo>
                      <a:pt x="34189" y="5608"/>
                    </a:lnTo>
                    <a:lnTo>
                      <a:pt x="34126" y="5713"/>
                    </a:lnTo>
                    <a:lnTo>
                      <a:pt x="34126" y="5796"/>
                    </a:lnTo>
                    <a:lnTo>
                      <a:pt x="34273" y="5901"/>
                    </a:lnTo>
                    <a:lnTo>
                      <a:pt x="34378" y="6047"/>
                    </a:lnTo>
                    <a:lnTo>
                      <a:pt x="34503" y="6131"/>
                    </a:lnTo>
                    <a:lnTo>
                      <a:pt x="34440" y="6131"/>
                    </a:lnTo>
                    <a:lnTo>
                      <a:pt x="34294" y="6047"/>
                    </a:lnTo>
                    <a:lnTo>
                      <a:pt x="34106" y="5880"/>
                    </a:lnTo>
                    <a:lnTo>
                      <a:pt x="34064" y="5880"/>
                    </a:lnTo>
                    <a:lnTo>
                      <a:pt x="34022" y="5922"/>
                    </a:lnTo>
                    <a:lnTo>
                      <a:pt x="33854" y="5922"/>
                    </a:lnTo>
                    <a:lnTo>
                      <a:pt x="33813" y="5943"/>
                    </a:lnTo>
                    <a:lnTo>
                      <a:pt x="33875" y="6006"/>
                    </a:lnTo>
                    <a:lnTo>
                      <a:pt x="34001" y="6006"/>
                    </a:lnTo>
                    <a:lnTo>
                      <a:pt x="34022" y="6047"/>
                    </a:lnTo>
                    <a:lnTo>
                      <a:pt x="34064" y="6152"/>
                    </a:lnTo>
                    <a:lnTo>
                      <a:pt x="34210" y="6257"/>
                    </a:lnTo>
                    <a:lnTo>
                      <a:pt x="34231" y="6340"/>
                    </a:lnTo>
                    <a:lnTo>
                      <a:pt x="34315" y="6424"/>
                    </a:lnTo>
                    <a:lnTo>
                      <a:pt x="34210" y="6424"/>
                    </a:lnTo>
                    <a:lnTo>
                      <a:pt x="34126" y="6319"/>
                    </a:lnTo>
                    <a:lnTo>
                      <a:pt x="33980" y="6236"/>
                    </a:lnTo>
                    <a:lnTo>
                      <a:pt x="33980" y="6152"/>
                    </a:lnTo>
                    <a:lnTo>
                      <a:pt x="33875" y="6047"/>
                    </a:lnTo>
                    <a:lnTo>
                      <a:pt x="33750" y="6047"/>
                    </a:lnTo>
                    <a:lnTo>
                      <a:pt x="33666" y="6131"/>
                    </a:lnTo>
                    <a:lnTo>
                      <a:pt x="33666" y="6215"/>
                    </a:lnTo>
                    <a:lnTo>
                      <a:pt x="33582" y="6361"/>
                    </a:lnTo>
                    <a:lnTo>
                      <a:pt x="33541" y="6529"/>
                    </a:lnTo>
                    <a:lnTo>
                      <a:pt x="33603" y="6633"/>
                    </a:lnTo>
                    <a:lnTo>
                      <a:pt x="33478" y="6675"/>
                    </a:lnTo>
                    <a:lnTo>
                      <a:pt x="33478" y="6759"/>
                    </a:lnTo>
                    <a:lnTo>
                      <a:pt x="33541" y="6822"/>
                    </a:lnTo>
                    <a:lnTo>
                      <a:pt x="33562" y="6926"/>
                    </a:lnTo>
                    <a:lnTo>
                      <a:pt x="33645" y="6926"/>
                    </a:lnTo>
                    <a:lnTo>
                      <a:pt x="33813" y="6780"/>
                    </a:lnTo>
                    <a:lnTo>
                      <a:pt x="33896" y="6780"/>
                    </a:lnTo>
                    <a:lnTo>
                      <a:pt x="33917" y="6842"/>
                    </a:lnTo>
                    <a:lnTo>
                      <a:pt x="33813" y="6863"/>
                    </a:lnTo>
                    <a:lnTo>
                      <a:pt x="33771" y="6884"/>
                    </a:lnTo>
                    <a:lnTo>
                      <a:pt x="33771" y="6947"/>
                    </a:lnTo>
                    <a:lnTo>
                      <a:pt x="33687" y="6947"/>
                    </a:lnTo>
                    <a:lnTo>
                      <a:pt x="33603" y="7052"/>
                    </a:lnTo>
                    <a:lnTo>
                      <a:pt x="33603" y="7156"/>
                    </a:lnTo>
                    <a:lnTo>
                      <a:pt x="33541" y="7240"/>
                    </a:lnTo>
                    <a:lnTo>
                      <a:pt x="33478" y="7177"/>
                    </a:lnTo>
                    <a:lnTo>
                      <a:pt x="33499" y="7094"/>
                    </a:lnTo>
                    <a:lnTo>
                      <a:pt x="33436" y="6947"/>
                    </a:lnTo>
                    <a:lnTo>
                      <a:pt x="33352" y="6926"/>
                    </a:lnTo>
                    <a:lnTo>
                      <a:pt x="33290" y="7031"/>
                    </a:lnTo>
                    <a:lnTo>
                      <a:pt x="33331" y="7094"/>
                    </a:lnTo>
                    <a:lnTo>
                      <a:pt x="33269" y="7177"/>
                    </a:lnTo>
                    <a:lnTo>
                      <a:pt x="33164" y="7198"/>
                    </a:lnTo>
                    <a:lnTo>
                      <a:pt x="33122" y="7261"/>
                    </a:lnTo>
                    <a:lnTo>
                      <a:pt x="33080" y="7177"/>
                    </a:lnTo>
                    <a:lnTo>
                      <a:pt x="33038" y="7198"/>
                    </a:lnTo>
                    <a:lnTo>
                      <a:pt x="33059" y="7303"/>
                    </a:lnTo>
                    <a:lnTo>
                      <a:pt x="33122" y="7407"/>
                    </a:lnTo>
                    <a:lnTo>
                      <a:pt x="33122" y="7554"/>
                    </a:lnTo>
                    <a:lnTo>
                      <a:pt x="33143" y="7575"/>
                    </a:lnTo>
                    <a:lnTo>
                      <a:pt x="33143" y="7700"/>
                    </a:lnTo>
                    <a:lnTo>
                      <a:pt x="33227" y="7721"/>
                    </a:lnTo>
                    <a:lnTo>
                      <a:pt x="33290" y="7784"/>
                    </a:lnTo>
                    <a:lnTo>
                      <a:pt x="33269" y="7868"/>
                    </a:lnTo>
                    <a:lnTo>
                      <a:pt x="33290" y="7931"/>
                    </a:lnTo>
                    <a:lnTo>
                      <a:pt x="33290" y="8035"/>
                    </a:lnTo>
                    <a:lnTo>
                      <a:pt x="33185" y="8119"/>
                    </a:lnTo>
                    <a:lnTo>
                      <a:pt x="33143" y="8203"/>
                    </a:lnTo>
                    <a:lnTo>
                      <a:pt x="33122" y="8412"/>
                    </a:lnTo>
                    <a:lnTo>
                      <a:pt x="33059" y="8454"/>
                    </a:lnTo>
                    <a:lnTo>
                      <a:pt x="32934" y="8663"/>
                    </a:lnTo>
                    <a:lnTo>
                      <a:pt x="32934" y="8747"/>
                    </a:lnTo>
                    <a:lnTo>
                      <a:pt x="32808" y="8872"/>
                    </a:lnTo>
                    <a:lnTo>
                      <a:pt x="32829" y="8830"/>
                    </a:lnTo>
                    <a:lnTo>
                      <a:pt x="32829" y="8726"/>
                    </a:lnTo>
                    <a:lnTo>
                      <a:pt x="32871" y="8558"/>
                    </a:lnTo>
                    <a:lnTo>
                      <a:pt x="32955" y="8495"/>
                    </a:lnTo>
                    <a:lnTo>
                      <a:pt x="32934" y="8433"/>
                    </a:lnTo>
                    <a:lnTo>
                      <a:pt x="32913" y="8454"/>
                    </a:lnTo>
                    <a:lnTo>
                      <a:pt x="32829" y="8454"/>
                    </a:lnTo>
                    <a:lnTo>
                      <a:pt x="32746" y="8391"/>
                    </a:lnTo>
                    <a:lnTo>
                      <a:pt x="32704" y="8349"/>
                    </a:lnTo>
                    <a:lnTo>
                      <a:pt x="32746" y="8328"/>
                    </a:lnTo>
                    <a:lnTo>
                      <a:pt x="32829" y="8307"/>
                    </a:lnTo>
                    <a:lnTo>
                      <a:pt x="32913" y="8307"/>
                    </a:lnTo>
                    <a:lnTo>
                      <a:pt x="32913" y="8244"/>
                    </a:lnTo>
                    <a:lnTo>
                      <a:pt x="32955" y="8244"/>
                    </a:lnTo>
                    <a:lnTo>
                      <a:pt x="32976" y="8349"/>
                    </a:lnTo>
                    <a:lnTo>
                      <a:pt x="33038" y="8244"/>
                    </a:lnTo>
                    <a:lnTo>
                      <a:pt x="33038" y="8140"/>
                    </a:lnTo>
                    <a:lnTo>
                      <a:pt x="32934" y="8098"/>
                    </a:lnTo>
                    <a:lnTo>
                      <a:pt x="32913" y="8035"/>
                    </a:lnTo>
                    <a:lnTo>
                      <a:pt x="32808" y="7910"/>
                    </a:lnTo>
                    <a:lnTo>
                      <a:pt x="32808" y="7763"/>
                    </a:lnTo>
                    <a:lnTo>
                      <a:pt x="32746" y="7679"/>
                    </a:lnTo>
                    <a:lnTo>
                      <a:pt x="32725" y="7512"/>
                    </a:lnTo>
                    <a:lnTo>
                      <a:pt x="32704" y="7491"/>
                    </a:lnTo>
                    <a:lnTo>
                      <a:pt x="32704" y="7407"/>
                    </a:lnTo>
                    <a:lnTo>
                      <a:pt x="32746" y="7366"/>
                    </a:lnTo>
                    <a:lnTo>
                      <a:pt x="32829" y="7198"/>
                    </a:lnTo>
                    <a:lnTo>
                      <a:pt x="32829" y="7094"/>
                    </a:lnTo>
                    <a:lnTo>
                      <a:pt x="32934" y="6989"/>
                    </a:lnTo>
                    <a:lnTo>
                      <a:pt x="33018" y="6884"/>
                    </a:lnTo>
                    <a:lnTo>
                      <a:pt x="33122" y="6842"/>
                    </a:lnTo>
                    <a:lnTo>
                      <a:pt x="33122" y="6738"/>
                    </a:lnTo>
                    <a:lnTo>
                      <a:pt x="33059" y="6654"/>
                    </a:lnTo>
                    <a:lnTo>
                      <a:pt x="33018" y="6550"/>
                    </a:lnTo>
                    <a:lnTo>
                      <a:pt x="33038" y="6424"/>
                    </a:lnTo>
                    <a:lnTo>
                      <a:pt x="33143" y="6215"/>
                    </a:lnTo>
                    <a:lnTo>
                      <a:pt x="33227" y="6173"/>
                    </a:lnTo>
                    <a:lnTo>
                      <a:pt x="33394" y="6068"/>
                    </a:lnTo>
                    <a:lnTo>
                      <a:pt x="33603" y="5817"/>
                    </a:lnTo>
                    <a:lnTo>
                      <a:pt x="33813" y="5608"/>
                    </a:lnTo>
                    <a:lnTo>
                      <a:pt x="33959" y="5587"/>
                    </a:lnTo>
                    <a:lnTo>
                      <a:pt x="34064" y="5441"/>
                    </a:lnTo>
                    <a:lnTo>
                      <a:pt x="34106" y="5378"/>
                    </a:lnTo>
                    <a:lnTo>
                      <a:pt x="34210" y="5378"/>
                    </a:lnTo>
                    <a:lnTo>
                      <a:pt x="34398" y="5294"/>
                    </a:lnTo>
                    <a:lnTo>
                      <a:pt x="34545" y="5231"/>
                    </a:lnTo>
                    <a:lnTo>
                      <a:pt x="34587" y="5169"/>
                    </a:lnTo>
                    <a:lnTo>
                      <a:pt x="34545" y="5085"/>
                    </a:lnTo>
                    <a:lnTo>
                      <a:pt x="34315" y="4980"/>
                    </a:lnTo>
                    <a:lnTo>
                      <a:pt x="34189" y="4897"/>
                    </a:lnTo>
                    <a:lnTo>
                      <a:pt x="34001" y="4897"/>
                    </a:lnTo>
                    <a:lnTo>
                      <a:pt x="33959" y="4876"/>
                    </a:lnTo>
                    <a:lnTo>
                      <a:pt x="33875" y="4897"/>
                    </a:lnTo>
                    <a:lnTo>
                      <a:pt x="33708" y="4876"/>
                    </a:lnTo>
                    <a:lnTo>
                      <a:pt x="33645" y="4897"/>
                    </a:lnTo>
                    <a:lnTo>
                      <a:pt x="33436" y="4897"/>
                    </a:lnTo>
                    <a:lnTo>
                      <a:pt x="33122" y="5001"/>
                    </a:lnTo>
                    <a:lnTo>
                      <a:pt x="32934" y="5190"/>
                    </a:lnTo>
                    <a:lnTo>
                      <a:pt x="32725" y="5273"/>
                    </a:lnTo>
                    <a:lnTo>
                      <a:pt x="32704" y="5378"/>
                    </a:lnTo>
                    <a:lnTo>
                      <a:pt x="32725" y="5482"/>
                    </a:lnTo>
                    <a:lnTo>
                      <a:pt x="32641" y="5441"/>
                    </a:lnTo>
                    <a:lnTo>
                      <a:pt x="32557" y="5441"/>
                    </a:lnTo>
                    <a:lnTo>
                      <a:pt x="32494" y="5545"/>
                    </a:lnTo>
                    <a:lnTo>
                      <a:pt x="32348" y="5545"/>
                    </a:lnTo>
                    <a:lnTo>
                      <a:pt x="32243" y="5692"/>
                    </a:lnTo>
                    <a:lnTo>
                      <a:pt x="32243" y="5796"/>
                    </a:lnTo>
                    <a:lnTo>
                      <a:pt x="32181" y="5796"/>
                    </a:lnTo>
                    <a:lnTo>
                      <a:pt x="32034" y="6006"/>
                    </a:lnTo>
                    <a:lnTo>
                      <a:pt x="32097" y="6068"/>
                    </a:lnTo>
                    <a:lnTo>
                      <a:pt x="32034" y="6152"/>
                    </a:lnTo>
                    <a:lnTo>
                      <a:pt x="31992" y="6068"/>
                    </a:lnTo>
                    <a:lnTo>
                      <a:pt x="31930" y="6068"/>
                    </a:lnTo>
                    <a:lnTo>
                      <a:pt x="31888" y="6257"/>
                    </a:lnTo>
                    <a:lnTo>
                      <a:pt x="31762" y="6257"/>
                    </a:lnTo>
                    <a:lnTo>
                      <a:pt x="31678" y="6361"/>
                    </a:lnTo>
                    <a:lnTo>
                      <a:pt x="31616" y="6424"/>
                    </a:lnTo>
                    <a:lnTo>
                      <a:pt x="31553" y="6570"/>
                    </a:lnTo>
                    <a:lnTo>
                      <a:pt x="31448" y="6759"/>
                    </a:lnTo>
                    <a:lnTo>
                      <a:pt x="31448" y="6863"/>
                    </a:lnTo>
                    <a:lnTo>
                      <a:pt x="31490" y="6842"/>
                    </a:lnTo>
                    <a:lnTo>
                      <a:pt x="31511" y="6842"/>
                    </a:lnTo>
                    <a:lnTo>
                      <a:pt x="31490" y="6905"/>
                    </a:lnTo>
                    <a:lnTo>
                      <a:pt x="31406" y="6905"/>
                    </a:lnTo>
                    <a:lnTo>
                      <a:pt x="31260" y="6989"/>
                    </a:lnTo>
                    <a:lnTo>
                      <a:pt x="31239" y="7094"/>
                    </a:lnTo>
                    <a:lnTo>
                      <a:pt x="31155" y="7114"/>
                    </a:lnTo>
                    <a:lnTo>
                      <a:pt x="31134" y="7198"/>
                    </a:lnTo>
                    <a:lnTo>
                      <a:pt x="31134" y="7407"/>
                    </a:lnTo>
                    <a:lnTo>
                      <a:pt x="31072" y="7512"/>
                    </a:lnTo>
                    <a:lnTo>
                      <a:pt x="30988" y="7512"/>
                    </a:lnTo>
                    <a:lnTo>
                      <a:pt x="30967" y="7659"/>
                    </a:lnTo>
                    <a:lnTo>
                      <a:pt x="30967" y="7721"/>
                    </a:lnTo>
                    <a:lnTo>
                      <a:pt x="30862" y="7784"/>
                    </a:lnTo>
                    <a:lnTo>
                      <a:pt x="30821" y="7972"/>
                    </a:lnTo>
                    <a:lnTo>
                      <a:pt x="30862" y="8077"/>
                    </a:lnTo>
                    <a:lnTo>
                      <a:pt x="31072" y="8182"/>
                    </a:lnTo>
                    <a:lnTo>
                      <a:pt x="31176" y="8182"/>
                    </a:lnTo>
                    <a:lnTo>
                      <a:pt x="31302" y="8244"/>
                    </a:lnTo>
                    <a:lnTo>
                      <a:pt x="31385" y="8244"/>
                    </a:lnTo>
                    <a:lnTo>
                      <a:pt x="31511" y="8328"/>
                    </a:lnTo>
                    <a:lnTo>
                      <a:pt x="31678" y="8328"/>
                    </a:lnTo>
                    <a:lnTo>
                      <a:pt x="31699" y="8495"/>
                    </a:lnTo>
                    <a:lnTo>
                      <a:pt x="31867" y="8558"/>
                    </a:lnTo>
                    <a:lnTo>
                      <a:pt x="31888" y="8642"/>
                    </a:lnTo>
                    <a:lnTo>
                      <a:pt x="31971" y="8705"/>
                    </a:lnTo>
                    <a:lnTo>
                      <a:pt x="31804" y="8705"/>
                    </a:lnTo>
                    <a:lnTo>
                      <a:pt x="31762" y="8726"/>
                    </a:lnTo>
                    <a:lnTo>
                      <a:pt x="31574" y="8726"/>
                    </a:lnTo>
                    <a:lnTo>
                      <a:pt x="31365" y="8642"/>
                    </a:lnTo>
                    <a:lnTo>
                      <a:pt x="31344" y="8537"/>
                    </a:lnTo>
                    <a:lnTo>
                      <a:pt x="31239" y="8454"/>
                    </a:lnTo>
                    <a:lnTo>
                      <a:pt x="31051" y="8454"/>
                    </a:lnTo>
                    <a:lnTo>
                      <a:pt x="30988" y="8412"/>
                    </a:lnTo>
                    <a:lnTo>
                      <a:pt x="30883" y="8391"/>
                    </a:lnTo>
                    <a:lnTo>
                      <a:pt x="30862" y="8433"/>
                    </a:lnTo>
                    <a:lnTo>
                      <a:pt x="30925" y="8558"/>
                    </a:lnTo>
                    <a:lnTo>
                      <a:pt x="30925" y="8642"/>
                    </a:lnTo>
                    <a:lnTo>
                      <a:pt x="30841" y="8642"/>
                    </a:lnTo>
                    <a:lnTo>
                      <a:pt x="30821" y="8726"/>
                    </a:lnTo>
                    <a:lnTo>
                      <a:pt x="30862" y="8914"/>
                    </a:lnTo>
                    <a:lnTo>
                      <a:pt x="30883" y="9039"/>
                    </a:lnTo>
                    <a:lnTo>
                      <a:pt x="30862" y="9165"/>
                    </a:lnTo>
                    <a:lnTo>
                      <a:pt x="30883" y="9270"/>
                    </a:lnTo>
                    <a:lnTo>
                      <a:pt x="31030" y="9353"/>
                    </a:lnTo>
                    <a:lnTo>
                      <a:pt x="31134" y="9458"/>
                    </a:lnTo>
                    <a:lnTo>
                      <a:pt x="31134" y="9500"/>
                    </a:lnTo>
                    <a:lnTo>
                      <a:pt x="31072" y="9458"/>
                    </a:lnTo>
                    <a:lnTo>
                      <a:pt x="31051" y="9458"/>
                    </a:lnTo>
                    <a:lnTo>
                      <a:pt x="31072" y="9563"/>
                    </a:lnTo>
                    <a:lnTo>
                      <a:pt x="31155" y="9667"/>
                    </a:lnTo>
                    <a:lnTo>
                      <a:pt x="31197" y="9667"/>
                    </a:lnTo>
                    <a:lnTo>
                      <a:pt x="31197" y="9583"/>
                    </a:lnTo>
                    <a:lnTo>
                      <a:pt x="31281" y="9563"/>
                    </a:lnTo>
                    <a:lnTo>
                      <a:pt x="31385" y="9583"/>
                    </a:lnTo>
                    <a:lnTo>
                      <a:pt x="31469" y="9667"/>
                    </a:lnTo>
                    <a:lnTo>
                      <a:pt x="31553" y="9688"/>
                    </a:lnTo>
                    <a:lnTo>
                      <a:pt x="31574" y="9646"/>
                    </a:lnTo>
                    <a:lnTo>
                      <a:pt x="31553" y="9583"/>
                    </a:lnTo>
                    <a:lnTo>
                      <a:pt x="31574" y="9500"/>
                    </a:lnTo>
                    <a:lnTo>
                      <a:pt x="31616" y="9479"/>
                    </a:lnTo>
                    <a:lnTo>
                      <a:pt x="31678" y="9542"/>
                    </a:lnTo>
                    <a:lnTo>
                      <a:pt x="31657" y="9646"/>
                    </a:lnTo>
                    <a:lnTo>
                      <a:pt x="31678" y="9709"/>
                    </a:lnTo>
                    <a:lnTo>
                      <a:pt x="31720" y="9709"/>
                    </a:lnTo>
                    <a:lnTo>
                      <a:pt x="31783" y="9583"/>
                    </a:lnTo>
                    <a:lnTo>
                      <a:pt x="31909" y="9563"/>
                    </a:lnTo>
                    <a:lnTo>
                      <a:pt x="31992" y="9479"/>
                    </a:lnTo>
                    <a:lnTo>
                      <a:pt x="32013" y="9500"/>
                    </a:lnTo>
                    <a:lnTo>
                      <a:pt x="31971" y="9583"/>
                    </a:lnTo>
                    <a:lnTo>
                      <a:pt x="31783" y="9688"/>
                    </a:lnTo>
                    <a:lnTo>
                      <a:pt x="31762" y="9793"/>
                    </a:lnTo>
                    <a:lnTo>
                      <a:pt x="31867" y="9876"/>
                    </a:lnTo>
                    <a:lnTo>
                      <a:pt x="31888" y="10023"/>
                    </a:lnTo>
                    <a:lnTo>
                      <a:pt x="32013" y="10169"/>
                    </a:lnTo>
                    <a:lnTo>
                      <a:pt x="32181" y="10169"/>
                    </a:lnTo>
                    <a:lnTo>
                      <a:pt x="32222" y="10107"/>
                    </a:lnTo>
                    <a:lnTo>
                      <a:pt x="32118" y="10023"/>
                    </a:lnTo>
                    <a:lnTo>
                      <a:pt x="32181" y="10002"/>
                    </a:lnTo>
                    <a:lnTo>
                      <a:pt x="32285" y="10023"/>
                    </a:lnTo>
                    <a:lnTo>
                      <a:pt x="32348" y="10107"/>
                    </a:lnTo>
                    <a:lnTo>
                      <a:pt x="32411" y="10086"/>
                    </a:lnTo>
                    <a:lnTo>
                      <a:pt x="32494" y="10002"/>
                    </a:lnTo>
                    <a:lnTo>
                      <a:pt x="32599" y="9897"/>
                    </a:lnTo>
                    <a:lnTo>
                      <a:pt x="32662" y="9897"/>
                    </a:lnTo>
                    <a:lnTo>
                      <a:pt x="32662" y="9960"/>
                    </a:lnTo>
                    <a:lnTo>
                      <a:pt x="32599" y="9981"/>
                    </a:lnTo>
                    <a:lnTo>
                      <a:pt x="32432" y="10127"/>
                    </a:lnTo>
                    <a:lnTo>
                      <a:pt x="32432" y="10211"/>
                    </a:lnTo>
                    <a:lnTo>
                      <a:pt x="32453" y="10232"/>
                    </a:lnTo>
                    <a:cubicBezTo>
                      <a:pt x="32411" y="10295"/>
                      <a:pt x="32390" y="10379"/>
                      <a:pt x="32348" y="10441"/>
                    </a:cubicBezTo>
                    <a:lnTo>
                      <a:pt x="32306" y="10441"/>
                    </a:lnTo>
                    <a:lnTo>
                      <a:pt x="32222" y="10504"/>
                    </a:lnTo>
                    <a:lnTo>
                      <a:pt x="32139" y="10504"/>
                    </a:lnTo>
                    <a:lnTo>
                      <a:pt x="32097" y="10420"/>
                    </a:lnTo>
                    <a:lnTo>
                      <a:pt x="31992" y="10400"/>
                    </a:lnTo>
                    <a:lnTo>
                      <a:pt x="32013" y="10441"/>
                    </a:lnTo>
                    <a:lnTo>
                      <a:pt x="32097" y="10504"/>
                    </a:lnTo>
                    <a:lnTo>
                      <a:pt x="32076" y="10609"/>
                    </a:lnTo>
                    <a:lnTo>
                      <a:pt x="31971" y="10609"/>
                    </a:lnTo>
                    <a:lnTo>
                      <a:pt x="31971" y="10630"/>
                    </a:lnTo>
                    <a:lnTo>
                      <a:pt x="31992" y="10692"/>
                    </a:lnTo>
                    <a:lnTo>
                      <a:pt x="31909" y="10755"/>
                    </a:lnTo>
                    <a:lnTo>
                      <a:pt x="31909" y="10839"/>
                    </a:lnTo>
                    <a:lnTo>
                      <a:pt x="31971" y="10923"/>
                    </a:lnTo>
                    <a:lnTo>
                      <a:pt x="31888" y="10923"/>
                    </a:lnTo>
                    <a:lnTo>
                      <a:pt x="31888" y="11027"/>
                    </a:lnTo>
                    <a:lnTo>
                      <a:pt x="31804" y="11111"/>
                    </a:lnTo>
                    <a:lnTo>
                      <a:pt x="31804" y="11278"/>
                    </a:lnTo>
                    <a:lnTo>
                      <a:pt x="31867" y="11278"/>
                    </a:lnTo>
                    <a:lnTo>
                      <a:pt x="31909" y="11383"/>
                    </a:lnTo>
                    <a:lnTo>
                      <a:pt x="31950" y="11383"/>
                    </a:lnTo>
                    <a:lnTo>
                      <a:pt x="32013" y="11488"/>
                    </a:lnTo>
                    <a:lnTo>
                      <a:pt x="31950" y="11508"/>
                    </a:lnTo>
                    <a:lnTo>
                      <a:pt x="31888" y="11508"/>
                    </a:lnTo>
                    <a:lnTo>
                      <a:pt x="31825" y="11571"/>
                    </a:lnTo>
                    <a:lnTo>
                      <a:pt x="31783" y="11508"/>
                    </a:lnTo>
                    <a:lnTo>
                      <a:pt x="31637" y="11550"/>
                    </a:lnTo>
                    <a:lnTo>
                      <a:pt x="31595" y="11634"/>
                    </a:lnTo>
                    <a:lnTo>
                      <a:pt x="31699" y="11739"/>
                    </a:lnTo>
                    <a:lnTo>
                      <a:pt x="31741" y="11739"/>
                    </a:lnTo>
                    <a:lnTo>
                      <a:pt x="31741" y="11801"/>
                    </a:lnTo>
                    <a:lnTo>
                      <a:pt x="31637" y="11843"/>
                    </a:lnTo>
                    <a:lnTo>
                      <a:pt x="31595" y="11780"/>
                    </a:lnTo>
                    <a:lnTo>
                      <a:pt x="31511" y="11864"/>
                    </a:lnTo>
                    <a:lnTo>
                      <a:pt x="31427" y="11739"/>
                    </a:lnTo>
                    <a:lnTo>
                      <a:pt x="31323" y="11801"/>
                    </a:lnTo>
                    <a:lnTo>
                      <a:pt x="31218" y="12011"/>
                    </a:lnTo>
                    <a:lnTo>
                      <a:pt x="31113" y="12262"/>
                    </a:lnTo>
                    <a:lnTo>
                      <a:pt x="30988" y="12492"/>
                    </a:lnTo>
                    <a:lnTo>
                      <a:pt x="30779" y="12638"/>
                    </a:lnTo>
                    <a:lnTo>
                      <a:pt x="30737" y="12743"/>
                    </a:lnTo>
                    <a:lnTo>
                      <a:pt x="30674" y="12743"/>
                    </a:lnTo>
                    <a:lnTo>
                      <a:pt x="30569" y="12910"/>
                    </a:lnTo>
                    <a:lnTo>
                      <a:pt x="30465" y="12952"/>
                    </a:lnTo>
                    <a:lnTo>
                      <a:pt x="30444" y="13140"/>
                    </a:lnTo>
                    <a:lnTo>
                      <a:pt x="30360" y="13224"/>
                    </a:lnTo>
                    <a:lnTo>
                      <a:pt x="30339" y="13350"/>
                    </a:lnTo>
                    <a:lnTo>
                      <a:pt x="30277" y="13350"/>
                    </a:lnTo>
                    <a:lnTo>
                      <a:pt x="30235" y="13224"/>
                    </a:lnTo>
                    <a:lnTo>
                      <a:pt x="30151" y="13224"/>
                    </a:lnTo>
                    <a:lnTo>
                      <a:pt x="30067" y="13308"/>
                    </a:lnTo>
                    <a:lnTo>
                      <a:pt x="30109" y="13350"/>
                    </a:lnTo>
                    <a:lnTo>
                      <a:pt x="30130" y="13475"/>
                    </a:lnTo>
                    <a:lnTo>
                      <a:pt x="30046" y="13475"/>
                    </a:lnTo>
                    <a:lnTo>
                      <a:pt x="29963" y="13413"/>
                    </a:lnTo>
                    <a:lnTo>
                      <a:pt x="30005" y="13308"/>
                    </a:lnTo>
                    <a:lnTo>
                      <a:pt x="29921" y="13140"/>
                    </a:lnTo>
                    <a:lnTo>
                      <a:pt x="29837" y="12743"/>
                    </a:lnTo>
                    <a:lnTo>
                      <a:pt x="29837" y="12576"/>
                    </a:lnTo>
                    <a:lnTo>
                      <a:pt x="29816" y="12492"/>
                    </a:lnTo>
                    <a:lnTo>
                      <a:pt x="29858" y="12366"/>
                    </a:lnTo>
                    <a:lnTo>
                      <a:pt x="29942" y="12262"/>
                    </a:lnTo>
                    <a:lnTo>
                      <a:pt x="29921" y="12115"/>
                    </a:lnTo>
                    <a:lnTo>
                      <a:pt x="29963" y="12011"/>
                    </a:lnTo>
                    <a:lnTo>
                      <a:pt x="30046" y="11969"/>
                    </a:lnTo>
                    <a:lnTo>
                      <a:pt x="30130" y="12011"/>
                    </a:lnTo>
                    <a:lnTo>
                      <a:pt x="30214" y="11990"/>
                    </a:lnTo>
                    <a:lnTo>
                      <a:pt x="30277" y="11885"/>
                    </a:lnTo>
                    <a:lnTo>
                      <a:pt x="30256" y="11655"/>
                    </a:lnTo>
                    <a:lnTo>
                      <a:pt x="30318" y="11550"/>
                    </a:lnTo>
                    <a:lnTo>
                      <a:pt x="30318" y="11153"/>
                    </a:lnTo>
                    <a:lnTo>
                      <a:pt x="30214" y="11027"/>
                    </a:lnTo>
                    <a:lnTo>
                      <a:pt x="30172" y="10860"/>
                    </a:lnTo>
                    <a:lnTo>
                      <a:pt x="30109" y="10692"/>
                    </a:lnTo>
                    <a:lnTo>
                      <a:pt x="30067" y="10588"/>
                    </a:lnTo>
                    <a:lnTo>
                      <a:pt x="30025" y="10525"/>
                    </a:lnTo>
                    <a:lnTo>
                      <a:pt x="29963" y="10525"/>
                    </a:lnTo>
                    <a:lnTo>
                      <a:pt x="29921" y="10630"/>
                    </a:lnTo>
                    <a:lnTo>
                      <a:pt x="29795" y="10839"/>
                    </a:lnTo>
                    <a:lnTo>
                      <a:pt x="29628" y="10964"/>
                    </a:lnTo>
                    <a:lnTo>
                      <a:pt x="29607" y="11069"/>
                    </a:lnTo>
                    <a:lnTo>
                      <a:pt x="29607" y="11278"/>
                    </a:lnTo>
                    <a:lnTo>
                      <a:pt x="29544" y="11341"/>
                    </a:lnTo>
                    <a:lnTo>
                      <a:pt x="29481" y="11278"/>
                    </a:lnTo>
                    <a:lnTo>
                      <a:pt x="29398" y="11362"/>
                    </a:lnTo>
                    <a:lnTo>
                      <a:pt x="29419" y="11383"/>
                    </a:lnTo>
                    <a:lnTo>
                      <a:pt x="29398" y="11446"/>
                    </a:lnTo>
                    <a:lnTo>
                      <a:pt x="29230" y="11529"/>
                    </a:lnTo>
                    <a:lnTo>
                      <a:pt x="29189" y="11592"/>
                    </a:lnTo>
                    <a:lnTo>
                      <a:pt x="29084" y="11697"/>
                    </a:lnTo>
                    <a:lnTo>
                      <a:pt x="29000" y="11697"/>
                    </a:lnTo>
                    <a:lnTo>
                      <a:pt x="29000" y="11634"/>
                    </a:lnTo>
                    <a:lnTo>
                      <a:pt x="29084" y="11592"/>
                    </a:lnTo>
                    <a:lnTo>
                      <a:pt x="29084" y="11467"/>
                    </a:lnTo>
                    <a:lnTo>
                      <a:pt x="29042" y="11425"/>
                    </a:lnTo>
                    <a:lnTo>
                      <a:pt x="29147" y="11278"/>
                    </a:lnTo>
                    <a:lnTo>
                      <a:pt x="29168" y="11174"/>
                    </a:lnTo>
                    <a:lnTo>
                      <a:pt x="29168" y="11069"/>
                    </a:lnTo>
                    <a:lnTo>
                      <a:pt x="29251" y="11027"/>
                    </a:lnTo>
                    <a:lnTo>
                      <a:pt x="29251" y="10923"/>
                    </a:lnTo>
                    <a:lnTo>
                      <a:pt x="29209" y="10902"/>
                    </a:lnTo>
                    <a:lnTo>
                      <a:pt x="29251" y="10755"/>
                    </a:lnTo>
                    <a:lnTo>
                      <a:pt x="29147" y="10609"/>
                    </a:lnTo>
                    <a:lnTo>
                      <a:pt x="29147" y="10525"/>
                    </a:lnTo>
                    <a:lnTo>
                      <a:pt x="29084" y="10420"/>
                    </a:lnTo>
                    <a:lnTo>
                      <a:pt x="29084" y="10379"/>
                    </a:lnTo>
                    <a:lnTo>
                      <a:pt x="29147" y="10400"/>
                    </a:lnTo>
                    <a:lnTo>
                      <a:pt x="29189" y="10400"/>
                    </a:lnTo>
                    <a:lnTo>
                      <a:pt x="29209" y="10525"/>
                    </a:lnTo>
                    <a:lnTo>
                      <a:pt x="29272" y="10504"/>
                    </a:lnTo>
                    <a:lnTo>
                      <a:pt x="29377" y="10379"/>
                    </a:lnTo>
                    <a:lnTo>
                      <a:pt x="29481" y="10379"/>
                    </a:lnTo>
                    <a:lnTo>
                      <a:pt x="29565" y="10295"/>
                    </a:lnTo>
                    <a:lnTo>
                      <a:pt x="29481" y="10232"/>
                    </a:lnTo>
                    <a:lnTo>
                      <a:pt x="29377" y="10316"/>
                    </a:lnTo>
                    <a:lnTo>
                      <a:pt x="29293" y="10232"/>
                    </a:lnTo>
                    <a:lnTo>
                      <a:pt x="29189" y="10211"/>
                    </a:lnTo>
                    <a:lnTo>
                      <a:pt x="29189" y="10107"/>
                    </a:lnTo>
                    <a:lnTo>
                      <a:pt x="29230" y="10065"/>
                    </a:lnTo>
                    <a:lnTo>
                      <a:pt x="29209" y="10002"/>
                    </a:lnTo>
                    <a:lnTo>
                      <a:pt x="29126" y="10023"/>
                    </a:lnTo>
                    <a:lnTo>
                      <a:pt x="29105" y="10107"/>
                    </a:lnTo>
                    <a:lnTo>
                      <a:pt x="28958" y="10169"/>
                    </a:lnTo>
                    <a:lnTo>
                      <a:pt x="28854" y="10065"/>
                    </a:lnTo>
                    <a:lnTo>
                      <a:pt x="28854" y="9939"/>
                    </a:lnTo>
                    <a:lnTo>
                      <a:pt x="28770" y="9918"/>
                    </a:lnTo>
                    <a:lnTo>
                      <a:pt x="28665" y="9939"/>
                    </a:lnTo>
                    <a:lnTo>
                      <a:pt x="28603" y="9897"/>
                    </a:lnTo>
                    <a:lnTo>
                      <a:pt x="28644" y="9793"/>
                    </a:lnTo>
                    <a:lnTo>
                      <a:pt x="28707" y="9772"/>
                    </a:lnTo>
                    <a:lnTo>
                      <a:pt x="28749" y="9709"/>
                    </a:lnTo>
                    <a:lnTo>
                      <a:pt x="28812" y="9709"/>
                    </a:lnTo>
                    <a:lnTo>
                      <a:pt x="29126" y="9500"/>
                    </a:lnTo>
                    <a:lnTo>
                      <a:pt x="29168" y="9458"/>
                    </a:lnTo>
                    <a:lnTo>
                      <a:pt x="29042" y="9332"/>
                    </a:lnTo>
                    <a:lnTo>
                      <a:pt x="28875" y="9353"/>
                    </a:lnTo>
                    <a:lnTo>
                      <a:pt x="28875" y="9332"/>
                    </a:lnTo>
                    <a:lnTo>
                      <a:pt x="28979" y="9270"/>
                    </a:lnTo>
                    <a:lnTo>
                      <a:pt x="29042" y="9144"/>
                    </a:lnTo>
                    <a:lnTo>
                      <a:pt x="29168" y="9081"/>
                    </a:lnTo>
                    <a:lnTo>
                      <a:pt x="29147" y="9228"/>
                    </a:lnTo>
                    <a:lnTo>
                      <a:pt x="29189" y="9332"/>
                    </a:lnTo>
                    <a:lnTo>
                      <a:pt x="29293" y="9291"/>
                    </a:lnTo>
                    <a:lnTo>
                      <a:pt x="29377" y="9332"/>
                    </a:lnTo>
                    <a:lnTo>
                      <a:pt x="29461" y="9249"/>
                    </a:lnTo>
                    <a:lnTo>
                      <a:pt x="29461" y="9144"/>
                    </a:lnTo>
                    <a:lnTo>
                      <a:pt x="29377" y="9039"/>
                    </a:lnTo>
                    <a:lnTo>
                      <a:pt x="29293" y="9019"/>
                    </a:lnTo>
                    <a:lnTo>
                      <a:pt x="29293" y="8935"/>
                    </a:lnTo>
                    <a:lnTo>
                      <a:pt x="29314" y="8830"/>
                    </a:lnTo>
                    <a:lnTo>
                      <a:pt x="29293" y="8726"/>
                    </a:lnTo>
                    <a:lnTo>
                      <a:pt x="29314" y="8663"/>
                    </a:lnTo>
                    <a:lnTo>
                      <a:pt x="29314" y="8600"/>
                    </a:lnTo>
                    <a:lnTo>
                      <a:pt x="29209" y="8454"/>
                    </a:lnTo>
                    <a:lnTo>
                      <a:pt x="29272" y="8349"/>
                    </a:lnTo>
                    <a:lnTo>
                      <a:pt x="29209" y="8244"/>
                    </a:lnTo>
                    <a:lnTo>
                      <a:pt x="29272" y="8223"/>
                    </a:lnTo>
                    <a:lnTo>
                      <a:pt x="29272" y="8077"/>
                    </a:lnTo>
                    <a:lnTo>
                      <a:pt x="29356" y="7931"/>
                    </a:lnTo>
                    <a:lnTo>
                      <a:pt x="29356" y="7847"/>
                    </a:lnTo>
                    <a:lnTo>
                      <a:pt x="29419" y="7742"/>
                    </a:lnTo>
                    <a:lnTo>
                      <a:pt x="29419" y="7700"/>
                    </a:lnTo>
                    <a:lnTo>
                      <a:pt x="29356" y="7659"/>
                    </a:lnTo>
                    <a:lnTo>
                      <a:pt x="29377" y="7449"/>
                    </a:lnTo>
                    <a:lnTo>
                      <a:pt x="29356" y="7324"/>
                    </a:lnTo>
                    <a:lnTo>
                      <a:pt x="29251" y="7261"/>
                    </a:lnTo>
                    <a:lnTo>
                      <a:pt x="29272" y="7177"/>
                    </a:lnTo>
                    <a:lnTo>
                      <a:pt x="29251" y="7073"/>
                    </a:lnTo>
                    <a:lnTo>
                      <a:pt x="29293" y="7052"/>
                    </a:lnTo>
                    <a:lnTo>
                      <a:pt x="29335" y="6947"/>
                    </a:lnTo>
                    <a:lnTo>
                      <a:pt x="29272" y="6884"/>
                    </a:lnTo>
                    <a:lnTo>
                      <a:pt x="29230" y="6863"/>
                    </a:lnTo>
                    <a:cubicBezTo>
                      <a:pt x="29272" y="6842"/>
                      <a:pt x="29293" y="6801"/>
                      <a:pt x="29293" y="6759"/>
                    </a:cubicBezTo>
                    <a:cubicBezTo>
                      <a:pt x="29314" y="6696"/>
                      <a:pt x="29335" y="6654"/>
                      <a:pt x="29335" y="6591"/>
                    </a:cubicBezTo>
                    <a:lnTo>
                      <a:pt x="29377" y="6550"/>
                    </a:lnTo>
                    <a:lnTo>
                      <a:pt x="29377" y="6445"/>
                    </a:lnTo>
                    <a:lnTo>
                      <a:pt x="29440" y="6445"/>
                    </a:lnTo>
                    <a:lnTo>
                      <a:pt x="29523" y="6361"/>
                    </a:lnTo>
                    <a:lnTo>
                      <a:pt x="29586" y="6257"/>
                    </a:lnTo>
                    <a:lnTo>
                      <a:pt x="29649" y="6215"/>
                    </a:lnTo>
                    <a:lnTo>
                      <a:pt x="29753" y="6215"/>
                    </a:lnTo>
                    <a:lnTo>
                      <a:pt x="29816" y="6131"/>
                    </a:lnTo>
                    <a:lnTo>
                      <a:pt x="29900" y="6068"/>
                    </a:lnTo>
                    <a:lnTo>
                      <a:pt x="29942" y="5964"/>
                    </a:lnTo>
                    <a:lnTo>
                      <a:pt x="29942" y="5838"/>
                    </a:lnTo>
                    <a:lnTo>
                      <a:pt x="29900" y="5796"/>
                    </a:lnTo>
                    <a:lnTo>
                      <a:pt x="29963" y="5713"/>
                    </a:lnTo>
                    <a:lnTo>
                      <a:pt x="30005" y="5629"/>
                    </a:lnTo>
                    <a:lnTo>
                      <a:pt x="29795" y="5629"/>
                    </a:lnTo>
                    <a:lnTo>
                      <a:pt x="29733" y="5587"/>
                    </a:lnTo>
                    <a:lnTo>
                      <a:pt x="29753" y="5503"/>
                    </a:lnTo>
                    <a:lnTo>
                      <a:pt x="29837" y="5503"/>
                    </a:lnTo>
                    <a:lnTo>
                      <a:pt x="29921" y="5545"/>
                    </a:lnTo>
                    <a:lnTo>
                      <a:pt x="30025" y="5545"/>
                    </a:lnTo>
                    <a:lnTo>
                      <a:pt x="30130" y="5587"/>
                    </a:lnTo>
                    <a:lnTo>
                      <a:pt x="30214" y="5524"/>
                    </a:lnTo>
                    <a:lnTo>
                      <a:pt x="30297" y="5545"/>
                    </a:lnTo>
                    <a:lnTo>
                      <a:pt x="30318" y="5650"/>
                    </a:lnTo>
                    <a:lnTo>
                      <a:pt x="30465" y="5796"/>
                    </a:lnTo>
                    <a:lnTo>
                      <a:pt x="30549" y="5796"/>
                    </a:lnTo>
                    <a:lnTo>
                      <a:pt x="30569" y="5838"/>
                    </a:lnTo>
                    <a:lnTo>
                      <a:pt x="30653" y="5859"/>
                    </a:lnTo>
                    <a:lnTo>
                      <a:pt x="30779" y="5817"/>
                    </a:lnTo>
                    <a:lnTo>
                      <a:pt x="30988" y="5692"/>
                    </a:lnTo>
                    <a:lnTo>
                      <a:pt x="31134" y="5524"/>
                    </a:lnTo>
                    <a:lnTo>
                      <a:pt x="31302" y="5399"/>
                    </a:lnTo>
                    <a:lnTo>
                      <a:pt x="31365" y="5315"/>
                    </a:lnTo>
                    <a:lnTo>
                      <a:pt x="31302" y="5294"/>
                    </a:lnTo>
                    <a:lnTo>
                      <a:pt x="31344" y="5231"/>
                    </a:lnTo>
                    <a:lnTo>
                      <a:pt x="31469" y="5231"/>
                    </a:lnTo>
                    <a:lnTo>
                      <a:pt x="31595" y="5085"/>
                    </a:lnTo>
                    <a:lnTo>
                      <a:pt x="31825" y="4897"/>
                    </a:lnTo>
                    <a:lnTo>
                      <a:pt x="31825" y="4855"/>
                    </a:lnTo>
                    <a:lnTo>
                      <a:pt x="31930" y="4834"/>
                    </a:lnTo>
                    <a:lnTo>
                      <a:pt x="32013" y="4687"/>
                    </a:lnTo>
                    <a:lnTo>
                      <a:pt x="32181" y="4541"/>
                    </a:lnTo>
                    <a:lnTo>
                      <a:pt x="32222" y="4415"/>
                    </a:lnTo>
                    <a:lnTo>
                      <a:pt x="32285" y="4415"/>
                    </a:lnTo>
                    <a:lnTo>
                      <a:pt x="32327" y="4436"/>
                    </a:lnTo>
                    <a:lnTo>
                      <a:pt x="32327" y="4436"/>
                    </a:lnTo>
                    <a:lnTo>
                      <a:pt x="32306" y="4353"/>
                    </a:lnTo>
                    <a:lnTo>
                      <a:pt x="32222" y="4311"/>
                    </a:lnTo>
                    <a:lnTo>
                      <a:pt x="32222" y="4227"/>
                    </a:lnTo>
                    <a:lnTo>
                      <a:pt x="32076" y="4122"/>
                    </a:lnTo>
                    <a:lnTo>
                      <a:pt x="31804" y="4081"/>
                    </a:lnTo>
                    <a:lnTo>
                      <a:pt x="31657" y="4060"/>
                    </a:lnTo>
                    <a:lnTo>
                      <a:pt x="31574" y="4081"/>
                    </a:lnTo>
                    <a:lnTo>
                      <a:pt x="31511" y="4060"/>
                    </a:lnTo>
                    <a:lnTo>
                      <a:pt x="31511" y="3976"/>
                    </a:lnTo>
                    <a:lnTo>
                      <a:pt x="31469" y="3871"/>
                    </a:lnTo>
                    <a:lnTo>
                      <a:pt x="31406" y="3871"/>
                    </a:lnTo>
                    <a:lnTo>
                      <a:pt x="31385" y="3850"/>
                    </a:lnTo>
                    <a:lnTo>
                      <a:pt x="31281" y="3829"/>
                    </a:lnTo>
                    <a:lnTo>
                      <a:pt x="31197" y="3704"/>
                    </a:lnTo>
                    <a:lnTo>
                      <a:pt x="31051" y="3704"/>
                    </a:lnTo>
                    <a:lnTo>
                      <a:pt x="30967" y="3788"/>
                    </a:lnTo>
                    <a:lnTo>
                      <a:pt x="30946" y="3704"/>
                    </a:lnTo>
                    <a:lnTo>
                      <a:pt x="30841" y="3704"/>
                    </a:lnTo>
                    <a:lnTo>
                      <a:pt x="30779" y="3641"/>
                    </a:lnTo>
                    <a:lnTo>
                      <a:pt x="30674" y="3662"/>
                    </a:lnTo>
                    <a:lnTo>
                      <a:pt x="30507" y="3662"/>
                    </a:lnTo>
                    <a:lnTo>
                      <a:pt x="30235" y="3725"/>
                    </a:lnTo>
                    <a:lnTo>
                      <a:pt x="30130" y="3871"/>
                    </a:lnTo>
                    <a:lnTo>
                      <a:pt x="30214" y="3976"/>
                    </a:lnTo>
                    <a:lnTo>
                      <a:pt x="30130" y="4018"/>
                    </a:lnTo>
                    <a:lnTo>
                      <a:pt x="30109" y="4060"/>
                    </a:lnTo>
                    <a:lnTo>
                      <a:pt x="30193" y="4164"/>
                    </a:lnTo>
                    <a:lnTo>
                      <a:pt x="30214" y="4290"/>
                    </a:lnTo>
                    <a:lnTo>
                      <a:pt x="30088" y="4290"/>
                    </a:lnTo>
                    <a:lnTo>
                      <a:pt x="30046" y="4185"/>
                    </a:lnTo>
                    <a:lnTo>
                      <a:pt x="29984" y="4060"/>
                    </a:lnTo>
                    <a:lnTo>
                      <a:pt x="29900" y="4039"/>
                    </a:lnTo>
                    <a:lnTo>
                      <a:pt x="29816" y="4164"/>
                    </a:lnTo>
                    <a:lnTo>
                      <a:pt x="29837" y="4227"/>
                    </a:lnTo>
                    <a:lnTo>
                      <a:pt x="29837" y="4290"/>
                    </a:lnTo>
                    <a:lnTo>
                      <a:pt x="29733" y="4332"/>
                    </a:lnTo>
                    <a:lnTo>
                      <a:pt x="29712" y="4478"/>
                    </a:lnTo>
                    <a:lnTo>
                      <a:pt x="29565" y="4646"/>
                    </a:lnTo>
                    <a:lnTo>
                      <a:pt x="29523" y="4771"/>
                    </a:lnTo>
                    <a:lnTo>
                      <a:pt x="29502" y="4855"/>
                    </a:lnTo>
                    <a:lnTo>
                      <a:pt x="29565" y="4876"/>
                    </a:lnTo>
                    <a:lnTo>
                      <a:pt x="29461" y="4959"/>
                    </a:lnTo>
                    <a:lnTo>
                      <a:pt x="29461" y="5064"/>
                    </a:lnTo>
                    <a:lnTo>
                      <a:pt x="29377" y="5106"/>
                    </a:lnTo>
                    <a:lnTo>
                      <a:pt x="29272" y="5357"/>
                    </a:lnTo>
                    <a:lnTo>
                      <a:pt x="29272" y="5482"/>
                    </a:lnTo>
                    <a:lnTo>
                      <a:pt x="29209" y="5566"/>
                    </a:lnTo>
                    <a:lnTo>
                      <a:pt x="29293" y="5629"/>
                    </a:lnTo>
                    <a:lnTo>
                      <a:pt x="29293" y="5713"/>
                    </a:lnTo>
                    <a:lnTo>
                      <a:pt x="29251" y="5734"/>
                    </a:lnTo>
                    <a:lnTo>
                      <a:pt x="29251" y="5838"/>
                    </a:lnTo>
                    <a:lnTo>
                      <a:pt x="29189" y="6026"/>
                    </a:lnTo>
                    <a:lnTo>
                      <a:pt x="29063" y="6215"/>
                    </a:lnTo>
                    <a:lnTo>
                      <a:pt x="29084" y="6257"/>
                    </a:lnTo>
                    <a:lnTo>
                      <a:pt x="29189" y="6257"/>
                    </a:lnTo>
                    <a:lnTo>
                      <a:pt x="29209" y="6319"/>
                    </a:lnTo>
                    <a:cubicBezTo>
                      <a:pt x="29189" y="6319"/>
                      <a:pt x="29168" y="6340"/>
                      <a:pt x="29168" y="6340"/>
                    </a:cubicBezTo>
                    <a:lnTo>
                      <a:pt x="29105" y="6319"/>
                    </a:lnTo>
                    <a:lnTo>
                      <a:pt x="29042" y="6361"/>
                    </a:lnTo>
                    <a:lnTo>
                      <a:pt x="28958" y="6508"/>
                    </a:lnTo>
                    <a:lnTo>
                      <a:pt x="29042" y="6508"/>
                    </a:lnTo>
                    <a:cubicBezTo>
                      <a:pt x="29000" y="6529"/>
                      <a:pt x="28979" y="6550"/>
                      <a:pt x="28979" y="6612"/>
                    </a:cubicBezTo>
                    <a:lnTo>
                      <a:pt x="28875" y="6570"/>
                    </a:lnTo>
                    <a:lnTo>
                      <a:pt x="28791" y="6633"/>
                    </a:lnTo>
                    <a:lnTo>
                      <a:pt x="28791" y="6738"/>
                    </a:lnTo>
                    <a:lnTo>
                      <a:pt x="28644" y="6842"/>
                    </a:lnTo>
                    <a:lnTo>
                      <a:pt x="28582" y="6884"/>
                    </a:lnTo>
                    <a:cubicBezTo>
                      <a:pt x="28665" y="6612"/>
                      <a:pt x="28728" y="6257"/>
                      <a:pt x="28749" y="5943"/>
                    </a:cubicBezTo>
                    <a:lnTo>
                      <a:pt x="28937" y="5838"/>
                    </a:lnTo>
                    <a:lnTo>
                      <a:pt x="28937" y="5734"/>
                    </a:lnTo>
                    <a:lnTo>
                      <a:pt x="29000" y="5566"/>
                    </a:lnTo>
                    <a:lnTo>
                      <a:pt x="29000" y="5399"/>
                    </a:lnTo>
                    <a:lnTo>
                      <a:pt x="29063" y="5315"/>
                    </a:lnTo>
                    <a:lnTo>
                      <a:pt x="28979" y="5315"/>
                    </a:lnTo>
                    <a:lnTo>
                      <a:pt x="28937" y="5378"/>
                    </a:lnTo>
                    <a:lnTo>
                      <a:pt x="28791" y="5420"/>
                    </a:lnTo>
                    <a:lnTo>
                      <a:pt x="28728" y="5545"/>
                    </a:lnTo>
                    <a:lnTo>
                      <a:pt x="28686" y="5503"/>
                    </a:lnTo>
                    <a:lnTo>
                      <a:pt x="28686" y="5399"/>
                    </a:lnTo>
                    <a:lnTo>
                      <a:pt x="28770" y="5357"/>
                    </a:lnTo>
                    <a:lnTo>
                      <a:pt x="28770" y="5231"/>
                    </a:lnTo>
                    <a:lnTo>
                      <a:pt x="28749" y="5169"/>
                    </a:lnTo>
                    <a:lnTo>
                      <a:pt x="28665" y="5127"/>
                    </a:lnTo>
                    <a:lnTo>
                      <a:pt x="28749" y="5127"/>
                    </a:lnTo>
                    <a:lnTo>
                      <a:pt x="28791" y="5106"/>
                    </a:lnTo>
                    <a:lnTo>
                      <a:pt x="28770" y="4980"/>
                    </a:lnTo>
                    <a:lnTo>
                      <a:pt x="28582" y="4876"/>
                    </a:lnTo>
                    <a:lnTo>
                      <a:pt x="28540" y="4897"/>
                    </a:lnTo>
                    <a:lnTo>
                      <a:pt x="28352" y="4918"/>
                    </a:lnTo>
                    <a:lnTo>
                      <a:pt x="28331" y="4980"/>
                    </a:lnTo>
                    <a:lnTo>
                      <a:pt x="28247" y="4980"/>
                    </a:lnTo>
                    <a:lnTo>
                      <a:pt x="28247" y="4897"/>
                    </a:lnTo>
                    <a:lnTo>
                      <a:pt x="28331" y="4771"/>
                    </a:lnTo>
                    <a:lnTo>
                      <a:pt x="28414" y="4771"/>
                    </a:lnTo>
                    <a:lnTo>
                      <a:pt x="28540" y="4666"/>
                    </a:lnTo>
                    <a:lnTo>
                      <a:pt x="28749" y="4604"/>
                    </a:lnTo>
                    <a:lnTo>
                      <a:pt x="28791" y="4562"/>
                    </a:lnTo>
                    <a:lnTo>
                      <a:pt x="28937" y="4541"/>
                    </a:lnTo>
                    <a:lnTo>
                      <a:pt x="29000" y="4541"/>
                    </a:lnTo>
                    <a:lnTo>
                      <a:pt x="29063" y="4583"/>
                    </a:lnTo>
                    <a:lnTo>
                      <a:pt x="29105" y="4562"/>
                    </a:lnTo>
                    <a:lnTo>
                      <a:pt x="29147" y="4394"/>
                    </a:lnTo>
                    <a:lnTo>
                      <a:pt x="29189" y="4332"/>
                    </a:lnTo>
                    <a:lnTo>
                      <a:pt x="29063" y="4248"/>
                    </a:lnTo>
                    <a:lnTo>
                      <a:pt x="29042" y="4185"/>
                    </a:lnTo>
                    <a:lnTo>
                      <a:pt x="29105" y="4164"/>
                    </a:lnTo>
                    <a:lnTo>
                      <a:pt x="29168" y="4122"/>
                    </a:lnTo>
                    <a:lnTo>
                      <a:pt x="29189" y="4164"/>
                    </a:lnTo>
                    <a:lnTo>
                      <a:pt x="29272" y="4185"/>
                    </a:lnTo>
                    <a:lnTo>
                      <a:pt x="29419" y="4122"/>
                    </a:lnTo>
                    <a:lnTo>
                      <a:pt x="29481" y="4039"/>
                    </a:lnTo>
                    <a:lnTo>
                      <a:pt x="29461" y="3955"/>
                    </a:lnTo>
                    <a:lnTo>
                      <a:pt x="29481" y="3913"/>
                    </a:lnTo>
                    <a:lnTo>
                      <a:pt x="29461" y="3829"/>
                    </a:lnTo>
                    <a:lnTo>
                      <a:pt x="29377" y="3850"/>
                    </a:lnTo>
                    <a:lnTo>
                      <a:pt x="29293" y="3746"/>
                    </a:lnTo>
                    <a:lnTo>
                      <a:pt x="29042" y="3746"/>
                    </a:lnTo>
                    <a:lnTo>
                      <a:pt x="28958" y="3725"/>
                    </a:lnTo>
                    <a:lnTo>
                      <a:pt x="28896" y="3767"/>
                    </a:lnTo>
                    <a:lnTo>
                      <a:pt x="28770" y="3767"/>
                    </a:lnTo>
                    <a:lnTo>
                      <a:pt x="28665" y="3725"/>
                    </a:lnTo>
                    <a:lnTo>
                      <a:pt x="28582" y="3746"/>
                    </a:lnTo>
                    <a:lnTo>
                      <a:pt x="28519" y="3641"/>
                    </a:lnTo>
                    <a:lnTo>
                      <a:pt x="28435" y="3599"/>
                    </a:lnTo>
                    <a:lnTo>
                      <a:pt x="28435" y="3516"/>
                    </a:lnTo>
                    <a:lnTo>
                      <a:pt x="28477" y="3453"/>
                    </a:lnTo>
                    <a:lnTo>
                      <a:pt x="28456" y="3411"/>
                    </a:lnTo>
                    <a:lnTo>
                      <a:pt x="28310" y="3390"/>
                    </a:lnTo>
                    <a:lnTo>
                      <a:pt x="28226" y="3432"/>
                    </a:lnTo>
                    <a:lnTo>
                      <a:pt x="28163" y="3495"/>
                    </a:lnTo>
                    <a:lnTo>
                      <a:pt x="28226" y="3537"/>
                    </a:lnTo>
                    <a:lnTo>
                      <a:pt x="28331" y="3537"/>
                    </a:lnTo>
                    <a:lnTo>
                      <a:pt x="28268" y="3641"/>
                    </a:lnTo>
                    <a:lnTo>
                      <a:pt x="28142" y="3620"/>
                    </a:lnTo>
                    <a:lnTo>
                      <a:pt x="28059" y="3495"/>
                    </a:lnTo>
                    <a:lnTo>
                      <a:pt x="28017" y="3516"/>
                    </a:lnTo>
                    <a:lnTo>
                      <a:pt x="27954" y="3495"/>
                    </a:lnTo>
                    <a:lnTo>
                      <a:pt x="27849" y="3537"/>
                    </a:lnTo>
                    <a:lnTo>
                      <a:pt x="27828" y="3641"/>
                    </a:lnTo>
                    <a:lnTo>
                      <a:pt x="27787" y="3662"/>
                    </a:lnTo>
                    <a:lnTo>
                      <a:pt x="27808" y="3767"/>
                    </a:lnTo>
                    <a:lnTo>
                      <a:pt x="27808" y="3871"/>
                    </a:lnTo>
                    <a:lnTo>
                      <a:pt x="27891" y="3934"/>
                    </a:lnTo>
                    <a:lnTo>
                      <a:pt x="27891" y="4060"/>
                    </a:lnTo>
                    <a:lnTo>
                      <a:pt x="27828" y="4122"/>
                    </a:lnTo>
                    <a:lnTo>
                      <a:pt x="27808" y="4248"/>
                    </a:lnTo>
                    <a:lnTo>
                      <a:pt x="27787" y="4248"/>
                    </a:lnTo>
                    <a:lnTo>
                      <a:pt x="27745" y="4018"/>
                    </a:lnTo>
                    <a:lnTo>
                      <a:pt x="27703" y="3913"/>
                    </a:lnTo>
                    <a:lnTo>
                      <a:pt x="27619" y="3850"/>
                    </a:lnTo>
                    <a:lnTo>
                      <a:pt x="27598" y="3934"/>
                    </a:lnTo>
                    <a:lnTo>
                      <a:pt x="27515" y="3934"/>
                    </a:lnTo>
                    <a:lnTo>
                      <a:pt x="27431" y="4018"/>
                    </a:lnTo>
                    <a:lnTo>
                      <a:pt x="27431" y="4143"/>
                    </a:lnTo>
                    <a:lnTo>
                      <a:pt x="27515" y="4248"/>
                    </a:lnTo>
                    <a:lnTo>
                      <a:pt x="27515" y="4332"/>
                    </a:lnTo>
                    <a:lnTo>
                      <a:pt x="27619" y="4457"/>
                    </a:lnTo>
                    <a:lnTo>
                      <a:pt x="27745" y="4457"/>
                    </a:lnTo>
                    <a:lnTo>
                      <a:pt x="27808" y="4353"/>
                    </a:lnTo>
                    <a:lnTo>
                      <a:pt x="27828" y="4353"/>
                    </a:lnTo>
                    <a:lnTo>
                      <a:pt x="27849" y="4457"/>
                    </a:lnTo>
                    <a:lnTo>
                      <a:pt x="27933" y="4583"/>
                    </a:lnTo>
                    <a:lnTo>
                      <a:pt x="27933" y="4666"/>
                    </a:lnTo>
                    <a:lnTo>
                      <a:pt x="27849" y="4666"/>
                    </a:lnTo>
                    <a:lnTo>
                      <a:pt x="27808" y="4562"/>
                    </a:lnTo>
                    <a:lnTo>
                      <a:pt x="27724" y="4541"/>
                    </a:lnTo>
                    <a:lnTo>
                      <a:pt x="27619" y="4562"/>
                    </a:lnTo>
                    <a:lnTo>
                      <a:pt x="27577" y="4604"/>
                    </a:lnTo>
                    <a:lnTo>
                      <a:pt x="27619" y="4708"/>
                    </a:lnTo>
                    <a:lnTo>
                      <a:pt x="27598" y="4792"/>
                    </a:lnTo>
                    <a:lnTo>
                      <a:pt x="27515" y="4876"/>
                    </a:lnTo>
                    <a:lnTo>
                      <a:pt x="27536" y="4959"/>
                    </a:lnTo>
                    <a:lnTo>
                      <a:pt x="27473" y="5085"/>
                    </a:lnTo>
                    <a:lnTo>
                      <a:pt x="27410" y="5127"/>
                    </a:lnTo>
                    <a:lnTo>
                      <a:pt x="27431" y="5231"/>
                    </a:lnTo>
                    <a:lnTo>
                      <a:pt x="27389" y="5294"/>
                    </a:lnTo>
                    <a:lnTo>
                      <a:pt x="27284" y="5273"/>
                    </a:lnTo>
                    <a:lnTo>
                      <a:pt x="27201" y="5169"/>
                    </a:lnTo>
                    <a:lnTo>
                      <a:pt x="27201" y="5064"/>
                    </a:lnTo>
                    <a:lnTo>
                      <a:pt x="27075" y="4897"/>
                    </a:lnTo>
                    <a:lnTo>
                      <a:pt x="27075" y="4792"/>
                    </a:lnTo>
                    <a:lnTo>
                      <a:pt x="27054" y="4708"/>
                    </a:lnTo>
                    <a:lnTo>
                      <a:pt x="26950" y="4687"/>
                    </a:lnTo>
                    <a:lnTo>
                      <a:pt x="26950" y="4646"/>
                    </a:lnTo>
                    <a:lnTo>
                      <a:pt x="26992" y="4604"/>
                    </a:lnTo>
                    <a:lnTo>
                      <a:pt x="27033" y="4562"/>
                    </a:lnTo>
                    <a:lnTo>
                      <a:pt x="26992" y="4478"/>
                    </a:lnTo>
                    <a:lnTo>
                      <a:pt x="26887" y="4457"/>
                    </a:lnTo>
                    <a:lnTo>
                      <a:pt x="26740" y="4499"/>
                    </a:lnTo>
                    <a:lnTo>
                      <a:pt x="26699" y="4457"/>
                    </a:lnTo>
                    <a:lnTo>
                      <a:pt x="26657" y="4478"/>
                    </a:lnTo>
                    <a:lnTo>
                      <a:pt x="26594" y="4562"/>
                    </a:lnTo>
                    <a:lnTo>
                      <a:pt x="26489" y="4604"/>
                    </a:lnTo>
                    <a:lnTo>
                      <a:pt x="26364" y="4792"/>
                    </a:lnTo>
                    <a:lnTo>
                      <a:pt x="26427" y="4876"/>
                    </a:lnTo>
                    <a:lnTo>
                      <a:pt x="26427" y="5064"/>
                    </a:lnTo>
                    <a:lnTo>
                      <a:pt x="26385" y="5127"/>
                    </a:lnTo>
                    <a:lnTo>
                      <a:pt x="26448" y="5210"/>
                    </a:lnTo>
                    <a:lnTo>
                      <a:pt x="26427" y="5378"/>
                    </a:lnTo>
                    <a:lnTo>
                      <a:pt x="26322" y="5420"/>
                    </a:lnTo>
                    <a:lnTo>
                      <a:pt x="26322" y="5545"/>
                    </a:lnTo>
                    <a:lnTo>
                      <a:pt x="26364" y="5608"/>
                    </a:lnTo>
                    <a:lnTo>
                      <a:pt x="26448" y="5587"/>
                    </a:lnTo>
                    <a:lnTo>
                      <a:pt x="26489" y="5629"/>
                    </a:lnTo>
                    <a:lnTo>
                      <a:pt x="26573" y="5587"/>
                    </a:lnTo>
                    <a:lnTo>
                      <a:pt x="26636" y="5608"/>
                    </a:lnTo>
                    <a:lnTo>
                      <a:pt x="26636" y="5734"/>
                    </a:lnTo>
                    <a:lnTo>
                      <a:pt x="26657" y="5796"/>
                    </a:lnTo>
                    <a:lnTo>
                      <a:pt x="26699" y="5796"/>
                    </a:lnTo>
                    <a:lnTo>
                      <a:pt x="26782" y="5922"/>
                    </a:lnTo>
                    <a:lnTo>
                      <a:pt x="26782" y="6110"/>
                    </a:lnTo>
                    <a:lnTo>
                      <a:pt x="26887" y="6236"/>
                    </a:lnTo>
                    <a:lnTo>
                      <a:pt x="26887" y="6319"/>
                    </a:lnTo>
                    <a:lnTo>
                      <a:pt x="26929" y="6424"/>
                    </a:lnTo>
                    <a:lnTo>
                      <a:pt x="27012" y="6466"/>
                    </a:lnTo>
                    <a:lnTo>
                      <a:pt x="26992" y="6550"/>
                    </a:lnTo>
                    <a:lnTo>
                      <a:pt x="27012" y="6696"/>
                    </a:lnTo>
                    <a:lnTo>
                      <a:pt x="26929" y="6842"/>
                    </a:lnTo>
                    <a:lnTo>
                      <a:pt x="27012" y="6905"/>
                    </a:lnTo>
                    <a:lnTo>
                      <a:pt x="27033" y="7052"/>
                    </a:lnTo>
                    <a:lnTo>
                      <a:pt x="27012" y="7156"/>
                    </a:lnTo>
                    <a:lnTo>
                      <a:pt x="27033" y="7198"/>
                    </a:lnTo>
                    <a:lnTo>
                      <a:pt x="27117" y="7156"/>
                    </a:lnTo>
                    <a:lnTo>
                      <a:pt x="27180" y="7198"/>
                    </a:lnTo>
                    <a:lnTo>
                      <a:pt x="27180" y="7324"/>
                    </a:lnTo>
                    <a:lnTo>
                      <a:pt x="27264" y="7387"/>
                    </a:lnTo>
                    <a:lnTo>
                      <a:pt x="27410" y="7324"/>
                    </a:lnTo>
                    <a:lnTo>
                      <a:pt x="27452" y="7198"/>
                    </a:lnTo>
                    <a:lnTo>
                      <a:pt x="27598" y="7114"/>
                    </a:lnTo>
                    <a:lnTo>
                      <a:pt x="27619" y="7010"/>
                    </a:lnTo>
                    <a:lnTo>
                      <a:pt x="27556" y="6968"/>
                    </a:lnTo>
                    <a:lnTo>
                      <a:pt x="27494" y="6759"/>
                    </a:lnTo>
                    <a:lnTo>
                      <a:pt x="27515" y="6654"/>
                    </a:lnTo>
                    <a:lnTo>
                      <a:pt x="27703" y="6466"/>
                    </a:lnTo>
                    <a:lnTo>
                      <a:pt x="27703" y="6550"/>
                    </a:lnTo>
                    <a:lnTo>
                      <a:pt x="27598" y="6675"/>
                    </a:lnTo>
                    <a:lnTo>
                      <a:pt x="27640" y="6905"/>
                    </a:lnTo>
                    <a:lnTo>
                      <a:pt x="27724" y="6947"/>
                    </a:lnTo>
                    <a:lnTo>
                      <a:pt x="27828" y="6884"/>
                    </a:lnTo>
                    <a:lnTo>
                      <a:pt x="27954" y="6968"/>
                    </a:lnTo>
                    <a:lnTo>
                      <a:pt x="28121" y="6905"/>
                    </a:lnTo>
                    <a:lnTo>
                      <a:pt x="28121" y="6842"/>
                    </a:lnTo>
                    <a:lnTo>
                      <a:pt x="28247" y="6780"/>
                    </a:lnTo>
                    <a:lnTo>
                      <a:pt x="28352" y="6780"/>
                    </a:lnTo>
                    <a:lnTo>
                      <a:pt x="28435" y="6738"/>
                    </a:lnTo>
                    <a:lnTo>
                      <a:pt x="28477" y="6780"/>
                    </a:lnTo>
                    <a:lnTo>
                      <a:pt x="28498" y="6759"/>
                    </a:lnTo>
                    <a:lnTo>
                      <a:pt x="28498" y="6759"/>
                    </a:lnTo>
                    <a:cubicBezTo>
                      <a:pt x="28477" y="6863"/>
                      <a:pt x="28456" y="6989"/>
                      <a:pt x="28456" y="7094"/>
                    </a:cubicBezTo>
                    <a:lnTo>
                      <a:pt x="28435" y="7114"/>
                    </a:lnTo>
                    <a:lnTo>
                      <a:pt x="28456" y="7156"/>
                    </a:lnTo>
                    <a:lnTo>
                      <a:pt x="28456" y="7219"/>
                    </a:lnTo>
                    <a:cubicBezTo>
                      <a:pt x="28456" y="7283"/>
                      <a:pt x="28503" y="7308"/>
                      <a:pt x="28554" y="7308"/>
                    </a:cubicBezTo>
                    <a:cubicBezTo>
                      <a:pt x="28586" y="7308"/>
                      <a:pt x="28620" y="7298"/>
                      <a:pt x="28644" y="7282"/>
                    </a:cubicBezTo>
                    <a:lnTo>
                      <a:pt x="28707" y="7282"/>
                    </a:lnTo>
                    <a:lnTo>
                      <a:pt x="28707" y="7324"/>
                    </a:lnTo>
                    <a:lnTo>
                      <a:pt x="28582" y="7533"/>
                    </a:lnTo>
                    <a:lnTo>
                      <a:pt x="28561" y="7617"/>
                    </a:lnTo>
                    <a:lnTo>
                      <a:pt x="28456" y="7679"/>
                    </a:lnTo>
                    <a:lnTo>
                      <a:pt x="28477" y="7596"/>
                    </a:lnTo>
                    <a:lnTo>
                      <a:pt x="28435" y="7533"/>
                    </a:lnTo>
                    <a:lnTo>
                      <a:pt x="28477" y="7407"/>
                    </a:lnTo>
                    <a:lnTo>
                      <a:pt x="28393" y="7324"/>
                    </a:lnTo>
                    <a:lnTo>
                      <a:pt x="28268" y="7387"/>
                    </a:lnTo>
                    <a:lnTo>
                      <a:pt x="28184" y="7512"/>
                    </a:lnTo>
                    <a:lnTo>
                      <a:pt x="28121" y="7512"/>
                    </a:lnTo>
                    <a:lnTo>
                      <a:pt x="28038" y="7679"/>
                    </a:lnTo>
                    <a:lnTo>
                      <a:pt x="27954" y="7700"/>
                    </a:lnTo>
                    <a:lnTo>
                      <a:pt x="27870" y="7910"/>
                    </a:lnTo>
                    <a:lnTo>
                      <a:pt x="27724" y="8056"/>
                    </a:lnTo>
                    <a:lnTo>
                      <a:pt x="27703" y="8203"/>
                    </a:lnTo>
                    <a:lnTo>
                      <a:pt x="27745" y="8328"/>
                    </a:lnTo>
                    <a:lnTo>
                      <a:pt x="27745" y="8412"/>
                    </a:lnTo>
                    <a:lnTo>
                      <a:pt x="27808" y="8433"/>
                    </a:lnTo>
                    <a:lnTo>
                      <a:pt x="27870" y="8370"/>
                    </a:lnTo>
                    <a:lnTo>
                      <a:pt x="27933" y="8370"/>
                    </a:lnTo>
                    <a:lnTo>
                      <a:pt x="27933" y="8454"/>
                    </a:lnTo>
                    <a:lnTo>
                      <a:pt x="27828" y="8537"/>
                    </a:lnTo>
                    <a:lnTo>
                      <a:pt x="27828" y="8579"/>
                    </a:lnTo>
                    <a:lnTo>
                      <a:pt x="27724" y="8579"/>
                    </a:lnTo>
                    <a:lnTo>
                      <a:pt x="27619" y="8642"/>
                    </a:lnTo>
                    <a:lnTo>
                      <a:pt x="27431" y="8830"/>
                    </a:lnTo>
                    <a:lnTo>
                      <a:pt x="27347" y="8935"/>
                    </a:lnTo>
                    <a:lnTo>
                      <a:pt x="27326" y="9207"/>
                    </a:lnTo>
                    <a:lnTo>
                      <a:pt x="27389" y="9311"/>
                    </a:lnTo>
                    <a:lnTo>
                      <a:pt x="27389" y="9395"/>
                    </a:lnTo>
                    <a:lnTo>
                      <a:pt x="27326" y="9500"/>
                    </a:lnTo>
                    <a:lnTo>
                      <a:pt x="27347" y="9563"/>
                    </a:lnTo>
                    <a:lnTo>
                      <a:pt x="27389" y="9625"/>
                    </a:lnTo>
                    <a:lnTo>
                      <a:pt x="27452" y="9625"/>
                    </a:lnTo>
                    <a:lnTo>
                      <a:pt x="27515" y="9667"/>
                    </a:lnTo>
                    <a:lnTo>
                      <a:pt x="27536" y="9793"/>
                    </a:lnTo>
                    <a:lnTo>
                      <a:pt x="27640" y="9835"/>
                    </a:lnTo>
                    <a:lnTo>
                      <a:pt x="27703" y="9939"/>
                    </a:lnTo>
                    <a:lnTo>
                      <a:pt x="27745" y="9939"/>
                    </a:lnTo>
                    <a:lnTo>
                      <a:pt x="27828" y="9814"/>
                    </a:lnTo>
                    <a:lnTo>
                      <a:pt x="27808" y="9939"/>
                    </a:lnTo>
                    <a:lnTo>
                      <a:pt x="27849" y="10107"/>
                    </a:lnTo>
                    <a:lnTo>
                      <a:pt x="28017" y="10127"/>
                    </a:lnTo>
                    <a:lnTo>
                      <a:pt x="28080" y="10190"/>
                    </a:lnTo>
                    <a:lnTo>
                      <a:pt x="28184" y="10190"/>
                    </a:lnTo>
                    <a:lnTo>
                      <a:pt x="28331" y="10211"/>
                    </a:lnTo>
                    <a:lnTo>
                      <a:pt x="28331" y="10295"/>
                    </a:lnTo>
                    <a:lnTo>
                      <a:pt x="28226" y="10504"/>
                    </a:lnTo>
                    <a:lnTo>
                      <a:pt x="28121" y="10546"/>
                    </a:lnTo>
                    <a:lnTo>
                      <a:pt x="28080" y="10525"/>
                    </a:lnTo>
                    <a:lnTo>
                      <a:pt x="28121" y="10420"/>
                    </a:lnTo>
                    <a:lnTo>
                      <a:pt x="28226" y="10379"/>
                    </a:lnTo>
                    <a:lnTo>
                      <a:pt x="28080" y="10337"/>
                    </a:lnTo>
                    <a:lnTo>
                      <a:pt x="27954" y="10379"/>
                    </a:lnTo>
                    <a:lnTo>
                      <a:pt x="27849" y="10504"/>
                    </a:lnTo>
                    <a:lnTo>
                      <a:pt x="27912" y="10546"/>
                    </a:lnTo>
                    <a:lnTo>
                      <a:pt x="27912" y="10630"/>
                    </a:lnTo>
                    <a:lnTo>
                      <a:pt x="27745" y="10713"/>
                    </a:lnTo>
                    <a:lnTo>
                      <a:pt x="27661" y="10797"/>
                    </a:lnTo>
                    <a:lnTo>
                      <a:pt x="27598" y="10797"/>
                    </a:lnTo>
                    <a:lnTo>
                      <a:pt x="27515" y="10944"/>
                    </a:lnTo>
                    <a:lnTo>
                      <a:pt x="27536" y="11006"/>
                    </a:lnTo>
                    <a:lnTo>
                      <a:pt x="27619" y="11006"/>
                    </a:lnTo>
                    <a:lnTo>
                      <a:pt x="27661" y="11048"/>
                    </a:lnTo>
                    <a:lnTo>
                      <a:pt x="27766" y="11027"/>
                    </a:lnTo>
                    <a:lnTo>
                      <a:pt x="27828" y="10923"/>
                    </a:lnTo>
                    <a:lnTo>
                      <a:pt x="27808" y="10860"/>
                    </a:lnTo>
                    <a:lnTo>
                      <a:pt x="27870" y="10839"/>
                    </a:lnTo>
                    <a:lnTo>
                      <a:pt x="27954" y="10797"/>
                    </a:lnTo>
                    <a:lnTo>
                      <a:pt x="28017" y="10839"/>
                    </a:lnTo>
                    <a:lnTo>
                      <a:pt x="27975" y="10944"/>
                    </a:lnTo>
                    <a:lnTo>
                      <a:pt x="27912" y="11069"/>
                    </a:lnTo>
                    <a:lnTo>
                      <a:pt x="27870" y="11236"/>
                    </a:lnTo>
                    <a:lnTo>
                      <a:pt x="27870" y="11320"/>
                    </a:lnTo>
                    <a:lnTo>
                      <a:pt x="27808" y="11383"/>
                    </a:lnTo>
                    <a:lnTo>
                      <a:pt x="27640" y="11425"/>
                    </a:lnTo>
                    <a:lnTo>
                      <a:pt x="27536" y="11529"/>
                    </a:lnTo>
                    <a:lnTo>
                      <a:pt x="27452" y="11550"/>
                    </a:lnTo>
                    <a:lnTo>
                      <a:pt x="27452" y="11592"/>
                    </a:lnTo>
                    <a:lnTo>
                      <a:pt x="27410" y="11697"/>
                    </a:lnTo>
                    <a:lnTo>
                      <a:pt x="27138" y="11801"/>
                    </a:lnTo>
                    <a:lnTo>
                      <a:pt x="27075" y="11906"/>
                    </a:lnTo>
                    <a:lnTo>
                      <a:pt x="26971" y="11948"/>
                    </a:lnTo>
                    <a:lnTo>
                      <a:pt x="26929" y="11885"/>
                    </a:lnTo>
                    <a:lnTo>
                      <a:pt x="26887" y="11885"/>
                    </a:lnTo>
                    <a:lnTo>
                      <a:pt x="26866" y="11843"/>
                    </a:lnTo>
                    <a:lnTo>
                      <a:pt x="26803" y="11906"/>
                    </a:lnTo>
                    <a:lnTo>
                      <a:pt x="26720" y="11948"/>
                    </a:lnTo>
                    <a:lnTo>
                      <a:pt x="26720" y="11948"/>
                    </a:lnTo>
                    <a:lnTo>
                      <a:pt x="26761" y="11885"/>
                    </a:lnTo>
                    <a:lnTo>
                      <a:pt x="26720" y="11843"/>
                    </a:lnTo>
                    <a:lnTo>
                      <a:pt x="26615" y="11948"/>
                    </a:lnTo>
                    <a:lnTo>
                      <a:pt x="26573" y="12094"/>
                    </a:lnTo>
                    <a:lnTo>
                      <a:pt x="26468" y="12262"/>
                    </a:lnTo>
                    <a:lnTo>
                      <a:pt x="26448" y="12304"/>
                    </a:lnTo>
                    <a:lnTo>
                      <a:pt x="26489" y="12387"/>
                    </a:lnTo>
                    <a:lnTo>
                      <a:pt x="26489" y="12471"/>
                    </a:lnTo>
                    <a:lnTo>
                      <a:pt x="26406" y="12617"/>
                    </a:lnTo>
                    <a:lnTo>
                      <a:pt x="26406" y="12701"/>
                    </a:lnTo>
                    <a:lnTo>
                      <a:pt x="26468" y="12785"/>
                    </a:lnTo>
                    <a:lnTo>
                      <a:pt x="26385" y="12827"/>
                    </a:lnTo>
                    <a:lnTo>
                      <a:pt x="26343" y="12952"/>
                    </a:lnTo>
                    <a:lnTo>
                      <a:pt x="26364" y="12952"/>
                    </a:lnTo>
                    <a:lnTo>
                      <a:pt x="26448" y="12931"/>
                    </a:lnTo>
                    <a:lnTo>
                      <a:pt x="26489" y="12848"/>
                    </a:lnTo>
                    <a:lnTo>
                      <a:pt x="26594" y="12889"/>
                    </a:lnTo>
                    <a:lnTo>
                      <a:pt x="26699" y="12806"/>
                    </a:lnTo>
                    <a:lnTo>
                      <a:pt x="26615" y="12910"/>
                    </a:lnTo>
                    <a:lnTo>
                      <a:pt x="26510" y="12910"/>
                    </a:lnTo>
                    <a:lnTo>
                      <a:pt x="26406" y="13015"/>
                    </a:lnTo>
                    <a:lnTo>
                      <a:pt x="26259" y="13057"/>
                    </a:lnTo>
                    <a:lnTo>
                      <a:pt x="26259" y="13203"/>
                    </a:lnTo>
                    <a:lnTo>
                      <a:pt x="26176" y="13266"/>
                    </a:lnTo>
                    <a:lnTo>
                      <a:pt x="26071" y="13203"/>
                    </a:lnTo>
                    <a:lnTo>
                      <a:pt x="25945" y="13203"/>
                    </a:lnTo>
                    <a:lnTo>
                      <a:pt x="25862" y="13120"/>
                    </a:lnTo>
                    <a:lnTo>
                      <a:pt x="25778" y="13161"/>
                    </a:lnTo>
                    <a:lnTo>
                      <a:pt x="25820" y="13350"/>
                    </a:lnTo>
                    <a:lnTo>
                      <a:pt x="25631" y="13245"/>
                    </a:lnTo>
                    <a:lnTo>
                      <a:pt x="25694" y="12994"/>
                    </a:lnTo>
                    <a:lnTo>
                      <a:pt x="25631" y="12827"/>
                    </a:lnTo>
                    <a:lnTo>
                      <a:pt x="25548" y="12722"/>
                    </a:lnTo>
                    <a:lnTo>
                      <a:pt x="25590" y="12555"/>
                    </a:lnTo>
                    <a:lnTo>
                      <a:pt x="25631" y="12555"/>
                    </a:lnTo>
                    <a:lnTo>
                      <a:pt x="25673" y="12722"/>
                    </a:lnTo>
                    <a:lnTo>
                      <a:pt x="25820" y="12638"/>
                    </a:lnTo>
                    <a:lnTo>
                      <a:pt x="25862" y="12743"/>
                    </a:lnTo>
                    <a:lnTo>
                      <a:pt x="25987" y="12806"/>
                    </a:lnTo>
                    <a:lnTo>
                      <a:pt x="26071" y="12722"/>
                    </a:lnTo>
                    <a:lnTo>
                      <a:pt x="26071" y="12638"/>
                    </a:lnTo>
                    <a:lnTo>
                      <a:pt x="26134" y="12492"/>
                    </a:lnTo>
                    <a:lnTo>
                      <a:pt x="26029" y="12513"/>
                    </a:lnTo>
                    <a:lnTo>
                      <a:pt x="25945" y="12492"/>
                    </a:lnTo>
                    <a:lnTo>
                      <a:pt x="26029" y="12429"/>
                    </a:lnTo>
                    <a:lnTo>
                      <a:pt x="26092" y="12304"/>
                    </a:lnTo>
                    <a:lnTo>
                      <a:pt x="26029" y="12304"/>
                    </a:lnTo>
                    <a:lnTo>
                      <a:pt x="25945" y="12387"/>
                    </a:lnTo>
                    <a:lnTo>
                      <a:pt x="25778" y="12429"/>
                    </a:lnTo>
                    <a:lnTo>
                      <a:pt x="25778" y="12345"/>
                    </a:lnTo>
                    <a:lnTo>
                      <a:pt x="25924" y="12283"/>
                    </a:lnTo>
                    <a:lnTo>
                      <a:pt x="25924" y="12178"/>
                    </a:lnTo>
                    <a:lnTo>
                      <a:pt x="25841" y="12178"/>
                    </a:lnTo>
                    <a:lnTo>
                      <a:pt x="25736" y="12220"/>
                    </a:lnTo>
                    <a:lnTo>
                      <a:pt x="25736" y="12136"/>
                    </a:lnTo>
                    <a:lnTo>
                      <a:pt x="25778" y="11969"/>
                    </a:lnTo>
                    <a:lnTo>
                      <a:pt x="25862" y="11864"/>
                    </a:lnTo>
                    <a:lnTo>
                      <a:pt x="25883" y="11969"/>
                    </a:lnTo>
                    <a:lnTo>
                      <a:pt x="25945" y="11906"/>
                    </a:lnTo>
                    <a:lnTo>
                      <a:pt x="25945" y="11822"/>
                    </a:lnTo>
                    <a:lnTo>
                      <a:pt x="26092" y="11676"/>
                    </a:lnTo>
                    <a:lnTo>
                      <a:pt x="26092" y="11592"/>
                    </a:lnTo>
                    <a:lnTo>
                      <a:pt x="26280" y="11488"/>
                    </a:lnTo>
                    <a:lnTo>
                      <a:pt x="26280" y="11362"/>
                    </a:lnTo>
                    <a:lnTo>
                      <a:pt x="26364" y="11299"/>
                    </a:lnTo>
                    <a:lnTo>
                      <a:pt x="26448" y="11278"/>
                    </a:lnTo>
                    <a:lnTo>
                      <a:pt x="26448" y="11236"/>
                    </a:lnTo>
                    <a:lnTo>
                      <a:pt x="26343" y="11236"/>
                    </a:lnTo>
                    <a:lnTo>
                      <a:pt x="26196" y="11257"/>
                    </a:lnTo>
                    <a:lnTo>
                      <a:pt x="26155" y="11425"/>
                    </a:lnTo>
                    <a:lnTo>
                      <a:pt x="26029" y="11488"/>
                    </a:lnTo>
                    <a:lnTo>
                      <a:pt x="25945" y="11467"/>
                    </a:lnTo>
                    <a:lnTo>
                      <a:pt x="25966" y="11425"/>
                    </a:lnTo>
                    <a:lnTo>
                      <a:pt x="26113" y="11362"/>
                    </a:lnTo>
                    <a:lnTo>
                      <a:pt x="26134" y="11257"/>
                    </a:lnTo>
                    <a:lnTo>
                      <a:pt x="26050" y="11216"/>
                    </a:lnTo>
                    <a:lnTo>
                      <a:pt x="25966" y="11236"/>
                    </a:lnTo>
                    <a:lnTo>
                      <a:pt x="25883" y="11153"/>
                    </a:lnTo>
                    <a:lnTo>
                      <a:pt x="25924" y="11069"/>
                    </a:lnTo>
                    <a:lnTo>
                      <a:pt x="25945" y="10944"/>
                    </a:lnTo>
                    <a:lnTo>
                      <a:pt x="25862" y="10860"/>
                    </a:lnTo>
                    <a:lnTo>
                      <a:pt x="25820" y="10902"/>
                    </a:lnTo>
                    <a:lnTo>
                      <a:pt x="25778" y="10964"/>
                    </a:lnTo>
                    <a:lnTo>
                      <a:pt x="25778" y="10902"/>
                    </a:lnTo>
                    <a:lnTo>
                      <a:pt x="25820" y="10818"/>
                    </a:lnTo>
                    <a:lnTo>
                      <a:pt x="25757" y="10713"/>
                    </a:lnTo>
                    <a:lnTo>
                      <a:pt x="25652" y="10713"/>
                    </a:lnTo>
                    <a:lnTo>
                      <a:pt x="25631" y="10902"/>
                    </a:lnTo>
                    <a:lnTo>
                      <a:pt x="25527" y="10964"/>
                    </a:lnTo>
                    <a:lnTo>
                      <a:pt x="25506" y="11027"/>
                    </a:lnTo>
                    <a:lnTo>
                      <a:pt x="25443" y="10985"/>
                    </a:lnTo>
                    <a:lnTo>
                      <a:pt x="25443" y="10923"/>
                    </a:lnTo>
                    <a:lnTo>
                      <a:pt x="25401" y="10839"/>
                    </a:lnTo>
                    <a:lnTo>
                      <a:pt x="25318" y="10839"/>
                    </a:lnTo>
                    <a:lnTo>
                      <a:pt x="25297" y="10923"/>
                    </a:lnTo>
                    <a:lnTo>
                      <a:pt x="25318" y="10964"/>
                    </a:lnTo>
                    <a:lnTo>
                      <a:pt x="25297" y="11027"/>
                    </a:lnTo>
                    <a:lnTo>
                      <a:pt x="25339" y="11132"/>
                    </a:lnTo>
                    <a:lnTo>
                      <a:pt x="25339" y="11195"/>
                    </a:lnTo>
                    <a:lnTo>
                      <a:pt x="25297" y="11257"/>
                    </a:lnTo>
                    <a:lnTo>
                      <a:pt x="25234" y="11195"/>
                    </a:lnTo>
                    <a:lnTo>
                      <a:pt x="25234" y="11132"/>
                    </a:lnTo>
                    <a:lnTo>
                      <a:pt x="25192" y="11132"/>
                    </a:lnTo>
                    <a:lnTo>
                      <a:pt x="25171" y="11195"/>
                    </a:lnTo>
                    <a:lnTo>
                      <a:pt x="25213" y="11446"/>
                    </a:lnTo>
                    <a:lnTo>
                      <a:pt x="25234" y="11592"/>
                    </a:lnTo>
                    <a:lnTo>
                      <a:pt x="25401" y="11676"/>
                    </a:lnTo>
                    <a:lnTo>
                      <a:pt x="25443" y="11760"/>
                    </a:lnTo>
                    <a:lnTo>
                      <a:pt x="25443" y="11990"/>
                    </a:lnTo>
                    <a:lnTo>
                      <a:pt x="25422" y="11864"/>
                    </a:lnTo>
                    <a:lnTo>
                      <a:pt x="25339" y="11801"/>
                    </a:lnTo>
                    <a:lnTo>
                      <a:pt x="25192" y="11613"/>
                    </a:lnTo>
                    <a:lnTo>
                      <a:pt x="25171" y="11467"/>
                    </a:lnTo>
                    <a:lnTo>
                      <a:pt x="25108" y="11278"/>
                    </a:lnTo>
                    <a:lnTo>
                      <a:pt x="25025" y="11278"/>
                    </a:lnTo>
                    <a:lnTo>
                      <a:pt x="24983" y="11341"/>
                    </a:lnTo>
                    <a:lnTo>
                      <a:pt x="25004" y="11488"/>
                    </a:lnTo>
                    <a:lnTo>
                      <a:pt x="25087" y="11592"/>
                    </a:lnTo>
                    <a:lnTo>
                      <a:pt x="25108" y="11718"/>
                    </a:lnTo>
                    <a:lnTo>
                      <a:pt x="25067" y="11760"/>
                    </a:lnTo>
                    <a:lnTo>
                      <a:pt x="24983" y="11655"/>
                    </a:lnTo>
                    <a:lnTo>
                      <a:pt x="24774" y="11697"/>
                    </a:lnTo>
                    <a:lnTo>
                      <a:pt x="24711" y="11760"/>
                    </a:lnTo>
                    <a:lnTo>
                      <a:pt x="24648" y="11676"/>
                    </a:lnTo>
                    <a:lnTo>
                      <a:pt x="24564" y="11655"/>
                    </a:lnTo>
                    <a:lnTo>
                      <a:pt x="24376" y="11488"/>
                    </a:lnTo>
                    <a:lnTo>
                      <a:pt x="24146" y="11488"/>
                    </a:lnTo>
                    <a:lnTo>
                      <a:pt x="24125" y="11404"/>
                    </a:lnTo>
                    <a:lnTo>
                      <a:pt x="24083" y="11404"/>
                    </a:lnTo>
                    <a:lnTo>
                      <a:pt x="23937" y="11488"/>
                    </a:lnTo>
                    <a:lnTo>
                      <a:pt x="23874" y="11571"/>
                    </a:lnTo>
                    <a:lnTo>
                      <a:pt x="23707" y="11571"/>
                    </a:lnTo>
                    <a:lnTo>
                      <a:pt x="23560" y="11655"/>
                    </a:lnTo>
                    <a:lnTo>
                      <a:pt x="23435" y="11550"/>
                    </a:lnTo>
                    <a:lnTo>
                      <a:pt x="23414" y="11550"/>
                    </a:lnTo>
                    <a:lnTo>
                      <a:pt x="23393" y="11446"/>
                    </a:lnTo>
                    <a:lnTo>
                      <a:pt x="23330" y="11404"/>
                    </a:lnTo>
                    <a:lnTo>
                      <a:pt x="23204" y="11488"/>
                    </a:lnTo>
                    <a:lnTo>
                      <a:pt x="23204" y="11404"/>
                    </a:lnTo>
                    <a:lnTo>
                      <a:pt x="23037" y="11257"/>
                    </a:lnTo>
                    <a:lnTo>
                      <a:pt x="23016" y="11174"/>
                    </a:lnTo>
                    <a:lnTo>
                      <a:pt x="22974" y="11153"/>
                    </a:lnTo>
                    <a:lnTo>
                      <a:pt x="22974" y="11069"/>
                    </a:lnTo>
                    <a:lnTo>
                      <a:pt x="22995" y="11027"/>
                    </a:lnTo>
                    <a:lnTo>
                      <a:pt x="22932" y="10944"/>
                    </a:lnTo>
                    <a:lnTo>
                      <a:pt x="22890" y="10964"/>
                    </a:lnTo>
                    <a:lnTo>
                      <a:pt x="22870" y="10944"/>
                    </a:lnTo>
                    <a:lnTo>
                      <a:pt x="22870" y="10860"/>
                    </a:lnTo>
                    <a:lnTo>
                      <a:pt x="22807" y="10839"/>
                    </a:lnTo>
                    <a:lnTo>
                      <a:pt x="22702" y="10881"/>
                    </a:lnTo>
                    <a:lnTo>
                      <a:pt x="22577" y="10881"/>
                    </a:lnTo>
                    <a:lnTo>
                      <a:pt x="22493" y="10818"/>
                    </a:lnTo>
                    <a:lnTo>
                      <a:pt x="22451" y="10818"/>
                    </a:lnTo>
                    <a:lnTo>
                      <a:pt x="22409" y="10755"/>
                    </a:lnTo>
                    <a:lnTo>
                      <a:pt x="22305" y="10713"/>
                    </a:lnTo>
                    <a:lnTo>
                      <a:pt x="22200" y="10713"/>
                    </a:lnTo>
                    <a:lnTo>
                      <a:pt x="22263" y="10630"/>
                    </a:lnTo>
                    <a:lnTo>
                      <a:pt x="22263" y="10546"/>
                    </a:lnTo>
                    <a:lnTo>
                      <a:pt x="22346" y="10462"/>
                    </a:lnTo>
                    <a:lnTo>
                      <a:pt x="22346" y="10420"/>
                    </a:lnTo>
                    <a:lnTo>
                      <a:pt x="22263" y="10400"/>
                    </a:lnTo>
                    <a:lnTo>
                      <a:pt x="22179" y="10400"/>
                    </a:lnTo>
                    <a:lnTo>
                      <a:pt x="22158" y="10148"/>
                    </a:lnTo>
                    <a:lnTo>
                      <a:pt x="22095" y="10127"/>
                    </a:lnTo>
                    <a:lnTo>
                      <a:pt x="22095" y="10086"/>
                    </a:lnTo>
                    <a:lnTo>
                      <a:pt x="22179" y="10023"/>
                    </a:lnTo>
                    <a:lnTo>
                      <a:pt x="22200" y="9981"/>
                    </a:lnTo>
                    <a:lnTo>
                      <a:pt x="22158" y="9939"/>
                    </a:lnTo>
                    <a:lnTo>
                      <a:pt x="22179" y="9876"/>
                    </a:lnTo>
                    <a:lnTo>
                      <a:pt x="22179" y="9772"/>
                    </a:lnTo>
                    <a:cubicBezTo>
                      <a:pt x="22284" y="9709"/>
                      <a:pt x="22388" y="9688"/>
                      <a:pt x="22493" y="9604"/>
                    </a:cubicBezTo>
                    <a:lnTo>
                      <a:pt x="22514" y="9625"/>
                    </a:lnTo>
                    <a:lnTo>
                      <a:pt x="22598" y="9604"/>
                    </a:lnTo>
                    <a:lnTo>
                      <a:pt x="22681" y="9500"/>
                    </a:lnTo>
                    <a:lnTo>
                      <a:pt x="22702" y="9500"/>
                    </a:lnTo>
                    <a:lnTo>
                      <a:pt x="22702" y="9604"/>
                    </a:lnTo>
                    <a:lnTo>
                      <a:pt x="22765" y="9709"/>
                    </a:lnTo>
                    <a:lnTo>
                      <a:pt x="22828" y="9730"/>
                    </a:lnTo>
                    <a:lnTo>
                      <a:pt x="22911" y="9688"/>
                    </a:lnTo>
                    <a:lnTo>
                      <a:pt x="22995" y="9709"/>
                    </a:lnTo>
                    <a:lnTo>
                      <a:pt x="23037" y="9793"/>
                    </a:lnTo>
                    <a:lnTo>
                      <a:pt x="23121" y="9793"/>
                    </a:lnTo>
                    <a:lnTo>
                      <a:pt x="23183" y="9835"/>
                    </a:lnTo>
                    <a:lnTo>
                      <a:pt x="23225" y="9835"/>
                    </a:lnTo>
                    <a:lnTo>
                      <a:pt x="23225" y="9730"/>
                    </a:lnTo>
                    <a:lnTo>
                      <a:pt x="23288" y="9730"/>
                    </a:lnTo>
                    <a:lnTo>
                      <a:pt x="23351" y="9709"/>
                    </a:lnTo>
                    <a:lnTo>
                      <a:pt x="23414" y="9730"/>
                    </a:lnTo>
                    <a:lnTo>
                      <a:pt x="23414" y="9814"/>
                    </a:lnTo>
                    <a:lnTo>
                      <a:pt x="23455" y="9835"/>
                    </a:lnTo>
                    <a:lnTo>
                      <a:pt x="23539" y="9814"/>
                    </a:lnTo>
                    <a:lnTo>
                      <a:pt x="23602" y="9730"/>
                    </a:lnTo>
                    <a:lnTo>
                      <a:pt x="23644" y="9772"/>
                    </a:lnTo>
                    <a:lnTo>
                      <a:pt x="23665" y="9835"/>
                    </a:lnTo>
                    <a:lnTo>
                      <a:pt x="23727" y="9835"/>
                    </a:lnTo>
                    <a:lnTo>
                      <a:pt x="23748" y="9793"/>
                    </a:lnTo>
                    <a:lnTo>
                      <a:pt x="23769" y="9793"/>
                    </a:lnTo>
                    <a:lnTo>
                      <a:pt x="23832" y="9709"/>
                    </a:lnTo>
                    <a:lnTo>
                      <a:pt x="23916" y="9709"/>
                    </a:lnTo>
                    <a:lnTo>
                      <a:pt x="23937" y="9772"/>
                    </a:lnTo>
                    <a:lnTo>
                      <a:pt x="23979" y="9793"/>
                    </a:lnTo>
                    <a:lnTo>
                      <a:pt x="24041" y="9772"/>
                    </a:lnTo>
                    <a:lnTo>
                      <a:pt x="24041" y="9709"/>
                    </a:lnTo>
                    <a:lnTo>
                      <a:pt x="24020" y="9667"/>
                    </a:lnTo>
                    <a:lnTo>
                      <a:pt x="24083" y="9583"/>
                    </a:lnTo>
                    <a:lnTo>
                      <a:pt x="24083" y="9521"/>
                    </a:lnTo>
                    <a:lnTo>
                      <a:pt x="24146" y="9458"/>
                    </a:lnTo>
                    <a:lnTo>
                      <a:pt x="24146" y="9374"/>
                    </a:lnTo>
                    <a:lnTo>
                      <a:pt x="24062" y="9374"/>
                    </a:lnTo>
                    <a:lnTo>
                      <a:pt x="24041" y="9291"/>
                    </a:lnTo>
                    <a:lnTo>
                      <a:pt x="24062" y="9186"/>
                    </a:lnTo>
                    <a:lnTo>
                      <a:pt x="24146" y="9165"/>
                    </a:lnTo>
                    <a:lnTo>
                      <a:pt x="24146" y="9060"/>
                    </a:lnTo>
                    <a:lnTo>
                      <a:pt x="24041" y="8998"/>
                    </a:lnTo>
                    <a:lnTo>
                      <a:pt x="23958" y="9039"/>
                    </a:lnTo>
                    <a:lnTo>
                      <a:pt x="23958" y="9102"/>
                    </a:lnTo>
                    <a:lnTo>
                      <a:pt x="23916" y="9165"/>
                    </a:lnTo>
                    <a:lnTo>
                      <a:pt x="23832" y="9102"/>
                    </a:lnTo>
                    <a:lnTo>
                      <a:pt x="23707" y="9102"/>
                    </a:lnTo>
                    <a:lnTo>
                      <a:pt x="23560" y="9249"/>
                    </a:lnTo>
                    <a:lnTo>
                      <a:pt x="23455" y="9311"/>
                    </a:lnTo>
                    <a:lnTo>
                      <a:pt x="23455" y="9270"/>
                    </a:lnTo>
                    <a:lnTo>
                      <a:pt x="23602" y="9186"/>
                    </a:lnTo>
                    <a:lnTo>
                      <a:pt x="23644" y="9102"/>
                    </a:lnTo>
                    <a:lnTo>
                      <a:pt x="23644" y="8977"/>
                    </a:lnTo>
                    <a:lnTo>
                      <a:pt x="23602" y="9060"/>
                    </a:lnTo>
                    <a:lnTo>
                      <a:pt x="23539" y="9039"/>
                    </a:lnTo>
                    <a:lnTo>
                      <a:pt x="23539" y="8935"/>
                    </a:lnTo>
                    <a:lnTo>
                      <a:pt x="23644" y="8851"/>
                    </a:lnTo>
                    <a:lnTo>
                      <a:pt x="23560" y="8726"/>
                    </a:lnTo>
                    <a:lnTo>
                      <a:pt x="23644" y="8642"/>
                    </a:lnTo>
                    <a:lnTo>
                      <a:pt x="23727" y="8642"/>
                    </a:lnTo>
                    <a:lnTo>
                      <a:pt x="23707" y="8684"/>
                    </a:lnTo>
                    <a:lnTo>
                      <a:pt x="23748" y="8851"/>
                    </a:lnTo>
                    <a:lnTo>
                      <a:pt x="23832" y="8935"/>
                    </a:lnTo>
                    <a:lnTo>
                      <a:pt x="23874" y="8893"/>
                    </a:lnTo>
                    <a:lnTo>
                      <a:pt x="23979" y="8893"/>
                    </a:lnTo>
                    <a:lnTo>
                      <a:pt x="24041" y="8767"/>
                    </a:lnTo>
                    <a:lnTo>
                      <a:pt x="23979" y="8726"/>
                    </a:lnTo>
                    <a:lnTo>
                      <a:pt x="23979" y="8663"/>
                    </a:lnTo>
                    <a:lnTo>
                      <a:pt x="24062" y="8663"/>
                    </a:lnTo>
                    <a:lnTo>
                      <a:pt x="24083" y="8726"/>
                    </a:lnTo>
                    <a:lnTo>
                      <a:pt x="24146" y="8684"/>
                    </a:lnTo>
                    <a:lnTo>
                      <a:pt x="24251" y="8621"/>
                    </a:lnTo>
                    <a:lnTo>
                      <a:pt x="24271" y="8475"/>
                    </a:lnTo>
                    <a:lnTo>
                      <a:pt x="24292" y="8579"/>
                    </a:lnTo>
                    <a:lnTo>
                      <a:pt x="24355" y="8579"/>
                    </a:lnTo>
                    <a:lnTo>
                      <a:pt x="24460" y="8516"/>
                    </a:lnTo>
                    <a:lnTo>
                      <a:pt x="24376" y="8684"/>
                    </a:lnTo>
                    <a:lnTo>
                      <a:pt x="24376" y="8851"/>
                    </a:lnTo>
                    <a:lnTo>
                      <a:pt x="24439" y="8830"/>
                    </a:lnTo>
                    <a:lnTo>
                      <a:pt x="24481" y="8851"/>
                    </a:lnTo>
                    <a:lnTo>
                      <a:pt x="24439" y="8935"/>
                    </a:lnTo>
                    <a:lnTo>
                      <a:pt x="24502" y="8935"/>
                    </a:lnTo>
                    <a:lnTo>
                      <a:pt x="24564" y="8788"/>
                    </a:lnTo>
                    <a:lnTo>
                      <a:pt x="24606" y="8747"/>
                    </a:lnTo>
                    <a:lnTo>
                      <a:pt x="24690" y="8579"/>
                    </a:lnTo>
                    <a:lnTo>
                      <a:pt x="24774" y="8558"/>
                    </a:lnTo>
                    <a:lnTo>
                      <a:pt x="24753" y="8684"/>
                    </a:lnTo>
                    <a:lnTo>
                      <a:pt x="24648" y="8788"/>
                    </a:lnTo>
                    <a:lnTo>
                      <a:pt x="24669" y="8977"/>
                    </a:lnTo>
                    <a:lnTo>
                      <a:pt x="24753" y="8977"/>
                    </a:lnTo>
                    <a:lnTo>
                      <a:pt x="24815" y="9039"/>
                    </a:lnTo>
                    <a:lnTo>
                      <a:pt x="24878" y="8956"/>
                    </a:lnTo>
                    <a:lnTo>
                      <a:pt x="25004" y="8851"/>
                    </a:lnTo>
                    <a:lnTo>
                      <a:pt x="25067" y="8684"/>
                    </a:lnTo>
                    <a:lnTo>
                      <a:pt x="25108" y="8558"/>
                    </a:lnTo>
                    <a:lnTo>
                      <a:pt x="25087" y="8433"/>
                    </a:lnTo>
                    <a:lnTo>
                      <a:pt x="25129" y="8370"/>
                    </a:lnTo>
                    <a:lnTo>
                      <a:pt x="25108" y="8328"/>
                    </a:lnTo>
                    <a:lnTo>
                      <a:pt x="25025" y="8328"/>
                    </a:lnTo>
                    <a:lnTo>
                      <a:pt x="24983" y="8307"/>
                    </a:lnTo>
                    <a:lnTo>
                      <a:pt x="24899" y="8349"/>
                    </a:lnTo>
                    <a:lnTo>
                      <a:pt x="24899" y="8223"/>
                    </a:lnTo>
                    <a:lnTo>
                      <a:pt x="24941" y="8203"/>
                    </a:lnTo>
                    <a:lnTo>
                      <a:pt x="24920" y="8140"/>
                    </a:lnTo>
                    <a:lnTo>
                      <a:pt x="24815" y="8140"/>
                    </a:lnTo>
                    <a:lnTo>
                      <a:pt x="24795" y="8098"/>
                    </a:lnTo>
                    <a:lnTo>
                      <a:pt x="24690" y="8014"/>
                    </a:lnTo>
                    <a:lnTo>
                      <a:pt x="24690" y="7931"/>
                    </a:lnTo>
                    <a:lnTo>
                      <a:pt x="24606" y="7742"/>
                    </a:lnTo>
                    <a:lnTo>
                      <a:pt x="24585" y="7617"/>
                    </a:lnTo>
                    <a:lnTo>
                      <a:pt x="24627" y="7491"/>
                    </a:lnTo>
                    <a:lnTo>
                      <a:pt x="24585" y="7324"/>
                    </a:lnTo>
                    <a:lnTo>
                      <a:pt x="24502" y="7470"/>
                    </a:lnTo>
                    <a:lnTo>
                      <a:pt x="24502" y="7575"/>
                    </a:lnTo>
                    <a:lnTo>
                      <a:pt x="24418" y="7428"/>
                    </a:lnTo>
                    <a:lnTo>
                      <a:pt x="24292" y="7366"/>
                    </a:lnTo>
                    <a:lnTo>
                      <a:pt x="24271" y="7114"/>
                    </a:lnTo>
                    <a:lnTo>
                      <a:pt x="24188" y="7073"/>
                    </a:lnTo>
                    <a:lnTo>
                      <a:pt x="24167" y="6884"/>
                    </a:lnTo>
                    <a:lnTo>
                      <a:pt x="24083" y="6780"/>
                    </a:lnTo>
                    <a:lnTo>
                      <a:pt x="24083" y="6675"/>
                    </a:lnTo>
                    <a:lnTo>
                      <a:pt x="24041" y="6591"/>
                    </a:lnTo>
                    <a:lnTo>
                      <a:pt x="24041" y="6529"/>
                    </a:lnTo>
                    <a:lnTo>
                      <a:pt x="24146" y="6529"/>
                    </a:lnTo>
                    <a:lnTo>
                      <a:pt x="24167" y="6382"/>
                    </a:lnTo>
                    <a:lnTo>
                      <a:pt x="24251" y="6382"/>
                    </a:lnTo>
                    <a:lnTo>
                      <a:pt x="24271" y="6424"/>
                    </a:lnTo>
                    <a:lnTo>
                      <a:pt x="24355" y="6361"/>
                    </a:lnTo>
                    <a:lnTo>
                      <a:pt x="24355" y="6257"/>
                    </a:lnTo>
                    <a:lnTo>
                      <a:pt x="24460" y="6026"/>
                    </a:lnTo>
                    <a:lnTo>
                      <a:pt x="24460" y="5922"/>
                    </a:lnTo>
                    <a:lnTo>
                      <a:pt x="24481" y="5880"/>
                    </a:lnTo>
                    <a:lnTo>
                      <a:pt x="24397" y="5692"/>
                    </a:lnTo>
                    <a:lnTo>
                      <a:pt x="24460" y="5566"/>
                    </a:lnTo>
                    <a:lnTo>
                      <a:pt x="24523" y="5566"/>
                    </a:lnTo>
                    <a:lnTo>
                      <a:pt x="24523" y="5399"/>
                    </a:lnTo>
                    <a:lnTo>
                      <a:pt x="24627" y="5252"/>
                    </a:lnTo>
                    <a:lnTo>
                      <a:pt x="24627" y="5148"/>
                    </a:lnTo>
                    <a:lnTo>
                      <a:pt x="24690" y="5064"/>
                    </a:lnTo>
                    <a:lnTo>
                      <a:pt x="24690" y="4855"/>
                    </a:lnTo>
                    <a:lnTo>
                      <a:pt x="24774" y="4834"/>
                    </a:lnTo>
                    <a:lnTo>
                      <a:pt x="24774" y="4729"/>
                    </a:lnTo>
                    <a:lnTo>
                      <a:pt x="24899" y="4583"/>
                    </a:lnTo>
                    <a:lnTo>
                      <a:pt x="24899" y="4478"/>
                    </a:lnTo>
                    <a:cubicBezTo>
                      <a:pt x="24918" y="4516"/>
                      <a:pt x="24966" y="4536"/>
                      <a:pt x="25020" y="4536"/>
                    </a:cubicBezTo>
                    <a:cubicBezTo>
                      <a:pt x="25085" y="4536"/>
                      <a:pt x="25158" y="4505"/>
                      <a:pt x="25192" y="4436"/>
                    </a:cubicBezTo>
                    <a:lnTo>
                      <a:pt x="25255" y="4122"/>
                    </a:lnTo>
                    <a:lnTo>
                      <a:pt x="25359" y="4122"/>
                    </a:lnTo>
                    <a:lnTo>
                      <a:pt x="25506" y="3955"/>
                    </a:lnTo>
                    <a:lnTo>
                      <a:pt x="25652" y="3892"/>
                    </a:lnTo>
                    <a:lnTo>
                      <a:pt x="25820" y="3725"/>
                    </a:lnTo>
                    <a:lnTo>
                      <a:pt x="25862" y="3725"/>
                    </a:lnTo>
                    <a:lnTo>
                      <a:pt x="25987" y="3599"/>
                    </a:lnTo>
                    <a:lnTo>
                      <a:pt x="25987" y="3516"/>
                    </a:lnTo>
                    <a:lnTo>
                      <a:pt x="26050" y="3474"/>
                    </a:lnTo>
                    <a:lnTo>
                      <a:pt x="26050" y="3390"/>
                    </a:lnTo>
                    <a:lnTo>
                      <a:pt x="25966" y="3285"/>
                    </a:lnTo>
                    <a:lnTo>
                      <a:pt x="25987" y="3223"/>
                    </a:lnTo>
                    <a:lnTo>
                      <a:pt x="25987" y="3160"/>
                    </a:lnTo>
                    <a:lnTo>
                      <a:pt x="25883" y="2993"/>
                    </a:lnTo>
                    <a:lnTo>
                      <a:pt x="25820" y="2993"/>
                    </a:lnTo>
                    <a:lnTo>
                      <a:pt x="25736" y="3013"/>
                    </a:lnTo>
                    <a:lnTo>
                      <a:pt x="25631" y="2972"/>
                    </a:lnTo>
                    <a:lnTo>
                      <a:pt x="25548" y="2993"/>
                    </a:lnTo>
                    <a:lnTo>
                      <a:pt x="25443" y="2909"/>
                    </a:lnTo>
                    <a:lnTo>
                      <a:pt x="25359" y="2909"/>
                    </a:lnTo>
                    <a:lnTo>
                      <a:pt x="25297" y="2846"/>
                    </a:lnTo>
                    <a:lnTo>
                      <a:pt x="25129" y="2867"/>
                    </a:lnTo>
                    <a:lnTo>
                      <a:pt x="25025" y="2972"/>
                    </a:lnTo>
                    <a:lnTo>
                      <a:pt x="24941" y="2993"/>
                    </a:lnTo>
                    <a:lnTo>
                      <a:pt x="24774" y="3118"/>
                    </a:lnTo>
                    <a:lnTo>
                      <a:pt x="24774" y="3181"/>
                    </a:lnTo>
                    <a:lnTo>
                      <a:pt x="24878" y="3265"/>
                    </a:lnTo>
                    <a:lnTo>
                      <a:pt x="24941" y="3390"/>
                    </a:lnTo>
                    <a:lnTo>
                      <a:pt x="24941" y="3516"/>
                    </a:lnTo>
                    <a:lnTo>
                      <a:pt x="24983" y="3641"/>
                    </a:lnTo>
                    <a:lnTo>
                      <a:pt x="24941" y="3704"/>
                    </a:lnTo>
                    <a:lnTo>
                      <a:pt x="24941" y="3809"/>
                    </a:lnTo>
                    <a:lnTo>
                      <a:pt x="25025" y="3913"/>
                    </a:lnTo>
                    <a:lnTo>
                      <a:pt x="25025" y="3934"/>
                    </a:lnTo>
                    <a:lnTo>
                      <a:pt x="25004" y="3955"/>
                    </a:lnTo>
                    <a:cubicBezTo>
                      <a:pt x="24983" y="4018"/>
                      <a:pt x="24941" y="4081"/>
                      <a:pt x="24920" y="4143"/>
                    </a:cubicBezTo>
                    <a:lnTo>
                      <a:pt x="24899" y="4081"/>
                    </a:lnTo>
                    <a:lnTo>
                      <a:pt x="24920" y="4018"/>
                    </a:lnTo>
                    <a:lnTo>
                      <a:pt x="24920" y="3934"/>
                    </a:lnTo>
                    <a:lnTo>
                      <a:pt x="24815" y="3871"/>
                    </a:lnTo>
                    <a:lnTo>
                      <a:pt x="24774" y="3725"/>
                    </a:lnTo>
                    <a:lnTo>
                      <a:pt x="24795" y="3662"/>
                    </a:lnTo>
                    <a:lnTo>
                      <a:pt x="24711" y="3495"/>
                    </a:lnTo>
                    <a:lnTo>
                      <a:pt x="24606" y="3474"/>
                    </a:lnTo>
                    <a:lnTo>
                      <a:pt x="24564" y="3411"/>
                    </a:lnTo>
                    <a:lnTo>
                      <a:pt x="24502" y="3411"/>
                    </a:lnTo>
                    <a:lnTo>
                      <a:pt x="24481" y="3578"/>
                    </a:lnTo>
                    <a:lnTo>
                      <a:pt x="24418" y="3578"/>
                    </a:lnTo>
                    <a:lnTo>
                      <a:pt x="24292" y="3369"/>
                    </a:lnTo>
                    <a:lnTo>
                      <a:pt x="24209" y="3369"/>
                    </a:lnTo>
                    <a:lnTo>
                      <a:pt x="24146" y="3285"/>
                    </a:lnTo>
                    <a:lnTo>
                      <a:pt x="24062" y="3327"/>
                    </a:lnTo>
                    <a:lnTo>
                      <a:pt x="24083" y="3495"/>
                    </a:lnTo>
                    <a:lnTo>
                      <a:pt x="24041" y="3516"/>
                    </a:lnTo>
                    <a:lnTo>
                      <a:pt x="23958" y="3495"/>
                    </a:lnTo>
                    <a:lnTo>
                      <a:pt x="23895" y="3620"/>
                    </a:lnTo>
                    <a:lnTo>
                      <a:pt x="23895" y="3704"/>
                    </a:lnTo>
                    <a:lnTo>
                      <a:pt x="23832" y="3746"/>
                    </a:lnTo>
                    <a:lnTo>
                      <a:pt x="23748" y="4039"/>
                    </a:lnTo>
                    <a:lnTo>
                      <a:pt x="23748" y="4143"/>
                    </a:lnTo>
                    <a:lnTo>
                      <a:pt x="23686" y="4227"/>
                    </a:lnTo>
                    <a:lnTo>
                      <a:pt x="23686" y="4353"/>
                    </a:lnTo>
                    <a:lnTo>
                      <a:pt x="23665" y="4374"/>
                    </a:lnTo>
                    <a:lnTo>
                      <a:pt x="23665" y="4478"/>
                    </a:lnTo>
                    <a:lnTo>
                      <a:pt x="23581" y="4541"/>
                    </a:lnTo>
                    <a:lnTo>
                      <a:pt x="23581" y="4771"/>
                    </a:lnTo>
                    <a:lnTo>
                      <a:pt x="23518" y="4813"/>
                    </a:lnTo>
                    <a:lnTo>
                      <a:pt x="23455" y="4792"/>
                    </a:lnTo>
                    <a:lnTo>
                      <a:pt x="23372" y="4980"/>
                    </a:lnTo>
                    <a:lnTo>
                      <a:pt x="23414" y="5064"/>
                    </a:lnTo>
                    <a:lnTo>
                      <a:pt x="23372" y="5169"/>
                    </a:lnTo>
                    <a:lnTo>
                      <a:pt x="23372" y="5273"/>
                    </a:lnTo>
                    <a:lnTo>
                      <a:pt x="23309" y="5378"/>
                    </a:lnTo>
                    <a:lnTo>
                      <a:pt x="23351" y="5462"/>
                    </a:lnTo>
                    <a:lnTo>
                      <a:pt x="23330" y="5524"/>
                    </a:lnTo>
                    <a:lnTo>
                      <a:pt x="23204" y="5524"/>
                    </a:lnTo>
                    <a:lnTo>
                      <a:pt x="23246" y="5587"/>
                    </a:lnTo>
                    <a:lnTo>
                      <a:pt x="23351" y="5629"/>
                    </a:lnTo>
                    <a:lnTo>
                      <a:pt x="23351" y="5734"/>
                    </a:lnTo>
                    <a:lnTo>
                      <a:pt x="23267" y="5713"/>
                    </a:lnTo>
                    <a:lnTo>
                      <a:pt x="23204" y="5734"/>
                    </a:lnTo>
                    <a:lnTo>
                      <a:pt x="23121" y="5796"/>
                    </a:lnTo>
                    <a:lnTo>
                      <a:pt x="23037" y="5754"/>
                    </a:lnTo>
                    <a:lnTo>
                      <a:pt x="22995" y="5817"/>
                    </a:lnTo>
                    <a:lnTo>
                      <a:pt x="22995" y="5922"/>
                    </a:lnTo>
                    <a:lnTo>
                      <a:pt x="22932" y="5964"/>
                    </a:lnTo>
                    <a:lnTo>
                      <a:pt x="22849" y="5922"/>
                    </a:lnTo>
                    <a:lnTo>
                      <a:pt x="22849" y="5817"/>
                    </a:lnTo>
                    <a:lnTo>
                      <a:pt x="22890" y="5734"/>
                    </a:lnTo>
                    <a:lnTo>
                      <a:pt x="22828" y="5650"/>
                    </a:lnTo>
                    <a:lnTo>
                      <a:pt x="22828" y="5482"/>
                    </a:lnTo>
                    <a:lnTo>
                      <a:pt x="22911" y="5294"/>
                    </a:lnTo>
                    <a:lnTo>
                      <a:pt x="22932" y="5169"/>
                    </a:lnTo>
                    <a:lnTo>
                      <a:pt x="23016" y="5085"/>
                    </a:lnTo>
                    <a:lnTo>
                      <a:pt x="23016" y="4980"/>
                    </a:lnTo>
                    <a:lnTo>
                      <a:pt x="23037" y="4876"/>
                    </a:lnTo>
                    <a:lnTo>
                      <a:pt x="23100" y="4646"/>
                    </a:lnTo>
                    <a:lnTo>
                      <a:pt x="23225" y="4562"/>
                    </a:lnTo>
                    <a:lnTo>
                      <a:pt x="23225" y="4436"/>
                    </a:lnTo>
                    <a:lnTo>
                      <a:pt x="23100" y="4436"/>
                    </a:lnTo>
                    <a:lnTo>
                      <a:pt x="23100" y="4353"/>
                    </a:lnTo>
                    <a:lnTo>
                      <a:pt x="23163" y="4269"/>
                    </a:lnTo>
                    <a:lnTo>
                      <a:pt x="23163" y="4039"/>
                    </a:lnTo>
                    <a:lnTo>
                      <a:pt x="23121" y="3976"/>
                    </a:lnTo>
                    <a:lnTo>
                      <a:pt x="23058" y="3850"/>
                    </a:lnTo>
                    <a:lnTo>
                      <a:pt x="23100" y="3809"/>
                    </a:lnTo>
                    <a:lnTo>
                      <a:pt x="23100" y="3662"/>
                    </a:lnTo>
                    <a:lnTo>
                      <a:pt x="23016" y="3662"/>
                    </a:lnTo>
                    <a:lnTo>
                      <a:pt x="22911" y="3537"/>
                    </a:lnTo>
                    <a:lnTo>
                      <a:pt x="22744" y="3599"/>
                    </a:lnTo>
                    <a:lnTo>
                      <a:pt x="22723" y="3725"/>
                    </a:lnTo>
                    <a:lnTo>
                      <a:pt x="22828" y="3809"/>
                    </a:lnTo>
                    <a:lnTo>
                      <a:pt x="22828" y="3913"/>
                    </a:lnTo>
                    <a:lnTo>
                      <a:pt x="22890" y="3976"/>
                    </a:lnTo>
                    <a:lnTo>
                      <a:pt x="22890" y="4060"/>
                    </a:lnTo>
                    <a:lnTo>
                      <a:pt x="22807" y="4060"/>
                    </a:lnTo>
                    <a:lnTo>
                      <a:pt x="22786" y="3955"/>
                    </a:lnTo>
                    <a:lnTo>
                      <a:pt x="22702" y="3955"/>
                    </a:lnTo>
                    <a:lnTo>
                      <a:pt x="22639" y="4081"/>
                    </a:lnTo>
                    <a:lnTo>
                      <a:pt x="22702" y="4122"/>
                    </a:lnTo>
                    <a:lnTo>
                      <a:pt x="22723" y="4227"/>
                    </a:lnTo>
                    <a:lnTo>
                      <a:pt x="22786" y="4353"/>
                    </a:lnTo>
                    <a:lnTo>
                      <a:pt x="22723" y="4394"/>
                    </a:lnTo>
                    <a:lnTo>
                      <a:pt x="22702" y="4353"/>
                    </a:lnTo>
                    <a:lnTo>
                      <a:pt x="22639" y="4290"/>
                    </a:lnTo>
                    <a:lnTo>
                      <a:pt x="22618" y="4436"/>
                    </a:lnTo>
                    <a:lnTo>
                      <a:pt x="22514" y="4353"/>
                    </a:lnTo>
                    <a:lnTo>
                      <a:pt x="22514" y="4248"/>
                    </a:lnTo>
                    <a:lnTo>
                      <a:pt x="22430" y="4248"/>
                    </a:lnTo>
                    <a:lnTo>
                      <a:pt x="22388" y="4353"/>
                    </a:lnTo>
                    <a:lnTo>
                      <a:pt x="22326" y="4332"/>
                    </a:lnTo>
                    <a:lnTo>
                      <a:pt x="22326" y="4185"/>
                    </a:lnTo>
                    <a:lnTo>
                      <a:pt x="22409" y="4122"/>
                    </a:lnTo>
                    <a:lnTo>
                      <a:pt x="22388" y="4081"/>
                    </a:lnTo>
                    <a:lnTo>
                      <a:pt x="22221" y="4143"/>
                    </a:lnTo>
                    <a:lnTo>
                      <a:pt x="22095" y="4269"/>
                    </a:lnTo>
                    <a:lnTo>
                      <a:pt x="22012" y="4143"/>
                    </a:lnTo>
                    <a:lnTo>
                      <a:pt x="21949" y="4143"/>
                    </a:lnTo>
                    <a:lnTo>
                      <a:pt x="21865" y="4227"/>
                    </a:lnTo>
                    <a:lnTo>
                      <a:pt x="21740" y="4227"/>
                    </a:lnTo>
                    <a:lnTo>
                      <a:pt x="21698" y="4164"/>
                    </a:lnTo>
                    <a:lnTo>
                      <a:pt x="21572" y="4185"/>
                    </a:lnTo>
                    <a:lnTo>
                      <a:pt x="21530" y="4143"/>
                    </a:lnTo>
                    <a:lnTo>
                      <a:pt x="21635" y="4060"/>
                    </a:lnTo>
                    <a:lnTo>
                      <a:pt x="21782" y="4039"/>
                    </a:lnTo>
                    <a:lnTo>
                      <a:pt x="21865" y="4060"/>
                    </a:lnTo>
                    <a:lnTo>
                      <a:pt x="21991" y="4039"/>
                    </a:lnTo>
                    <a:lnTo>
                      <a:pt x="21991" y="3955"/>
                    </a:lnTo>
                    <a:lnTo>
                      <a:pt x="22074" y="3934"/>
                    </a:lnTo>
                    <a:lnTo>
                      <a:pt x="22158" y="3955"/>
                    </a:lnTo>
                    <a:lnTo>
                      <a:pt x="22263" y="3850"/>
                    </a:lnTo>
                    <a:lnTo>
                      <a:pt x="22263" y="3746"/>
                    </a:lnTo>
                    <a:lnTo>
                      <a:pt x="22284" y="3662"/>
                    </a:lnTo>
                    <a:lnTo>
                      <a:pt x="22200" y="3599"/>
                    </a:lnTo>
                    <a:lnTo>
                      <a:pt x="22095" y="3411"/>
                    </a:lnTo>
                    <a:lnTo>
                      <a:pt x="21970" y="3348"/>
                    </a:lnTo>
                    <a:lnTo>
                      <a:pt x="21949" y="3285"/>
                    </a:lnTo>
                    <a:lnTo>
                      <a:pt x="21761" y="3118"/>
                    </a:lnTo>
                    <a:lnTo>
                      <a:pt x="21740" y="3076"/>
                    </a:lnTo>
                    <a:lnTo>
                      <a:pt x="21635" y="3076"/>
                    </a:lnTo>
                    <a:lnTo>
                      <a:pt x="21489" y="3139"/>
                    </a:lnTo>
                    <a:lnTo>
                      <a:pt x="21426" y="3139"/>
                    </a:lnTo>
                    <a:lnTo>
                      <a:pt x="21238" y="3327"/>
                    </a:lnTo>
                    <a:lnTo>
                      <a:pt x="21279" y="3390"/>
                    </a:lnTo>
                    <a:lnTo>
                      <a:pt x="21279" y="3453"/>
                    </a:lnTo>
                    <a:lnTo>
                      <a:pt x="21217" y="3495"/>
                    </a:lnTo>
                    <a:lnTo>
                      <a:pt x="21133" y="3516"/>
                    </a:lnTo>
                    <a:lnTo>
                      <a:pt x="21133" y="3453"/>
                    </a:lnTo>
                    <a:lnTo>
                      <a:pt x="21049" y="3495"/>
                    </a:lnTo>
                    <a:lnTo>
                      <a:pt x="20966" y="3432"/>
                    </a:lnTo>
                    <a:lnTo>
                      <a:pt x="20861" y="3432"/>
                    </a:lnTo>
                    <a:lnTo>
                      <a:pt x="20819" y="3495"/>
                    </a:lnTo>
                    <a:lnTo>
                      <a:pt x="20714" y="3495"/>
                    </a:lnTo>
                    <a:lnTo>
                      <a:pt x="20652" y="3432"/>
                    </a:lnTo>
                    <a:lnTo>
                      <a:pt x="20714" y="3390"/>
                    </a:lnTo>
                    <a:lnTo>
                      <a:pt x="20861" y="3348"/>
                    </a:lnTo>
                    <a:lnTo>
                      <a:pt x="20924" y="3244"/>
                    </a:lnTo>
                    <a:lnTo>
                      <a:pt x="21028" y="3223"/>
                    </a:lnTo>
                    <a:lnTo>
                      <a:pt x="21112" y="3244"/>
                    </a:lnTo>
                    <a:lnTo>
                      <a:pt x="21175" y="3139"/>
                    </a:lnTo>
                    <a:lnTo>
                      <a:pt x="21175" y="3013"/>
                    </a:lnTo>
                    <a:lnTo>
                      <a:pt x="21238" y="2972"/>
                    </a:lnTo>
                    <a:lnTo>
                      <a:pt x="21321" y="2972"/>
                    </a:lnTo>
                    <a:lnTo>
                      <a:pt x="21384" y="2804"/>
                    </a:lnTo>
                    <a:lnTo>
                      <a:pt x="21384" y="2616"/>
                    </a:lnTo>
                    <a:lnTo>
                      <a:pt x="21426" y="2553"/>
                    </a:lnTo>
                    <a:lnTo>
                      <a:pt x="21384" y="2449"/>
                    </a:lnTo>
                    <a:lnTo>
                      <a:pt x="21279" y="2449"/>
                    </a:lnTo>
                    <a:lnTo>
                      <a:pt x="21112" y="2490"/>
                    </a:lnTo>
                    <a:lnTo>
                      <a:pt x="20903" y="2553"/>
                    </a:lnTo>
                    <a:lnTo>
                      <a:pt x="20694" y="2616"/>
                    </a:lnTo>
                    <a:lnTo>
                      <a:pt x="20547" y="2658"/>
                    </a:lnTo>
                    <a:cubicBezTo>
                      <a:pt x="20652" y="2616"/>
                      <a:pt x="20798" y="2574"/>
                      <a:pt x="20903" y="2511"/>
                    </a:cubicBezTo>
                    <a:cubicBezTo>
                      <a:pt x="20945" y="2511"/>
                      <a:pt x="21028" y="2490"/>
                      <a:pt x="21070" y="2490"/>
                    </a:cubicBezTo>
                    <a:cubicBezTo>
                      <a:pt x="21217" y="2469"/>
                      <a:pt x="21238" y="2344"/>
                      <a:pt x="21175" y="2239"/>
                    </a:cubicBezTo>
                    <a:lnTo>
                      <a:pt x="21238" y="2177"/>
                    </a:lnTo>
                    <a:lnTo>
                      <a:pt x="21217" y="2072"/>
                    </a:lnTo>
                    <a:lnTo>
                      <a:pt x="21217" y="1967"/>
                    </a:lnTo>
                    <a:lnTo>
                      <a:pt x="21154" y="1884"/>
                    </a:lnTo>
                    <a:lnTo>
                      <a:pt x="21217" y="1842"/>
                    </a:lnTo>
                    <a:lnTo>
                      <a:pt x="21217" y="1674"/>
                    </a:lnTo>
                    <a:lnTo>
                      <a:pt x="21133" y="1507"/>
                    </a:lnTo>
                    <a:lnTo>
                      <a:pt x="21175" y="1402"/>
                    </a:lnTo>
                    <a:lnTo>
                      <a:pt x="21154" y="1109"/>
                    </a:lnTo>
                    <a:lnTo>
                      <a:pt x="20945" y="879"/>
                    </a:lnTo>
                    <a:lnTo>
                      <a:pt x="20924" y="775"/>
                    </a:lnTo>
                    <a:lnTo>
                      <a:pt x="20840" y="733"/>
                    </a:lnTo>
                    <a:lnTo>
                      <a:pt x="20694" y="796"/>
                    </a:lnTo>
                    <a:lnTo>
                      <a:pt x="20526" y="775"/>
                    </a:lnTo>
                    <a:lnTo>
                      <a:pt x="20442" y="837"/>
                    </a:lnTo>
                    <a:lnTo>
                      <a:pt x="20442" y="984"/>
                    </a:lnTo>
                    <a:lnTo>
                      <a:pt x="20212" y="1109"/>
                    </a:lnTo>
                    <a:lnTo>
                      <a:pt x="20212" y="1047"/>
                    </a:lnTo>
                    <a:lnTo>
                      <a:pt x="20380" y="900"/>
                    </a:lnTo>
                    <a:lnTo>
                      <a:pt x="20422" y="754"/>
                    </a:lnTo>
                    <a:lnTo>
                      <a:pt x="20317" y="670"/>
                    </a:lnTo>
                    <a:lnTo>
                      <a:pt x="20212" y="712"/>
                    </a:lnTo>
                    <a:lnTo>
                      <a:pt x="20129" y="733"/>
                    </a:lnTo>
                    <a:lnTo>
                      <a:pt x="20212" y="670"/>
                    </a:lnTo>
                    <a:lnTo>
                      <a:pt x="20191" y="586"/>
                    </a:lnTo>
                    <a:lnTo>
                      <a:pt x="19898" y="419"/>
                    </a:lnTo>
                    <a:lnTo>
                      <a:pt x="19815" y="293"/>
                    </a:lnTo>
                    <a:lnTo>
                      <a:pt x="19752" y="252"/>
                    </a:lnTo>
                    <a:lnTo>
                      <a:pt x="19773" y="105"/>
                    </a:lnTo>
                    <a:lnTo>
                      <a:pt x="1945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grpSp>
        <p:sp>
          <p:nvSpPr>
            <p:cNvPr id="4509" name="Google Shape;4509;p82"/>
            <p:cNvSpPr/>
            <p:nvPr/>
          </p:nvSpPr>
          <p:spPr>
            <a:xfrm>
              <a:off x="3216902" y="3020658"/>
              <a:ext cx="15456" cy="5959"/>
            </a:xfrm>
            <a:custGeom>
              <a:avLst/>
              <a:gdLst/>
              <a:ahLst/>
              <a:cxnLst/>
              <a:rect l="l" t="t" r="r" b="b"/>
              <a:pathLst>
                <a:path w="1298" h="524" extrusionOk="0">
                  <a:moveTo>
                    <a:pt x="503" y="0"/>
                  </a:moveTo>
                  <a:lnTo>
                    <a:pt x="293" y="42"/>
                  </a:lnTo>
                  <a:lnTo>
                    <a:pt x="168" y="21"/>
                  </a:lnTo>
                  <a:lnTo>
                    <a:pt x="63" y="42"/>
                  </a:lnTo>
                  <a:lnTo>
                    <a:pt x="1" y="147"/>
                  </a:lnTo>
                  <a:lnTo>
                    <a:pt x="105" y="230"/>
                  </a:lnTo>
                  <a:lnTo>
                    <a:pt x="189" y="209"/>
                  </a:lnTo>
                  <a:lnTo>
                    <a:pt x="252" y="230"/>
                  </a:lnTo>
                  <a:lnTo>
                    <a:pt x="314" y="377"/>
                  </a:lnTo>
                  <a:lnTo>
                    <a:pt x="398" y="439"/>
                  </a:lnTo>
                  <a:lnTo>
                    <a:pt x="524" y="439"/>
                  </a:lnTo>
                  <a:lnTo>
                    <a:pt x="607" y="523"/>
                  </a:lnTo>
                  <a:lnTo>
                    <a:pt x="775" y="523"/>
                  </a:lnTo>
                  <a:lnTo>
                    <a:pt x="775" y="377"/>
                  </a:lnTo>
                  <a:lnTo>
                    <a:pt x="879" y="377"/>
                  </a:lnTo>
                  <a:lnTo>
                    <a:pt x="900" y="439"/>
                  </a:lnTo>
                  <a:lnTo>
                    <a:pt x="984" y="439"/>
                  </a:lnTo>
                  <a:lnTo>
                    <a:pt x="1005" y="335"/>
                  </a:lnTo>
                  <a:lnTo>
                    <a:pt x="1089" y="377"/>
                  </a:lnTo>
                  <a:lnTo>
                    <a:pt x="1298" y="377"/>
                  </a:lnTo>
                  <a:lnTo>
                    <a:pt x="1298" y="335"/>
                  </a:lnTo>
                  <a:lnTo>
                    <a:pt x="1193" y="230"/>
                  </a:lnTo>
                  <a:lnTo>
                    <a:pt x="1047" y="209"/>
                  </a:lnTo>
                  <a:lnTo>
                    <a:pt x="942" y="21"/>
                  </a:lnTo>
                  <a:lnTo>
                    <a:pt x="5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0" name="Google Shape;4510;p82"/>
            <p:cNvSpPr/>
            <p:nvPr/>
          </p:nvSpPr>
          <p:spPr>
            <a:xfrm>
              <a:off x="3243063" y="3010423"/>
              <a:ext cx="19695" cy="13340"/>
            </a:xfrm>
            <a:custGeom>
              <a:avLst/>
              <a:gdLst/>
              <a:ahLst/>
              <a:cxnLst/>
              <a:rect l="l" t="t" r="r" b="b"/>
              <a:pathLst>
                <a:path w="1654" h="1173" extrusionOk="0">
                  <a:moveTo>
                    <a:pt x="1089" y="0"/>
                  </a:moveTo>
                  <a:lnTo>
                    <a:pt x="1005" y="63"/>
                  </a:lnTo>
                  <a:lnTo>
                    <a:pt x="900" y="21"/>
                  </a:lnTo>
                  <a:lnTo>
                    <a:pt x="691" y="21"/>
                  </a:lnTo>
                  <a:lnTo>
                    <a:pt x="649" y="84"/>
                  </a:lnTo>
                  <a:lnTo>
                    <a:pt x="754" y="168"/>
                  </a:lnTo>
                  <a:lnTo>
                    <a:pt x="1068" y="272"/>
                  </a:lnTo>
                  <a:lnTo>
                    <a:pt x="1047" y="314"/>
                  </a:lnTo>
                  <a:lnTo>
                    <a:pt x="1109" y="398"/>
                  </a:lnTo>
                  <a:lnTo>
                    <a:pt x="1047" y="544"/>
                  </a:lnTo>
                  <a:lnTo>
                    <a:pt x="1109" y="649"/>
                  </a:lnTo>
                  <a:lnTo>
                    <a:pt x="1214" y="691"/>
                  </a:lnTo>
                  <a:lnTo>
                    <a:pt x="1340" y="795"/>
                  </a:lnTo>
                  <a:lnTo>
                    <a:pt x="1319" y="858"/>
                  </a:lnTo>
                  <a:lnTo>
                    <a:pt x="1068" y="858"/>
                  </a:lnTo>
                  <a:lnTo>
                    <a:pt x="1026" y="900"/>
                  </a:lnTo>
                  <a:lnTo>
                    <a:pt x="921" y="858"/>
                  </a:lnTo>
                  <a:lnTo>
                    <a:pt x="796" y="858"/>
                  </a:lnTo>
                  <a:lnTo>
                    <a:pt x="649" y="816"/>
                  </a:lnTo>
                  <a:lnTo>
                    <a:pt x="524" y="858"/>
                  </a:lnTo>
                  <a:lnTo>
                    <a:pt x="524" y="816"/>
                  </a:lnTo>
                  <a:lnTo>
                    <a:pt x="482" y="795"/>
                  </a:lnTo>
                  <a:lnTo>
                    <a:pt x="293" y="837"/>
                  </a:lnTo>
                  <a:lnTo>
                    <a:pt x="189" y="733"/>
                  </a:lnTo>
                  <a:lnTo>
                    <a:pt x="63" y="795"/>
                  </a:lnTo>
                  <a:lnTo>
                    <a:pt x="0" y="858"/>
                  </a:lnTo>
                  <a:lnTo>
                    <a:pt x="63" y="963"/>
                  </a:lnTo>
                  <a:lnTo>
                    <a:pt x="189" y="1005"/>
                  </a:lnTo>
                  <a:lnTo>
                    <a:pt x="314" y="1151"/>
                  </a:lnTo>
                  <a:lnTo>
                    <a:pt x="377" y="1172"/>
                  </a:lnTo>
                  <a:lnTo>
                    <a:pt x="377" y="1067"/>
                  </a:lnTo>
                  <a:lnTo>
                    <a:pt x="419" y="1026"/>
                  </a:lnTo>
                  <a:lnTo>
                    <a:pt x="691" y="1026"/>
                  </a:lnTo>
                  <a:lnTo>
                    <a:pt x="796" y="1067"/>
                  </a:lnTo>
                  <a:lnTo>
                    <a:pt x="1109" y="1067"/>
                  </a:lnTo>
                  <a:lnTo>
                    <a:pt x="1151" y="1047"/>
                  </a:lnTo>
                  <a:lnTo>
                    <a:pt x="1256" y="1109"/>
                  </a:lnTo>
                  <a:lnTo>
                    <a:pt x="1340" y="1109"/>
                  </a:lnTo>
                  <a:lnTo>
                    <a:pt x="1340" y="1047"/>
                  </a:lnTo>
                  <a:lnTo>
                    <a:pt x="1570" y="921"/>
                  </a:lnTo>
                  <a:lnTo>
                    <a:pt x="1570" y="837"/>
                  </a:lnTo>
                  <a:lnTo>
                    <a:pt x="1570" y="733"/>
                  </a:lnTo>
                  <a:lnTo>
                    <a:pt x="1528" y="607"/>
                  </a:lnTo>
                  <a:lnTo>
                    <a:pt x="1549" y="544"/>
                  </a:lnTo>
                  <a:lnTo>
                    <a:pt x="1633" y="502"/>
                  </a:lnTo>
                  <a:lnTo>
                    <a:pt x="1653" y="377"/>
                  </a:lnTo>
                  <a:lnTo>
                    <a:pt x="1612" y="293"/>
                  </a:lnTo>
                  <a:lnTo>
                    <a:pt x="1653" y="189"/>
                  </a:lnTo>
                  <a:lnTo>
                    <a:pt x="1633" y="126"/>
                  </a:lnTo>
                  <a:lnTo>
                    <a:pt x="1528" y="105"/>
                  </a:lnTo>
                  <a:lnTo>
                    <a:pt x="1423" y="126"/>
                  </a:lnTo>
                  <a:lnTo>
                    <a:pt x="1319" y="21"/>
                  </a:lnTo>
                  <a:lnTo>
                    <a:pt x="10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1" name="Google Shape;4511;p82"/>
            <p:cNvSpPr/>
            <p:nvPr/>
          </p:nvSpPr>
          <p:spPr>
            <a:xfrm>
              <a:off x="3173297" y="2986859"/>
              <a:ext cx="73267" cy="24997"/>
            </a:xfrm>
            <a:custGeom>
              <a:avLst/>
              <a:gdLst/>
              <a:ahLst/>
              <a:cxnLst/>
              <a:rect l="l" t="t" r="r" b="b"/>
              <a:pathLst>
                <a:path w="6153" h="2198" extrusionOk="0">
                  <a:moveTo>
                    <a:pt x="1570" y="1"/>
                  </a:moveTo>
                  <a:lnTo>
                    <a:pt x="1445" y="106"/>
                  </a:lnTo>
                  <a:lnTo>
                    <a:pt x="1131" y="106"/>
                  </a:lnTo>
                  <a:lnTo>
                    <a:pt x="901" y="168"/>
                  </a:lnTo>
                  <a:lnTo>
                    <a:pt x="817" y="252"/>
                  </a:lnTo>
                  <a:lnTo>
                    <a:pt x="566" y="315"/>
                  </a:lnTo>
                  <a:lnTo>
                    <a:pt x="482" y="419"/>
                  </a:lnTo>
                  <a:lnTo>
                    <a:pt x="377" y="482"/>
                  </a:lnTo>
                  <a:lnTo>
                    <a:pt x="357" y="608"/>
                  </a:lnTo>
                  <a:lnTo>
                    <a:pt x="419" y="712"/>
                  </a:lnTo>
                  <a:lnTo>
                    <a:pt x="398" y="775"/>
                  </a:lnTo>
                  <a:lnTo>
                    <a:pt x="294" y="712"/>
                  </a:lnTo>
                  <a:lnTo>
                    <a:pt x="85" y="817"/>
                  </a:lnTo>
                  <a:lnTo>
                    <a:pt x="1" y="796"/>
                  </a:lnTo>
                  <a:lnTo>
                    <a:pt x="1" y="880"/>
                  </a:lnTo>
                  <a:lnTo>
                    <a:pt x="105" y="922"/>
                  </a:lnTo>
                  <a:lnTo>
                    <a:pt x="252" y="796"/>
                  </a:lnTo>
                  <a:lnTo>
                    <a:pt x="273" y="817"/>
                  </a:lnTo>
                  <a:lnTo>
                    <a:pt x="273" y="922"/>
                  </a:lnTo>
                  <a:lnTo>
                    <a:pt x="419" y="817"/>
                  </a:lnTo>
                  <a:lnTo>
                    <a:pt x="524" y="817"/>
                  </a:lnTo>
                  <a:lnTo>
                    <a:pt x="629" y="629"/>
                  </a:lnTo>
                  <a:lnTo>
                    <a:pt x="796" y="670"/>
                  </a:lnTo>
                  <a:lnTo>
                    <a:pt x="838" y="608"/>
                  </a:lnTo>
                  <a:lnTo>
                    <a:pt x="922" y="691"/>
                  </a:lnTo>
                  <a:lnTo>
                    <a:pt x="1026" y="670"/>
                  </a:lnTo>
                  <a:lnTo>
                    <a:pt x="1214" y="461"/>
                  </a:lnTo>
                  <a:lnTo>
                    <a:pt x="1319" y="419"/>
                  </a:lnTo>
                  <a:lnTo>
                    <a:pt x="1361" y="357"/>
                  </a:lnTo>
                  <a:lnTo>
                    <a:pt x="1528" y="378"/>
                  </a:lnTo>
                  <a:lnTo>
                    <a:pt x="1654" y="378"/>
                  </a:lnTo>
                  <a:lnTo>
                    <a:pt x="1884" y="398"/>
                  </a:lnTo>
                  <a:lnTo>
                    <a:pt x="1968" y="461"/>
                  </a:lnTo>
                  <a:lnTo>
                    <a:pt x="1884" y="503"/>
                  </a:lnTo>
                  <a:lnTo>
                    <a:pt x="1758" y="503"/>
                  </a:lnTo>
                  <a:lnTo>
                    <a:pt x="1675" y="566"/>
                  </a:lnTo>
                  <a:lnTo>
                    <a:pt x="1758" y="629"/>
                  </a:lnTo>
                  <a:lnTo>
                    <a:pt x="2093" y="691"/>
                  </a:lnTo>
                  <a:lnTo>
                    <a:pt x="2177" y="670"/>
                  </a:lnTo>
                  <a:lnTo>
                    <a:pt x="2282" y="670"/>
                  </a:lnTo>
                  <a:lnTo>
                    <a:pt x="2386" y="733"/>
                  </a:lnTo>
                  <a:lnTo>
                    <a:pt x="2554" y="775"/>
                  </a:lnTo>
                  <a:lnTo>
                    <a:pt x="2616" y="775"/>
                  </a:lnTo>
                  <a:lnTo>
                    <a:pt x="2658" y="691"/>
                  </a:lnTo>
                  <a:lnTo>
                    <a:pt x="2721" y="775"/>
                  </a:lnTo>
                  <a:lnTo>
                    <a:pt x="2763" y="817"/>
                  </a:lnTo>
                  <a:lnTo>
                    <a:pt x="2930" y="942"/>
                  </a:lnTo>
                  <a:lnTo>
                    <a:pt x="3077" y="984"/>
                  </a:lnTo>
                  <a:lnTo>
                    <a:pt x="3139" y="942"/>
                  </a:lnTo>
                  <a:lnTo>
                    <a:pt x="3244" y="1026"/>
                  </a:lnTo>
                  <a:lnTo>
                    <a:pt x="3349" y="1005"/>
                  </a:lnTo>
                  <a:lnTo>
                    <a:pt x="3432" y="1047"/>
                  </a:lnTo>
                  <a:lnTo>
                    <a:pt x="3600" y="1005"/>
                  </a:lnTo>
                  <a:lnTo>
                    <a:pt x="3663" y="1026"/>
                  </a:lnTo>
                  <a:lnTo>
                    <a:pt x="3746" y="1361"/>
                  </a:lnTo>
                  <a:lnTo>
                    <a:pt x="3955" y="1570"/>
                  </a:lnTo>
                  <a:lnTo>
                    <a:pt x="4039" y="1612"/>
                  </a:lnTo>
                  <a:lnTo>
                    <a:pt x="4081" y="1549"/>
                  </a:lnTo>
                  <a:lnTo>
                    <a:pt x="4227" y="1633"/>
                  </a:lnTo>
                  <a:lnTo>
                    <a:pt x="4437" y="1633"/>
                  </a:lnTo>
                  <a:lnTo>
                    <a:pt x="4458" y="1675"/>
                  </a:lnTo>
                  <a:lnTo>
                    <a:pt x="4541" y="1738"/>
                  </a:lnTo>
                  <a:lnTo>
                    <a:pt x="4541" y="1842"/>
                  </a:lnTo>
                  <a:lnTo>
                    <a:pt x="4374" y="1863"/>
                  </a:lnTo>
                  <a:lnTo>
                    <a:pt x="4186" y="2051"/>
                  </a:lnTo>
                  <a:lnTo>
                    <a:pt x="4186" y="2156"/>
                  </a:lnTo>
                  <a:lnTo>
                    <a:pt x="4374" y="2177"/>
                  </a:lnTo>
                  <a:lnTo>
                    <a:pt x="4541" y="2135"/>
                  </a:lnTo>
                  <a:lnTo>
                    <a:pt x="4604" y="2156"/>
                  </a:lnTo>
                  <a:lnTo>
                    <a:pt x="4897" y="2093"/>
                  </a:lnTo>
                  <a:lnTo>
                    <a:pt x="5064" y="2093"/>
                  </a:lnTo>
                  <a:lnTo>
                    <a:pt x="5274" y="2198"/>
                  </a:lnTo>
                  <a:lnTo>
                    <a:pt x="5546" y="2135"/>
                  </a:lnTo>
                  <a:lnTo>
                    <a:pt x="5587" y="2072"/>
                  </a:lnTo>
                  <a:lnTo>
                    <a:pt x="5650" y="2072"/>
                  </a:lnTo>
                  <a:lnTo>
                    <a:pt x="5734" y="2030"/>
                  </a:lnTo>
                  <a:lnTo>
                    <a:pt x="5943" y="2051"/>
                  </a:lnTo>
                  <a:lnTo>
                    <a:pt x="6069" y="1989"/>
                  </a:lnTo>
                  <a:lnTo>
                    <a:pt x="6152" y="1884"/>
                  </a:lnTo>
                  <a:lnTo>
                    <a:pt x="6111" y="1842"/>
                  </a:lnTo>
                  <a:lnTo>
                    <a:pt x="6006" y="1821"/>
                  </a:lnTo>
                  <a:lnTo>
                    <a:pt x="5922" y="1654"/>
                  </a:lnTo>
                  <a:lnTo>
                    <a:pt x="5692" y="1549"/>
                  </a:lnTo>
                  <a:lnTo>
                    <a:pt x="5378" y="1549"/>
                  </a:lnTo>
                  <a:lnTo>
                    <a:pt x="5295" y="1528"/>
                  </a:lnTo>
                  <a:lnTo>
                    <a:pt x="5336" y="1466"/>
                  </a:lnTo>
                  <a:lnTo>
                    <a:pt x="5399" y="1319"/>
                  </a:lnTo>
                  <a:lnTo>
                    <a:pt x="5315" y="1298"/>
                  </a:lnTo>
                  <a:lnTo>
                    <a:pt x="5232" y="1340"/>
                  </a:lnTo>
                  <a:lnTo>
                    <a:pt x="5127" y="1340"/>
                  </a:lnTo>
                  <a:lnTo>
                    <a:pt x="4918" y="1194"/>
                  </a:lnTo>
                  <a:lnTo>
                    <a:pt x="4855" y="1235"/>
                  </a:lnTo>
                  <a:lnTo>
                    <a:pt x="4771" y="1152"/>
                  </a:lnTo>
                  <a:lnTo>
                    <a:pt x="4604" y="1026"/>
                  </a:lnTo>
                  <a:lnTo>
                    <a:pt x="4541" y="1131"/>
                  </a:lnTo>
                  <a:lnTo>
                    <a:pt x="4479" y="1089"/>
                  </a:lnTo>
                  <a:lnTo>
                    <a:pt x="4499" y="1005"/>
                  </a:lnTo>
                  <a:lnTo>
                    <a:pt x="4437" y="984"/>
                  </a:lnTo>
                  <a:lnTo>
                    <a:pt x="4395" y="1047"/>
                  </a:lnTo>
                  <a:lnTo>
                    <a:pt x="4332" y="984"/>
                  </a:lnTo>
                  <a:lnTo>
                    <a:pt x="4123" y="922"/>
                  </a:lnTo>
                  <a:lnTo>
                    <a:pt x="3955" y="796"/>
                  </a:lnTo>
                  <a:lnTo>
                    <a:pt x="3830" y="712"/>
                  </a:lnTo>
                  <a:lnTo>
                    <a:pt x="3704" y="587"/>
                  </a:lnTo>
                  <a:lnTo>
                    <a:pt x="3349" y="587"/>
                  </a:lnTo>
                  <a:lnTo>
                    <a:pt x="3244" y="524"/>
                  </a:lnTo>
                  <a:lnTo>
                    <a:pt x="3202" y="398"/>
                  </a:lnTo>
                  <a:lnTo>
                    <a:pt x="3077" y="252"/>
                  </a:lnTo>
                  <a:lnTo>
                    <a:pt x="2972" y="273"/>
                  </a:lnTo>
                  <a:lnTo>
                    <a:pt x="2909" y="210"/>
                  </a:lnTo>
                  <a:lnTo>
                    <a:pt x="2491" y="147"/>
                  </a:lnTo>
                  <a:lnTo>
                    <a:pt x="2365" y="210"/>
                  </a:lnTo>
                  <a:lnTo>
                    <a:pt x="2177" y="168"/>
                  </a:lnTo>
                  <a:lnTo>
                    <a:pt x="2072" y="43"/>
                  </a:lnTo>
                  <a:lnTo>
                    <a:pt x="182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2" name="Google Shape;4512;p82"/>
            <p:cNvSpPr/>
            <p:nvPr/>
          </p:nvSpPr>
          <p:spPr>
            <a:xfrm>
              <a:off x="3371128" y="3527019"/>
              <a:ext cx="18695" cy="10247"/>
            </a:xfrm>
            <a:custGeom>
              <a:avLst/>
              <a:gdLst/>
              <a:ahLst/>
              <a:cxnLst/>
              <a:rect l="l" t="t" r="r" b="b"/>
              <a:pathLst>
                <a:path w="1570" h="901" extrusionOk="0">
                  <a:moveTo>
                    <a:pt x="1025" y="0"/>
                  </a:moveTo>
                  <a:lnTo>
                    <a:pt x="984" y="84"/>
                  </a:lnTo>
                  <a:lnTo>
                    <a:pt x="921" y="105"/>
                  </a:lnTo>
                  <a:lnTo>
                    <a:pt x="942" y="189"/>
                  </a:lnTo>
                  <a:lnTo>
                    <a:pt x="921" y="252"/>
                  </a:lnTo>
                  <a:lnTo>
                    <a:pt x="691" y="314"/>
                  </a:lnTo>
                  <a:lnTo>
                    <a:pt x="733" y="273"/>
                  </a:lnTo>
                  <a:lnTo>
                    <a:pt x="774" y="126"/>
                  </a:lnTo>
                  <a:lnTo>
                    <a:pt x="733" y="63"/>
                  </a:lnTo>
                  <a:lnTo>
                    <a:pt x="649" y="84"/>
                  </a:lnTo>
                  <a:lnTo>
                    <a:pt x="607" y="168"/>
                  </a:lnTo>
                  <a:lnTo>
                    <a:pt x="544" y="168"/>
                  </a:lnTo>
                  <a:lnTo>
                    <a:pt x="461" y="84"/>
                  </a:lnTo>
                  <a:lnTo>
                    <a:pt x="377" y="84"/>
                  </a:lnTo>
                  <a:lnTo>
                    <a:pt x="377" y="252"/>
                  </a:lnTo>
                  <a:lnTo>
                    <a:pt x="272" y="210"/>
                  </a:lnTo>
                  <a:lnTo>
                    <a:pt x="168" y="105"/>
                  </a:lnTo>
                  <a:lnTo>
                    <a:pt x="105" y="168"/>
                  </a:lnTo>
                  <a:lnTo>
                    <a:pt x="230" y="356"/>
                  </a:lnTo>
                  <a:lnTo>
                    <a:pt x="377" y="377"/>
                  </a:lnTo>
                  <a:lnTo>
                    <a:pt x="377" y="419"/>
                  </a:lnTo>
                  <a:lnTo>
                    <a:pt x="230" y="419"/>
                  </a:lnTo>
                  <a:lnTo>
                    <a:pt x="168" y="482"/>
                  </a:lnTo>
                  <a:lnTo>
                    <a:pt x="189" y="565"/>
                  </a:lnTo>
                  <a:lnTo>
                    <a:pt x="84" y="670"/>
                  </a:lnTo>
                  <a:lnTo>
                    <a:pt x="0" y="670"/>
                  </a:lnTo>
                  <a:lnTo>
                    <a:pt x="0" y="712"/>
                  </a:lnTo>
                  <a:lnTo>
                    <a:pt x="126" y="796"/>
                  </a:lnTo>
                  <a:lnTo>
                    <a:pt x="189" y="712"/>
                  </a:lnTo>
                  <a:lnTo>
                    <a:pt x="293" y="796"/>
                  </a:lnTo>
                  <a:lnTo>
                    <a:pt x="377" y="691"/>
                  </a:lnTo>
                  <a:lnTo>
                    <a:pt x="230" y="628"/>
                  </a:lnTo>
                  <a:lnTo>
                    <a:pt x="335" y="586"/>
                  </a:lnTo>
                  <a:lnTo>
                    <a:pt x="523" y="607"/>
                  </a:lnTo>
                  <a:lnTo>
                    <a:pt x="649" y="565"/>
                  </a:lnTo>
                  <a:lnTo>
                    <a:pt x="649" y="461"/>
                  </a:lnTo>
                  <a:cubicBezTo>
                    <a:pt x="649" y="461"/>
                    <a:pt x="667" y="470"/>
                    <a:pt x="680" y="470"/>
                  </a:cubicBezTo>
                  <a:cubicBezTo>
                    <a:pt x="686" y="470"/>
                    <a:pt x="691" y="468"/>
                    <a:pt x="691" y="461"/>
                  </a:cubicBezTo>
                  <a:cubicBezTo>
                    <a:pt x="795" y="398"/>
                    <a:pt x="900" y="377"/>
                    <a:pt x="1005" y="314"/>
                  </a:cubicBezTo>
                  <a:lnTo>
                    <a:pt x="1046" y="398"/>
                  </a:lnTo>
                  <a:lnTo>
                    <a:pt x="1025" y="461"/>
                  </a:lnTo>
                  <a:lnTo>
                    <a:pt x="942" y="419"/>
                  </a:lnTo>
                  <a:lnTo>
                    <a:pt x="858" y="461"/>
                  </a:lnTo>
                  <a:lnTo>
                    <a:pt x="691" y="712"/>
                  </a:lnTo>
                  <a:lnTo>
                    <a:pt x="753" y="733"/>
                  </a:lnTo>
                  <a:lnTo>
                    <a:pt x="837" y="879"/>
                  </a:lnTo>
                  <a:lnTo>
                    <a:pt x="921" y="900"/>
                  </a:lnTo>
                  <a:lnTo>
                    <a:pt x="921" y="837"/>
                  </a:lnTo>
                  <a:lnTo>
                    <a:pt x="837" y="733"/>
                  </a:lnTo>
                  <a:lnTo>
                    <a:pt x="858" y="712"/>
                  </a:lnTo>
                  <a:lnTo>
                    <a:pt x="963" y="775"/>
                  </a:lnTo>
                  <a:lnTo>
                    <a:pt x="1025" y="733"/>
                  </a:lnTo>
                  <a:lnTo>
                    <a:pt x="963" y="691"/>
                  </a:lnTo>
                  <a:lnTo>
                    <a:pt x="963" y="607"/>
                  </a:lnTo>
                  <a:lnTo>
                    <a:pt x="1067" y="628"/>
                  </a:lnTo>
                  <a:lnTo>
                    <a:pt x="1172" y="607"/>
                  </a:lnTo>
                  <a:lnTo>
                    <a:pt x="1172" y="586"/>
                  </a:lnTo>
                  <a:lnTo>
                    <a:pt x="1088" y="586"/>
                  </a:lnTo>
                  <a:lnTo>
                    <a:pt x="1046" y="524"/>
                  </a:lnTo>
                  <a:lnTo>
                    <a:pt x="1088" y="503"/>
                  </a:lnTo>
                  <a:lnTo>
                    <a:pt x="1193" y="524"/>
                  </a:lnTo>
                  <a:lnTo>
                    <a:pt x="1339" y="503"/>
                  </a:lnTo>
                  <a:lnTo>
                    <a:pt x="1444" y="419"/>
                  </a:lnTo>
                  <a:lnTo>
                    <a:pt x="1549" y="398"/>
                  </a:lnTo>
                  <a:lnTo>
                    <a:pt x="1507" y="314"/>
                  </a:lnTo>
                  <a:lnTo>
                    <a:pt x="1465" y="293"/>
                  </a:lnTo>
                  <a:lnTo>
                    <a:pt x="1444" y="273"/>
                  </a:lnTo>
                  <a:lnTo>
                    <a:pt x="1486" y="210"/>
                  </a:lnTo>
                  <a:lnTo>
                    <a:pt x="1569" y="189"/>
                  </a:lnTo>
                  <a:lnTo>
                    <a:pt x="1528" y="126"/>
                  </a:lnTo>
                  <a:lnTo>
                    <a:pt x="1381" y="105"/>
                  </a:lnTo>
                  <a:lnTo>
                    <a:pt x="1318" y="126"/>
                  </a:lnTo>
                  <a:lnTo>
                    <a:pt x="1339" y="189"/>
                  </a:lnTo>
                  <a:lnTo>
                    <a:pt x="1256" y="210"/>
                  </a:lnTo>
                  <a:lnTo>
                    <a:pt x="1172" y="105"/>
                  </a:lnTo>
                  <a:lnTo>
                    <a:pt x="1172" y="42"/>
                  </a:lnTo>
                  <a:lnTo>
                    <a:pt x="102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3" name="Google Shape;4513;p82"/>
            <p:cNvSpPr/>
            <p:nvPr/>
          </p:nvSpPr>
          <p:spPr>
            <a:xfrm>
              <a:off x="3183264" y="3080853"/>
              <a:ext cx="38140" cy="16672"/>
            </a:xfrm>
            <a:custGeom>
              <a:avLst/>
              <a:gdLst/>
              <a:ahLst/>
              <a:cxnLst/>
              <a:rect l="l" t="t" r="r" b="b"/>
              <a:pathLst>
                <a:path w="3203" h="1466" extrusionOk="0">
                  <a:moveTo>
                    <a:pt x="2072" y="1"/>
                  </a:moveTo>
                  <a:lnTo>
                    <a:pt x="2030" y="43"/>
                  </a:lnTo>
                  <a:lnTo>
                    <a:pt x="1863" y="147"/>
                  </a:lnTo>
                  <a:lnTo>
                    <a:pt x="1675" y="189"/>
                  </a:lnTo>
                  <a:lnTo>
                    <a:pt x="1319" y="377"/>
                  </a:lnTo>
                  <a:lnTo>
                    <a:pt x="1214" y="461"/>
                  </a:lnTo>
                  <a:lnTo>
                    <a:pt x="1131" y="482"/>
                  </a:lnTo>
                  <a:lnTo>
                    <a:pt x="921" y="482"/>
                  </a:lnTo>
                  <a:lnTo>
                    <a:pt x="733" y="315"/>
                  </a:lnTo>
                  <a:lnTo>
                    <a:pt x="608" y="273"/>
                  </a:lnTo>
                  <a:lnTo>
                    <a:pt x="566" y="294"/>
                  </a:lnTo>
                  <a:lnTo>
                    <a:pt x="629" y="356"/>
                  </a:lnTo>
                  <a:lnTo>
                    <a:pt x="629" y="398"/>
                  </a:lnTo>
                  <a:lnTo>
                    <a:pt x="566" y="419"/>
                  </a:lnTo>
                  <a:lnTo>
                    <a:pt x="461" y="377"/>
                  </a:lnTo>
                  <a:lnTo>
                    <a:pt x="419" y="315"/>
                  </a:lnTo>
                  <a:lnTo>
                    <a:pt x="461" y="294"/>
                  </a:lnTo>
                  <a:lnTo>
                    <a:pt x="482" y="294"/>
                  </a:lnTo>
                  <a:lnTo>
                    <a:pt x="461" y="252"/>
                  </a:lnTo>
                  <a:lnTo>
                    <a:pt x="398" y="252"/>
                  </a:lnTo>
                  <a:lnTo>
                    <a:pt x="315" y="210"/>
                  </a:lnTo>
                  <a:lnTo>
                    <a:pt x="273" y="168"/>
                  </a:lnTo>
                  <a:lnTo>
                    <a:pt x="252" y="84"/>
                  </a:lnTo>
                  <a:lnTo>
                    <a:pt x="147" y="84"/>
                  </a:lnTo>
                  <a:lnTo>
                    <a:pt x="85" y="147"/>
                  </a:lnTo>
                  <a:lnTo>
                    <a:pt x="85" y="252"/>
                  </a:lnTo>
                  <a:lnTo>
                    <a:pt x="43" y="315"/>
                  </a:lnTo>
                  <a:lnTo>
                    <a:pt x="1" y="398"/>
                  </a:lnTo>
                  <a:lnTo>
                    <a:pt x="85" y="419"/>
                  </a:lnTo>
                  <a:lnTo>
                    <a:pt x="147" y="524"/>
                  </a:lnTo>
                  <a:lnTo>
                    <a:pt x="64" y="587"/>
                  </a:lnTo>
                  <a:lnTo>
                    <a:pt x="43" y="691"/>
                  </a:lnTo>
                  <a:lnTo>
                    <a:pt x="43" y="733"/>
                  </a:lnTo>
                  <a:lnTo>
                    <a:pt x="64" y="796"/>
                  </a:lnTo>
                  <a:lnTo>
                    <a:pt x="168" y="796"/>
                  </a:lnTo>
                  <a:lnTo>
                    <a:pt x="252" y="817"/>
                  </a:lnTo>
                  <a:lnTo>
                    <a:pt x="357" y="796"/>
                  </a:lnTo>
                  <a:lnTo>
                    <a:pt x="398" y="733"/>
                  </a:lnTo>
                  <a:lnTo>
                    <a:pt x="461" y="796"/>
                  </a:lnTo>
                  <a:lnTo>
                    <a:pt x="461" y="838"/>
                  </a:lnTo>
                  <a:lnTo>
                    <a:pt x="524" y="880"/>
                  </a:lnTo>
                  <a:lnTo>
                    <a:pt x="733" y="900"/>
                  </a:lnTo>
                  <a:lnTo>
                    <a:pt x="775" y="1026"/>
                  </a:lnTo>
                  <a:lnTo>
                    <a:pt x="817" y="1193"/>
                  </a:lnTo>
                  <a:lnTo>
                    <a:pt x="921" y="1235"/>
                  </a:lnTo>
                  <a:lnTo>
                    <a:pt x="1026" y="1235"/>
                  </a:lnTo>
                  <a:lnTo>
                    <a:pt x="1047" y="1152"/>
                  </a:lnTo>
                  <a:lnTo>
                    <a:pt x="1005" y="1131"/>
                  </a:lnTo>
                  <a:lnTo>
                    <a:pt x="1047" y="1047"/>
                  </a:lnTo>
                  <a:lnTo>
                    <a:pt x="1131" y="1089"/>
                  </a:lnTo>
                  <a:lnTo>
                    <a:pt x="1152" y="1131"/>
                  </a:lnTo>
                  <a:lnTo>
                    <a:pt x="1131" y="1193"/>
                  </a:lnTo>
                  <a:lnTo>
                    <a:pt x="1152" y="1319"/>
                  </a:lnTo>
                  <a:lnTo>
                    <a:pt x="1152" y="1403"/>
                  </a:lnTo>
                  <a:lnTo>
                    <a:pt x="1193" y="1444"/>
                  </a:lnTo>
                  <a:lnTo>
                    <a:pt x="1340" y="1465"/>
                  </a:lnTo>
                  <a:lnTo>
                    <a:pt x="1424" y="1361"/>
                  </a:lnTo>
                  <a:lnTo>
                    <a:pt x="1507" y="1298"/>
                  </a:lnTo>
                  <a:lnTo>
                    <a:pt x="1612" y="1319"/>
                  </a:lnTo>
                  <a:lnTo>
                    <a:pt x="1654" y="1298"/>
                  </a:lnTo>
                  <a:lnTo>
                    <a:pt x="1654" y="1152"/>
                  </a:lnTo>
                  <a:lnTo>
                    <a:pt x="1570" y="1089"/>
                  </a:lnTo>
                  <a:lnTo>
                    <a:pt x="1465" y="1026"/>
                  </a:lnTo>
                  <a:lnTo>
                    <a:pt x="1445" y="921"/>
                  </a:lnTo>
                  <a:lnTo>
                    <a:pt x="1445" y="880"/>
                  </a:lnTo>
                  <a:lnTo>
                    <a:pt x="1549" y="817"/>
                  </a:lnTo>
                  <a:lnTo>
                    <a:pt x="1737" y="775"/>
                  </a:lnTo>
                  <a:lnTo>
                    <a:pt x="1884" y="628"/>
                  </a:lnTo>
                  <a:lnTo>
                    <a:pt x="1884" y="587"/>
                  </a:lnTo>
                  <a:lnTo>
                    <a:pt x="1863" y="566"/>
                  </a:lnTo>
                  <a:lnTo>
                    <a:pt x="1863" y="419"/>
                  </a:lnTo>
                  <a:lnTo>
                    <a:pt x="2051" y="356"/>
                  </a:lnTo>
                  <a:lnTo>
                    <a:pt x="2177" y="315"/>
                  </a:lnTo>
                  <a:lnTo>
                    <a:pt x="2261" y="377"/>
                  </a:lnTo>
                  <a:lnTo>
                    <a:pt x="2365" y="482"/>
                  </a:lnTo>
                  <a:lnTo>
                    <a:pt x="2449" y="482"/>
                  </a:lnTo>
                  <a:lnTo>
                    <a:pt x="2553" y="608"/>
                  </a:lnTo>
                  <a:lnTo>
                    <a:pt x="2574" y="712"/>
                  </a:lnTo>
                  <a:lnTo>
                    <a:pt x="2616" y="775"/>
                  </a:lnTo>
                  <a:lnTo>
                    <a:pt x="2679" y="733"/>
                  </a:lnTo>
                  <a:lnTo>
                    <a:pt x="2763" y="670"/>
                  </a:lnTo>
                  <a:lnTo>
                    <a:pt x="2805" y="670"/>
                  </a:lnTo>
                  <a:lnTo>
                    <a:pt x="2826" y="733"/>
                  </a:lnTo>
                  <a:lnTo>
                    <a:pt x="2784" y="796"/>
                  </a:lnTo>
                  <a:lnTo>
                    <a:pt x="2721" y="796"/>
                  </a:lnTo>
                  <a:lnTo>
                    <a:pt x="2616" y="942"/>
                  </a:lnTo>
                  <a:lnTo>
                    <a:pt x="2595" y="984"/>
                  </a:lnTo>
                  <a:lnTo>
                    <a:pt x="2616" y="1131"/>
                  </a:lnTo>
                  <a:lnTo>
                    <a:pt x="2763" y="1319"/>
                  </a:lnTo>
                  <a:lnTo>
                    <a:pt x="2888" y="1424"/>
                  </a:lnTo>
                  <a:lnTo>
                    <a:pt x="2972" y="1235"/>
                  </a:lnTo>
                  <a:lnTo>
                    <a:pt x="3014" y="1235"/>
                  </a:lnTo>
                  <a:lnTo>
                    <a:pt x="3098" y="1193"/>
                  </a:lnTo>
                  <a:lnTo>
                    <a:pt x="3118" y="1047"/>
                  </a:lnTo>
                  <a:lnTo>
                    <a:pt x="3202" y="900"/>
                  </a:lnTo>
                  <a:lnTo>
                    <a:pt x="3139" y="733"/>
                  </a:lnTo>
                  <a:lnTo>
                    <a:pt x="3139" y="691"/>
                  </a:lnTo>
                  <a:lnTo>
                    <a:pt x="3181" y="587"/>
                  </a:lnTo>
                  <a:lnTo>
                    <a:pt x="3118" y="524"/>
                  </a:lnTo>
                  <a:lnTo>
                    <a:pt x="3035" y="482"/>
                  </a:lnTo>
                  <a:lnTo>
                    <a:pt x="3014" y="419"/>
                  </a:lnTo>
                  <a:lnTo>
                    <a:pt x="2909" y="294"/>
                  </a:lnTo>
                  <a:lnTo>
                    <a:pt x="2679" y="168"/>
                  </a:lnTo>
                  <a:lnTo>
                    <a:pt x="2512" y="147"/>
                  </a:lnTo>
                  <a:lnTo>
                    <a:pt x="2281" y="147"/>
                  </a:lnTo>
                  <a:lnTo>
                    <a:pt x="2198" y="105"/>
                  </a:lnTo>
                  <a:lnTo>
                    <a:pt x="2156" y="63"/>
                  </a:lnTo>
                  <a:lnTo>
                    <a:pt x="207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82"/>
            <p:cNvSpPr/>
            <p:nvPr/>
          </p:nvSpPr>
          <p:spPr>
            <a:xfrm>
              <a:off x="3163092" y="3070629"/>
              <a:ext cx="23172" cy="20709"/>
            </a:xfrm>
            <a:custGeom>
              <a:avLst/>
              <a:gdLst/>
              <a:ahLst/>
              <a:cxnLst/>
              <a:rect l="l" t="t" r="r" b="b"/>
              <a:pathLst>
                <a:path w="1946" h="1821" extrusionOk="0">
                  <a:moveTo>
                    <a:pt x="293" y="0"/>
                  </a:moveTo>
                  <a:lnTo>
                    <a:pt x="105" y="21"/>
                  </a:lnTo>
                  <a:lnTo>
                    <a:pt x="105" y="42"/>
                  </a:lnTo>
                  <a:lnTo>
                    <a:pt x="63" y="63"/>
                  </a:lnTo>
                  <a:lnTo>
                    <a:pt x="84" y="63"/>
                  </a:lnTo>
                  <a:lnTo>
                    <a:pt x="63" y="209"/>
                  </a:lnTo>
                  <a:lnTo>
                    <a:pt x="0" y="230"/>
                  </a:lnTo>
                  <a:lnTo>
                    <a:pt x="63" y="251"/>
                  </a:lnTo>
                  <a:lnTo>
                    <a:pt x="126" y="272"/>
                  </a:lnTo>
                  <a:lnTo>
                    <a:pt x="167" y="377"/>
                  </a:lnTo>
                  <a:lnTo>
                    <a:pt x="63" y="460"/>
                  </a:lnTo>
                  <a:lnTo>
                    <a:pt x="0" y="586"/>
                  </a:lnTo>
                  <a:lnTo>
                    <a:pt x="21" y="690"/>
                  </a:lnTo>
                  <a:lnTo>
                    <a:pt x="188" y="837"/>
                  </a:lnTo>
                  <a:lnTo>
                    <a:pt x="335" y="837"/>
                  </a:lnTo>
                  <a:lnTo>
                    <a:pt x="418" y="879"/>
                  </a:lnTo>
                  <a:lnTo>
                    <a:pt x="481" y="983"/>
                  </a:lnTo>
                  <a:lnTo>
                    <a:pt x="523" y="983"/>
                  </a:lnTo>
                  <a:lnTo>
                    <a:pt x="607" y="879"/>
                  </a:lnTo>
                  <a:lnTo>
                    <a:pt x="586" y="774"/>
                  </a:lnTo>
                  <a:lnTo>
                    <a:pt x="418" y="670"/>
                  </a:lnTo>
                  <a:lnTo>
                    <a:pt x="377" y="586"/>
                  </a:lnTo>
                  <a:lnTo>
                    <a:pt x="418" y="565"/>
                  </a:lnTo>
                  <a:lnTo>
                    <a:pt x="523" y="649"/>
                  </a:lnTo>
                  <a:lnTo>
                    <a:pt x="628" y="690"/>
                  </a:lnTo>
                  <a:lnTo>
                    <a:pt x="649" y="774"/>
                  </a:lnTo>
                  <a:lnTo>
                    <a:pt x="753" y="858"/>
                  </a:lnTo>
                  <a:lnTo>
                    <a:pt x="795" y="983"/>
                  </a:lnTo>
                  <a:lnTo>
                    <a:pt x="921" y="1067"/>
                  </a:lnTo>
                  <a:lnTo>
                    <a:pt x="1025" y="1151"/>
                  </a:lnTo>
                  <a:lnTo>
                    <a:pt x="1109" y="1193"/>
                  </a:lnTo>
                  <a:lnTo>
                    <a:pt x="1234" y="1318"/>
                  </a:lnTo>
                  <a:lnTo>
                    <a:pt x="1255" y="1402"/>
                  </a:lnTo>
                  <a:lnTo>
                    <a:pt x="1172" y="1486"/>
                  </a:lnTo>
                  <a:lnTo>
                    <a:pt x="1172" y="1569"/>
                  </a:lnTo>
                  <a:lnTo>
                    <a:pt x="1234" y="1632"/>
                  </a:lnTo>
                  <a:lnTo>
                    <a:pt x="1360" y="1695"/>
                  </a:lnTo>
                  <a:lnTo>
                    <a:pt x="1444" y="1737"/>
                  </a:lnTo>
                  <a:lnTo>
                    <a:pt x="1486" y="1716"/>
                  </a:lnTo>
                  <a:lnTo>
                    <a:pt x="1527" y="1632"/>
                  </a:lnTo>
                  <a:lnTo>
                    <a:pt x="1465" y="1569"/>
                  </a:lnTo>
                  <a:lnTo>
                    <a:pt x="1360" y="1507"/>
                  </a:lnTo>
                  <a:lnTo>
                    <a:pt x="1360" y="1486"/>
                  </a:lnTo>
                  <a:lnTo>
                    <a:pt x="1381" y="1465"/>
                  </a:lnTo>
                  <a:lnTo>
                    <a:pt x="1465" y="1507"/>
                  </a:lnTo>
                  <a:lnTo>
                    <a:pt x="1548" y="1632"/>
                  </a:lnTo>
                  <a:lnTo>
                    <a:pt x="1548" y="1737"/>
                  </a:lnTo>
                  <a:lnTo>
                    <a:pt x="1590" y="1737"/>
                  </a:lnTo>
                  <a:lnTo>
                    <a:pt x="1632" y="1779"/>
                  </a:lnTo>
                  <a:lnTo>
                    <a:pt x="1674" y="1820"/>
                  </a:lnTo>
                  <a:lnTo>
                    <a:pt x="1737" y="1820"/>
                  </a:lnTo>
                  <a:lnTo>
                    <a:pt x="1758" y="1779"/>
                  </a:lnTo>
                  <a:lnTo>
                    <a:pt x="1758" y="1695"/>
                  </a:lnTo>
                  <a:lnTo>
                    <a:pt x="1737" y="1632"/>
                  </a:lnTo>
                  <a:lnTo>
                    <a:pt x="1737" y="1590"/>
                  </a:lnTo>
                  <a:lnTo>
                    <a:pt x="1758" y="1486"/>
                  </a:lnTo>
                  <a:lnTo>
                    <a:pt x="1841" y="1423"/>
                  </a:lnTo>
                  <a:lnTo>
                    <a:pt x="1779" y="1318"/>
                  </a:lnTo>
                  <a:lnTo>
                    <a:pt x="1695" y="1297"/>
                  </a:lnTo>
                  <a:lnTo>
                    <a:pt x="1737" y="1214"/>
                  </a:lnTo>
                  <a:lnTo>
                    <a:pt x="1779" y="1151"/>
                  </a:lnTo>
                  <a:lnTo>
                    <a:pt x="1779" y="1046"/>
                  </a:lnTo>
                  <a:lnTo>
                    <a:pt x="1841" y="983"/>
                  </a:lnTo>
                  <a:lnTo>
                    <a:pt x="1946" y="983"/>
                  </a:lnTo>
                  <a:lnTo>
                    <a:pt x="1946" y="962"/>
                  </a:lnTo>
                  <a:lnTo>
                    <a:pt x="1862" y="900"/>
                  </a:lnTo>
                  <a:lnTo>
                    <a:pt x="1758" y="879"/>
                  </a:lnTo>
                  <a:lnTo>
                    <a:pt x="1695" y="795"/>
                  </a:lnTo>
                  <a:lnTo>
                    <a:pt x="1653" y="732"/>
                  </a:lnTo>
                  <a:lnTo>
                    <a:pt x="1548" y="586"/>
                  </a:lnTo>
                  <a:lnTo>
                    <a:pt x="1465" y="481"/>
                  </a:lnTo>
                  <a:lnTo>
                    <a:pt x="1465" y="356"/>
                  </a:lnTo>
                  <a:lnTo>
                    <a:pt x="1423" y="251"/>
                  </a:lnTo>
                  <a:lnTo>
                    <a:pt x="1360" y="272"/>
                  </a:lnTo>
                  <a:lnTo>
                    <a:pt x="1339" y="335"/>
                  </a:lnTo>
                  <a:lnTo>
                    <a:pt x="1234" y="335"/>
                  </a:lnTo>
                  <a:lnTo>
                    <a:pt x="1255" y="272"/>
                  </a:lnTo>
                  <a:lnTo>
                    <a:pt x="1172" y="272"/>
                  </a:lnTo>
                  <a:lnTo>
                    <a:pt x="1130" y="314"/>
                  </a:lnTo>
                  <a:lnTo>
                    <a:pt x="1025" y="209"/>
                  </a:lnTo>
                  <a:lnTo>
                    <a:pt x="1025" y="146"/>
                  </a:lnTo>
                  <a:lnTo>
                    <a:pt x="942" y="126"/>
                  </a:lnTo>
                  <a:lnTo>
                    <a:pt x="858" y="42"/>
                  </a:lnTo>
                  <a:lnTo>
                    <a:pt x="711" y="42"/>
                  </a:lnTo>
                  <a:lnTo>
                    <a:pt x="607" y="63"/>
                  </a:lnTo>
                  <a:lnTo>
                    <a:pt x="2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82"/>
            <p:cNvSpPr/>
            <p:nvPr/>
          </p:nvSpPr>
          <p:spPr>
            <a:xfrm>
              <a:off x="3150875" y="3043494"/>
              <a:ext cx="32150" cy="30467"/>
            </a:xfrm>
            <a:custGeom>
              <a:avLst/>
              <a:gdLst/>
              <a:ahLst/>
              <a:cxnLst/>
              <a:rect l="l" t="t" r="r" b="b"/>
              <a:pathLst>
                <a:path w="2700" h="2679" extrusionOk="0">
                  <a:moveTo>
                    <a:pt x="2470" y="1"/>
                  </a:moveTo>
                  <a:lnTo>
                    <a:pt x="2407" y="22"/>
                  </a:lnTo>
                  <a:lnTo>
                    <a:pt x="2386" y="105"/>
                  </a:lnTo>
                  <a:lnTo>
                    <a:pt x="2302" y="126"/>
                  </a:lnTo>
                  <a:lnTo>
                    <a:pt x="2198" y="210"/>
                  </a:lnTo>
                  <a:lnTo>
                    <a:pt x="2093" y="210"/>
                  </a:lnTo>
                  <a:lnTo>
                    <a:pt x="2072" y="294"/>
                  </a:lnTo>
                  <a:lnTo>
                    <a:pt x="1988" y="252"/>
                  </a:lnTo>
                  <a:lnTo>
                    <a:pt x="1884" y="294"/>
                  </a:lnTo>
                  <a:lnTo>
                    <a:pt x="1863" y="231"/>
                  </a:lnTo>
                  <a:lnTo>
                    <a:pt x="1779" y="189"/>
                  </a:lnTo>
                  <a:lnTo>
                    <a:pt x="1737" y="189"/>
                  </a:lnTo>
                  <a:lnTo>
                    <a:pt x="1696" y="294"/>
                  </a:lnTo>
                  <a:lnTo>
                    <a:pt x="1591" y="294"/>
                  </a:lnTo>
                  <a:lnTo>
                    <a:pt x="1528" y="419"/>
                  </a:lnTo>
                  <a:lnTo>
                    <a:pt x="1528" y="461"/>
                  </a:lnTo>
                  <a:lnTo>
                    <a:pt x="1465" y="503"/>
                  </a:lnTo>
                  <a:lnTo>
                    <a:pt x="1361" y="587"/>
                  </a:lnTo>
                  <a:lnTo>
                    <a:pt x="1235" y="649"/>
                  </a:lnTo>
                  <a:lnTo>
                    <a:pt x="1214" y="691"/>
                  </a:lnTo>
                  <a:lnTo>
                    <a:pt x="1131" y="670"/>
                  </a:lnTo>
                  <a:lnTo>
                    <a:pt x="1068" y="691"/>
                  </a:lnTo>
                  <a:lnTo>
                    <a:pt x="1005" y="649"/>
                  </a:lnTo>
                  <a:lnTo>
                    <a:pt x="859" y="628"/>
                  </a:lnTo>
                  <a:lnTo>
                    <a:pt x="691" y="733"/>
                  </a:lnTo>
                  <a:lnTo>
                    <a:pt x="503" y="754"/>
                  </a:lnTo>
                  <a:lnTo>
                    <a:pt x="503" y="859"/>
                  </a:lnTo>
                  <a:lnTo>
                    <a:pt x="503" y="942"/>
                  </a:lnTo>
                  <a:lnTo>
                    <a:pt x="482" y="1089"/>
                  </a:lnTo>
                  <a:lnTo>
                    <a:pt x="419" y="1172"/>
                  </a:lnTo>
                  <a:lnTo>
                    <a:pt x="294" y="1172"/>
                  </a:lnTo>
                  <a:lnTo>
                    <a:pt x="189" y="1193"/>
                  </a:lnTo>
                  <a:lnTo>
                    <a:pt x="189" y="1256"/>
                  </a:lnTo>
                  <a:lnTo>
                    <a:pt x="126" y="1256"/>
                  </a:lnTo>
                  <a:lnTo>
                    <a:pt x="22" y="1214"/>
                  </a:lnTo>
                  <a:lnTo>
                    <a:pt x="1" y="1256"/>
                  </a:lnTo>
                  <a:lnTo>
                    <a:pt x="210" y="1507"/>
                  </a:lnTo>
                  <a:lnTo>
                    <a:pt x="315" y="1591"/>
                  </a:lnTo>
                  <a:lnTo>
                    <a:pt x="315" y="1675"/>
                  </a:lnTo>
                  <a:lnTo>
                    <a:pt x="482" y="1821"/>
                  </a:lnTo>
                  <a:lnTo>
                    <a:pt x="628" y="2030"/>
                  </a:lnTo>
                  <a:lnTo>
                    <a:pt x="900" y="2323"/>
                  </a:lnTo>
                  <a:lnTo>
                    <a:pt x="963" y="2323"/>
                  </a:lnTo>
                  <a:lnTo>
                    <a:pt x="1026" y="2344"/>
                  </a:lnTo>
                  <a:lnTo>
                    <a:pt x="1068" y="2323"/>
                  </a:lnTo>
                  <a:lnTo>
                    <a:pt x="1068" y="2407"/>
                  </a:lnTo>
                  <a:lnTo>
                    <a:pt x="1131" y="2407"/>
                  </a:lnTo>
                  <a:lnTo>
                    <a:pt x="1319" y="2386"/>
                  </a:lnTo>
                  <a:lnTo>
                    <a:pt x="1633" y="2449"/>
                  </a:lnTo>
                  <a:lnTo>
                    <a:pt x="1737" y="2428"/>
                  </a:lnTo>
                  <a:lnTo>
                    <a:pt x="1884" y="2428"/>
                  </a:lnTo>
                  <a:lnTo>
                    <a:pt x="1947" y="2512"/>
                  </a:lnTo>
                  <a:lnTo>
                    <a:pt x="2009" y="2532"/>
                  </a:lnTo>
                  <a:lnTo>
                    <a:pt x="2009" y="2595"/>
                  </a:lnTo>
                  <a:lnTo>
                    <a:pt x="2156" y="2679"/>
                  </a:lnTo>
                  <a:lnTo>
                    <a:pt x="2198" y="2658"/>
                  </a:lnTo>
                  <a:lnTo>
                    <a:pt x="2260" y="2658"/>
                  </a:lnTo>
                  <a:lnTo>
                    <a:pt x="2302" y="2637"/>
                  </a:lnTo>
                  <a:lnTo>
                    <a:pt x="2281" y="2553"/>
                  </a:lnTo>
                  <a:lnTo>
                    <a:pt x="2219" y="2470"/>
                  </a:lnTo>
                  <a:lnTo>
                    <a:pt x="2198" y="2344"/>
                  </a:lnTo>
                  <a:lnTo>
                    <a:pt x="2281" y="2219"/>
                  </a:lnTo>
                  <a:lnTo>
                    <a:pt x="2302" y="2135"/>
                  </a:lnTo>
                  <a:lnTo>
                    <a:pt x="2302" y="2009"/>
                  </a:lnTo>
                  <a:lnTo>
                    <a:pt x="2281" y="2093"/>
                  </a:lnTo>
                  <a:lnTo>
                    <a:pt x="2260" y="2135"/>
                  </a:lnTo>
                  <a:lnTo>
                    <a:pt x="2198" y="2156"/>
                  </a:lnTo>
                  <a:lnTo>
                    <a:pt x="2198" y="2093"/>
                  </a:lnTo>
                  <a:lnTo>
                    <a:pt x="2219" y="2009"/>
                  </a:lnTo>
                  <a:lnTo>
                    <a:pt x="2281" y="1884"/>
                  </a:lnTo>
                  <a:lnTo>
                    <a:pt x="2260" y="1800"/>
                  </a:lnTo>
                  <a:lnTo>
                    <a:pt x="2260" y="1716"/>
                  </a:lnTo>
                  <a:lnTo>
                    <a:pt x="2344" y="1528"/>
                  </a:lnTo>
                  <a:lnTo>
                    <a:pt x="2386" y="1528"/>
                  </a:lnTo>
                  <a:lnTo>
                    <a:pt x="2365" y="1591"/>
                  </a:lnTo>
                  <a:lnTo>
                    <a:pt x="2365" y="1675"/>
                  </a:lnTo>
                  <a:lnTo>
                    <a:pt x="2365" y="1800"/>
                  </a:lnTo>
                  <a:lnTo>
                    <a:pt x="2386" y="1800"/>
                  </a:lnTo>
                  <a:lnTo>
                    <a:pt x="2428" y="1716"/>
                  </a:lnTo>
                  <a:lnTo>
                    <a:pt x="2470" y="1486"/>
                  </a:lnTo>
                  <a:lnTo>
                    <a:pt x="2470" y="1214"/>
                  </a:lnTo>
                  <a:lnTo>
                    <a:pt x="2491" y="1172"/>
                  </a:lnTo>
                  <a:lnTo>
                    <a:pt x="2428" y="1089"/>
                  </a:lnTo>
                  <a:lnTo>
                    <a:pt x="2407" y="1068"/>
                  </a:lnTo>
                  <a:lnTo>
                    <a:pt x="2407" y="1005"/>
                  </a:lnTo>
                  <a:lnTo>
                    <a:pt x="2470" y="963"/>
                  </a:lnTo>
                  <a:lnTo>
                    <a:pt x="2491" y="963"/>
                  </a:lnTo>
                  <a:lnTo>
                    <a:pt x="2512" y="984"/>
                  </a:lnTo>
                  <a:lnTo>
                    <a:pt x="2533" y="838"/>
                  </a:lnTo>
                  <a:lnTo>
                    <a:pt x="2637" y="691"/>
                  </a:lnTo>
                  <a:lnTo>
                    <a:pt x="2700" y="628"/>
                  </a:lnTo>
                  <a:lnTo>
                    <a:pt x="2700" y="566"/>
                  </a:lnTo>
                  <a:lnTo>
                    <a:pt x="2637" y="524"/>
                  </a:lnTo>
                  <a:lnTo>
                    <a:pt x="2637" y="461"/>
                  </a:lnTo>
                  <a:lnTo>
                    <a:pt x="2679" y="377"/>
                  </a:lnTo>
                  <a:lnTo>
                    <a:pt x="2637" y="273"/>
                  </a:lnTo>
                  <a:lnTo>
                    <a:pt x="2637" y="126"/>
                  </a:lnTo>
                  <a:lnTo>
                    <a:pt x="2679" y="63"/>
                  </a:lnTo>
                  <a:lnTo>
                    <a:pt x="2700" y="43"/>
                  </a:lnTo>
                  <a:lnTo>
                    <a:pt x="2533" y="43"/>
                  </a:lnTo>
                  <a:lnTo>
                    <a:pt x="25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82"/>
            <p:cNvSpPr/>
            <p:nvPr/>
          </p:nvSpPr>
          <p:spPr>
            <a:xfrm>
              <a:off x="3140409" y="3037308"/>
              <a:ext cx="43617" cy="20948"/>
            </a:xfrm>
            <a:custGeom>
              <a:avLst/>
              <a:gdLst/>
              <a:ahLst/>
              <a:cxnLst/>
              <a:rect l="l" t="t" r="r" b="b"/>
              <a:pathLst>
                <a:path w="3663" h="1842" extrusionOk="0">
                  <a:moveTo>
                    <a:pt x="1926" y="1"/>
                  </a:moveTo>
                  <a:lnTo>
                    <a:pt x="1905" y="43"/>
                  </a:lnTo>
                  <a:lnTo>
                    <a:pt x="1968" y="105"/>
                  </a:lnTo>
                  <a:lnTo>
                    <a:pt x="1863" y="126"/>
                  </a:lnTo>
                  <a:lnTo>
                    <a:pt x="1800" y="168"/>
                  </a:lnTo>
                  <a:lnTo>
                    <a:pt x="1696" y="147"/>
                  </a:lnTo>
                  <a:lnTo>
                    <a:pt x="1507" y="168"/>
                  </a:lnTo>
                  <a:lnTo>
                    <a:pt x="943" y="168"/>
                  </a:lnTo>
                  <a:lnTo>
                    <a:pt x="775" y="252"/>
                  </a:lnTo>
                  <a:lnTo>
                    <a:pt x="712" y="210"/>
                  </a:lnTo>
                  <a:lnTo>
                    <a:pt x="712" y="252"/>
                  </a:lnTo>
                  <a:lnTo>
                    <a:pt x="629" y="315"/>
                  </a:lnTo>
                  <a:lnTo>
                    <a:pt x="566" y="419"/>
                  </a:lnTo>
                  <a:lnTo>
                    <a:pt x="419" y="482"/>
                  </a:lnTo>
                  <a:lnTo>
                    <a:pt x="336" y="482"/>
                  </a:lnTo>
                  <a:lnTo>
                    <a:pt x="189" y="649"/>
                  </a:lnTo>
                  <a:lnTo>
                    <a:pt x="106" y="754"/>
                  </a:lnTo>
                  <a:lnTo>
                    <a:pt x="126" y="838"/>
                  </a:lnTo>
                  <a:lnTo>
                    <a:pt x="43" y="984"/>
                  </a:lnTo>
                  <a:lnTo>
                    <a:pt x="1" y="1047"/>
                  </a:lnTo>
                  <a:lnTo>
                    <a:pt x="43" y="1005"/>
                  </a:lnTo>
                  <a:lnTo>
                    <a:pt x="126" y="1047"/>
                  </a:lnTo>
                  <a:lnTo>
                    <a:pt x="147" y="1068"/>
                  </a:lnTo>
                  <a:lnTo>
                    <a:pt x="210" y="1089"/>
                  </a:lnTo>
                  <a:lnTo>
                    <a:pt x="252" y="1151"/>
                  </a:lnTo>
                  <a:lnTo>
                    <a:pt x="399" y="1110"/>
                  </a:lnTo>
                  <a:lnTo>
                    <a:pt x="503" y="1151"/>
                  </a:lnTo>
                  <a:lnTo>
                    <a:pt x="566" y="1256"/>
                  </a:lnTo>
                  <a:lnTo>
                    <a:pt x="608" y="1298"/>
                  </a:lnTo>
                  <a:lnTo>
                    <a:pt x="650" y="1361"/>
                  </a:lnTo>
                  <a:lnTo>
                    <a:pt x="671" y="1298"/>
                  </a:lnTo>
                  <a:lnTo>
                    <a:pt x="712" y="1256"/>
                  </a:lnTo>
                  <a:lnTo>
                    <a:pt x="817" y="1214"/>
                  </a:lnTo>
                  <a:lnTo>
                    <a:pt x="859" y="1256"/>
                  </a:lnTo>
                  <a:lnTo>
                    <a:pt x="943" y="1277"/>
                  </a:lnTo>
                  <a:lnTo>
                    <a:pt x="943" y="1382"/>
                  </a:lnTo>
                  <a:lnTo>
                    <a:pt x="922" y="1486"/>
                  </a:lnTo>
                  <a:lnTo>
                    <a:pt x="922" y="1507"/>
                  </a:lnTo>
                  <a:lnTo>
                    <a:pt x="880" y="1612"/>
                  </a:lnTo>
                  <a:lnTo>
                    <a:pt x="922" y="1675"/>
                  </a:lnTo>
                  <a:lnTo>
                    <a:pt x="963" y="1696"/>
                  </a:lnTo>
                  <a:lnTo>
                    <a:pt x="984" y="1716"/>
                  </a:lnTo>
                  <a:lnTo>
                    <a:pt x="1047" y="1716"/>
                  </a:lnTo>
                  <a:lnTo>
                    <a:pt x="1068" y="1696"/>
                  </a:lnTo>
                  <a:lnTo>
                    <a:pt x="1131" y="1716"/>
                  </a:lnTo>
                  <a:lnTo>
                    <a:pt x="1131" y="1800"/>
                  </a:lnTo>
                  <a:lnTo>
                    <a:pt x="1152" y="1842"/>
                  </a:lnTo>
                  <a:lnTo>
                    <a:pt x="1256" y="1821"/>
                  </a:lnTo>
                  <a:lnTo>
                    <a:pt x="1382" y="1821"/>
                  </a:lnTo>
                  <a:lnTo>
                    <a:pt x="1445" y="1737"/>
                  </a:lnTo>
                  <a:lnTo>
                    <a:pt x="1445" y="1591"/>
                  </a:lnTo>
                  <a:lnTo>
                    <a:pt x="1445" y="1507"/>
                  </a:lnTo>
                  <a:lnTo>
                    <a:pt x="1445" y="1403"/>
                  </a:lnTo>
                  <a:lnTo>
                    <a:pt x="1612" y="1382"/>
                  </a:lnTo>
                  <a:lnTo>
                    <a:pt x="1800" y="1277"/>
                  </a:lnTo>
                  <a:lnTo>
                    <a:pt x="1926" y="1298"/>
                  </a:lnTo>
                  <a:lnTo>
                    <a:pt x="2010" y="1361"/>
                  </a:lnTo>
                  <a:lnTo>
                    <a:pt x="2072" y="1361"/>
                  </a:lnTo>
                  <a:lnTo>
                    <a:pt x="2135" y="1382"/>
                  </a:lnTo>
                  <a:lnTo>
                    <a:pt x="2177" y="1298"/>
                  </a:lnTo>
                  <a:lnTo>
                    <a:pt x="2303" y="1277"/>
                  </a:lnTo>
                  <a:lnTo>
                    <a:pt x="2407" y="1151"/>
                  </a:lnTo>
                  <a:lnTo>
                    <a:pt x="2449" y="1110"/>
                  </a:lnTo>
                  <a:lnTo>
                    <a:pt x="2491" y="1068"/>
                  </a:lnTo>
                  <a:lnTo>
                    <a:pt x="2554" y="900"/>
                  </a:lnTo>
                  <a:lnTo>
                    <a:pt x="2658" y="900"/>
                  </a:lnTo>
                  <a:lnTo>
                    <a:pt x="2700" y="796"/>
                  </a:lnTo>
                  <a:lnTo>
                    <a:pt x="2742" y="796"/>
                  </a:lnTo>
                  <a:lnTo>
                    <a:pt x="2826" y="879"/>
                  </a:lnTo>
                  <a:lnTo>
                    <a:pt x="2847" y="900"/>
                  </a:lnTo>
                  <a:lnTo>
                    <a:pt x="2951" y="900"/>
                  </a:lnTo>
                  <a:lnTo>
                    <a:pt x="3035" y="942"/>
                  </a:lnTo>
                  <a:lnTo>
                    <a:pt x="3056" y="859"/>
                  </a:lnTo>
                  <a:lnTo>
                    <a:pt x="3139" y="859"/>
                  </a:lnTo>
                  <a:lnTo>
                    <a:pt x="3244" y="775"/>
                  </a:lnTo>
                  <a:lnTo>
                    <a:pt x="3328" y="754"/>
                  </a:lnTo>
                  <a:lnTo>
                    <a:pt x="3349" y="670"/>
                  </a:lnTo>
                  <a:lnTo>
                    <a:pt x="3391" y="649"/>
                  </a:lnTo>
                  <a:lnTo>
                    <a:pt x="3453" y="649"/>
                  </a:lnTo>
                  <a:lnTo>
                    <a:pt x="3474" y="670"/>
                  </a:lnTo>
                  <a:lnTo>
                    <a:pt x="3642" y="670"/>
                  </a:lnTo>
                  <a:lnTo>
                    <a:pt x="3663" y="628"/>
                  </a:lnTo>
                  <a:lnTo>
                    <a:pt x="3642" y="566"/>
                  </a:lnTo>
                  <a:lnTo>
                    <a:pt x="3495" y="461"/>
                  </a:lnTo>
                  <a:lnTo>
                    <a:pt x="3370" y="419"/>
                  </a:lnTo>
                  <a:lnTo>
                    <a:pt x="3370" y="419"/>
                  </a:lnTo>
                  <a:lnTo>
                    <a:pt x="3432" y="524"/>
                  </a:lnTo>
                  <a:lnTo>
                    <a:pt x="3286" y="524"/>
                  </a:lnTo>
                  <a:lnTo>
                    <a:pt x="3139" y="482"/>
                  </a:lnTo>
                  <a:lnTo>
                    <a:pt x="3077" y="461"/>
                  </a:lnTo>
                  <a:lnTo>
                    <a:pt x="2972" y="440"/>
                  </a:lnTo>
                  <a:lnTo>
                    <a:pt x="2867" y="440"/>
                  </a:lnTo>
                  <a:lnTo>
                    <a:pt x="2909" y="377"/>
                  </a:lnTo>
                  <a:lnTo>
                    <a:pt x="2972" y="377"/>
                  </a:lnTo>
                  <a:lnTo>
                    <a:pt x="2972" y="315"/>
                  </a:lnTo>
                  <a:lnTo>
                    <a:pt x="3035" y="315"/>
                  </a:lnTo>
                  <a:lnTo>
                    <a:pt x="3119" y="335"/>
                  </a:lnTo>
                  <a:lnTo>
                    <a:pt x="3265" y="377"/>
                  </a:lnTo>
                  <a:lnTo>
                    <a:pt x="3286" y="356"/>
                  </a:lnTo>
                  <a:lnTo>
                    <a:pt x="3181" y="273"/>
                  </a:lnTo>
                  <a:lnTo>
                    <a:pt x="3035" y="210"/>
                  </a:lnTo>
                  <a:lnTo>
                    <a:pt x="2951" y="168"/>
                  </a:lnTo>
                  <a:lnTo>
                    <a:pt x="2847" y="210"/>
                  </a:lnTo>
                  <a:lnTo>
                    <a:pt x="2805" y="168"/>
                  </a:lnTo>
                  <a:lnTo>
                    <a:pt x="2763" y="252"/>
                  </a:lnTo>
                  <a:lnTo>
                    <a:pt x="2700" y="210"/>
                  </a:lnTo>
                  <a:lnTo>
                    <a:pt x="2428" y="168"/>
                  </a:lnTo>
                  <a:lnTo>
                    <a:pt x="2198" y="147"/>
                  </a:lnTo>
                  <a:lnTo>
                    <a:pt x="2072" y="43"/>
                  </a:lnTo>
                  <a:lnTo>
                    <a:pt x="19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82"/>
            <p:cNvSpPr/>
            <p:nvPr/>
          </p:nvSpPr>
          <p:spPr>
            <a:xfrm>
              <a:off x="3134431" y="3048737"/>
              <a:ext cx="17206" cy="9519"/>
            </a:xfrm>
            <a:custGeom>
              <a:avLst/>
              <a:gdLst/>
              <a:ahLst/>
              <a:cxnLst/>
              <a:rect l="l" t="t" r="r" b="b"/>
              <a:pathLst>
                <a:path w="1445" h="837" extrusionOk="0">
                  <a:moveTo>
                    <a:pt x="545" y="0"/>
                  </a:moveTo>
                  <a:lnTo>
                    <a:pt x="503" y="42"/>
                  </a:lnTo>
                  <a:lnTo>
                    <a:pt x="398" y="105"/>
                  </a:lnTo>
                  <a:lnTo>
                    <a:pt x="398" y="167"/>
                  </a:lnTo>
                  <a:lnTo>
                    <a:pt x="294" y="188"/>
                  </a:lnTo>
                  <a:lnTo>
                    <a:pt x="168" y="251"/>
                  </a:lnTo>
                  <a:lnTo>
                    <a:pt x="64" y="356"/>
                  </a:lnTo>
                  <a:lnTo>
                    <a:pt x="64" y="398"/>
                  </a:lnTo>
                  <a:lnTo>
                    <a:pt x="1" y="481"/>
                  </a:lnTo>
                  <a:lnTo>
                    <a:pt x="168" y="481"/>
                  </a:lnTo>
                  <a:lnTo>
                    <a:pt x="273" y="586"/>
                  </a:lnTo>
                  <a:lnTo>
                    <a:pt x="398" y="607"/>
                  </a:lnTo>
                  <a:lnTo>
                    <a:pt x="440" y="607"/>
                  </a:lnTo>
                  <a:lnTo>
                    <a:pt x="649" y="691"/>
                  </a:lnTo>
                  <a:lnTo>
                    <a:pt x="838" y="795"/>
                  </a:lnTo>
                  <a:lnTo>
                    <a:pt x="859" y="732"/>
                  </a:lnTo>
                  <a:lnTo>
                    <a:pt x="796" y="691"/>
                  </a:lnTo>
                  <a:lnTo>
                    <a:pt x="817" y="670"/>
                  </a:lnTo>
                  <a:lnTo>
                    <a:pt x="921" y="670"/>
                  </a:lnTo>
                  <a:lnTo>
                    <a:pt x="1005" y="795"/>
                  </a:lnTo>
                  <a:lnTo>
                    <a:pt x="1068" y="837"/>
                  </a:lnTo>
                  <a:lnTo>
                    <a:pt x="1340" y="837"/>
                  </a:lnTo>
                  <a:lnTo>
                    <a:pt x="1424" y="732"/>
                  </a:lnTo>
                  <a:lnTo>
                    <a:pt x="1382" y="691"/>
                  </a:lnTo>
                  <a:lnTo>
                    <a:pt x="1424" y="670"/>
                  </a:lnTo>
                  <a:lnTo>
                    <a:pt x="1382" y="607"/>
                  </a:lnTo>
                  <a:lnTo>
                    <a:pt x="1424" y="502"/>
                  </a:lnTo>
                  <a:lnTo>
                    <a:pt x="1424" y="481"/>
                  </a:lnTo>
                  <a:lnTo>
                    <a:pt x="1445" y="377"/>
                  </a:lnTo>
                  <a:lnTo>
                    <a:pt x="1445" y="272"/>
                  </a:lnTo>
                  <a:lnTo>
                    <a:pt x="1361" y="251"/>
                  </a:lnTo>
                  <a:lnTo>
                    <a:pt x="1319" y="209"/>
                  </a:lnTo>
                  <a:lnTo>
                    <a:pt x="1214" y="251"/>
                  </a:lnTo>
                  <a:lnTo>
                    <a:pt x="1173" y="293"/>
                  </a:lnTo>
                  <a:lnTo>
                    <a:pt x="1152" y="356"/>
                  </a:lnTo>
                  <a:lnTo>
                    <a:pt x="1110" y="293"/>
                  </a:lnTo>
                  <a:lnTo>
                    <a:pt x="1068" y="251"/>
                  </a:lnTo>
                  <a:lnTo>
                    <a:pt x="1005" y="146"/>
                  </a:lnTo>
                  <a:lnTo>
                    <a:pt x="901" y="105"/>
                  </a:lnTo>
                  <a:lnTo>
                    <a:pt x="754" y="146"/>
                  </a:lnTo>
                  <a:lnTo>
                    <a:pt x="712" y="84"/>
                  </a:lnTo>
                  <a:lnTo>
                    <a:pt x="649" y="63"/>
                  </a:lnTo>
                  <a:lnTo>
                    <a:pt x="628" y="42"/>
                  </a:lnTo>
                  <a:lnTo>
                    <a:pt x="5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82"/>
            <p:cNvSpPr/>
            <p:nvPr/>
          </p:nvSpPr>
          <p:spPr>
            <a:xfrm>
              <a:off x="3142159" y="3021841"/>
              <a:ext cx="7978" cy="16672"/>
            </a:xfrm>
            <a:custGeom>
              <a:avLst/>
              <a:gdLst/>
              <a:ahLst/>
              <a:cxnLst/>
              <a:rect l="l" t="t" r="r" b="b"/>
              <a:pathLst>
                <a:path w="670" h="1466" extrusionOk="0">
                  <a:moveTo>
                    <a:pt x="398" y="1"/>
                  </a:moveTo>
                  <a:lnTo>
                    <a:pt x="377" y="43"/>
                  </a:lnTo>
                  <a:lnTo>
                    <a:pt x="356" y="147"/>
                  </a:lnTo>
                  <a:lnTo>
                    <a:pt x="272" y="231"/>
                  </a:lnTo>
                  <a:lnTo>
                    <a:pt x="272" y="252"/>
                  </a:lnTo>
                  <a:lnTo>
                    <a:pt x="210" y="273"/>
                  </a:lnTo>
                  <a:lnTo>
                    <a:pt x="189" y="315"/>
                  </a:lnTo>
                  <a:lnTo>
                    <a:pt x="168" y="273"/>
                  </a:lnTo>
                  <a:lnTo>
                    <a:pt x="168" y="231"/>
                  </a:lnTo>
                  <a:lnTo>
                    <a:pt x="84" y="231"/>
                  </a:lnTo>
                  <a:lnTo>
                    <a:pt x="42" y="273"/>
                  </a:lnTo>
                  <a:lnTo>
                    <a:pt x="0" y="356"/>
                  </a:lnTo>
                  <a:lnTo>
                    <a:pt x="0" y="1423"/>
                  </a:lnTo>
                  <a:lnTo>
                    <a:pt x="84" y="1423"/>
                  </a:lnTo>
                  <a:lnTo>
                    <a:pt x="105" y="1465"/>
                  </a:lnTo>
                  <a:lnTo>
                    <a:pt x="168" y="1465"/>
                  </a:lnTo>
                  <a:lnTo>
                    <a:pt x="210" y="1361"/>
                  </a:lnTo>
                  <a:lnTo>
                    <a:pt x="314" y="1256"/>
                  </a:lnTo>
                  <a:lnTo>
                    <a:pt x="398" y="1298"/>
                  </a:lnTo>
                  <a:lnTo>
                    <a:pt x="565" y="1068"/>
                  </a:lnTo>
                  <a:lnTo>
                    <a:pt x="607" y="900"/>
                  </a:lnTo>
                  <a:lnTo>
                    <a:pt x="607" y="733"/>
                  </a:lnTo>
                  <a:lnTo>
                    <a:pt x="565" y="670"/>
                  </a:lnTo>
                  <a:lnTo>
                    <a:pt x="586" y="482"/>
                  </a:lnTo>
                  <a:lnTo>
                    <a:pt x="628" y="377"/>
                  </a:lnTo>
                  <a:lnTo>
                    <a:pt x="670" y="105"/>
                  </a:lnTo>
                  <a:lnTo>
                    <a:pt x="670" y="43"/>
                  </a:lnTo>
                  <a:lnTo>
                    <a:pt x="670" y="1"/>
                  </a:lnTo>
                  <a:lnTo>
                    <a:pt x="586" y="1"/>
                  </a:lnTo>
                  <a:lnTo>
                    <a:pt x="524" y="43"/>
                  </a:lnTo>
                  <a:lnTo>
                    <a:pt x="5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82"/>
            <p:cNvSpPr/>
            <p:nvPr/>
          </p:nvSpPr>
          <p:spPr>
            <a:xfrm>
              <a:off x="3120487" y="3025651"/>
              <a:ext cx="28411" cy="28568"/>
            </a:xfrm>
            <a:custGeom>
              <a:avLst/>
              <a:gdLst/>
              <a:ahLst/>
              <a:cxnLst/>
              <a:rect l="l" t="t" r="r" b="b"/>
              <a:pathLst>
                <a:path w="2386" h="2512" extrusionOk="0">
                  <a:moveTo>
                    <a:pt x="837" y="0"/>
                  </a:moveTo>
                  <a:lnTo>
                    <a:pt x="816" y="314"/>
                  </a:lnTo>
                  <a:lnTo>
                    <a:pt x="565" y="335"/>
                  </a:lnTo>
                  <a:lnTo>
                    <a:pt x="649" y="419"/>
                  </a:lnTo>
                  <a:lnTo>
                    <a:pt x="670" y="461"/>
                  </a:lnTo>
                  <a:lnTo>
                    <a:pt x="774" y="565"/>
                  </a:lnTo>
                  <a:lnTo>
                    <a:pt x="858" y="649"/>
                  </a:lnTo>
                  <a:lnTo>
                    <a:pt x="942" y="649"/>
                  </a:lnTo>
                  <a:lnTo>
                    <a:pt x="963" y="712"/>
                  </a:lnTo>
                  <a:lnTo>
                    <a:pt x="983" y="816"/>
                  </a:lnTo>
                  <a:lnTo>
                    <a:pt x="1025" y="837"/>
                  </a:lnTo>
                  <a:lnTo>
                    <a:pt x="1130" y="858"/>
                  </a:lnTo>
                  <a:lnTo>
                    <a:pt x="1193" y="879"/>
                  </a:lnTo>
                  <a:lnTo>
                    <a:pt x="1193" y="963"/>
                  </a:lnTo>
                  <a:lnTo>
                    <a:pt x="1130" y="1026"/>
                  </a:lnTo>
                  <a:lnTo>
                    <a:pt x="398" y="1026"/>
                  </a:lnTo>
                  <a:lnTo>
                    <a:pt x="42" y="1570"/>
                  </a:lnTo>
                  <a:lnTo>
                    <a:pt x="42" y="1674"/>
                  </a:lnTo>
                  <a:lnTo>
                    <a:pt x="84" y="1695"/>
                  </a:lnTo>
                  <a:lnTo>
                    <a:pt x="42" y="1758"/>
                  </a:lnTo>
                  <a:lnTo>
                    <a:pt x="84" y="1800"/>
                  </a:lnTo>
                  <a:lnTo>
                    <a:pt x="105" y="1821"/>
                  </a:lnTo>
                  <a:lnTo>
                    <a:pt x="105" y="1863"/>
                  </a:lnTo>
                  <a:lnTo>
                    <a:pt x="42" y="1904"/>
                  </a:lnTo>
                  <a:lnTo>
                    <a:pt x="21" y="1967"/>
                  </a:lnTo>
                  <a:lnTo>
                    <a:pt x="0" y="1988"/>
                  </a:lnTo>
                  <a:lnTo>
                    <a:pt x="105" y="2093"/>
                  </a:lnTo>
                  <a:lnTo>
                    <a:pt x="147" y="2218"/>
                  </a:lnTo>
                  <a:lnTo>
                    <a:pt x="251" y="2218"/>
                  </a:lnTo>
                  <a:lnTo>
                    <a:pt x="335" y="2323"/>
                  </a:lnTo>
                  <a:lnTo>
                    <a:pt x="628" y="2428"/>
                  </a:lnTo>
                  <a:lnTo>
                    <a:pt x="942" y="2428"/>
                  </a:lnTo>
                  <a:lnTo>
                    <a:pt x="1172" y="2511"/>
                  </a:lnTo>
                  <a:lnTo>
                    <a:pt x="1235" y="2428"/>
                  </a:lnTo>
                  <a:lnTo>
                    <a:pt x="1235" y="2386"/>
                  </a:lnTo>
                  <a:lnTo>
                    <a:pt x="1339" y="2281"/>
                  </a:lnTo>
                  <a:lnTo>
                    <a:pt x="1465" y="2218"/>
                  </a:lnTo>
                  <a:lnTo>
                    <a:pt x="1569" y="2197"/>
                  </a:lnTo>
                  <a:lnTo>
                    <a:pt x="1569" y="2135"/>
                  </a:lnTo>
                  <a:lnTo>
                    <a:pt x="1716" y="2009"/>
                  </a:lnTo>
                  <a:lnTo>
                    <a:pt x="1799" y="1863"/>
                  </a:lnTo>
                  <a:lnTo>
                    <a:pt x="1779" y="1779"/>
                  </a:lnTo>
                  <a:lnTo>
                    <a:pt x="1862" y="1674"/>
                  </a:lnTo>
                  <a:lnTo>
                    <a:pt x="2009" y="1507"/>
                  </a:lnTo>
                  <a:lnTo>
                    <a:pt x="2092" y="1507"/>
                  </a:lnTo>
                  <a:lnTo>
                    <a:pt x="2239" y="1444"/>
                  </a:lnTo>
                  <a:lnTo>
                    <a:pt x="2302" y="1340"/>
                  </a:lnTo>
                  <a:lnTo>
                    <a:pt x="2385" y="1277"/>
                  </a:lnTo>
                  <a:lnTo>
                    <a:pt x="2385" y="1235"/>
                  </a:lnTo>
                  <a:lnTo>
                    <a:pt x="2344" y="1172"/>
                  </a:lnTo>
                  <a:lnTo>
                    <a:pt x="2239" y="1172"/>
                  </a:lnTo>
                  <a:lnTo>
                    <a:pt x="2218" y="1256"/>
                  </a:lnTo>
                  <a:lnTo>
                    <a:pt x="2113" y="1172"/>
                  </a:lnTo>
                  <a:lnTo>
                    <a:pt x="2030" y="1172"/>
                  </a:lnTo>
                  <a:lnTo>
                    <a:pt x="1988" y="1130"/>
                  </a:lnTo>
                  <a:lnTo>
                    <a:pt x="1925" y="1130"/>
                  </a:lnTo>
                  <a:lnTo>
                    <a:pt x="1904" y="1088"/>
                  </a:lnTo>
                  <a:lnTo>
                    <a:pt x="1820" y="1088"/>
                  </a:lnTo>
                  <a:lnTo>
                    <a:pt x="1820" y="21"/>
                  </a:lnTo>
                  <a:lnTo>
                    <a:pt x="8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82"/>
            <p:cNvSpPr/>
            <p:nvPr/>
          </p:nvSpPr>
          <p:spPr>
            <a:xfrm>
              <a:off x="2965761" y="2909287"/>
              <a:ext cx="196343" cy="138983"/>
            </a:xfrm>
            <a:custGeom>
              <a:avLst/>
              <a:gdLst/>
              <a:ahLst/>
              <a:cxnLst/>
              <a:rect l="l" t="t" r="r" b="b"/>
              <a:pathLst>
                <a:path w="16489" h="12221" extrusionOk="0">
                  <a:moveTo>
                    <a:pt x="1381" y="1"/>
                  </a:moveTo>
                  <a:lnTo>
                    <a:pt x="1" y="22"/>
                  </a:lnTo>
                  <a:lnTo>
                    <a:pt x="21" y="168"/>
                  </a:lnTo>
                  <a:lnTo>
                    <a:pt x="105" y="482"/>
                  </a:lnTo>
                  <a:lnTo>
                    <a:pt x="168" y="587"/>
                  </a:lnTo>
                  <a:lnTo>
                    <a:pt x="231" y="691"/>
                  </a:lnTo>
                  <a:lnTo>
                    <a:pt x="168" y="712"/>
                  </a:lnTo>
                  <a:lnTo>
                    <a:pt x="168" y="796"/>
                  </a:lnTo>
                  <a:lnTo>
                    <a:pt x="189" y="901"/>
                  </a:lnTo>
                  <a:lnTo>
                    <a:pt x="356" y="1110"/>
                  </a:lnTo>
                  <a:lnTo>
                    <a:pt x="356" y="1152"/>
                  </a:lnTo>
                  <a:lnTo>
                    <a:pt x="314" y="1173"/>
                  </a:lnTo>
                  <a:lnTo>
                    <a:pt x="335" y="1256"/>
                  </a:lnTo>
                  <a:lnTo>
                    <a:pt x="461" y="1361"/>
                  </a:lnTo>
                  <a:lnTo>
                    <a:pt x="482" y="1486"/>
                  </a:lnTo>
                  <a:lnTo>
                    <a:pt x="440" y="1549"/>
                  </a:lnTo>
                  <a:lnTo>
                    <a:pt x="440" y="1654"/>
                  </a:lnTo>
                  <a:lnTo>
                    <a:pt x="524" y="1696"/>
                  </a:lnTo>
                  <a:lnTo>
                    <a:pt x="545" y="1779"/>
                  </a:lnTo>
                  <a:lnTo>
                    <a:pt x="545" y="1968"/>
                  </a:lnTo>
                  <a:lnTo>
                    <a:pt x="586" y="2114"/>
                  </a:lnTo>
                  <a:lnTo>
                    <a:pt x="691" y="2219"/>
                  </a:lnTo>
                  <a:lnTo>
                    <a:pt x="754" y="2219"/>
                  </a:lnTo>
                  <a:lnTo>
                    <a:pt x="942" y="2386"/>
                  </a:lnTo>
                  <a:lnTo>
                    <a:pt x="1005" y="2512"/>
                  </a:lnTo>
                  <a:lnTo>
                    <a:pt x="1047" y="2595"/>
                  </a:lnTo>
                  <a:lnTo>
                    <a:pt x="1172" y="2721"/>
                  </a:lnTo>
                  <a:lnTo>
                    <a:pt x="1214" y="2909"/>
                  </a:lnTo>
                  <a:lnTo>
                    <a:pt x="1277" y="2930"/>
                  </a:lnTo>
                  <a:lnTo>
                    <a:pt x="1361" y="3056"/>
                  </a:lnTo>
                  <a:lnTo>
                    <a:pt x="1298" y="3139"/>
                  </a:lnTo>
                  <a:lnTo>
                    <a:pt x="1277" y="3202"/>
                  </a:lnTo>
                  <a:lnTo>
                    <a:pt x="1319" y="3265"/>
                  </a:lnTo>
                  <a:lnTo>
                    <a:pt x="1298" y="3349"/>
                  </a:lnTo>
                  <a:lnTo>
                    <a:pt x="1214" y="3328"/>
                  </a:lnTo>
                  <a:lnTo>
                    <a:pt x="1172" y="3411"/>
                  </a:lnTo>
                  <a:lnTo>
                    <a:pt x="1193" y="3432"/>
                  </a:lnTo>
                  <a:lnTo>
                    <a:pt x="1277" y="3432"/>
                  </a:lnTo>
                  <a:lnTo>
                    <a:pt x="1277" y="3516"/>
                  </a:lnTo>
                  <a:lnTo>
                    <a:pt x="1214" y="3558"/>
                  </a:lnTo>
                  <a:lnTo>
                    <a:pt x="1151" y="3516"/>
                  </a:lnTo>
                  <a:lnTo>
                    <a:pt x="1005" y="3516"/>
                  </a:lnTo>
                  <a:lnTo>
                    <a:pt x="900" y="3453"/>
                  </a:lnTo>
                  <a:lnTo>
                    <a:pt x="775" y="3474"/>
                  </a:lnTo>
                  <a:lnTo>
                    <a:pt x="712" y="3516"/>
                  </a:lnTo>
                  <a:lnTo>
                    <a:pt x="858" y="3662"/>
                  </a:lnTo>
                  <a:lnTo>
                    <a:pt x="963" y="3725"/>
                  </a:lnTo>
                  <a:lnTo>
                    <a:pt x="963" y="3830"/>
                  </a:lnTo>
                  <a:lnTo>
                    <a:pt x="1005" y="3934"/>
                  </a:lnTo>
                  <a:lnTo>
                    <a:pt x="1109" y="3955"/>
                  </a:lnTo>
                  <a:lnTo>
                    <a:pt x="1235" y="4039"/>
                  </a:lnTo>
                  <a:lnTo>
                    <a:pt x="1235" y="4081"/>
                  </a:lnTo>
                  <a:lnTo>
                    <a:pt x="1319" y="4081"/>
                  </a:lnTo>
                  <a:lnTo>
                    <a:pt x="1402" y="4102"/>
                  </a:lnTo>
                  <a:lnTo>
                    <a:pt x="1381" y="4144"/>
                  </a:lnTo>
                  <a:lnTo>
                    <a:pt x="1423" y="4206"/>
                  </a:lnTo>
                  <a:lnTo>
                    <a:pt x="1507" y="4186"/>
                  </a:lnTo>
                  <a:lnTo>
                    <a:pt x="1591" y="4186"/>
                  </a:lnTo>
                  <a:lnTo>
                    <a:pt x="1674" y="4081"/>
                  </a:lnTo>
                  <a:lnTo>
                    <a:pt x="1716" y="4081"/>
                  </a:lnTo>
                  <a:lnTo>
                    <a:pt x="1695" y="4186"/>
                  </a:lnTo>
                  <a:lnTo>
                    <a:pt x="1716" y="4374"/>
                  </a:lnTo>
                  <a:lnTo>
                    <a:pt x="1905" y="4562"/>
                  </a:lnTo>
                  <a:lnTo>
                    <a:pt x="2009" y="4583"/>
                  </a:lnTo>
                  <a:lnTo>
                    <a:pt x="2051" y="4583"/>
                  </a:lnTo>
                  <a:lnTo>
                    <a:pt x="2114" y="4667"/>
                  </a:lnTo>
                  <a:lnTo>
                    <a:pt x="2197" y="4897"/>
                  </a:lnTo>
                  <a:lnTo>
                    <a:pt x="2197" y="5127"/>
                  </a:lnTo>
                  <a:lnTo>
                    <a:pt x="2156" y="5315"/>
                  </a:lnTo>
                  <a:lnTo>
                    <a:pt x="2051" y="5462"/>
                  </a:lnTo>
                  <a:lnTo>
                    <a:pt x="2093" y="5546"/>
                  </a:lnTo>
                  <a:lnTo>
                    <a:pt x="2197" y="5650"/>
                  </a:lnTo>
                  <a:lnTo>
                    <a:pt x="2239" y="5629"/>
                  </a:lnTo>
                  <a:lnTo>
                    <a:pt x="2260" y="5713"/>
                  </a:lnTo>
                  <a:lnTo>
                    <a:pt x="2407" y="5734"/>
                  </a:lnTo>
                  <a:lnTo>
                    <a:pt x="2449" y="5859"/>
                  </a:lnTo>
                  <a:lnTo>
                    <a:pt x="2679" y="6131"/>
                  </a:lnTo>
                  <a:lnTo>
                    <a:pt x="2762" y="6152"/>
                  </a:lnTo>
                  <a:lnTo>
                    <a:pt x="2804" y="6236"/>
                  </a:lnTo>
                  <a:lnTo>
                    <a:pt x="2888" y="6341"/>
                  </a:lnTo>
                  <a:lnTo>
                    <a:pt x="3034" y="6362"/>
                  </a:lnTo>
                  <a:lnTo>
                    <a:pt x="3076" y="6445"/>
                  </a:lnTo>
                  <a:lnTo>
                    <a:pt x="3076" y="6571"/>
                  </a:lnTo>
                  <a:lnTo>
                    <a:pt x="3160" y="6655"/>
                  </a:lnTo>
                  <a:lnTo>
                    <a:pt x="3160" y="6717"/>
                  </a:lnTo>
                  <a:lnTo>
                    <a:pt x="3202" y="6822"/>
                  </a:lnTo>
                  <a:lnTo>
                    <a:pt x="3286" y="6864"/>
                  </a:lnTo>
                  <a:lnTo>
                    <a:pt x="3474" y="6780"/>
                  </a:lnTo>
                  <a:lnTo>
                    <a:pt x="3578" y="6613"/>
                  </a:lnTo>
                  <a:lnTo>
                    <a:pt x="3578" y="6487"/>
                  </a:lnTo>
                  <a:lnTo>
                    <a:pt x="3495" y="6445"/>
                  </a:lnTo>
                  <a:lnTo>
                    <a:pt x="3474" y="6341"/>
                  </a:lnTo>
                  <a:lnTo>
                    <a:pt x="3411" y="6278"/>
                  </a:lnTo>
                  <a:lnTo>
                    <a:pt x="3390" y="6173"/>
                  </a:lnTo>
                  <a:lnTo>
                    <a:pt x="3286" y="6131"/>
                  </a:lnTo>
                  <a:lnTo>
                    <a:pt x="3265" y="6048"/>
                  </a:lnTo>
                  <a:lnTo>
                    <a:pt x="3202" y="5964"/>
                  </a:lnTo>
                  <a:lnTo>
                    <a:pt x="3139" y="5943"/>
                  </a:lnTo>
                  <a:lnTo>
                    <a:pt x="3097" y="5964"/>
                  </a:lnTo>
                  <a:lnTo>
                    <a:pt x="3097" y="6048"/>
                  </a:lnTo>
                  <a:lnTo>
                    <a:pt x="3055" y="6069"/>
                  </a:lnTo>
                  <a:lnTo>
                    <a:pt x="3055" y="5985"/>
                  </a:lnTo>
                  <a:lnTo>
                    <a:pt x="2972" y="5943"/>
                  </a:lnTo>
                  <a:lnTo>
                    <a:pt x="2867" y="5818"/>
                  </a:lnTo>
                  <a:lnTo>
                    <a:pt x="2846" y="5734"/>
                  </a:lnTo>
                  <a:lnTo>
                    <a:pt x="2888" y="5629"/>
                  </a:lnTo>
                  <a:lnTo>
                    <a:pt x="2888" y="5504"/>
                  </a:lnTo>
                  <a:lnTo>
                    <a:pt x="2804" y="5399"/>
                  </a:lnTo>
                  <a:lnTo>
                    <a:pt x="2846" y="5294"/>
                  </a:lnTo>
                  <a:lnTo>
                    <a:pt x="2846" y="5232"/>
                  </a:lnTo>
                  <a:lnTo>
                    <a:pt x="2783" y="5148"/>
                  </a:lnTo>
                  <a:lnTo>
                    <a:pt x="2783" y="5085"/>
                  </a:lnTo>
                  <a:lnTo>
                    <a:pt x="2721" y="5002"/>
                  </a:lnTo>
                  <a:lnTo>
                    <a:pt x="2721" y="4897"/>
                  </a:lnTo>
                  <a:lnTo>
                    <a:pt x="2679" y="4834"/>
                  </a:lnTo>
                  <a:lnTo>
                    <a:pt x="2679" y="4688"/>
                  </a:lnTo>
                  <a:lnTo>
                    <a:pt x="2721" y="4604"/>
                  </a:lnTo>
                  <a:lnTo>
                    <a:pt x="2658" y="4395"/>
                  </a:lnTo>
                  <a:lnTo>
                    <a:pt x="2616" y="4290"/>
                  </a:lnTo>
                  <a:lnTo>
                    <a:pt x="2553" y="4206"/>
                  </a:lnTo>
                  <a:lnTo>
                    <a:pt x="2532" y="4186"/>
                  </a:lnTo>
                  <a:lnTo>
                    <a:pt x="2532" y="4248"/>
                  </a:lnTo>
                  <a:lnTo>
                    <a:pt x="2532" y="4290"/>
                  </a:lnTo>
                  <a:lnTo>
                    <a:pt x="2469" y="4353"/>
                  </a:lnTo>
                  <a:lnTo>
                    <a:pt x="2365" y="4186"/>
                  </a:lnTo>
                  <a:lnTo>
                    <a:pt x="2365" y="4102"/>
                  </a:lnTo>
                  <a:lnTo>
                    <a:pt x="2407" y="4039"/>
                  </a:lnTo>
                  <a:lnTo>
                    <a:pt x="2365" y="3976"/>
                  </a:lnTo>
                  <a:lnTo>
                    <a:pt x="2323" y="3955"/>
                  </a:lnTo>
                  <a:lnTo>
                    <a:pt x="2281" y="3746"/>
                  </a:lnTo>
                  <a:lnTo>
                    <a:pt x="2197" y="3579"/>
                  </a:lnTo>
                  <a:lnTo>
                    <a:pt x="2135" y="3558"/>
                  </a:lnTo>
                  <a:lnTo>
                    <a:pt x="2030" y="3453"/>
                  </a:lnTo>
                  <a:lnTo>
                    <a:pt x="2030" y="3328"/>
                  </a:lnTo>
                  <a:lnTo>
                    <a:pt x="2051" y="3202"/>
                  </a:lnTo>
                  <a:lnTo>
                    <a:pt x="1946" y="3056"/>
                  </a:lnTo>
                  <a:lnTo>
                    <a:pt x="1884" y="3035"/>
                  </a:lnTo>
                  <a:lnTo>
                    <a:pt x="1821" y="2993"/>
                  </a:lnTo>
                  <a:lnTo>
                    <a:pt x="1821" y="2846"/>
                  </a:lnTo>
                  <a:lnTo>
                    <a:pt x="1737" y="2784"/>
                  </a:lnTo>
                  <a:lnTo>
                    <a:pt x="1633" y="2742"/>
                  </a:lnTo>
                  <a:lnTo>
                    <a:pt x="1612" y="2637"/>
                  </a:lnTo>
                  <a:lnTo>
                    <a:pt x="1633" y="2574"/>
                  </a:lnTo>
                  <a:lnTo>
                    <a:pt x="1612" y="2407"/>
                  </a:lnTo>
                  <a:lnTo>
                    <a:pt x="1465" y="2302"/>
                  </a:lnTo>
                  <a:lnTo>
                    <a:pt x="1402" y="2219"/>
                  </a:lnTo>
                  <a:lnTo>
                    <a:pt x="1319" y="2198"/>
                  </a:lnTo>
                  <a:lnTo>
                    <a:pt x="1319" y="2093"/>
                  </a:lnTo>
                  <a:lnTo>
                    <a:pt x="1235" y="1947"/>
                  </a:lnTo>
                  <a:lnTo>
                    <a:pt x="1193" y="1863"/>
                  </a:lnTo>
                  <a:lnTo>
                    <a:pt x="1235" y="1779"/>
                  </a:lnTo>
                  <a:lnTo>
                    <a:pt x="1214" y="1361"/>
                  </a:lnTo>
                  <a:lnTo>
                    <a:pt x="1193" y="1131"/>
                  </a:lnTo>
                  <a:lnTo>
                    <a:pt x="1235" y="1005"/>
                  </a:lnTo>
                  <a:lnTo>
                    <a:pt x="1298" y="796"/>
                  </a:lnTo>
                  <a:lnTo>
                    <a:pt x="1277" y="691"/>
                  </a:lnTo>
                  <a:lnTo>
                    <a:pt x="1235" y="545"/>
                  </a:lnTo>
                  <a:lnTo>
                    <a:pt x="1319" y="691"/>
                  </a:lnTo>
                  <a:lnTo>
                    <a:pt x="1486" y="754"/>
                  </a:lnTo>
                  <a:lnTo>
                    <a:pt x="1570" y="921"/>
                  </a:lnTo>
                  <a:lnTo>
                    <a:pt x="1633" y="963"/>
                  </a:lnTo>
                  <a:lnTo>
                    <a:pt x="1737" y="963"/>
                  </a:lnTo>
                  <a:lnTo>
                    <a:pt x="1800" y="921"/>
                  </a:lnTo>
                  <a:lnTo>
                    <a:pt x="1884" y="1026"/>
                  </a:lnTo>
                  <a:lnTo>
                    <a:pt x="1925" y="1068"/>
                  </a:lnTo>
                  <a:lnTo>
                    <a:pt x="2030" y="1068"/>
                  </a:lnTo>
                  <a:lnTo>
                    <a:pt x="2156" y="1152"/>
                  </a:lnTo>
                  <a:lnTo>
                    <a:pt x="2156" y="1214"/>
                  </a:lnTo>
                  <a:lnTo>
                    <a:pt x="2093" y="1319"/>
                  </a:lnTo>
                  <a:lnTo>
                    <a:pt x="2093" y="1382"/>
                  </a:lnTo>
                  <a:lnTo>
                    <a:pt x="2135" y="1549"/>
                  </a:lnTo>
                  <a:lnTo>
                    <a:pt x="2156" y="1737"/>
                  </a:lnTo>
                  <a:lnTo>
                    <a:pt x="2218" y="1842"/>
                  </a:lnTo>
                  <a:lnTo>
                    <a:pt x="2239" y="1968"/>
                  </a:lnTo>
                  <a:lnTo>
                    <a:pt x="2218" y="2051"/>
                  </a:lnTo>
                  <a:lnTo>
                    <a:pt x="2239" y="2156"/>
                  </a:lnTo>
                  <a:lnTo>
                    <a:pt x="2407" y="2323"/>
                  </a:lnTo>
                  <a:lnTo>
                    <a:pt x="2365" y="2386"/>
                  </a:lnTo>
                  <a:lnTo>
                    <a:pt x="2344" y="2470"/>
                  </a:lnTo>
                  <a:lnTo>
                    <a:pt x="2407" y="2533"/>
                  </a:lnTo>
                  <a:lnTo>
                    <a:pt x="2428" y="2533"/>
                  </a:lnTo>
                  <a:lnTo>
                    <a:pt x="2469" y="2595"/>
                  </a:lnTo>
                  <a:lnTo>
                    <a:pt x="2532" y="2784"/>
                  </a:lnTo>
                  <a:lnTo>
                    <a:pt x="2616" y="2805"/>
                  </a:lnTo>
                  <a:lnTo>
                    <a:pt x="2658" y="2909"/>
                  </a:lnTo>
                  <a:lnTo>
                    <a:pt x="2658" y="3035"/>
                  </a:lnTo>
                  <a:lnTo>
                    <a:pt x="2721" y="3097"/>
                  </a:lnTo>
                  <a:lnTo>
                    <a:pt x="2783" y="3118"/>
                  </a:lnTo>
                  <a:lnTo>
                    <a:pt x="2846" y="3244"/>
                  </a:lnTo>
                  <a:lnTo>
                    <a:pt x="2867" y="3349"/>
                  </a:lnTo>
                  <a:lnTo>
                    <a:pt x="2951" y="3411"/>
                  </a:lnTo>
                  <a:lnTo>
                    <a:pt x="2972" y="3453"/>
                  </a:lnTo>
                  <a:lnTo>
                    <a:pt x="3055" y="3453"/>
                  </a:lnTo>
                  <a:lnTo>
                    <a:pt x="3097" y="3516"/>
                  </a:lnTo>
                  <a:lnTo>
                    <a:pt x="3181" y="3453"/>
                  </a:lnTo>
                  <a:lnTo>
                    <a:pt x="3244" y="3516"/>
                  </a:lnTo>
                  <a:lnTo>
                    <a:pt x="3244" y="3642"/>
                  </a:lnTo>
                  <a:lnTo>
                    <a:pt x="3181" y="3725"/>
                  </a:lnTo>
                  <a:lnTo>
                    <a:pt x="3202" y="3872"/>
                  </a:lnTo>
                  <a:lnTo>
                    <a:pt x="3390" y="4060"/>
                  </a:lnTo>
                  <a:lnTo>
                    <a:pt x="3474" y="4039"/>
                  </a:lnTo>
                  <a:lnTo>
                    <a:pt x="3558" y="4060"/>
                  </a:lnTo>
                  <a:lnTo>
                    <a:pt x="3516" y="4165"/>
                  </a:lnTo>
                  <a:lnTo>
                    <a:pt x="3578" y="4269"/>
                  </a:lnTo>
                  <a:lnTo>
                    <a:pt x="3683" y="4290"/>
                  </a:lnTo>
                  <a:lnTo>
                    <a:pt x="3767" y="4290"/>
                  </a:lnTo>
                  <a:lnTo>
                    <a:pt x="3850" y="4395"/>
                  </a:lnTo>
                  <a:lnTo>
                    <a:pt x="3892" y="4499"/>
                  </a:lnTo>
                  <a:lnTo>
                    <a:pt x="3976" y="4520"/>
                  </a:lnTo>
                  <a:lnTo>
                    <a:pt x="3997" y="4499"/>
                  </a:lnTo>
                  <a:lnTo>
                    <a:pt x="4018" y="4520"/>
                  </a:lnTo>
                  <a:lnTo>
                    <a:pt x="4039" y="4604"/>
                  </a:lnTo>
                  <a:lnTo>
                    <a:pt x="3997" y="4667"/>
                  </a:lnTo>
                  <a:lnTo>
                    <a:pt x="3934" y="4604"/>
                  </a:lnTo>
                  <a:lnTo>
                    <a:pt x="3850" y="4625"/>
                  </a:lnTo>
                  <a:lnTo>
                    <a:pt x="3767" y="4730"/>
                  </a:lnTo>
                  <a:lnTo>
                    <a:pt x="3704" y="4897"/>
                  </a:lnTo>
                  <a:lnTo>
                    <a:pt x="3725" y="5002"/>
                  </a:lnTo>
                  <a:lnTo>
                    <a:pt x="3809" y="5085"/>
                  </a:lnTo>
                  <a:lnTo>
                    <a:pt x="3913" y="5085"/>
                  </a:lnTo>
                  <a:lnTo>
                    <a:pt x="3997" y="5148"/>
                  </a:lnTo>
                  <a:lnTo>
                    <a:pt x="4206" y="5315"/>
                  </a:lnTo>
                  <a:lnTo>
                    <a:pt x="4353" y="5357"/>
                  </a:lnTo>
                  <a:lnTo>
                    <a:pt x="4415" y="5357"/>
                  </a:lnTo>
                  <a:lnTo>
                    <a:pt x="4436" y="5420"/>
                  </a:lnTo>
                  <a:lnTo>
                    <a:pt x="4499" y="5525"/>
                  </a:lnTo>
                  <a:lnTo>
                    <a:pt x="4541" y="5608"/>
                  </a:lnTo>
                  <a:lnTo>
                    <a:pt x="4499" y="5713"/>
                  </a:lnTo>
                  <a:lnTo>
                    <a:pt x="4415" y="5734"/>
                  </a:lnTo>
                  <a:lnTo>
                    <a:pt x="4436" y="5776"/>
                  </a:lnTo>
                  <a:lnTo>
                    <a:pt x="4520" y="5838"/>
                  </a:lnTo>
                  <a:lnTo>
                    <a:pt x="4708" y="5880"/>
                  </a:lnTo>
                  <a:lnTo>
                    <a:pt x="4708" y="5964"/>
                  </a:lnTo>
                  <a:lnTo>
                    <a:pt x="4750" y="5985"/>
                  </a:lnTo>
                  <a:lnTo>
                    <a:pt x="4897" y="6131"/>
                  </a:lnTo>
                  <a:lnTo>
                    <a:pt x="5085" y="6362"/>
                  </a:lnTo>
                  <a:lnTo>
                    <a:pt x="5231" y="6592"/>
                  </a:lnTo>
                  <a:lnTo>
                    <a:pt x="5399" y="6801"/>
                  </a:lnTo>
                  <a:lnTo>
                    <a:pt x="5399" y="6906"/>
                  </a:lnTo>
                  <a:lnTo>
                    <a:pt x="5608" y="7178"/>
                  </a:lnTo>
                  <a:lnTo>
                    <a:pt x="5650" y="7282"/>
                  </a:lnTo>
                  <a:lnTo>
                    <a:pt x="5587" y="7408"/>
                  </a:lnTo>
                  <a:lnTo>
                    <a:pt x="5650" y="7491"/>
                  </a:lnTo>
                  <a:lnTo>
                    <a:pt x="5692" y="7638"/>
                  </a:lnTo>
                  <a:lnTo>
                    <a:pt x="5817" y="7952"/>
                  </a:lnTo>
                  <a:lnTo>
                    <a:pt x="5817" y="8077"/>
                  </a:lnTo>
                  <a:lnTo>
                    <a:pt x="5775" y="8182"/>
                  </a:lnTo>
                  <a:lnTo>
                    <a:pt x="5650" y="8287"/>
                  </a:lnTo>
                  <a:lnTo>
                    <a:pt x="5608" y="8370"/>
                  </a:lnTo>
                  <a:lnTo>
                    <a:pt x="5671" y="8370"/>
                  </a:lnTo>
                  <a:lnTo>
                    <a:pt x="5754" y="8454"/>
                  </a:lnTo>
                  <a:lnTo>
                    <a:pt x="5692" y="8496"/>
                  </a:lnTo>
                  <a:lnTo>
                    <a:pt x="5566" y="8496"/>
                  </a:lnTo>
                  <a:lnTo>
                    <a:pt x="5482" y="8538"/>
                  </a:lnTo>
                  <a:lnTo>
                    <a:pt x="5482" y="8579"/>
                  </a:lnTo>
                  <a:lnTo>
                    <a:pt x="5566" y="8789"/>
                  </a:lnTo>
                  <a:lnTo>
                    <a:pt x="5650" y="8872"/>
                  </a:lnTo>
                  <a:lnTo>
                    <a:pt x="5650" y="8956"/>
                  </a:lnTo>
                  <a:lnTo>
                    <a:pt x="5754" y="9103"/>
                  </a:lnTo>
                  <a:lnTo>
                    <a:pt x="5796" y="9228"/>
                  </a:lnTo>
                  <a:lnTo>
                    <a:pt x="5859" y="9291"/>
                  </a:lnTo>
                  <a:lnTo>
                    <a:pt x="5922" y="9291"/>
                  </a:lnTo>
                  <a:lnTo>
                    <a:pt x="5943" y="9333"/>
                  </a:lnTo>
                  <a:lnTo>
                    <a:pt x="6131" y="9395"/>
                  </a:lnTo>
                  <a:lnTo>
                    <a:pt x="6278" y="9375"/>
                  </a:lnTo>
                  <a:lnTo>
                    <a:pt x="6340" y="9375"/>
                  </a:lnTo>
                  <a:lnTo>
                    <a:pt x="6299" y="9437"/>
                  </a:lnTo>
                  <a:lnTo>
                    <a:pt x="6299" y="9500"/>
                  </a:lnTo>
                  <a:lnTo>
                    <a:pt x="6424" y="9542"/>
                  </a:lnTo>
                  <a:lnTo>
                    <a:pt x="6591" y="9688"/>
                  </a:lnTo>
                  <a:lnTo>
                    <a:pt x="6696" y="9835"/>
                  </a:lnTo>
                  <a:lnTo>
                    <a:pt x="6759" y="9960"/>
                  </a:lnTo>
                  <a:lnTo>
                    <a:pt x="6863" y="10023"/>
                  </a:lnTo>
                  <a:lnTo>
                    <a:pt x="6926" y="10002"/>
                  </a:lnTo>
                  <a:lnTo>
                    <a:pt x="7031" y="10044"/>
                  </a:lnTo>
                  <a:lnTo>
                    <a:pt x="7115" y="10044"/>
                  </a:lnTo>
                  <a:lnTo>
                    <a:pt x="7345" y="10149"/>
                  </a:lnTo>
                  <a:lnTo>
                    <a:pt x="7428" y="10149"/>
                  </a:lnTo>
                  <a:lnTo>
                    <a:pt x="7449" y="10107"/>
                  </a:lnTo>
                  <a:lnTo>
                    <a:pt x="7512" y="10107"/>
                  </a:lnTo>
                  <a:lnTo>
                    <a:pt x="7575" y="10170"/>
                  </a:lnTo>
                  <a:lnTo>
                    <a:pt x="7847" y="10442"/>
                  </a:lnTo>
                  <a:lnTo>
                    <a:pt x="7910" y="10442"/>
                  </a:lnTo>
                  <a:lnTo>
                    <a:pt x="8098" y="10630"/>
                  </a:lnTo>
                  <a:lnTo>
                    <a:pt x="8328" y="10735"/>
                  </a:lnTo>
                  <a:lnTo>
                    <a:pt x="8621" y="10756"/>
                  </a:lnTo>
                  <a:lnTo>
                    <a:pt x="8747" y="10839"/>
                  </a:lnTo>
                  <a:lnTo>
                    <a:pt x="8830" y="10965"/>
                  </a:lnTo>
                  <a:lnTo>
                    <a:pt x="8998" y="10965"/>
                  </a:lnTo>
                  <a:lnTo>
                    <a:pt x="9144" y="11048"/>
                  </a:lnTo>
                  <a:lnTo>
                    <a:pt x="9228" y="10986"/>
                  </a:lnTo>
                  <a:lnTo>
                    <a:pt x="9249" y="11007"/>
                  </a:lnTo>
                  <a:lnTo>
                    <a:pt x="9332" y="11153"/>
                  </a:lnTo>
                  <a:lnTo>
                    <a:pt x="9479" y="11216"/>
                  </a:lnTo>
                  <a:lnTo>
                    <a:pt x="9625" y="11216"/>
                  </a:lnTo>
                  <a:lnTo>
                    <a:pt x="9730" y="11279"/>
                  </a:lnTo>
                  <a:lnTo>
                    <a:pt x="9960" y="11362"/>
                  </a:lnTo>
                  <a:lnTo>
                    <a:pt x="10148" y="11362"/>
                  </a:lnTo>
                  <a:lnTo>
                    <a:pt x="10295" y="11467"/>
                  </a:lnTo>
                  <a:lnTo>
                    <a:pt x="10588" y="11572"/>
                  </a:lnTo>
                  <a:lnTo>
                    <a:pt x="10692" y="11530"/>
                  </a:lnTo>
                  <a:lnTo>
                    <a:pt x="11006" y="11404"/>
                  </a:lnTo>
                  <a:lnTo>
                    <a:pt x="11111" y="11404"/>
                  </a:lnTo>
                  <a:lnTo>
                    <a:pt x="11299" y="11300"/>
                  </a:lnTo>
                  <a:lnTo>
                    <a:pt x="11404" y="11279"/>
                  </a:lnTo>
                  <a:lnTo>
                    <a:pt x="11613" y="11279"/>
                  </a:lnTo>
                  <a:lnTo>
                    <a:pt x="11613" y="11258"/>
                  </a:lnTo>
                  <a:lnTo>
                    <a:pt x="11467" y="11216"/>
                  </a:lnTo>
                  <a:lnTo>
                    <a:pt x="11404" y="11216"/>
                  </a:lnTo>
                  <a:lnTo>
                    <a:pt x="11404" y="11174"/>
                  </a:lnTo>
                  <a:lnTo>
                    <a:pt x="11529" y="11090"/>
                  </a:lnTo>
                  <a:lnTo>
                    <a:pt x="11550" y="11111"/>
                  </a:lnTo>
                  <a:lnTo>
                    <a:pt x="11550" y="11195"/>
                  </a:lnTo>
                  <a:lnTo>
                    <a:pt x="11634" y="11153"/>
                  </a:lnTo>
                  <a:lnTo>
                    <a:pt x="11718" y="11153"/>
                  </a:lnTo>
                  <a:lnTo>
                    <a:pt x="11718" y="11195"/>
                  </a:lnTo>
                  <a:lnTo>
                    <a:pt x="11655" y="11195"/>
                  </a:lnTo>
                  <a:lnTo>
                    <a:pt x="11634" y="11216"/>
                  </a:lnTo>
                  <a:lnTo>
                    <a:pt x="11655" y="11258"/>
                  </a:lnTo>
                  <a:lnTo>
                    <a:pt x="11760" y="11258"/>
                  </a:lnTo>
                  <a:lnTo>
                    <a:pt x="11864" y="11279"/>
                  </a:lnTo>
                  <a:lnTo>
                    <a:pt x="12032" y="11404"/>
                  </a:lnTo>
                  <a:lnTo>
                    <a:pt x="12094" y="11467"/>
                  </a:lnTo>
                  <a:lnTo>
                    <a:pt x="12094" y="11425"/>
                  </a:lnTo>
                  <a:lnTo>
                    <a:pt x="11969" y="11300"/>
                  </a:lnTo>
                  <a:lnTo>
                    <a:pt x="11780" y="11216"/>
                  </a:lnTo>
                  <a:lnTo>
                    <a:pt x="11780" y="11174"/>
                  </a:lnTo>
                  <a:lnTo>
                    <a:pt x="11822" y="11174"/>
                  </a:lnTo>
                  <a:lnTo>
                    <a:pt x="11843" y="11195"/>
                  </a:lnTo>
                  <a:lnTo>
                    <a:pt x="11948" y="11216"/>
                  </a:lnTo>
                  <a:lnTo>
                    <a:pt x="12053" y="11300"/>
                  </a:lnTo>
                  <a:lnTo>
                    <a:pt x="12157" y="11425"/>
                  </a:lnTo>
                  <a:lnTo>
                    <a:pt x="12157" y="11488"/>
                  </a:lnTo>
                  <a:lnTo>
                    <a:pt x="12199" y="11530"/>
                  </a:lnTo>
                  <a:lnTo>
                    <a:pt x="12597" y="11885"/>
                  </a:lnTo>
                  <a:lnTo>
                    <a:pt x="12722" y="11906"/>
                  </a:lnTo>
                  <a:lnTo>
                    <a:pt x="12764" y="11990"/>
                  </a:lnTo>
                  <a:lnTo>
                    <a:pt x="12910" y="12116"/>
                  </a:lnTo>
                  <a:lnTo>
                    <a:pt x="12994" y="12220"/>
                  </a:lnTo>
                  <a:lnTo>
                    <a:pt x="13015" y="12199"/>
                  </a:lnTo>
                  <a:lnTo>
                    <a:pt x="13036" y="12136"/>
                  </a:lnTo>
                  <a:lnTo>
                    <a:pt x="13099" y="12095"/>
                  </a:lnTo>
                  <a:lnTo>
                    <a:pt x="13099" y="12053"/>
                  </a:lnTo>
                  <a:lnTo>
                    <a:pt x="13078" y="12032"/>
                  </a:lnTo>
                  <a:lnTo>
                    <a:pt x="13036" y="11990"/>
                  </a:lnTo>
                  <a:lnTo>
                    <a:pt x="13078" y="11927"/>
                  </a:lnTo>
                  <a:lnTo>
                    <a:pt x="13036" y="11906"/>
                  </a:lnTo>
                  <a:lnTo>
                    <a:pt x="13036" y="11802"/>
                  </a:lnTo>
                  <a:lnTo>
                    <a:pt x="13392" y="11258"/>
                  </a:lnTo>
                  <a:lnTo>
                    <a:pt x="14124" y="11258"/>
                  </a:lnTo>
                  <a:lnTo>
                    <a:pt x="14187" y="11195"/>
                  </a:lnTo>
                  <a:lnTo>
                    <a:pt x="14187" y="11111"/>
                  </a:lnTo>
                  <a:lnTo>
                    <a:pt x="14124" y="11090"/>
                  </a:lnTo>
                  <a:lnTo>
                    <a:pt x="14019" y="11069"/>
                  </a:lnTo>
                  <a:lnTo>
                    <a:pt x="13977" y="11048"/>
                  </a:lnTo>
                  <a:lnTo>
                    <a:pt x="13957" y="10944"/>
                  </a:lnTo>
                  <a:lnTo>
                    <a:pt x="13936" y="10881"/>
                  </a:lnTo>
                  <a:lnTo>
                    <a:pt x="13852" y="10881"/>
                  </a:lnTo>
                  <a:lnTo>
                    <a:pt x="13768" y="10797"/>
                  </a:lnTo>
                  <a:lnTo>
                    <a:pt x="13664" y="10693"/>
                  </a:lnTo>
                  <a:lnTo>
                    <a:pt x="13643" y="10651"/>
                  </a:lnTo>
                  <a:lnTo>
                    <a:pt x="13559" y="10567"/>
                  </a:lnTo>
                  <a:lnTo>
                    <a:pt x="13810" y="10546"/>
                  </a:lnTo>
                  <a:lnTo>
                    <a:pt x="13831" y="10232"/>
                  </a:lnTo>
                  <a:lnTo>
                    <a:pt x="14814" y="10253"/>
                  </a:lnTo>
                  <a:lnTo>
                    <a:pt x="14856" y="10170"/>
                  </a:lnTo>
                  <a:lnTo>
                    <a:pt x="14898" y="10128"/>
                  </a:lnTo>
                  <a:lnTo>
                    <a:pt x="14982" y="10128"/>
                  </a:lnTo>
                  <a:lnTo>
                    <a:pt x="14982" y="10170"/>
                  </a:lnTo>
                  <a:lnTo>
                    <a:pt x="15003" y="10212"/>
                  </a:lnTo>
                  <a:lnTo>
                    <a:pt x="15024" y="10170"/>
                  </a:lnTo>
                  <a:lnTo>
                    <a:pt x="15086" y="10149"/>
                  </a:lnTo>
                  <a:lnTo>
                    <a:pt x="15086" y="10128"/>
                  </a:lnTo>
                  <a:lnTo>
                    <a:pt x="15170" y="10044"/>
                  </a:lnTo>
                  <a:lnTo>
                    <a:pt x="15191" y="9940"/>
                  </a:lnTo>
                  <a:lnTo>
                    <a:pt x="15212" y="9898"/>
                  </a:lnTo>
                  <a:lnTo>
                    <a:pt x="15317" y="9898"/>
                  </a:lnTo>
                  <a:lnTo>
                    <a:pt x="15421" y="9793"/>
                  </a:lnTo>
                  <a:lnTo>
                    <a:pt x="15526" y="9647"/>
                  </a:lnTo>
                  <a:lnTo>
                    <a:pt x="15610" y="9626"/>
                  </a:lnTo>
                  <a:lnTo>
                    <a:pt x="15610" y="9626"/>
                  </a:lnTo>
                  <a:lnTo>
                    <a:pt x="15589" y="9730"/>
                  </a:lnTo>
                  <a:lnTo>
                    <a:pt x="15526" y="9793"/>
                  </a:lnTo>
                  <a:lnTo>
                    <a:pt x="15547" y="9835"/>
                  </a:lnTo>
                  <a:lnTo>
                    <a:pt x="15651" y="9919"/>
                  </a:lnTo>
                  <a:lnTo>
                    <a:pt x="15714" y="10023"/>
                  </a:lnTo>
                  <a:lnTo>
                    <a:pt x="15735" y="10002"/>
                  </a:lnTo>
                  <a:lnTo>
                    <a:pt x="15840" y="9814"/>
                  </a:lnTo>
                  <a:lnTo>
                    <a:pt x="15944" y="9437"/>
                  </a:lnTo>
                  <a:lnTo>
                    <a:pt x="16007" y="9333"/>
                  </a:lnTo>
                  <a:lnTo>
                    <a:pt x="15944" y="9375"/>
                  </a:lnTo>
                  <a:lnTo>
                    <a:pt x="15902" y="9416"/>
                  </a:lnTo>
                  <a:lnTo>
                    <a:pt x="15840" y="9395"/>
                  </a:lnTo>
                  <a:lnTo>
                    <a:pt x="15840" y="9333"/>
                  </a:lnTo>
                  <a:lnTo>
                    <a:pt x="15965" y="9207"/>
                  </a:lnTo>
                  <a:lnTo>
                    <a:pt x="16007" y="9123"/>
                  </a:lnTo>
                  <a:lnTo>
                    <a:pt x="15902" y="9123"/>
                  </a:lnTo>
                  <a:lnTo>
                    <a:pt x="15819" y="9061"/>
                  </a:lnTo>
                  <a:lnTo>
                    <a:pt x="15840" y="9019"/>
                  </a:lnTo>
                  <a:lnTo>
                    <a:pt x="15965" y="8956"/>
                  </a:lnTo>
                  <a:lnTo>
                    <a:pt x="15965" y="8789"/>
                  </a:lnTo>
                  <a:lnTo>
                    <a:pt x="16028" y="8705"/>
                  </a:lnTo>
                  <a:lnTo>
                    <a:pt x="16279" y="8475"/>
                  </a:lnTo>
                  <a:lnTo>
                    <a:pt x="16426" y="8266"/>
                  </a:lnTo>
                  <a:lnTo>
                    <a:pt x="16488" y="8119"/>
                  </a:lnTo>
                  <a:lnTo>
                    <a:pt x="16488" y="8015"/>
                  </a:lnTo>
                  <a:lnTo>
                    <a:pt x="16321" y="7763"/>
                  </a:lnTo>
                  <a:lnTo>
                    <a:pt x="16216" y="7805"/>
                  </a:lnTo>
                  <a:lnTo>
                    <a:pt x="16237" y="7847"/>
                  </a:lnTo>
                  <a:lnTo>
                    <a:pt x="16174" y="7868"/>
                  </a:lnTo>
                  <a:lnTo>
                    <a:pt x="15923" y="7826"/>
                  </a:lnTo>
                  <a:lnTo>
                    <a:pt x="15693" y="7826"/>
                  </a:lnTo>
                  <a:lnTo>
                    <a:pt x="15693" y="7868"/>
                  </a:lnTo>
                  <a:lnTo>
                    <a:pt x="15547" y="7952"/>
                  </a:lnTo>
                  <a:lnTo>
                    <a:pt x="15505" y="7910"/>
                  </a:lnTo>
                  <a:lnTo>
                    <a:pt x="15379" y="7931"/>
                  </a:lnTo>
                  <a:lnTo>
                    <a:pt x="15275" y="8035"/>
                  </a:lnTo>
                  <a:lnTo>
                    <a:pt x="14793" y="8035"/>
                  </a:lnTo>
                  <a:lnTo>
                    <a:pt x="14396" y="8119"/>
                  </a:lnTo>
                  <a:lnTo>
                    <a:pt x="14396" y="8182"/>
                  </a:lnTo>
                  <a:lnTo>
                    <a:pt x="14501" y="8224"/>
                  </a:lnTo>
                  <a:lnTo>
                    <a:pt x="14291" y="8454"/>
                  </a:lnTo>
                  <a:lnTo>
                    <a:pt x="14270" y="8810"/>
                  </a:lnTo>
                  <a:lnTo>
                    <a:pt x="14291" y="8851"/>
                  </a:lnTo>
                  <a:lnTo>
                    <a:pt x="14082" y="9082"/>
                  </a:lnTo>
                  <a:lnTo>
                    <a:pt x="14082" y="9270"/>
                  </a:lnTo>
                  <a:lnTo>
                    <a:pt x="13957" y="9395"/>
                  </a:lnTo>
                  <a:lnTo>
                    <a:pt x="13873" y="9416"/>
                  </a:lnTo>
                  <a:lnTo>
                    <a:pt x="13622" y="9542"/>
                  </a:lnTo>
                  <a:lnTo>
                    <a:pt x="13643" y="9584"/>
                  </a:lnTo>
                  <a:lnTo>
                    <a:pt x="13747" y="9500"/>
                  </a:lnTo>
                  <a:lnTo>
                    <a:pt x="13726" y="9605"/>
                  </a:lnTo>
                  <a:lnTo>
                    <a:pt x="13726" y="9793"/>
                  </a:lnTo>
                  <a:lnTo>
                    <a:pt x="13622" y="9919"/>
                  </a:lnTo>
                  <a:lnTo>
                    <a:pt x="13538" y="9919"/>
                  </a:lnTo>
                  <a:lnTo>
                    <a:pt x="13517" y="9960"/>
                  </a:lnTo>
                  <a:lnTo>
                    <a:pt x="13454" y="9919"/>
                  </a:lnTo>
                  <a:lnTo>
                    <a:pt x="13329" y="9835"/>
                  </a:lnTo>
                  <a:lnTo>
                    <a:pt x="13350" y="9793"/>
                  </a:lnTo>
                  <a:lnTo>
                    <a:pt x="13454" y="9730"/>
                  </a:lnTo>
                  <a:lnTo>
                    <a:pt x="13308" y="9688"/>
                  </a:lnTo>
                  <a:lnTo>
                    <a:pt x="13245" y="9730"/>
                  </a:lnTo>
                  <a:lnTo>
                    <a:pt x="13120" y="9709"/>
                  </a:lnTo>
                  <a:lnTo>
                    <a:pt x="12973" y="9709"/>
                  </a:lnTo>
                  <a:lnTo>
                    <a:pt x="12869" y="9793"/>
                  </a:lnTo>
                  <a:lnTo>
                    <a:pt x="12722" y="9814"/>
                  </a:lnTo>
                  <a:lnTo>
                    <a:pt x="12513" y="9814"/>
                  </a:lnTo>
                  <a:lnTo>
                    <a:pt x="12492" y="9856"/>
                  </a:lnTo>
                  <a:lnTo>
                    <a:pt x="12262" y="10002"/>
                  </a:lnTo>
                  <a:lnTo>
                    <a:pt x="12178" y="10002"/>
                  </a:lnTo>
                  <a:lnTo>
                    <a:pt x="12157" y="9940"/>
                  </a:lnTo>
                  <a:lnTo>
                    <a:pt x="11948" y="10002"/>
                  </a:lnTo>
                  <a:lnTo>
                    <a:pt x="11822" y="10044"/>
                  </a:lnTo>
                  <a:lnTo>
                    <a:pt x="11760" y="9919"/>
                  </a:lnTo>
                  <a:lnTo>
                    <a:pt x="11634" y="9730"/>
                  </a:lnTo>
                  <a:lnTo>
                    <a:pt x="11467" y="9647"/>
                  </a:lnTo>
                  <a:lnTo>
                    <a:pt x="11425" y="9605"/>
                  </a:lnTo>
                  <a:lnTo>
                    <a:pt x="11257" y="9605"/>
                  </a:lnTo>
                  <a:lnTo>
                    <a:pt x="11216" y="9626"/>
                  </a:lnTo>
                  <a:lnTo>
                    <a:pt x="11132" y="9521"/>
                  </a:lnTo>
                  <a:lnTo>
                    <a:pt x="10902" y="9270"/>
                  </a:lnTo>
                  <a:lnTo>
                    <a:pt x="10881" y="9165"/>
                  </a:lnTo>
                  <a:lnTo>
                    <a:pt x="10881" y="9082"/>
                  </a:lnTo>
                  <a:lnTo>
                    <a:pt x="10776" y="8914"/>
                  </a:lnTo>
                  <a:lnTo>
                    <a:pt x="10713" y="8789"/>
                  </a:lnTo>
                  <a:lnTo>
                    <a:pt x="10400" y="8454"/>
                  </a:lnTo>
                  <a:lnTo>
                    <a:pt x="10379" y="8328"/>
                  </a:lnTo>
                  <a:lnTo>
                    <a:pt x="10316" y="8245"/>
                  </a:lnTo>
                  <a:lnTo>
                    <a:pt x="10358" y="8161"/>
                  </a:lnTo>
                  <a:lnTo>
                    <a:pt x="10316" y="8077"/>
                  </a:lnTo>
                  <a:lnTo>
                    <a:pt x="10253" y="7847"/>
                  </a:lnTo>
                  <a:lnTo>
                    <a:pt x="10169" y="7763"/>
                  </a:lnTo>
                  <a:lnTo>
                    <a:pt x="10190" y="7638"/>
                  </a:lnTo>
                  <a:lnTo>
                    <a:pt x="10316" y="7805"/>
                  </a:lnTo>
                  <a:lnTo>
                    <a:pt x="10316" y="8015"/>
                  </a:lnTo>
                  <a:lnTo>
                    <a:pt x="10379" y="7973"/>
                  </a:lnTo>
                  <a:lnTo>
                    <a:pt x="10379" y="7805"/>
                  </a:lnTo>
                  <a:lnTo>
                    <a:pt x="10211" y="7554"/>
                  </a:lnTo>
                  <a:lnTo>
                    <a:pt x="10253" y="7429"/>
                  </a:lnTo>
                  <a:lnTo>
                    <a:pt x="10190" y="7219"/>
                  </a:lnTo>
                  <a:lnTo>
                    <a:pt x="10169" y="7115"/>
                  </a:lnTo>
                  <a:lnTo>
                    <a:pt x="10253" y="7010"/>
                  </a:lnTo>
                  <a:lnTo>
                    <a:pt x="10295" y="6717"/>
                  </a:lnTo>
                  <a:lnTo>
                    <a:pt x="10253" y="6571"/>
                  </a:lnTo>
                  <a:lnTo>
                    <a:pt x="10316" y="6278"/>
                  </a:lnTo>
                  <a:lnTo>
                    <a:pt x="10316" y="6173"/>
                  </a:lnTo>
                  <a:lnTo>
                    <a:pt x="10358" y="6090"/>
                  </a:lnTo>
                  <a:lnTo>
                    <a:pt x="10316" y="6048"/>
                  </a:lnTo>
                  <a:lnTo>
                    <a:pt x="10316" y="5922"/>
                  </a:lnTo>
                  <a:lnTo>
                    <a:pt x="10379" y="5859"/>
                  </a:lnTo>
                  <a:lnTo>
                    <a:pt x="10400" y="5713"/>
                  </a:lnTo>
                  <a:lnTo>
                    <a:pt x="10420" y="5650"/>
                  </a:lnTo>
                  <a:lnTo>
                    <a:pt x="10358" y="5608"/>
                  </a:lnTo>
                  <a:lnTo>
                    <a:pt x="10420" y="5504"/>
                  </a:lnTo>
                  <a:lnTo>
                    <a:pt x="10420" y="5336"/>
                  </a:lnTo>
                  <a:lnTo>
                    <a:pt x="10525" y="5336"/>
                  </a:lnTo>
                  <a:lnTo>
                    <a:pt x="10504" y="5441"/>
                  </a:lnTo>
                  <a:lnTo>
                    <a:pt x="10504" y="5525"/>
                  </a:lnTo>
                  <a:lnTo>
                    <a:pt x="10567" y="5504"/>
                  </a:lnTo>
                  <a:lnTo>
                    <a:pt x="10588" y="5399"/>
                  </a:lnTo>
                  <a:lnTo>
                    <a:pt x="10672" y="5294"/>
                  </a:lnTo>
                  <a:lnTo>
                    <a:pt x="10692" y="5148"/>
                  </a:lnTo>
                  <a:lnTo>
                    <a:pt x="10734" y="5106"/>
                  </a:lnTo>
                  <a:lnTo>
                    <a:pt x="10776" y="4939"/>
                  </a:lnTo>
                  <a:lnTo>
                    <a:pt x="10776" y="4897"/>
                  </a:lnTo>
                  <a:lnTo>
                    <a:pt x="10692" y="4939"/>
                  </a:lnTo>
                  <a:lnTo>
                    <a:pt x="10672" y="5127"/>
                  </a:lnTo>
                  <a:lnTo>
                    <a:pt x="10567" y="5190"/>
                  </a:lnTo>
                  <a:lnTo>
                    <a:pt x="10588" y="5106"/>
                  </a:lnTo>
                  <a:lnTo>
                    <a:pt x="10525" y="5085"/>
                  </a:lnTo>
                  <a:lnTo>
                    <a:pt x="10504" y="5002"/>
                  </a:lnTo>
                  <a:lnTo>
                    <a:pt x="10400" y="5002"/>
                  </a:lnTo>
                  <a:lnTo>
                    <a:pt x="10295" y="4918"/>
                  </a:lnTo>
                  <a:lnTo>
                    <a:pt x="10107" y="4876"/>
                  </a:lnTo>
                  <a:lnTo>
                    <a:pt x="10002" y="4771"/>
                  </a:lnTo>
                  <a:lnTo>
                    <a:pt x="9939" y="4730"/>
                  </a:lnTo>
                  <a:lnTo>
                    <a:pt x="9856" y="4730"/>
                  </a:lnTo>
                  <a:lnTo>
                    <a:pt x="9793" y="4709"/>
                  </a:lnTo>
                  <a:lnTo>
                    <a:pt x="9772" y="4709"/>
                  </a:lnTo>
                  <a:lnTo>
                    <a:pt x="9730" y="4667"/>
                  </a:lnTo>
                  <a:lnTo>
                    <a:pt x="9751" y="4499"/>
                  </a:lnTo>
                  <a:lnTo>
                    <a:pt x="9625" y="4165"/>
                  </a:lnTo>
                  <a:lnTo>
                    <a:pt x="9625" y="4144"/>
                  </a:lnTo>
                  <a:lnTo>
                    <a:pt x="9625" y="4081"/>
                  </a:lnTo>
                  <a:lnTo>
                    <a:pt x="9625" y="3976"/>
                  </a:lnTo>
                  <a:lnTo>
                    <a:pt x="9646" y="3872"/>
                  </a:lnTo>
                  <a:lnTo>
                    <a:pt x="9542" y="3788"/>
                  </a:lnTo>
                  <a:lnTo>
                    <a:pt x="9479" y="3683"/>
                  </a:lnTo>
                  <a:lnTo>
                    <a:pt x="9458" y="3579"/>
                  </a:lnTo>
                  <a:lnTo>
                    <a:pt x="9374" y="3537"/>
                  </a:lnTo>
                  <a:lnTo>
                    <a:pt x="9353" y="3453"/>
                  </a:lnTo>
                  <a:lnTo>
                    <a:pt x="9312" y="3432"/>
                  </a:lnTo>
                  <a:lnTo>
                    <a:pt x="9228" y="3223"/>
                  </a:lnTo>
                  <a:lnTo>
                    <a:pt x="9207" y="3139"/>
                  </a:lnTo>
                  <a:lnTo>
                    <a:pt x="9123" y="3118"/>
                  </a:lnTo>
                  <a:lnTo>
                    <a:pt x="9123" y="2951"/>
                  </a:lnTo>
                  <a:lnTo>
                    <a:pt x="9123" y="2888"/>
                  </a:lnTo>
                  <a:lnTo>
                    <a:pt x="9060" y="2825"/>
                  </a:lnTo>
                  <a:lnTo>
                    <a:pt x="9040" y="2721"/>
                  </a:lnTo>
                  <a:lnTo>
                    <a:pt x="8935" y="2574"/>
                  </a:lnTo>
                  <a:lnTo>
                    <a:pt x="8830" y="2491"/>
                  </a:lnTo>
                  <a:lnTo>
                    <a:pt x="8788" y="2386"/>
                  </a:lnTo>
                  <a:lnTo>
                    <a:pt x="8705" y="2365"/>
                  </a:lnTo>
                  <a:lnTo>
                    <a:pt x="8621" y="2365"/>
                  </a:lnTo>
                  <a:lnTo>
                    <a:pt x="8600" y="2323"/>
                  </a:lnTo>
                  <a:lnTo>
                    <a:pt x="8579" y="2302"/>
                  </a:lnTo>
                  <a:lnTo>
                    <a:pt x="8475" y="2323"/>
                  </a:lnTo>
                  <a:lnTo>
                    <a:pt x="8370" y="2302"/>
                  </a:lnTo>
                  <a:lnTo>
                    <a:pt x="8265" y="2302"/>
                  </a:lnTo>
                  <a:lnTo>
                    <a:pt x="8223" y="2386"/>
                  </a:lnTo>
                  <a:lnTo>
                    <a:pt x="8182" y="2386"/>
                  </a:lnTo>
                  <a:lnTo>
                    <a:pt x="8161" y="2365"/>
                  </a:lnTo>
                  <a:lnTo>
                    <a:pt x="8119" y="2365"/>
                  </a:lnTo>
                  <a:lnTo>
                    <a:pt x="8035" y="2386"/>
                  </a:lnTo>
                  <a:lnTo>
                    <a:pt x="7993" y="2428"/>
                  </a:lnTo>
                  <a:lnTo>
                    <a:pt x="7910" y="2595"/>
                  </a:lnTo>
                  <a:lnTo>
                    <a:pt x="7868" y="2679"/>
                  </a:lnTo>
                  <a:lnTo>
                    <a:pt x="7868" y="2700"/>
                  </a:lnTo>
                  <a:lnTo>
                    <a:pt x="7868" y="2742"/>
                  </a:lnTo>
                  <a:lnTo>
                    <a:pt x="7805" y="2742"/>
                  </a:lnTo>
                  <a:lnTo>
                    <a:pt x="7700" y="2825"/>
                  </a:lnTo>
                  <a:lnTo>
                    <a:pt x="7700" y="2846"/>
                  </a:lnTo>
                  <a:lnTo>
                    <a:pt x="7659" y="2888"/>
                  </a:lnTo>
                  <a:lnTo>
                    <a:pt x="7596" y="2888"/>
                  </a:lnTo>
                  <a:lnTo>
                    <a:pt x="7575" y="2825"/>
                  </a:lnTo>
                  <a:lnTo>
                    <a:pt x="7449" y="2784"/>
                  </a:lnTo>
                  <a:lnTo>
                    <a:pt x="7366" y="2742"/>
                  </a:lnTo>
                  <a:lnTo>
                    <a:pt x="7345" y="2700"/>
                  </a:lnTo>
                  <a:lnTo>
                    <a:pt x="7219" y="2637"/>
                  </a:lnTo>
                  <a:lnTo>
                    <a:pt x="7156" y="2637"/>
                  </a:lnTo>
                  <a:lnTo>
                    <a:pt x="7115" y="2595"/>
                  </a:lnTo>
                  <a:lnTo>
                    <a:pt x="7115" y="2574"/>
                  </a:lnTo>
                  <a:lnTo>
                    <a:pt x="7073" y="2512"/>
                  </a:lnTo>
                  <a:lnTo>
                    <a:pt x="7031" y="2491"/>
                  </a:lnTo>
                  <a:lnTo>
                    <a:pt x="6989" y="2491"/>
                  </a:lnTo>
                  <a:lnTo>
                    <a:pt x="6947" y="2470"/>
                  </a:lnTo>
                  <a:lnTo>
                    <a:pt x="6926" y="2470"/>
                  </a:lnTo>
                  <a:lnTo>
                    <a:pt x="6926" y="2428"/>
                  </a:lnTo>
                  <a:lnTo>
                    <a:pt x="6905" y="2323"/>
                  </a:lnTo>
                  <a:lnTo>
                    <a:pt x="6822" y="2261"/>
                  </a:lnTo>
                  <a:lnTo>
                    <a:pt x="6717" y="2114"/>
                  </a:lnTo>
                  <a:lnTo>
                    <a:pt x="6717" y="2093"/>
                  </a:lnTo>
                  <a:lnTo>
                    <a:pt x="6801" y="2072"/>
                  </a:lnTo>
                  <a:lnTo>
                    <a:pt x="6822" y="2051"/>
                  </a:lnTo>
                  <a:lnTo>
                    <a:pt x="6822" y="1968"/>
                  </a:lnTo>
                  <a:lnTo>
                    <a:pt x="6738" y="1884"/>
                  </a:lnTo>
                  <a:lnTo>
                    <a:pt x="6717" y="1863"/>
                  </a:lnTo>
                  <a:lnTo>
                    <a:pt x="6696" y="1842"/>
                  </a:lnTo>
                  <a:lnTo>
                    <a:pt x="6654" y="1800"/>
                  </a:lnTo>
                  <a:lnTo>
                    <a:pt x="6633" y="1675"/>
                  </a:lnTo>
                  <a:lnTo>
                    <a:pt x="6591" y="1591"/>
                  </a:lnTo>
                  <a:lnTo>
                    <a:pt x="6508" y="1549"/>
                  </a:lnTo>
                  <a:lnTo>
                    <a:pt x="6424" y="1528"/>
                  </a:lnTo>
                  <a:lnTo>
                    <a:pt x="6466" y="1465"/>
                  </a:lnTo>
                  <a:lnTo>
                    <a:pt x="6466" y="1424"/>
                  </a:lnTo>
                  <a:lnTo>
                    <a:pt x="6403" y="1340"/>
                  </a:lnTo>
                  <a:lnTo>
                    <a:pt x="6299" y="1319"/>
                  </a:lnTo>
                  <a:lnTo>
                    <a:pt x="6319" y="1256"/>
                  </a:lnTo>
                  <a:lnTo>
                    <a:pt x="6278" y="1173"/>
                  </a:lnTo>
                  <a:lnTo>
                    <a:pt x="6215" y="1173"/>
                  </a:lnTo>
                  <a:lnTo>
                    <a:pt x="6194" y="1131"/>
                  </a:lnTo>
                  <a:lnTo>
                    <a:pt x="6131" y="1068"/>
                  </a:lnTo>
                  <a:lnTo>
                    <a:pt x="6068" y="942"/>
                  </a:lnTo>
                  <a:lnTo>
                    <a:pt x="5943" y="859"/>
                  </a:lnTo>
                  <a:lnTo>
                    <a:pt x="5022" y="838"/>
                  </a:lnTo>
                  <a:lnTo>
                    <a:pt x="4980" y="1047"/>
                  </a:lnTo>
                  <a:lnTo>
                    <a:pt x="3327" y="1005"/>
                  </a:lnTo>
                  <a:lnTo>
                    <a:pt x="1402" y="105"/>
                  </a:lnTo>
                  <a:lnTo>
                    <a:pt x="1402" y="64"/>
                  </a:lnTo>
                  <a:lnTo>
                    <a:pt x="138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82"/>
            <p:cNvSpPr/>
            <p:nvPr/>
          </p:nvSpPr>
          <p:spPr>
            <a:xfrm>
              <a:off x="3378594" y="3107749"/>
              <a:ext cx="19445" cy="26657"/>
            </a:xfrm>
            <a:custGeom>
              <a:avLst/>
              <a:gdLst/>
              <a:ahLst/>
              <a:cxnLst/>
              <a:rect l="l" t="t" r="r" b="b"/>
              <a:pathLst>
                <a:path w="1633" h="2344" extrusionOk="0">
                  <a:moveTo>
                    <a:pt x="336" y="0"/>
                  </a:moveTo>
                  <a:lnTo>
                    <a:pt x="231" y="84"/>
                  </a:lnTo>
                  <a:lnTo>
                    <a:pt x="126" y="147"/>
                  </a:lnTo>
                  <a:lnTo>
                    <a:pt x="85" y="209"/>
                  </a:lnTo>
                  <a:lnTo>
                    <a:pt x="1" y="314"/>
                  </a:lnTo>
                  <a:lnTo>
                    <a:pt x="1" y="460"/>
                  </a:lnTo>
                  <a:lnTo>
                    <a:pt x="64" y="607"/>
                  </a:lnTo>
                  <a:lnTo>
                    <a:pt x="22" y="732"/>
                  </a:lnTo>
                  <a:lnTo>
                    <a:pt x="22" y="816"/>
                  </a:lnTo>
                  <a:lnTo>
                    <a:pt x="126" y="879"/>
                  </a:lnTo>
                  <a:lnTo>
                    <a:pt x="189" y="963"/>
                  </a:lnTo>
                  <a:lnTo>
                    <a:pt x="231" y="1067"/>
                  </a:lnTo>
                  <a:lnTo>
                    <a:pt x="273" y="1193"/>
                  </a:lnTo>
                  <a:lnTo>
                    <a:pt x="294" y="1256"/>
                  </a:lnTo>
                  <a:lnTo>
                    <a:pt x="273" y="1360"/>
                  </a:lnTo>
                  <a:lnTo>
                    <a:pt x="189" y="1444"/>
                  </a:lnTo>
                  <a:lnTo>
                    <a:pt x="189" y="1590"/>
                  </a:lnTo>
                  <a:lnTo>
                    <a:pt x="231" y="1653"/>
                  </a:lnTo>
                  <a:lnTo>
                    <a:pt x="189" y="1779"/>
                  </a:lnTo>
                  <a:lnTo>
                    <a:pt x="64" y="1883"/>
                  </a:lnTo>
                  <a:lnTo>
                    <a:pt x="1" y="1883"/>
                  </a:lnTo>
                  <a:lnTo>
                    <a:pt x="22" y="1925"/>
                  </a:lnTo>
                  <a:lnTo>
                    <a:pt x="85" y="2009"/>
                  </a:lnTo>
                  <a:lnTo>
                    <a:pt x="106" y="2030"/>
                  </a:lnTo>
                  <a:lnTo>
                    <a:pt x="106" y="2113"/>
                  </a:lnTo>
                  <a:lnTo>
                    <a:pt x="189" y="2197"/>
                  </a:lnTo>
                  <a:lnTo>
                    <a:pt x="294" y="2218"/>
                  </a:lnTo>
                  <a:lnTo>
                    <a:pt x="336" y="2134"/>
                  </a:lnTo>
                  <a:lnTo>
                    <a:pt x="419" y="2113"/>
                  </a:lnTo>
                  <a:lnTo>
                    <a:pt x="503" y="2113"/>
                  </a:lnTo>
                  <a:lnTo>
                    <a:pt x="503" y="2176"/>
                  </a:lnTo>
                  <a:lnTo>
                    <a:pt x="545" y="2197"/>
                  </a:lnTo>
                  <a:lnTo>
                    <a:pt x="545" y="2323"/>
                  </a:lnTo>
                  <a:lnTo>
                    <a:pt x="608" y="2344"/>
                  </a:lnTo>
                  <a:lnTo>
                    <a:pt x="712" y="2281"/>
                  </a:lnTo>
                  <a:lnTo>
                    <a:pt x="733" y="2197"/>
                  </a:lnTo>
                  <a:lnTo>
                    <a:pt x="817" y="2134"/>
                  </a:lnTo>
                  <a:lnTo>
                    <a:pt x="880" y="2113"/>
                  </a:lnTo>
                  <a:lnTo>
                    <a:pt x="963" y="1988"/>
                  </a:lnTo>
                  <a:lnTo>
                    <a:pt x="1068" y="1820"/>
                  </a:lnTo>
                  <a:lnTo>
                    <a:pt x="1173" y="1590"/>
                  </a:lnTo>
                  <a:lnTo>
                    <a:pt x="1173" y="1486"/>
                  </a:lnTo>
                  <a:lnTo>
                    <a:pt x="1340" y="1297"/>
                  </a:lnTo>
                  <a:lnTo>
                    <a:pt x="1466" y="1130"/>
                  </a:lnTo>
                  <a:lnTo>
                    <a:pt x="1528" y="1046"/>
                  </a:lnTo>
                  <a:lnTo>
                    <a:pt x="1633" y="921"/>
                  </a:lnTo>
                  <a:lnTo>
                    <a:pt x="1591" y="774"/>
                  </a:lnTo>
                  <a:lnTo>
                    <a:pt x="1487" y="649"/>
                  </a:lnTo>
                  <a:lnTo>
                    <a:pt x="1466" y="711"/>
                  </a:lnTo>
                  <a:lnTo>
                    <a:pt x="1382" y="649"/>
                  </a:lnTo>
                  <a:lnTo>
                    <a:pt x="1361" y="544"/>
                  </a:lnTo>
                  <a:lnTo>
                    <a:pt x="1173" y="335"/>
                  </a:lnTo>
                  <a:lnTo>
                    <a:pt x="1131" y="335"/>
                  </a:lnTo>
                  <a:lnTo>
                    <a:pt x="963" y="209"/>
                  </a:lnTo>
                  <a:lnTo>
                    <a:pt x="650" y="105"/>
                  </a:lnTo>
                  <a:lnTo>
                    <a:pt x="524" y="21"/>
                  </a:lnTo>
                  <a:lnTo>
                    <a:pt x="33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82"/>
            <p:cNvSpPr/>
            <p:nvPr/>
          </p:nvSpPr>
          <p:spPr>
            <a:xfrm>
              <a:off x="3354434" y="3105122"/>
              <a:ext cx="27661" cy="28807"/>
            </a:xfrm>
            <a:custGeom>
              <a:avLst/>
              <a:gdLst/>
              <a:ahLst/>
              <a:cxnLst/>
              <a:rect l="l" t="t" r="r" b="b"/>
              <a:pathLst>
                <a:path w="2323" h="2533" extrusionOk="0">
                  <a:moveTo>
                    <a:pt x="1632" y="1"/>
                  </a:moveTo>
                  <a:lnTo>
                    <a:pt x="1528" y="43"/>
                  </a:lnTo>
                  <a:lnTo>
                    <a:pt x="1339" y="22"/>
                  </a:lnTo>
                  <a:lnTo>
                    <a:pt x="1151" y="64"/>
                  </a:lnTo>
                  <a:lnTo>
                    <a:pt x="963" y="22"/>
                  </a:lnTo>
                  <a:lnTo>
                    <a:pt x="691" y="22"/>
                  </a:lnTo>
                  <a:lnTo>
                    <a:pt x="544" y="64"/>
                  </a:lnTo>
                  <a:lnTo>
                    <a:pt x="544" y="210"/>
                  </a:lnTo>
                  <a:lnTo>
                    <a:pt x="482" y="336"/>
                  </a:lnTo>
                  <a:lnTo>
                    <a:pt x="523" y="419"/>
                  </a:lnTo>
                  <a:lnTo>
                    <a:pt x="440" y="524"/>
                  </a:lnTo>
                  <a:lnTo>
                    <a:pt x="335" y="566"/>
                  </a:lnTo>
                  <a:lnTo>
                    <a:pt x="168" y="566"/>
                  </a:lnTo>
                  <a:lnTo>
                    <a:pt x="105" y="691"/>
                  </a:lnTo>
                  <a:lnTo>
                    <a:pt x="105" y="838"/>
                  </a:lnTo>
                  <a:lnTo>
                    <a:pt x="0" y="1068"/>
                  </a:lnTo>
                  <a:lnTo>
                    <a:pt x="21" y="1152"/>
                  </a:lnTo>
                  <a:lnTo>
                    <a:pt x="126" y="1194"/>
                  </a:lnTo>
                  <a:lnTo>
                    <a:pt x="168" y="1277"/>
                  </a:lnTo>
                  <a:lnTo>
                    <a:pt x="210" y="1319"/>
                  </a:lnTo>
                  <a:lnTo>
                    <a:pt x="272" y="1424"/>
                  </a:lnTo>
                  <a:lnTo>
                    <a:pt x="272" y="1507"/>
                  </a:lnTo>
                  <a:lnTo>
                    <a:pt x="335" y="1570"/>
                  </a:lnTo>
                  <a:lnTo>
                    <a:pt x="419" y="1570"/>
                  </a:lnTo>
                  <a:lnTo>
                    <a:pt x="461" y="1591"/>
                  </a:lnTo>
                  <a:lnTo>
                    <a:pt x="482" y="1696"/>
                  </a:lnTo>
                  <a:lnTo>
                    <a:pt x="523" y="1842"/>
                  </a:lnTo>
                  <a:lnTo>
                    <a:pt x="523" y="1989"/>
                  </a:lnTo>
                  <a:lnTo>
                    <a:pt x="586" y="2010"/>
                  </a:lnTo>
                  <a:lnTo>
                    <a:pt x="670" y="2135"/>
                  </a:lnTo>
                  <a:lnTo>
                    <a:pt x="691" y="2219"/>
                  </a:lnTo>
                  <a:lnTo>
                    <a:pt x="795" y="2261"/>
                  </a:lnTo>
                  <a:lnTo>
                    <a:pt x="795" y="2323"/>
                  </a:lnTo>
                  <a:lnTo>
                    <a:pt x="858" y="2407"/>
                  </a:lnTo>
                  <a:lnTo>
                    <a:pt x="942" y="2449"/>
                  </a:lnTo>
                  <a:lnTo>
                    <a:pt x="984" y="2449"/>
                  </a:lnTo>
                  <a:lnTo>
                    <a:pt x="1005" y="2470"/>
                  </a:lnTo>
                  <a:lnTo>
                    <a:pt x="1172" y="2533"/>
                  </a:lnTo>
                  <a:lnTo>
                    <a:pt x="1256" y="2533"/>
                  </a:lnTo>
                  <a:lnTo>
                    <a:pt x="1277" y="2470"/>
                  </a:lnTo>
                  <a:lnTo>
                    <a:pt x="1214" y="2344"/>
                  </a:lnTo>
                  <a:lnTo>
                    <a:pt x="1193" y="2303"/>
                  </a:lnTo>
                  <a:lnTo>
                    <a:pt x="1088" y="2198"/>
                  </a:lnTo>
                  <a:lnTo>
                    <a:pt x="1109" y="2093"/>
                  </a:lnTo>
                  <a:lnTo>
                    <a:pt x="1214" y="2010"/>
                  </a:lnTo>
                  <a:lnTo>
                    <a:pt x="1339" y="2031"/>
                  </a:lnTo>
                  <a:lnTo>
                    <a:pt x="1591" y="2031"/>
                  </a:lnTo>
                  <a:lnTo>
                    <a:pt x="1695" y="1989"/>
                  </a:lnTo>
                  <a:lnTo>
                    <a:pt x="1842" y="1989"/>
                  </a:lnTo>
                  <a:lnTo>
                    <a:pt x="1946" y="2093"/>
                  </a:lnTo>
                  <a:lnTo>
                    <a:pt x="2030" y="2114"/>
                  </a:lnTo>
                  <a:lnTo>
                    <a:pt x="2093" y="2114"/>
                  </a:lnTo>
                  <a:lnTo>
                    <a:pt x="2218" y="2010"/>
                  </a:lnTo>
                  <a:lnTo>
                    <a:pt x="2260" y="1884"/>
                  </a:lnTo>
                  <a:lnTo>
                    <a:pt x="2218" y="1821"/>
                  </a:lnTo>
                  <a:lnTo>
                    <a:pt x="2218" y="1675"/>
                  </a:lnTo>
                  <a:lnTo>
                    <a:pt x="2302" y="1591"/>
                  </a:lnTo>
                  <a:lnTo>
                    <a:pt x="2323" y="1487"/>
                  </a:lnTo>
                  <a:lnTo>
                    <a:pt x="2302" y="1424"/>
                  </a:lnTo>
                  <a:lnTo>
                    <a:pt x="2260" y="1298"/>
                  </a:lnTo>
                  <a:lnTo>
                    <a:pt x="2218" y="1194"/>
                  </a:lnTo>
                  <a:lnTo>
                    <a:pt x="2155" y="1110"/>
                  </a:lnTo>
                  <a:lnTo>
                    <a:pt x="2051" y="1047"/>
                  </a:lnTo>
                  <a:lnTo>
                    <a:pt x="2051" y="963"/>
                  </a:lnTo>
                  <a:lnTo>
                    <a:pt x="2093" y="838"/>
                  </a:lnTo>
                  <a:lnTo>
                    <a:pt x="2030" y="691"/>
                  </a:lnTo>
                  <a:lnTo>
                    <a:pt x="2030" y="545"/>
                  </a:lnTo>
                  <a:lnTo>
                    <a:pt x="2114" y="440"/>
                  </a:lnTo>
                  <a:lnTo>
                    <a:pt x="2155" y="378"/>
                  </a:lnTo>
                  <a:lnTo>
                    <a:pt x="2260" y="231"/>
                  </a:lnTo>
                  <a:lnTo>
                    <a:pt x="2260" y="147"/>
                  </a:lnTo>
                  <a:lnTo>
                    <a:pt x="2135" y="106"/>
                  </a:lnTo>
                  <a:lnTo>
                    <a:pt x="1946" y="64"/>
                  </a:lnTo>
                  <a:lnTo>
                    <a:pt x="17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82"/>
            <p:cNvSpPr/>
            <p:nvPr/>
          </p:nvSpPr>
          <p:spPr>
            <a:xfrm>
              <a:off x="3331012" y="3088711"/>
              <a:ext cx="34639" cy="49743"/>
            </a:xfrm>
            <a:custGeom>
              <a:avLst/>
              <a:gdLst/>
              <a:ahLst/>
              <a:cxnLst/>
              <a:rect l="l" t="t" r="r" b="b"/>
              <a:pathLst>
                <a:path w="2909" h="4374" extrusionOk="0">
                  <a:moveTo>
                    <a:pt x="879" y="0"/>
                  </a:moveTo>
                  <a:lnTo>
                    <a:pt x="858" y="84"/>
                  </a:lnTo>
                  <a:lnTo>
                    <a:pt x="712" y="251"/>
                  </a:lnTo>
                  <a:lnTo>
                    <a:pt x="565" y="356"/>
                  </a:lnTo>
                  <a:lnTo>
                    <a:pt x="503" y="335"/>
                  </a:lnTo>
                  <a:lnTo>
                    <a:pt x="335" y="544"/>
                  </a:lnTo>
                  <a:lnTo>
                    <a:pt x="356" y="628"/>
                  </a:lnTo>
                  <a:lnTo>
                    <a:pt x="419" y="733"/>
                  </a:lnTo>
                  <a:lnTo>
                    <a:pt x="565" y="753"/>
                  </a:lnTo>
                  <a:lnTo>
                    <a:pt x="649" y="837"/>
                  </a:lnTo>
                  <a:lnTo>
                    <a:pt x="649" y="963"/>
                  </a:lnTo>
                  <a:lnTo>
                    <a:pt x="461" y="1046"/>
                  </a:lnTo>
                  <a:lnTo>
                    <a:pt x="398" y="1025"/>
                  </a:lnTo>
                  <a:lnTo>
                    <a:pt x="293" y="1046"/>
                  </a:lnTo>
                  <a:lnTo>
                    <a:pt x="210" y="1025"/>
                  </a:lnTo>
                  <a:lnTo>
                    <a:pt x="126" y="1088"/>
                  </a:lnTo>
                  <a:lnTo>
                    <a:pt x="105" y="1277"/>
                  </a:lnTo>
                  <a:lnTo>
                    <a:pt x="1" y="1381"/>
                  </a:lnTo>
                  <a:lnTo>
                    <a:pt x="42" y="1507"/>
                  </a:lnTo>
                  <a:lnTo>
                    <a:pt x="189" y="1716"/>
                  </a:lnTo>
                  <a:lnTo>
                    <a:pt x="419" y="1904"/>
                  </a:lnTo>
                  <a:lnTo>
                    <a:pt x="419" y="1925"/>
                  </a:lnTo>
                  <a:lnTo>
                    <a:pt x="461" y="1925"/>
                  </a:lnTo>
                  <a:lnTo>
                    <a:pt x="524" y="1988"/>
                  </a:lnTo>
                  <a:lnTo>
                    <a:pt x="565" y="1925"/>
                  </a:lnTo>
                  <a:lnTo>
                    <a:pt x="712" y="1967"/>
                  </a:lnTo>
                  <a:lnTo>
                    <a:pt x="817" y="2072"/>
                  </a:lnTo>
                  <a:lnTo>
                    <a:pt x="817" y="2218"/>
                  </a:lnTo>
                  <a:lnTo>
                    <a:pt x="733" y="2344"/>
                  </a:lnTo>
                  <a:lnTo>
                    <a:pt x="670" y="2406"/>
                  </a:lnTo>
                  <a:lnTo>
                    <a:pt x="775" y="2448"/>
                  </a:lnTo>
                  <a:lnTo>
                    <a:pt x="879" y="2448"/>
                  </a:lnTo>
                  <a:lnTo>
                    <a:pt x="942" y="2532"/>
                  </a:lnTo>
                  <a:lnTo>
                    <a:pt x="984" y="2616"/>
                  </a:lnTo>
                  <a:lnTo>
                    <a:pt x="1089" y="2616"/>
                  </a:lnTo>
                  <a:lnTo>
                    <a:pt x="1089" y="2657"/>
                  </a:lnTo>
                  <a:lnTo>
                    <a:pt x="984" y="2804"/>
                  </a:lnTo>
                  <a:lnTo>
                    <a:pt x="963" y="2950"/>
                  </a:lnTo>
                  <a:lnTo>
                    <a:pt x="837" y="3160"/>
                  </a:lnTo>
                  <a:lnTo>
                    <a:pt x="858" y="3264"/>
                  </a:lnTo>
                  <a:lnTo>
                    <a:pt x="817" y="3369"/>
                  </a:lnTo>
                  <a:lnTo>
                    <a:pt x="817" y="3474"/>
                  </a:lnTo>
                  <a:lnTo>
                    <a:pt x="837" y="3536"/>
                  </a:lnTo>
                  <a:lnTo>
                    <a:pt x="817" y="3599"/>
                  </a:lnTo>
                  <a:lnTo>
                    <a:pt x="817" y="3704"/>
                  </a:lnTo>
                  <a:lnTo>
                    <a:pt x="921" y="3808"/>
                  </a:lnTo>
                  <a:lnTo>
                    <a:pt x="1047" y="3955"/>
                  </a:lnTo>
                  <a:lnTo>
                    <a:pt x="1047" y="4018"/>
                  </a:lnTo>
                  <a:lnTo>
                    <a:pt x="1130" y="4122"/>
                  </a:lnTo>
                  <a:lnTo>
                    <a:pt x="1361" y="4331"/>
                  </a:lnTo>
                  <a:lnTo>
                    <a:pt x="1444" y="4373"/>
                  </a:lnTo>
                  <a:lnTo>
                    <a:pt x="1507" y="4290"/>
                  </a:lnTo>
                  <a:lnTo>
                    <a:pt x="1591" y="4269"/>
                  </a:lnTo>
                  <a:lnTo>
                    <a:pt x="1612" y="4290"/>
                  </a:lnTo>
                  <a:lnTo>
                    <a:pt x="1758" y="4290"/>
                  </a:lnTo>
                  <a:lnTo>
                    <a:pt x="1821" y="4185"/>
                  </a:lnTo>
                  <a:lnTo>
                    <a:pt x="1863" y="4122"/>
                  </a:lnTo>
                  <a:lnTo>
                    <a:pt x="1967" y="4101"/>
                  </a:lnTo>
                  <a:lnTo>
                    <a:pt x="2198" y="4101"/>
                  </a:lnTo>
                  <a:lnTo>
                    <a:pt x="2260" y="3913"/>
                  </a:lnTo>
                  <a:lnTo>
                    <a:pt x="2386" y="3871"/>
                  </a:lnTo>
                  <a:lnTo>
                    <a:pt x="2553" y="3871"/>
                  </a:lnTo>
                  <a:lnTo>
                    <a:pt x="2616" y="3913"/>
                  </a:lnTo>
                  <a:lnTo>
                    <a:pt x="2721" y="3892"/>
                  </a:lnTo>
                  <a:lnTo>
                    <a:pt x="2909" y="3892"/>
                  </a:lnTo>
                  <a:lnTo>
                    <a:pt x="2825" y="3850"/>
                  </a:lnTo>
                  <a:lnTo>
                    <a:pt x="2762" y="3766"/>
                  </a:lnTo>
                  <a:lnTo>
                    <a:pt x="2762" y="3704"/>
                  </a:lnTo>
                  <a:lnTo>
                    <a:pt x="2658" y="3662"/>
                  </a:lnTo>
                  <a:lnTo>
                    <a:pt x="2637" y="3578"/>
                  </a:lnTo>
                  <a:lnTo>
                    <a:pt x="2553" y="3453"/>
                  </a:lnTo>
                  <a:lnTo>
                    <a:pt x="2490" y="3432"/>
                  </a:lnTo>
                  <a:lnTo>
                    <a:pt x="2490" y="3285"/>
                  </a:lnTo>
                  <a:lnTo>
                    <a:pt x="2449" y="3139"/>
                  </a:lnTo>
                  <a:lnTo>
                    <a:pt x="2428" y="3034"/>
                  </a:lnTo>
                  <a:lnTo>
                    <a:pt x="2386" y="3013"/>
                  </a:lnTo>
                  <a:lnTo>
                    <a:pt x="2302" y="3013"/>
                  </a:lnTo>
                  <a:lnTo>
                    <a:pt x="2239" y="2950"/>
                  </a:lnTo>
                  <a:lnTo>
                    <a:pt x="2239" y="2867"/>
                  </a:lnTo>
                  <a:lnTo>
                    <a:pt x="2177" y="2762"/>
                  </a:lnTo>
                  <a:lnTo>
                    <a:pt x="2135" y="2720"/>
                  </a:lnTo>
                  <a:lnTo>
                    <a:pt x="2093" y="2637"/>
                  </a:lnTo>
                  <a:lnTo>
                    <a:pt x="1988" y="2595"/>
                  </a:lnTo>
                  <a:lnTo>
                    <a:pt x="1967" y="2511"/>
                  </a:lnTo>
                  <a:lnTo>
                    <a:pt x="2072" y="2281"/>
                  </a:lnTo>
                  <a:lnTo>
                    <a:pt x="2072" y="2134"/>
                  </a:lnTo>
                  <a:lnTo>
                    <a:pt x="2135" y="2009"/>
                  </a:lnTo>
                  <a:lnTo>
                    <a:pt x="2302" y="2009"/>
                  </a:lnTo>
                  <a:lnTo>
                    <a:pt x="2407" y="1967"/>
                  </a:lnTo>
                  <a:lnTo>
                    <a:pt x="2490" y="1862"/>
                  </a:lnTo>
                  <a:lnTo>
                    <a:pt x="2449" y="1779"/>
                  </a:lnTo>
                  <a:lnTo>
                    <a:pt x="2511" y="1653"/>
                  </a:lnTo>
                  <a:lnTo>
                    <a:pt x="2449" y="1549"/>
                  </a:lnTo>
                  <a:lnTo>
                    <a:pt x="2449" y="1381"/>
                  </a:lnTo>
                  <a:lnTo>
                    <a:pt x="2428" y="1297"/>
                  </a:lnTo>
                  <a:lnTo>
                    <a:pt x="2218" y="1256"/>
                  </a:lnTo>
                  <a:lnTo>
                    <a:pt x="2009" y="1046"/>
                  </a:lnTo>
                  <a:lnTo>
                    <a:pt x="1905" y="963"/>
                  </a:lnTo>
                  <a:lnTo>
                    <a:pt x="1863" y="984"/>
                  </a:lnTo>
                  <a:lnTo>
                    <a:pt x="1716" y="1046"/>
                  </a:lnTo>
                  <a:lnTo>
                    <a:pt x="1653" y="1130"/>
                  </a:lnTo>
                  <a:lnTo>
                    <a:pt x="1612" y="1235"/>
                  </a:lnTo>
                  <a:lnTo>
                    <a:pt x="1591" y="1088"/>
                  </a:lnTo>
                  <a:lnTo>
                    <a:pt x="1612" y="921"/>
                  </a:lnTo>
                  <a:lnTo>
                    <a:pt x="1674" y="816"/>
                  </a:lnTo>
                  <a:lnTo>
                    <a:pt x="1612" y="628"/>
                  </a:lnTo>
                  <a:lnTo>
                    <a:pt x="1507" y="565"/>
                  </a:lnTo>
                  <a:lnTo>
                    <a:pt x="1298" y="419"/>
                  </a:lnTo>
                  <a:lnTo>
                    <a:pt x="1151" y="251"/>
                  </a:lnTo>
                  <a:lnTo>
                    <a:pt x="1130" y="147"/>
                  </a:lnTo>
                  <a:lnTo>
                    <a:pt x="1026" y="42"/>
                  </a:lnTo>
                  <a:lnTo>
                    <a:pt x="921" y="21"/>
                  </a:lnTo>
                  <a:lnTo>
                    <a:pt x="8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82"/>
            <p:cNvSpPr/>
            <p:nvPr/>
          </p:nvSpPr>
          <p:spPr>
            <a:xfrm>
              <a:off x="3250041" y="3063487"/>
              <a:ext cx="91450" cy="78538"/>
            </a:xfrm>
            <a:custGeom>
              <a:avLst/>
              <a:gdLst/>
              <a:ahLst/>
              <a:cxnLst/>
              <a:rect l="l" t="t" r="r" b="b"/>
              <a:pathLst>
                <a:path w="7680" h="6906" extrusionOk="0">
                  <a:moveTo>
                    <a:pt x="1988" y="0"/>
                  </a:moveTo>
                  <a:lnTo>
                    <a:pt x="1821" y="63"/>
                  </a:lnTo>
                  <a:lnTo>
                    <a:pt x="1674" y="251"/>
                  </a:lnTo>
                  <a:lnTo>
                    <a:pt x="1695" y="377"/>
                  </a:lnTo>
                  <a:lnTo>
                    <a:pt x="1758" y="440"/>
                  </a:lnTo>
                  <a:lnTo>
                    <a:pt x="1863" y="356"/>
                  </a:lnTo>
                  <a:lnTo>
                    <a:pt x="1967" y="377"/>
                  </a:lnTo>
                  <a:lnTo>
                    <a:pt x="2072" y="461"/>
                  </a:lnTo>
                  <a:lnTo>
                    <a:pt x="2030" y="544"/>
                  </a:lnTo>
                  <a:lnTo>
                    <a:pt x="1925" y="565"/>
                  </a:lnTo>
                  <a:lnTo>
                    <a:pt x="1821" y="523"/>
                  </a:lnTo>
                  <a:lnTo>
                    <a:pt x="1779" y="482"/>
                  </a:lnTo>
                  <a:lnTo>
                    <a:pt x="1758" y="523"/>
                  </a:lnTo>
                  <a:lnTo>
                    <a:pt x="1758" y="565"/>
                  </a:lnTo>
                  <a:lnTo>
                    <a:pt x="1611" y="649"/>
                  </a:lnTo>
                  <a:lnTo>
                    <a:pt x="1360" y="670"/>
                  </a:lnTo>
                  <a:lnTo>
                    <a:pt x="1088" y="774"/>
                  </a:lnTo>
                  <a:lnTo>
                    <a:pt x="1026" y="879"/>
                  </a:lnTo>
                  <a:lnTo>
                    <a:pt x="1026" y="984"/>
                  </a:lnTo>
                  <a:lnTo>
                    <a:pt x="1088" y="1088"/>
                  </a:lnTo>
                  <a:lnTo>
                    <a:pt x="1088" y="1318"/>
                  </a:lnTo>
                  <a:lnTo>
                    <a:pt x="1130" y="1486"/>
                  </a:lnTo>
                  <a:lnTo>
                    <a:pt x="1151" y="1611"/>
                  </a:lnTo>
                  <a:lnTo>
                    <a:pt x="1067" y="1800"/>
                  </a:lnTo>
                  <a:lnTo>
                    <a:pt x="879" y="1925"/>
                  </a:lnTo>
                  <a:lnTo>
                    <a:pt x="775" y="1904"/>
                  </a:lnTo>
                  <a:lnTo>
                    <a:pt x="775" y="1737"/>
                  </a:lnTo>
                  <a:lnTo>
                    <a:pt x="649" y="1611"/>
                  </a:lnTo>
                  <a:lnTo>
                    <a:pt x="628" y="1486"/>
                  </a:lnTo>
                  <a:lnTo>
                    <a:pt x="733" y="1402"/>
                  </a:lnTo>
                  <a:lnTo>
                    <a:pt x="754" y="1318"/>
                  </a:lnTo>
                  <a:lnTo>
                    <a:pt x="963" y="1109"/>
                  </a:lnTo>
                  <a:lnTo>
                    <a:pt x="963" y="942"/>
                  </a:lnTo>
                  <a:lnTo>
                    <a:pt x="879" y="795"/>
                  </a:lnTo>
                  <a:lnTo>
                    <a:pt x="921" y="754"/>
                  </a:lnTo>
                  <a:lnTo>
                    <a:pt x="879" y="670"/>
                  </a:lnTo>
                  <a:lnTo>
                    <a:pt x="816" y="628"/>
                  </a:lnTo>
                  <a:lnTo>
                    <a:pt x="754" y="523"/>
                  </a:lnTo>
                  <a:lnTo>
                    <a:pt x="775" y="440"/>
                  </a:lnTo>
                  <a:lnTo>
                    <a:pt x="921" y="377"/>
                  </a:lnTo>
                  <a:lnTo>
                    <a:pt x="1067" y="356"/>
                  </a:lnTo>
                  <a:lnTo>
                    <a:pt x="1172" y="210"/>
                  </a:lnTo>
                  <a:lnTo>
                    <a:pt x="1130" y="210"/>
                  </a:lnTo>
                  <a:lnTo>
                    <a:pt x="1088" y="230"/>
                  </a:lnTo>
                  <a:lnTo>
                    <a:pt x="775" y="356"/>
                  </a:lnTo>
                  <a:lnTo>
                    <a:pt x="628" y="628"/>
                  </a:lnTo>
                  <a:lnTo>
                    <a:pt x="565" y="670"/>
                  </a:lnTo>
                  <a:lnTo>
                    <a:pt x="461" y="691"/>
                  </a:lnTo>
                  <a:lnTo>
                    <a:pt x="356" y="837"/>
                  </a:lnTo>
                  <a:lnTo>
                    <a:pt x="293" y="900"/>
                  </a:lnTo>
                  <a:lnTo>
                    <a:pt x="105" y="1172"/>
                  </a:lnTo>
                  <a:lnTo>
                    <a:pt x="84" y="1298"/>
                  </a:lnTo>
                  <a:lnTo>
                    <a:pt x="105" y="1402"/>
                  </a:lnTo>
                  <a:lnTo>
                    <a:pt x="84" y="1590"/>
                  </a:lnTo>
                  <a:lnTo>
                    <a:pt x="0" y="1779"/>
                  </a:lnTo>
                  <a:lnTo>
                    <a:pt x="0" y="1821"/>
                  </a:lnTo>
                  <a:lnTo>
                    <a:pt x="147" y="1821"/>
                  </a:lnTo>
                  <a:lnTo>
                    <a:pt x="398" y="2239"/>
                  </a:lnTo>
                  <a:lnTo>
                    <a:pt x="503" y="2407"/>
                  </a:lnTo>
                  <a:lnTo>
                    <a:pt x="523" y="2511"/>
                  </a:lnTo>
                  <a:lnTo>
                    <a:pt x="461" y="2637"/>
                  </a:lnTo>
                  <a:lnTo>
                    <a:pt x="461" y="2720"/>
                  </a:lnTo>
                  <a:lnTo>
                    <a:pt x="440" y="2762"/>
                  </a:lnTo>
                  <a:lnTo>
                    <a:pt x="440" y="2867"/>
                  </a:lnTo>
                  <a:lnTo>
                    <a:pt x="565" y="2971"/>
                  </a:lnTo>
                  <a:lnTo>
                    <a:pt x="733" y="3034"/>
                  </a:lnTo>
                  <a:lnTo>
                    <a:pt x="837" y="3055"/>
                  </a:lnTo>
                  <a:lnTo>
                    <a:pt x="963" y="3097"/>
                  </a:lnTo>
                  <a:lnTo>
                    <a:pt x="1047" y="3055"/>
                  </a:lnTo>
                  <a:lnTo>
                    <a:pt x="1193" y="3055"/>
                  </a:lnTo>
                  <a:lnTo>
                    <a:pt x="1339" y="3097"/>
                  </a:lnTo>
                  <a:lnTo>
                    <a:pt x="1381" y="3076"/>
                  </a:lnTo>
                  <a:lnTo>
                    <a:pt x="1549" y="3055"/>
                  </a:lnTo>
                  <a:lnTo>
                    <a:pt x="1716" y="3076"/>
                  </a:lnTo>
                  <a:lnTo>
                    <a:pt x="1821" y="3139"/>
                  </a:lnTo>
                  <a:lnTo>
                    <a:pt x="2281" y="3557"/>
                  </a:lnTo>
                  <a:lnTo>
                    <a:pt x="2427" y="3515"/>
                  </a:lnTo>
                  <a:lnTo>
                    <a:pt x="2448" y="3557"/>
                  </a:lnTo>
                  <a:lnTo>
                    <a:pt x="2511" y="3515"/>
                  </a:lnTo>
                  <a:lnTo>
                    <a:pt x="2637" y="3578"/>
                  </a:lnTo>
                  <a:lnTo>
                    <a:pt x="2699" y="3599"/>
                  </a:lnTo>
                  <a:lnTo>
                    <a:pt x="2825" y="3557"/>
                  </a:lnTo>
                  <a:lnTo>
                    <a:pt x="2930" y="3557"/>
                  </a:lnTo>
                  <a:lnTo>
                    <a:pt x="3076" y="3578"/>
                  </a:lnTo>
                  <a:lnTo>
                    <a:pt x="3118" y="3515"/>
                  </a:lnTo>
                  <a:lnTo>
                    <a:pt x="3223" y="3515"/>
                  </a:lnTo>
                  <a:lnTo>
                    <a:pt x="3285" y="3578"/>
                  </a:lnTo>
                  <a:lnTo>
                    <a:pt x="3348" y="3808"/>
                  </a:lnTo>
                  <a:lnTo>
                    <a:pt x="3285" y="3892"/>
                  </a:lnTo>
                  <a:lnTo>
                    <a:pt x="3285" y="3997"/>
                  </a:lnTo>
                  <a:lnTo>
                    <a:pt x="3264" y="4080"/>
                  </a:lnTo>
                  <a:lnTo>
                    <a:pt x="3118" y="4101"/>
                  </a:lnTo>
                  <a:lnTo>
                    <a:pt x="3055" y="4185"/>
                  </a:lnTo>
                  <a:lnTo>
                    <a:pt x="3076" y="4394"/>
                  </a:lnTo>
                  <a:lnTo>
                    <a:pt x="3118" y="4457"/>
                  </a:lnTo>
                  <a:lnTo>
                    <a:pt x="3055" y="4624"/>
                  </a:lnTo>
                  <a:lnTo>
                    <a:pt x="3055" y="4813"/>
                  </a:lnTo>
                  <a:lnTo>
                    <a:pt x="3139" y="4875"/>
                  </a:lnTo>
                  <a:lnTo>
                    <a:pt x="3139" y="4959"/>
                  </a:lnTo>
                  <a:lnTo>
                    <a:pt x="3244" y="5252"/>
                  </a:lnTo>
                  <a:lnTo>
                    <a:pt x="3055" y="5587"/>
                  </a:lnTo>
                  <a:lnTo>
                    <a:pt x="3076" y="5692"/>
                  </a:lnTo>
                  <a:lnTo>
                    <a:pt x="3139" y="5692"/>
                  </a:lnTo>
                  <a:lnTo>
                    <a:pt x="3223" y="5671"/>
                  </a:lnTo>
                  <a:lnTo>
                    <a:pt x="3223" y="5692"/>
                  </a:lnTo>
                  <a:lnTo>
                    <a:pt x="3244" y="5775"/>
                  </a:lnTo>
                  <a:lnTo>
                    <a:pt x="3327" y="5817"/>
                  </a:lnTo>
                  <a:lnTo>
                    <a:pt x="3369" y="5922"/>
                  </a:lnTo>
                  <a:lnTo>
                    <a:pt x="3348" y="5984"/>
                  </a:lnTo>
                  <a:lnTo>
                    <a:pt x="3390" y="6131"/>
                  </a:lnTo>
                  <a:lnTo>
                    <a:pt x="3536" y="6424"/>
                  </a:lnTo>
                  <a:lnTo>
                    <a:pt x="3536" y="6528"/>
                  </a:lnTo>
                  <a:lnTo>
                    <a:pt x="3746" y="6696"/>
                  </a:lnTo>
                  <a:lnTo>
                    <a:pt x="3976" y="6863"/>
                  </a:lnTo>
                  <a:lnTo>
                    <a:pt x="4101" y="6905"/>
                  </a:lnTo>
                  <a:lnTo>
                    <a:pt x="4332" y="6863"/>
                  </a:lnTo>
                  <a:lnTo>
                    <a:pt x="4478" y="6717"/>
                  </a:lnTo>
                  <a:lnTo>
                    <a:pt x="4687" y="6591"/>
                  </a:lnTo>
                  <a:lnTo>
                    <a:pt x="4750" y="6487"/>
                  </a:lnTo>
                  <a:lnTo>
                    <a:pt x="5064" y="6319"/>
                  </a:lnTo>
                  <a:lnTo>
                    <a:pt x="5127" y="6173"/>
                  </a:lnTo>
                  <a:lnTo>
                    <a:pt x="5168" y="6110"/>
                  </a:lnTo>
                  <a:lnTo>
                    <a:pt x="5210" y="6068"/>
                  </a:lnTo>
                  <a:lnTo>
                    <a:pt x="5482" y="6005"/>
                  </a:lnTo>
                  <a:lnTo>
                    <a:pt x="5629" y="5964"/>
                  </a:lnTo>
                  <a:lnTo>
                    <a:pt x="5587" y="5817"/>
                  </a:lnTo>
                  <a:lnTo>
                    <a:pt x="5440" y="5796"/>
                  </a:lnTo>
                  <a:lnTo>
                    <a:pt x="5252" y="5817"/>
                  </a:lnTo>
                  <a:lnTo>
                    <a:pt x="4959" y="5712"/>
                  </a:lnTo>
                  <a:lnTo>
                    <a:pt x="5022" y="5545"/>
                  </a:lnTo>
                  <a:lnTo>
                    <a:pt x="5001" y="5482"/>
                  </a:lnTo>
                  <a:lnTo>
                    <a:pt x="4938" y="5440"/>
                  </a:lnTo>
                  <a:lnTo>
                    <a:pt x="5127" y="5168"/>
                  </a:lnTo>
                  <a:lnTo>
                    <a:pt x="5064" y="5064"/>
                  </a:lnTo>
                  <a:lnTo>
                    <a:pt x="4938" y="4938"/>
                  </a:lnTo>
                  <a:lnTo>
                    <a:pt x="4834" y="4917"/>
                  </a:lnTo>
                  <a:lnTo>
                    <a:pt x="4750" y="4750"/>
                  </a:lnTo>
                  <a:lnTo>
                    <a:pt x="4917" y="4813"/>
                  </a:lnTo>
                  <a:lnTo>
                    <a:pt x="5106" y="4834"/>
                  </a:lnTo>
                  <a:lnTo>
                    <a:pt x="5273" y="4938"/>
                  </a:lnTo>
                  <a:lnTo>
                    <a:pt x="5461" y="4938"/>
                  </a:lnTo>
                  <a:lnTo>
                    <a:pt x="5733" y="4875"/>
                  </a:lnTo>
                  <a:lnTo>
                    <a:pt x="5796" y="4938"/>
                  </a:lnTo>
                  <a:lnTo>
                    <a:pt x="5985" y="4875"/>
                  </a:lnTo>
                  <a:lnTo>
                    <a:pt x="6173" y="4708"/>
                  </a:lnTo>
                  <a:lnTo>
                    <a:pt x="6319" y="4708"/>
                  </a:lnTo>
                  <a:lnTo>
                    <a:pt x="6424" y="4729"/>
                  </a:lnTo>
                  <a:lnTo>
                    <a:pt x="6675" y="4624"/>
                  </a:lnTo>
                  <a:lnTo>
                    <a:pt x="6884" y="4624"/>
                  </a:lnTo>
                  <a:lnTo>
                    <a:pt x="7156" y="4394"/>
                  </a:lnTo>
                  <a:lnTo>
                    <a:pt x="7219" y="4248"/>
                  </a:lnTo>
                  <a:lnTo>
                    <a:pt x="7219" y="4143"/>
                  </a:lnTo>
                  <a:lnTo>
                    <a:pt x="7219" y="4122"/>
                  </a:lnTo>
                  <a:lnTo>
                    <a:pt x="6989" y="3934"/>
                  </a:lnTo>
                  <a:lnTo>
                    <a:pt x="6842" y="3725"/>
                  </a:lnTo>
                  <a:lnTo>
                    <a:pt x="6801" y="3599"/>
                  </a:lnTo>
                  <a:lnTo>
                    <a:pt x="6905" y="3495"/>
                  </a:lnTo>
                  <a:lnTo>
                    <a:pt x="6926" y="3306"/>
                  </a:lnTo>
                  <a:lnTo>
                    <a:pt x="7010" y="3243"/>
                  </a:lnTo>
                  <a:lnTo>
                    <a:pt x="7093" y="3264"/>
                  </a:lnTo>
                  <a:lnTo>
                    <a:pt x="7198" y="3243"/>
                  </a:lnTo>
                  <a:lnTo>
                    <a:pt x="7261" y="3264"/>
                  </a:lnTo>
                  <a:lnTo>
                    <a:pt x="7449" y="3181"/>
                  </a:lnTo>
                  <a:lnTo>
                    <a:pt x="7449" y="3055"/>
                  </a:lnTo>
                  <a:lnTo>
                    <a:pt x="7365" y="2971"/>
                  </a:lnTo>
                  <a:lnTo>
                    <a:pt x="7219" y="2951"/>
                  </a:lnTo>
                  <a:lnTo>
                    <a:pt x="7156" y="2846"/>
                  </a:lnTo>
                  <a:lnTo>
                    <a:pt x="7135" y="2762"/>
                  </a:lnTo>
                  <a:lnTo>
                    <a:pt x="7303" y="2553"/>
                  </a:lnTo>
                  <a:lnTo>
                    <a:pt x="7365" y="2574"/>
                  </a:lnTo>
                  <a:lnTo>
                    <a:pt x="7512" y="2469"/>
                  </a:lnTo>
                  <a:lnTo>
                    <a:pt x="7658" y="2302"/>
                  </a:lnTo>
                  <a:lnTo>
                    <a:pt x="7679" y="2218"/>
                  </a:lnTo>
                  <a:lnTo>
                    <a:pt x="7658" y="2218"/>
                  </a:lnTo>
                  <a:lnTo>
                    <a:pt x="7428" y="2114"/>
                  </a:lnTo>
                  <a:lnTo>
                    <a:pt x="7345" y="2114"/>
                  </a:lnTo>
                  <a:lnTo>
                    <a:pt x="7261" y="2135"/>
                  </a:lnTo>
                  <a:lnTo>
                    <a:pt x="7156" y="2114"/>
                  </a:lnTo>
                  <a:lnTo>
                    <a:pt x="7093" y="2114"/>
                  </a:lnTo>
                  <a:lnTo>
                    <a:pt x="7010" y="2155"/>
                  </a:lnTo>
                  <a:lnTo>
                    <a:pt x="6821" y="2197"/>
                  </a:lnTo>
                  <a:lnTo>
                    <a:pt x="6675" y="2155"/>
                  </a:lnTo>
                  <a:lnTo>
                    <a:pt x="6612" y="2155"/>
                  </a:lnTo>
                  <a:lnTo>
                    <a:pt x="6717" y="2135"/>
                  </a:lnTo>
                  <a:lnTo>
                    <a:pt x="6801" y="2135"/>
                  </a:lnTo>
                  <a:lnTo>
                    <a:pt x="6884" y="2093"/>
                  </a:lnTo>
                  <a:lnTo>
                    <a:pt x="6926" y="2009"/>
                  </a:lnTo>
                  <a:lnTo>
                    <a:pt x="7052" y="1904"/>
                  </a:lnTo>
                  <a:lnTo>
                    <a:pt x="7093" y="1842"/>
                  </a:lnTo>
                  <a:lnTo>
                    <a:pt x="7010" y="1800"/>
                  </a:lnTo>
                  <a:lnTo>
                    <a:pt x="7010" y="1779"/>
                  </a:lnTo>
                  <a:lnTo>
                    <a:pt x="6989" y="1674"/>
                  </a:lnTo>
                  <a:lnTo>
                    <a:pt x="6821" y="1590"/>
                  </a:lnTo>
                  <a:lnTo>
                    <a:pt x="6612" y="1528"/>
                  </a:lnTo>
                  <a:lnTo>
                    <a:pt x="6570" y="1486"/>
                  </a:lnTo>
                  <a:lnTo>
                    <a:pt x="6487" y="1423"/>
                  </a:lnTo>
                  <a:lnTo>
                    <a:pt x="6382" y="1423"/>
                  </a:lnTo>
                  <a:lnTo>
                    <a:pt x="6361" y="1381"/>
                  </a:lnTo>
                  <a:lnTo>
                    <a:pt x="6215" y="1318"/>
                  </a:lnTo>
                  <a:lnTo>
                    <a:pt x="6173" y="1318"/>
                  </a:lnTo>
                  <a:lnTo>
                    <a:pt x="6173" y="1423"/>
                  </a:lnTo>
                  <a:lnTo>
                    <a:pt x="6089" y="1318"/>
                  </a:lnTo>
                  <a:lnTo>
                    <a:pt x="6047" y="1214"/>
                  </a:lnTo>
                  <a:lnTo>
                    <a:pt x="5943" y="1172"/>
                  </a:lnTo>
                  <a:lnTo>
                    <a:pt x="5901" y="1088"/>
                  </a:lnTo>
                  <a:lnTo>
                    <a:pt x="5964" y="1046"/>
                  </a:lnTo>
                  <a:lnTo>
                    <a:pt x="6215" y="1067"/>
                  </a:lnTo>
                  <a:lnTo>
                    <a:pt x="6319" y="984"/>
                  </a:lnTo>
                  <a:lnTo>
                    <a:pt x="6487" y="984"/>
                  </a:lnTo>
                  <a:lnTo>
                    <a:pt x="6487" y="879"/>
                  </a:lnTo>
                  <a:lnTo>
                    <a:pt x="6361" y="900"/>
                  </a:lnTo>
                  <a:lnTo>
                    <a:pt x="6089" y="858"/>
                  </a:lnTo>
                  <a:lnTo>
                    <a:pt x="5901" y="879"/>
                  </a:lnTo>
                  <a:lnTo>
                    <a:pt x="5775" y="879"/>
                  </a:lnTo>
                  <a:lnTo>
                    <a:pt x="5524" y="963"/>
                  </a:lnTo>
                  <a:lnTo>
                    <a:pt x="5440" y="942"/>
                  </a:lnTo>
                  <a:lnTo>
                    <a:pt x="5336" y="942"/>
                  </a:lnTo>
                  <a:lnTo>
                    <a:pt x="5127" y="1088"/>
                  </a:lnTo>
                  <a:lnTo>
                    <a:pt x="5022" y="1109"/>
                  </a:lnTo>
                  <a:lnTo>
                    <a:pt x="4896" y="1172"/>
                  </a:lnTo>
                  <a:lnTo>
                    <a:pt x="4834" y="1256"/>
                  </a:lnTo>
                  <a:lnTo>
                    <a:pt x="4645" y="1277"/>
                  </a:lnTo>
                  <a:lnTo>
                    <a:pt x="4604" y="1298"/>
                  </a:lnTo>
                  <a:lnTo>
                    <a:pt x="4520" y="1277"/>
                  </a:lnTo>
                  <a:lnTo>
                    <a:pt x="4269" y="1088"/>
                  </a:lnTo>
                  <a:lnTo>
                    <a:pt x="4206" y="984"/>
                  </a:lnTo>
                  <a:lnTo>
                    <a:pt x="3871" y="984"/>
                  </a:lnTo>
                  <a:lnTo>
                    <a:pt x="3327" y="1088"/>
                  </a:lnTo>
                  <a:lnTo>
                    <a:pt x="3055" y="1088"/>
                  </a:lnTo>
                  <a:lnTo>
                    <a:pt x="2951" y="1046"/>
                  </a:lnTo>
                  <a:lnTo>
                    <a:pt x="2909" y="963"/>
                  </a:lnTo>
                  <a:lnTo>
                    <a:pt x="2909" y="858"/>
                  </a:lnTo>
                  <a:lnTo>
                    <a:pt x="2972" y="858"/>
                  </a:lnTo>
                  <a:lnTo>
                    <a:pt x="2951" y="733"/>
                  </a:lnTo>
                  <a:lnTo>
                    <a:pt x="2846" y="565"/>
                  </a:lnTo>
                  <a:lnTo>
                    <a:pt x="2741" y="544"/>
                  </a:lnTo>
                  <a:lnTo>
                    <a:pt x="2448" y="565"/>
                  </a:lnTo>
                  <a:lnTo>
                    <a:pt x="2323" y="482"/>
                  </a:lnTo>
                  <a:lnTo>
                    <a:pt x="2239" y="482"/>
                  </a:lnTo>
                  <a:lnTo>
                    <a:pt x="2176" y="523"/>
                  </a:lnTo>
                  <a:lnTo>
                    <a:pt x="2072" y="356"/>
                  </a:lnTo>
                  <a:lnTo>
                    <a:pt x="2072" y="210"/>
                  </a:lnTo>
                  <a:lnTo>
                    <a:pt x="2030" y="21"/>
                  </a:lnTo>
                  <a:lnTo>
                    <a:pt x="19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82"/>
            <p:cNvSpPr/>
            <p:nvPr/>
          </p:nvSpPr>
          <p:spPr>
            <a:xfrm>
              <a:off x="3209425" y="3061815"/>
              <a:ext cx="82733" cy="112565"/>
            </a:xfrm>
            <a:custGeom>
              <a:avLst/>
              <a:gdLst/>
              <a:ahLst/>
              <a:cxnLst/>
              <a:rect l="l" t="t" r="r" b="b"/>
              <a:pathLst>
                <a:path w="6948" h="9898" extrusionOk="0">
                  <a:moveTo>
                    <a:pt x="4353" y="1"/>
                  </a:moveTo>
                  <a:lnTo>
                    <a:pt x="4332" y="64"/>
                  </a:lnTo>
                  <a:lnTo>
                    <a:pt x="4290" y="105"/>
                  </a:lnTo>
                  <a:lnTo>
                    <a:pt x="4227" y="147"/>
                  </a:lnTo>
                  <a:lnTo>
                    <a:pt x="4165" y="168"/>
                  </a:lnTo>
                  <a:lnTo>
                    <a:pt x="4060" y="168"/>
                  </a:lnTo>
                  <a:lnTo>
                    <a:pt x="3976" y="189"/>
                  </a:lnTo>
                  <a:lnTo>
                    <a:pt x="3955" y="252"/>
                  </a:lnTo>
                  <a:lnTo>
                    <a:pt x="3976" y="294"/>
                  </a:lnTo>
                  <a:lnTo>
                    <a:pt x="3955" y="357"/>
                  </a:lnTo>
                  <a:lnTo>
                    <a:pt x="3809" y="419"/>
                  </a:lnTo>
                  <a:lnTo>
                    <a:pt x="3621" y="566"/>
                  </a:lnTo>
                  <a:lnTo>
                    <a:pt x="3495" y="670"/>
                  </a:lnTo>
                  <a:lnTo>
                    <a:pt x="3328" y="691"/>
                  </a:lnTo>
                  <a:lnTo>
                    <a:pt x="2972" y="691"/>
                  </a:lnTo>
                  <a:lnTo>
                    <a:pt x="2867" y="733"/>
                  </a:lnTo>
                  <a:lnTo>
                    <a:pt x="2867" y="817"/>
                  </a:lnTo>
                  <a:lnTo>
                    <a:pt x="2888" y="901"/>
                  </a:lnTo>
                  <a:lnTo>
                    <a:pt x="2888" y="1005"/>
                  </a:lnTo>
                  <a:lnTo>
                    <a:pt x="2805" y="1089"/>
                  </a:lnTo>
                  <a:lnTo>
                    <a:pt x="2721" y="1047"/>
                  </a:lnTo>
                  <a:lnTo>
                    <a:pt x="2763" y="942"/>
                  </a:lnTo>
                  <a:lnTo>
                    <a:pt x="2763" y="921"/>
                  </a:lnTo>
                  <a:lnTo>
                    <a:pt x="2825" y="901"/>
                  </a:lnTo>
                  <a:lnTo>
                    <a:pt x="2700" y="880"/>
                  </a:lnTo>
                  <a:lnTo>
                    <a:pt x="2574" y="817"/>
                  </a:lnTo>
                  <a:lnTo>
                    <a:pt x="2491" y="817"/>
                  </a:lnTo>
                  <a:lnTo>
                    <a:pt x="2302" y="942"/>
                  </a:lnTo>
                  <a:lnTo>
                    <a:pt x="2261" y="1026"/>
                  </a:lnTo>
                  <a:lnTo>
                    <a:pt x="2135" y="1152"/>
                  </a:lnTo>
                  <a:lnTo>
                    <a:pt x="1968" y="1465"/>
                  </a:lnTo>
                  <a:lnTo>
                    <a:pt x="1947" y="1549"/>
                  </a:lnTo>
                  <a:lnTo>
                    <a:pt x="1947" y="1549"/>
                  </a:lnTo>
                  <a:lnTo>
                    <a:pt x="1989" y="1528"/>
                  </a:lnTo>
                  <a:lnTo>
                    <a:pt x="2051" y="1570"/>
                  </a:lnTo>
                  <a:lnTo>
                    <a:pt x="2051" y="1654"/>
                  </a:lnTo>
                  <a:lnTo>
                    <a:pt x="2030" y="1758"/>
                  </a:lnTo>
                  <a:lnTo>
                    <a:pt x="1947" y="1821"/>
                  </a:lnTo>
                  <a:lnTo>
                    <a:pt x="1842" y="1821"/>
                  </a:lnTo>
                  <a:lnTo>
                    <a:pt x="1737" y="1863"/>
                  </a:lnTo>
                  <a:lnTo>
                    <a:pt x="1612" y="1989"/>
                  </a:lnTo>
                  <a:lnTo>
                    <a:pt x="1528" y="2051"/>
                  </a:lnTo>
                  <a:lnTo>
                    <a:pt x="1424" y="2198"/>
                  </a:lnTo>
                  <a:lnTo>
                    <a:pt x="1340" y="2198"/>
                  </a:lnTo>
                  <a:lnTo>
                    <a:pt x="1256" y="2240"/>
                  </a:lnTo>
                  <a:lnTo>
                    <a:pt x="1298" y="2344"/>
                  </a:lnTo>
                  <a:lnTo>
                    <a:pt x="1403" y="2449"/>
                  </a:lnTo>
                  <a:lnTo>
                    <a:pt x="1403" y="2574"/>
                  </a:lnTo>
                  <a:lnTo>
                    <a:pt x="1340" y="2700"/>
                  </a:lnTo>
                  <a:lnTo>
                    <a:pt x="1256" y="2700"/>
                  </a:lnTo>
                  <a:lnTo>
                    <a:pt x="1152" y="2616"/>
                  </a:lnTo>
                  <a:lnTo>
                    <a:pt x="1193" y="2574"/>
                  </a:lnTo>
                  <a:lnTo>
                    <a:pt x="1214" y="2512"/>
                  </a:lnTo>
                  <a:lnTo>
                    <a:pt x="1131" y="2470"/>
                  </a:lnTo>
                  <a:lnTo>
                    <a:pt x="1089" y="2365"/>
                  </a:lnTo>
                  <a:lnTo>
                    <a:pt x="984" y="2261"/>
                  </a:lnTo>
                  <a:lnTo>
                    <a:pt x="942" y="2365"/>
                  </a:lnTo>
                  <a:lnTo>
                    <a:pt x="942" y="2407"/>
                  </a:lnTo>
                  <a:lnTo>
                    <a:pt x="1005" y="2574"/>
                  </a:lnTo>
                  <a:lnTo>
                    <a:pt x="921" y="2721"/>
                  </a:lnTo>
                  <a:lnTo>
                    <a:pt x="901" y="2867"/>
                  </a:lnTo>
                  <a:lnTo>
                    <a:pt x="817" y="2909"/>
                  </a:lnTo>
                  <a:lnTo>
                    <a:pt x="775" y="2909"/>
                  </a:lnTo>
                  <a:lnTo>
                    <a:pt x="691" y="3098"/>
                  </a:lnTo>
                  <a:lnTo>
                    <a:pt x="712" y="3118"/>
                  </a:lnTo>
                  <a:lnTo>
                    <a:pt x="733" y="3244"/>
                  </a:lnTo>
                  <a:lnTo>
                    <a:pt x="733" y="3390"/>
                  </a:lnTo>
                  <a:lnTo>
                    <a:pt x="880" y="3516"/>
                  </a:lnTo>
                  <a:lnTo>
                    <a:pt x="901" y="3516"/>
                  </a:lnTo>
                  <a:lnTo>
                    <a:pt x="942" y="3495"/>
                  </a:lnTo>
                  <a:lnTo>
                    <a:pt x="1005" y="3537"/>
                  </a:lnTo>
                  <a:lnTo>
                    <a:pt x="1005" y="3662"/>
                  </a:lnTo>
                  <a:lnTo>
                    <a:pt x="921" y="3746"/>
                  </a:lnTo>
                  <a:lnTo>
                    <a:pt x="921" y="3809"/>
                  </a:lnTo>
                  <a:lnTo>
                    <a:pt x="1005" y="3872"/>
                  </a:lnTo>
                  <a:lnTo>
                    <a:pt x="1005" y="4039"/>
                  </a:lnTo>
                  <a:lnTo>
                    <a:pt x="921" y="4081"/>
                  </a:lnTo>
                  <a:lnTo>
                    <a:pt x="880" y="4165"/>
                  </a:lnTo>
                  <a:lnTo>
                    <a:pt x="921" y="4186"/>
                  </a:lnTo>
                  <a:lnTo>
                    <a:pt x="984" y="4290"/>
                  </a:lnTo>
                  <a:lnTo>
                    <a:pt x="942" y="4478"/>
                  </a:lnTo>
                  <a:lnTo>
                    <a:pt x="984" y="4771"/>
                  </a:lnTo>
                  <a:lnTo>
                    <a:pt x="901" y="4855"/>
                  </a:lnTo>
                  <a:lnTo>
                    <a:pt x="880" y="4918"/>
                  </a:lnTo>
                  <a:lnTo>
                    <a:pt x="942" y="5022"/>
                  </a:lnTo>
                  <a:lnTo>
                    <a:pt x="1047" y="4981"/>
                  </a:lnTo>
                  <a:lnTo>
                    <a:pt x="1047" y="4981"/>
                  </a:lnTo>
                  <a:lnTo>
                    <a:pt x="1026" y="5064"/>
                  </a:lnTo>
                  <a:lnTo>
                    <a:pt x="1089" y="5127"/>
                  </a:lnTo>
                  <a:lnTo>
                    <a:pt x="1152" y="5127"/>
                  </a:lnTo>
                  <a:lnTo>
                    <a:pt x="1152" y="5190"/>
                  </a:lnTo>
                  <a:lnTo>
                    <a:pt x="1110" y="5274"/>
                  </a:lnTo>
                  <a:lnTo>
                    <a:pt x="1047" y="5378"/>
                  </a:lnTo>
                  <a:lnTo>
                    <a:pt x="817" y="5608"/>
                  </a:lnTo>
                  <a:lnTo>
                    <a:pt x="775" y="5713"/>
                  </a:lnTo>
                  <a:lnTo>
                    <a:pt x="608" y="5859"/>
                  </a:lnTo>
                  <a:lnTo>
                    <a:pt x="398" y="5922"/>
                  </a:lnTo>
                  <a:lnTo>
                    <a:pt x="210" y="6048"/>
                  </a:lnTo>
                  <a:lnTo>
                    <a:pt x="64" y="6278"/>
                  </a:lnTo>
                  <a:lnTo>
                    <a:pt x="43" y="6466"/>
                  </a:lnTo>
                  <a:lnTo>
                    <a:pt x="1" y="6571"/>
                  </a:lnTo>
                  <a:lnTo>
                    <a:pt x="189" y="6655"/>
                  </a:lnTo>
                  <a:lnTo>
                    <a:pt x="377" y="6780"/>
                  </a:lnTo>
                  <a:lnTo>
                    <a:pt x="629" y="6947"/>
                  </a:lnTo>
                  <a:lnTo>
                    <a:pt x="733" y="6947"/>
                  </a:lnTo>
                  <a:lnTo>
                    <a:pt x="880" y="7094"/>
                  </a:lnTo>
                  <a:lnTo>
                    <a:pt x="838" y="7178"/>
                  </a:lnTo>
                  <a:lnTo>
                    <a:pt x="880" y="7261"/>
                  </a:lnTo>
                  <a:lnTo>
                    <a:pt x="1047" y="7282"/>
                  </a:lnTo>
                  <a:lnTo>
                    <a:pt x="1256" y="7366"/>
                  </a:lnTo>
                  <a:lnTo>
                    <a:pt x="1319" y="7408"/>
                  </a:lnTo>
                  <a:lnTo>
                    <a:pt x="1507" y="7471"/>
                  </a:lnTo>
                  <a:lnTo>
                    <a:pt x="1570" y="7387"/>
                  </a:lnTo>
                  <a:lnTo>
                    <a:pt x="1570" y="7282"/>
                  </a:lnTo>
                  <a:lnTo>
                    <a:pt x="1654" y="7199"/>
                  </a:lnTo>
                  <a:lnTo>
                    <a:pt x="1717" y="7199"/>
                  </a:lnTo>
                  <a:lnTo>
                    <a:pt x="1863" y="7282"/>
                  </a:lnTo>
                  <a:lnTo>
                    <a:pt x="1968" y="7303"/>
                  </a:lnTo>
                  <a:lnTo>
                    <a:pt x="1989" y="7387"/>
                  </a:lnTo>
                  <a:lnTo>
                    <a:pt x="2072" y="7429"/>
                  </a:lnTo>
                  <a:lnTo>
                    <a:pt x="2135" y="7429"/>
                  </a:lnTo>
                  <a:lnTo>
                    <a:pt x="2177" y="7512"/>
                  </a:lnTo>
                  <a:lnTo>
                    <a:pt x="2386" y="7575"/>
                  </a:lnTo>
                  <a:lnTo>
                    <a:pt x="2512" y="7596"/>
                  </a:lnTo>
                  <a:lnTo>
                    <a:pt x="2553" y="7638"/>
                  </a:lnTo>
                  <a:lnTo>
                    <a:pt x="2700" y="7805"/>
                  </a:lnTo>
                  <a:lnTo>
                    <a:pt x="2700" y="7910"/>
                  </a:lnTo>
                  <a:lnTo>
                    <a:pt x="2805" y="8098"/>
                  </a:lnTo>
                  <a:lnTo>
                    <a:pt x="2888" y="8098"/>
                  </a:lnTo>
                  <a:lnTo>
                    <a:pt x="3139" y="8203"/>
                  </a:lnTo>
                  <a:lnTo>
                    <a:pt x="3244" y="8349"/>
                  </a:lnTo>
                  <a:lnTo>
                    <a:pt x="3244" y="8517"/>
                  </a:lnTo>
                  <a:lnTo>
                    <a:pt x="3307" y="8517"/>
                  </a:lnTo>
                  <a:lnTo>
                    <a:pt x="3411" y="8559"/>
                  </a:lnTo>
                  <a:lnTo>
                    <a:pt x="3432" y="8684"/>
                  </a:lnTo>
                  <a:lnTo>
                    <a:pt x="3411" y="8768"/>
                  </a:lnTo>
                  <a:lnTo>
                    <a:pt x="3432" y="8852"/>
                  </a:lnTo>
                  <a:lnTo>
                    <a:pt x="3537" y="8872"/>
                  </a:lnTo>
                  <a:lnTo>
                    <a:pt x="3662" y="8852"/>
                  </a:lnTo>
                  <a:lnTo>
                    <a:pt x="3767" y="8872"/>
                  </a:lnTo>
                  <a:lnTo>
                    <a:pt x="3914" y="8872"/>
                  </a:lnTo>
                  <a:lnTo>
                    <a:pt x="3955" y="8831"/>
                  </a:lnTo>
                  <a:lnTo>
                    <a:pt x="4144" y="8747"/>
                  </a:lnTo>
                  <a:lnTo>
                    <a:pt x="4290" y="8768"/>
                  </a:lnTo>
                  <a:lnTo>
                    <a:pt x="4458" y="8852"/>
                  </a:lnTo>
                  <a:lnTo>
                    <a:pt x="4646" y="8747"/>
                  </a:lnTo>
                  <a:lnTo>
                    <a:pt x="4750" y="8747"/>
                  </a:lnTo>
                  <a:lnTo>
                    <a:pt x="4792" y="8831"/>
                  </a:lnTo>
                  <a:lnTo>
                    <a:pt x="4876" y="8831"/>
                  </a:lnTo>
                  <a:lnTo>
                    <a:pt x="4981" y="8872"/>
                  </a:lnTo>
                  <a:lnTo>
                    <a:pt x="5064" y="8956"/>
                  </a:lnTo>
                  <a:lnTo>
                    <a:pt x="5169" y="8935"/>
                  </a:lnTo>
                  <a:lnTo>
                    <a:pt x="5169" y="8998"/>
                  </a:lnTo>
                  <a:lnTo>
                    <a:pt x="4792" y="9626"/>
                  </a:lnTo>
                  <a:lnTo>
                    <a:pt x="4813" y="9709"/>
                  </a:lnTo>
                  <a:lnTo>
                    <a:pt x="4960" y="9688"/>
                  </a:lnTo>
                  <a:lnTo>
                    <a:pt x="5085" y="9688"/>
                  </a:lnTo>
                  <a:lnTo>
                    <a:pt x="5190" y="9772"/>
                  </a:lnTo>
                  <a:lnTo>
                    <a:pt x="5211" y="9898"/>
                  </a:lnTo>
                  <a:lnTo>
                    <a:pt x="5294" y="9584"/>
                  </a:lnTo>
                  <a:lnTo>
                    <a:pt x="5629" y="8370"/>
                  </a:lnTo>
                  <a:lnTo>
                    <a:pt x="5629" y="8308"/>
                  </a:lnTo>
                  <a:lnTo>
                    <a:pt x="5629" y="8098"/>
                  </a:lnTo>
                  <a:lnTo>
                    <a:pt x="5504" y="7847"/>
                  </a:lnTo>
                  <a:lnTo>
                    <a:pt x="5294" y="7680"/>
                  </a:lnTo>
                  <a:lnTo>
                    <a:pt x="5190" y="7533"/>
                  </a:lnTo>
                  <a:lnTo>
                    <a:pt x="5169" y="7219"/>
                  </a:lnTo>
                  <a:lnTo>
                    <a:pt x="5546" y="7094"/>
                  </a:lnTo>
                  <a:lnTo>
                    <a:pt x="5692" y="7199"/>
                  </a:lnTo>
                  <a:lnTo>
                    <a:pt x="5713" y="7094"/>
                  </a:lnTo>
                  <a:lnTo>
                    <a:pt x="5650" y="7010"/>
                  </a:lnTo>
                  <a:lnTo>
                    <a:pt x="5713" y="6968"/>
                  </a:lnTo>
                  <a:lnTo>
                    <a:pt x="5629" y="6801"/>
                  </a:lnTo>
                  <a:lnTo>
                    <a:pt x="5420" y="6738"/>
                  </a:lnTo>
                  <a:lnTo>
                    <a:pt x="5336" y="6592"/>
                  </a:lnTo>
                  <a:lnTo>
                    <a:pt x="5399" y="6424"/>
                  </a:lnTo>
                  <a:lnTo>
                    <a:pt x="6048" y="6424"/>
                  </a:lnTo>
                  <a:lnTo>
                    <a:pt x="6131" y="6341"/>
                  </a:lnTo>
                  <a:lnTo>
                    <a:pt x="6236" y="6341"/>
                  </a:lnTo>
                  <a:lnTo>
                    <a:pt x="6278" y="6383"/>
                  </a:lnTo>
                  <a:lnTo>
                    <a:pt x="6362" y="6383"/>
                  </a:lnTo>
                  <a:lnTo>
                    <a:pt x="6466" y="6257"/>
                  </a:lnTo>
                  <a:lnTo>
                    <a:pt x="6634" y="6215"/>
                  </a:lnTo>
                  <a:lnTo>
                    <a:pt x="6675" y="6320"/>
                  </a:lnTo>
                  <a:lnTo>
                    <a:pt x="6759" y="6424"/>
                  </a:lnTo>
                  <a:lnTo>
                    <a:pt x="6780" y="6550"/>
                  </a:lnTo>
                  <a:lnTo>
                    <a:pt x="6780" y="6696"/>
                  </a:lnTo>
                  <a:lnTo>
                    <a:pt x="6947" y="6675"/>
                  </a:lnTo>
                  <a:lnTo>
                    <a:pt x="6947" y="6571"/>
                  </a:lnTo>
                  <a:lnTo>
                    <a:pt x="6801" y="6278"/>
                  </a:lnTo>
                  <a:lnTo>
                    <a:pt x="6759" y="6131"/>
                  </a:lnTo>
                  <a:lnTo>
                    <a:pt x="6780" y="6069"/>
                  </a:lnTo>
                  <a:lnTo>
                    <a:pt x="6738" y="5964"/>
                  </a:lnTo>
                  <a:lnTo>
                    <a:pt x="6655" y="5922"/>
                  </a:lnTo>
                  <a:lnTo>
                    <a:pt x="6634" y="5839"/>
                  </a:lnTo>
                  <a:lnTo>
                    <a:pt x="6634" y="5818"/>
                  </a:lnTo>
                  <a:lnTo>
                    <a:pt x="6550" y="5839"/>
                  </a:lnTo>
                  <a:lnTo>
                    <a:pt x="6487" y="5839"/>
                  </a:lnTo>
                  <a:lnTo>
                    <a:pt x="6466" y="5734"/>
                  </a:lnTo>
                  <a:lnTo>
                    <a:pt x="6655" y="5399"/>
                  </a:lnTo>
                  <a:lnTo>
                    <a:pt x="6550" y="5106"/>
                  </a:lnTo>
                  <a:lnTo>
                    <a:pt x="6550" y="5022"/>
                  </a:lnTo>
                  <a:lnTo>
                    <a:pt x="6466" y="4960"/>
                  </a:lnTo>
                  <a:lnTo>
                    <a:pt x="6466" y="4771"/>
                  </a:lnTo>
                  <a:lnTo>
                    <a:pt x="6529" y="4604"/>
                  </a:lnTo>
                  <a:lnTo>
                    <a:pt x="6487" y="4541"/>
                  </a:lnTo>
                  <a:lnTo>
                    <a:pt x="6466" y="4332"/>
                  </a:lnTo>
                  <a:lnTo>
                    <a:pt x="6529" y="4248"/>
                  </a:lnTo>
                  <a:lnTo>
                    <a:pt x="6675" y="4227"/>
                  </a:lnTo>
                  <a:lnTo>
                    <a:pt x="6696" y="4144"/>
                  </a:lnTo>
                  <a:lnTo>
                    <a:pt x="6696" y="4039"/>
                  </a:lnTo>
                  <a:lnTo>
                    <a:pt x="6759" y="3955"/>
                  </a:lnTo>
                  <a:lnTo>
                    <a:pt x="6696" y="3725"/>
                  </a:lnTo>
                  <a:lnTo>
                    <a:pt x="6634" y="3662"/>
                  </a:lnTo>
                  <a:lnTo>
                    <a:pt x="6529" y="3662"/>
                  </a:lnTo>
                  <a:lnTo>
                    <a:pt x="6487" y="3725"/>
                  </a:lnTo>
                  <a:lnTo>
                    <a:pt x="6341" y="3704"/>
                  </a:lnTo>
                  <a:lnTo>
                    <a:pt x="6236" y="3704"/>
                  </a:lnTo>
                  <a:lnTo>
                    <a:pt x="6110" y="3746"/>
                  </a:lnTo>
                  <a:lnTo>
                    <a:pt x="6048" y="3725"/>
                  </a:lnTo>
                  <a:lnTo>
                    <a:pt x="5922" y="3662"/>
                  </a:lnTo>
                  <a:lnTo>
                    <a:pt x="5859" y="3704"/>
                  </a:lnTo>
                  <a:lnTo>
                    <a:pt x="5838" y="3662"/>
                  </a:lnTo>
                  <a:lnTo>
                    <a:pt x="5692" y="3704"/>
                  </a:lnTo>
                  <a:lnTo>
                    <a:pt x="5232" y="3286"/>
                  </a:lnTo>
                  <a:lnTo>
                    <a:pt x="5127" y="3223"/>
                  </a:lnTo>
                  <a:lnTo>
                    <a:pt x="4960" y="3202"/>
                  </a:lnTo>
                  <a:lnTo>
                    <a:pt x="4792" y="3223"/>
                  </a:lnTo>
                  <a:lnTo>
                    <a:pt x="4750" y="3244"/>
                  </a:lnTo>
                  <a:lnTo>
                    <a:pt x="4604" y="3202"/>
                  </a:lnTo>
                  <a:lnTo>
                    <a:pt x="4458" y="3202"/>
                  </a:lnTo>
                  <a:lnTo>
                    <a:pt x="4374" y="3244"/>
                  </a:lnTo>
                  <a:lnTo>
                    <a:pt x="4248" y="3202"/>
                  </a:lnTo>
                  <a:lnTo>
                    <a:pt x="4144" y="3181"/>
                  </a:lnTo>
                  <a:lnTo>
                    <a:pt x="3976" y="3118"/>
                  </a:lnTo>
                  <a:lnTo>
                    <a:pt x="3851" y="3014"/>
                  </a:lnTo>
                  <a:lnTo>
                    <a:pt x="3851" y="2909"/>
                  </a:lnTo>
                  <a:lnTo>
                    <a:pt x="3872" y="2867"/>
                  </a:lnTo>
                  <a:lnTo>
                    <a:pt x="3872" y="2784"/>
                  </a:lnTo>
                  <a:lnTo>
                    <a:pt x="3934" y="2658"/>
                  </a:lnTo>
                  <a:lnTo>
                    <a:pt x="3914" y="2554"/>
                  </a:lnTo>
                  <a:lnTo>
                    <a:pt x="3809" y="2386"/>
                  </a:lnTo>
                  <a:lnTo>
                    <a:pt x="3558" y="1968"/>
                  </a:lnTo>
                  <a:lnTo>
                    <a:pt x="3411" y="1968"/>
                  </a:lnTo>
                  <a:lnTo>
                    <a:pt x="3411" y="1926"/>
                  </a:lnTo>
                  <a:lnTo>
                    <a:pt x="3495" y="1737"/>
                  </a:lnTo>
                  <a:lnTo>
                    <a:pt x="3516" y="1549"/>
                  </a:lnTo>
                  <a:lnTo>
                    <a:pt x="3495" y="1445"/>
                  </a:lnTo>
                  <a:lnTo>
                    <a:pt x="3516" y="1319"/>
                  </a:lnTo>
                  <a:lnTo>
                    <a:pt x="3704" y="1047"/>
                  </a:lnTo>
                  <a:lnTo>
                    <a:pt x="3767" y="984"/>
                  </a:lnTo>
                  <a:lnTo>
                    <a:pt x="3872" y="838"/>
                  </a:lnTo>
                  <a:lnTo>
                    <a:pt x="3976" y="817"/>
                  </a:lnTo>
                  <a:lnTo>
                    <a:pt x="4039" y="775"/>
                  </a:lnTo>
                  <a:lnTo>
                    <a:pt x="4186" y="503"/>
                  </a:lnTo>
                  <a:lnTo>
                    <a:pt x="4499" y="377"/>
                  </a:lnTo>
                  <a:lnTo>
                    <a:pt x="4541" y="357"/>
                  </a:lnTo>
                  <a:lnTo>
                    <a:pt x="4604" y="357"/>
                  </a:lnTo>
                  <a:lnTo>
                    <a:pt x="4667" y="294"/>
                  </a:lnTo>
                  <a:lnTo>
                    <a:pt x="4688" y="210"/>
                  </a:lnTo>
                  <a:lnTo>
                    <a:pt x="4646" y="147"/>
                  </a:lnTo>
                  <a:lnTo>
                    <a:pt x="4437" y="43"/>
                  </a:lnTo>
                  <a:lnTo>
                    <a:pt x="43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82"/>
            <p:cNvSpPr/>
            <p:nvPr/>
          </p:nvSpPr>
          <p:spPr>
            <a:xfrm>
              <a:off x="3195231" y="3136533"/>
              <a:ext cx="40867" cy="42852"/>
            </a:xfrm>
            <a:custGeom>
              <a:avLst/>
              <a:gdLst/>
              <a:ahLst/>
              <a:cxnLst/>
              <a:rect l="l" t="t" r="r" b="b"/>
              <a:pathLst>
                <a:path w="3432" h="3768" extrusionOk="0">
                  <a:moveTo>
                    <a:pt x="1193" y="1"/>
                  </a:moveTo>
                  <a:lnTo>
                    <a:pt x="1172" y="168"/>
                  </a:lnTo>
                  <a:lnTo>
                    <a:pt x="1025" y="168"/>
                  </a:lnTo>
                  <a:lnTo>
                    <a:pt x="732" y="336"/>
                  </a:lnTo>
                  <a:lnTo>
                    <a:pt x="607" y="377"/>
                  </a:lnTo>
                  <a:lnTo>
                    <a:pt x="440" y="440"/>
                  </a:lnTo>
                  <a:lnTo>
                    <a:pt x="523" y="587"/>
                  </a:lnTo>
                  <a:lnTo>
                    <a:pt x="523" y="649"/>
                  </a:lnTo>
                  <a:lnTo>
                    <a:pt x="565" y="733"/>
                  </a:lnTo>
                  <a:lnTo>
                    <a:pt x="544" y="901"/>
                  </a:lnTo>
                  <a:lnTo>
                    <a:pt x="335" y="1131"/>
                  </a:lnTo>
                  <a:lnTo>
                    <a:pt x="314" y="1235"/>
                  </a:lnTo>
                  <a:lnTo>
                    <a:pt x="356" y="1277"/>
                  </a:lnTo>
                  <a:lnTo>
                    <a:pt x="251" y="1445"/>
                  </a:lnTo>
                  <a:lnTo>
                    <a:pt x="126" y="1465"/>
                  </a:lnTo>
                  <a:lnTo>
                    <a:pt x="21" y="1591"/>
                  </a:lnTo>
                  <a:lnTo>
                    <a:pt x="84" y="1696"/>
                  </a:lnTo>
                  <a:lnTo>
                    <a:pt x="126" y="1800"/>
                  </a:lnTo>
                  <a:lnTo>
                    <a:pt x="105" y="1905"/>
                  </a:lnTo>
                  <a:lnTo>
                    <a:pt x="126" y="2072"/>
                  </a:lnTo>
                  <a:lnTo>
                    <a:pt x="84" y="2198"/>
                  </a:lnTo>
                  <a:lnTo>
                    <a:pt x="0" y="2261"/>
                  </a:lnTo>
                  <a:lnTo>
                    <a:pt x="84" y="2323"/>
                  </a:lnTo>
                  <a:lnTo>
                    <a:pt x="209" y="2386"/>
                  </a:lnTo>
                  <a:lnTo>
                    <a:pt x="314" y="2491"/>
                  </a:lnTo>
                  <a:lnTo>
                    <a:pt x="419" y="2574"/>
                  </a:lnTo>
                  <a:lnTo>
                    <a:pt x="440" y="2533"/>
                  </a:lnTo>
                  <a:lnTo>
                    <a:pt x="502" y="2386"/>
                  </a:lnTo>
                  <a:lnTo>
                    <a:pt x="544" y="2323"/>
                  </a:lnTo>
                  <a:lnTo>
                    <a:pt x="628" y="2219"/>
                  </a:lnTo>
                  <a:lnTo>
                    <a:pt x="628" y="2323"/>
                  </a:lnTo>
                  <a:lnTo>
                    <a:pt x="649" y="2428"/>
                  </a:lnTo>
                  <a:lnTo>
                    <a:pt x="649" y="2365"/>
                  </a:lnTo>
                  <a:lnTo>
                    <a:pt x="649" y="2282"/>
                  </a:lnTo>
                  <a:lnTo>
                    <a:pt x="712" y="2282"/>
                  </a:lnTo>
                  <a:lnTo>
                    <a:pt x="732" y="2428"/>
                  </a:lnTo>
                  <a:lnTo>
                    <a:pt x="712" y="2595"/>
                  </a:lnTo>
                  <a:lnTo>
                    <a:pt x="712" y="2700"/>
                  </a:lnTo>
                  <a:lnTo>
                    <a:pt x="649" y="2826"/>
                  </a:lnTo>
                  <a:lnTo>
                    <a:pt x="502" y="2951"/>
                  </a:lnTo>
                  <a:lnTo>
                    <a:pt x="544" y="2993"/>
                  </a:lnTo>
                  <a:lnTo>
                    <a:pt x="607" y="3139"/>
                  </a:lnTo>
                  <a:lnTo>
                    <a:pt x="502" y="3202"/>
                  </a:lnTo>
                  <a:lnTo>
                    <a:pt x="398" y="3328"/>
                  </a:lnTo>
                  <a:lnTo>
                    <a:pt x="419" y="3432"/>
                  </a:lnTo>
                  <a:lnTo>
                    <a:pt x="523" y="3432"/>
                  </a:lnTo>
                  <a:lnTo>
                    <a:pt x="649" y="3370"/>
                  </a:lnTo>
                  <a:lnTo>
                    <a:pt x="712" y="3453"/>
                  </a:lnTo>
                  <a:lnTo>
                    <a:pt x="879" y="3516"/>
                  </a:lnTo>
                  <a:lnTo>
                    <a:pt x="984" y="3537"/>
                  </a:lnTo>
                  <a:lnTo>
                    <a:pt x="1151" y="3767"/>
                  </a:lnTo>
                  <a:lnTo>
                    <a:pt x="1235" y="3767"/>
                  </a:lnTo>
                  <a:lnTo>
                    <a:pt x="1339" y="3662"/>
                  </a:lnTo>
                  <a:lnTo>
                    <a:pt x="1779" y="2721"/>
                  </a:lnTo>
                  <a:lnTo>
                    <a:pt x="1883" y="2637"/>
                  </a:lnTo>
                  <a:lnTo>
                    <a:pt x="2448" y="2470"/>
                  </a:lnTo>
                  <a:lnTo>
                    <a:pt x="2720" y="2282"/>
                  </a:lnTo>
                  <a:lnTo>
                    <a:pt x="3118" y="1905"/>
                  </a:lnTo>
                  <a:lnTo>
                    <a:pt x="3264" y="1549"/>
                  </a:lnTo>
                  <a:lnTo>
                    <a:pt x="3369" y="1549"/>
                  </a:lnTo>
                  <a:lnTo>
                    <a:pt x="3390" y="1486"/>
                  </a:lnTo>
                  <a:lnTo>
                    <a:pt x="3432" y="1361"/>
                  </a:lnTo>
                  <a:lnTo>
                    <a:pt x="3390" y="1235"/>
                  </a:lnTo>
                  <a:lnTo>
                    <a:pt x="3285" y="1026"/>
                  </a:lnTo>
                  <a:lnTo>
                    <a:pt x="3285" y="963"/>
                  </a:lnTo>
                  <a:lnTo>
                    <a:pt x="3264" y="859"/>
                  </a:lnTo>
                  <a:lnTo>
                    <a:pt x="3181" y="817"/>
                  </a:lnTo>
                  <a:lnTo>
                    <a:pt x="3160" y="733"/>
                  </a:lnTo>
                  <a:lnTo>
                    <a:pt x="3055" y="712"/>
                  </a:lnTo>
                  <a:lnTo>
                    <a:pt x="2909" y="629"/>
                  </a:lnTo>
                  <a:lnTo>
                    <a:pt x="2846" y="629"/>
                  </a:lnTo>
                  <a:lnTo>
                    <a:pt x="2762" y="712"/>
                  </a:lnTo>
                  <a:lnTo>
                    <a:pt x="2762" y="817"/>
                  </a:lnTo>
                  <a:lnTo>
                    <a:pt x="2699" y="901"/>
                  </a:lnTo>
                  <a:lnTo>
                    <a:pt x="2511" y="838"/>
                  </a:lnTo>
                  <a:lnTo>
                    <a:pt x="2448" y="796"/>
                  </a:lnTo>
                  <a:lnTo>
                    <a:pt x="2239" y="712"/>
                  </a:lnTo>
                  <a:lnTo>
                    <a:pt x="2072" y="691"/>
                  </a:lnTo>
                  <a:lnTo>
                    <a:pt x="2030" y="608"/>
                  </a:lnTo>
                  <a:lnTo>
                    <a:pt x="2072" y="524"/>
                  </a:lnTo>
                  <a:lnTo>
                    <a:pt x="1925" y="377"/>
                  </a:lnTo>
                  <a:lnTo>
                    <a:pt x="1821" y="377"/>
                  </a:lnTo>
                  <a:lnTo>
                    <a:pt x="1569" y="210"/>
                  </a:lnTo>
                  <a:lnTo>
                    <a:pt x="1381" y="85"/>
                  </a:lnTo>
                  <a:lnTo>
                    <a:pt x="11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82"/>
            <p:cNvSpPr/>
            <p:nvPr/>
          </p:nvSpPr>
          <p:spPr>
            <a:xfrm>
              <a:off x="3192980" y="3146290"/>
              <a:ext cx="88711" cy="124938"/>
            </a:xfrm>
            <a:custGeom>
              <a:avLst/>
              <a:gdLst/>
              <a:ahLst/>
              <a:cxnLst/>
              <a:rect l="l" t="t" r="r" b="b"/>
              <a:pathLst>
                <a:path w="7450" h="10986" extrusionOk="0">
                  <a:moveTo>
                    <a:pt x="3453" y="1"/>
                  </a:moveTo>
                  <a:lnTo>
                    <a:pt x="3474" y="105"/>
                  </a:lnTo>
                  <a:lnTo>
                    <a:pt x="3474" y="168"/>
                  </a:lnTo>
                  <a:lnTo>
                    <a:pt x="3579" y="377"/>
                  </a:lnTo>
                  <a:lnTo>
                    <a:pt x="3621" y="503"/>
                  </a:lnTo>
                  <a:lnTo>
                    <a:pt x="3579" y="628"/>
                  </a:lnTo>
                  <a:lnTo>
                    <a:pt x="3558" y="691"/>
                  </a:lnTo>
                  <a:lnTo>
                    <a:pt x="3453" y="691"/>
                  </a:lnTo>
                  <a:lnTo>
                    <a:pt x="3307" y="1047"/>
                  </a:lnTo>
                  <a:lnTo>
                    <a:pt x="2909" y="1424"/>
                  </a:lnTo>
                  <a:lnTo>
                    <a:pt x="2637" y="1612"/>
                  </a:lnTo>
                  <a:lnTo>
                    <a:pt x="2072" y="1779"/>
                  </a:lnTo>
                  <a:lnTo>
                    <a:pt x="1968" y="1863"/>
                  </a:lnTo>
                  <a:lnTo>
                    <a:pt x="1528" y="2804"/>
                  </a:lnTo>
                  <a:lnTo>
                    <a:pt x="1424" y="2909"/>
                  </a:lnTo>
                  <a:lnTo>
                    <a:pt x="1340" y="2909"/>
                  </a:lnTo>
                  <a:lnTo>
                    <a:pt x="1173" y="2679"/>
                  </a:lnTo>
                  <a:lnTo>
                    <a:pt x="1068" y="2658"/>
                  </a:lnTo>
                  <a:lnTo>
                    <a:pt x="901" y="2595"/>
                  </a:lnTo>
                  <a:lnTo>
                    <a:pt x="838" y="2512"/>
                  </a:lnTo>
                  <a:lnTo>
                    <a:pt x="712" y="2574"/>
                  </a:lnTo>
                  <a:lnTo>
                    <a:pt x="608" y="2574"/>
                  </a:lnTo>
                  <a:lnTo>
                    <a:pt x="587" y="2470"/>
                  </a:lnTo>
                  <a:lnTo>
                    <a:pt x="691" y="2344"/>
                  </a:lnTo>
                  <a:lnTo>
                    <a:pt x="796" y="2281"/>
                  </a:lnTo>
                  <a:lnTo>
                    <a:pt x="733" y="2135"/>
                  </a:lnTo>
                  <a:lnTo>
                    <a:pt x="691" y="2093"/>
                  </a:lnTo>
                  <a:lnTo>
                    <a:pt x="398" y="2240"/>
                  </a:lnTo>
                  <a:lnTo>
                    <a:pt x="294" y="2344"/>
                  </a:lnTo>
                  <a:lnTo>
                    <a:pt x="105" y="2512"/>
                  </a:lnTo>
                  <a:lnTo>
                    <a:pt x="64" y="2679"/>
                  </a:lnTo>
                  <a:lnTo>
                    <a:pt x="1" y="2784"/>
                  </a:lnTo>
                  <a:lnTo>
                    <a:pt x="22" y="2825"/>
                  </a:lnTo>
                  <a:lnTo>
                    <a:pt x="105" y="2909"/>
                  </a:lnTo>
                  <a:lnTo>
                    <a:pt x="126" y="2993"/>
                  </a:lnTo>
                  <a:lnTo>
                    <a:pt x="64" y="3035"/>
                  </a:lnTo>
                  <a:lnTo>
                    <a:pt x="64" y="3097"/>
                  </a:lnTo>
                  <a:lnTo>
                    <a:pt x="189" y="3202"/>
                  </a:lnTo>
                  <a:lnTo>
                    <a:pt x="273" y="3348"/>
                  </a:lnTo>
                  <a:lnTo>
                    <a:pt x="231" y="3495"/>
                  </a:lnTo>
                  <a:lnTo>
                    <a:pt x="168" y="3495"/>
                  </a:lnTo>
                  <a:lnTo>
                    <a:pt x="85" y="3516"/>
                  </a:lnTo>
                  <a:lnTo>
                    <a:pt x="22" y="3621"/>
                  </a:lnTo>
                  <a:lnTo>
                    <a:pt x="126" y="3704"/>
                  </a:lnTo>
                  <a:lnTo>
                    <a:pt x="231" y="3746"/>
                  </a:lnTo>
                  <a:lnTo>
                    <a:pt x="419" y="3872"/>
                  </a:lnTo>
                  <a:lnTo>
                    <a:pt x="587" y="3913"/>
                  </a:lnTo>
                  <a:lnTo>
                    <a:pt x="817" y="4060"/>
                  </a:lnTo>
                  <a:lnTo>
                    <a:pt x="921" y="4081"/>
                  </a:lnTo>
                  <a:lnTo>
                    <a:pt x="963" y="4185"/>
                  </a:lnTo>
                  <a:lnTo>
                    <a:pt x="1068" y="4374"/>
                  </a:lnTo>
                  <a:lnTo>
                    <a:pt x="1110" y="4541"/>
                  </a:lnTo>
                  <a:lnTo>
                    <a:pt x="1173" y="4667"/>
                  </a:lnTo>
                  <a:lnTo>
                    <a:pt x="1424" y="4771"/>
                  </a:lnTo>
                  <a:lnTo>
                    <a:pt x="1486" y="4960"/>
                  </a:lnTo>
                  <a:lnTo>
                    <a:pt x="1549" y="5106"/>
                  </a:lnTo>
                  <a:lnTo>
                    <a:pt x="1591" y="5211"/>
                  </a:lnTo>
                  <a:lnTo>
                    <a:pt x="1633" y="5399"/>
                  </a:lnTo>
                  <a:lnTo>
                    <a:pt x="1696" y="5525"/>
                  </a:lnTo>
                  <a:lnTo>
                    <a:pt x="1800" y="5587"/>
                  </a:lnTo>
                  <a:lnTo>
                    <a:pt x="1905" y="5797"/>
                  </a:lnTo>
                  <a:lnTo>
                    <a:pt x="1905" y="5922"/>
                  </a:lnTo>
                  <a:lnTo>
                    <a:pt x="1884" y="5964"/>
                  </a:lnTo>
                  <a:lnTo>
                    <a:pt x="1989" y="6152"/>
                  </a:lnTo>
                  <a:lnTo>
                    <a:pt x="2177" y="6382"/>
                  </a:lnTo>
                  <a:lnTo>
                    <a:pt x="2219" y="6487"/>
                  </a:lnTo>
                  <a:lnTo>
                    <a:pt x="2198" y="6592"/>
                  </a:lnTo>
                  <a:lnTo>
                    <a:pt x="2219" y="6675"/>
                  </a:lnTo>
                  <a:lnTo>
                    <a:pt x="2302" y="6696"/>
                  </a:lnTo>
                  <a:lnTo>
                    <a:pt x="2491" y="6885"/>
                  </a:lnTo>
                  <a:lnTo>
                    <a:pt x="2533" y="6989"/>
                  </a:lnTo>
                  <a:lnTo>
                    <a:pt x="2574" y="7157"/>
                  </a:lnTo>
                  <a:lnTo>
                    <a:pt x="2616" y="7219"/>
                  </a:lnTo>
                  <a:lnTo>
                    <a:pt x="2784" y="7282"/>
                  </a:lnTo>
                  <a:lnTo>
                    <a:pt x="2805" y="7408"/>
                  </a:lnTo>
                  <a:lnTo>
                    <a:pt x="2951" y="7680"/>
                  </a:lnTo>
                  <a:lnTo>
                    <a:pt x="3014" y="7805"/>
                  </a:lnTo>
                  <a:lnTo>
                    <a:pt x="3202" y="8056"/>
                  </a:lnTo>
                  <a:lnTo>
                    <a:pt x="3202" y="8203"/>
                  </a:lnTo>
                  <a:lnTo>
                    <a:pt x="3139" y="8203"/>
                  </a:lnTo>
                  <a:lnTo>
                    <a:pt x="3098" y="8161"/>
                  </a:lnTo>
                  <a:lnTo>
                    <a:pt x="3098" y="8224"/>
                  </a:lnTo>
                  <a:lnTo>
                    <a:pt x="3118" y="8328"/>
                  </a:lnTo>
                  <a:lnTo>
                    <a:pt x="3118" y="8412"/>
                  </a:lnTo>
                  <a:lnTo>
                    <a:pt x="3160" y="8412"/>
                  </a:lnTo>
                  <a:lnTo>
                    <a:pt x="3244" y="8454"/>
                  </a:lnTo>
                  <a:lnTo>
                    <a:pt x="3265" y="8538"/>
                  </a:lnTo>
                  <a:lnTo>
                    <a:pt x="3244" y="8579"/>
                  </a:lnTo>
                  <a:lnTo>
                    <a:pt x="3432" y="8726"/>
                  </a:lnTo>
                  <a:lnTo>
                    <a:pt x="3621" y="8789"/>
                  </a:lnTo>
                  <a:lnTo>
                    <a:pt x="3642" y="8872"/>
                  </a:lnTo>
                  <a:lnTo>
                    <a:pt x="3725" y="8977"/>
                  </a:lnTo>
                  <a:lnTo>
                    <a:pt x="3830" y="8998"/>
                  </a:lnTo>
                  <a:lnTo>
                    <a:pt x="3872" y="9061"/>
                  </a:lnTo>
                  <a:lnTo>
                    <a:pt x="3893" y="9165"/>
                  </a:lnTo>
                  <a:lnTo>
                    <a:pt x="3976" y="9207"/>
                  </a:lnTo>
                  <a:lnTo>
                    <a:pt x="4165" y="9186"/>
                  </a:lnTo>
                  <a:lnTo>
                    <a:pt x="4206" y="9144"/>
                  </a:lnTo>
                  <a:lnTo>
                    <a:pt x="4186" y="9207"/>
                  </a:lnTo>
                  <a:lnTo>
                    <a:pt x="4269" y="9354"/>
                  </a:lnTo>
                  <a:lnTo>
                    <a:pt x="4458" y="9416"/>
                  </a:lnTo>
                  <a:lnTo>
                    <a:pt x="4562" y="9500"/>
                  </a:lnTo>
                  <a:lnTo>
                    <a:pt x="4562" y="9605"/>
                  </a:lnTo>
                  <a:lnTo>
                    <a:pt x="4667" y="9667"/>
                  </a:lnTo>
                  <a:lnTo>
                    <a:pt x="4792" y="9709"/>
                  </a:lnTo>
                  <a:lnTo>
                    <a:pt x="4834" y="9688"/>
                  </a:lnTo>
                  <a:lnTo>
                    <a:pt x="4939" y="9709"/>
                  </a:lnTo>
                  <a:lnTo>
                    <a:pt x="5148" y="9835"/>
                  </a:lnTo>
                  <a:lnTo>
                    <a:pt x="5315" y="9919"/>
                  </a:lnTo>
                  <a:lnTo>
                    <a:pt x="5420" y="9919"/>
                  </a:lnTo>
                  <a:lnTo>
                    <a:pt x="5462" y="9939"/>
                  </a:lnTo>
                  <a:lnTo>
                    <a:pt x="5504" y="10023"/>
                  </a:lnTo>
                  <a:lnTo>
                    <a:pt x="5650" y="10128"/>
                  </a:lnTo>
                  <a:lnTo>
                    <a:pt x="5755" y="10191"/>
                  </a:lnTo>
                  <a:lnTo>
                    <a:pt x="5859" y="10316"/>
                  </a:lnTo>
                  <a:lnTo>
                    <a:pt x="5943" y="10337"/>
                  </a:lnTo>
                  <a:lnTo>
                    <a:pt x="5985" y="10421"/>
                  </a:lnTo>
                  <a:lnTo>
                    <a:pt x="5964" y="10463"/>
                  </a:lnTo>
                  <a:lnTo>
                    <a:pt x="5964" y="10546"/>
                  </a:lnTo>
                  <a:lnTo>
                    <a:pt x="6090" y="10567"/>
                  </a:lnTo>
                  <a:lnTo>
                    <a:pt x="6236" y="10630"/>
                  </a:lnTo>
                  <a:lnTo>
                    <a:pt x="6403" y="10776"/>
                  </a:lnTo>
                  <a:lnTo>
                    <a:pt x="6550" y="10944"/>
                  </a:lnTo>
                  <a:lnTo>
                    <a:pt x="6655" y="10965"/>
                  </a:lnTo>
                  <a:lnTo>
                    <a:pt x="6675" y="10986"/>
                  </a:lnTo>
                  <a:lnTo>
                    <a:pt x="6801" y="10923"/>
                  </a:lnTo>
                  <a:lnTo>
                    <a:pt x="6927" y="10839"/>
                  </a:lnTo>
                  <a:lnTo>
                    <a:pt x="7010" y="10839"/>
                  </a:lnTo>
                  <a:lnTo>
                    <a:pt x="7115" y="10776"/>
                  </a:lnTo>
                  <a:lnTo>
                    <a:pt x="7178" y="10672"/>
                  </a:lnTo>
                  <a:lnTo>
                    <a:pt x="7073" y="10567"/>
                  </a:lnTo>
                  <a:lnTo>
                    <a:pt x="7094" y="10463"/>
                  </a:lnTo>
                  <a:lnTo>
                    <a:pt x="7136" y="10400"/>
                  </a:lnTo>
                  <a:lnTo>
                    <a:pt x="7240" y="10421"/>
                  </a:lnTo>
                  <a:lnTo>
                    <a:pt x="7219" y="10337"/>
                  </a:lnTo>
                  <a:lnTo>
                    <a:pt x="7136" y="10316"/>
                  </a:lnTo>
                  <a:lnTo>
                    <a:pt x="7094" y="10253"/>
                  </a:lnTo>
                  <a:lnTo>
                    <a:pt x="7199" y="10086"/>
                  </a:lnTo>
                  <a:lnTo>
                    <a:pt x="7324" y="10002"/>
                  </a:lnTo>
                  <a:lnTo>
                    <a:pt x="7429" y="9835"/>
                  </a:lnTo>
                  <a:lnTo>
                    <a:pt x="7450" y="9709"/>
                  </a:lnTo>
                  <a:lnTo>
                    <a:pt x="7282" y="9312"/>
                  </a:lnTo>
                  <a:lnTo>
                    <a:pt x="7324" y="9207"/>
                  </a:lnTo>
                  <a:lnTo>
                    <a:pt x="7324" y="9082"/>
                  </a:lnTo>
                  <a:lnTo>
                    <a:pt x="7303" y="8998"/>
                  </a:lnTo>
                  <a:lnTo>
                    <a:pt x="7282" y="8872"/>
                  </a:lnTo>
                  <a:lnTo>
                    <a:pt x="7324" y="8789"/>
                  </a:lnTo>
                  <a:lnTo>
                    <a:pt x="7387" y="8621"/>
                  </a:lnTo>
                  <a:lnTo>
                    <a:pt x="7345" y="8245"/>
                  </a:lnTo>
                  <a:lnTo>
                    <a:pt x="7303" y="8098"/>
                  </a:lnTo>
                  <a:lnTo>
                    <a:pt x="7387" y="7910"/>
                  </a:lnTo>
                  <a:lnTo>
                    <a:pt x="7387" y="7491"/>
                  </a:lnTo>
                  <a:lnTo>
                    <a:pt x="7450" y="7324"/>
                  </a:lnTo>
                  <a:lnTo>
                    <a:pt x="7450" y="7261"/>
                  </a:lnTo>
                  <a:lnTo>
                    <a:pt x="6927" y="6487"/>
                  </a:lnTo>
                  <a:lnTo>
                    <a:pt x="6906" y="6487"/>
                  </a:lnTo>
                  <a:lnTo>
                    <a:pt x="6864" y="6466"/>
                  </a:lnTo>
                  <a:lnTo>
                    <a:pt x="6675" y="6466"/>
                  </a:lnTo>
                  <a:lnTo>
                    <a:pt x="6571" y="6529"/>
                  </a:lnTo>
                  <a:lnTo>
                    <a:pt x="6445" y="6529"/>
                  </a:lnTo>
                  <a:lnTo>
                    <a:pt x="6383" y="6466"/>
                  </a:lnTo>
                  <a:lnTo>
                    <a:pt x="6362" y="6341"/>
                  </a:lnTo>
                  <a:lnTo>
                    <a:pt x="6341" y="6006"/>
                  </a:lnTo>
                  <a:lnTo>
                    <a:pt x="6341" y="5797"/>
                  </a:lnTo>
                  <a:lnTo>
                    <a:pt x="6383" y="5734"/>
                  </a:lnTo>
                  <a:lnTo>
                    <a:pt x="6403" y="5608"/>
                  </a:lnTo>
                  <a:lnTo>
                    <a:pt x="6362" y="5545"/>
                  </a:lnTo>
                  <a:lnTo>
                    <a:pt x="6152" y="5650"/>
                  </a:lnTo>
                  <a:lnTo>
                    <a:pt x="5922" y="5901"/>
                  </a:lnTo>
                  <a:lnTo>
                    <a:pt x="5608" y="5859"/>
                  </a:lnTo>
                  <a:lnTo>
                    <a:pt x="5357" y="5859"/>
                  </a:lnTo>
                  <a:lnTo>
                    <a:pt x="5315" y="5713"/>
                  </a:lnTo>
                  <a:lnTo>
                    <a:pt x="5211" y="5525"/>
                  </a:lnTo>
                  <a:lnTo>
                    <a:pt x="5023" y="5483"/>
                  </a:lnTo>
                  <a:lnTo>
                    <a:pt x="4688" y="5525"/>
                  </a:lnTo>
                  <a:lnTo>
                    <a:pt x="4813" y="5336"/>
                  </a:lnTo>
                  <a:lnTo>
                    <a:pt x="4520" y="4876"/>
                  </a:lnTo>
                  <a:lnTo>
                    <a:pt x="4374" y="4709"/>
                  </a:lnTo>
                  <a:lnTo>
                    <a:pt x="4395" y="4646"/>
                  </a:lnTo>
                  <a:lnTo>
                    <a:pt x="4374" y="4541"/>
                  </a:lnTo>
                  <a:lnTo>
                    <a:pt x="4416" y="4437"/>
                  </a:lnTo>
                  <a:lnTo>
                    <a:pt x="4416" y="4290"/>
                  </a:lnTo>
                  <a:lnTo>
                    <a:pt x="4395" y="4227"/>
                  </a:lnTo>
                  <a:lnTo>
                    <a:pt x="4458" y="4165"/>
                  </a:lnTo>
                  <a:lnTo>
                    <a:pt x="4458" y="4039"/>
                  </a:lnTo>
                  <a:lnTo>
                    <a:pt x="4625" y="3934"/>
                  </a:lnTo>
                  <a:lnTo>
                    <a:pt x="4709" y="3955"/>
                  </a:lnTo>
                  <a:lnTo>
                    <a:pt x="4792" y="3851"/>
                  </a:lnTo>
                  <a:lnTo>
                    <a:pt x="4730" y="3746"/>
                  </a:lnTo>
                  <a:lnTo>
                    <a:pt x="4688" y="3558"/>
                  </a:lnTo>
                  <a:lnTo>
                    <a:pt x="4834" y="3411"/>
                  </a:lnTo>
                  <a:lnTo>
                    <a:pt x="4813" y="3307"/>
                  </a:lnTo>
                  <a:lnTo>
                    <a:pt x="4897" y="3223"/>
                  </a:lnTo>
                  <a:lnTo>
                    <a:pt x="4876" y="3076"/>
                  </a:lnTo>
                  <a:lnTo>
                    <a:pt x="4981" y="3014"/>
                  </a:lnTo>
                  <a:lnTo>
                    <a:pt x="5106" y="2930"/>
                  </a:lnTo>
                  <a:lnTo>
                    <a:pt x="5232" y="2825"/>
                  </a:lnTo>
                  <a:lnTo>
                    <a:pt x="5295" y="2804"/>
                  </a:lnTo>
                  <a:lnTo>
                    <a:pt x="5357" y="2721"/>
                  </a:lnTo>
                  <a:lnTo>
                    <a:pt x="5650" y="2679"/>
                  </a:lnTo>
                  <a:lnTo>
                    <a:pt x="6069" y="2553"/>
                  </a:lnTo>
                  <a:lnTo>
                    <a:pt x="6090" y="2449"/>
                  </a:lnTo>
                  <a:lnTo>
                    <a:pt x="6152" y="2470"/>
                  </a:lnTo>
                  <a:lnTo>
                    <a:pt x="6299" y="2470"/>
                  </a:lnTo>
                  <a:lnTo>
                    <a:pt x="6445" y="2553"/>
                  </a:lnTo>
                  <a:lnTo>
                    <a:pt x="6445" y="2574"/>
                  </a:lnTo>
                  <a:lnTo>
                    <a:pt x="6550" y="2595"/>
                  </a:lnTo>
                  <a:lnTo>
                    <a:pt x="6592" y="2512"/>
                  </a:lnTo>
                  <a:lnTo>
                    <a:pt x="6592" y="2470"/>
                  </a:lnTo>
                  <a:lnTo>
                    <a:pt x="6571" y="2344"/>
                  </a:lnTo>
                  <a:lnTo>
                    <a:pt x="6466" y="2260"/>
                  </a:lnTo>
                  <a:lnTo>
                    <a:pt x="6341" y="2260"/>
                  </a:lnTo>
                  <a:lnTo>
                    <a:pt x="6194" y="2281"/>
                  </a:lnTo>
                  <a:lnTo>
                    <a:pt x="6173" y="2198"/>
                  </a:lnTo>
                  <a:lnTo>
                    <a:pt x="6550" y="1570"/>
                  </a:lnTo>
                  <a:lnTo>
                    <a:pt x="6550" y="1507"/>
                  </a:lnTo>
                  <a:lnTo>
                    <a:pt x="6445" y="1528"/>
                  </a:lnTo>
                  <a:lnTo>
                    <a:pt x="6362" y="1444"/>
                  </a:lnTo>
                  <a:lnTo>
                    <a:pt x="6257" y="1403"/>
                  </a:lnTo>
                  <a:lnTo>
                    <a:pt x="6173" y="1403"/>
                  </a:lnTo>
                  <a:lnTo>
                    <a:pt x="6131" y="1319"/>
                  </a:lnTo>
                  <a:lnTo>
                    <a:pt x="6027" y="1319"/>
                  </a:lnTo>
                  <a:lnTo>
                    <a:pt x="5839" y="1424"/>
                  </a:lnTo>
                  <a:lnTo>
                    <a:pt x="5671" y="1340"/>
                  </a:lnTo>
                  <a:lnTo>
                    <a:pt x="5525" y="1319"/>
                  </a:lnTo>
                  <a:lnTo>
                    <a:pt x="5336" y="1403"/>
                  </a:lnTo>
                  <a:lnTo>
                    <a:pt x="5295" y="1444"/>
                  </a:lnTo>
                  <a:lnTo>
                    <a:pt x="5148" y="1444"/>
                  </a:lnTo>
                  <a:lnTo>
                    <a:pt x="5043" y="1424"/>
                  </a:lnTo>
                  <a:lnTo>
                    <a:pt x="4918" y="1444"/>
                  </a:lnTo>
                  <a:lnTo>
                    <a:pt x="4813" y="1424"/>
                  </a:lnTo>
                  <a:lnTo>
                    <a:pt x="4792" y="1340"/>
                  </a:lnTo>
                  <a:lnTo>
                    <a:pt x="4813" y="1256"/>
                  </a:lnTo>
                  <a:lnTo>
                    <a:pt x="4792" y="1131"/>
                  </a:lnTo>
                  <a:lnTo>
                    <a:pt x="4688" y="1089"/>
                  </a:lnTo>
                  <a:lnTo>
                    <a:pt x="4625" y="1089"/>
                  </a:lnTo>
                  <a:lnTo>
                    <a:pt x="4625" y="921"/>
                  </a:lnTo>
                  <a:lnTo>
                    <a:pt x="4520" y="775"/>
                  </a:lnTo>
                  <a:lnTo>
                    <a:pt x="4269" y="670"/>
                  </a:lnTo>
                  <a:lnTo>
                    <a:pt x="4186" y="670"/>
                  </a:lnTo>
                  <a:lnTo>
                    <a:pt x="4081" y="482"/>
                  </a:lnTo>
                  <a:lnTo>
                    <a:pt x="4081" y="377"/>
                  </a:lnTo>
                  <a:lnTo>
                    <a:pt x="3934" y="210"/>
                  </a:lnTo>
                  <a:lnTo>
                    <a:pt x="3893" y="168"/>
                  </a:lnTo>
                  <a:lnTo>
                    <a:pt x="3767" y="147"/>
                  </a:lnTo>
                  <a:lnTo>
                    <a:pt x="3558" y="84"/>
                  </a:lnTo>
                  <a:lnTo>
                    <a:pt x="35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82"/>
            <p:cNvSpPr/>
            <p:nvPr/>
          </p:nvSpPr>
          <p:spPr>
            <a:xfrm>
              <a:off x="3275452" y="3211250"/>
              <a:ext cx="85722" cy="91389"/>
            </a:xfrm>
            <a:custGeom>
              <a:avLst/>
              <a:gdLst/>
              <a:ahLst/>
              <a:cxnLst/>
              <a:rect l="l" t="t" r="r" b="b"/>
              <a:pathLst>
                <a:path w="7199" h="8036" extrusionOk="0">
                  <a:moveTo>
                    <a:pt x="1967" y="1"/>
                  </a:moveTo>
                  <a:lnTo>
                    <a:pt x="1779" y="85"/>
                  </a:lnTo>
                  <a:lnTo>
                    <a:pt x="1612" y="126"/>
                  </a:lnTo>
                  <a:lnTo>
                    <a:pt x="1319" y="294"/>
                  </a:lnTo>
                  <a:lnTo>
                    <a:pt x="1235" y="545"/>
                  </a:lnTo>
                  <a:lnTo>
                    <a:pt x="1047" y="608"/>
                  </a:lnTo>
                  <a:lnTo>
                    <a:pt x="921" y="608"/>
                  </a:lnTo>
                  <a:lnTo>
                    <a:pt x="796" y="712"/>
                  </a:lnTo>
                  <a:lnTo>
                    <a:pt x="712" y="712"/>
                  </a:lnTo>
                  <a:lnTo>
                    <a:pt x="524" y="775"/>
                  </a:lnTo>
                  <a:lnTo>
                    <a:pt x="1" y="775"/>
                  </a:lnTo>
                  <a:lnTo>
                    <a:pt x="524" y="1549"/>
                  </a:lnTo>
                  <a:lnTo>
                    <a:pt x="524" y="1612"/>
                  </a:lnTo>
                  <a:lnTo>
                    <a:pt x="461" y="1779"/>
                  </a:lnTo>
                  <a:lnTo>
                    <a:pt x="461" y="2198"/>
                  </a:lnTo>
                  <a:lnTo>
                    <a:pt x="377" y="2386"/>
                  </a:lnTo>
                  <a:lnTo>
                    <a:pt x="419" y="2533"/>
                  </a:lnTo>
                  <a:lnTo>
                    <a:pt x="461" y="2909"/>
                  </a:lnTo>
                  <a:lnTo>
                    <a:pt x="398" y="3077"/>
                  </a:lnTo>
                  <a:lnTo>
                    <a:pt x="356" y="3160"/>
                  </a:lnTo>
                  <a:lnTo>
                    <a:pt x="377" y="3286"/>
                  </a:lnTo>
                  <a:lnTo>
                    <a:pt x="398" y="3370"/>
                  </a:lnTo>
                  <a:lnTo>
                    <a:pt x="398" y="3495"/>
                  </a:lnTo>
                  <a:lnTo>
                    <a:pt x="356" y="3600"/>
                  </a:lnTo>
                  <a:lnTo>
                    <a:pt x="524" y="3997"/>
                  </a:lnTo>
                  <a:lnTo>
                    <a:pt x="503" y="4123"/>
                  </a:lnTo>
                  <a:lnTo>
                    <a:pt x="398" y="4290"/>
                  </a:lnTo>
                  <a:lnTo>
                    <a:pt x="273" y="4374"/>
                  </a:lnTo>
                  <a:lnTo>
                    <a:pt x="168" y="4541"/>
                  </a:lnTo>
                  <a:lnTo>
                    <a:pt x="210" y="4604"/>
                  </a:lnTo>
                  <a:lnTo>
                    <a:pt x="293" y="4625"/>
                  </a:lnTo>
                  <a:lnTo>
                    <a:pt x="314" y="4709"/>
                  </a:lnTo>
                  <a:lnTo>
                    <a:pt x="356" y="4709"/>
                  </a:lnTo>
                  <a:lnTo>
                    <a:pt x="356" y="4834"/>
                  </a:lnTo>
                  <a:lnTo>
                    <a:pt x="482" y="4939"/>
                  </a:lnTo>
                  <a:lnTo>
                    <a:pt x="524" y="5002"/>
                  </a:lnTo>
                  <a:lnTo>
                    <a:pt x="565" y="5127"/>
                  </a:lnTo>
                  <a:lnTo>
                    <a:pt x="524" y="5232"/>
                  </a:lnTo>
                  <a:lnTo>
                    <a:pt x="524" y="5274"/>
                  </a:lnTo>
                  <a:lnTo>
                    <a:pt x="586" y="5483"/>
                  </a:lnTo>
                  <a:lnTo>
                    <a:pt x="670" y="5629"/>
                  </a:lnTo>
                  <a:lnTo>
                    <a:pt x="921" y="5839"/>
                  </a:lnTo>
                  <a:lnTo>
                    <a:pt x="942" y="5901"/>
                  </a:lnTo>
                  <a:lnTo>
                    <a:pt x="879" y="6090"/>
                  </a:lnTo>
                  <a:lnTo>
                    <a:pt x="921" y="6194"/>
                  </a:lnTo>
                  <a:lnTo>
                    <a:pt x="775" y="6508"/>
                  </a:lnTo>
                  <a:lnTo>
                    <a:pt x="879" y="6613"/>
                  </a:lnTo>
                  <a:lnTo>
                    <a:pt x="1130" y="6885"/>
                  </a:lnTo>
                  <a:lnTo>
                    <a:pt x="1570" y="8036"/>
                  </a:lnTo>
                  <a:lnTo>
                    <a:pt x="1737" y="8036"/>
                  </a:lnTo>
                  <a:lnTo>
                    <a:pt x="1758" y="7952"/>
                  </a:lnTo>
                  <a:lnTo>
                    <a:pt x="1863" y="7931"/>
                  </a:lnTo>
                  <a:lnTo>
                    <a:pt x="1863" y="7952"/>
                  </a:lnTo>
                  <a:lnTo>
                    <a:pt x="1946" y="7847"/>
                  </a:lnTo>
                  <a:lnTo>
                    <a:pt x="2051" y="7638"/>
                  </a:lnTo>
                  <a:lnTo>
                    <a:pt x="2260" y="7408"/>
                  </a:lnTo>
                  <a:lnTo>
                    <a:pt x="2407" y="7345"/>
                  </a:lnTo>
                  <a:lnTo>
                    <a:pt x="2553" y="7471"/>
                  </a:lnTo>
                  <a:lnTo>
                    <a:pt x="2721" y="7450"/>
                  </a:lnTo>
                  <a:lnTo>
                    <a:pt x="2804" y="7429"/>
                  </a:lnTo>
                  <a:lnTo>
                    <a:pt x="2930" y="7471"/>
                  </a:lnTo>
                  <a:lnTo>
                    <a:pt x="3139" y="7429"/>
                  </a:lnTo>
                  <a:lnTo>
                    <a:pt x="3244" y="7450"/>
                  </a:lnTo>
                  <a:lnTo>
                    <a:pt x="3286" y="7575"/>
                  </a:lnTo>
                  <a:lnTo>
                    <a:pt x="3348" y="7847"/>
                  </a:lnTo>
                  <a:lnTo>
                    <a:pt x="3411" y="7889"/>
                  </a:lnTo>
                  <a:lnTo>
                    <a:pt x="3453" y="7847"/>
                  </a:lnTo>
                  <a:lnTo>
                    <a:pt x="3453" y="7743"/>
                  </a:lnTo>
                  <a:lnTo>
                    <a:pt x="3516" y="7617"/>
                  </a:lnTo>
                  <a:lnTo>
                    <a:pt x="3516" y="7512"/>
                  </a:lnTo>
                  <a:lnTo>
                    <a:pt x="3620" y="7366"/>
                  </a:lnTo>
                  <a:lnTo>
                    <a:pt x="4227" y="7366"/>
                  </a:lnTo>
                  <a:lnTo>
                    <a:pt x="4353" y="7471"/>
                  </a:lnTo>
                  <a:lnTo>
                    <a:pt x="4374" y="7303"/>
                  </a:lnTo>
                  <a:lnTo>
                    <a:pt x="4541" y="6989"/>
                  </a:lnTo>
                  <a:lnTo>
                    <a:pt x="4562" y="6822"/>
                  </a:lnTo>
                  <a:lnTo>
                    <a:pt x="4541" y="6675"/>
                  </a:lnTo>
                  <a:lnTo>
                    <a:pt x="4478" y="6592"/>
                  </a:lnTo>
                  <a:lnTo>
                    <a:pt x="4667" y="6299"/>
                  </a:lnTo>
                  <a:lnTo>
                    <a:pt x="4750" y="6090"/>
                  </a:lnTo>
                  <a:lnTo>
                    <a:pt x="4750" y="5985"/>
                  </a:lnTo>
                  <a:lnTo>
                    <a:pt x="4876" y="5901"/>
                  </a:lnTo>
                  <a:lnTo>
                    <a:pt x="5650" y="5692"/>
                  </a:lnTo>
                  <a:lnTo>
                    <a:pt x="6319" y="5692"/>
                  </a:lnTo>
                  <a:lnTo>
                    <a:pt x="6696" y="5985"/>
                  </a:lnTo>
                  <a:lnTo>
                    <a:pt x="6780" y="5985"/>
                  </a:lnTo>
                  <a:lnTo>
                    <a:pt x="6864" y="6069"/>
                  </a:lnTo>
                  <a:lnTo>
                    <a:pt x="6926" y="5964"/>
                  </a:lnTo>
                  <a:lnTo>
                    <a:pt x="6905" y="5880"/>
                  </a:lnTo>
                  <a:lnTo>
                    <a:pt x="7198" y="5315"/>
                  </a:lnTo>
                  <a:lnTo>
                    <a:pt x="7177" y="5043"/>
                  </a:lnTo>
                  <a:lnTo>
                    <a:pt x="6884" y="4499"/>
                  </a:lnTo>
                  <a:lnTo>
                    <a:pt x="6571" y="4437"/>
                  </a:lnTo>
                  <a:lnTo>
                    <a:pt x="6591" y="4207"/>
                  </a:lnTo>
                  <a:lnTo>
                    <a:pt x="6550" y="3851"/>
                  </a:lnTo>
                  <a:lnTo>
                    <a:pt x="5524" y="3809"/>
                  </a:lnTo>
                  <a:lnTo>
                    <a:pt x="5545" y="3558"/>
                  </a:lnTo>
                  <a:lnTo>
                    <a:pt x="5315" y="3181"/>
                  </a:lnTo>
                  <a:lnTo>
                    <a:pt x="5399" y="3056"/>
                  </a:lnTo>
                  <a:lnTo>
                    <a:pt x="5336" y="2846"/>
                  </a:lnTo>
                  <a:lnTo>
                    <a:pt x="5378" y="2554"/>
                  </a:lnTo>
                  <a:lnTo>
                    <a:pt x="5315" y="2491"/>
                  </a:lnTo>
                  <a:lnTo>
                    <a:pt x="5106" y="2323"/>
                  </a:lnTo>
                  <a:lnTo>
                    <a:pt x="4771" y="2386"/>
                  </a:lnTo>
                  <a:lnTo>
                    <a:pt x="4604" y="2302"/>
                  </a:lnTo>
                  <a:lnTo>
                    <a:pt x="4499" y="2240"/>
                  </a:lnTo>
                  <a:lnTo>
                    <a:pt x="4457" y="2093"/>
                  </a:lnTo>
                  <a:lnTo>
                    <a:pt x="4290" y="2030"/>
                  </a:lnTo>
                  <a:lnTo>
                    <a:pt x="4060" y="1968"/>
                  </a:lnTo>
                  <a:lnTo>
                    <a:pt x="3955" y="1968"/>
                  </a:lnTo>
                  <a:lnTo>
                    <a:pt x="3746" y="1717"/>
                  </a:lnTo>
                  <a:lnTo>
                    <a:pt x="3620" y="1779"/>
                  </a:lnTo>
                  <a:lnTo>
                    <a:pt x="3411" y="1570"/>
                  </a:lnTo>
                  <a:lnTo>
                    <a:pt x="3181" y="1612"/>
                  </a:lnTo>
                  <a:lnTo>
                    <a:pt x="3118" y="1696"/>
                  </a:lnTo>
                  <a:lnTo>
                    <a:pt x="2993" y="1570"/>
                  </a:lnTo>
                  <a:lnTo>
                    <a:pt x="2804" y="1466"/>
                  </a:lnTo>
                  <a:lnTo>
                    <a:pt x="2679" y="1382"/>
                  </a:lnTo>
                  <a:lnTo>
                    <a:pt x="2616" y="1235"/>
                  </a:lnTo>
                  <a:lnTo>
                    <a:pt x="2490" y="1152"/>
                  </a:lnTo>
                  <a:lnTo>
                    <a:pt x="2407" y="942"/>
                  </a:lnTo>
                  <a:lnTo>
                    <a:pt x="2449" y="838"/>
                  </a:lnTo>
                  <a:lnTo>
                    <a:pt x="2386" y="545"/>
                  </a:lnTo>
                  <a:lnTo>
                    <a:pt x="2470" y="398"/>
                  </a:lnTo>
                  <a:lnTo>
                    <a:pt x="2407" y="189"/>
                  </a:lnTo>
                  <a:lnTo>
                    <a:pt x="2407" y="43"/>
                  </a:lnTo>
                  <a:lnTo>
                    <a:pt x="2365" y="1"/>
                  </a:lnTo>
                  <a:lnTo>
                    <a:pt x="2239" y="85"/>
                  </a:lnTo>
                  <a:lnTo>
                    <a:pt x="20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4529" name="Google Shape;4529;p82"/>
            <p:cNvSpPr/>
            <p:nvPr/>
          </p:nvSpPr>
          <p:spPr>
            <a:xfrm>
              <a:off x="3327273" y="3275982"/>
              <a:ext cx="58811" cy="59262"/>
            </a:xfrm>
            <a:custGeom>
              <a:avLst/>
              <a:gdLst/>
              <a:ahLst/>
              <a:cxnLst/>
              <a:rect l="l" t="t" r="r" b="b"/>
              <a:pathLst>
                <a:path w="4939" h="5211" extrusionOk="0">
                  <a:moveTo>
                    <a:pt x="1298" y="0"/>
                  </a:moveTo>
                  <a:lnTo>
                    <a:pt x="524" y="209"/>
                  </a:lnTo>
                  <a:lnTo>
                    <a:pt x="398" y="293"/>
                  </a:lnTo>
                  <a:lnTo>
                    <a:pt x="398" y="398"/>
                  </a:lnTo>
                  <a:lnTo>
                    <a:pt x="315" y="607"/>
                  </a:lnTo>
                  <a:lnTo>
                    <a:pt x="126" y="900"/>
                  </a:lnTo>
                  <a:lnTo>
                    <a:pt x="189" y="983"/>
                  </a:lnTo>
                  <a:lnTo>
                    <a:pt x="210" y="1130"/>
                  </a:lnTo>
                  <a:lnTo>
                    <a:pt x="189" y="1297"/>
                  </a:lnTo>
                  <a:lnTo>
                    <a:pt x="22" y="1611"/>
                  </a:lnTo>
                  <a:lnTo>
                    <a:pt x="1" y="1779"/>
                  </a:lnTo>
                  <a:lnTo>
                    <a:pt x="1" y="1820"/>
                  </a:lnTo>
                  <a:lnTo>
                    <a:pt x="126" y="1946"/>
                  </a:lnTo>
                  <a:lnTo>
                    <a:pt x="231" y="1967"/>
                  </a:lnTo>
                  <a:lnTo>
                    <a:pt x="398" y="2239"/>
                  </a:lnTo>
                  <a:lnTo>
                    <a:pt x="754" y="2595"/>
                  </a:lnTo>
                  <a:lnTo>
                    <a:pt x="879" y="2595"/>
                  </a:lnTo>
                  <a:lnTo>
                    <a:pt x="1026" y="2720"/>
                  </a:lnTo>
                  <a:lnTo>
                    <a:pt x="1131" y="2888"/>
                  </a:lnTo>
                  <a:lnTo>
                    <a:pt x="1465" y="2971"/>
                  </a:lnTo>
                  <a:lnTo>
                    <a:pt x="1695" y="3097"/>
                  </a:lnTo>
                  <a:lnTo>
                    <a:pt x="1800" y="3097"/>
                  </a:lnTo>
                  <a:lnTo>
                    <a:pt x="2030" y="3327"/>
                  </a:lnTo>
                  <a:lnTo>
                    <a:pt x="2302" y="3452"/>
                  </a:lnTo>
                  <a:lnTo>
                    <a:pt x="2637" y="3515"/>
                  </a:lnTo>
                  <a:lnTo>
                    <a:pt x="2804" y="3641"/>
                  </a:lnTo>
                  <a:lnTo>
                    <a:pt x="2951" y="3808"/>
                  </a:lnTo>
                  <a:lnTo>
                    <a:pt x="3035" y="3934"/>
                  </a:lnTo>
                  <a:lnTo>
                    <a:pt x="2972" y="4059"/>
                  </a:lnTo>
                  <a:lnTo>
                    <a:pt x="2909" y="4185"/>
                  </a:lnTo>
                  <a:lnTo>
                    <a:pt x="2804" y="4269"/>
                  </a:lnTo>
                  <a:lnTo>
                    <a:pt x="2742" y="4373"/>
                  </a:lnTo>
                  <a:lnTo>
                    <a:pt x="2763" y="4478"/>
                  </a:lnTo>
                  <a:lnTo>
                    <a:pt x="2700" y="4708"/>
                  </a:lnTo>
                  <a:lnTo>
                    <a:pt x="2512" y="4896"/>
                  </a:lnTo>
                  <a:lnTo>
                    <a:pt x="2491" y="5022"/>
                  </a:lnTo>
                  <a:lnTo>
                    <a:pt x="2574" y="5022"/>
                  </a:lnTo>
                  <a:lnTo>
                    <a:pt x="2972" y="4959"/>
                  </a:lnTo>
                  <a:lnTo>
                    <a:pt x="3328" y="5064"/>
                  </a:lnTo>
                  <a:lnTo>
                    <a:pt x="3579" y="5210"/>
                  </a:lnTo>
                  <a:lnTo>
                    <a:pt x="3704" y="5168"/>
                  </a:lnTo>
                  <a:lnTo>
                    <a:pt x="3788" y="5168"/>
                  </a:lnTo>
                  <a:lnTo>
                    <a:pt x="3851" y="5210"/>
                  </a:lnTo>
                  <a:lnTo>
                    <a:pt x="3955" y="5064"/>
                  </a:lnTo>
                  <a:lnTo>
                    <a:pt x="3997" y="5022"/>
                  </a:lnTo>
                  <a:lnTo>
                    <a:pt x="4123" y="5085"/>
                  </a:lnTo>
                  <a:lnTo>
                    <a:pt x="4227" y="4959"/>
                  </a:lnTo>
                  <a:lnTo>
                    <a:pt x="4290" y="4792"/>
                  </a:lnTo>
                  <a:lnTo>
                    <a:pt x="4541" y="4603"/>
                  </a:lnTo>
                  <a:lnTo>
                    <a:pt x="4583" y="4478"/>
                  </a:lnTo>
                  <a:lnTo>
                    <a:pt x="4646" y="4352"/>
                  </a:lnTo>
                  <a:lnTo>
                    <a:pt x="4750" y="4248"/>
                  </a:lnTo>
                  <a:lnTo>
                    <a:pt x="4792" y="4038"/>
                  </a:lnTo>
                  <a:lnTo>
                    <a:pt x="4750" y="3976"/>
                  </a:lnTo>
                  <a:lnTo>
                    <a:pt x="4750" y="3829"/>
                  </a:lnTo>
                  <a:lnTo>
                    <a:pt x="4813" y="3808"/>
                  </a:lnTo>
                  <a:lnTo>
                    <a:pt x="4813" y="3724"/>
                  </a:lnTo>
                  <a:lnTo>
                    <a:pt x="4813" y="3662"/>
                  </a:lnTo>
                  <a:lnTo>
                    <a:pt x="4813" y="3599"/>
                  </a:lnTo>
                  <a:lnTo>
                    <a:pt x="4834" y="3599"/>
                  </a:lnTo>
                  <a:lnTo>
                    <a:pt x="4855" y="3515"/>
                  </a:lnTo>
                  <a:lnTo>
                    <a:pt x="4855" y="2971"/>
                  </a:lnTo>
                  <a:lnTo>
                    <a:pt x="4939" y="2888"/>
                  </a:lnTo>
                  <a:lnTo>
                    <a:pt x="4834" y="2867"/>
                  </a:lnTo>
                  <a:lnTo>
                    <a:pt x="4750" y="2783"/>
                  </a:lnTo>
                  <a:lnTo>
                    <a:pt x="4625" y="2720"/>
                  </a:lnTo>
                  <a:lnTo>
                    <a:pt x="4395" y="2867"/>
                  </a:lnTo>
                  <a:lnTo>
                    <a:pt x="4290" y="2825"/>
                  </a:lnTo>
                  <a:lnTo>
                    <a:pt x="4206" y="2616"/>
                  </a:lnTo>
                  <a:lnTo>
                    <a:pt x="4060" y="1988"/>
                  </a:lnTo>
                  <a:lnTo>
                    <a:pt x="4018" y="1862"/>
                  </a:lnTo>
                  <a:lnTo>
                    <a:pt x="3892" y="1820"/>
                  </a:lnTo>
                  <a:lnTo>
                    <a:pt x="3767" y="1716"/>
                  </a:lnTo>
                  <a:lnTo>
                    <a:pt x="3495" y="1841"/>
                  </a:lnTo>
                  <a:lnTo>
                    <a:pt x="3328" y="1758"/>
                  </a:lnTo>
                  <a:lnTo>
                    <a:pt x="3056" y="1779"/>
                  </a:lnTo>
                  <a:lnTo>
                    <a:pt x="2972" y="1737"/>
                  </a:lnTo>
                  <a:lnTo>
                    <a:pt x="2763" y="1758"/>
                  </a:lnTo>
                  <a:lnTo>
                    <a:pt x="2721" y="1632"/>
                  </a:lnTo>
                  <a:lnTo>
                    <a:pt x="2763" y="1528"/>
                  </a:lnTo>
                  <a:lnTo>
                    <a:pt x="2721" y="1360"/>
                  </a:lnTo>
                  <a:lnTo>
                    <a:pt x="2763" y="1025"/>
                  </a:lnTo>
                  <a:lnTo>
                    <a:pt x="2658" y="837"/>
                  </a:lnTo>
                  <a:lnTo>
                    <a:pt x="2658" y="670"/>
                  </a:lnTo>
                  <a:lnTo>
                    <a:pt x="2512" y="565"/>
                  </a:lnTo>
                  <a:lnTo>
                    <a:pt x="2553" y="419"/>
                  </a:lnTo>
                  <a:lnTo>
                    <a:pt x="2428" y="293"/>
                  </a:lnTo>
                  <a:lnTo>
                    <a:pt x="2344" y="293"/>
                  </a:lnTo>
                  <a:lnTo>
                    <a:pt x="196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530" name="Google Shape;4530;p82"/>
            <p:cNvSpPr/>
            <p:nvPr/>
          </p:nvSpPr>
          <p:spPr>
            <a:xfrm>
              <a:off x="3363150" y="3352838"/>
              <a:ext cx="34889" cy="37848"/>
            </a:xfrm>
            <a:custGeom>
              <a:avLst/>
              <a:gdLst/>
              <a:ahLst/>
              <a:cxnLst/>
              <a:rect l="l" t="t" r="r" b="b"/>
              <a:pathLst>
                <a:path w="2930" h="3328" extrusionOk="0">
                  <a:moveTo>
                    <a:pt x="754" y="0"/>
                  </a:moveTo>
                  <a:lnTo>
                    <a:pt x="440" y="63"/>
                  </a:lnTo>
                  <a:lnTo>
                    <a:pt x="377" y="42"/>
                  </a:lnTo>
                  <a:lnTo>
                    <a:pt x="315" y="42"/>
                  </a:lnTo>
                  <a:lnTo>
                    <a:pt x="273" y="63"/>
                  </a:lnTo>
                  <a:lnTo>
                    <a:pt x="231" y="210"/>
                  </a:lnTo>
                  <a:lnTo>
                    <a:pt x="126" y="335"/>
                  </a:lnTo>
                  <a:lnTo>
                    <a:pt x="168" y="524"/>
                  </a:lnTo>
                  <a:lnTo>
                    <a:pt x="126" y="586"/>
                  </a:lnTo>
                  <a:lnTo>
                    <a:pt x="147" y="712"/>
                  </a:lnTo>
                  <a:lnTo>
                    <a:pt x="147" y="963"/>
                  </a:lnTo>
                  <a:lnTo>
                    <a:pt x="84" y="1047"/>
                  </a:lnTo>
                  <a:lnTo>
                    <a:pt x="84" y="1151"/>
                  </a:lnTo>
                  <a:lnTo>
                    <a:pt x="43" y="1277"/>
                  </a:lnTo>
                  <a:lnTo>
                    <a:pt x="84" y="1465"/>
                  </a:lnTo>
                  <a:lnTo>
                    <a:pt x="43" y="1507"/>
                  </a:lnTo>
                  <a:lnTo>
                    <a:pt x="63" y="1779"/>
                  </a:lnTo>
                  <a:lnTo>
                    <a:pt x="126" y="1967"/>
                  </a:lnTo>
                  <a:lnTo>
                    <a:pt x="84" y="2030"/>
                  </a:lnTo>
                  <a:lnTo>
                    <a:pt x="22" y="2114"/>
                  </a:lnTo>
                  <a:lnTo>
                    <a:pt x="1" y="2156"/>
                  </a:lnTo>
                  <a:lnTo>
                    <a:pt x="1" y="2428"/>
                  </a:lnTo>
                  <a:lnTo>
                    <a:pt x="63" y="2637"/>
                  </a:lnTo>
                  <a:lnTo>
                    <a:pt x="231" y="2867"/>
                  </a:lnTo>
                  <a:lnTo>
                    <a:pt x="315" y="2867"/>
                  </a:lnTo>
                  <a:lnTo>
                    <a:pt x="461" y="3034"/>
                  </a:lnTo>
                  <a:lnTo>
                    <a:pt x="545" y="3055"/>
                  </a:lnTo>
                  <a:lnTo>
                    <a:pt x="796" y="3034"/>
                  </a:lnTo>
                  <a:lnTo>
                    <a:pt x="963" y="3055"/>
                  </a:lnTo>
                  <a:lnTo>
                    <a:pt x="1089" y="3139"/>
                  </a:lnTo>
                  <a:lnTo>
                    <a:pt x="1172" y="3160"/>
                  </a:lnTo>
                  <a:lnTo>
                    <a:pt x="1277" y="3160"/>
                  </a:lnTo>
                  <a:lnTo>
                    <a:pt x="1298" y="3181"/>
                  </a:lnTo>
                  <a:lnTo>
                    <a:pt x="1277" y="3244"/>
                  </a:lnTo>
                  <a:lnTo>
                    <a:pt x="1277" y="3285"/>
                  </a:lnTo>
                  <a:lnTo>
                    <a:pt x="1382" y="3285"/>
                  </a:lnTo>
                  <a:lnTo>
                    <a:pt x="1507" y="3202"/>
                  </a:lnTo>
                  <a:lnTo>
                    <a:pt x="1654" y="3181"/>
                  </a:lnTo>
                  <a:lnTo>
                    <a:pt x="1800" y="3244"/>
                  </a:lnTo>
                  <a:lnTo>
                    <a:pt x="1842" y="3264"/>
                  </a:lnTo>
                  <a:lnTo>
                    <a:pt x="1926" y="3264"/>
                  </a:lnTo>
                  <a:lnTo>
                    <a:pt x="2009" y="3285"/>
                  </a:lnTo>
                  <a:lnTo>
                    <a:pt x="2093" y="3327"/>
                  </a:lnTo>
                  <a:lnTo>
                    <a:pt x="2135" y="3264"/>
                  </a:lnTo>
                  <a:lnTo>
                    <a:pt x="2156" y="3181"/>
                  </a:lnTo>
                  <a:lnTo>
                    <a:pt x="2177" y="3181"/>
                  </a:lnTo>
                  <a:lnTo>
                    <a:pt x="2239" y="3202"/>
                  </a:lnTo>
                  <a:lnTo>
                    <a:pt x="2449" y="3139"/>
                  </a:lnTo>
                  <a:lnTo>
                    <a:pt x="2574" y="2972"/>
                  </a:lnTo>
                  <a:lnTo>
                    <a:pt x="2637" y="2930"/>
                  </a:lnTo>
                  <a:lnTo>
                    <a:pt x="2616" y="2909"/>
                  </a:lnTo>
                  <a:lnTo>
                    <a:pt x="2658" y="2804"/>
                  </a:lnTo>
                  <a:lnTo>
                    <a:pt x="2784" y="2720"/>
                  </a:lnTo>
                  <a:lnTo>
                    <a:pt x="2784" y="2532"/>
                  </a:lnTo>
                  <a:lnTo>
                    <a:pt x="2867" y="2428"/>
                  </a:lnTo>
                  <a:lnTo>
                    <a:pt x="2930" y="2407"/>
                  </a:lnTo>
                  <a:lnTo>
                    <a:pt x="2888" y="2386"/>
                  </a:lnTo>
                  <a:lnTo>
                    <a:pt x="2825" y="2281"/>
                  </a:lnTo>
                  <a:lnTo>
                    <a:pt x="2784" y="2239"/>
                  </a:lnTo>
                  <a:lnTo>
                    <a:pt x="2784" y="2218"/>
                  </a:lnTo>
                  <a:lnTo>
                    <a:pt x="2742" y="2030"/>
                  </a:lnTo>
                  <a:lnTo>
                    <a:pt x="2846" y="1884"/>
                  </a:lnTo>
                  <a:lnTo>
                    <a:pt x="2867" y="1716"/>
                  </a:lnTo>
                  <a:lnTo>
                    <a:pt x="2742" y="1612"/>
                  </a:lnTo>
                  <a:lnTo>
                    <a:pt x="2574" y="1402"/>
                  </a:lnTo>
                  <a:lnTo>
                    <a:pt x="2449" y="1256"/>
                  </a:lnTo>
                  <a:lnTo>
                    <a:pt x="2239" y="1151"/>
                  </a:lnTo>
                  <a:lnTo>
                    <a:pt x="2114" y="1172"/>
                  </a:lnTo>
                  <a:lnTo>
                    <a:pt x="2114" y="1026"/>
                  </a:lnTo>
                  <a:lnTo>
                    <a:pt x="1988" y="879"/>
                  </a:lnTo>
                  <a:lnTo>
                    <a:pt x="1842" y="858"/>
                  </a:lnTo>
                  <a:lnTo>
                    <a:pt x="1695" y="775"/>
                  </a:lnTo>
                  <a:lnTo>
                    <a:pt x="1570" y="565"/>
                  </a:lnTo>
                  <a:lnTo>
                    <a:pt x="1486" y="565"/>
                  </a:lnTo>
                  <a:lnTo>
                    <a:pt x="1382" y="670"/>
                  </a:lnTo>
                  <a:lnTo>
                    <a:pt x="1319" y="670"/>
                  </a:lnTo>
                  <a:lnTo>
                    <a:pt x="1172" y="461"/>
                  </a:lnTo>
                  <a:lnTo>
                    <a:pt x="1110" y="314"/>
                  </a:lnTo>
                  <a:lnTo>
                    <a:pt x="984" y="251"/>
                  </a:lnTo>
                  <a:lnTo>
                    <a:pt x="859" y="63"/>
                  </a:lnTo>
                  <a:lnTo>
                    <a:pt x="75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31" name="Google Shape;4531;p82"/>
            <p:cNvGrpSpPr/>
            <p:nvPr/>
          </p:nvGrpSpPr>
          <p:grpSpPr>
            <a:xfrm>
              <a:off x="3280929" y="3294542"/>
              <a:ext cx="109894" cy="272224"/>
              <a:chOff x="2711750" y="3572300"/>
              <a:chExt cx="230725" cy="598425"/>
            </a:xfrm>
          </p:grpSpPr>
          <p:sp>
            <p:nvSpPr>
              <p:cNvPr id="4532" name="Google Shape;4532;p82"/>
              <p:cNvSpPr/>
              <p:nvPr/>
            </p:nvSpPr>
            <p:spPr>
              <a:xfrm>
                <a:off x="2711750" y="3572300"/>
                <a:ext cx="230725" cy="538800"/>
              </a:xfrm>
              <a:custGeom>
                <a:avLst/>
                <a:gdLst/>
                <a:ahLst/>
                <a:cxnLst/>
                <a:rect l="l" t="t" r="r" b="b"/>
                <a:pathLst>
                  <a:path w="9229" h="21552" extrusionOk="0">
                    <a:moveTo>
                      <a:pt x="1947" y="0"/>
                    </a:moveTo>
                    <a:lnTo>
                      <a:pt x="1800" y="42"/>
                    </a:lnTo>
                    <a:lnTo>
                      <a:pt x="1570" y="293"/>
                    </a:lnTo>
                    <a:lnTo>
                      <a:pt x="1466" y="502"/>
                    </a:lnTo>
                    <a:lnTo>
                      <a:pt x="1382" y="607"/>
                    </a:lnTo>
                    <a:lnTo>
                      <a:pt x="1466" y="753"/>
                    </a:lnTo>
                    <a:lnTo>
                      <a:pt x="1298" y="1402"/>
                    </a:lnTo>
                    <a:lnTo>
                      <a:pt x="629" y="1779"/>
                    </a:lnTo>
                    <a:lnTo>
                      <a:pt x="566" y="1925"/>
                    </a:lnTo>
                    <a:lnTo>
                      <a:pt x="691" y="2030"/>
                    </a:lnTo>
                    <a:lnTo>
                      <a:pt x="733" y="2134"/>
                    </a:lnTo>
                    <a:lnTo>
                      <a:pt x="650" y="2281"/>
                    </a:lnTo>
                    <a:lnTo>
                      <a:pt x="670" y="2448"/>
                    </a:lnTo>
                    <a:lnTo>
                      <a:pt x="796" y="2616"/>
                    </a:lnTo>
                    <a:lnTo>
                      <a:pt x="796" y="2762"/>
                    </a:lnTo>
                    <a:lnTo>
                      <a:pt x="691" y="2846"/>
                    </a:lnTo>
                    <a:lnTo>
                      <a:pt x="670" y="2950"/>
                    </a:lnTo>
                    <a:lnTo>
                      <a:pt x="754" y="3013"/>
                    </a:lnTo>
                    <a:lnTo>
                      <a:pt x="796" y="3076"/>
                    </a:lnTo>
                    <a:lnTo>
                      <a:pt x="796" y="3243"/>
                    </a:lnTo>
                    <a:lnTo>
                      <a:pt x="859" y="3285"/>
                    </a:lnTo>
                    <a:lnTo>
                      <a:pt x="775" y="3390"/>
                    </a:lnTo>
                    <a:lnTo>
                      <a:pt x="670" y="3453"/>
                    </a:lnTo>
                    <a:lnTo>
                      <a:pt x="524" y="3599"/>
                    </a:lnTo>
                    <a:lnTo>
                      <a:pt x="357" y="3997"/>
                    </a:lnTo>
                    <a:lnTo>
                      <a:pt x="252" y="4164"/>
                    </a:lnTo>
                    <a:lnTo>
                      <a:pt x="210" y="4582"/>
                    </a:lnTo>
                    <a:lnTo>
                      <a:pt x="126" y="4645"/>
                    </a:lnTo>
                    <a:lnTo>
                      <a:pt x="147" y="5022"/>
                    </a:lnTo>
                    <a:lnTo>
                      <a:pt x="252" y="5210"/>
                    </a:lnTo>
                    <a:lnTo>
                      <a:pt x="252" y="5461"/>
                    </a:lnTo>
                    <a:lnTo>
                      <a:pt x="168" y="5566"/>
                    </a:lnTo>
                    <a:lnTo>
                      <a:pt x="168" y="5859"/>
                    </a:lnTo>
                    <a:lnTo>
                      <a:pt x="22" y="5942"/>
                    </a:lnTo>
                    <a:lnTo>
                      <a:pt x="1" y="6152"/>
                    </a:lnTo>
                    <a:lnTo>
                      <a:pt x="43" y="6424"/>
                    </a:lnTo>
                    <a:lnTo>
                      <a:pt x="147" y="6570"/>
                    </a:lnTo>
                    <a:lnTo>
                      <a:pt x="168" y="6675"/>
                    </a:lnTo>
                    <a:lnTo>
                      <a:pt x="315" y="6884"/>
                    </a:lnTo>
                    <a:lnTo>
                      <a:pt x="378" y="7051"/>
                    </a:lnTo>
                    <a:lnTo>
                      <a:pt x="461" y="7407"/>
                    </a:lnTo>
                    <a:lnTo>
                      <a:pt x="545" y="7470"/>
                    </a:lnTo>
                    <a:lnTo>
                      <a:pt x="587" y="7930"/>
                    </a:lnTo>
                    <a:lnTo>
                      <a:pt x="566" y="8181"/>
                    </a:lnTo>
                    <a:lnTo>
                      <a:pt x="461" y="8202"/>
                    </a:lnTo>
                    <a:lnTo>
                      <a:pt x="357" y="8453"/>
                    </a:lnTo>
                    <a:lnTo>
                      <a:pt x="378" y="8683"/>
                    </a:lnTo>
                    <a:lnTo>
                      <a:pt x="252" y="8872"/>
                    </a:lnTo>
                    <a:lnTo>
                      <a:pt x="336" y="8935"/>
                    </a:lnTo>
                    <a:lnTo>
                      <a:pt x="440" y="9123"/>
                    </a:lnTo>
                    <a:lnTo>
                      <a:pt x="461" y="9332"/>
                    </a:lnTo>
                    <a:lnTo>
                      <a:pt x="336" y="9458"/>
                    </a:lnTo>
                    <a:lnTo>
                      <a:pt x="210" y="9709"/>
                    </a:lnTo>
                    <a:lnTo>
                      <a:pt x="210" y="10085"/>
                    </a:lnTo>
                    <a:lnTo>
                      <a:pt x="210" y="10253"/>
                    </a:lnTo>
                    <a:lnTo>
                      <a:pt x="147" y="10483"/>
                    </a:lnTo>
                    <a:lnTo>
                      <a:pt x="482" y="11173"/>
                    </a:lnTo>
                    <a:lnTo>
                      <a:pt x="419" y="11278"/>
                    </a:lnTo>
                    <a:lnTo>
                      <a:pt x="252" y="11341"/>
                    </a:lnTo>
                    <a:lnTo>
                      <a:pt x="231" y="11655"/>
                    </a:lnTo>
                    <a:lnTo>
                      <a:pt x="22" y="11948"/>
                    </a:lnTo>
                    <a:lnTo>
                      <a:pt x="43" y="12157"/>
                    </a:lnTo>
                    <a:lnTo>
                      <a:pt x="147" y="12345"/>
                    </a:lnTo>
                    <a:lnTo>
                      <a:pt x="126" y="12764"/>
                    </a:lnTo>
                    <a:lnTo>
                      <a:pt x="147" y="13119"/>
                    </a:lnTo>
                    <a:lnTo>
                      <a:pt x="210" y="13391"/>
                    </a:lnTo>
                    <a:lnTo>
                      <a:pt x="315" y="13433"/>
                    </a:lnTo>
                    <a:lnTo>
                      <a:pt x="357" y="13538"/>
                    </a:lnTo>
                    <a:lnTo>
                      <a:pt x="336" y="13705"/>
                    </a:lnTo>
                    <a:lnTo>
                      <a:pt x="210" y="13789"/>
                    </a:lnTo>
                    <a:lnTo>
                      <a:pt x="231" y="14103"/>
                    </a:lnTo>
                    <a:cubicBezTo>
                      <a:pt x="252" y="14165"/>
                      <a:pt x="252" y="14270"/>
                      <a:pt x="273" y="14354"/>
                    </a:cubicBezTo>
                    <a:lnTo>
                      <a:pt x="273" y="14375"/>
                    </a:lnTo>
                    <a:lnTo>
                      <a:pt x="461" y="14437"/>
                    </a:lnTo>
                    <a:lnTo>
                      <a:pt x="461" y="14626"/>
                    </a:lnTo>
                    <a:lnTo>
                      <a:pt x="461" y="14772"/>
                    </a:lnTo>
                    <a:lnTo>
                      <a:pt x="566" y="15002"/>
                    </a:lnTo>
                    <a:lnTo>
                      <a:pt x="608" y="15274"/>
                    </a:lnTo>
                    <a:lnTo>
                      <a:pt x="712" y="15295"/>
                    </a:lnTo>
                    <a:lnTo>
                      <a:pt x="796" y="15253"/>
                    </a:lnTo>
                    <a:lnTo>
                      <a:pt x="880" y="15274"/>
                    </a:lnTo>
                    <a:lnTo>
                      <a:pt x="880" y="15400"/>
                    </a:lnTo>
                    <a:lnTo>
                      <a:pt x="754" y="15567"/>
                    </a:lnTo>
                    <a:lnTo>
                      <a:pt x="482" y="15567"/>
                    </a:lnTo>
                    <a:lnTo>
                      <a:pt x="440" y="15672"/>
                    </a:lnTo>
                    <a:lnTo>
                      <a:pt x="524" y="15735"/>
                    </a:lnTo>
                    <a:lnTo>
                      <a:pt x="545" y="15714"/>
                    </a:lnTo>
                    <a:lnTo>
                      <a:pt x="670" y="15714"/>
                    </a:lnTo>
                    <a:lnTo>
                      <a:pt x="859" y="15839"/>
                    </a:lnTo>
                    <a:lnTo>
                      <a:pt x="984" y="16049"/>
                    </a:lnTo>
                    <a:lnTo>
                      <a:pt x="984" y="16195"/>
                    </a:lnTo>
                    <a:lnTo>
                      <a:pt x="838" y="16321"/>
                    </a:lnTo>
                    <a:lnTo>
                      <a:pt x="838" y="16425"/>
                    </a:lnTo>
                    <a:lnTo>
                      <a:pt x="901" y="16572"/>
                    </a:lnTo>
                    <a:lnTo>
                      <a:pt x="963" y="16885"/>
                    </a:lnTo>
                    <a:lnTo>
                      <a:pt x="1047" y="17137"/>
                    </a:lnTo>
                    <a:lnTo>
                      <a:pt x="942" y="17241"/>
                    </a:lnTo>
                    <a:lnTo>
                      <a:pt x="901" y="17367"/>
                    </a:lnTo>
                    <a:lnTo>
                      <a:pt x="1005" y="17618"/>
                    </a:lnTo>
                    <a:lnTo>
                      <a:pt x="901" y="17764"/>
                    </a:lnTo>
                    <a:lnTo>
                      <a:pt x="859" y="18015"/>
                    </a:lnTo>
                    <a:lnTo>
                      <a:pt x="942" y="18246"/>
                    </a:lnTo>
                    <a:lnTo>
                      <a:pt x="984" y="18559"/>
                    </a:lnTo>
                    <a:lnTo>
                      <a:pt x="942" y="18852"/>
                    </a:lnTo>
                    <a:lnTo>
                      <a:pt x="733" y="19062"/>
                    </a:lnTo>
                    <a:lnTo>
                      <a:pt x="587" y="19250"/>
                    </a:lnTo>
                    <a:lnTo>
                      <a:pt x="524" y="19752"/>
                    </a:lnTo>
                    <a:cubicBezTo>
                      <a:pt x="545" y="19815"/>
                      <a:pt x="545" y="19898"/>
                      <a:pt x="566" y="19982"/>
                    </a:cubicBezTo>
                    <a:lnTo>
                      <a:pt x="796" y="20422"/>
                    </a:lnTo>
                    <a:lnTo>
                      <a:pt x="942" y="20422"/>
                    </a:lnTo>
                    <a:lnTo>
                      <a:pt x="1047" y="20317"/>
                    </a:lnTo>
                    <a:lnTo>
                      <a:pt x="1214" y="20233"/>
                    </a:lnTo>
                    <a:lnTo>
                      <a:pt x="1361" y="20233"/>
                    </a:lnTo>
                    <a:lnTo>
                      <a:pt x="1361" y="20401"/>
                    </a:lnTo>
                    <a:lnTo>
                      <a:pt x="1382" y="20735"/>
                    </a:lnTo>
                    <a:lnTo>
                      <a:pt x="1507" y="20840"/>
                    </a:lnTo>
                    <a:lnTo>
                      <a:pt x="1570" y="21049"/>
                    </a:lnTo>
                    <a:lnTo>
                      <a:pt x="1633" y="21279"/>
                    </a:lnTo>
                    <a:lnTo>
                      <a:pt x="1926" y="21321"/>
                    </a:lnTo>
                    <a:lnTo>
                      <a:pt x="2030" y="21363"/>
                    </a:lnTo>
                    <a:lnTo>
                      <a:pt x="2449" y="21279"/>
                    </a:lnTo>
                    <a:lnTo>
                      <a:pt x="3181" y="21279"/>
                    </a:lnTo>
                    <a:lnTo>
                      <a:pt x="3244" y="21342"/>
                    </a:lnTo>
                    <a:lnTo>
                      <a:pt x="3370" y="21363"/>
                    </a:lnTo>
                    <a:lnTo>
                      <a:pt x="3516" y="21489"/>
                    </a:lnTo>
                    <a:lnTo>
                      <a:pt x="3663" y="21551"/>
                    </a:lnTo>
                    <a:lnTo>
                      <a:pt x="3704" y="21551"/>
                    </a:lnTo>
                    <a:lnTo>
                      <a:pt x="3704" y="21447"/>
                    </a:lnTo>
                    <a:lnTo>
                      <a:pt x="3600" y="21363"/>
                    </a:lnTo>
                    <a:lnTo>
                      <a:pt x="3411" y="21238"/>
                    </a:lnTo>
                    <a:lnTo>
                      <a:pt x="3391" y="21133"/>
                    </a:lnTo>
                    <a:lnTo>
                      <a:pt x="3286" y="21028"/>
                    </a:lnTo>
                    <a:lnTo>
                      <a:pt x="3202" y="21049"/>
                    </a:lnTo>
                    <a:lnTo>
                      <a:pt x="3160" y="21007"/>
                    </a:lnTo>
                    <a:lnTo>
                      <a:pt x="3244" y="20945"/>
                    </a:lnTo>
                    <a:lnTo>
                      <a:pt x="3265" y="20861"/>
                    </a:lnTo>
                    <a:lnTo>
                      <a:pt x="3244" y="20840"/>
                    </a:lnTo>
                    <a:lnTo>
                      <a:pt x="3244" y="20756"/>
                    </a:lnTo>
                    <a:lnTo>
                      <a:pt x="3139" y="20505"/>
                    </a:lnTo>
                    <a:lnTo>
                      <a:pt x="3035" y="20317"/>
                    </a:lnTo>
                    <a:lnTo>
                      <a:pt x="2993" y="20129"/>
                    </a:lnTo>
                    <a:lnTo>
                      <a:pt x="3077" y="19961"/>
                    </a:lnTo>
                    <a:lnTo>
                      <a:pt x="3202" y="19857"/>
                    </a:lnTo>
                    <a:lnTo>
                      <a:pt x="3265" y="19752"/>
                    </a:lnTo>
                    <a:lnTo>
                      <a:pt x="3202" y="19689"/>
                    </a:lnTo>
                    <a:lnTo>
                      <a:pt x="3202" y="19585"/>
                    </a:lnTo>
                    <a:lnTo>
                      <a:pt x="3160" y="19501"/>
                    </a:lnTo>
                    <a:lnTo>
                      <a:pt x="3244" y="19564"/>
                    </a:lnTo>
                    <a:lnTo>
                      <a:pt x="3307" y="19647"/>
                    </a:lnTo>
                    <a:lnTo>
                      <a:pt x="3391" y="19668"/>
                    </a:lnTo>
                    <a:lnTo>
                      <a:pt x="3516" y="19564"/>
                    </a:lnTo>
                    <a:lnTo>
                      <a:pt x="3558" y="19480"/>
                    </a:lnTo>
                    <a:lnTo>
                      <a:pt x="3663" y="19354"/>
                    </a:lnTo>
                    <a:lnTo>
                      <a:pt x="3683" y="19250"/>
                    </a:lnTo>
                    <a:lnTo>
                      <a:pt x="3663" y="19062"/>
                    </a:lnTo>
                    <a:lnTo>
                      <a:pt x="3579" y="19041"/>
                    </a:lnTo>
                    <a:lnTo>
                      <a:pt x="3516" y="19082"/>
                    </a:lnTo>
                    <a:lnTo>
                      <a:pt x="3516" y="19082"/>
                    </a:lnTo>
                    <a:lnTo>
                      <a:pt x="3558" y="19020"/>
                    </a:lnTo>
                    <a:lnTo>
                      <a:pt x="3663" y="18915"/>
                    </a:lnTo>
                    <a:lnTo>
                      <a:pt x="3704" y="18769"/>
                    </a:lnTo>
                    <a:lnTo>
                      <a:pt x="3725" y="18643"/>
                    </a:lnTo>
                    <a:lnTo>
                      <a:pt x="3872" y="18518"/>
                    </a:lnTo>
                    <a:lnTo>
                      <a:pt x="3976" y="18518"/>
                    </a:lnTo>
                    <a:lnTo>
                      <a:pt x="4018" y="18392"/>
                    </a:lnTo>
                    <a:lnTo>
                      <a:pt x="4102" y="18287"/>
                    </a:lnTo>
                    <a:lnTo>
                      <a:pt x="4144" y="18246"/>
                    </a:lnTo>
                    <a:lnTo>
                      <a:pt x="4186" y="18141"/>
                    </a:lnTo>
                    <a:lnTo>
                      <a:pt x="4248" y="18099"/>
                    </a:lnTo>
                    <a:lnTo>
                      <a:pt x="4332" y="17994"/>
                    </a:lnTo>
                    <a:lnTo>
                      <a:pt x="4311" y="17932"/>
                    </a:lnTo>
                    <a:lnTo>
                      <a:pt x="4311" y="17869"/>
                    </a:lnTo>
                    <a:lnTo>
                      <a:pt x="4395" y="17806"/>
                    </a:lnTo>
                    <a:lnTo>
                      <a:pt x="4290" y="17702"/>
                    </a:lnTo>
                    <a:lnTo>
                      <a:pt x="4207" y="17702"/>
                    </a:lnTo>
                    <a:lnTo>
                      <a:pt x="4311" y="17597"/>
                    </a:lnTo>
                    <a:lnTo>
                      <a:pt x="4311" y="17492"/>
                    </a:lnTo>
                    <a:lnTo>
                      <a:pt x="4227" y="17367"/>
                    </a:lnTo>
                    <a:lnTo>
                      <a:pt x="4227" y="17423"/>
                    </a:lnTo>
                    <a:lnTo>
                      <a:pt x="4186" y="17409"/>
                    </a:lnTo>
                    <a:lnTo>
                      <a:pt x="4123" y="17429"/>
                    </a:lnTo>
                    <a:lnTo>
                      <a:pt x="4018" y="17429"/>
                    </a:lnTo>
                    <a:lnTo>
                      <a:pt x="3830" y="17471"/>
                    </a:lnTo>
                    <a:lnTo>
                      <a:pt x="3600" y="17262"/>
                    </a:lnTo>
                    <a:lnTo>
                      <a:pt x="3453" y="17137"/>
                    </a:lnTo>
                    <a:lnTo>
                      <a:pt x="3370" y="17095"/>
                    </a:lnTo>
                    <a:lnTo>
                      <a:pt x="3265" y="16990"/>
                    </a:lnTo>
                    <a:lnTo>
                      <a:pt x="3139" y="16781"/>
                    </a:lnTo>
                    <a:lnTo>
                      <a:pt x="3139" y="16655"/>
                    </a:lnTo>
                    <a:lnTo>
                      <a:pt x="3056" y="16551"/>
                    </a:lnTo>
                    <a:lnTo>
                      <a:pt x="3056" y="16467"/>
                    </a:lnTo>
                    <a:lnTo>
                      <a:pt x="3181" y="16362"/>
                    </a:lnTo>
                    <a:lnTo>
                      <a:pt x="3244" y="16258"/>
                    </a:lnTo>
                    <a:lnTo>
                      <a:pt x="3286" y="16132"/>
                    </a:lnTo>
                    <a:lnTo>
                      <a:pt x="3370" y="16111"/>
                    </a:lnTo>
                    <a:lnTo>
                      <a:pt x="3474" y="16007"/>
                    </a:lnTo>
                    <a:lnTo>
                      <a:pt x="3600" y="15986"/>
                    </a:lnTo>
                    <a:lnTo>
                      <a:pt x="3704" y="15881"/>
                    </a:lnTo>
                    <a:lnTo>
                      <a:pt x="3872" y="15839"/>
                    </a:lnTo>
                    <a:lnTo>
                      <a:pt x="3976" y="15881"/>
                    </a:lnTo>
                    <a:lnTo>
                      <a:pt x="4144" y="15839"/>
                    </a:lnTo>
                    <a:lnTo>
                      <a:pt x="4144" y="15797"/>
                    </a:lnTo>
                    <a:lnTo>
                      <a:pt x="4102" y="15735"/>
                    </a:lnTo>
                    <a:lnTo>
                      <a:pt x="3997" y="15693"/>
                    </a:lnTo>
                    <a:lnTo>
                      <a:pt x="4018" y="15630"/>
                    </a:lnTo>
                    <a:lnTo>
                      <a:pt x="4039" y="15567"/>
                    </a:lnTo>
                    <a:lnTo>
                      <a:pt x="4207" y="15463"/>
                    </a:lnTo>
                    <a:lnTo>
                      <a:pt x="4186" y="15421"/>
                    </a:lnTo>
                    <a:lnTo>
                      <a:pt x="4227" y="15358"/>
                    </a:lnTo>
                    <a:lnTo>
                      <a:pt x="4227" y="15295"/>
                    </a:lnTo>
                    <a:lnTo>
                      <a:pt x="4102" y="15128"/>
                    </a:lnTo>
                    <a:lnTo>
                      <a:pt x="4123" y="15065"/>
                    </a:lnTo>
                    <a:lnTo>
                      <a:pt x="4123" y="14981"/>
                    </a:lnTo>
                    <a:lnTo>
                      <a:pt x="4018" y="14940"/>
                    </a:lnTo>
                    <a:lnTo>
                      <a:pt x="3997" y="14772"/>
                    </a:lnTo>
                    <a:lnTo>
                      <a:pt x="4081" y="14668"/>
                    </a:lnTo>
                    <a:lnTo>
                      <a:pt x="4123" y="14563"/>
                    </a:lnTo>
                    <a:lnTo>
                      <a:pt x="4081" y="14521"/>
                    </a:lnTo>
                    <a:lnTo>
                      <a:pt x="4144" y="14437"/>
                    </a:lnTo>
                    <a:lnTo>
                      <a:pt x="4332" y="14354"/>
                    </a:lnTo>
                    <a:lnTo>
                      <a:pt x="4458" y="14249"/>
                    </a:lnTo>
                    <a:lnTo>
                      <a:pt x="4458" y="14207"/>
                    </a:lnTo>
                    <a:lnTo>
                      <a:pt x="4311" y="14144"/>
                    </a:lnTo>
                    <a:lnTo>
                      <a:pt x="4207" y="14144"/>
                    </a:lnTo>
                    <a:lnTo>
                      <a:pt x="4144" y="14061"/>
                    </a:lnTo>
                    <a:lnTo>
                      <a:pt x="4186" y="14019"/>
                    </a:lnTo>
                    <a:lnTo>
                      <a:pt x="4290" y="13935"/>
                    </a:lnTo>
                    <a:lnTo>
                      <a:pt x="4437" y="13893"/>
                    </a:lnTo>
                    <a:lnTo>
                      <a:pt x="4562" y="13956"/>
                    </a:lnTo>
                    <a:lnTo>
                      <a:pt x="4562" y="14040"/>
                    </a:lnTo>
                    <a:lnTo>
                      <a:pt x="4541" y="14082"/>
                    </a:lnTo>
                    <a:lnTo>
                      <a:pt x="4604" y="14186"/>
                    </a:lnTo>
                    <a:lnTo>
                      <a:pt x="4667" y="14228"/>
                    </a:lnTo>
                    <a:lnTo>
                      <a:pt x="4918" y="14082"/>
                    </a:lnTo>
                    <a:lnTo>
                      <a:pt x="4939" y="13998"/>
                    </a:lnTo>
                    <a:lnTo>
                      <a:pt x="4876" y="13852"/>
                    </a:lnTo>
                    <a:lnTo>
                      <a:pt x="4813" y="13747"/>
                    </a:lnTo>
                    <a:lnTo>
                      <a:pt x="4855" y="13726"/>
                    </a:lnTo>
                    <a:lnTo>
                      <a:pt x="4876" y="13621"/>
                    </a:lnTo>
                    <a:lnTo>
                      <a:pt x="4813" y="13496"/>
                    </a:lnTo>
                    <a:lnTo>
                      <a:pt x="4730" y="13496"/>
                    </a:lnTo>
                    <a:lnTo>
                      <a:pt x="4625" y="13559"/>
                    </a:lnTo>
                    <a:lnTo>
                      <a:pt x="4541" y="13559"/>
                    </a:lnTo>
                    <a:lnTo>
                      <a:pt x="4499" y="13621"/>
                    </a:lnTo>
                    <a:lnTo>
                      <a:pt x="4520" y="13642"/>
                    </a:lnTo>
                    <a:lnTo>
                      <a:pt x="4625" y="13684"/>
                    </a:lnTo>
                    <a:lnTo>
                      <a:pt x="4625" y="13726"/>
                    </a:lnTo>
                    <a:lnTo>
                      <a:pt x="4437" y="13789"/>
                    </a:lnTo>
                    <a:lnTo>
                      <a:pt x="4353" y="13747"/>
                    </a:lnTo>
                    <a:lnTo>
                      <a:pt x="4416" y="13705"/>
                    </a:lnTo>
                    <a:lnTo>
                      <a:pt x="4499" y="13684"/>
                    </a:lnTo>
                    <a:lnTo>
                      <a:pt x="4437" y="13642"/>
                    </a:lnTo>
                    <a:lnTo>
                      <a:pt x="4248" y="13642"/>
                    </a:lnTo>
                    <a:lnTo>
                      <a:pt x="4123" y="13580"/>
                    </a:lnTo>
                    <a:lnTo>
                      <a:pt x="4102" y="13475"/>
                    </a:lnTo>
                    <a:lnTo>
                      <a:pt x="4102" y="13203"/>
                    </a:lnTo>
                    <a:lnTo>
                      <a:pt x="4039" y="12994"/>
                    </a:lnTo>
                    <a:lnTo>
                      <a:pt x="3914" y="12889"/>
                    </a:lnTo>
                    <a:lnTo>
                      <a:pt x="3914" y="12680"/>
                    </a:lnTo>
                    <a:lnTo>
                      <a:pt x="4018" y="12575"/>
                    </a:lnTo>
                    <a:lnTo>
                      <a:pt x="4102" y="12575"/>
                    </a:lnTo>
                    <a:lnTo>
                      <a:pt x="4081" y="12659"/>
                    </a:lnTo>
                    <a:lnTo>
                      <a:pt x="4102" y="12680"/>
                    </a:lnTo>
                    <a:lnTo>
                      <a:pt x="4227" y="12680"/>
                    </a:lnTo>
                    <a:lnTo>
                      <a:pt x="4437" y="12764"/>
                    </a:lnTo>
                    <a:lnTo>
                      <a:pt x="4646" y="12910"/>
                    </a:lnTo>
                    <a:lnTo>
                      <a:pt x="4834" y="12973"/>
                    </a:lnTo>
                    <a:lnTo>
                      <a:pt x="5148" y="12973"/>
                    </a:lnTo>
                    <a:lnTo>
                      <a:pt x="5336" y="12847"/>
                    </a:lnTo>
                    <a:lnTo>
                      <a:pt x="5295" y="12805"/>
                    </a:lnTo>
                    <a:lnTo>
                      <a:pt x="5441" y="12701"/>
                    </a:lnTo>
                    <a:lnTo>
                      <a:pt x="5462" y="12596"/>
                    </a:lnTo>
                    <a:lnTo>
                      <a:pt x="5441" y="12533"/>
                    </a:lnTo>
                    <a:lnTo>
                      <a:pt x="5462" y="12471"/>
                    </a:lnTo>
                    <a:lnTo>
                      <a:pt x="5483" y="12366"/>
                    </a:lnTo>
                    <a:lnTo>
                      <a:pt x="5378" y="12345"/>
                    </a:lnTo>
                    <a:lnTo>
                      <a:pt x="5295" y="12220"/>
                    </a:lnTo>
                    <a:lnTo>
                      <a:pt x="5295" y="12115"/>
                    </a:lnTo>
                    <a:lnTo>
                      <a:pt x="5357" y="12031"/>
                    </a:lnTo>
                    <a:lnTo>
                      <a:pt x="5336" y="11968"/>
                    </a:lnTo>
                    <a:lnTo>
                      <a:pt x="5441" y="11864"/>
                    </a:lnTo>
                    <a:lnTo>
                      <a:pt x="5441" y="11843"/>
                    </a:lnTo>
                    <a:lnTo>
                      <a:pt x="5483" y="11843"/>
                    </a:lnTo>
                    <a:lnTo>
                      <a:pt x="5504" y="11759"/>
                    </a:lnTo>
                    <a:lnTo>
                      <a:pt x="5483" y="11655"/>
                    </a:lnTo>
                    <a:lnTo>
                      <a:pt x="5378" y="11655"/>
                    </a:lnTo>
                    <a:lnTo>
                      <a:pt x="5378" y="11613"/>
                    </a:lnTo>
                    <a:lnTo>
                      <a:pt x="5336" y="11529"/>
                    </a:lnTo>
                    <a:lnTo>
                      <a:pt x="5336" y="11320"/>
                    </a:lnTo>
                    <a:lnTo>
                      <a:pt x="5295" y="11236"/>
                    </a:lnTo>
                    <a:lnTo>
                      <a:pt x="5295" y="11131"/>
                    </a:lnTo>
                    <a:lnTo>
                      <a:pt x="5336" y="11111"/>
                    </a:lnTo>
                    <a:lnTo>
                      <a:pt x="5378" y="11194"/>
                    </a:lnTo>
                    <a:lnTo>
                      <a:pt x="5462" y="11194"/>
                    </a:lnTo>
                    <a:lnTo>
                      <a:pt x="5608" y="11236"/>
                    </a:lnTo>
                    <a:lnTo>
                      <a:pt x="5755" y="11320"/>
                    </a:lnTo>
                    <a:lnTo>
                      <a:pt x="5859" y="11320"/>
                    </a:lnTo>
                    <a:lnTo>
                      <a:pt x="6027" y="11299"/>
                    </a:lnTo>
                    <a:lnTo>
                      <a:pt x="6215" y="11320"/>
                    </a:lnTo>
                    <a:lnTo>
                      <a:pt x="6445" y="11320"/>
                    </a:lnTo>
                    <a:lnTo>
                      <a:pt x="6843" y="11215"/>
                    </a:lnTo>
                    <a:lnTo>
                      <a:pt x="7178" y="11069"/>
                    </a:lnTo>
                    <a:lnTo>
                      <a:pt x="7220" y="10985"/>
                    </a:lnTo>
                    <a:lnTo>
                      <a:pt x="7261" y="11027"/>
                    </a:lnTo>
                    <a:lnTo>
                      <a:pt x="7492" y="10964"/>
                    </a:lnTo>
                    <a:lnTo>
                      <a:pt x="7805" y="10776"/>
                    </a:lnTo>
                    <a:lnTo>
                      <a:pt x="7868" y="10671"/>
                    </a:lnTo>
                    <a:lnTo>
                      <a:pt x="7826" y="10546"/>
                    </a:lnTo>
                    <a:lnTo>
                      <a:pt x="7889" y="10357"/>
                    </a:lnTo>
                    <a:lnTo>
                      <a:pt x="7931" y="10336"/>
                    </a:lnTo>
                    <a:lnTo>
                      <a:pt x="7973" y="10378"/>
                    </a:lnTo>
                    <a:lnTo>
                      <a:pt x="8015" y="10336"/>
                    </a:lnTo>
                    <a:lnTo>
                      <a:pt x="8077" y="10148"/>
                    </a:lnTo>
                    <a:lnTo>
                      <a:pt x="8182" y="9960"/>
                    </a:lnTo>
                    <a:lnTo>
                      <a:pt x="8203" y="9855"/>
                    </a:lnTo>
                    <a:lnTo>
                      <a:pt x="8203" y="9625"/>
                    </a:lnTo>
                    <a:lnTo>
                      <a:pt x="8182" y="9520"/>
                    </a:lnTo>
                    <a:lnTo>
                      <a:pt x="8140" y="9520"/>
                    </a:lnTo>
                    <a:lnTo>
                      <a:pt x="8077" y="9604"/>
                    </a:lnTo>
                    <a:lnTo>
                      <a:pt x="7931" y="9604"/>
                    </a:lnTo>
                    <a:lnTo>
                      <a:pt x="7784" y="9499"/>
                    </a:lnTo>
                    <a:lnTo>
                      <a:pt x="7701" y="9332"/>
                    </a:lnTo>
                    <a:lnTo>
                      <a:pt x="7701" y="9248"/>
                    </a:lnTo>
                    <a:lnTo>
                      <a:pt x="7826" y="8976"/>
                    </a:lnTo>
                    <a:lnTo>
                      <a:pt x="7826" y="8872"/>
                    </a:lnTo>
                    <a:lnTo>
                      <a:pt x="7764" y="8788"/>
                    </a:lnTo>
                    <a:lnTo>
                      <a:pt x="7471" y="8558"/>
                    </a:lnTo>
                    <a:lnTo>
                      <a:pt x="7240" y="8453"/>
                    </a:lnTo>
                    <a:lnTo>
                      <a:pt x="6989" y="8265"/>
                    </a:lnTo>
                    <a:lnTo>
                      <a:pt x="6948" y="8160"/>
                    </a:lnTo>
                    <a:lnTo>
                      <a:pt x="6968" y="8139"/>
                    </a:lnTo>
                    <a:lnTo>
                      <a:pt x="6968" y="8035"/>
                    </a:lnTo>
                    <a:lnTo>
                      <a:pt x="6885" y="7951"/>
                    </a:lnTo>
                    <a:lnTo>
                      <a:pt x="6927" y="7888"/>
                    </a:lnTo>
                    <a:lnTo>
                      <a:pt x="6864" y="7679"/>
                    </a:lnTo>
                    <a:lnTo>
                      <a:pt x="6885" y="7449"/>
                    </a:lnTo>
                    <a:lnTo>
                      <a:pt x="6927" y="7240"/>
                    </a:lnTo>
                    <a:lnTo>
                      <a:pt x="7010" y="7156"/>
                    </a:lnTo>
                    <a:lnTo>
                      <a:pt x="7031" y="7093"/>
                    </a:lnTo>
                    <a:lnTo>
                      <a:pt x="6968" y="6905"/>
                    </a:lnTo>
                    <a:lnTo>
                      <a:pt x="6948" y="6633"/>
                    </a:lnTo>
                    <a:lnTo>
                      <a:pt x="7010" y="6591"/>
                    </a:lnTo>
                    <a:lnTo>
                      <a:pt x="6948" y="6403"/>
                    </a:lnTo>
                    <a:lnTo>
                      <a:pt x="7031" y="6277"/>
                    </a:lnTo>
                    <a:lnTo>
                      <a:pt x="7031" y="6173"/>
                    </a:lnTo>
                    <a:lnTo>
                      <a:pt x="7073" y="6089"/>
                    </a:lnTo>
                    <a:lnTo>
                      <a:pt x="7115" y="5838"/>
                    </a:lnTo>
                    <a:lnTo>
                      <a:pt x="7073" y="5733"/>
                    </a:lnTo>
                    <a:lnTo>
                      <a:pt x="7136" y="5650"/>
                    </a:lnTo>
                    <a:lnTo>
                      <a:pt x="7115" y="5461"/>
                    </a:lnTo>
                    <a:lnTo>
                      <a:pt x="7220" y="5336"/>
                    </a:lnTo>
                    <a:lnTo>
                      <a:pt x="7261" y="5210"/>
                    </a:lnTo>
                    <a:lnTo>
                      <a:pt x="7261" y="5168"/>
                    </a:lnTo>
                    <a:lnTo>
                      <a:pt x="7282" y="5126"/>
                    </a:lnTo>
                    <a:lnTo>
                      <a:pt x="7387" y="5043"/>
                    </a:lnTo>
                    <a:lnTo>
                      <a:pt x="7387" y="5001"/>
                    </a:lnTo>
                    <a:lnTo>
                      <a:pt x="7492" y="4833"/>
                    </a:lnTo>
                    <a:lnTo>
                      <a:pt x="7575" y="4750"/>
                    </a:lnTo>
                    <a:lnTo>
                      <a:pt x="7680" y="4541"/>
                    </a:lnTo>
                    <a:lnTo>
                      <a:pt x="7722" y="4478"/>
                    </a:lnTo>
                    <a:lnTo>
                      <a:pt x="7805" y="4436"/>
                    </a:lnTo>
                    <a:lnTo>
                      <a:pt x="7805" y="4310"/>
                    </a:lnTo>
                    <a:lnTo>
                      <a:pt x="7826" y="4227"/>
                    </a:lnTo>
                    <a:lnTo>
                      <a:pt x="8015" y="3997"/>
                    </a:lnTo>
                    <a:lnTo>
                      <a:pt x="8098" y="3997"/>
                    </a:lnTo>
                    <a:lnTo>
                      <a:pt x="8182" y="3976"/>
                    </a:lnTo>
                    <a:lnTo>
                      <a:pt x="8182" y="3850"/>
                    </a:lnTo>
                    <a:lnTo>
                      <a:pt x="8266" y="3808"/>
                    </a:lnTo>
                    <a:lnTo>
                      <a:pt x="8475" y="3641"/>
                    </a:lnTo>
                    <a:lnTo>
                      <a:pt x="8538" y="3599"/>
                    </a:lnTo>
                    <a:lnTo>
                      <a:pt x="8600" y="3536"/>
                    </a:lnTo>
                    <a:lnTo>
                      <a:pt x="8831" y="3369"/>
                    </a:lnTo>
                    <a:lnTo>
                      <a:pt x="8852" y="3390"/>
                    </a:lnTo>
                    <a:lnTo>
                      <a:pt x="8935" y="3327"/>
                    </a:lnTo>
                    <a:lnTo>
                      <a:pt x="8956" y="3264"/>
                    </a:lnTo>
                    <a:lnTo>
                      <a:pt x="9103" y="3181"/>
                    </a:lnTo>
                    <a:lnTo>
                      <a:pt x="9207" y="3181"/>
                    </a:lnTo>
                    <a:lnTo>
                      <a:pt x="9228" y="3118"/>
                    </a:lnTo>
                    <a:lnTo>
                      <a:pt x="9207" y="2909"/>
                    </a:lnTo>
                    <a:lnTo>
                      <a:pt x="9165" y="2657"/>
                    </a:lnTo>
                    <a:lnTo>
                      <a:pt x="9165" y="2490"/>
                    </a:lnTo>
                    <a:lnTo>
                      <a:pt x="9061" y="2239"/>
                    </a:lnTo>
                    <a:lnTo>
                      <a:pt x="9061" y="2134"/>
                    </a:lnTo>
                    <a:lnTo>
                      <a:pt x="8810" y="2113"/>
                    </a:lnTo>
                    <a:lnTo>
                      <a:pt x="8705" y="2197"/>
                    </a:lnTo>
                    <a:lnTo>
                      <a:pt x="8684" y="2218"/>
                    </a:lnTo>
                    <a:lnTo>
                      <a:pt x="8684" y="2385"/>
                    </a:lnTo>
                    <a:lnTo>
                      <a:pt x="8705" y="2427"/>
                    </a:lnTo>
                    <a:lnTo>
                      <a:pt x="8705" y="2637"/>
                    </a:lnTo>
                    <a:lnTo>
                      <a:pt x="8600" y="2720"/>
                    </a:lnTo>
                    <a:lnTo>
                      <a:pt x="8517" y="2846"/>
                    </a:lnTo>
                    <a:lnTo>
                      <a:pt x="8496" y="2971"/>
                    </a:lnTo>
                    <a:lnTo>
                      <a:pt x="8224" y="3160"/>
                    </a:lnTo>
                    <a:lnTo>
                      <a:pt x="8182" y="3327"/>
                    </a:lnTo>
                    <a:lnTo>
                      <a:pt x="8077" y="3453"/>
                    </a:lnTo>
                    <a:lnTo>
                      <a:pt x="7952" y="3432"/>
                    </a:lnTo>
                    <a:lnTo>
                      <a:pt x="7889" y="3453"/>
                    </a:lnTo>
                    <a:lnTo>
                      <a:pt x="7784" y="3599"/>
                    </a:lnTo>
                    <a:lnTo>
                      <a:pt x="7743" y="3557"/>
                    </a:lnTo>
                    <a:lnTo>
                      <a:pt x="7659" y="3557"/>
                    </a:lnTo>
                    <a:lnTo>
                      <a:pt x="7533" y="3599"/>
                    </a:lnTo>
                    <a:lnTo>
                      <a:pt x="7282" y="3453"/>
                    </a:lnTo>
                    <a:lnTo>
                      <a:pt x="6948" y="3348"/>
                    </a:lnTo>
                    <a:lnTo>
                      <a:pt x="6529" y="3390"/>
                    </a:lnTo>
                    <a:lnTo>
                      <a:pt x="6424" y="3390"/>
                    </a:lnTo>
                    <a:lnTo>
                      <a:pt x="6445" y="3264"/>
                    </a:lnTo>
                    <a:lnTo>
                      <a:pt x="6634" y="3076"/>
                    </a:lnTo>
                    <a:lnTo>
                      <a:pt x="6717" y="2846"/>
                    </a:lnTo>
                    <a:lnTo>
                      <a:pt x="6696" y="2720"/>
                    </a:lnTo>
                    <a:lnTo>
                      <a:pt x="6738" y="2616"/>
                    </a:lnTo>
                    <a:lnTo>
                      <a:pt x="6843" y="2532"/>
                    </a:lnTo>
                    <a:lnTo>
                      <a:pt x="6927" y="2406"/>
                    </a:lnTo>
                    <a:lnTo>
                      <a:pt x="6948" y="2281"/>
                    </a:lnTo>
                    <a:lnTo>
                      <a:pt x="6864" y="2134"/>
                    </a:lnTo>
                    <a:lnTo>
                      <a:pt x="6696" y="2009"/>
                    </a:lnTo>
                    <a:lnTo>
                      <a:pt x="6550" y="1862"/>
                    </a:lnTo>
                    <a:lnTo>
                      <a:pt x="6215" y="1800"/>
                    </a:lnTo>
                    <a:lnTo>
                      <a:pt x="5964" y="1674"/>
                    </a:lnTo>
                    <a:lnTo>
                      <a:pt x="5692" y="1465"/>
                    </a:lnTo>
                    <a:lnTo>
                      <a:pt x="5587" y="1444"/>
                    </a:lnTo>
                    <a:lnTo>
                      <a:pt x="5357" y="1339"/>
                    </a:lnTo>
                    <a:lnTo>
                      <a:pt x="5023" y="1256"/>
                    </a:lnTo>
                    <a:lnTo>
                      <a:pt x="4939" y="1088"/>
                    </a:lnTo>
                    <a:lnTo>
                      <a:pt x="4813" y="963"/>
                    </a:lnTo>
                    <a:lnTo>
                      <a:pt x="4667" y="942"/>
                    </a:lnTo>
                    <a:lnTo>
                      <a:pt x="4311" y="565"/>
                    </a:lnTo>
                    <a:lnTo>
                      <a:pt x="4186" y="314"/>
                    </a:lnTo>
                    <a:lnTo>
                      <a:pt x="4081" y="293"/>
                    </a:lnTo>
                    <a:lnTo>
                      <a:pt x="3935" y="147"/>
                    </a:lnTo>
                    <a:lnTo>
                      <a:pt x="3914" y="126"/>
                    </a:lnTo>
                    <a:lnTo>
                      <a:pt x="3809" y="21"/>
                    </a:lnTo>
                    <a:lnTo>
                      <a:pt x="3181" y="21"/>
                    </a:lnTo>
                    <a:lnTo>
                      <a:pt x="3077" y="147"/>
                    </a:lnTo>
                    <a:lnTo>
                      <a:pt x="3077" y="251"/>
                    </a:lnTo>
                    <a:lnTo>
                      <a:pt x="2993" y="356"/>
                    </a:lnTo>
                    <a:lnTo>
                      <a:pt x="2993" y="460"/>
                    </a:lnTo>
                    <a:lnTo>
                      <a:pt x="2951" y="544"/>
                    </a:lnTo>
                    <a:lnTo>
                      <a:pt x="2888" y="460"/>
                    </a:lnTo>
                    <a:lnTo>
                      <a:pt x="2826" y="230"/>
                    </a:lnTo>
                    <a:lnTo>
                      <a:pt x="2784" y="84"/>
                    </a:lnTo>
                    <a:lnTo>
                      <a:pt x="2679" y="42"/>
                    </a:lnTo>
                    <a:lnTo>
                      <a:pt x="2470" y="105"/>
                    </a:lnTo>
                    <a:lnTo>
                      <a:pt x="2344" y="84"/>
                    </a:lnTo>
                    <a:lnTo>
                      <a:pt x="2240" y="105"/>
                    </a:lnTo>
                    <a:lnTo>
                      <a:pt x="2093" y="126"/>
                    </a:lnTo>
                    <a:lnTo>
                      <a:pt x="19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82"/>
              <p:cNvSpPr/>
              <p:nvPr/>
            </p:nvSpPr>
            <p:spPr>
              <a:xfrm>
                <a:off x="2804875" y="4134625"/>
                <a:ext cx="51800" cy="36100"/>
              </a:xfrm>
              <a:custGeom>
                <a:avLst/>
                <a:gdLst/>
                <a:ahLst/>
                <a:cxnLst/>
                <a:rect l="l" t="t" r="r" b="b"/>
                <a:pathLst>
                  <a:path w="2072" h="1444" extrusionOk="0">
                    <a:moveTo>
                      <a:pt x="0" y="0"/>
                    </a:moveTo>
                    <a:lnTo>
                      <a:pt x="272" y="1067"/>
                    </a:lnTo>
                    <a:lnTo>
                      <a:pt x="314" y="1067"/>
                    </a:lnTo>
                    <a:lnTo>
                      <a:pt x="502" y="1046"/>
                    </a:lnTo>
                    <a:lnTo>
                      <a:pt x="670" y="1046"/>
                    </a:lnTo>
                    <a:lnTo>
                      <a:pt x="816" y="1004"/>
                    </a:lnTo>
                    <a:lnTo>
                      <a:pt x="816" y="1046"/>
                    </a:lnTo>
                    <a:lnTo>
                      <a:pt x="712" y="1067"/>
                    </a:lnTo>
                    <a:lnTo>
                      <a:pt x="565" y="1130"/>
                    </a:lnTo>
                    <a:lnTo>
                      <a:pt x="293" y="1130"/>
                    </a:lnTo>
                    <a:lnTo>
                      <a:pt x="356" y="1360"/>
                    </a:lnTo>
                    <a:lnTo>
                      <a:pt x="398" y="1360"/>
                    </a:lnTo>
                    <a:lnTo>
                      <a:pt x="607" y="1276"/>
                    </a:lnTo>
                    <a:lnTo>
                      <a:pt x="837" y="1297"/>
                    </a:lnTo>
                    <a:lnTo>
                      <a:pt x="1005" y="1276"/>
                    </a:lnTo>
                    <a:lnTo>
                      <a:pt x="1235" y="1297"/>
                    </a:lnTo>
                    <a:lnTo>
                      <a:pt x="1360" y="1381"/>
                    </a:lnTo>
                    <a:lnTo>
                      <a:pt x="1507" y="1444"/>
                    </a:lnTo>
                    <a:lnTo>
                      <a:pt x="1632" y="1402"/>
                    </a:lnTo>
                    <a:lnTo>
                      <a:pt x="1737" y="1297"/>
                    </a:lnTo>
                    <a:lnTo>
                      <a:pt x="1758" y="1193"/>
                    </a:lnTo>
                    <a:lnTo>
                      <a:pt x="1883" y="1151"/>
                    </a:lnTo>
                    <a:lnTo>
                      <a:pt x="1946" y="1193"/>
                    </a:lnTo>
                    <a:lnTo>
                      <a:pt x="2072" y="1130"/>
                    </a:lnTo>
                    <a:lnTo>
                      <a:pt x="2072" y="1004"/>
                    </a:lnTo>
                    <a:lnTo>
                      <a:pt x="1967" y="983"/>
                    </a:lnTo>
                    <a:lnTo>
                      <a:pt x="1758" y="1046"/>
                    </a:lnTo>
                    <a:lnTo>
                      <a:pt x="1632" y="1004"/>
                    </a:lnTo>
                    <a:lnTo>
                      <a:pt x="1507" y="879"/>
                    </a:lnTo>
                    <a:lnTo>
                      <a:pt x="1318" y="837"/>
                    </a:lnTo>
                    <a:lnTo>
                      <a:pt x="1256" y="774"/>
                    </a:lnTo>
                    <a:lnTo>
                      <a:pt x="816" y="628"/>
                    </a:lnTo>
                    <a:lnTo>
                      <a:pt x="691" y="607"/>
                    </a:lnTo>
                    <a:lnTo>
                      <a:pt x="691" y="460"/>
                    </a:lnTo>
                    <a:lnTo>
                      <a:pt x="565" y="335"/>
                    </a:lnTo>
                    <a:lnTo>
                      <a:pt x="398" y="314"/>
                    </a:lnTo>
                    <a:lnTo>
                      <a:pt x="314" y="126"/>
                    </a:lnTo>
                    <a:lnTo>
                      <a:pt x="272" y="21"/>
                    </a:lnTo>
                    <a:lnTo>
                      <a:pt x="105" y="42"/>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34" name="Google Shape;4534;p82"/>
            <p:cNvSpPr/>
            <p:nvPr/>
          </p:nvSpPr>
          <p:spPr>
            <a:xfrm>
              <a:off x="4563295" y="2964728"/>
              <a:ext cx="12467" cy="27863"/>
            </a:xfrm>
            <a:custGeom>
              <a:avLst/>
              <a:gdLst/>
              <a:ahLst/>
              <a:cxnLst/>
              <a:rect l="l" t="t" r="r" b="b"/>
              <a:pathLst>
                <a:path w="1047" h="2450" extrusionOk="0">
                  <a:moveTo>
                    <a:pt x="691" y="1"/>
                  </a:moveTo>
                  <a:lnTo>
                    <a:pt x="628" y="43"/>
                  </a:lnTo>
                  <a:lnTo>
                    <a:pt x="628" y="127"/>
                  </a:lnTo>
                  <a:lnTo>
                    <a:pt x="524" y="147"/>
                  </a:lnTo>
                  <a:lnTo>
                    <a:pt x="398" y="315"/>
                  </a:lnTo>
                  <a:lnTo>
                    <a:pt x="294" y="482"/>
                  </a:lnTo>
                  <a:lnTo>
                    <a:pt x="315" y="545"/>
                  </a:lnTo>
                  <a:lnTo>
                    <a:pt x="294" y="629"/>
                  </a:lnTo>
                  <a:lnTo>
                    <a:pt x="231" y="671"/>
                  </a:lnTo>
                  <a:lnTo>
                    <a:pt x="105" y="880"/>
                  </a:lnTo>
                  <a:lnTo>
                    <a:pt x="63" y="1110"/>
                  </a:lnTo>
                  <a:lnTo>
                    <a:pt x="1" y="1152"/>
                  </a:lnTo>
                  <a:lnTo>
                    <a:pt x="63" y="1194"/>
                  </a:lnTo>
                  <a:lnTo>
                    <a:pt x="63" y="1424"/>
                  </a:lnTo>
                  <a:lnTo>
                    <a:pt x="84" y="1675"/>
                  </a:lnTo>
                  <a:lnTo>
                    <a:pt x="126" y="1696"/>
                  </a:lnTo>
                  <a:lnTo>
                    <a:pt x="168" y="1780"/>
                  </a:lnTo>
                  <a:lnTo>
                    <a:pt x="126" y="1780"/>
                  </a:lnTo>
                  <a:lnTo>
                    <a:pt x="105" y="1842"/>
                  </a:lnTo>
                  <a:lnTo>
                    <a:pt x="189" y="1947"/>
                  </a:lnTo>
                  <a:lnTo>
                    <a:pt x="231" y="1947"/>
                  </a:lnTo>
                  <a:lnTo>
                    <a:pt x="273" y="2031"/>
                  </a:lnTo>
                  <a:lnTo>
                    <a:pt x="419" y="2093"/>
                  </a:lnTo>
                  <a:lnTo>
                    <a:pt x="503" y="2219"/>
                  </a:lnTo>
                  <a:lnTo>
                    <a:pt x="503" y="2344"/>
                  </a:lnTo>
                  <a:lnTo>
                    <a:pt x="503" y="2449"/>
                  </a:lnTo>
                  <a:lnTo>
                    <a:pt x="587" y="2407"/>
                  </a:lnTo>
                  <a:lnTo>
                    <a:pt x="691" y="2449"/>
                  </a:lnTo>
                  <a:lnTo>
                    <a:pt x="691" y="2449"/>
                  </a:lnTo>
                  <a:lnTo>
                    <a:pt x="649" y="2324"/>
                  </a:lnTo>
                  <a:lnTo>
                    <a:pt x="691" y="2198"/>
                  </a:lnTo>
                  <a:lnTo>
                    <a:pt x="628" y="2010"/>
                  </a:lnTo>
                  <a:lnTo>
                    <a:pt x="712" y="1884"/>
                  </a:lnTo>
                  <a:lnTo>
                    <a:pt x="859" y="1675"/>
                  </a:lnTo>
                  <a:lnTo>
                    <a:pt x="859" y="1528"/>
                  </a:lnTo>
                  <a:lnTo>
                    <a:pt x="880" y="1487"/>
                  </a:lnTo>
                  <a:lnTo>
                    <a:pt x="838" y="1466"/>
                  </a:lnTo>
                  <a:lnTo>
                    <a:pt x="880" y="1256"/>
                  </a:lnTo>
                  <a:lnTo>
                    <a:pt x="880" y="1089"/>
                  </a:lnTo>
                  <a:lnTo>
                    <a:pt x="859" y="943"/>
                  </a:lnTo>
                  <a:lnTo>
                    <a:pt x="942" y="796"/>
                  </a:lnTo>
                  <a:lnTo>
                    <a:pt x="963" y="524"/>
                  </a:lnTo>
                  <a:lnTo>
                    <a:pt x="1005" y="357"/>
                  </a:lnTo>
                  <a:lnTo>
                    <a:pt x="1047" y="336"/>
                  </a:lnTo>
                  <a:lnTo>
                    <a:pt x="1026" y="252"/>
                  </a:lnTo>
                  <a:lnTo>
                    <a:pt x="921" y="168"/>
                  </a:lnTo>
                  <a:lnTo>
                    <a:pt x="880" y="168"/>
                  </a:lnTo>
                  <a:lnTo>
                    <a:pt x="817" y="43"/>
                  </a:lnTo>
                  <a:lnTo>
                    <a:pt x="69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35" name="Google Shape;4535;p82"/>
            <p:cNvGrpSpPr/>
            <p:nvPr/>
          </p:nvGrpSpPr>
          <p:grpSpPr>
            <a:xfrm>
              <a:off x="3790439" y="2408636"/>
              <a:ext cx="73017" cy="75684"/>
              <a:chOff x="3781475" y="1624825"/>
              <a:chExt cx="153300" cy="166375"/>
            </a:xfrm>
          </p:grpSpPr>
          <p:sp>
            <p:nvSpPr>
              <p:cNvPr id="4536" name="Google Shape;4536;p82"/>
              <p:cNvSpPr/>
              <p:nvPr/>
            </p:nvSpPr>
            <p:spPr>
              <a:xfrm>
                <a:off x="3845300" y="1624825"/>
                <a:ext cx="89475" cy="60700"/>
              </a:xfrm>
              <a:custGeom>
                <a:avLst/>
                <a:gdLst/>
                <a:ahLst/>
                <a:cxnLst/>
                <a:rect l="l" t="t" r="r" b="b"/>
                <a:pathLst>
                  <a:path w="3579" h="2428" extrusionOk="0">
                    <a:moveTo>
                      <a:pt x="1695" y="1"/>
                    </a:moveTo>
                    <a:lnTo>
                      <a:pt x="1674" y="84"/>
                    </a:lnTo>
                    <a:lnTo>
                      <a:pt x="1716" y="168"/>
                    </a:lnTo>
                    <a:lnTo>
                      <a:pt x="1758" y="252"/>
                    </a:lnTo>
                    <a:lnTo>
                      <a:pt x="1674" y="210"/>
                    </a:lnTo>
                    <a:lnTo>
                      <a:pt x="1611" y="168"/>
                    </a:lnTo>
                    <a:lnTo>
                      <a:pt x="1570" y="189"/>
                    </a:lnTo>
                    <a:lnTo>
                      <a:pt x="1570" y="293"/>
                    </a:lnTo>
                    <a:lnTo>
                      <a:pt x="1653" y="377"/>
                    </a:lnTo>
                    <a:lnTo>
                      <a:pt x="1653" y="482"/>
                    </a:lnTo>
                    <a:lnTo>
                      <a:pt x="1611" y="586"/>
                    </a:lnTo>
                    <a:lnTo>
                      <a:pt x="1611" y="712"/>
                    </a:lnTo>
                    <a:lnTo>
                      <a:pt x="1674" y="879"/>
                    </a:lnTo>
                    <a:lnTo>
                      <a:pt x="1653" y="984"/>
                    </a:lnTo>
                    <a:lnTo>
                      <a:pt x="1591" y="984"/>
                    </a:lnTo>
                    <a:lnTo>
                      <a:pt x="1570" y="879"/>
                    </a:lnTo>
                    <a:lnTo>
                      <a:pt x="1465" y="796"/>
                    </a:lnTo>
                    <a:lnTo>
                      <a:pt x="1360" y="733"/>
                    </a:lnTo>
                    <a:lnTo>
                      <a:pt x="1339" y="670"/>
                    </a:lnTo>
                    <a:lnTo>
                      <a:pt x="1381" y="586"/>
                    </a:lnTo>
                    <a:lnTo>
                      <a:pt x="1381" y="524"/>
                    </a:lnTo>
                    <a:lnTo>
                      <a:pt x="1298" y="503"/>
                    </a:lnTo>
                    <a:lnTo>
                      <a:pt x="1193" y="565"/>
                    </a:lnTo>
                    <a:lnTo>
                      <a:pt x="1151" y="565"/>
                    </a:lnTo>
                    <a:lnTo>
                      <a:pt x="1130" y="607"/>
                    </a:lnTo>
                    <a:lnTo>
                      <a:pt x="1026" y="670"/>
                    </a:lnTo>
                    <a:lnTo>
                      <a:pt x="942" y="628"/>
                    </a:lnTo>
                    <a:lnTo>
                      <a:pt x="942" y="586"/>
                    </a:lnTo>
                    <a:lnTo>
                      <a:pt x="942" y="524"/>
                    </a:lnTo>
                    <a:lnTo>
                      <a:pt x="879" y="524"/>
                    </a:lnTo>
                    <a:lnTo>
                      <a:pt x="816" y="461"/>
                    </a:lnTo>
                    <a:lnTo>
                      <a:pt x="775" y="356"/>
                    </a:lnTo>
                    <a:lnTo>
                      <a:pt x="712" y="314"/>
                    </a:lnTo>
                    <a:lnTo>
                      <a:pt x="649" y="356"/>
                    </a:lnTo>
                    <a:lnTo>
                      <a:pt x="565" y="273"/>
                    </a:lnTo>
                    <a:lnTo>
                      <a:pt x="607" y="189"/>
                    </a:lnTo>
                    <a:lnTo>
                      <a:pt x="565" y="84"/>
                    </a:lnTo>
                    <a:lnTo>
                      <a:pt x="523" y="63"/>
                    </a:lnTo>
                    <a:lnTo>
                      <a:pt x="461" y="147"/>
                    </a:lnTo>
                    <a:lnTo>
                      <a:pt x="440" y="293"/>
                    </a:lnTo>
                    <a:lnTo>
                      <a:pt x="461" y="419"/>
                    </a:lnTo>
                    <a:lnTo>
                      <a:pt x="544" y="565"/>
                    </a:lnTo>
                    <a:lnTo>
                      <a:pt x="565" y="712"/>
                    </a:lnTo>
                    <a:lnTo>
                      <a:pt x="523" y="733"/>
                    </a:lnTo>
                    <a:lnTo>
                      <a:pt x="440" y="649"/>
                    </a:lnTo>
                    <a:lnTo>
                      <a:pt x="419" y="545"/>
                    </a:lnTo>
                    <a:lnTo>
                      <a:pt x="398" y="524"/>
                    </a:lnTo>
                    <a:lnTo>
                      <a:pt x="398" y="628"/>
                    </a:lnTo>
                    <a:lnTo>
                      <a:pt x="419" y="754"/>
                    </a:lnTo>
                    <a:lnTo>
                      <a:pt x="461" y="837"/>
                    </a:lnTo>
                    <a:lnTo>
                      <a:pt x="461" y="921"/>
                    </a:lnTo>
                    <a:lnTo>
                      <a:pt x="440" y="1005"/>
                    </a:lnTo>
                    <a:lnTo>
                      <a:pt x="419" y="984"/>
                    </a:lnTo>
                    <a:lnTo>
                      <a:pt x="356" y="837"/>
                    </a:lnTo>
                    <a:lnTo>
                      <a:pt x="314" y="796"/>
                    </a:lnTo>
                    <a:lnTo>
                      <a:pt x="105" y="817"/>
                    </a:lnTo>
                    <a:lnTo>
                      <a:pt x="21" y="775"/>
                    </a:lnTo>
                    <a:lnTo>
                      <a:pt x="0" y="775"/>
                    </a:lnTo>
                    <a:lnTo>
                      <a:pt x="63" y="879"/>
                    </a:lnTo>
                    <a:lnTo>
                      <a:pt x="126" y="879"/>
                    </a:lnTo>
                    <a:lnTo>
                      <a:pt x="189" y="921"/>
                    </a:lnTo>
                    <a:lnTo>
                      <a:pt x="168" y="984"/>
                    </a:lnTo>
                    <a:lnTo>
                      <a:pt x="189" y="1026"/>
                    </a:lnTo>
                    <a:lnTo>
                      <a:pt x="293" y="1026"/>
                    </a:lnTo>
                    <a:lnTo>
                      <a:pt x="314" y="1068"/>
                    </a:lnTo>
                    <a:lnTo>
                      <a:pt x="168" y="1172"/>
                    </a:lnTo>
                    <a:lnTo>
                      <a:pt x="168" y="1235"/>
                    </a:lnTo>
                    <a:lnTo>
                      <a:pt x="293" y="1423"/>
                    </a:lnTo>
                    <a:lnTo>
                      <a:pt x="377" y="1444"/>
                    </a:lnTo>
                    <a:lnTo>
                      <a:pt x="461" y="1486"/>
                    </a:lnTo>
                    <a:lnTo>
                      <a:pt x="607" y="1486"/>
                    </a:lnTo>
                    <a:lnTo>
                      <a:pt x="691" y="1465"/>
                    </a:lnTo>
                    <a:lnTo>
                      <a:pt x="754" y="1528"/>
                    </a:lnTo>
                    <a:lnTo>
                      <a:pt x="816" y="1528"/>
                    </a:lnTo>
                    <a:lnTo>
                      <a:pt x="942" y="1444"/>
                    </a:lnTo>
                    <a:lnTo>
                      <a:pt x="1026" y="1423"/>
                    </a:lnTo>
                    <a:lnTo>
                      <a:pt x="1235" y="1381"/>
                    </a:lnTo>
                    <a:lnTo>
                      <a:pt x="1381" y="1381"/>
                    </a:lnTo>
                    <a:lnTo>
                      <a:pt x="1465" y="1340"/>
                    </a:lnTo>
                    <a:lnTo>
                      <a:pt x="1528" y="1340"/>
                    </a:lnTo>
                    <a:lnTo>
                      <a:pt x="1570" y="1361"/>
                    </a:lnTo>
                    <a:lnTo>
                      <a:pt x="1570" y="1423"/>
                    </a:lnTo>
                    <a:lnTo>
                      <a:pt x="1549" y="1465"/>
                    </a:lnTo>
                    <a:lnTo>
                      <a:pt x="1507" y="1549"/>
                    </a:lnTo>
                    <a:lnTo>
                      <a:pt x="1465" y="1570"/>
                    </a:lnTo>
                    <a:lnTo>
                      <a:pt x="1339" y="1549"/>
                    </a:lnTo>
                    <a:lnTo>
                      <a:pt x="1214" y="1549"/>
                    </a:lnTo>
                    <a:lnTo>
                      <a:pt x="1109" y="1528"/>
                    </a:lnTo>
                    <a:lnTo>
                      <a:pt x="1067" y="1570"/>
                    </a:lnTo>
                    <a:lnTo>
                      <a:pt x="1130" y="1591"/>
                    </a:lnTo>
                    <a:lnTo>
                      <a:pt x="1298" y="1653"/>
                    </a:lnTo>
                    <a:lnTo>
                      <a:pt x="1360" y="1695"/>
                    </a:lnTo>
                    <a:lnTo>
                      <a:pt x="1360" y="1758"/>
                    </a:lnTo>
                    <a:lnTo>
                      <a:pt x="1298" y="1758"/>
                    </a:lnTo>
                    <a:lnTo>
                      <a:pt x="1172" y="1695"/>
                    </a:lnTo>
                    <a:lnTo>
                      <a:pt x="1151" y="1758"/>
                    </a:lnTo>
                    <a:lnTo>
                      <a:pt x="1088" y="1758"/>
                    </a:lnTo>
                    <a:lnTo>
                      <a:pt x="984" y="1674"/>
                    </a:lnTo>
                    <a:lnTo>
                      <a:pt x="900" y="1653"/>
                    </a:lnTo>
                    <a:lnTo>
                      <a:pt x="754" y="1695"/>
                    </a:lnTo>
                    <a:lnTo>
                      <a:pt x="754" y="1758"/>
                    </a:lnTo>
                    <a:lnTo>
                      <a:pt x="837" y="1779"/>
                    </a:lnTo>
                    <a:lnTo>
                      <a:pt x="1047" y="1967"/>
                    </a:lnTo>
                    <a:lnTo>
                      <a:pt x="1130" y="1988"/>
                    </a:lnTo>
                    <a:lnTo>
                      <a:pt x="1235" y="1946"/>
                    </a:lnTo>
                    <a:lnTo>
                      <a:pt x="1277" y="1967"/>
                    </a:lnTo>
                    <a:lnTo>
                      <a:pt x="1339" y="2072"/>
                    </a:lnTo>
                    <a:lnTo>
                      <a:pt x="1339" y="2156"/>
                    </a:lnTo>
                    <a:lnTo>
                      <a:pt x="1423" y="2177"/>
                    </a:lnTo>
                    <a:lnTo>
                      <a:pt x="1507" y="2156"/>
                    </a:lnTo>
                    <a:lnTo>
                      <a:pt x="1674" y="2156"/>
                    </a:lnTo>
                    <a:lnTo>
                      <a:pt x="1842" y="2093"/>
                    </a:lnTo>
                    <a:lnTo>
                      <a:pt x="1946" y="2093"/>
                    </a:lnTo>
                    <a:lnTo>
                      <a:pt x="2093" y="2072"/>
                    </a:lnTo>
                    <a:lnTo>
                      <a:pt x="2093" y="2114"/>
                    </a:lnTo>
                    <a:lnTo>
                      <a:pt x="2072" y="2218"/>
                    </a:lnTo>
                    <a:lnTo>
                      <a:pt x="2093" y="2323"/>
                    </a:lnTo>
                    <a:lnTo>
                      <a:pt x="2218" y="2407"/>
                    </a:lnTo>
                    <a:lnTo>
                      <a:pt x="2365" y="2428"/>
                    </a:lnTo>
                    <a:lnTo>
                      <a:pt x="2532" y="2386"/>
                    </a:lnTo>
                    <a:lnTo>
                      <a:pt x="2574" y="2323"/>
                    </a:lnTo>
                    <a:lnTo>
                      <a:pt x="2532" y="2281"/>
                    </a:lnTo>
                    <a:lnTo>
                      <a:pt x="2532" y="2218"/>
                    </a:lnTo>
                    <a:lnTo>
                      <a:pt x="2595" y="2156"/>
                    </a:lnTo>
                    <a:lnTo>
                      <a:pt x="2699" y="2051"/>
                    </a:lnTo>
                    <a:lnTo>
                      <a:pt x="2783" y="2009"/>
                    </a:lnTo>
                    <a:lnTo>
                      <a:pt x="2846" y="2072"/>
                    </a:lnTo>
                    <a:lnTo>
                      <a:pt x="2930" y="2114"/>
                    </a:lnTo>
                    <a:lnTo>
                      <a:pt x="3034" y="2114"/>
                    </a:lnTo>
                    <a:lnTo>
                      <a:pt x="3160" y="2051"/>
                    </a:lnTo>
                    <a:lnTo>
                      <a:pt x="3202" y="1988"/>
                    </a:lnTo>
                    <a:lnTo>
                      <a:pt x="3160" y="1842"/>
                    </a:lnTo>
                    <a:lnTo>
                      <a:pt x="3139" y="1758"/>
                    </a:lnTo>
                    <a:lnTo>
                      <a:pt x="3181" y="1674"/>
                    </a:lnTo>
                    <a:lnTo>
                      <a:pt x="3264" y="1591"/>
                    </a:lnTo>
                    <a:lnTo>
                      <a:pt x="3348" y="1423"/>
                    </a:lnTo>
                    <a:lnTo>
                      <a:pt x="3432" y="1319"/>
                    </a:lnTo>
                    <a:lnTo>
                      <a:pt x="3557" y="1172"/>
                    </a:lnTo>
                    <a:lnTo>
                      <a:pt x="3578" y="1068"/>
                    </a:lnTo>
                    <a:lnTo>
                      <a:pt x="3578" y="1005"/>
                    </a:lnTo>
                    <a:lnTo>
                      <a:pt x="3557" y="900"/>
                    </a:lnTo>
                    <a:lnTo>
                      <a:pt x="3536" y="817"/>
                    </a:lnTo>
                    <a:lnTo>
                      <a:pt x="3557" y="754"/>
                    </a:lnTo>
                    <a:lnTo>
                      <a:pt x="3557" y="712"/>
                    </a:lnTo>
                    <a:lnTo>
                      <a:pt x="3516" y="691"/>
                    </a:lnTo>
                    <a:lnTo>
                      <a:pt x="3348" y="691"/>
                    </a:lnTo>
                    <a:lnTo>
                      <a:pt x="3264" y="607"/>
                    </a:lnTo>
                    <a:lnTo>
                      <a:pt x="3223" y="607"/>
                    </a:lnTo>
                    <a:lnTo>
                      <a:pt x="3034" y="628"/>
                    </a:lnTo>
                    <a:lnTo>
                      <a:pt x="2930" y="607"/>
                    </a:lnTo>
                    <a:lnTo>
                      <a:pt x="2846" y="545"/>
                    </a:lnTo>
                    <a:lnTo>
                      <a:pt x="2741" y="545"/>
                    </a:lnTo>
                    <a:lnTo>
                      <a:pt x="2679" y="503"/>
                    </a:lnTo>
                    <a:lnTo>
                      <a:pt x="2679" y="440"/>
                    </a:lnTo>
                    <a:lnTo>
                      <a:pt x="2637" y="419"/>
                    </a:lnTo>
                    <a:lnTo>
                      <a:pt x="2532" y="482"/>
                    </a:lnTo>
                    <a:lnTo>
                      <a:pt x="2532" y="419"/>
                    </a:lnTo>
                    <a:lnTo>
                      <a:pt x="2532" y="335"/>
                    </a:lnTo>
                    <a:lnTo>
                      <a:pt x="2532" y="293"/>
                    </a:lnTo>
                    <a:lnTo>
                      <a:pt x="2490" y="335"/>
                    </a:lnTo>
                    <a:lnTo>
                      <a:pt x="2469" y="440"/>
                    </a:lnTo>
                    <a:lnTo>
                      <a:pt x="2407" y="482"/>
                    </a:lnTo>
                    <a:lnTo>
                      <a:pt x="2386" y="335"/>
                    </a:lnTo>
                    <a:lnTo>
                      <a:pt x="2344" y="335"/>
                    </a:lnTo>
                    <a:lnTo>
                      <a:pt x="2302" y="398"/>
                    </a:lnTo>
                    <a:lnTo>
                      <a:pt x="2323" y="440"/>
                    </a:lnTo>
                    <a:lnTo>
                      <a:pt x="2302" y="503"/>
                    </a:lnTo>
                    <a:lnTo>
                      <a:pt x="2093" y="503"/>
                    </a:lnTo>
                    <a:lnTo>
                      <a:pt x="2093" y="607"/>
                    </a:lnTo>
                    <a:lnTo>
                      <a:pt x="2072" y="691"/>
                    </a:lnTo>
                    <a:lnTo>
                      <a:pt x="1988" y="670"/>
                    </a:lnTo>
                    <a:lnTo>
                      <a:pt x="1967" y="586"/>
                    </a:lnTo>
                    <a:lnTo>
                      <a:pt x="1925" y="586"/>
                    </a:lnTo>
                    <a:lnTo>
                      <a:pt x="1925" y="670"/>
                    </a:lnTo>
                    <a:lnTo>
                      <a:pt x="1904" y="733"/>
                    </a:lnTo>
                    <a:lnTo>
                      <a:pt x="1883" y="691"/>
                    </a:lnTo>
                    <a:lnTo>
                      <a:pt x="1883" y="607"/>
                    </a:lnTo>
                    <a:lnTo>
                      <a:pt x="1904" y="482"/>
                    </a:lnTo>
                    <a:lnTo>
                      <a:pt x="1904" y="252"/>
                    </a:lnTo>
                    <a:lnTo>
                      <a:pt x="1883" y="168"/>
                    </a:lnTo>
                    <a:lnTo>
                      <a:pt x="1779" y="84"/>
                    </a:lnTo>
                    <a:lnTo>
                      <a:pt x="17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82"/>
              <p:cNvSpPr/>
              <p:nvPr/>
            </p:nvSpPr>
            <p:spPr>
              <a:xfrm>
                <a:off x="3875625" y="1704850"/>
                <a:ext cx="21475" cy="18350"/>
              </a:xfrm>
              <a:custGeom>
                <a:avLst/>
                <a:gdLst/>
                <a:ahLst/>
                <a:cxnLst/>
                <a:rect l="l" t="t" r="r" b="b"/>
                <a:pathLst>
                  <a:path w="859" h="734" extrusionOk="0">
                    <a:moveTo>
                      <a:pt x="650" y="1"/>
                    </a:moveTo>
                    <a:lnTo>
                      <a:pt x="587" y="43"/>
                    </a:lnTo>
                    <a:lnTo>
                      <a:pt x="419" y="126"/>
                    </a:lnTo>
                    <a:lnTo>
                      <a:pt x="419" y="43"/>
                    </a:lnTo>
                    <a:lnTo>
                      <a:pt x="357" y="43"/>
                    </a:lnTo>
                    <a:lnTo>
                      <a:pt x="273" y="105"/>
                    </a:lnTo>
                    <a:lnTo>
                      <a:pt x="252" y="147"/>
                    </a:lnTo>
                    <a:lnTo>
                      <a:pt x="231" y="210"/>
                    </a:lnTo>
                    <a:lnTo>
                      <a:pt x="126" y="189"/>
                    </a:lnTo>
                    <a:lnTo>
                      <a:pt x="64" y="252"/>
                    </a:lnTo>
                    <a:lnTo>
                      <a:pt x="1" y="315"/>
                    </a:lnTo>
                    <a:lnTo>
                      <a:pt x="64" y="357"/>
                    </a:lnTo>
                    <a:lnTo>
                      <a:pt x="210" y="357"/>
                    </a:lnTo>
                    <a:lnTo>
                      <a:pt x="252" y="461"/>
                    </a:lnTo>
                    <a:lnTo>
                      <a:pt x="273" y="524"/>
                    </a:lnTo>
                    <a:lnTo>
                      <a:pt x="273" y="608"/>
                    </a:lnTo>
                    <a:lnTo>
                      <a:pt x="336" y="629"/>
                    </a:lnTo>
                    <a:lnTo>
                      <a:pt x="273" y="712"/>
                    </a:lnTo>
                    <a:lnTo>
                      <a:pt x="357" y="712"/>
                    </a:lnTo>
                    <a:lnTo>
                      <a:pt x="419" y="733"/>
                    </a:lnTo>
                    <a:lnTo>
                      <a:pt x="440" y="670"/>
                    </a:lnTo>
                    <a:lnTo>
                      <a:pt x="587" y="608"/>
                    </a:lnTo>
                    <a:lnTo>
                      <a:pt x="670" y="608"/>
                    </a:lnTo>
                    <a:lnTo>
                      <a:pt x="754" y="524"/>
                    </a:lnTo>
                    <a:lnTo>
                      <a:pt x="733" y="461"/>
                    </a:lnTo>
                    <a:lnTo>
                      <a:pt x="754" y="315"/>
                    </a:lnTo>
                    <a:lnTo>
                      <a:pt x="796" y="294"/>
                    </a:lnTo>
                    <a:lnTo>
                      <a:pt x="859" y="189"/>
                    </a:lnTo>
                    <a:lnTo>
                      <a:pt x="796" y="105"/>
                    </a:lnTo>
                    <a:lnTo>
                      <a:pt x="733" y="85"/>
                    </a:lnTo>
                    <a:lnTo>
                      <a:pt x="670" y="22"/>
                    </a:lnTo>
                    <a:lnTo>
                      <a:pt x="6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82"/>
              <p:cNvSpPr/>
              <p:nvPr/>
            </p:nvSpPr>
            <p:spPr>
              <a:xfrm>
                <a:off x="3883475" y="1716375"/>
                <a:ext cx="39275" cy="43425"/>
              </a:xfrm>
              <a:custGeom>
                <a:avLst/>
                <a:gdLst/>
                <a:ahLst/>
                <a:cxnLst/>
                <a:rect l="l" t="t" r="r" b="b"/>
                <a:pathLst>
                  <a:path w="1571" h="1737" extrusionOk="0">
                    <a:moveTo>
                      <a:pt x="796" y="0"/>
                    </a:moveTo>
                    <a:lnTo>
                      <a:pt x="649" y="105"/>
                    </a:lnTo>
                    <a:lnTo>
                      <a:pt x="482" y="251"/>
                    </a:lnTo>
                    <a:lnTo>
                      <a:pt x="377" y="251"/>
                    </a:lnTo>
                    <a:lnTo>
                      <a:pt x="147" y="293"/>
                    </a:lnTo>
                    <a:lnTo>
                      <a:pt x="43" y="398"/>
                    </a:lnTo>
                    <a:lnTo>
                      <a:pt x="1" y="502"/>
                    </a:lnTo>
                    <a:lnTo>
                      <a:pt x="105" y="565"/>
                    </a:lnTo>
                    <a:lnTo>
                      <a:pt x="168" y="670"/>
                    </a:lnTo>
                    <a:lnTo>
                      <a:pt x="273" y="670"/>
                    </a:lnTo>
                    <a:lnTo>
                      <a:pt x="315" y="712"/>
                    </a:lnTo>
                    <a:lnTo>
                      <a:pt x="273" y="795"/>
                    </a:lnTo>
                    <a:lnTo>
                      <a:pt x="273" y="900"/>
                    </a:lnTo>
                    <a:lnTo>
                      <a:pt x="168" y="1046"/>
                    </a:lnTo>
                    <a:lnTo>
                      <a:pt x="147" y="1235"/>
                    </a:lnTo>
                    <a:lnTo>
                      <a:pt x="64" y="1297"/>
                    </a:lnTo>
                    <a:lnTo>
                      <a:pt x="105" y="1402"/>
                    </a:lnTo>
                    <a:lnTo>
                      <a:pt x="43" y="1444"/>
                    </a:lnTo>
                    <a:lnTo>
                      <a:pt x="64" y="1548"/>
                    </a:lnTo>
                    <a:lnTo>
                      <a:pt x="126" y="1548"/>
                    </a:lnTo>
                    <a:lnTo>
                      <a:pt x="210" y="1507"/>
                    </a:lnTo>
                    <a:lnTo>
                      <a:pt x="315" y="1465"/>
                    </a:lnTo>
                    <a:lnTo>
                      <a:pt x="440" y="1402"/>
                    </a:lnTo>
                    <a:lnTo>
                      <a:pt x="524" y="1402"/>
                    </a:lnTo>
                    <a:lnTo>
                      <a:pt x="587" y="1318"/>
                    </a:lnTo>
                    <a:lnTo>
                      <a:pt x="649" y="1193"/>
                    </a:lnTo>
                    <a:lnTo>
                      <a:pt x="691" y="1151"/>
                    </a:lnTo>
                    <a:lnTo>
                      <a:pt x="796" y="1151"/>
                    </a:lnTo>
                    <a:lnTo>
                      <a:pt x="838" y="1130"/>
                    </a:lnTo>
                    <a:lnTo>
                      <a:pt x="838" y="1235"/>
                    </a:lnTo>
                    <a:lnTo>
                      <a:pt x="796" y="1423"/>
                    </a:lnTo>
                    <a:lnTo>
                      <a:pt x="796" y="1548"/>
                    </a:lnTo>
                    <a:lnTo>
                      <a:pt x="754" y="1632"/>
                    </a:lnTo>
                    <a:lnTo>
                      <a:pt x="775" y="1737"/>
                    </a:lnTo>
                    <a:lnTo>
                      <a:pt x="859" y="1737"/>
                    </a:lnTo>
                    <a:lnTo>
                      <a:pt x="942" y="1653"/>
                    </a:lnTo>
                    <a:lnTo>
                      <a:pt x="942" y="1569"/>
                    </a:lnTo>
                    <a:lnTo>
                      <a:pt x="984" y="1465"/>
                    </a:lnTo>
                    <a:lnTo>
                      <a:pt x="1089" y="1423"/>
                    </a:lnTo>
                    <a:lnTo>
                      <a:pt x="1193" y="1402"/>
                    </a:lnTo>
                    <a:lnTo>
                      <a:pt x="1277" y="1151"/>
                    </a:lnTo>
                    <a:lnTo>
                      <a:pt x="1277" y="1046"/>
                    </a:lnTo>
                    <a:lnTo>
                      <a:pt x="1382" y="900"/>
                    </a:lnTo>
                    <a:lnTo>
                      <a:pt x="1507" y="837"/>
                    </a:lnTo>
                    <a:lnTo>
                      <a:pt x="1570" y="795"/>
                    </a:lnTo>
                    <a:lnTo>
                      <a:pt x="1465" y="732"/>
                    </a:lnTo>
                    <a:lnTo>
                      <a:pt x="1403" y="691"/>
                    </a:lnTo>
                    <a:lnTo>
                      <a:pt x="1298" y="628"/>
                    </a:lnTo>
                    <a:lnTo>
                      <a:pt x="1172" y="712"/>
                    </a:lnTo>
                    <a:lnTo>
                      <a:pt x="1089" y="774"/>
                    </a:lnTo>
                    <a:lnTo>
                      <a:pt x="963" y="691"/>
                    </a:lnTo>
                    <a:lnTo>
                      <a:pt x="838" y="565"/>
                    </a:lnTo>
                    <a:lnTo>
                      <a:pt x="796" y="398"/>
                    </a:lnTo>
                    <a:lnTo>
                      <a:pt x="838" y="356"/>
                    </a:lnTo>
                    <a:lnTo>
                      <a:pt x="942" y="314"/>
                    </a:lnTo>
                    <a:lnTo>
                      <a:pt x="942" y="272"/>
                    </a:lnTo>
                    <a:lnTo>
                      <a:pt x="859" y="147"/>
                    </a:lnTo>
                    <a:lnTo>
                      <a:pt x="79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82"/>
              <p:cNvSpPr/>
              <p:nvPr/>
            </p:nvSpPr>
            <p:spPr>
              <a:xfrm>
                <a:off x="3781475" y="1649925"/>
                <a:ext cx="102550" cy="141275"/>
              </a:xfrm>
              <a:custGeom>
                <a:avLst/>
                <a:gdLst/>
                <a:ahLst/>
                <a:cxnLst/>
                <a:rect l="l" t="t" r="r" b="b"/>
                <a:pathLst>
                  <a:path w="4102" h="5651" extrusionOk="0">
                    <a:moveTo>
                      <a:pt x="1988" y="1"/>
                    </a:moveTo>
                    <a:lnTo>
                      <a:pt x="1926" y="22"/>
                    </a:lnTo>
                    <a:lnTo>
                      <a:pt x="1842" y="126"/>
                    </a:lnTo>
                    <a:lnTo>
                      <a:pt x="1884" y="315"/>
                    </a:lnTo>
                    <a:lnTo>
                      <a:pt x="1821" y="419"/>
                    </a:lnTo>
                    <a:lnTo>
                      <a:pt x="1821" y="524"/>
                    </a:lnTo>
                    <a:lnTo>
                      <a:pt x="1800" y="629"/>
                    </a:lnTo>
                    <a:lnTo>
                      <a:pt x="1842" y="649"/>
                    </a:lnTo>
                    <a:lnTo>
                      <a:pt x="1884" y="733"/>
                    </a:lnTo>
                    <a:lnTo>
                      <a:pt x="1884" y="1068"/>
                    </a:lnTo>
                    <a:lnTo>
                      <a:pt x="1884" y="1235"/>
                    </a:lnTo>
                    <a:lnTo>
                      <a:pt x="1926" y="1361"/>
                    </a:lnTo>
                    <a:lnTo>
                      <a:pt x="2030" y="1507"/>
                    </a:lnTo>
                    <a:lnTo>
                      <a:pt x="2030" y="1654"/>
                    </a:lnTo>
                    <a:lnTo>
                      <a:pt x="2135" y="1779"/>
                    </a:lnTo>
                    <a:lnTo>
                      <a:pt x="2135" y="1863"/>
                    </a:lnTo>
                    <a:lnTo>
                      <a:pt x="2051" y="1863"/>
                    </a:lnTo>
                    <a:lnTo>
                      <a:pt x="2009" y="1800"/>
                    </a:lnTo>
                    <a:lnTo>
                      <a:pt x="1926" y="1612"/>
                    </a:lnTo>
                    <a:lnTo>
                      <a:pt x="1842" y="1507"/>
                    </a:lnTo>
                    <a:lnTo>
                      <a:pt x="1800" y="1507"/>
                    </a:lnTo>
                    <a:lnTo>
                      <a:pt x="1716" y="1570"/>
                    </a:lnTo>
                    <a:lnTo>
                      <a:pt x="1675" y="1549"/>
                    </a:lnTo>
                    <a:lnTo>
                      <a:pt x="1675" y="1486"/>
                    </a:lnTo>
                    <a:lnTo>
                      <a:pt x="1737" y="1403"/>
                    </a:lnTo>
                    <a:lnTo>
                      <a:pt x="1779" y="1361"/>
                    </a:lnTo>
                    <a:lnTo>
                      <a:pt x="1779" y="1256"/>
                    </a:lnTo>
                    <a:lnTo>
                      <a:pt x="1695" y="1026"/>
                    </a:lnTo>
                    <a:lnTo>
                      <a:pt x="1695" y="817"/>
                    </a:lnTo>
                    <a:lnTo>
                      <a:pt x="1675" y="733"/>
                    </a:lnTo>
                    <a:lnTo>
                      <a:pt x="1528" y="649"/>
                    </a:lnTo>
                    <a:lnTo>
                      <a:pt x="1465" y="524"/>
                    </a:lnTo>
                    <a:lnTo>
                      <a:pt x="1382" y="503"/>
                    </a:lnTo>
                    <a:lnTo>
                      <a:pt x="1319" y="545"/>
                    </a:lnTo>
                    <a:lnTo>
                      <a:pt x="1319" y="670"/>
                    </a:lnTo>
                    <a:lnTo>
                      <a:pt x="1193" y="838"/>
                    </a:lnTo>
                    <a:lnTo>
                      <a:pt x="1172" y="963"/>
                    </a:lnTo>
                    <a:lnTo>
                      <a:pt x="1193" y="1089"/>
                    </a:lnTo>
                    <a:lnTo>
                      <a:pt x="1256" y="1235"/>
                    </a:lnTo>
                    <a:lnTo>
                      <a:pt x="1277" y="1403"/>
                    </a:lnTo>
                    <a:lnTo>
                      <a:pt x="1214" y="1382"/>
                    </a:lnTo>
                    <a:lnTo>
                      <a:pt x="1172" y="1298"/>
                    </a:lnTo>
                    <a:lnTo>
                      <a:pt x="1151" y="1173"/>
                    </a:lnTo>
                    <a:lnTo>
                      <a:pt x="1172" y="1089"/>
                    </a:lnTo>
                    <a:lnTo>
                      <a:pt x="1110" y="1068"/>
                    </a:lnTo>
                    <a:lnTo>
                      <a:pt x="1068" y="984"/>
                    </a:lnTo>
                    <a:lnTo>
                      <a:pt x="1047" y="984"/>
                    </a:lnTo>
                    <a:lnTo>
                      <a:pt x="984" y="1047"/>
                    </a:lnTo>
                    <a:lnTo>
                      <a:pt x="942" y="1026"/>
                    </a:lnTo>
                    <a:lnTo>
                      <a:pt x="942" y="942"/>
                    </a:lnTo>
                    <a:lnTo>
                      <a:pt x="1047" y="859"/>
                    </a:lnTo>
                    <a:lnTo>
                      <a:pt x="1047" y="838"/>
                    </a:lnTo>
                    <a:lnTo>
                      <a:pt x="984" y="817"/>
                    </a:lnTo>
                    <a:lnTo>
                      <a:pt x="859" y="859"/>
                    </a:lnTo>
                    <a:lnTo>
                      <a:pt x="775" y="921"/>
                    </a:lnTo>
                    <a:lnTo>
                      <a:pt x="691" y="859"/>
                    </a:lnTo>
                    <a:lnTo>
                      <a:pt x="733" y="817"/>
                    </a:lnTo>
                    <a:lnTo>
                      <a:pt x="775" y="775"/>
                    </a:lnTo>
                    <a:lnTo>
                      <a:pt x="796" y="733"/>
                    </a:lnTo>
                    <a:lnTo>
                      <a:pt x="900" y="629"/>
                    </a:lnTo>
                    <a:lnTo>
                      <a:pt x="984" y="629"/>
                    </a:lnTo>
                    <a:lnTo>
                      <a:pt x="1005" y="649"/>
                    </a:lnTo>
                    <a:lnTo>
                      <a:pt x="1089" y="670"/>
                    </a:lnTo>
                    <a:lnTo>
                      <a:pt x="1151" y="608"/>
                    </a:lnTo>
                    <a:lnTo>
                      <a:pt x="1172" y="524"/>
                    </a:lnTo>
                    <a:lnTo>
                      <a:pt x="1089" y="398"/>
                    </a:lnTo>
                    <a:lnTo>
                      <a:pt x="1047" y="336"/>
                    </a:lnTo>
                    <a:lnTo>
                      <a:pt x="900" y="357"/>
                    </a:lnTo>
                    <a:lnTo>
                      <a:pt x="670" y="545"/>
                    </a:lnTo>
                    <a:lnTo>
                      <a:pt x="587" y="566"/>
                    </a:lnTo>
                    <a:lnTo>
                      <a:pt x="545" y="545"/>
                    </a:lnTo>
                    <a:lnTo>
                      <a:pt x="545" y="461"/>
                    </a:lnTo>
                    <a:lnTo>
                      <a:pt x="461" y="419"/>
                    </a:lnTo>
                    <a:lnTo>
                      <a:pt x="419" y="440"/>
                    </a:lnTo>
                    <a:lnTo>
                      <a:pt x="419" y="566"/>
                    </a:lnTo>
                    <a:lnTo>
                      <a:pt x="545" y="712"/>
                    </a:lnTo>
                    <a:lnTo>
                      <a:pt x="524" y="754"/>
                    </a:lnTo>
                    <a:lnTo>
                      <a:pt x="419" y="754"/>
                    </a:lnTo>
                    <a:lnTo>
                      <a:pt x="377" y="649"/>
                    </a:lnTo>
                    <a:lnTo>
                      <a:pt x="315" y="503"/>
                    </a:lnTo>
                    <a:lnTo>
                      <a:pt x="231" y="503"/>
                    </a:lnTo>
                    <a:lnTo>
                      <a:pt x="126" y="608"/>
                    </a:lnTo>
                    <a:lnTo>
                      <a:pt x="147" y="733"/>
                    </a:lnTo>
                    <a:lnTo>
                      <a:pt x="168" y="775"/>
                    </a:lnTo>
                    <a:lnTo>
                      <a:pt x="168" y="880"/>
                    </a:lnTo>
                    <a:lnTo>
                      <a:pt x="147" y="880"/>
                    </a:lnTo>
                    <a:lnTo>
                      <a:pt x="43" y="963"/>
                    </a:lnTo>
                    <a:lnTo>
                      <a:pt x="1" y="984"/>
                    </a:lnTo>
                    <a:lnTo>
                      <a:pt x="1" y="1089"/>
                    </a:lnTo>
                    <a:lnTo>
                      <a:pt x="22" y="1235"/>
                    </a:lnTo>
                    <a:lnTo>
                      <a:pt x="43" y="1361"/>
                    </a:lnTo>
                    <a:lnTo>
                      <a:pt x="147" y="1549"/>
                    </a:lnTo>
                    <a:lnTo>
                      <a:pt x="147" y="1612"/>
                    </a:lnTo>
                    <a:lnTo>
                      <a:pt x="231" y="1591"/>
                    </a:lnTo>
                    <a:lnTo>
                      <a:pt x="273" y="1507"/>
                    </a:lnTo>
                    <a:lnTo>
                      <a:pt x="273" y="1403"/>
                    </a:lnTo>
                    <a:lnTo>
                      <a:pt x="273" y="1298"/>
                    </a:lnTo>
                    <a:lnTo>
                      <a:pt x="335" y="1277"/>
                    </a:lnTo>
                    <a:lnTo>
                      <a:pt x="419" y="1361"/>
                    </a:lnTo>
                    <a:lnTo>
                      <a:pt x="461" y="1298"/>
                    </a:lnTo>
                    <a:lnTo>
                      <a:pt x="482" y="1340"/>
                    </a:lnTo>
                    <a:lnTo>
                      <a:pt x="440" y="1445"/>
                    </a:lnTo>
                    <a:lnTo>
                      <a:pt x="419" y="1591"/>
                    </a:lnTo>
                    <a:lnTo>
                      <a:pt x="377" y="1612"/>
                    </a:lnTo>
                    <a:lnTo>
                      <a:pt x="377" y="1675"/>
                    </a:lnTo>
                    <a:lnTo>
                      <a:pt x="482" y="1779"/>
                    </a:lnTo>
                    <a:lnTo>
                      <a:pt x="482" y="1800"/>
                    </a:lnTo>
                    <a:lnTo>
                      <a:pt x="545" y="1821"/>
                    </a:lnTo>
                    <a:lnTo>
                      <a:pt x="628" y="1821"/>
                    </a:lnTo>
                    <a:lnTo>
                      <a:pt x="649" y="1863"/>
                    </a:lnTo>
                    <a:lnTo>
                      <a:pt x="649" y="1926"/>
                    </a:lnTo>
                    <a:lnTo>
                      <a:pt x="545" y="2010"/>
                    </a:lnTo>
                    <a:lnTo>
                      <a:pt x="482" y="2010"/>
                    </a:lnTo>
                    <a:lnTo>
                      <a:pt x="482" y="1968"/>
                    </a:lnTo>
                    <a:lnTo>
                      <a:pt x="461" y="1905"/>
                    </a:lnTo>
                    <a:lnTo>
                      <a:pt x="315" y="1800"/>
                    </a:lnTo>
                    <a:lnTo>
                      <a:pt x="273" y="1821"/>
                    </a:lnTo>
                    <a:lnTo>
                      <a:pt x="273" y="1884"/>
                    </a:lnTo>
                    <a:lnTo>
                      <a:pt x="335" y="1989"/>
                    </a:lnTo>
                    <a:lnTo>
                      <a:pt x="419" y="2030"/>
                    </a:lnTo>
                    <a:lnTo>
                      <a:pt x="482" y="2093"/>
                    </a:lnTo>
                    <a:lnTo>
                      <a:pt x="482" y="2114"/>
                    </a:lnTo>
                    <a:lnTo>
                      <a:pt x="440" y="2177"/>
                    </a:lnTo>
                    <a:lnTo>
                      <a:pt x="482" y="2240"/>
                    </a:lnTo>
                    <a:lnTo>
                      <a:pt x="587" y="2302"/>
                    </a:lnTo>
                    <a:lnTo>
                      <a:pt x="670" y="2344"/>
                    </a:lnTo>
                    <a:lnTo>
                      <a:pt x="691" y="2428"/>
                    </a:lnTo>
                    <a:lnTo>
                      <a:pt x="775" y="2449"/>
                    </a:lnTo>
                    <a:lnTo>
                      <a:pt x="900" y="2449"/>
                    </a:lnTo>
                    <a:lnTo>
                      <a:pt x="942" y="2491"/>
                    </a:lnTo>
                    <a:lnTo>
                      <a:pt x="879" y="2533"/>
                    </a:lnTo>
                    <a:lnTo>
                      <a:pt x="754" y="2533"/>
                    </a:lnTo>
                    <a:lnTo>
                      <a:pt x="754" y="2637"/>
                    </a:lnTo>
                    <a:lnTo>
                      <a:pt x="796" y="2742"/>
                    </a:lnTo>
                    <a:lnTo>
                      <a:pt x="859" y="2742"/>
                    </a:lnTo>
                    <a:lnTo>
                      <a:pt x="942" y="2763"/>
                    </a:lnTo>
                    <a:lnTo>
                      <a:pt x="1068" y="2909"/>
                    </a:lnTo>
                    <a:lnTo>
                      <a:pt x="1110" y="2972"/>
                    </a:lnTo>
                    <a:lnTo>
                      <a:pt x="1068" y="3035"/>
                    </a:lnTo>
                    <a:lnTo>
                      <a:pt x="1068" y="3077"/>
                    </a:lnTo>
                    <a:lnTo>
                      <a:pt x="1382" y="3077"/>
                    </a:lnTo>
                    <a:lnTo>
                      <a:pt x="1465" y="3014"/>
                    </a:lnTo>
                    <a:lnTo>
                      <a:pt x="1465" y="2930"/>
                    </a:lnTo>
                    <a:lnTo>
                      <a:pt x="1507" y="2805"/>
                    </a:lnTo>
                    <a:lnTo>
                      <a:pt x="1591" y="2763"/>
                    </a:lnTo>
                    <a:lnTo>
                      <a:pt x="1675" y="2805"/>
                    </a:lnTo>
                    <a:lnTo>
                      <a:pt x="1675" y="2721"/>
                    </a:lnTo>
                    <a:lnTo>
                      <a:pt x="1612" y="2616"/>
                    </a:lnTo>
                    <a:lnTo>
                      <a:pt x="1570" y="2512"/>
                    </a:lnTo>
                    <a:lnTo>
                      <a:pt x="1570" y="2386"/>
                    </a:lnTo>
                    <a:lnTo>
                      <a:pt x="1528" y="2302"/>
                    </a:lnTo>
                    <a:lnTo>
                      <a:pt x="1528" y="2219"/>
                    </a:lnTo>
                    <a:lnTo>
                      <a:pt x="1591" y="2198"/>
                    </a:lnTo>
                    <a:lnTo>
                      <a:pt x="1633" y="2219"/>
                    </a:lnTo>
                    <a:lnTo>
                      <a:pt x="1695" y="2323"/>
                    </a:lnTo>
                    <a:lnTo>
                      <a:pt x="1675" y="2344"/>
                    </a:lnTo>
                    <a:lnTo>
                      <a:pt x="1695" y="2428"/>
                    </a:lnTo>
                    <a:lnTo>
                      <a:pt x="1779" y="2344"/>
                    </a:lnTo>
                    <a:lnTo>
                      <a:pt x="1779" y="2282"/>
                    </a:lnTo>
                    <a:lnTo>
                      <a:pt x="1737" y="2093"/>
                    </a:lnTo>
                    <a:lnTo>
                      <a:pt x="1800" y="2010"/>
                    </a:lnTo>
                    <a:lnTo>
                      <a:pt x="1821" y="2010"/>
                    </a:lnTo>
                    <a:lnTo>
                      <a:pt x="1884" y="2093"/>
                    </a:lnTo>
                    <a:lnTo>
                      <a:pt x="1884" y="2219"/>
                    </a:lnTo>
                    <a:lnTo>
                      <a:pt x="1926" y="2282"/>
                    </a:lnTo>
                    <a:lnTo>
                      <a:pt x="1926" y="2344"/>
                    </a:lnTo>
                    <a:lnTo>
                      <a:pt x="1842" y="2428"/>
                    </a:lnTo>
                    <a:lnTo>
                      <a:pt x="1842" y="2491"/>
                    </a:lnTo>
                    <a:lnTo>
                      <a:pt x="1884" y="2637"/>
                    </a:lnTo>
                    <a:lnTo>
                      <a:pt x="1926" y="2658"/>
                    </a:lnTo>
                    <a:lnTo>
                      <a:pt x="2009" y="2637"/>
                    </a:lnTo>
                    <a:lnTo>
                      <a:pt x="2156" y="2491"/>
                    </a:lnTo>
                    <a:lnTo>
                      <a:pt x="2219" y="2344"/>
                    </a:lnTo>
                    <a:lnTo>
                      <a:pt x="2219" y="2240"/>
                    </a:lnTo>
                    <a:lnTo>
                      <a:pt x="2239" y="2177"/>
                    </a:lnTo>
                    <a:lnTo>
                      <a:pt x="2302" y="2198"/>
                    </a:lnTo>
                    <a:lnTo>
                      <a:pt x="2344" y="2282"/>
                    </a:lnTo>
                    <a:lnTo>
                      <a:pt x="2323" y="2407"/>
                    </a:lnTo>
                    <a:lnTo>
                      <a:pt x="2260" y="2512"/>
                    </a:lnTo>
                    <a:lnTo>
                      <a:pt x="2260" y="2595"/>
                    </a:lnTo>
                    <a:lnTo>
                      <a:pt x="2344" y="2637"/>
                    </a:lnTo>
                    <a:lnTo>
                      <a:pt x="2449" y="2616"/>
                    </a:lnTo>
                    <a:lnTo>
                      <a:pt x="2532" y="2533"/>
                    </a:lnTo>
                    <a:lnTo>
                      <a:pt x="2574" y="2533"/>
                    </a:lnTo>
                    <a:lnTo>
                      <a:pt x="2574" y="2595"/>
                    </a:lnTo>
                    <a:lnTo>
                      <a:pt x="2532" y="2637"/>
                    </a:lnTo>
                    <a:lnTo>
                      <a:pt x="2428" y="2658"/>
                    </a:lnTo>
                    <a:lnTo>
                      <a:pt x="2344" y="2763"/>
                    </a:lnTo>
                    <a:lnTo>
                      <a:pt x="2156" y="2763"/>
                    </a:lnTo>
                    <a:lnTo>
                      <a:pt x="2009" y="2826"/>
                    </a:lnTo>
                    <a:lnTo>
                      <a:pt x="1988" y="2867"/>
                    </a:lnTo>
                    <a:lnTo>
                      <a:pt x="2009" y="2951"/>
                    </a:lnTo>
                    <a:lnTo>
                      <a:pt x="1884" y="3014"/>
                    </a:lnTo>
                    <a:lnTo>
                      <a:pt x="1800" y="3118"/>
                    </a:lnTo>
                    <a:lnTo>
                      <a:pt x="1716" y="3181"/>
                    </a:lnTo>
                    <a:lnTo>
                      <a:pt x="1675" y="3181"/>
                    </a:lnTo>
                    <a:lnTo>
                      <a:pt x="1570" y="3244"/>
                    </a:lnTo>
                    <a:lnTo>
                      <a:pt x="1570" y="3328"/>
                    </a:lnTo>
                    <a:lnTo>
                      <a:pt x="1507" y="3349"/>
                    </a:lnTo>
                    <a:lnTo>
                      <a:pt x="1486" y="3265"/>
                    </a:lnTo>
                    <a:lnTo>
                      <a:pt x="1465" y="3223"/>
                    </a:lnTo>
                    <a:lnTo>
                      <a:pt x="1382" y="3265"/>
                    </a:lnTo>
                    <a:lnTo>
                      <a:pt x="1298" y="3286"/>
                    </a:lnTo>
                    <a:lnTo>
                      <a:pt x="1298" y="3349"/>
                    </a:lnTo>
                    <a:lnTo>
                      <a:pt x="1277" y="3390"/>
                    </a:lnTo>
                    <a:lnTo>
                      <a:pt x="1319" y="3579"/>
                    </a:lnTo>
                    <a:lnTo>
                      <a:pt x="1319" y="3704"/>
                    </a:lnTo>
                    <a:lnTo>
                      <a:pt x="1361" y="3746"/>
                    </a:lnTo>
                    <a:lnTo>
                      <a:pt x="1465" y="3746"/>
                    </a:lnTo>
                    <a:lnTo>
                      <a:pt x="1528" y="3704"/>
                    </a:lnTo>
                    <a:lnTo>
                      <a:pt x="1633" y="3683"/>
                    </a:lnTo>
                    <a:lnTo>
                      <a:pt x="1695" y="3662"/>
                    </a:lnTo>
                    <a:lnTo>
                      <a:pt x="1779" y="3662"/>
                    </a:lnTo>
                    <a:lnTo>
                      <a:pt x="1842" y="3642"/>
                    </a:lnTo>
                    <a:lnTo>
                      <a:pt x="1926" y="3537"/>
                    </a:lnTo>
                    <a:lnTo>
                      <a:pt x="1988" y="3537"/>
                    </a:lnTo>
                    <a:lnTo>
                      <a:pt x="2009" y="3495"/>
                    </a:lnTo>
                    <a:lnTo>
                      <a:pt x="2114" y="3495"/>
                    </a:lnTo>
                    <a:lnTo>
                      <a:pt x="2135" y="3537"/>
                    </a:lnTo>
                    <a:lnTo>
                      <a:pt x="2428" y="3537"/>
                    </a:lnTo>
                    <a:lnTo>
                      <a:pt x="2470" y="3474"/>
                    </a:lnTo>
                    <a:lnTo>
                      <a:pt x="2553" y="3432"/>
                    </a:lnTo>
                    <a:lnTo>
                      <a:pt x="2616" y="3432"/>
                    </a:lnTo>
                    <a:lnTo>
                      <a:pt x="2616" y="3495"/>
                    </a:lnTo>
                    <a:lnTo>
                      <a:pt x="2553" y="3537"/>
                    </a:lnTo>
                    <a:lnTo>
                      <a:pt x="2532" y="3600"/>
                    </a:lnTo>
                    <a:lnTo>
                      <a:pt x="2449" y="3600"/>
                    </a:lnTo>
                    <a:lnTo>
                      <a:pt x="2407" y="3642"/>
                    </a:lnTo>
                    <a:lnTo>
                      <a:pt x="2239" y="3642"/>
                    </a:lnTo>
                    <a:lnTo>
                      <a:pt x="2135" y="3683"/>
                    </a:lnTo>
                    <a:lnTo>
                      <a:pt x="1947" y="3767"/>
                    </a:lnTo>
                    <a:lnTo>
                      <a:pt x="1884" y="3767"/>
                    </a:lnTo>
                    <a:lnTo>
                      <a:pt x="1800" y="3788"/>
                    </a:lnTo>
                    <a:lnTo>
                      <a:pt x="1800" y="3809"/>
                    </a:lnTo>
                    <a:lnTo>
                      <a:pt x="1905" y="3872"/>
                    </a:lnTo>
                    <a:lnTo>
                      <a:pt x="2051" y="3893"/>
                    </a:lnTo>
                    <a:lnTo>
                      <a:pt x="2135" y="3893"/>
                    </a:lnTo>
                    <a:lnTo>
                      <a:pt x="2239" y="3976"/>
                    </a:lnTo>
                    <a:lnTo>
                      <a:pt x="2239" y="4018"/>
                    </a:lnTo>
                    <a:lnTo>
                      <a:pt x="2030" y="4018"/>
                    </a:lnTo>
                    <a:lnTo>
                      <a:pt x="1947" y="4060"/>
                    </a:lnTo>
                    <a:lnTo>
                      <a:pt x="1905" y="4018"/>
                    </a:lnTo>
                    <a:lnTo>
                      <a:pt x="1800" y="3997"/>
                    </a:lnTo>
                    <a:lnTo>
                      <a:pt x="1779" y="4060"/>
                    </a:lnTo>
                    <a:lnTo>
                      <a:pt x="1737" y="4060"/>
                    </a:lnTo>
                    <a:lnTo>
                      <a:pt x="1695" y="3997"/>
                    </a:lnTo>
                    <a:lnTo>
                      <a:pt x="1633" y="3914"/>
                    </a:lnTo>
                    <a:lnTo>
                      <a:pt x="1570" y="3893"/>
                    </a:lnTo>
                    <a:lnTo>
                      <a:pt x="1423" y="3997"/>
                    </a:lnTo>
                    <a:lnTo>
                      <a:pt x="1423" y="4018"/>
                    </a:lnTo>
                    <a:lnTo>
                      <a:pt x="1486" y="4102"/>
                    </a:lnTo>
                    <a:lnTo>
                      <a:pt x="1507" y="4165"/>
                    </a:lnTo>
                    <a:lnTo>
                      <a:pt x="1486" y="4227"/>
                    </a:lnTo>
                    <a:lnTo>
                      <a:pt x="1507" y="4227"/>
                    </a:lnTo>
                    <a:lnTo>
                      <a:pt x="1486" y="4290"/>
                    </a:lnTo>
                    <a:lnTo>
                      <a:pt x="1507" y="4332"/>
                    </a:lnTo>
                    <a:lnTo>
                      <a:pt x="1591" y="4395"/>
                    </a:lnTo>
                    <a:lnTo>
                      <a:pt x="1591" y="4437"/>
                    </a:lnTo>
                    <a:lnTo>
                      <a:pt x="1612" y="4499"/>
                    </a:lnTo>
                    <a:lnTo>
                      <a:pt x="1633" y="4478"/>
                    </a:lnTo>
                    <a:lnTo>
                      <a:pt x="1716" y="4541"/>
                    </a:lnTo>
                    <a:lnTo>
                      <a:pt x="1716" y="4604"/>
                    </a:lnTo>
                    <a:lnTo>
                      <a:pt x="1779" y="4688"/>
                    </a:lnTo>
                    <a:lnTo>
                      <a:pt x="1800" y="4646"/>
                    </a:lnTo>
                    <a:lnTo>
                      <a:pt x="1884" y="4688"/>
                    </a:lnTo>
                    <a:lnTo>
                      <a:pt x="1926" y="4751"/>
                    </a:lnTo>
                    <a:lnTo>
                      <a:pt x="1988" y="4792"/>
                    </a:lnTo>
                    <a:lnTo>
                      <a:pt x="1988" y="4855"/>
                    </a:lnTo>
                    <a:lnTo>
                      <a:pt x="2114" y="4960"/>
                    </a:lnTo>
                    <a:lnTo>
                      <a:pt x="2239" y="4918"/>
                    </a:lnTo>
                    <a:lnTo>
                      <a:pt x="2260" y="4834"/>
                    </a:lnTo>
                    <a:lnTo>
                      <a:pt x="2323" y="4834"/>
                    </a:lnTo>
                    <a:lnTo>
                      <a:pt x="2344" y="4897"/>
                    </a:lnTo>
                    <a:lnTo>
                      <a:pt x="2428" y="4855"/>
                    </a:lnTo>
                    <a:lnTo>
                      <a:pt x="2449" y="4897"/>
                    </a:lnTo>
                    <a:lnTo>
                      <a:pt x="2449" y="4960"/>
                    </a:lnTo>
                    <a:lnTo>
                      <a:pt x="2407" y="5023"/>
                    </a:lnTo>
                    <a:lnTo>
                      <a:pt x="2344" y="5023"/>
                    </a:lnTo>
                    <a:lnTo>
                      <a:pt x="2239" y="5106"/>
                    </a:lnTo>
                    <a:lnTo>
                      <a:pt x="2239" y="5148"/>
                    </a:lnTo>
                    <a:lnTo>
                      <a:pt x="2428" y="5336"/>
                    </a:lnTo>
                    <a:lnTo>
                      <a:pt x="2470" y="5357"/>
                    </a:lnTo>
                    <a:lnTo>
                      <a:pt x="2532" y="5420"/>
                    </a:lnTo>
                    <a:lnTo>
                      <a:pt x="2512" y="5567"/>
                    </a:lnTo>
                    <a:lnTo>
                      <a:pt x="2532" y="5650"/>
                    </a:lnTo>
                    <a:lnTo>
                      <a:pt x="2574" y="5650"/>
                    </a:lnTo>
                    <a:lnTo>
                      <a:pt x="2616" y="5587"/>
                    </a:lnTo>
                    <a:lnTo>
                      <a:pt x="2658" y="5567"/>
                    </a:lnTo>
                    <a:lnTo>
                      <a:pt x="2721" y="5650"/>
                    </a:lnTo>
                    <a:lnTo>
                      <a:pt x="2784" y="5629"/>
                    </a:lnTo>
                    <a:lnTo>
                      <a:pt x="2867" y="5525"/>
                    </a:lnTo>
                    <a:lnTo>
                      <a:pt x="2888" y="5420"/>
                    </a:lnTo>
                    <a:lnTo>
                      <a:pt x="2930" y="5357"/>
                    </a:lnTo>
                    <a:lnTo>
                      <a:pt x="2930" y="5315"/>
                    </a:lnTo>
                    <a:lnTo>
                      <a:pt x="2867" y="5148"/>
                    </a:lnTo>
                    <a:lnTo>
                      <a:pt x="2846" y="5023"/>
                    </a:lnTo>
                    <a:lnTo>
                      <a:pt x="2888" y="4939"/>
                    </a:lnTo>
                    <a:lnTo>
                      <a:pt x="2951" y="4855"/>
                    </a:lnTo>
                    <a:lnTo>
                      <a:pt x="2951" y="4499"/>
                    </a:lnTo>
                    <a:lnTo>
                      <a:pt x="2972" y="4395"/>
                    </a:lnTo>
                    <a:lnTo>
                      <a:pt x="2972" y="4311"/>
                    </a:lnTo>
                    <a:lnTo>
                      <a:pt x="3056" y="4227"/>
                    </a:lnTo>
                    <a:lnTo>
                      <a:pt x="3056" y="4206"/>
                    </a:lnTo>
                    <a:lnTo>
                      <a:pt x="2972" y="4165"/>
                    </a:lnTo>
                    <a:lnTo>
                      <a:pt x="3056" y="4060"/>
                    </a:lnTo>
                    <a:lnTo>
                      <a:pt x="3181" y="4081"/>
                    </a:lnTo>
                    <a:lnTo>
                      <a:pt x="3202" y="4081"/>
                    </a:lnTo>
                    <a:lnTo>
                      <a:pt x="3244" y="3976"/>
                    </a:lnTo>
                    <a:lnTo>
                      <a:pt x="3244" y="3809"/>
                    </a:lnTo>
                    <a:lnTo>
                      <a:pt x="3265" y="3683"/>
                    </a:lnTo>
                    <a:lnTo>
                      <a:pt x="3265" y="3558"/>
                    </a:lnTo>
                    <a:lnTo>
                      <a:pt x="3181" y="3432"/>
                    </a:lnTo>
                    <a:lnTo>
                      <a:pt x="3181" y="3286"/>
                    </a:lnTo>
                    <a:lnTo>
                      <a:pt x="3244" y="3265"/>
                    </a:lnTo>
                    <a:lnTo>
                      <a:pt x="3348" y="3328"/>
                    </a:lnTo>
                    <a:lnTo>
                      <a:pt x="3390" y="3223"/>
                    </a:lnTo>
                    <a:lnTo>
                      <a:pt x="3369" y="3181"/>
                    </a:lnTo>
                    <a:lnTo>
                      <a:pt x="3369" y="3056"/>
                    </a:lnTo>
                    <a:lnTo>
                      <a:pt x="3390" y="2951"/>
                    </a:lnTo>
                    <a:lnTo>
                      <a:pt x="3369" y="2742"/>
                    </a:lnTo>
                    <a:lnTo>
                      <a:pt x="3348" y="2616"/>
                    </a:lnTo>
                    <a:lnTo>
                      <a:pt x="3369" y="2554"/>
                    </a:lnTo>
                    <a:lnTo>
                      <a:pt x="3495" y="2449"/>
                    </a:lnTo>
                    <a:lnTo>
                      <a:pt x="3495" y="2386"/>
                    </a:lnTo>
                    <a:lnTo>
                      <a:pt x="3474" y="2323"/>
                    </a:lnTo>
                    <a:lnTo>
                      <a:pt x="3474" y="2282"/>
                    </a:lnTo>
                    <a:lnTo>
                      <a:pt x="3579" y="2282"/>
                    </a:lnTo>
                    <a:lnTo>
                      <a:pt x="3725" y="2135"/>
                    </a:lnTo>
                    <a:lnTo>
                      <a:pt x="3830" y="2135"/>
                    </a:lnTo>
                    <a:lnTo>
                      <a:pt x="3934" y="2114"/>
                    </a:lnTo>
                    <a:lnTo>
                      <a:pt x="3997" y="2219"/>
                    </a:lnTo>
                    <a:lnTo>
                      <a:pt x="4039" y="2198"/>
                    </a:lnTo>
                    <a:lnTo>
                      <a:pt x="4081" y="2114"/>
                    </a:lnTo>
                    <a:lnTo>
                      <a:pt x="4102" y="2072"/>
                    </a:lnTo>
                    <a:lnTo>
                      <a:pt x="4102" y="1926"/>
                    </a:lnTo>
                    <a:lnTo>
                      <a:pt x="4018" y="1905"/>
                    </a:lnTo>
                    <a:lnTo>
                      <a:pt x="3767" y="1821"/>
                    </a:lnTo>
                    <a:lnTo>
                      <a:pt x="3662" y="1779"/>
                    </a:lnTo>
                    <a:lnTo>
                      <a:pt x="3495" y="1612"/>
                    </a:lnTo>
                    <a:lnTo>
                      <a:pt x="3411" y="1570"/>
                    </a:lnTo>
                    <a:lnTo>
                      <a:pt x="3286" y="1382"/>
                    </a:lnTo>
                    <a:lnTo>
                      <a:pt x="3244" y="1361"/>
                    </a:lnTo>
                    <a:lnTo>
                      <a:pt x="3097" y="1361"/>
                    </a:lnTo>
                    <a:lnTo>
                      <a:pt x="3056" y="1277"/>
                    </a:lnTo>
                    <a:lnTo>
                      <a:pt x="3056" y="1193"/>
                    </a:lnTo>
                    <a:lnTo>
                      <a:pt x="2972" y="942"/>
                    </a:lnTo>
                    <a:lnTo>
                      <a:pt x="2888" y="733"/>
                    </a:lnTo>
                    <a:lnTo>
                      <a:pt x="2742" y="608"/>
                    </a:lnTo>
                    <a:lnTo>
                      <a:pt x="2658" y="670"/>
                    </a:lnTo>
                    <a:lnTo>
                      <a:pt x="2637" y="775"/>
                    </a:lnTo>
                    <a:lnTo>
                      <a:pt x="2658" y="984"/>
                    </a:lnTo>
                    <a:lnTo>
                      <a:pt x="2658" y="1131"/>
                    </a:lnTo>
                    <a:lnTo>
                      <a:pt x="2574" y="1193"/>
                    </a:lnTo>
                    <a:lnTo>
                      <a:pt x="2553" y="1173"/>
                    </a:lnTo>
                    <a:lnTo>
                      <a:pt x="2553" y="1131"/>
                    </a:lnTo>
                    <a:lnTo>
                      <a:pt x="2553" y="963"/>
                    </a:lnTo>
                    <a:lnTo>
                      <a:pt x="2553" y="733"/>
                    </a:lnTo>
                    <a:lnTo>
                      <a:pt x="2616" y="670"/>
                    </a:lnTo>
                    <a:lnTo>
                      <a:pt x="2616" y="545"/>
                    </a:lnTo>
                    <a:lnTo>
                      <a:pt x="2553" y="419"/>
                    </a:lnTo>
                    <a:lnTo>
                      <a:pt x="2449" y="231"/>
                    </a:lnTo>
                    <a:lnTo>
                      <a:pt x="2344" y="189"/>
                    </a:lnTo>
                    <a:lnTo>
                      <a:pt x="2260" y="231"/>
                    </a:lnTo>
                    <a:lnTo>
                      <a:pt x="2219" y="315"/>
                    </a:lnTo>
                    <a:lnTo>
                      <a:pt x="2156" y="294"/>
                    </a:lnTo>
                    <a:lnTo>
                      <a:pt x="2135" y="147"/>
                    </a:lnTo>
                    <a:lnTo>
                      <a:pt x="20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40" name="Google Shape;4540;p82"/>
            <p:cNvSpPr/>
            <p:nvPr/>
          </p:nvSpPr>
          <p:spPr>
            <a:xfrm>
              <a:off x="4614379" y="2777935"/>
              <a:ext cx="83472" cy="139700"/>
            </a:xfrm>
            <a:custGeom>
              <a:avLst/>
              <a:gdLst/>
              <a:ahLst/>
              <a:cxnLst/>
              <a:rect l="l" t="t" r="r" b="b"/>
              <a:pathLst>
                <a:path w="7010" h="12284" extrusionOk="0">
                  <a:moveTo>
                    <a:pt x="4122" y="1"/>
                  </a:moveTo>
                  <a:lnTo>
                    <a:pt x="4122" y="43"/>
                  </a:lnTo>
                  <a:lnTo>
                    <a:pt x="4080" y="126"/>
                  </a:lnTo>
                  <a:lnTo>
                    <a:pt x="4017" y="126"/>
                  </a:lnTo>
                  <a:lnTo>
                    <a:pt x="3996" y="147"/>
                  </a:lnTo>
                  <a:lnTo>
                    <a:pt x="4059" y="231"/>
                  </a:lnTo>
                  <a:lnTo>
                    <a:pt x="4080" y="357"/>
                  </a:lnTo>
                  <a:lnTo>
                    <a:pt x="4289" y="671"/>
                  </a:lnTo>
                  <a:lnTo>
                    <a:pt x="4331" y="796"/>
                  </a:lnTo>
                  <a:lnTo>
                    <a:pt x="4331" y="1005"/>
                  </a:lnTo>
                  <a:lnTo>
                    <a:pt x="4310" y="1089"/>
                  </a:lnTo>
                  <a:lnTo>
                    <a:pt x="4373" y="1277"/>
                  </a:lnTo>
                  <a:lnTo>
                    <a:pt x="4415" y="1382"/>
                  </a:lnTo>
                  <a:lnTo>
                    <a:pt x="4415" y="1424"/>
                  </a:lnTo>
                  <a:lnTo>
                    <a:pt x="4373" y="1424"/>
                  </a:lnTo>
                  <a:lnTo>
                    <a:pt x="4289" y="1528"/>
                  </a:lnTo>
                  <a:lnTo>
                    <a:pt x="4310" y="1633"/>
                  </a:lnTo>
                  <a:lnTo>
                    <a:pt x="4373" y="1738"/>
                  </a:lnTo>
                  <a:lnTo>
                    <a:pt x="4394" y="1800"/>
                  </a:lnTo>
                  <a:lnTo>
                    <a:pt x="4457" y="1821"/>
                  </a:lnTo>
                  <a:lnTo>
                    <a:pt x="4478" y="1905"/>
                  </a:lnTo>
                  <a:lnTo>
                    <a:pt x="4457" y="1926"/>
                  </a:lnTo>
                  <a:lnTo>
                    <a:pt x="4457" y="2010"/>
                  </a:lnTo>
                  <a:lnTo>
                    <a:pt x="4394" y="2051"/>
                  </a:lnTo>
                  <a:lnTo>
                    <a:pt x="4206" y="2031"/>
                  </a:lnTo>
                  <a:lnTo>
                    <a:pt x="4017" y="1926"/>
                  </a:lnTo>
                  <a:lnTo>
                    <a:pt x="3955" y="1947"/>
                  </a:lnTo>
                  <a:lnTo>
                    <a:pt x="3892" y="2031"/>
                  </a:lnTo>
                  <a:lnTo>
                    <a:pt x="3913" y="2093"/>
                  </a:lnTo>
                  <a:lnTo>
                    <a:pt x="3976" y="2093"/>
                  </a:lnTo>
                  <a:lnTo>
                    <a:pt x="4080" y="2156"/>
                  </a:lnTo>
                  <a:lnTo>
                    <a:pt x="4080" y="2219"/>
                  </a:lnTo>
                  <a:lnTo>
                    <a:pt x="4017" y="2261"/>
                  </a:lnTo>
                  <a:lnTo>
                    <a:pt x="3976" y="2365"/>
                  </a:lnTo>
                  <a:lnTo>
                    <a:pt x="3892" y="2407"/>
                  </a:lnTo>
                  <a:lnTo>
                    <a:pt x="3871" y="2449"/>
                  </a:lnTo>
                  <a:lnTo>
                    <a:pt x="3787" y="2470"/>
                  </a:lnTo>
                  <a:lnTo>
                    <a:pt x="3745" y="2575"/>
                  </a:lnTo>
                  <a:lnTo>
                    <a:pt x="3766" y="2679"/>
                  </a:lnTo>
                  <a:lnTo>
                    <a:pt x="3766" y="2847"/>
                  </a:lnTo>
                  <a:lnTo>
                    <a:pt x="3787" y="2930"/>
                  </a:lnTo>
                  <a:lnTo>
                    <a:pt x="3871" y="2930"/>
                  </a:lnTo>
                  <a:lnTo>
                    <a:pt x="3976" y="2993"/>
                  </a:lnTo>
                  <a:lnTo>
                    <a:pt x="4059" y="3077"/>
                  </a:lnTo>
                  <a:lnTo>
                    <a:pt x="4122" y="3286"/>
                  </a:lnTo>
                  <a:lnTo>
                    <a:pt x="4164" y="3495"/>
                  </a:lnTo>
                  <a:lnTo>
                    <a:pt x="4122" y="3516"/>
                  </a:lnTo>
                  <a:lnTo>
                    <a:pt x="4185" y="3621"/>
                  </a:lnTo>
                  <a:lnTo>
                    <a:pt x="4289" y="3684"/>
                  </a:lnTo>
                  <a:lnTo>
                    <a:pt x="4415" y="3516"/>
                  </a:lnTo>
                  <a:lnTo>
                    <a:pt x="4478" y="3412"/>
                  </a:lnTo>
                  <a:lnTo>
                    <a:pt x="4478" y="3349"/>
                  </a:lnTo>
                  <a:lnTo>
                    <a:pt x="4520" y="3286"/>
                  </a:lnTo>
                  <a:lnTo>
                    <a:pt x="4540" y="3286"/>
                  </a:lnTo>
                  <a:cubicBezTo>
                    <a:pt x="4624" y="3370"/>
                    <a:pt x="4708" y="3453"/>
                    <a:pt x="4729" y="3558"/>
                  </a:cubicBezTo>
                  <a:lnTo>
                    <a:pt x="4729" y="3579"/>
                  </a:lnTo>
                  <a:lnTo>
                    <a:pt x="4687" y="3704"/>
                  </a:lnTo>
                  <a:lnTo>
                    <a:pt x="4687" y="3809"/>
                  </a:lnTo>
                  <a:lnTo>
                    <a:pt x="4729" y="3872"/>
                  </a:lnTo>
                  <a:lnTo>
                    <a:pt x="4792" y="3830"/>
                  </a:lnTo>
                  <a:lnTo>
                    <a:pt x="4917" y="3725"/>
                  </a:lnTo>
                  <a:lnTo>
                    <a:pt x="4980" y="3872"/>
                  </a:lnTo>
                  <a:lnTo>
                    <a:pt x="4917" y="3976"/>
                  </a:lnTo>
                  <a:lnTo>
                    <a:pt x="4833" y="4018"/>
                  </a:lnTo>
                  <a:lnTo>
                    <a:pt x="4771" y="3976"/>
                  </a:lnTo>
                  <a:lnTo>
                    <a:pt x="4792" y="4102"/>
                  </a:lnTo>
                  <a:lnTo>
                    <a:pt x="4729" y="4144"/>
                  </a:lnTo>
                  <a:lnTo>
                    <a:pt x="4666" y="4123"/>
                  </a:lnTo>
                  <a:lnTo>
                    <a:pt x="4624" y="4018"/>
                  </a:lnTo>
                  <a:lnTo>
                    <a:pt x="4603" y="3914"/>
                  </a:lnTo>
                  <a:lnTo>
                    <a:pt x="4582" y="3872"/>
                  </a:lnTo>
                  <a:lnTo>
                    <a:pt x="4499" y="3893"/>
                  </a:lnTo>
                  <a:lnTo>
                    <a:pt x="4457" y="3872"/>
                  </a:lnTo>
                  <a:lnTo>
                    <a:pt x="4415" y="3976"/>
                  </a:lnTo>
                  <a:lnTo>
                    <a:pt x="4478" y="4123"/>
                  </a:lnTo>
                  <a:lnTo>
                    <a:pt x="4478" y="4228"/>
                  </a:lnTo>
                  <a:lnTo>
                    <a:pt x="4394" y="4248"/>
                  </a:lnTo>
                  <a:lnTo>
                    <a:pt x="4310" y="4353"/>
                  </a:lnTo>
                  <a:lnTo>
                    <a:pt x="4310" y="4416"/>
                  </a:lnTo>
                  <a:lnTo>
                    <a:pt x="4457" y="4562"/>
                  </a:lnTo>
                  <a:lnTo>
                    <a:pt x="4499" y="4646"/>
                  </a:lnTo>
                  <a:lnTo>
                    <a:pt x="4457" y="4813"/>
                  </a:lnTo>
                  <a:lnTo>
                    <a:pt x="4373" y="4855"/>
                  </a:lnTo>
                  <a:lnTo>
                    <a:pt x="4289" y="4834"/>
                  </a:lnTo>
                  <a:lnTo>
                    <a:pt x="4268" y="4876"/>
                  </a:lnTo>
                  <a:lnTo>
                    <a:pt x="4352" y="4981"/>
                  </a:lnTo>
                  <a:lnTo>
                    <a:pt x="4415" y="4960"/>
                  </a:lnTo>
                  <a:lnTo>
                    <a:pt x="4499" y="4876"/>
                  </a:lnTo>
                  <a:lnTo>
                    <a:pt x="4603" y="5148"/>
                  </a:lnTo>
                  <a:lnTo>
                    <a:pt x="4666" y="5441"/>
                  </a:lnTo>
                  <a:lnTo>
                    <a:pt x="4624" y="5588"/>
                  </a:lnTo>
                  <a:lnTo>
                    <a:pt x="4624" y="5860"/>
                  </a:lnTo>
                  <a:lnTo>
                    <a:pt x="4520" y="6236"/>
                  </a:lnTo>
                  <a:lnTo>
                    <a:pt x="4561" y="6404"/>
                  </a:lnTo>
                  <a:lnTo>
                    <a:pt x="4499" y="6592"/>
                  </a:lnTo>
                  <a:lnTo>
                    <a:pt x="4373" y="6655"/>
                  </a:lnTo>
                  <a:lnTo>
                    <a:pt x="4310" y="6843"/>
                  </a:lnTo>
                  <a:lnTo>
                    <a:pt x="4310" y="7031"/>
                  </a:lnTo>
                  <a:lnTo>
                    <a:pt x="4248" y="7136"/>
                  </a:lnTo>
                  <a:lnTo>
                    <a:pt x="4206" y="7241"/>
                  </a:lnTo>
                  <a:lnTo>
                    <a:pt x="4080" y="7366"/>
                  </a:lnTo>
                  <a:lnTo>
                    <a:pt x="3829" y="7533"/>
                  </a:lnTo>
                  <a:lnTo>
                    <a:pt x="3724" y="7554"/>
                  </a:lnTo>
                  <a:lnTo>
                    <a:pt x="3662" y="7659"/>
                  </a:lnTo>
                  <a:lnTo>
                    <a:pt x="3536" y="7575"/>
                  </a:lnTo>
                  <a:lnTo>
                    <a:pt x="3411" y="7429"/>
                  </a:lnTo>
                  <a:lnTo>
                    <a:pt x="3411" y="7345"/>
                  </a:lnTo>
                  <a:lnTo>
                    <a:pt x="3452" y="7324"/>
                  </a:lnTo>
                  <a:lnTo>
                    <a:pt x="3515" y="7220"/>
                  </a:lnTo>
                  <a:lnTo>
                    <a:pt x="3515" y="7157"/>
                  </a:lnTo>
                  <a:lnTo>
                    <a:pt x="3578" y="7073"/>
                  </a:lnTo>
                  <a:lnTo>
                    <a:pt x="3578" y="7052"/>
                  </a:lnTo>
                  <a:lnTo>
                    <a:pt x="3452" y="7073"/>
                  </a:lnTo>
                  <a:lnTo>
                    <a:pt x="3348" y="7178"/>
                  </a:lnTo>
                  <a:lnTo>
                    <a:pt x="3222" y="7241"/>
                  </a:lnTo>
                  <a:lnTo>
                    <a:pt x="3201" y="7345"/>
                  </a:lnTo>
                  <a:lnTo>
                    <a:pt x="3264" y="7471"/>
                  </a:lnTo>
                  <a:lnTo>
                    <a:pt x="3306" y="7722"/>
                  </a:lnTo>
                  <a:lnTo>
                    <a:pt x="3264" y="7868"/>
                  </a:lnTo>
                  <a:lnTo>
                    <a:pt x="3139" y="7994"/>
                  </a:lnTo>
                  <a:lnTo>
                    <a:pt x="3139" y="8077"/>
                  </a:lnTo>
                  <a:lnTo>
                    <a:pt x="3076" y="8119"/>
                  </a:lnTo>
                  <a:lnTo>
                    <a:pt x="3055" y="8329"/>
                  </a:lnTo>
                  <a:lnTo>
                    <a:pt x="3118" y="8391"/>
                  </a:lnTo>
                  <a:lnTo>
                    <a:pt x="3118" y="8475"/>
                  </a:lnTo>
                  <a:lnTo>
                    <a:pt x="3076" y="8496"/>
                  </a:lnTo>
                  <a:lnTo>
                    <a:pt x="3118" y="8517"/>
                  </a:lnTo>
                  <a:lnTo>
                    <a:pt x="3076" y="8601"/>
                  </a:lnTo>
                  <a:lnTo>
                    <a:pt x="3034" y="8601"/>
                  </a:lnTo>
                  <a:lnTo>
                    <a:pt x="3055" y="8642"/>
                  </a:lnTo>
                  <a:lnTo>
                    <a:pt x="2992" y="8684"/>
                  </a:lnTo>
                  <a:lnTo>
                    <a:pt x="2929" y="8621"/>
                  </a:lnTo>
                  <a:lnTo>
                    <a:pt x="2846" y="8684"/>
                  </a:lnTo>
                  <a:lnTo>
                    <a:pt x="2804" y="8642"/>
                  </a:lnTo>
                  <a:lnTo>
                    <a:pt x="2762" y="8517"/>
                  </a:lnTo>
                  <a:lnTo>
                    <a:pt x="2741" y="8496"/>
                  </a:lnTo>
                  <a:lnTo>
                    <a:pt x="2657" y="8538"/>
                  </a:lnTo>
                  <a:lnTo>
                    <a:pt x="2595" y="8538"/>
                  </a:lnTo>
                  <a:lnTo>
                    <a:pt x="2553" y="8517"/>
                  </a:lnTo>
                  <a:lnTo>
                    <a:pt x="2302" y="8601"/>
                  </a:lnTo>
                  <a:lnTo>
                    <a:pt x="2176" y="8642"/>
                  </a:lnTo>
                  <a:lnTo>
                    <a:pt x="2030" y="8705"/>
                  </a:lnTo>
                  <a:lnTo>
                    <a:pt x="1883" y="8705"/>
                  </a:lnTo>
                  <a:lnTo>
                    <a:pt x="1758" y="8747"/>
                  </a:lnTo>
                  <a:lnTo>
                    <a:pt x="1695" y="8726"/>
                  </a:lnTo>
                  <a:lnTo>
                    <a:pt x="1569" y="8747"/>
                  </a:lnTo>
                  <a:lnTo>
                    <a:pt x="1360" y="8914"/>
                  </a:lnTo>
                  <a:lnTo>
                    <a:pt x="1297" y="9040"/>
                  </a:lnTo>
                  <a:lnTo>
                    <a:pt x="1235" y="9082"/>
                  </a:lnTo>
                  <a:lnTo>
                    <a:pt x="1193" y="9165"/>
                  </a:lnTo>
                  <a:lnTo>
                    <a:pt x="1046" y="9354"/>
                  </a:lnTo>
                  <a:lnTo>
                    <a:pt x="942" y="9375"/>
                  </a:lnTo>
                  <a:lnTo>
                    <a:pt x="858" y="9479"/>
                  </a:lnTo>
                  <a:lnTo>
                    <a:pt x="837" y="9563"/>
                  </a:lnTo>
                  <a:lnTo>
                    <a:pt x="753" y="9647"/>
                  </a:lnTo>
                  <a:lnTo>
                    <a:pt x="607" y="9668"/>
                  </a:lnTo>
                  <a:lnTo>
                    <a:pt x="544" y="9751"/>
                  </a:lnTo>
                  <a:lnTo>
                    <a:pt x="565" y="9940"/>
                  </a:lnTo>
                  <a:lnTo>
                    <a:pt x="628" y="9961"/>
                  </a:lnTo>
                  <a:lnTo>
                    <a:pt x="649" y="10002"/>
                  </a:lnTo>
                  <a:lnTo>
                    <a:pt x="628" y="10065"/>
                  </a:lnTo>
                  <a:lnTo>
                    <a:pt x="607" y="10044"/>
                  </a:lnTo>
                  <a:lnTo>
                    <a:pt x="481" y="10149"/>
                  </a:lnTo>
                  <a:lnTo>
                    <a:pt x="439" y="10212"/>
                  </a:lnTo>
                  <a:lnTo>
                    <a:pt x="377" y="10274"/>
                  </a:lnTo>
                  <a:lnTo>
                    <a:pt x="272" y="10379"/>
                  </a:lnTo>
                  <a:lnTo>
                    <a:pt x="209" y="10463"/>
                  </a:lnTo>
                  <a:lnTo>
                    <a:pt x="105" y="10463"/>
                  </a:lnTo>
                  <a:lnTo>
                    <a:pt x="0" y="10505"/>
                  </a:lnTo>
                  <a:lnTo>
                    <a:pt x="105" y="10505"/>
                  </a:lnTo>
                  <a:lnTo>
                    <a:pt x="167" y="10609"/>
                  </a:lnTo>
                  <a:lnTo>
                    <a:pt x="209" y="10735"/>
                  </a:lnTo>
                  <a:lnTo>
                    <a:pt x="167" y="10777"/>
                  </a:lnTo>
                  <a:lnTo>
                    <a:pt x="126" y="10693"/>
                  </a:lnTo>
                  <a:lnTo>
                    <a:pt x="84" y="10609"/>
                  </a:lnTo>
                  <a:lnTo>
                    <a:pt x="63" y="10714"/>
                  </a:lnTo>
                  <a:lnTo>
                    <a:pt x="84" y="10818"/>
                  </a:lnTo>
                  <a:lnTo>
                    <a:pt x="167" y="10839"/>
                  </a:lnTo>
                  <a:lnTo>
                    <a:pt x="167" y="10923"/>
                  </a:lnTo>
                  <a:lnTo>
                    <a:pt x="126" y="11007"/>
                  </a:lnTo>
                  <a:lnTo>
                    <a:pt x="126" y="11007"/>
                  </a:lnTo>
                  <a:lnTo>
                    <a:pt x="188" y="10965"/>
                  </a:lnTo>
                  <a:lnTo>
                    <a:pt x="230" y="10902"/>
                  </a:lnTo>
                  <a:lnTo>
                    <a:pt x="314" y="10860"/>
                  </a:lnTo>
                  <a:lnTo>
                    <a:pt x="377" y="10902"/>
                  </a:lnTo>
                  <a:lnTo>
                    <a:pt x="314" y="10944"/>
                  </a:lnTo>
                  <a:lnTo>
                    <a:pt x="377" y="10965"/>
                  </a:lnTo>
                  <a:lnTo>
                    <a:pt x="439" y="10944"/>
                  </a:lnTo>
                  <a:lnTo>
                    <a:pt x="439" y="10839"/>
                  </a:lnTo>
                  <a:lnTo>
                    <a:pt x="398" y="10798"/>
                  </a:lnTo>
                  <a:lnTo>
                    <a:pt x="293" y="10818"/>
                  </a:lnTo>
                  <a:lnTo>
                    <a:pt x="293" y="10777"/>
                  </a:lnTo>
                  <a:lnTo>
                    <a:pt x="314" y="10714"/>
                  </a:lnTo>
                  <a:lnTo>
                    <a:pt x="293" y="10630"/>
                  </a:lnTo>
                  <a:lnTo>
                    <a:pt x="335" y="10588"/>
                  </a:lnTo>
                  <a:lnTo>
                    <a:pt x="439" y="10609"/>
                  </a:lnTo>
                  <a:lnTo>
                    <a:pt x="544" y="10798"/>
                  </a:lnTo>
                  <a:lnTo>
                    <a:pt x="586" y="10923"/>
                  </a:lnTo>
                  <a:lnTo>
                    <a:pt x="628" y="10986"/>
                  </a:lnTo>
                  <a:lnTo>
                    <a:pt x="628" y="11153"/>
                  </a:lnTo>
                  <a:lnTo>
                    <a:pt x="544" y="11342"/>
                  </a:lnTo>
                  <a:lnTo>
                    <a:pt x="439" y="11342"/>
                  </a:lnTo>
                  <a:lnTo>
                    <a:pt x="481" y="11383"/>
                  </a:lnTo>
                  <a:lnTo>
                    <a:pt x="544" y="11551"/>
                  </a:lnTo>
                  <a:lnTo>
                    <a:pt x="586" y="11760"/>
                  </a:lnTo>
                  <a:lnTo>
                    <a:pt x="691" y="11865"/>
                  </a:lnTo>
                  <a:lnTo>
                    <a:pt x="691" y="11969"/>
                  </a:lnTo>
                  <a:lnTo>
                    <a:pt x="628" y="12011"/>
                  </a:lnTo>
                  <a:lnTo>
                    <a:pt x="711" y="12095"/>
                  </a:lnTo>
                  <a:lnTo>
                    <a:pt x="795" y="12095"/>
                  </a:lnTo>
                  <a:lnTo>
                    <a:pt x="858" y="12158"/>
                  </a:lnTo>
                  <a:lnTo>
                    <a:pt x="900" y="12095"/>
                  </a:lnTo>
                  <a:lnTo>
                    <a:pt x="900" y="12053"/>
                  </a:lnTo>
                  <a:lnTo>
                    <a:pt x="816" y="11906"/>
                  </a:lnTo>
                  <a:lnTo>
                    <a:pt x="816" y="11739"/>
                  </a:lnTo>
                  <a:lnTo>
                    <a:pt x="858" y="11676"/>
                  </a:lnTo>
                  <a:lnTo>
                    <a:pt x="921" y="11739"/>
                  </a:lnTo>
                  <a:lnTo>
                    <a:pt x="900" y="11781"/>
                  </a:lnTo>
                  <a:lnTo>
                    <a:pt x="900" y="11844"/>
                  </a:lnTo>
                  <a:lnTo>
                    <a:pt x="963" y="11948"/>
                  </a:lnTo>
                  <a:lnTo>
                    <a:pt x="1004" y="12095"/>
                  </a:lnTo>
                  <a:lnTo>
                    <a:pt x="963" y="12199"/>
                  </a:lnTo>
                  <a:lnTo>
                    <a:pt x="1004" y="12283"/>
                  </a:lnTo>
                  <a:lnTo>
                    <a:pt x="1109" y="12220"/>
                  </a:lnTo>
                  <a:lnTo>
                    <a:pt x="1214" y="12074"/>
                  </a:lnTo>
                  <a:lnTo>
                    <a:pt x="1109" y="11969"/>
                  </a:lnTo>
                  <a:lnTo>
                    <a:pt x="1109" y="11906"/>
                  </a:lnTo>
                  <a:lnTo>
                    <a:pt x="1151" y="11886"/>
                  </a:lnTo>
                  <a:lnTo>
                    <a:pt x="1235" y="11906"/>
                  </a:lnTo>
                  <a:lnTo>
                    <a:pt x="1276" y="11948"/>
                  </a:lnTo>
                  <a:lnTo>
                    <a:pt x="1318" y="11844"/>
                  </a:lnTo>
                  <a:lnTo>
                    <a:pt x="1318" y="11655"/>
                  </a:lnTo>
                  <a:lnTo>
                    <a:pt x="1276" y="11572"/>
                  </a:lnTo>
                  <a:lnTo>
                    <a:pt x="1276" y="11237"/>
                  </a:lnTo>
                  <a:lnTo>
                    <a:pt x="1276" y="11049"/>
                  </a:lnTo>
                  <a:lnTo>
                    <a:pt x="1339" y="10944"/>
                  </a:lnTo>
                  <a:lnTo>
                    <a:pt x="1444" y="10839"/>
                  </a:lnTo>
                  <a:lnTo>
                    <a:pt x="1423" y="10777"/>
                  </a:lnTo>
                  <a:lnTo>
                    <a:pt x="1360" y="10735"/>
                  </a:lnTo>
                  <a:lnTo>
                    <a:pt x="1360" y="10630"/>
                  </a:lnTo>
                  <a:lnTo>
                    <a:pt x="1318" y="10630"/>
                  </a:lnTo>
                  <a:lnTo>
                    <a:pt x="1339" y="10567"/>
                  </a:lnTo>
                  <a:lnTo>
                    <a:pt x="1151" y="10567"/>
                  </a:lnTo>
                  <a:lnTo>
                    <a:pt x="1130" y="10505"/>
                  </a:lnTo>
                  <a:lnTo>
                    <a:pt x="1235" y="10463"/>
                  </a:lnTo>
                  <a:lnTo>
                    <a:pt x="1255" y="10379"/>
                  </a:lnTo>
                  <a:lnTo>
                    <a:pt x="1235" y="10212"/>
                  </a:lnTo>
                  <a:lnTo>
                    <a:pt x="1151" y="10170"/>
                  </a:lnTo>
                  <a:lnTo>
                    <a:pt x="1067" y="10191"/>
                  </a:lnTo>
                  <a:lnTo>
                    <a:pt x="1067" y="10212"/>
                  </a:lnTo>
                  <a:lnTo>
                    <a:pt x="1004" y="10274"/>
                  </a:lnTo>
                  <a:lnTo>
                    <a:pt x="921" y="10274"/>
                  </a:lnTo>
                  <a:lnTo>
                    <a:pt x="795" y="10149"/>
                  </a:lnTo>
                  <a:lnTo>
                    <a:pt x="816" y="10065"/>
                  </a:lnTo>
                  <a:lnTo>
                    <a:pt x="1004" y="9982"/>
                  </a:lnTo>
                  <a:lnTo>
                    <a:pt x="1151" y="9961"/>
                  </a:lnTo>
                  <a:lnTo>
                    <a:pt x="1339" y="10002"/>
                  </a:lnTo>
                  <a:lnTo>
                    <a:pt x="1423" y="10065"/>
                  </a:lnTo>
                  <a:lnTo>
                    <a:pt x="1444" y="10002"/>
                  </a:lnTo>
                  <a:lnTo>
                    <a:pt x="1444" y="9940"/>
                  </a:lnTo>
                  <a:lnTo>
                    <a:pt x="1444" y="9835"/>
                  </a:lnTo>
                  <a:lnTo>
                    <a:pt x="1423" y="9751"/>
                  </a:lnTo>
                  <a:lnTo>
                    <a:pt x="1444" y="9689"/>
                  </a:lnTo>
                  <a:lnTo>
                    <a:pt x="1527" y="9689"/>
                  </a:lnTo>
                  <a:lnTo>
                    <a:pt x="1569" y="9772"/>
                  </a:lnTo>
                  <a:lnTo>
                    <a:pt x="1653" y="9772"/>
                  </a:lnTo>
                  <a:lnTo>
                    <a:pt x="1758" y="9730"/>
                  </a:lnTo>
                  <a:lnTo>
                    <a:pt x="1946" y="9689"/>
                  </a:lnTo>
                  <a:lnTo>
                    <a:pt x="2113" y="9647"/>
                  </a:lnTo>
                  <a:lnTo>
                    <a:pt x="2218" y="9647"/>
                  </a:lnTo>
                  <a:lnTo>
                    <a:pt x="2281" y="9668"/>
                  </a:lnTo>
                  <a:lnTo>
                    <a:pt x="2323" y="9647"/>
                  </a:lnTo>
                  <a:cubicBezTo>
                    <a:pt x="2323" y="9668"/>
                    <a:pt x="2364" y="9730"/>
                    <a:pt x="2364" y="9751"/>
                  </a:cubicBezTo>
                  <a:lnTo>
                    <a:pt x="2218" y="9856"/>
                  </a:lnTo>
                  <a:lnTo>
                    <a:pt x="2218" y="9940"/>
                  </a:lnTo>
                  <a:lnTo>
                    <a:pt x="2155" y="9877"/>
                  </a:lnTo>
                  <a:lnTo>
                    <a:pt x="2051" y="9898"/>
                  </a:lnTo>
                  <a:lnTo>
                    <a:pt x="1967" y="9961"/>
                  </a:lnTo>
                  <a:lnTo>
                    <a:pt x="1904" y="9940"/>
                  </a:lnTo>
                  <a:lnTo>
                    <a:pt x="1841" y="9772"/>
                  </a:lnTo>
                  <a:lnTo>
                    <a:pt x="1779" y="9772"/>
                  </a:lnTo>
                  <a:lnTo>
                    <a:pt x="1632" y="9961"/>
                  </a:lnTo>
                  <a:lnTo>
                    <a:pt x="1632" y="10065"/>
                  </a:lnTo>
                  <a:lnTo>
                    <a:pt x="1527" y="10128"/>
                  </a:lnTo>
                  <a:lnTo>
                    <a:pt x="1486" y="10233"/>
                  </a:lnTo>
                  <a:lnTo>
                    <a:pt x="1653" y="10295"/>
                  </a:lnTo>
                  <a:lnTo>
                    <a:pt x="1674" y="10400"/>
                  </a:lnTo>
                  <a:lnTo>
                    <a:pt x="1653" y="10421"/>
                  </a:lnTo>
                  <a:lnTo>
                    <a:pt x="1653" y="10484"/>
                  </a:lnTo>
                  <a:lnTo>
                    <a:pt x="1737" y="10609"/>
                  </a:lnTo>
                  <a:lnTo>
                    <a:pt x="1862" y="10630"/>
                  </a:lnTo>
                  <a:lnTo>
                    <a:pt x="1862" y="10714"/>
                  </a:lnTo>
                  <a:lnTo>
                    <a:pt x="1904" y="10735"/>
                  </a:lnTo>
                  <a:lnTo>
                    <a:pt x="1946" y="10693"/>
                  </a:lnTo>
                  <a:lnTo>
                    <a:pt x="2009" y="10714"/>
                  </a:lnTo>
                  <a:lnTo>
                    <a:pt x="2072" y="10693"/>
                  </a:lnTo>
                  <a:lnTo>
                    <a:pt x="2072" y="10609"/>
                  </a:lnTo>
                  <a:lnTo>
                    <a:pt x="1967" y="10505"/>
                  </a:lnTo>
                  <a:lnTo>
                    <a:pt x="2009" y="10400"/>
                  </a:lnTo>
                  <a:lnTo>
                    <a:pt x="2072" y="10254"/>
                  </a:lnTo>
                  <a:lnTo>
                    <a:pt x="2197" y="10170"/>
                  </a:lnTo>
                  <a:lnTo>
                    <a:pt x="2218" y="10107"/>
                  </a:lnTo>
                  <a:lnTo>
                    <a:pt x="2364" y="10149"/>
                  </a:lnTo>
                  <a:lnTo>
                    <a:pt x="2511" y="10254"/>
                  </a:lnTo>
                  <a:lnTo>
                    <a:pt x="2574" y="10316"/>
                  </a:lnTo>
                  <a:lnTo>
                    <a:pt x="2636" y="10295"/>
                  </a:lnTo>
                  <a:lnTo>
                    <a:pt x="2699" y="10086"/>
                  </a:lnTo>
                  <a:lnTo>
                    <a:pt x="2825" y="9961"/>
                  </a:lnTo>
                  <a:lnTo>
                    <a:pt x="2825" y="9877"/>
                  </a:lnTo>
                  <a:lnTo>
                    <a:pt x="2783" y="9814"/>
                  </a:lnTo>
                  <a:lnTo>
                    <a:pt x="2741" y="9751"/>
                  </a:lnTo>
                  <a:lnTo>
                    <a:pt x="2616" y="9647"/>
                  </a:lnTo>
                  <a:lnTo>
                    <a:pt x="2532" y="9647"/>
                  </a:lnTo>
                  <a:lnTo>
                    <a:pt x="2469" y="9584"/>
                  </a:lnTo>
                  <a:lnTo>
                    <a:pt x="2302" y="9584"/>
                  </a:lnTo>
                  <a:cubicBezTo>
                    <a:pt x="2302" y="9563"/>
                    <a:pt x="2302" y="9521"/>
                    <a:pt x="2281" y="9479"/>
                  </a:cubicBezTo>
                  <a:lnTo>
                    <a:pt x="2281" y="9458"/>
                  </a:lnTo>
                  <a:lnTo>
                    <a:pt x="2406" y="9375"/>
                  </a:lnTo>
                  <a:lnTo>
                    <a:pt x="2427" y="9333"/>
                  </a:lnTo>
                  <a:lnTo>
                    <a:pt x="2574" y="9228"/>
                  </a:lnTo>
                  <a:lnTo>
                    <a:pt x="2699" y="9165"/>
                  </a:lnTo>
                  <a:lnTo>
                    <a:pt x="2888" y="9207"/>
                  </a:lnTo>
                  <a:lnTo>
                    <a:pt x="2992" y="9165"/>
                  </a:lnTo>
                  <a:lnTo>
                    <a:pt x="3034" y="9228"/>
                  </a:lnTo>
                  <a:lnTo>
                    <a:pt x="3034" y="9333"/>
                  </a:lnTo>
                  <a:lnTo>
                    <a:pt x="2950" y="9458"/>
                  </a:lnTo>
                  <a:lnTo>
                    <a:pt x="2929" y="9563"/>
                  </a:lnTo>
                  <a:lnTo>
                    <a:pt x="2992" y="9584"/>
                  </a:lnTo>
                  <a:lnTo>
                    <a:pt x="2992" y="9689"/>
                  </a:lnTo>
                  <a:lnTo>
                    <a:pt x="2992" y="9793"/>
                  </a:lnTo>
                  <a:lnTo>
                    <a:pt x="2950" y="9856"/>
                  </a:lnTo>
                  <a:lnTo>
                    <a:pt x="2992" y="9961"/>
                  </a:lnTo>
                  <a:lnTo>
                    <a:pt x="3097" y="10002"/>
                  </a:lnTo>
                  <a:lnTo>
                    <a:pt x="3243" y="10170"/>
                  </a:lnTo>
                  <a:lnTo>
                    <a:pt x="3348" y="10191"/>
                  </a:lnTo>
                  <a:lnTo>
                    <a:pt x="3432" y="10170"/>
                  </a:lnTo>
                  <a:lnTo>
                    <a:pt x="3536" y="10002"/>
                  </a:lnTo>
                  <a:lnTo>
                    <a:pt x="3536" y="9898"/>
                  </a:lnTo>
                  <a:lnTo>
                    <a:pt x="3578" y="9856"/>
                  </a:lnTo>
                  <a:lnTo>
                    <a:pt x="3620" y="9793"/>
                  </a:lnTo>
                  <a:lnTo>
                    <a:pt x="3578" y="9710"/>
                  </a:lnTo>
                  <a:lnTo>
                    <a:pt x="3662" y="9584"/>
                  </a:lnTo>
                  <a:lnTo>
                    <a:pt x="3766" y="9563"/>
                  </a:lnTo>
                  <a:lnTo>
                    <a:pt x="3850" y="9563"/>
                  </a:lnTo>
                  <a:lnTo>
                    <a:pt x="3871" y="9500"/>
                  </a:lnTo>
                  <a:lnTo>
                    <a:pt x="3850" y="9458"/>
                  </a:lnTo>
                  <a:lnTo>
                    <a:pt x="3829" y="9333"/>
                  </a:lnTo>
                  <a:lnTo>
                    <a:pt x="3620" y="9249"/>
                  </a:lnTo>
                  <a:lnTo>
                    <a:pt x="3578" y="9186"/>
                  </a:lnTo>
                  <a:lnTo>
                    <a:pt x="3641" y="9040"/>
                  </a:lnTo>
                  <a:lnTo>
                    <a:pt x="3724" y="8977"/>
                  </a:lnTo>
                  <a:lnTo>
                    <a:pt x="3766" y="8956"/>
                  </a:lnTo>
                  <a:lnTo>
                    <a:pt x="3745" y="9019"/>
                  </a:lnTo>
                  <a:lnTo>
                    <a:pt x="3745" y="9145"/>
                  </a:lnTo>
                  <a:lnTo>
                    <a:pt x="3787" y="9165"/>
                  </a:lnTo>
                  <a:lnTo>
                    <a:pt x="3850" y="9145"/>
                  </a:lnTo>
                  <a:lnTo>
                    <a:pt x="3871" y="9124"/>
                  </a:lnTo>
                  <a:lnTo>
                    <a:pt x="3955" y="9145"/>
                  </a:lnTo>
                  <a:lnTo>
                    <a:pt x="3996" y="9186"/>
                  </a:lnTo>
                  <a:lnTo>
                    <a:pt x="4059" y="9165"/>
                  </a:lnTo>
                  <a:lnTo>
                    <a:pt x="4101" y="9165"/>
                  </a:lnTo>
                  <a:lnTo>
                    <a:pt x="4080" y="9228"/>
                  </a:lnTo>
                  <a:lnTo>
                    <a:pt x="3976" y="9249"/>
                  </a:lnTo>
                  <a:lnTo>
                    <a:pt x="3976" y="9270"/>
                  </a:lnTo>
                  <a:lnTo>
                    <a:pt x="3996" y="9291"/>
                  </a:lnTo>
                  <a:lnTo>
                    <a:pt x="4080" y="9270"/>
                  </a:lnTo>
                  <a:lnTo>
                    <a:pt x="4206" y="9186"/>
                  </a:lnTo>
                  <a:lnTo>
                    <a:pt x="4499" y="9228"/>
                  </a:lnTo>
                  <a:lnTo>
                    <a:pt x="4666" y="9186"/>
                  </a:lnTo>
                  <a:lnTo>
                    <a:pt x="4603" y="9165"/>
                  </a:lnTo>
                  <a:lnTo>
                    <a:pt x="4582" y="9061"/>
                  </a:lnTo>
                  <a:lnTo>
                    <a:pt x="4603" y="8935"/>
                  </a:lnTo>
                  <a:lnTo>
                    <a:pt x="4729" y="8873"/>
                  </a:lnTo>
                  <a:lnTo>
                    <a:pt x="4833" y="8914"/>
                  </a:lnTo>
                  <a:lnTo>
                    <a:pt x="4875" y="9019"/>
                  </a:lnTo>
                  <a:lnTo>
                    <a:pt x="4833" y="9124"/>
                  </a:lnTo>
                  <a:lnTo>
                    <a:pt x="4896" y="9186"/>
                  </a:lnTo>
                  <a:lnTo>
                    <a:pt x="4980" y="9186"/>
                  </a:lnTo>
                  <a:lnTo>
                    <a:pt x="5043" y="9061"/>
                  </a:lnTo>
                  <a:lnTo>
                    <a:pt x="4980" y="8852"/>
                  </a:lnTo>
                  <a:lnTo>
                    <a:pt x="5001" y="8726"/>
                  </a:lnTo>
                  <a:lnTo>
                    <a:pt x="5126" y="8621"/>
                  </a:lnTo>
                  <a:lnTo>
                    <a:pt x="5210" y="8621"/>
                  </a:lnTo>
                  <a:lnTo>
                    <a:pt x="5231" y="8559"/>
                  </a:lnTo>
                  <a:lnTo>
                    <a:pt x="5189" y="8496"/>
                  </a:lnTo>
                  <a:lnTo>
                    <a:pt x="5210" y="8349"/>
                  </a:lnTo>
                  <a:lnTo>
                    <a:pt x="5294" y="8308"/>
                  </a:lnTo>
                  <a:lnTo>
                    <a:pt x="5398" y="8329"/>
                  </a:lnTo>
                  <a:lnTo>
                    <a:pt x="5419" y="8391"/>
                  </a:lnTo>
                  <a:lnTo>
                    <a:pt x="5357" y="8454"/>
                  </a:lnTo>
                  <a:lnTo>
                    <a:pt x="5336" y="8621"/>
                  </a:lnTo>
                  <a:lnTo>
                    <a:pt x="5357" y="8956"/>
                  </a:lnTo>
                  <a:lnTo>
                    <a:pt x="5419" y="8998"/>
                  </a:lnTo>
                  <a:lnTo>
                    <a:pt x="5503" y="8935"/>
                  </a:lnTo>
                  <a:lnTo>
                    <a:pt x="5545" y="8831"/>
                  </a:lnTo>
                  <a:lnTo>
                    <a:pt x="5649" y="8831"/>
                  </a:lnTo>
                  <a:lnTo>
                    <a:pt x="5754" y="8726"/>
                  </a:lnTo>
                  <a:lnTo>
                    <a:pt x="5817" y="8580"/>
                  </a:lnTo>
                  <a:lnTo>
                    <a:pt x="5775" y="8475"/>
                  </a:lnTo>
                  <a:lnTo>
                    <a:pt x="5921" y="8370"/>
                  </a:lnTo>
                  <a:lnTo>
                    <a:pt x="5880" y="8287"/>
                  </a:lnTo>
                  <a:lnTo>
                    <a:pt x="5838" y="8224"/>
                  </a:lnTo>
                  <a:lnTo>
                    <a:pt x="5712" y="8057"/>
                  </a:lnTo>
                  <a:lnTo>
                    <a:pt x="5649" y="7910"/>
                  </a:lnTo>
                  <a:lnTo>
                    <a:pt x="5629" y="7638"/>
                  </a:lnTo>
                  <a:lnTo>
                    <a:pt x="5670" y="7324"/>
                  </a:lnTo>
                  <a:lnTo>
                    <a:pt x="5670" y="7115"/>
                  </a:lnTo>
                  <a:lnTo>
                    <a:pt x="5566" y="6717"/>
                  </a:lnTo>
                  <a:lnTo>
                    <a:pt x="5440" y="6529"/>
                  </a:lnTo>
                  <a:lnTo>
                    <a:pt x="5440" y="6383"/>
                  </a:lnTo>
                  <a:lnTo>
                    <a:pt x="5461" y="6194"/>
                  </a:lnTo>
                  <a:lnTo>
                    <a:pt x="5649" y="6111"/>
                  </a:lnTo>
                  <a:lnTo>
                    <a:pt x="5733" y="6111"/>
                  </a:lnTo>
                  <a:lnTo>
                    <a:pt x="5775" y="6194"/>
                  </a:lnTo>
                  <a:lnTo>
                    <a:pt x="5817" y="6132"/>
                  </a:lnTo>
                  <a:lnTo>
                    <a:pt x="5775" y="6006"/>
                  </a:lnTo>
                  <a:lnTo>
                    <a:pt x="5754" y="5922"/>
                  </a:lnTo>
                  <a:lnTo>
                    <a:pt x="5733" y="5880"/>
                  </a:lnTo>
                  <a:lnTo>
                    <a:pt x="5712" y="5776"/>
                  </a:lnTo>
                  <a:lnTo>
                    <a:pt x="5712" y="5713"/>
                  </a:lnTo>
                  <a:lnTo>
                    <a:pt x="5712" y="5650"/>
                  </a:lnTo>
                  <a:lnTo>
                    <a:pt x="5754" y="5567"/>
                  </a:lnTo>
                  <a:lnTo>
                    <a:pt x="5754" y="5546"/>
                  </a:lnTo>
                  <a:lnTo>
                    <a:pt x="5754" y="5462"/>
                  </a:lnTo>
                  <a:lnTo>
                    <a:pt x="5733" y="5399"/>
                  </a:lnTo>
                  <a:lnTo>
                    <a:pt x="5733" y="5274"/>
                  </a:lnTo>
                  <a:lnTo>
                    <a:pt x="5754" y="5190"/>
                  </a:lnTo>
                  <a:lnTo>
                    <a:pt x="5712" y="5127"/>
                  </a:lnTo>
                  <a:lnTo>
                    <a:pt x="5670" y="4876"/>
                  </a:lnTo>
                  <a:lnTo>
                    <a:pt x="5566" y="4709"/>
                  </a:lnTo>
                  <a:lnTo>
                    <a:pt x="5545" y="4709"/>
                  </a:lnTo>
                  <a:lnTo>
                    <a:pt x="5503" y="4667"/>
                  </a:lnTo>
                  <a:lnTo>
                    <a:pt x="5503" y="4437"/>
                  </a:lnTo>
                  <a:lnTo>
                    <a:pt x="5398" y="4332"/>
                  </a:lnTo>
                  <a:lnTo>
                    <a:pt x="5147" y="4081"/>
                  </a:lnTo>
                  <a:lnTo>
                    <a:pt x="5105" y="3976"/>
                  </a:lnTo>
                  <a:lnTo>
                    <a:pt x="5043" y="3788"/>
                  </a:lnTo>
                  <a:lnTo>
                    <a:pt x="5043" y="3600"/>
                  </a:lnTo>
                  <a:lnTo>
                    <a:pt x="5043" y="3558"/>
                  </a:lnTo>
                  <a:lnTo>
                    <a:pt x="4980" y="3600"/>
                  </a:lnTo>
                  <a:lnTo>
                    <a:pt x="4917" y="3600"/>
                  </a:lnTo>
                  <a:lnTo>
                    <a:pt x="4896" y="3579"/>
                  </a:lnTo>
                  <a:lnTo>
                    <a:pt x="4896" y="3558"/>
                  </a:lnTo>
                  <a:cubicBezTo>
                    <a:pt x="4854" y="3474"/>
                    <a:pt x="4812" y="3412"/>
                    <a:pt x="4750" y="3349"/>
                  </a:cubicBezTo>
                  <a:lnTo>
                    <a:pt x="4792" y="3265"/>
                  </a:lnTo>
                  <a:lnTo>
                    <a:pt x="4854" y="3160"/>
                  </a:lnTo>
                  <a:lnTo>
                    <a:pt x="4812" y="3077"/>
                  </a:lnTo>
                  <a:lnTo>
                    <a:pt x="4687" y="3077"/>
                  </a:lnTo>
                  <a:lnTo>
                    <a:pt x="4540" y="3056"/>
                  </a:lnTo>
                  <a:lnTo>
                    <a:pt x="4394" y="2888"/>
                  </a:lnTo>
                  <a:lnTo>
                    <a:pt x="4268" y="2930"/>
                  </a:lnTo>
                  <a:lnTo>
                    <a:pt x="4122" y="2847"/>
                  </a:lnTo>
                  <a:lnTo>
                    <a:pt x="4101" y="2763"/>
                  </a:lnTo>
                  <a:lnTo>
                    <a:pt x="4101" y="2658"/>
                  </a:lnTo>
                  <a:lnTo>
                    <a:pt x="4185" y="2575"/>
                  </a:lnTo>
                  <a:lnTo>
                    <a:pt x="4268" y="2575"/>
                  </a:lnTo>
                  <a:lnTo>
                    <a:pt x="4415" y="2679"/>
                  </a:lnTo>
                  <a:lnTo>
                    <a:pt x="4478" y="2721"/>
                  </a:lnTo>
                  <a:lnTo>
                    <a:pt x="4603" y="2533"/>
                  </a:lnTo>
                  <a:lnTo>
                    <a:pt x="4729" y="2428"/>
                  </a:lnTo>
                  <a:lnTo>
                    <a:pt x="4833" y="2428"/>
                  </a:lnTo>
                  <a:lnTo>
                    <a:pt x="4896" y="2470"/>
                  </a:lnTo>
                  <a:lnTo>
                    <a:pt x="4959" y="2512"/>
                  </a:lnTo>
                  <a:lnTo>
                    <a:pt x="5064" y="2470"/>
                  </a:lnTo>
                  <a:lnTo>
                    <a:pt x="5168" y="2575"/>
                  </a:lnTo>
                  <a:lnTo>
                    <a:pt x="5336" y="2721"/>
                  </a:lnTo>
                  <a:lnTo>
                    <a:pt x="5524" y="2784"/>
                  </a:lnTo>
                  <a:lnTo>
                    <a:pt x="5691" y="2847"/>
                  </a:lnTo>
                  <a:lnTo>
                    <a:pt x="5754" y="2930"/>
                  </a:lnTo>
                  <a:lnTo>
                    <a:pt x="5859" y="2972"/>
                  </a:lnTo>
                  <a:lnTo>
                    <a:pt x="5859" y="2888"/>
                  </a:lnTo>
                  <a:lnTo>
                    <a:pt x="5880" y="2784"/>
                  </a:lnTo>
                  <a:lnTo>
                    <a:pt x="5859" y="2658"/>
                  </a:lnTo>
                  <a:lnTo>
                    <a:pt x="5880" y="2470"/>
                  </a:lnTo>
                  <a:lnTo>
                    <a:pt x="5942" y="2240"/>
                  </a:lnTo>
                  <a:lnTo>
                    <a:pt x="6089" y="2031"/>
                  </a:lnTo>
                  <a:lnTo>
                    <a:pt x="6193" y="2010"/>
                  </a:lnTo>
                  <a:lnTo>
                    <a:pt x="6298" y="2031"/>
                  </a:lnTo>
                  <a:lnTo>
                    <a:pt x="6465" y="2031"/>
                  </a:lnTo>
                  <a:lnTo>
                    <a:pt x="6465" y="1989"/>
                  </a:lnTo>
                  <a:lnTo>
                    <a:pt x="6528" y="1926"/>
                  </a:lnTo>
                  <a:lnTo>
                    <a:pt x="6591" y="1947"/>
                  </a:lnTo>
                  <a:lnTo>
                    <a:pt x="6675" y="1947"/>
                  </a:lnTo>
                  <a:lnTo>
                    <a:pt x="6717" y="1905"/>
                  </a:lnTo>
                  <a:lnTo>
                    <a:pt x="6737" y="1821"/>
                  </a:lnTo>
                  <a:lnTo>
                    <a:pt x="6842" y="1779"/>
                  </a:lnTo>
                  <a:lnTo>
                    <a:pt x="6926" y="1717"/>
                  </a:lnTo>
                  <a:lnTo>
                    <a:pt x="6926" y="1612"/>
                  </a:lnTo>
                  <a:lnTo>
                    <a:pt x="6989" y="1591"/>
                  </a:lnTo>
                  <a:lnTo>
                    <a:pt x="7009" y="1507"/>
                  </a:lnTo>
                  <a:lnTo>
                    <a:pt x="6926" y="1507"/>
                  </a:lnTo>
                  <a:lnTo>
                    <a:pt x="6863" y="1591"/>
                  </a:lnTo>
                  <a:lnTo>
                    <a:pt x="6800" y="1675"/>
                  </a:lnTo>
                  <a:lnTo>
                    <a:pt x="6717" y="1675"/>
                  </a:lnTo>
                  <a:lnTo>
                    <a:pt x="6717" y="1612"/>
                  </a:lnTo>
                  <a:lnTo>
                    <a:pt x="6717" y="1528"/>
                  </a:lnTo>
                  <a:lnTo>
                    <a:pt x="6612" y="1403"/>
                  </a:lnTo>
                  <a:lnTo>
                    <a:pt x="6486" y="1319"/>
                  </a:lnTo>
                  <a:lnTo>
                    <a:pt x="6445" y="1277"/>
                  </a:lnTo>
                  <a:lnTo>
                    <a:pt x="6445" y="1110"/>
                  </a:lnTo>
                  <a:lnTo>
                    <a:pt x="6486" y="943"/>
                  </a:lnTo>
                  <a:lnTo>
                    <a:pt x="6486" y="838"/>
                  </a:lnTo>
                  <a:lnTo>
                    <a:pt x="6465" y="775"/>
                  </a:lnTo>
                  <a:lnTo>
                    <a:pt x="6445" y="796"/>
                  </a:lnTo>
                  <a:lnTo>
                    <a:pt x="6403" y="901"/>
                  </a:lnTo>
                  <a:lnTo>
                    <a:pt x="6298" y="1047"/>
                  </a:lnTo>
                  <a:lnTo>
                    <a:pt x="6131" y="1173"/>
                  </a:lnTo>
                  <a:lnTo>
                    <a:pt x="5963" y="1194"/>
                  </a:lnTo>
                  <a:lnTo>
                    <a:pt x="5901" y="1173"/>
                  </a:lnTo>
                  <a:lnTo>
                    <a:pt x="5838" y="1194"/>
                  </a:lnTo>
                  <a:lnTo>
                    <a:pt x="5733" y="1089"/>
                  </a:lnTo>
                  <a:lnTo>
                    <a:pt x="5608" y="1068"/>
                  </a:lnTo>
                  <a:lnTo>
                    <a:pt x="5419" y="984"/>
                  </a:lnTo>
                  <a:lnTo>
                    <a:pt x="5315" y="880"/>
                  </a:lnTo>
                  <a:lnTo>
                    <a:pt x="5210" y="859"/>
                  </a:lnTo>
                  <a:lnTo>
                    <a:pt x="5147" y="775"/>
                  </a:lnTo>
                  <a:lnTo>
                    <a:pt x="5001" y="671"/>
                  </a:lnTo>
                  <a:lnTo>
                    <a:pt x="4729" y="419"/>
                  </a:lnTo>
                  <a:lnTo>
                    <a:pt x="4645" y="252"/>
                  </a:lnTo>
                  <a:lnTo>
                    <a:pt x="4499" y="231"/>
                  </a:lnTo>
                  <a:lnTo>
                    <a:pt x="4310" y="64"/>
                  </a:lnTo>
                  <a:lnTo>
                    <a:pt x="42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82"/>
            <p:cNvSpPr/>
            <p:nvPr/>
          </p:nvSpPr>
          <p:spPr>
            <a:xfrm>
              <a:off x="4580490" y="2850992"/>
              <a:ext cx="28661" cy="38087"/>
            </a:xfrm>
            <a:custGeom>
              <a:avLst/>
              <a:gdLst/>
              <a:ahLst/>
              <a:cxnLst/>
              <a:rect l="l" t="t" r="r" b="b"/>
              <a:pathLst>
                <a:path w="2407" h="3349" extrusionOk="0">
                  <a:moveTo>
                    <a:pt x="1256" y="1"/>
                  </a:moveTo>
                  <a:lnTo>
                    <a:pt x="1005" y="126"/>
                  </a:lnTo>
                  <a:lnTo>
                    <a:pt x="628" y="189"/>
                  </a:lnTo>
                  <a:lnTo>
                    <a:pt x="419" y="377"/>
                  </a:lnTo>
                  <a:lnTo>
                    <a:pt x="210" y="419"/>
                  </a:lnTo>
                  <a:lnTo>
                    <a:pt x="21" y="586"/>
                  </a:lnTo>
                  <a:lnTo>
                    <a:pt x="0" y="712"/>
                  </a:lnTo>
                  <a:lnTo>
                    <a:pt x="0" y="733"/>
                  </a:lnTo>
                  <a:lnTo>
                    <a:pt x="105" y="649"/>
                  </a:lnTo>
                  <a:lnTo>
                    <a:pt x="293" y="691"/>
                  </a:lnTo>
                  <a:lnTo>
                    <a:pt x="210" y="712"/>
                  </a:lnTo>
                  <a:lnTo>
                    <a:pt x="419" y="921"/>
                  </a:lnTo>
                  <a:lnTo>
                    <a:pt x="565" y="1130"/>
                  </a:lnTo>
                  <a:lnTo>
                    <a:pt x="649" y="1130"/>
                  </a:lnTo>
                  <a:lnTo>
                    <a:pt x="607" y="1214"/>
                  </a:lnTo>
                  <a:lnTo>
                    <a:pt x="712" y="1319"/>
                  </a:lnTo>
                  <a:lnTo>
                    <a:pt x="733" y="1423"/>
                  </a:lnTo>
                  <a:lnTo>
                    <a:pt x="544" y="1361"/>
                  </a:lnTo>
                  <a:lnTo>
                    <a:pt x="524" y="1277"/>
                  </a:lnTo>
                  <a:lnTo>
                    <a:pt x="461" y="1381"/>
                  </a:lnTo>
                  <a:lnTo>
                    <a:pt x="398" y="1361"/>
                  </a:lnTo>
                  <a:lnTo>
                    <a:pt x="252" y="1549"/>
                  </a:lnTo>
                  <a:lnTo>
                    <a:pt x="524" y="1653"/>
                  </a:lnTo>
                  <a:lnTo>
                    <a:pt x="607" y="1633"/>
                  </a:lnTo>
                  <a:lnTo>
                    <a:pt x="649" y="1758"/>
                  </a:lnTo>
                  <a:lnTo>
                    <a:pt x="649" y="1988"/>
                  </a:lnTo>
                  <a:lnTo>
                    <a:pt x="712" y="2051"/>
                  </a:lnTo>
                  <a:lnTo>
                    <a:pt x="754" y="2009"/>
                  </a:lnTo>
                  <a:lnTo>
                    <a:pt x="858" y="2197"/>
                  </a:lnTo>
                  <a:lnTo>
                    <a:pt x="670" y="2323"/>
                  </a:lnTo>
                  <a:lnTo>
                    <a:pt x="670" y="2386"/>
                  </a:lnTo>
                  <a:lnTo>
                    <a:pt x="754" y="2469"/>
                  </a:lnTo>
                  <a:lnTo>
                    <a:pt x="754" y="2574"/>
                  </a:lnTo>
                  <a:lnTo>
                    <a:pt x="670" y="2595"/>
                  </a:lnTo>
                  <a:lnTo>
                    <a:pt x="670" y="2700"/>
                  </a:lnTo>
                  <a:lnTo>
                    <a:pt x="733" y="2804"/>
                  </a:lnTo>
                  <a:lnTo>
                    <a:pt x="670" y="2804"/>
                  </a:lnTo>
                  <a:lnTo>
                    <a:pt x="816" y="3097"/>
                  </a:lnTo>
                  <a:lnTo>
                    <a:pt x="879" y="3097"/>
                  </a:lnTo>
                  <a:lnTo>
                    <a:pt x="921" y="3223"/>
                  </a:lnTo>
                  <a:lnTo>
                    <a:pt x="963" y="3244"/>
                  </a:lnTo>
                  <a:lnTo>
                    <a:pt x="963" y="3348"/>
                  </a:lnTo>
                  <a:lnTo>
                    <a:pt x="1047" y="3306"/>
                  </a:lnTo>
                  <a:lnTo>
                    <a:pt x="1047" y="3139"/>
                  </a:lnTo>
                  <a:lnTo>
                    <a:pt x="1088" y="3223"/>
                  </a:lnTo>
                  <a:lnTo>
                    <a:pt x="1172" y="3118"/>
                  </a:lnTo>
                  <a:lnTo>
                    <a:pt x="1444" y="2888"/>
                  </a:lnTo>
                  <a:lnTo>
                    <a:pt x="1549" y="2846"/>
                  </a:lnTo>
                  <a:lnTo>
                    <a:pt x="1570" y="2909"/>
                  </a:lnTo>
                  <a:lnTo>
                    <a:pt x="1653" y="2825"/>
                  </a:lnTo>
                  <a:lnTo>
                    <a:pt x="1695" y="2825"/>
                  </a:lnTo>
                  <a:lnTo>
                    <a:pt x="1758" y="2930"/>
                  </a:lnTo>
                  <a:lnTo>
                    <a:pt x="1863" y="2909"/>
                  </a:lnTo>
                  <a:lnTo>
                    <a:pt x="1905" y="2951"/>
                  </a:lnTo>
                  <a:lnTo>
                    <a:pt x="1967" y="2909"/>
                  </a:lnTo>
                  <a:lnTo>
                    <a:pt x="1925" y="2825"/>
                  </a:lnTo>
                  <a:lnTo>
                    <a:pt x="2072" y="2741"/>
                  </a:lnTo>
                  <a:lnTo>
                    <a:pt x="2197" y="2741"/>
                  </a:lnTo>
                  <a:lnTo>
                    <a:pt x="2344" y="2532"/>
                  </a:lnTo>
                  <a:lnTo>
                    <a:pt x="2323" y="2490"/>
                  </a:lnTo>
                  <a:lnTo>
                    <a:pt x="2407" y="2428"/>
                  </a:lnTo>
                  <a:lnTo>
                    <a:pt x="2344" y="1988"/>
                  </a:lnTo>
                  <a:lnTo>
                    <a:pt x="2323" y="1988"/>
                  </a:lnTo>
                  <a:lnTo>
                    <a:pt x="2281" y="2009"/>
                  </a:lnTo>
                  <a:lnTo>
                    <a:pt x="2281" y="1884"/>
                  </a:lnTo>
                  <a:lnTo>
                    <a:pt x="2197" y="1486"/>
                  </a:lnTo>
                  <a:lnTo>
                    <a:pt x="2114" y="1381"/>
                  </a:lnTo>
                  <a:lnTo>
                    <a:pt x="2114" y="1130"/>
                  </a:lnTo>
                  <a:lnTo>
                    <a:pt x="1779" y="712"/>
                  </a:lnTo>
                  <a:lnTo>
                    <a:pt x="1465" y="398"/>
                  </a:lnTo>
                  <a:lnTo>
                    <a:pt x="12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82"/>
            <p:cNvSpPr/>
            <p:nvPr/>
          </p:nvSpPr>
          <p:spPr>
            <a:xfrm>
              <a:off x="4566534" y="2807208"/>
              <a:ext cx="32650" cy="53553"/>
            </a:xfrm>
            <a:custGeom>
              <a:avLst/>
              <a:gdLst/>
              <a:ahLst/>
              <a:cxnLst/>
              <a:rect l="l" t="t" r="r" b="b"/>
              <a:pathLst>
                <a:path w="2742" h="4709" extrusionOk="0">
                  <a:moveTo>
                    <a:pt x="2260" y="1"/>
                  </a:moveTo>
                  <a:lnTo>
                    <a:pt x="2177" y="42"/>
                  </a:lnTo>
                  <a:lnTo>
                    <a:pt x="2177" y="168"/>
                  </a:lnTo>
                  <a:lnTo>
                    <a:pt x="2177" y="273"/>
                  </a:lnTo>
                  <a:lnTo>
                    <a:pt x="2240" y="377"/>
                  </a:lnTo>
                  <a:lnTo>
                    <a:pt x="2177" y="482"/>
                  </a:lnTo>
                  <a:lnTo>
                    <a:pt x="2093" y="482"/>
                  </a:lnTo>
                  <a:lnTo>
                    <a:pt x="1988" y="607"/>
                  </a:lnTo>
                  <a:lnTo>
                    <a:pt x="1988" y="733"/>
                  </a:lnTo>
                  <a:lnTo>
                    <a:pt x="1737" y="921"/>
                  </a:lnTo>
                  <a:lnTo>
                    <a:pt x="1612" y="921"/>
                  </a:lnTo>
                  <a:lnTo>
                    <a:pt x="1528" y="1005"/>
                  </a:lnTo>
                  <a:lnTo>
                    <a:pt x="1633" y="1089"/>
                  </a:lnTo>
                  <a:lnTo>
                    <a:pt x="1779" y="1214"/>
                  </a:lnTo>
                  <a:lnTo>
                    <a:pt x="1779" y="1298"/>
                  </a:lnTo>
                  <a:lnTo>
                    <a:pt x="1716" y="1444"/>
                  </a:lnTo>
                  <a:lnTo>
                    <a:pt x="1570" y="1423"/>
                  </a:lnTo>
                  <a:lnTo>
                    <a:pt x="1319" y="1444"/>
                  </a:lnTo>
                  <a:lnTo>
                    <a:pt x="1193" y="1402"/>
                  </a:lnTo>
                  <a:lnTo>
                    <a:pt x="1089" y="1444"/>
                  </a:lnTo>
                  <a:lnTo>
                    <a:pt x="1005" y="1361"/>
                  </a:lnTo>
                  <a:lnTo>
                    <a:pt x="942" y="1319"/>
                  </a:lnTo>
                  <a:lnTo>
                    <a:pt x="838" y="1151"/>
                  </a:lnTo>
                  <a:lnTo>
                    <a:pt x="691" y="1298"/>
                  </a:lnTo>
                  <a:lnTo>
                    <a:pt x="691" y="1465"/>
                  </a:lnTo>
                  <a:lnTo>
                    <a:pt x="691" y="1528"/>
                  </a:lnTo>
                  <a:lnTo>
                    <a:pt x="649" y="1633"/>
                  </a:lnTo>
                  <a:lnTo>
                    <a:pt x="566" y="1926"/>
                  </a:lnTo>
                  <a:lnTo>
                    <a:pt x="461" y="1967"/>
                  </a:lnTo>
                  <a:lnTo>
                    <a:pt x="356" y="2156"/>
                  </a:lnTo>
                  <a:lnTo>
                    <a:pt x="210" y="2260"/>
                  </a:lnTo>
                  <a:lnTo>
                    <a:pt x="210" y="2365"/>
                  </a:lnTo>
                  <a:lnTo>
                    <a:pt x="147" y="2511"/>
                  </a:lnTo>
                  <a:lnTo>
                    <a:pt x="1" y="2616"/>
                  </a:lnTo>
                  <a:lnTo>
                    <a:pt x="1" y="2972"/>
                  </a:lnTo>
                  <a:lnTo>
                    <a:pt x="22" y="3014"/>
                  </a:lnTo>
                  <a:lnTo>
                    <a:pt x="43" y="2993"/>
                  </a:lnTo>
                  <a:lnTo>
                    <a:pt x="84" y="3202"/>
                  </a:lnTo>
                  <a:lnTo>
                    <a:pt x="168" y="3139"/>
                  </a:lnTo>
                  <a:lnTo>
                    <a:pt x="168" y="3034"/>
                  </a:lnTo>
                  <a:lnTo>
                    <a:pt x="315" y="3118"/>
                  </a:lnTo>
                  <a:lnTo>
                    <a:pt x="356" y="3202"/>
                  </a:lnTo>
                  <a:lnTo>
                    <a:pt x="545" y="3181"/>
                  </a:lnTo>
                  <a:lnTo>
                    <a:pt x="587" y="3097"/>
                  </a:lnTo>
                  <a:lnTo>
                    <a:pt x="670" y="3097"/>
                  </a:lnTo>
                  <a:lnTo>
                    <a:pt x="649" y="3181"/>
                  </a:lnTo>
                  <a:lnTo>
                    <a:pt x="566" y="3223"/>
                  </a:lnTo>
                  <a:lnTo>
                    <a:pt x="649" y="3348"/>
                  </a:lnTo>
                  <a:lnTo>
                    <a:pt x="524" y="3558"/>
                  </a:lnTo>
                  <a:lnTo>
                    <a:pt x="524" y="3851"/>
                  </a:lnTo>
                  <a:lnTo>
                    <a:pt x="545" y="3913"/>
                  </a:lnTo>
                  <a:lnTo>
                    <a:pt x="775" y="3913"/>
                  </a:lnTo>
                  <a:lnTo>
                    <a:pt x="880" y="3851"/>
                  </a:lnTo>
                  <a:lnTo>
                    <a:pt x="754" y="3955"/>
                  </a:lnTo>
                  <a:lnTo>
                    <a:pt x="608" y="3955"/>
                  </a:lnTo>
                  <a:lnTo>
                    <a:pt x="545" y="4143"/>
                  </a:lnTo>
                  <a:lnTo>
                    <a:pt x="524" y="4374"/>
                  </a:lnTo>
                  <a:lnTo>
                    <a:pt x="482" y="4478"/>
                  </a:lnTo>
                  <a:lnTo>
                    <a:pt x="545" y="4478"/>
                  </a:lnTo>
                  <a:lnTo>
                    <a:pt x="649" y="4436"/>
                  </a:lnTo>
                  <a:lnTo>
                    <a:pt x="775" y="4478"/>
                  </a:lnTo>
                  <a:lnTo>
                    <a:pt x="670" y="4646"/>
                  </a:lnTo>
                  <a:lnTo>
                    <a:pt x="691" y="4708"/>
                  </a:lnTo>
                  <a:lnTo>
                    <a:pt x="838" y="4604"/>
                  </a:lnTo>
                  <a:lnTo>
                    <a:pt x="900" y="4667"/>
                  </a:lnTo>
                  <a:lnTo>
                    <a:pt x="1005" y="4541"/>
                  </a:lnTo>
                  <a:lnTo>
                    <a:pt x="963" y="4478"/>
                  </a:lnTo>
                  <a:lnTo>
                    <a:pt x="1047" y="4436"/>
                  </a:lnTo>
                  <a:lnTo>
                    <a:pt x="1172" y="4562"/>
                  </a:lnTo>
                  <a:lnTo>
                    <a:pt x="1193" y="4436"/>
                  </a:lnTo>
                  <a:lnTo>
                    <a:pt x="1382" y="4269"/>
                  </a:lnTo>
                  <a:lnTo>
                    <a:pt x="1591" y="4227"/>
                  </a:lnTo>
                  <a:lnTo>
                    <a:pt x="1800" y="4039"/>
                  </a:lnTo>
                  <a:lnTo>
                    <a:pt x="2177" y="3976"/>
                  </a:lnTo>
                  <a:lnTo>
                    <a:pt x="2428" y="3851"/>
                  </a:lnTo>
                  <a:lnTo>
                    <a:pt x="2344" y="3725"/>
                  </a:lnTo>
                  <a:lnTo>
                    <a:pt x="1926" y="3495"/>
                  </a:lnTo>
                  <a:lnTo>
                    <a:pt x="1884" y="3390"/>
                  </a:lnTo>
                  <a:lnTo>
                    <a:pt x="1654" y="3348"/>
                  </a:lnTo>
                  <a:lnTo>
                    <a:pt x="1612" y="3202"/>
                  </a:lnTo>
                  <a:lnTo>
                    <a:pt x="1654" y="3118"/>
                  </a:lnTo>
                  <a:lnTo>
                    <a:pt x="1633" y="2993"/>
                  </a:lnTo>
                  <a:lnTo>
                    <a:pt x="1633" y="2867"/>
                  </a:lnTo>
                  <a:lnTo>
                    <a:pt x="1800" y="2762"/>
                  </a:lnTo>
                  <a:lnTo>
                    <a:pt x="1821" y="2616"/>
                  </a:lnTo>
                  <a:lnTo>
                    <a:pt x="1947" y="2574"/>
                  </a:lnTo>
                  <a:lnTo>
                    <a:pt x="2051" y="2574"/>
                  </a:lnTo>
                  <a:lnTo>
                    <a:pt x="2093" y="2490"/>
                  </a:lnTo>
                  <a:lnTo>
                    <a:pt x="2156" y="2449"/>
                  </a:lnTo>
                  <a:lnTo>
                    <a:pt x="2135" y="2344"/>
                  </a:lnTo>
                  <a:lnTo>
                    <a:pt x="2428" y="2051"/>
                  </a:lnTo>
                  <a:lnTo>
                    <a:pt x="2407" y="1988"/>
                  </a:lnTo>
                  <a:lnTo>
                    <a:pt x="2553" y="1863"/>
                  </a:lnTo>
                  <a:lnTo>
                    <a:pt x="2574" y="1737"/>
                  </a:lnTo>
                  <a:lnTo>
                    <a:pt x="2512" y="1654"/>
                  </a:lnTo>
                  <a:lnTo>
                    <a:pt x="2512" y="1361"/>
                  </a:lnTo>
                  <a:lnTo>
                    <a:pt x="2365" y="1256"/>
                  </a:lnTo>
                  <a:lnTo>
                    <a:pt x="2365" y="1110"/>
                  </a:lnTo>
                  <a:lnTo>
                    <a:pt x="2449" y="817"/>
                  </a:lnTo>
                  <a:lnTo>
                    <a:pt x="2449" y="691"/>
                  </a:lnTo>
                  <a:lnTo>
                    <a:pt x="2532" y="691"/>
                  </a:lnTo>
                  <a:lnTo>
                    <a:pt x="2721" y="482"/>
                  </a:lnTo>
                  <a:lnTo>
                    <a:pt x="2742" y="482"/>
                  </a:lnTo>
                  <a:lnTo>
                    <a:pt x="2637" y="356"/>
                  </a:lnTo>
                  <a:lnTo>
                    <a:pt x="2616" y="293"/>
                  </a:lnTo>
                  <a:lnTo>
                    <a:pt x="2428" y="273"/>
                  </a:lnTo>
                  <a:lnTo>
                    <a:pt x="2365" y="189"/>
                  </a:lnTo>
                  <a:lnTo>
                    <a:pt x="2365" y="84"/>
                  </a:lnTo>
                  <a:lnTo>
                    <a:pt x="226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82"/>
            <p:cNvSpPr/>
            <p:nvPr/>
          </p:nvSpPr>
          <p:spPr>
            <a:xfrm>
              <a:off x="4301938" y="2737722"/>
              <a:ext cx="211787" cy="95438"/>
            </a:xfrm>
            <a:custGeom>
              <a:avLst/>
              <a:gdLst/>
              <a:ahLst/>
              <a:cxnLst/>
              <a:rect l="l" t="t" r="r" b="b"/>
              <a:pathLst>
                <a:path w="17786" h="8392" extrusionOk="0">
                  <a:moveTo>
                    <a:pt x="5232" y="1"/>
                  </a:moveTo>
                  <a:lnTo>
                    <a:pt x="5169" y="85"/>
                  </a:lnTo>
                  <a:lnTo>
                    <a:pt x="5169" y="147"/>
                  </a:lnTo>
                  <a:lnTo>
                    <a:pt x="5190" y="252"/>
                  </a:lnTo>
                  <a:lnTo>
                    <a:pt x="5169" y="336"/>
                  </a:lnTo>
                  <a:lnTo>
                    <a:pt x="5085" y="336"/>
                  </a:lnTo>
                  <a:lnTo>
                    <a:pt x="5002" y="357"/>
                  </a:lnTo>
                  <a:lnTo>
                    <a:pt x="4918" y="461"/>
                  </a:lnTo>
                  <a:lnTo>
                    <a:pt x="4918" y="545"/>
                  </a:lnTo>
                  <a:lnTo>
                    <a:pt x="4813" y="670"/>
                  </a:lnTo>
                  <a:lnTo>
                    <a:pt x="4813" y="963"/>
                  </a:lnTo>
                  <a:lnTo>
                    <a:pt x="4855" y="1089"/>
                  </a:lnTo>
                  <a:lnTo>
                    <a:pt x="5023" y="1152"/>
                  </a:lnTo>
                  <a:lnTo>
                    <a:pt x="5085" y="1214"/>
                  </a:lnTo>
                  <a:lnTo>
                    <a:pt x="5190" y="1256"/>
                  </a:lnTo>
                  <a:lnTo>
                    <a:pt x="5211" y="1340"/>
                  </a:lnTo>
                  <a:lnTo>
                    <a:pt x="5190" y="1507"/>
                  </a:lnTo>
                  <a:lnTo>
                    <a:pt x="5190" y="1696"/>
                  </a:lnTo>
                  <a:lnTo>
                    <a:pt x="5295" y="1779"/>
                  </a:lnTo>
                  <a:lnTo>
                    <a:pt x="5378" y="1863"/>
                  </a:lnTo>
                  <a:lnTo>
                    <a:pt x="5232" y="2010"/>
                  </a:lnTo>
                  <a:lnTo>
                    <a:pt x="5043" y="2030"/>
                  </a:lnTo>
                  <a:lnTo>
                    <a:pt x="4960" y="2010"/>
                  </a:lnTo>
                  <a:lnTo>
                    <a:pt x="4918" y="2072"/>
                  </a:lnTo>
                  <a:lnTo>
                    <a:pt x="4813" y="2072"/>
                  </a:lnTo>
                  <a:lnTo>
                    <a:pt x="4709" y="2010"/>
                  </a:lnTo>
                  <a:lnTo>
                    <a:pt x="4479" y="2010"/>
                  </a:lnTo>
                  <a:lnTo>
                    <a:pt x="4374" y="2030"/>
                  </a:lnTo>
                  <a:lnTo>
                    <a:pt x="4290" y="1989"/>
                  </a:lnTo>
                  <a:lnTo>
                    <a:pt x="4186" y="1968"/>
                  </a:lnTo>
                  <a:lnTo>
                    <a:pt x="4081" y="1968"/>
                  </a:lnTo>
                  <a:lnTo>
                    <a:pt x="3955" y="2072"/>
                  </a:lnTo>
                  <a:lnTo>
                    <a:pt x="3851" y="2093"/>
                  </a:lnTo>
                  <a:lnTo>
                    <a:pt x="3767" y="2135"/>
                  </a:lnTo>
                  <a:lnTo>
                    <a:pt x="3558" y="2030"/>
                  </a:lnTo>
                  <a:lnTo>
                    <a:pt x="3453" y="1968"/>
                  </a:lnTo>
                  <a:lnTo>
                    <a:pt x="3181" y="1800"/>
                  </a:lnTo>
                  <a:lnTo>
                    <a:pt x="3139" y="1717"/>
                  </a:lnTo>
                  <a:lnTo>
                    <a:pt x="3118" y="1612"/>
                  </a:lnTo>
                  <a:lnTo>
                    <a:pt x="3077" y="1549"/>
                  </a:lnTo>
                  <a:lnTo>
                    <a:pt x="2888" y="1549"/>
                  </a:lnTo>
                  <a:lnTo>
                    <a:pt x="2805" y="1591"/>
                  </a:lnTo>
                  <a:lnTo>
                    <a:pt x="2700" y="1591"/>
                  </a:lnTo>
                  <a:lnTo>
                    <a:pt x="2658" y="1612"/>
                  </a:lnTo>
                  <a:lnTo>
                    <a:pt x="2512" y="1612"/>
                  </a:lnTo>
                  <a:lnTo>
                    <a:pt x="2470" y="1549"/>
                  </a:lnTo>
                  <a:lnTo>
                    <a:pt x="2428" y="1486"/>
                  </a:lnTo>
                  <a:lnTo>
                    <a:pt x="2365" y="1382"/>
                  </a:lnTo>
                  <a:lnTo>
                    <a:pt x="2344" y="1382"/>
                  </a:lnTo>
                  <a:lnTo>
                    <a:pt x="2261" y="1445"/>
                  </a:lnTo>
                  <a:lnTo>
                    <a:pt x="2030" y="1445"/>
                  </a:lnTo>
                  <a:lnTo>
                    <a:pt x="1905" y="1466"/>
                  </a:lnTo>
                  <a:lnTo>
                    <a:pt x="1717" y="1486"/>
                  </a:lnTo>
                  <a:lnTo>
                    <a:pt x="1633" y="1549"/>
                  </a:lnTo>
                  <a:lnTo>
                    <a:pt x="1549" y="1675"/>
                  </a:lnTo>
                  <a:lnTo>
                    <a:pt x="1466" y="1717"/>
                  </a:lnTo>
                  <a:lnTo>
                    <a:pt x="1298" y="1675"/>
                  </a:lnTo>
                  <a:lnTo>
                    <a:pt x="1256" y="1717"/>
                  </a:lnTo>
                  <a:lnTo>
                    <a:pt x="1256" y="1800"/>
                  </a:lnTo>
                  <a:lnTo>
                    <a:pt x="1319" y="1863"/>
                  </a:lnTo>
                  <a:lnTo>
                    <a:pt x="1256" y="1884"/>
                  </a:lnTo>
                  <a:lnTo>
                    <a:pt x="1193" y="2010"/>
                  </a:lnTo>
                  <a:lnTo>
                    <a:pt x="1110" y="2030"/>
                  </a:lnTo>
                  <a:lnTo>
                    <a:pt x="1005" y="2114"/>
                  </a:lnTo>
                  <a:lnTo>
                    <a:pt x="1005" y="2198"/>
                  </a:lnTo>
                  <a:lnTo>
                    <a:pt x="838" y="2282"/>
                  </a:lnTo>
                  <a:lnTo>
                    <a:pt x="817" y="2386"/>
                  </a:lnTo>
                  <a:lnTo>
                    <a:pt x="796" y="2512"/>
                  </a:lnTo>
                  <a:lnTo>
                    <a:pt x="608" y="2554"/>
                  </a:lnTo>
                  <a:lnTo>
                    <a:pt x="503" y="2658"/>
                  </a:lnTo>
                  <a:lnTo>
                    <a:pt x="482" y="2742"/>
                  </a:lnTo>
                  <a:lnTo>
                    <a:pt x="210" y="2721"/>
                  </a:lnTo>
                  <a:lnTo>
                    <a:pt x="105" y="2763"/>
                  </a:lnTo>
                  <a:lnTo>
                    <a:pt x="1" y="2972"/>
                  </a:lnTo>
                  <a:lnTo>
                    <a:pt x="1" y="3014"/>
                  </a:lnTo>
                  <a:lnTo>
                    <a:pt x="43" y="3056"/>
                  </a:lnTo>
                  <a:lnTo>
                    <a:pt x="43" y="3181"/>
                  </a:lnTo>
                  <a:lnTo>
                    <a:pt x="64" y="3223"/>
                  </a:lnTo>
                  <a:lnTo>
                    <a:pt x="105" y="3286"/>
                  </a:lnTo>
                  <a:lnTo>
                    <a:pt x="147" y="3286"/>
                  </a:lnTo>
                  <a:lnTo>
                    <a:pt x="147" y="3244"/>
                  </a:lnTo>
                  <a:lnTo>
                    <a:pt x="168" y="3244"/>
                  </a:lnTo>
                  <a:lnTo>
                    <a:pt x="189" y="3286"/>
                  </a:lnTo>
                  <a:lnTo>
                    <a:pt x="189" y="3370"/>
                  </a:lnTo>
                  <a:lnTo>
                    <a:pt x="210" y="3453"/>
                  </a:lnTo>
                  <a:lnTo>
                    <a:pt x="294" y="3495"/>
                  </a:lnTo>
                  <a:lnTo>
                    <a:pt x="336" y="3537"/>
                  </a:lnTo>
                  <a:lnTo>
                    <a:pt x="461" y="3642"/>
                  </a:lnTo>
                  <a:lnTo>
                    <a:pt x="566" y="3704"/>
                  </a:lnTo>
                  <a:lnTo>
                    <a:pt x="629" y="3788"/>
                  </a:lnTo>
                  <a:lnTo>
                    <a:pt x="629" y="3851"/>
                  </a:lnTo>
                  <a:lnTo>
                    <a:pt x="670" y="3914"/>
                  </a:lnTo>
                  <a:lnTo>
                    <a:pt x="796" y="3997"/>
                  </a:lnTo>
                  <a:lnTo>
                    <a:pt x="838" y="3997"/>
                  </a:lnTo>
                  <a:lnTo>
                    <a:pt x="859" y="3914"/>
                  </a:lnTo>
                  <a:lnTo>
                    <a:pt x="901" y="3872"/>
                  </a:lnTo>
                  <a:lnTo>
                    <a:pt x="1026" y="3809"/>
                  </a:lnTo>
                  <a:lnTo>
                    <a:pt x="1131" y="3809"/>
                  </a:lnTo>
                  <a:lnTo>
                    <a:pt x="1152" y="3872"/>
                  </a:lnTo>
                  <a:lnTo>
                    <a:pt x="1235" y="3976"/>
                  </a:lnTo>
                  <a:lnTo>
                    <a:pt x="1319" y="3997"/>
                  </a:lnTo>
                  <a:lnTo>
                    <a:pt x="1361" y="3976"/>
                  </a:lnTo>
                  <a:lnTo>
                    <a:pt x="1424" y="3914"/>
                  </a:lnTo>
                  <a:lnTo>
                    <a:pt x="1528" y="3914"/>
                  </a:lnTo>
                  <a:lnTo>
                    <a:pt x="1612" y="3955"/>
                  </a:lnTo>
                  <a:lnTo>
                    <a:pt x="1654" y="4018"/>
                  </a:lnTo>
                  <a:lnTo>
                    <a:pt x="1738" y="4060"/>
                  </a:lnTo>
                  <a:lnTo>
                    <a:pt x="1842" y="4123"/>
                  </a:lnTo>
                  <a:lnTo>
                    <a:pt x="1884" y="4207"/>
                  </a:lnTo>
                  <a:lnTo>
                    <a:pt x="1905" y="4311"/>
                  </a:lnTo>
                  <a:lnTo>
                    <a:pt x="1947" y="4416"/>
                  </a:lnTo>
                  <a:lnTo>
                    <a:pt x="1989" y="4499"/>
                  </a:lnTo>
                  <a:lnTo>
                    <a:pt x="2051" y="4604"/>
                  </a:lnTo>
                  <a:lnTo>
                    <a:pt x="2135" y="4646"/>
                  </a:lnTo>
                  <a:lnTo>
                    <a:pt x="2198" y="4709"/>
                  </a:lnTo>
                  <a:lnTo>
                    <a:pt x="2282" y="4834"/>
                  </a:lnTo>
                  <a:lnTo>
                    <a:pt x="2344" y="4897"/>
                  </a:lnTo>
                  <a:lnTo>
                    <a:pt x="2344" y="5023"/>
                  </a:lnTo>
                  <a:lnTo>
                    <a:pt x="2302" y="5106"/>
                  </a:lnTo>
                  <a:lnTo>
                    <a:pt x="2344" y="5232"/>
                  </a:lnTo>
                  <a:lnTo>
                    <a:pt x="2407" y="5315"/>
                  </a:lnTo>
                  <a:lnTo>
                    <a:pt x="2365" y="5420"/>
                  </a:lnTo>
                  <a:lnTo>
                    <a:pt x="2282" y="5483"/>
                  </a:lnTo>
                  <a:lnTo>
                    <a:pt x="2261" y="5546"/>
                  </a:lnTo>
                  <a:lnTo>
                    <a:pt x="2261" y="5629"/>
                  </a:lnTo>
                  <a:lnTo>
                    <a:pt x="2282" y="5734"/>
                  </a:lnTo>
                  <a:lnTo>
                    <a:pt x="2407" y="5901"/>
                  </a:lnTo>
                  <a:lnTo>
                    <a:pt x="2512" y="5985"/>
                  </a:lnTo>
                  <a:lnTo>
                    <a:pt x="3098" y="6111"/>
                  </a:lnTo>
                  <a:lnTo>
                    <a:pt x="3349" y="6090"/>
                  </a:lnTo>
                  <a:lnTo>
                    <a:pt x="3516" y="6090"/>
                  </a:lnTo>
                  <a:lnTo>
                    <a:pt x="3558" y="6048"/>
                  </a:lnTo>
                  <a:lnTo>
                    <a:pt x="3600" y="6048"/>
                  </a:lnTo>
                  <a:lnTo>
                    <a:pt x="3976" y="6111"/>
                  </a:lnTo>
                  <a:lnTo>
                    <a:pt x="4165" y="6257"/>
                  </a:lnTo>
                  <a:lnTo>
                    <a:pt x="4227" y="6299"/>
                  </a:lnTo>
                  <a:lnTo>
                    <a:pt x="4332" y="6320"/>
                  </a:lnTo>
                  <a:lnTo>
                    <a:pt x="4437" y="6320"/>
                  </a:lnTo>
                  <a:lnTo>
                    <a:pt x="4646" y="6487"/>
                  </a:lnTo>
                  <a:lnTo>
                    <a:pt x="4792" y="6571"/>
                  </a:lnTo>
                  <a:lnTo>
                    <a:pt x="5023" y="6571"/>
                  </a:lnTo>
                  <a:lnTo>
                    <a:pt x="5043" y="6675"/>
                  </a:lnTo>
                  <a:lnTo>
                    <a:pt x="5085" y="6738"/>
                  </a:lnTo>
                  <a:lnTo>
                    <a:pt x="5127" y="6738"/>
                  </a:lnTo>
                  <a:lnTo>
                    <a:pt x="5211" y="6780"/>
                  </a:lnTo>
                  <a:lnTo>
                    <a:pt x="5315" y="6885"/>
                  </a:lnTo>
                  <a:lnTo>
                    <a:pt x="5315" y="6948"/>
                  </a:lnTo>
                  <a:lnTo>
                    <a:pt x="5378" y="7115"/>
                  </a:lnTo>
                  <a:lnTo>
                    <a:pt x="5483" y="7240"/>
                  </a:lnTo>
                  <a:lnTo>
                    <a:pt x="5608" y="7408"/>
                  </a:lnTo>
                  <a:lnTo>
                    <a:pt x="5650" y="7533"/>
                  </a:lnTo>
                  <a:lnTo>
                    <a:pt x="5797" y="7784"/>
                  </a:lnTo>
                  <a:lnTo>
                    <a:pt x="5901" y="7826"/>
                  </a:lnTo>
                  <a:lnTo>
                    <a:pt x="6006" y="7784"/>
                  </a:lnTo>
                  <a:lnTo>
                    <a:pt x="6236" y="7764"/>
                  </a:lnTo>
                  <a:lnTo>
                    <a:pt x="6487" y="7784"/>
                  </a:lnTo>
                  <a:lnTo>
                    <a:pt x="6843" y="7764"/>
                  </a:lnTo>
                  <a:lnTo>
                    <a:pt x="7324" y="7826"/>
                  </a:lnTo>
                  <a:lnTo>
                    <a:pt x="7596" y="7784"/>
                  </a:lnTo>
                  <a:lnTo>
                    <a:pt x="7784" y="7722"/>
                  </a:lnTo>
                  <a:lnTo>
                    <a:pt x="7826" y="7659"/>
                  </a:lnTo>
                  <a:lnTo>
                    <a:pt x="7889" y="7617"/>
                  </a:lnTo>
                  <a:lnTo>
                    <a:pt x="7952" y="7638"/>
                  </a:lnTo>
                  <a:lnTo>
                    <a:pt x="8328" y="7638"/>
                  </a:lnTo>
                  <a:lnTo>
                    <a:pt x="8747" y="7659"/>
                  </a:lnTo>
                  <a:lnTo>
                    <a:pt x="8872" y="7680"/>
                  </a:lnTo>
                  <a:lnTo>
                    <a:pt x="9082" y="7868"/>
                  </a:lnTo>
                  <a:lnTo>
                    <a:pt x="9458" y="8036"/>
                  </a:lnTo>
                  <a:lnTo>
                    <a:pt x="9814" y="8161"/>
                  </a:lnTo>
                  <a:lnTo>
                    <a:pt x="9981" y="8182"/>
                  </a:lnTo>
                  <a:lnTo>
                    <a:pt x="10191" y="8287"/>
                  </a:lnTo>
                  <a:lnTo>
                    <a:pt x="10358" y="8266"/>
                  </a:lnTo>
                  <a:lnTo>
                    <a:pt x="10630" y="8182"/>
                  </a:lnTo>
                  <a:lnTo>
                    <a:pt x="10651" y="8287"/>
                  </a:lnTo>
                  <a:lnTo>
                    <a:pt x="10651" y="8349"/>
                  </a:lnTo>
                  <a:lnTo>
                    <a:pt x="10797" y="8391"/>
                  </a:lnTo>
                  <a:lnTo>
                    <a:pt x="10944" y="8391"/>
                  </a:lnTo>
                  <a:lnTo>
                    <a:pt x="11049" y="8287"/>
                  </a:lnTo>
                  <a:lnTo>
                    <a:pt x="11300" y="8098"/>
                  </a:lnTo>
                  <a:lnTo>
                    <a:pt x="11467" y="7931"/>
                  </a:lnTo>
                  <a:lnTo>
                    <a:pt x="11781" y="7826"/>
                  </a:lnTo>
                  <a:lnTo>
                    <a:pt x="12199" y="7659"/>
                  </a:lnTo>
                  <a:lnTo>
                    <a:pt x="12367" y="7617"/>
                  </a:lnTo>
                  <a:lnTo>
                    <a:pt x="12555" y="7554"/>
                  </a:lnTo>
                  <a:lnTo>
                    <a:pt x="12806" y="7533"/>
                  </a:lnTo>
                  <a:lnTo>
                    <a:pt x="12953" y="7533"/>
                  </a:lnTo>
                  <a:lnTo>
                    <a:pt x="13120" y="7408"/>
                  </a:lnTo>
                  <a:lnTo>
                    <a:pt x="13266" y="7303"/>
                  </a:lnTo>
                  <a:lnTo>
                    <a:pt x="13392" y="7303"/>
                  </a:lnTo>
                  <a:lnTo>
                    <a:pt x="13580" y="7240"/>
                  </a:lnTo>
                  <a:lnTo>
                    <a:pt x="13685" y="7240"/>
                  </a:lnTo>
                  <a:lnTo>
                    <a:pt x="13769" y="7031"/>
                  </a:lnTo>
                  <a:lnTo>
                    <a:pt x="13894" y="6801"/>
                  </a:lnTo>
                  <a:lnTo>
                    <a:pt x="14166" y="6508"/>
                  </a:lnTo>
                  <a:lnTo>
                    <a:pt x="14229" y="6403"/>
                  </a:lnTo>
                  <a:lnTo>
                    <a:pt x="14292" y="6299"/>
                  </a:lnTo>
                  <a:lnTo>
                    <a:pt x="14292" y="6215"/>
                  </a:lnTo>
                  <a:lnTo>
                    <a:pt x="14062" y="6090"/>
                  </a:lnTo>
                  <a:lnTo>
                    <a:pt x="13790" y="5901"/>
                  </a:lnTo>
                  <a:lnTo>
                    <a:pt x="13810" y="5839"/>
                  </a:lnTo>
                  <a:lnTo>
                    <a:pt x="13790" y="5692"/>
                  </a:lnTo>
                  <a:lnTo>
                    <a:pt x="13790" y="5462"/>
                  </a:lnTo>
                  <a:lnTo>
                    <a:pt x="13894" y="5336"/>
                  </a:lnTo>
                  <a:lnTo>
                    <a:pt x="14020" y="5232"/>
                  </a:lnTo>
                  <a:lnTo>
                    <a:pt x="14229" y="5169"/>
                  </a:lnTo>
                  <a:lnTo>
                    <a:pt x="14396" y="5211"/>
                  </a:lnTo>
                  <a:lnTo>
                    <a:pt x="14522" y="5274"/>
                  </a:lnTo>
                  <a:lnTo>
                    <a:pt x="14710" y="5357"/>
                  </a:lnTo>
                  <a:lnTo>
                    <a:pt x="14836" y="5378"/>
                  </a:lnTo>
                  <a:lnTo>
                    <a:pt x="14961" y="5441"/>
                  </a:lnTo>
                  <a:lnTo>
                    <a:pt x="15024" y="5441"/>
                  </a:lnTo>
                  <a:lnTo>
                    <a:pt x="15045" y="5336"/>
                  </a:lnTo>
                  <a:lnTo>
                    <a:pt x="15129" y="5253"/>
                  </a:lnTo>
                  <a:lnTo>
                    <a:pt x="15254" y="5148"/>
                  </a:lnTo>
                  <a:lnTo>
                    <a:pt x="15359" y="5064"/>
                  </a:lnTo>
                  <a:lnTo>
                    <a:pt x="15463" y="4855"/>
                  </a:lnTo>
                  <a:lnTo>
                    <a:pt x="15547" y="4813"/>
                  </a:lnTo>
                  <a:lnTo>
                    <a:pt x="15673" y="4834"/>
                  </a:lnTo>
                  <a:lnTo>
                    <a:pt x="15840" y="4834"/>
                  </a:lnTo>
                  <a:lnTo>
                    <a:pt x="16070" y="4646"/>
                  </a:lnTo>
                  <a:lnTo>
                    <a:pt x="16196" y="4625"/>
                  </a:lnTo>
                  <a:lnTo>
                    <a:pt x="16259" y="4541"/>
                  </a:lnTo>
                  <a:lnTo>
                    <a:pt x="16259" y="4437"/>
                  </a:lnTo>
                  <a:lnTo>
                    <a:pt x="16279" y="4269"/>
                  </a:lnTo>
                  <a:lnTo>
                    <a:pt x="16384" y="4102"/>
                  </a:lnTo>
                  <a:lnTo>
                    <a:pt x="16426" y="4018"/>
                  </a:lnTo>
                  <a:lnTo>
                    <a:pt x="16489" y="4060"/>
                  </a:lnTo>
                  <a:lnTo>
                    <a:pt x="16551" y="4018"/>
                  </a:lnTo>
                  <a:lnTo>
                    <a:pt x="16614" y="3976"/>
                  </a:lnTo>
                  <a:lnTo>
                    <a:pt x="16614" y="3872"/>
                  </a:lnTo>
                  <a:lnTo>
                    <a:pt x="16677" y="3851"/>
                  </a:lnTo>
                  <a:lnTo>
                    <a:pt x="16782" y="3914"/>
                  </a:lnTo>
                  <a:lnTo>
                    <a:pt x="16844" y="3872"/>
                  </a:lnTo>
                  <a:lnTo>
                    <a:pt x="17012" y="3746"/>
                  </a:lnTo>
                  <a:lnTo>
                    <a:pt x="17116" y="3600"/>
                  </a:lnTo>
                  <a:lnTo>
                    <a:pt x="17221" y="3579"/>
                  </a:lnTo>
                  <a:lnTo>
                    <a:pt x="17367" y="3662"/>
                  </a:lnTo>
                  <a:lnTo>
                    <a:pt x="17451" y="3600"/>
                  </a:lnTo>
                  <a:lnTo>
                    <a:pt x="17556" y="3579"/>
                  </a:lnTo>
                  <a:lnTo>
                    <a:pt x="17598" y="3642"/>
                  </a:lnTo>
                  <a:lnTo>
                    <a:pt x="17723" y="3662"/>
                  </a:lnTo>
                  <a:lnTo>
                    <a:pt x="17744" y="3579"/>
                  </a:lnTo>
                  <a:lnTo>
                    <a:pt x="17744" y="3495"/>
                  </a:lnTo>
                  <a:lnTo>
                    <a:pt x="17786" y="3453"/>
                  </a:lnTo>
                  <a:lnTo>
                    <a:pt x="17786" y="3349"/>
                  </a:lnTo>
                  <a:lnTo>
                    <a:pt x="17765" y="3265"/>
                  </a:lnTo>
                  <a:lnTo>
                    <a:pt x="17744" y="3160"/>
                  </a:lnTo>
                  <a:lnTo>
                    <a:pt x="17535" y="3014"/>
                  </a:lnTo>
                  <a:lnTo>
                    <a:pt x="17367" y="2805"/>
                  </a:lnTo>
                  <a:lnTo>
                    <a:pt x="17158" y="2616"/>
                  </a:lnTo>
                  <a:lnTo>
                    <a:pt x="17012" y="2428"/>
                  </a:lnTo>
                  <a:lnTo>
                    <a:pt x="16740" y="2344"/>
                  </a:lnTo>
                  <a:lnTo>
                    <a:pt x="16698" y="2407"/>
                  </a:lnTo>
                  <a:lnTo>
                    <a:pt x="16531" y="2449"/>
                  </a:lnTo>
                  <a:lnTo>
                    <a:pt x="16531" y="2554"/>
                  </a:lnTo>
                  <a:lnTo>
                    <a:pt x="16531" y="2700"/>
                  </a:lnTo>
                  <a:lnTo>
                    <a:pt x="16405" y="2909"/>
                  </a:lnTo>
                  <a:lnTo>
                    <a:pt x="16300" y="2805"/>
                  </a:lnTo>
                  <a:lnTo>
                    <a:pt x="16028" y="2742"/>
                  </a:lnTo>
                  <a:lnTo>
                    <a:pt x="15798" y="2742"/>
                  </a:lnTo>
                  <a:lnTo>
                    <a:pt x="15631" y="2909"/>
                  </a:lnTo>
                  <a:lnTo>
                    <a:pt x="15359" y="2763"/>
                  </a:lnTo>
                  <a:lnTo>
                    <a:pt x="15254" y="2595"/>
                  </a:lnTo>
                  <a:lnTo>
                    <a:pt x="15338" y="2323"/>
                  </a:lnTo>
                  <a:lnTo>
                    <a:pt x="15317" y="2219"/>
                  </a:lnTo>
                  <a:lnTo>
                    <a:pt x="15359" y="2030"/>
                  </a:lnTo>
                  <a:lnTo>
                    <a:pt x="15338" y="1863"/>
                  </a:lnTo>
                  <a:lnTo>
                    <a:pt x="15463" y="963"/>
                  </a:lnTo>
                  <a:lnTo>
                    <a:pt x="15463" y="942"/>
                  </a:lnTo>
                  <a:lnTo>
                    <a:pt x="15422" y="880"/>
                  </a:lnTo>
                  <a:lnTo>
                    <a:pt x="15212" y="838"/>
                  </a:lnTo>
                  <a:lnTo>
                    <a:pt x="14982" y="859"/>
                  </a:lnTo>
                  <a:lnTo>
                    <a:pt x="14982" y="922"/>
                  </a:lnTo>
                  <a:lnTo>
                    <a:pt x="14857" y="984"/>
                  </a:lnTo>
                  <a:lnTo>
                    <a:pt x="14752" y="984"/>
                  </a:lnTo>
                  <a:lnTo>
                    <a:pt x="14710" y="942"/>
                  </a:lnTo>
                  <a:lnTo>
                    <a:pt x="14606" y="1026"/>
                  </a:lnTo>
                  <a:lnTo>
                    <a:pt x="14501" y="963"/>
                  </a:lnTo>
                  <a:lnTo>
                    <a:pt x="14438" y="880"/>
                  </a:lnTo>
                  <a:lnTo>
                    <a:pt x="14313" y="775"/>
                  </a:lnTo>
                  <a:lnTo>
                    <a:pt x="14208" y="775"/>
                  </a:lnTo>
                  <a:lnTo>
                    <a:pt x="14020" y="838"/>
                  </a:lnTo>
                  <a:lnTo>
                    <a:pt x="13999" y="775"/>
                  </a:lnTo>
                  <a:lnTo>
                    <a:pt x="13894" y="775"/>
                  </a:lnTo>
                  <a:lnTo>
                    <a:pt x="13790" y="859"/>
                  </a:lnTo>
                  <a:lnTo>
                    <a:pt x="13769" y="984"/>
                  </a:lnTo>
                  <a:lnTo>
                    <a:pt x="13685" y="1068"/>
                  </a:lnTo>
                  <a:lnTo>
                    <a:pt x="13559" y="1131"/>
                  </a:lnTo>
                  <a:lnTo>
                    <a:pt x="13476" y="1256"/>
                  </a:lnTo>
                  <a:lnTo>
                    <a:pt x="13476" y="1298"/>
                  </a:lnTo>
                  <a:lnTo>
                    <a:pt x="13455" y="1403"/>
                  </a:lnTo>
                  <a:lnTo>
                    <a:pt x="13350" y="1507"/>
                  </a:lnTo>
                  <a:lnTo>
                    <a:pt x="12973" y="1507"/>
                  </a:lnTo>
                  <a:lnTo>
                    <a:pt x="12869" y="1612"/>
                  </a:lnTo>
                  <a:lnTo>
                    <a:pt x="12743" y="1612"/>
                  </a:lnTo>
                  <a:lnTo>
                    <a:pt x="12534" y="1758"/>
                  </a:lnTo>
                  <a:lnTo>
                    <a:pt x="12429" y="1905"/>
                  </a:lnTo>
                  <a:lnTo>
                    <a:pt x="12367" y="1905"/>
                  </a:lnTo>
                  <a:lnTo>
                    <a:pt x="12283" y="1863"/>
                  </a:lnTo>
                  <a:lnTo>
                    <a:pt x="12137" y="1863"/>
                  </a:lnTo>
                  <a:lnTo>
                    <a:pt x="12095" y="1884"/>
                  </a:lnTo>
                  <a:lnTo>
                    <a:pt x="11927" y="1905"/>
                  </a:lnTo>
                  <a:lnTo>
                    <a:pt x="11593" y="1905"/>
                  </a:lnTo>
                  <a:lnTo>
                    <a:pt x="11362" y="1863"/>
                  </a:lnTo>
                  <a:lnTo>
                    <a:pt x="11090" y="1884"/>
                  </a:lnTo>
                  <a:lnTo>
                    <a:pt x="11028" y="1884"/>
                  </a:lnTo>
                  <a:lnTo>
                    <a:pt x="10923" y="1758"/>
                  </a:lnTo>
                  <a:lnTo>
                    <a:pt x="10839" y="1758"/>
                  </a:lnTo>
                  <a:lnTo>
                    <a:pt x="10756" y="1696"/>
                  </a:lnTo>
                  <a:lnTo>
                    <a:pt x="10651" y="1612"/>
                  </a:lnTo>
                  <a:lnTo>
                    <a:pt x="10609" y="1445"/>
                  </a:lnTo>
                  <a:lnTo>
                    <a:pt x="10525" y="1382"/>
                  </a:lnTo>
                  <a:lnTo>
                    <a:pt x="10421" y="1403"/>
                  </a:lnTo>
                  <a:lnTo>
                    <a:pt x="10232" y="1403"/>
                  </a:lnTo>
                  <a:lnTo>
                    <a:pt x="10044" y="1340"/>
                  </a:lnTo>
                  <a:lnTo>
                    <a:pt x="9919" y="1173"/>
                  </a:lnTo>
                  <a:lnTo>
                    <a:pt x="9521" y="1173"/>
                  </a:lnTo>
                  <a:lnTo>
                    <a:pt x="9396" y="1089"/>
                  </a:lnTo>
                  <a:lnTo>
                    <a:pt x="9270" y="1131"/>
                  </a:lnTo>
                  <a:lnTo>
                    <a:pt x="9103" y="1152"/>
                  </a:lnTo>
                  <a:lnTo>
                    <a:pt x="8977" y="1194"/>
                  </a:lnTo>
                  <a:lnTo>
                    <a:pt x="8768" y="1214"/>
                  </a:lnTo>
                  <a:lnTo>
                    <a:pt x="8580" y="1277"/>
                  </a:lnTo>
                  <a:lnTo>
                    <a:pt x="8517" y="1382"/>
                  </a:lnTo>
                  <a:lnTo>
                    <a:pt x="8433" y="1403"/>
                  </a:lnTo>
                  <a:lnTo>
                    <a:pt x="8349" y="1382"/>
                  </a:lnTo>
                  <a:lnTo>
                    <a:pt x="8266" y="1382"/>
                  </a:lnTo>
                  <a:lnTo>
                    <a:pt x="8182" y="1445"/>
                  </a:lnTo>
                  <a:lnTo>
                    <a:pt x="8015" y="1445"/>
                  </a:lnTo>
                  <a:lnTo>
                    <a:pt x="7952" y="1466"/>
                  </a:lnTo>
                  <a:lnTo>
                    <a:pt x="7889" y="1466"/>
                  </a:lnTo>
                  <a:lnTo>
                    <a:pt x="7722" y="1361"/>
                  </a:lnTo>
                  <a:lnTo>
                    <a:pt x="7533" y="1340"/>
                  </a:lnTo>
                  <a:lnTo>
                    <a:pt x="7512" y="1256"/>
                  </a:lnTo>
                  <a:lnTo>
                    <a:pt x="7387" y="1152"/>
                  </a:lnTo>
                  <a:lnTo>
                    <a:pt x="7324" y="1152"/>
                  </a:lnTo>
                  <a:lnTo>
                    <a:pt x="7261" y="1089"/>
                  </a:lnTo>
                  <a:lnTo>
                    <a:pt x="7261" y="984"/>
                  </a:lnTo>
                  <a:lnTo>
                    <a:pt x="7199" y="859"/>
                  </a:lnTo>
                  <a:lnTo>
                    <a:pt x="7136" y="817"/>
                  </a:lnTo>
                  <a:lnTo>
                    <a:pt x="7136" y="691"/>
                  </a:lnTo>
                  <a:lnTo>
                    <a:pt x="7094" y="629"/>
                  </a:lnTo>
                  <a:lnTo>
                    <a:pt x="7094" y="566"/>
                  </a:lnTo>
                  <a:lnTo>
                    <a:pt x="7052" y="461"/>
                  </a:lnTo>
                  <a:lnTo>
                    <a:pt x="6947" y="440"/>
                  </a:lnTo>
                  <a:lnTo>
                    <a:pt x="6696" y="440"/>
                  </a:lnTo>
                  <a:lnTo>
                    <a:pt x="6592" y="419"/>
                  </a:lnTo>
                  <a:lnTo>
                    <a:pt x="6529" y="398"/>
                  </a:lnTo>
                  <a:lnTo>
                    <a:pt x="6383" y="357"/>
                  </a:lnTo>
                  <a:lnTo>
                    <a:pt x="6341" y="315"/>
                  </a:lnTo>
                  <a:lnTo>
                    <a:pt x="6257" y="252"/>
                  </a:lnTo>
                  <a:lnTo>
                    <a:pt x="5901" y="252"/>
                  </a:lnTo>
                  <a:lnTo>
                    <a:pt x="5755" y="210"/>
                  </a:lnTo>
                  <a:lnTo>
                    <a:pt x="5734" y="168"/>
                  </a:lnTo>
                  <a:lnTo>
                    <a:pt x="5567" y="105"/>
                  </a:lnTo>
                  <a:lnTo>
                    <a:pt x="5441" y="43"/>
                  </a:lnTo>
                  <a:lnTo>
                    <a:pt x="537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82"/>
            <p:cNvSpPr/>
            <p:nvPr/>
          </p:nvSpPr>
          <p:spPr>
            <a:xfrm>
              <a:off x="4718522" y="3165089"/>
              <a:ext cx="67277" cy="54986"/>
            </a:xfrm>
            <a:custGeom>
              <a:avLst/>
              <a:gdLst/>
              <a:ahLst/>
              <a:cxnLst/>
              <a:rect l="l" t="t" r="r" b="b"/>
              <a:pathLst>
                <a:path w="5650" h="4835" extrusionOk="0">
                  <a:moveTo>
                    <a:pt x="126" y="1"/>
                  </a:moveTo>
                  <a:lnTo>
                    <a:pt x="42" y="2156"/>
                  </a:lnTo>
                  <a:lnTo>
                    <a:pt x="21" y="2323"/>
                  </a:lnTo>
                  <a:lnTo>
                    <a:pt x="21" y="2407"/>
                  </a:lnTo>
                  <a:lnTo>
                    <a:pt x="21" y="2470"/>
                  </a:lnTo>
                  <a:lnTo>
                    <a:pt x="0" y="3872"/>
                  </a:lnTo>
                  <a:lnTo>
                    <a:pt x="168" y="3872"/>
                  </a:lnTo>
                  <a:lnTo>
                    <a:pt x="251" y="3892"/>
                  </a:lnTo>
                  <a:lnTo>
                    <a:pt x="356" y="3872"/>
                  </a:lnTo>
                  <a:lnTo>
                    <a:pt x="732" y="3872"/>
                  </a:lnTo>
                  <a:lnTo>
                    <a:pt x="753" y="3934"/>
                  </a:lnTo>
                  <a:lnTo>
                    <a:pt x="837" y="3997"/>
                  </a:lnTo>
                  <a:lnTo>
                    <a:pt x="942" y="4039"/>
                  </a:lnTo>
                  <a:lnTo>
                    <a:pt x="1046" y="3955"/>
                  </a:lnTo>
                  <a:lnTo>
                    <a:pt x="1256" y="3892"/>
                  </a:lnTo>
                  <a:lnTo>
                    <a:pt x="1276" y="3851"/>
                  </a:lnTo>
                  <a:lnTo>
                    <a:pt x="1318" y="3892"/>
                  </a:lnTo>
                  <a:lnTo>
                    <a:pt x="1381" y="3830"/>
                  </a:lnTo>
                  <a:lnTo>
                    <a:pt x="1360" y="3662"/>
                  </a:lnTo>
                  <a:lnTo>
                    <a:pt x="1214" y="3558"/>
                  </a:lnTo>
                  <a:lnTo>
                    <a:pt x="1046" y="3474"/>
                  </a:lnTo>
                  <a:lnTo>
                    <a:pt x="900" y="3453"/>
                  </a:lnTo>
                  <a:lnTo>
                    <a:pt x="858" y="3411"/>
                  </a:lnTo>
                  <a:lnTo>
                    <a:pt x="753" y="3369"/>
                  </a:lnTo>
                  <a:lnTo>
                    <a:pt x="732" y="3369"/>
                  </a:lnTo>
                  <a:lnTo>
                    <a:pt x="670" y="3328"/>
                  </a:lnTo>
                  <a:lnTo>
                    <a:pt x="649" y="3202"/>
                  </a:lnTo>
                  <a:lnTo>
                    <a:pt x="544" y="3056"/>
                  </a:lnTo>
                  <a:lnTo>
                    <a:pt x="440" y="3014"/>
                  </a:lnTo>
                  <a:lnTo>
                    <a:pt x="419" y="2930"/>
                  </a:lnTo>
                  <a:lnTo>
                    <a:pt x="335" y="2846"/>
                  </a:lnTo>
                  <a:lnTo>
                    <a:pt x="419" y="2909"/>
                  </a:lnTo>
                  <a:lnTo>
                    <a:pt x="440" y="3014"/>
                  </a:lnTo>
                  <a:lnTo>
                    <a:pt x="523" y="3014"/>
                  </a:lnTo>
                  <a:lnTo>
                    <a:pt x="649" y="3097"/>
                  </a:lnTo>
                  <a:lnTo>
                    <a:pt x="670" y="3202"/>
                  </a:lnTo>
                  <a:lnTo>
                    <a:pt x="670" y="3328"/>
                  </a:lnTo>
                  <a:lnTo>
                    <a:pt x="732" y="3328"/>
                  </a:lnTo>
                  <a:lnTo>
                    <a:pt x="879" y="3348"/>
                  </a:lnTo>
                  <a:lnTo>
                    <a:pt x="963" y="3432"/>
                  </a:lnTo>
                  <a:lnTo>
                    <a:pt x="1151" y="3432"/>
                  </a:lnTo>
                  <a:lnTo>
                    <a:pt x="1297" y="3369"/>
                  </a:lnTo>
                  <a:lnTo>
                    <a:pt x="1423" y="3411"/>
                  </a:lnTo>
                  <a:lnTo>
                    <a:pt x="1507" y="3348"/>
                  </a:lnTo>
                  <a:lnTo>
                    <a:pt x="1486" y="3328"/>
                  </a:lnTo>
                  <a:lnTo>
                    <a:pt x="1402" y="3244"/>
                  </a:lnTo>
                  <a:lnTo>
                    <a:pt x="1360" y="3160"/>
                  </a:lnTo>
                  <a:lnTo>
                    <a:pt x="1276" y="3202"/>
                  </a:lnTo>
                  <a:lnTo>
                    <a:pt x="1256" y="3118"/>
                  </a:lnTo>
                  <a:lnTo>
                    <a:pt x="1297" y="3160"/>
                  </a:lnTo>
                  <a:lnTo>
                    <a:pt x="1423" y="3139"/>
                  </a:lnTo>
                  <a:lnTo>
                    <a:pt x="1507" y="3244"/>
                  </a:lnTo>
                  <a:lnTo>
                    <a:pt x="1611" y="3244"/>
                  </a:lnTo>
                  <a:lnTo>
                    <a:pt x="1569" y="3202"/>
                  </a:lnTo>
                  <a:lnTo>
                    <a:pt x="1569" y="3118"/>
                  </a:lnTo>
                  <a:lnTo>
                    <a:pt x="1611" y="3056"/>
                  </a:lnTo>
                  <a:lnTo>
                    <a:pt x="1611" y="3014"/>
                  </a:lnTo>
                  <a:lnTo>
                    <a:pt x="1611" y="2930"/>
                  </a:lnTo>
                  <a:lnTo>
                    <a:pt x="1528" y="2825"/>
                  </a:lnTo>
                  <a:lnTo>
                    <a:pt x="1528" y="2804"/>
                  </a:lnTo>
                  <a:lnTo>
                    <a:pt x="1632" y="2846"/>
                  </a:lnTo>
                  <a:lnTo>
                    <a:pt x="1674" y="2909"/>
                  </a:lnTo>
                  <a:lnTo>
                    <a:pt x="1779" y="3014"/>
                  </a:lnTo>
                  <a:lnTo>
                    <a:pt x="1883" y="3035"/>
                  </a:lnTo>
                  <a:lnTo>
                    <a:pt x="1883" y="2993"/>
                  </a:lnTo>
                  <a:lnTo>
                    <a:pt x="1841" y="2909"/>
                  </a:lnTo>
                  <a:lnTo>
                    <a:pt x="1883" y="2930"/>
                  </a:lnTo>
                  <a:lnTo>
                    <a:pt x="1904" y="3035"/>
                  </a:lnTo>
                  <a:lnTo>
                    <a:pt x="1946" y="3035"/>
                  </a:lnTo>
                  <a:lnTo>
                    <a:pt x="1946" y="2951"/>
                  </a:lnTo>
                  <a:lnTo>
                    <a:pt x="1925" y="2888"/>
                  </a:lnTo>
                  <a:lnTo>
                    <a:pt x="1946" y="2784"/>
                  </a:lnTo>
                  <a:lnTo>
                    <a:pt x="2009" y="2825"/>
                  </a:lnTo>
                  <a:lnTo>
                    <a:pt x="2155" y="2888"/>
                  </a:lnTo>
                  <a:lnTo>
                    <a:pt x="2197" y="2951"/>
                  </a:lnTo>
                  <a:lnTo>
                    <a:pt x="2260" y="2993"/>
                  </a:lnTo>
                  <a:lnTo>
                    <a:pt x="2323" y="2951"/>
                  </a:lnTo>
                  <a:lnTo>
                    <a:pt x="2365" y="2993"/>
                  </a:lnTo>
                  <a:lnTo>
                    <a:pt x="2427" y="2930"/>
                  </a:lnTo>
                  <a:lnTo>
                    <a:pt x="2427" y="3014"/>
                  </a:lnTo>
                  <a:lnTo>
                    <a:pt x="2427" y="3097"/>
                  </a:lnTo>
                  <a:lnTo>
                    <a:pt x="2469" y="3097"/>
                  </a:lnTo>
                  <a:lnTo>
                    <a:pt x="2553" y="3160"/>
                  </a:lnTo>
                  <a:lnTo>
                    <a:pt x="2867" y="3244"/>
                  </a:lnTo>
                  <a:lnTo>
                    <a:pt x="2950" y="3307"/>
                  </a:lnTo>
                  <a:lnTo>
                    <a:pt x="3055" y="3411"/>
                  </a:lnTo>
                  <a:lnTo>
                    <a:pt x="3076" y="3558"/>
                  </a:lnTo>
                  <a:lnTo>
                    <a:pt x="3243" y="3746"/>
                  </a:lnTo>
                  <a:lnTo>
                    <a:pt x="3264" y="3830"/>
                  </a:lnTo>
                  <a:lnTo>
                    <a:pt x="3369" y="3872"/>
                  </a:lnTo>
                  <a:lnTo>
                    <a:pt x="3453" y="3955"/>
                  </a:lnTo>
                  <a:lnTo>
                    <a:pt x="3473" y="4039"/>
                  </a:lnTo>
                  <a:lnTo>
                    <a:pt x="3725" y="4290"/>
                  </a:lnTo>
                  <a:lnTo>
                    <a:pt x="3725" y="4374"/>
                  </a:lnTo>
                  <a:lnTo>
                    <a:pt x="3829" y="4457"/>
                  </a:lnTo>
                  <a:lnTo>
                    <a:pt x="3997" y="4499"/>
                  </a:lnTo>
                  <a:lnTo>
                    <a:pt x="4080" y="4478"/>
                  </a:lnTo>
                  <a:lnTo>
                    <a:pt x="4122" y="4478"/>
                  </a:lnTo>
                  <a:lnTo>
                    <a:pt x="4206" y="4520"/>
                  </a:lnTo>
                  <a:lnTo>
                    <a:pt x="4394" y="4499"/>
                  </a:lnTo>
                  <a:lnTo>
                    <a:pt x="4520" y="4562"/>
                  </a:lnTo>
                  <a:lnTo>
                    <a:pt x="4624" y="4520"/>
                  </a:lnTo>
                  <a:lnTo>
                    <a:pt x="4771" y="4562"/>
                  </a:lnTo>
                  <a:lnTo>
                    <a:pt x="4875" y="4604"/>
                  </a:lnTo>
                  <a:lnTo>
                    <a:pt x="5022" y="4583"/>
                  </a:lnTo>
                  <a:lnTo>
                    <a:pt x="5064" y="4667"/>
                  </a:lnTo>
                  <a:lnTo>
                    <a:pt x="5168" y="4667"/>
                  </a:lnTo>
                  <a:lnTo>
                    <a:pt x="5189" y="4688"/>
                  </a:lnTo>
                  <a:lnTo>
                    <a:pt x="5126" y="4729"/>
                  </a:lnTo>
                  <a:lnTo>
                    <a:pt x="5252" y="4771"/>
                  </a:lnTo>
                  <a:lnTo>
                    <a:pt x="5378" y="4834"/>
                  </a:lnTo>
                  <a:lnTo>
                    <a:pt x="5503" y="4813"/>
                  </a:lnTo>
                  <a:lnTo>
                    <a:pt x="5545" y="4729"/>
                  </a:lnTo>
                  <a:lnTo>
                    <a:pt x="5398" y="4667"/>
                  </a:lnTo>
                  <a:lnTo>
                    <a:pt x="5357" y="4667"/>
                  </a:lnTo>
                  <a:lnTo>
                    <a:pt x="5357" y="4604"/>
                  </a:lnTo>
                  <a:lnTo>
                    <a:pt x="5461" y="4583"/>
                  </a:lnTo>
                  <a:lnTo>
                    <a:pt x="5545" y="4604"/>
                  </a:lnTo>
                  <a:lnTo>
                    <a:pt x="5650" y="4562"/>
                  </a:lnTo>
                  <a:lnTo>
                    <a:pt x="5440" y="4499"/>
                  </a:lnTo>
                  <a:lnTo>
                    <a:pt x="5168" y="4478"/>
                  </a:lnTo>
                  <a:lnTo>
                    <a:pt x="5043" y="4395"/>
                  </a:lnTo>
                  <a:lnTo>
                    <a:pt x="4980" y="4311"/>
                  </a:lnTo>
                  <a:lnTo>
                    <a:pt x="5126" y="4269"/>
                  </a:lnTo>
                  <a:lnTo>
                    <a:pt x="5189" y="4269"/>
                  </a:lnTo>
                  <a:lnTo>
                    <a:pt x="5252" y="4248"/>
                  </a:lnTo>
                  <a:lnTo>
                    <a:pt x="5168" y="4185"/>
                  </a:lnTo>
                  <a:lnTo>
                    <a:pt x="4959" y="4185"/>
                  </a:lnTo>
                  <a:lnTo>
                    <a:pt x="4771" y="4164"/>
                  </a:lnTo>
                  <a:lnTo>
                    <a:pt x="4708" y="4081"/>
                  </a:lnTo>
                  <a:lnTo>
                    <a:pt x="4708" y="3997"/>
                  </a:lnTo>
                  <a:lnTo>
                    <a:pt x="4771" y="3934"/>
                  </a:lnTo>
                  <a:lnTo>
                    <a:pt x="4813" y="3851"/>
                  </a:lnTo>
                  <a:lnTo>
                    <a:pt x="4750" y="3788"/>
                  </a:lnTo>
                  <a:lnTo>
                    <a:pt x="4666" y="3788"/>
                  </a:lnTo>
                  <a:lnTo>
                    <a:pt x="4624" y="3830"/>
                  </a:lnTo>
                  <a:lnTo>
                    <a:pt x="4541" y="3788"/>
                  </a:lnTo>
                  <a:lnTo>
                    <a:pt x="4457" y="3830"/>
                  </a:lnTo>
                  <a:lnTo>
                    <a:pt x="4352" y="3683"/>
                  </a:lnTo>
                  <a:lnTo>
                    <a:pt x="4352" y="3537"/>
                  </a:lnTo>
                  <a:lnTo>
                    <a:pt x="4248" y="3516"/>
                  </a:lnTo>
                  <a:lnTo>
                    <a:pt x="4143" y="3244"/>
                  </a:lnTo>
                  <a:lnTo>
                    <a:pt x="4101" y="3223"/>
                  </a:lnTo>
                  <a:lnTo>
                    <a:pt x="4080" y="3139"/>
                  </a:lnTo>
                  <a:lnTo>
                    <a:pt x="3934" y="3139"/>
                  </a:lnTo>
                  <a:lnTo>
                    <a:pt x="3871" y="3097"/>
                  </a:lnTo>
                  <a:lnTo>
                    <a:pt x="3808" y="2951"/>
                  </a:lnTo>
                  <a:lnTo>
                    <a:pt x="3683" y="2825"/>
                  </a:lnTo>
                  <a:lnTo>
                    <a:pt x="3662" y="2700"/>
                  </a:lnTo>
                  <a:lnTo>
                    <a:pt x="3578" y="2616"/>
                  </a:lnTo>
                  <a:lnTo>
                    <a:pt x="3494" y="2512"/>
                  </a:lnTo>
                  <a:lnTo>
                    <a:pt x="3515" y="2470"/>
                  </a:lnTo>
                  <a:lnTo>
                    <a:pt x="3766" y="2491"/>
                  </a:lnTo>
                  <a:lnTo>
                    <a:pt x="3976" y="2386"/>
                  </a:lnTo>
                  <a:lnTo>
                    <a:pt x="4017" y="2281"/>
                  </a:lnTo>
                  <a:lnTo>
                    <a:pt x="3997" y="2156"/>
                  </a:lnTo>
                  <a:lnTo>
                    <a:pt x="3829" y="1988"/>
                  </a:lnTo>
                  <a:lnTo>
                    <a:pt x="3704" y="1968"/>
                  </a:lnTo>
                  <a:lnTo>
                    <a:pt x="3662" y="1988"/>
                  </a:lnTo>
                  <a:lnTo>
                    <a:pt x="3557" y="1947"/>
                  </a:lnTo>
                  <a:lnTo>
                    <a:pt x="3348" y="1842"/>
                  </a:lnTo>
                  <a:lnTo>
                    <a:pt x="3243" y="1737"/>
                  </a:lnTo>
                  <a:lnTo>
                    <a:pt x="3097" y="1758"/>
                  </a:lnTo>
                  <a:lnTo>
                    <a:pt x="2846" y="1654"/>
                  </a:lnTo>
                  <a:lnTo>
                    <a:pt x="2825" y="1570"/>
                  </a:lnTo>
                  <a:lnTo>
                    <a:pt x="2867" y="1444"/>
                  </a:lnTo>
                  <a:lnTo>
                    <a:pt x="2888" y="1340"/>
                  </a:lnTo>
                  <a:lnTo>
                    <a:pt x="2825" y="1235"/>
                  </a:lnTo>
                  <a:lnTo>
                    <a:pt x="2616" y="1026"/>
                  </a:lnTo>
                  <a:lnTo>
                    <a:pt x="2553" y="1026"/>
                  </a:lnTo>
                  <a:lnTo>
                    <a:pt x="2511" y="1047"/>
                  </a:lnTo>
                  <a:lnTo>
                    <a:pt x="2448" y="963"/>
                  </a:lnTo>
                  <a:lnTo>
                    <a:pt x="2344" y="900"/>
                  </a:lnTo>
                  <a:lnTo>
                    <a:pt x="2323" y="817"/>
                  </a:lnTo>
                  <a:lnTo>
                    <a:pt x="2197" y="796"/>
                  </a:lnTo>
                  <a:lnTo>
                    <a:pt x="2134" y="712"/>
                  </a:lnTo>
                  <a:lnTo>
                    <a:pt x="2092" y="712"/>
                  </a:lnTo>
                  <a:lnTo>
                    <a:pt x="1988" y="649"/>
                  </a:lnTo>
                  <a:lnTo>
                    <a:pt x="1841" y="649"/>
                  </a:lnTo>
                  <a:lnTo>
                    <a:pt x="1716" y="545"/>
                  </a:lnTo>
                  <a:lnTo>
                    <a:pt x="1590" y="524"/>
                  </a:lnTo>
                  <a:lnTo>
                    <a:pt x="1381" y="398"/>
                  </a:lnTo>
                  <a:lnTo>
                    <a:pt x="1067" y="377"/>
                  </a:lnTo>
                  <a:lnTo>
                    <a:pt x="963" y="315"/>
                  </a:lnTo>
                  <a:lnTo>
                    <a:pt x="879" y="231"/>
                  </a:lnTo>
                  <a:lnTo>
                    <a:pt x="837" y="231"/>
                  </a:lnTo>
                  <a:lnTo>
                    <a:pt x="795" y="273"/>
                  </a:lnTo>
                  <a:lnTo>
                    <a:pt x="565" y="189"/>
                  </a:lnTo>
                  <a:lnTo>
                    <a:pt x="523" y="126"/>
                  </a:lnTo>
                  <a:lnTo>
                    <a:pt x="419" y="84"/>
                  </a:lnTo>
                  <a:lnTo>
                    <a:pt x="23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82"/>
            <p:cNvSpPr/>
            <p:nvPr/>
          </p:nvSpPr>
          <p:spPr>
            <a:xfrm>
              <a:off x="4567785" y="3016610"/>
              <a:ext cx="54822" cy="91389"/>
            </a:xfrm>
            <a:custGeom>
              <a:avLst/>
              <a:gdLst/>
              <a:ahLst/>
              <a:cxnLst/>
              <a:rect l="l" t="t" r="r" b="b"/>
              <a:pathLst>
                <a:path w="4604" h="8036" extrusionOk="0">
                  <a:moveTo>
                    <a:pt x="586" y="0"/>
                  </a:moveTo>
                  <a:lnTo>
                    <a:pt x="440" y="63"/>
                  </a:lnTo>
                  <a:lnTo>
                    <a:pt x="419" y="189"/>
                  </a:lnTo>
                  <a:lnTo>
                    <a:pt x="314" y="419"/>
                  </a:lnTo>
                  <a:lnTo>
                    <a:pt x="335" y="565"/>
                  </a:lnTo>
                  <a:lnTo>
                    <a:pt x="335" y="795"/>
                  </a:lnTo>
                  <a:lnTo>
                    <a:pt x="251" y="1088"/>
                  </a:lnTo>
                  <a:lnTo>
                    <a:pt x="210" y="1214"/>
                  </a:lnTo>
                  <a:lnTo>
                    <a:pt x="272" y="1402"/>
                  </a:lnTo>
                  <a:lnTo>
                    <a:pt x="272" y="1465"/>
                  </a:lnTo>
                  <a:lnTo>
                    <a:pt x="210" y="1528"/>
                  </a:lnTo>
                  <a:lnTo>
                    <a:pt x="105" y="1507"/>
                  </a:lnTo>
                  <a:lnTo>
                    <a:pt x="21" y="1402"/>
                  </a:lnTo>
                  <a:lnTo>
                    <a:pt x="0" y="1528"/>
                  </a:lnTo>
                  <a:lnTo>
                    <a:pt x="21" y="1653"/>
                  </a:lnTo>
                  <a:lnTo>
                    <a:pt x="105" y="1653"/>
                  </a:lnTo>
                  <a:lnTo>
                    <a:pt x="126" y="1716"/>
                  </a:lnTo>
                  <a:lnTo>
                    <a:pt x="63" y="1779"/>
                  </a:lnTo>
                  <a:lnTo>
                    <a:pt x="126" y="1946"/>
                  </a:lnTo>
                  <a:lnTo>
                    <a:pt x="210" y="2093"/>
                  </a:lnTo>
                  <a:lnTo>
                    <a:pt x="210" y="2302"/>
                  </a:lnTo>
                  <a:lnTo>
                    <a:pt x="251" y="2344"/>
                  </a:lnTo>
                  <a:lnTo>
                    <a:pt x="314" y="2302"/>
                  </a:lnTo>
                  <a:lnTo>
                    <a:pt x="356" y="2344"/>
                  </a:lnTo>
                  <a:lnTo>
                    <a:pt x="356" y="2448"/>
                  </a:lnTo>
                  <a:lnTo>
                    <a:pt x="461" y="2595"/>
                  </a:lnTo>
                  <a:lnTo>
                    <a:pt x="544" y="2595"/>
                  </a:lnTo>
                  <a:lnTo>
                    <a:pt x="628" y="2511"/>
                  </a:lnTo>
                  <a:lnTo>
                    <a:pt x="565" y="2448"/>
                  </a:lnTo>
                  <a:lnTo>
                    <a:pt x="565" y="2365"/>
                  </a:lnTo>
                  <a:lnTo>
                    <a:pt x="691" y="2365"/>
                  </a:lnTo>
                  <a:lnTo>
                    <a:pt x="795" y="2448"/>
                  </a:lnTo>
                  <a:lnTo>
                    <a:pt x="670" y="2595"/>
                  </a:lnTo>
                  <a:lnTo>
                    <a:pt x="628" y="2679"/>
                  </a:lnTo>
                  <a:lnTo>
                    <a:pt x="628" y="2762"/>
                  </a:lnTo>
                  <a:lnTo>
                    <a:pt x="628" y="2888"/>
                  </a:lnTo>
                  <a:lnTo>
                    <a:pt x="691" y="3013"/>
                  </a:lnTo>
                  <a:lnTo>
                    <a:pt x="733" y="2909"/>
                  </a:lnTo>
                  <a:lnTo>
                    <a:pt x="795" y="2888"/>
                  </a:lnTo>
                  <a:lnTo>
                    <a:pt x="858" y="2992"/>
                  </a:lnTo>
                  <a:lnTo>
                    <a:pt x="795" y="3097"/>
                  </a:lnTo>
                  <a:lnTo>
                    <a:pt x="795" y="3097"/>
                  </a:lnTo>
                  <a:lnTo>
                    <a:pt x="879" y="3076"/>
                  </a:lnTo>
                  <a:lnTo>
                    <a:pt x="963" y="3013"/>
                  </a:lnTo>
                  <a:cubicBezTo>
                    <a:pt x="963" y="3097"/>
                    <a:pt x="963" y="3181"/>
                    <a:pt x="984" y="3244"/>
                  </a:cubicBezTo>
                  <a:lnTo>
                    <a:pt x="900" y="3181"/>
                  </a:lnTo>
                  <a:lnTo>
                    <a:pt x="775" y="3202"/>
                  </a:lnTo>
                  <a:lnTo>
                    <a:pt x="649" y="3139"/>
                  </a:lnTo>
                  <a:lnTo>
                    <a:pt x="544" y="3202"/>
                  </a:lnTo>
                  <a:lnTo>
                    <a:pt x="565" y="3244"/>
                  </a:lnTo>
                  <a:lnTo>
                    <a:pt x="649" y="3244"/>
                  </a:lnTo>
                  <a:lnTo>
                    <a:pt x="670" y="3390"/>
                  </a:lnTo>
                  <a:lnTo>
                    <a:pt x="754" y="3411"/>
                  </a:lnTo>
                  <a:lnTo>
                    <a:pt x="816" y="3516"/>
                  </a:lnTo>
                  <a:lnTo>
                    <a:pt x="816" y="3704"/>
                  </a:lnTo>
                  <a:lnTo>
                    <a:pt x="900" y="3746"/>
                  </a:lnTo>
                  <a:lnTo>
                    <a:pt x="900" y="3850"/>
                  </a:lnTo>
                  <a:lnTo>
                    <a:pt x="1005" y="3976"/>
                  </a:lnTo>
                  <a:lnTo>
                    <a:pt x="1109" y="4018"/>
                  </a:lnTo>
                  <a:lnTo>
                    <a:pt x="1214" y="3934"/>
                  </a:lnTo>
                  <a:lnTo>
                    <a:pt x="1214" y="3850"/>
                  </a:lnTo>
                  <a:lnTo>
                    <a:pt x="1277" y="3829"/>
                  </a:lnTo>
                  <a:lnTo>
                    <a:pt x="1277" y="3725"/>
                  </a:lnTo>
                  <a:lnTo>
                    <a:pt x="1214" y="3641"/>
                  </a:lnTo>
                  <a:lnTo>
                    <a:pt x="1277" y="3557"/>
                  </a:lnTo>
                  <a:lnTo>
                    <a:pt x="1277" y="3453"/>
                  </a:lnTo>
                  <a:lnTo>
                    <a:pt x="1172" y="3411"/>
                  </a:lnTo>
                  <a:lnTo>
                    <a:pt x="1109" y="3348"/>
                  </a:lnTo>
                  <a:cubicBezTo>
                    <a:pt x="1130" y="3306"/>
                    <a:pt x="1130" y="3223"/>
                    <a:pt x="1130" y="3181"/>
                  </a:cubicBezTo>
                  <a:lnTo>
                    <a:pt x="1235" y="3097"/>
                  </a:lnTo>
                  <a:lnTo>
                    <a:pt x="1214" y="3013"/>
                  </a:lnTo>
                  <a:lnTo>
                    <a:pt x="1277" y="2930"/>
                  </a:lnTo>
                  <a:lnTo>
                    <a:pt x="1402" y="2930"/>
                  </a:lnTo>
                  <a:lnTo>
                    <a:pt x="1632" y="3034"/>
                  </a:lnTo>
                  <a:lnTo>
                    <a:pt x="1695" y="3118"/>
                  </a:lnTo>
                  <a:lnTo>
                    <a:pt x="1821" y="3202"/>
                  </a:lnTo>
                  <a:lnTo>
                    <a:pt x="1904" y="3327"/>
                  </a:lnTo>
                  <a:lnTo>
                    <a:pt x="1863" y="3306"/>
                  </a:lnTo>
                  <a:cubicBezTo>
                    <a:pt x="1800" y="3264"/>
                    <a:pt x="1716" y="3264"/>
                    <a:pt x="1632" y="3264"/>
                  </a:cubicBezTo>
                  <a:lnTo>
                    <a:pt x="1653" y="3244"/>
                  </a:lnTo>
                  <a:lnTo>
                    <a:pt x="1611" y="3139"/>
                  </a:lnTo>
                  <a:lnTo>
                    <a:pt x="1507" y="3097"/>
                  </a:lnTo>
                  <a:lnTo>
                    <a:pt x="1444" y="3181"/>
                  </a:lnTo>
                  <a:lnTo>
                    <a:pt x="1486" y="3244"/>
                  </a:lnTo>
                  <a:lnTo>
                    <a:pt x="1528" y="3285"/>
                  </a:lnTo>
                  <a:cubicBezTo>
                    <a:pt x="1507" y="3285"/>
                    <a:pt x="1486" y="3306"/>
                    <a:pt x="1444" y="3306"/>
                  </a:cubicBezTo>
                  <a:lnTo>
                    <a:pt x="1444" y="3327"/>
                  </a:lnTo>
                  <a:lnTo>
                    <a:pt x="1591" y="3327"/>
                  </a:lnTo>
                  <a:lnTo>
                    <a:pt x="1611" y="3348"/>
                  </a:lnTo>
                  <a:lnTo>
                    <a:pt x="1611" y="3327"/>
                  </a:lnTo>
                  <a:cubicBezTo>
                    <a:pt x="1695" y="3327"/>
                    <a:pt x="1758" y="3348"/>
                    <a:pt x="1842" y="3390"/>
                  </a:cubicBezTo>
                  <a:cubicBezTo>
                    <a:pt x="1850" y="3393"/>
                    <a:pt x="1858" y="3394"/>
                    <a:pt x="1866" y="3394"/>
                  </a:cubicBezTo>
                  <a:cubicBezTo>
                    <a:pt x="1915" y="3394"/>
                    <a:pt x="1946" y="3342"/>
                    <a:pt x="1946" y="3306"/>
                  </a:cubicBezTo>
                  <a:lnTo>
                    <a:pt x="1967" y="3327"/>
                  </a:lnTo>
                  <a:lnTo>
                    <a:pt x="2030" y="3327"/>
                  </a:lnTo>
                  <a:lnTo>
                    <a:pt x="2009" y="3139"/>
                  </a:lnTo>
                  <a:lnTo>
                    <a:pt x="1863" y="2930"/>
                  </a:lnTo>
                  <a:lnTo>
                    <a:pt x="1904" y="2888"/>
                  </a:lnTo>
                  <a:lnTo>
                    <a:pt x="1946" y="2888"/>
                  </a:lnTo>
                  <a:lnTo>
                    <a:pt x="2030" y="2971"/>
                  </a:lnTo>
                  <a:lnTo>
                    <a:pt x="2114" y="2992"/>
                  </a:lnTo>
                  <a:lnTo>
                    <a:pt x="2176" y="3118"/>
                  </a:lnTo>
                  <a:lnTo>
                    <a:pt x="2344" y="3181"/>
                  </a:lnTo>
                  <a:lnTo>
                    <a:pt x="2386" y="3285"/>
                  </a:lnTo>
                  <a:lnTo>
                    <a:pt x="2386" y="3411"/>
                  </a:lnTo>
                  <a:lnTo>
                    <a:pt x="2469" y="3432"/>
                  </a:lnTo>
                  <a:lnTo>
                    <a:pt x="2595" y="3599"/>
                  </a:lnTo>
                  <a:lnTo>
                    <a:pt x="2699" y="3557"/>
                  </a:lnTo>
                  <a:lnTo>
                    <a:pt x="2699" y="3516"/>
                  </a:lnTo>
                  <a:lnTo>
                    <a:pt x="2804" y="3536"/>
                  </a:lnTo>
                  <a:lnTo>
                    <a:pt x="2804" y="3599"/>
                  </a:lnTo>
                  <a:lnTo>
                    <a:pt x="2741" y="3641"/>
                  </a:lnTo>
                  <a:cubicBezTo>
                    <a:pt x="2741" y="3641"/>
                    <a:pt x="2699" y="3641"/>
                    <a:pt x="2699" y="3662"/>
                  </a:cubicBezTo>
                  <a:cubicBezTo>
                    <a:pt x="2783" y="3913"/>
                    <a:pt x="2992" y="4060"/>
                    <a:pt x="3223" y="4122"/>
                  </a:cubicBezTo>
                  <a:lnTo>
                    <a:pt x="3285" y="4122"/>
                  </a:lnTo>
                  <a:lnTo>
                    <a:pt x="3411" y="4269"/>
                  </a:lnTo>
                  <a:lnTo>
                    <a:pt x="3432" y="4290"/>
                  </a:lnTo>
                  <a:lnTo>
                    <a:pt x="3432" y="4332"/>
                  </a:lnTo>
                  <a:cubicBezTo>
                    <a:pt x="3432" y="4352"/>
                    <a:pt x="3411" y="4394"/>
                    <a:pt x="3411" y="4436"/>
                  </a:cubicBezTo>
                  <a:lnTo>
                    <a:pt x="3411" y="4436"/>
                  </a:lnTo>
                  <a:cubicBezTo>
                    <a:pt x="3411" y="4436"/>
                    <a:pt x="3411" y="4394"/>
                    <a:pt x="3453" y="4394"/>
                  </a:cubicBezTo>
                  <a:lnTo>
                    <a:pt x="3495" y="4436"/>
                  </a:lnTo>
                  <a:lnTo>
                    <a:pt x="3599" y="4478"/>
                  </a:lnTo>
                  <a:lnTo>
                    <a:pt x="3620" y="4562"/>
                  </a:lnTo>
                  <a:lnTo>
                    <a:pt x="3808" y="4562"/>
                  </a:lnTo>
                  <a:lnTo>
                    <a:pt x="3829" y="4583"/>
                  </a:lnTo>
                  <a:lnTo>
                    <a:pt x="3871" y="4562"/>
                  </a:lnTo>
                  <a:lnTo>
                    <a:pt x="3913" y="4583"/>
                  </a:lnTo>
                  <a:lnTo>
                    <a:pt x="3871" y="4499"/>
                  </a:lnTo>
                  <a:lnTo>
                    <a:pt x="3829" y="4394"/>
                  </a:lnTo>
                  <a:lnTo>
                    <a:pt x="3788" y="4352"/>
                  </a:lnTo>
                  <a:lnTo>
                    <a:pt x="3788" y="4185"/>
                  </a:lnTo>
                  <a:lnTo>
                    <a:pt x="3767" y="3976"/>
                  </a:lnTo>
                  <a:lnTo>
                    <a:pt x="3767" y="3934"/>
                  </a:lnTo>
                  <a:lnTo>
                    <a:pt x="3704" y="3913"/>
                  </a:lnTo>
                  <a:lnTo>
                    <a:pt x="3599" y="3767"/>
                  </a:lnTo>
                  <a:lnTo>
                    <a:pt x="3557" y="3662"/>
                  </a:lnTo>
                  <a:lnTo>
                    <a:pt x="3474" y="3662"/>
                  </a:lnTo>
                  <a:lnTo>
                    <a:pt x="3453" y="3704"/>
                  </a:lnTo>
                  <a:lnTo>
                    <a:pt x="3390" y="3662"/>
                  </a:lnTo>
                  <a:lnTo>
                    <a:pt x="3348" y="3662"/>
                  </a:lnTo>
                  <a:lnTo>
                    <a:pt x="3285" y="3725"/>
                  </a:lnTo>
                  <a:lnTo>
                    <a:pt x="3097" y="3725"/>
                  </a:lnTo>
                  <a:lnTo>
                    <a:pt x="3055" y="3704"/>
                  </a:lnTo>
                  <a:lnTo>
                    <a:pt x="3055" y="3767"/>
                  </a:lnTo>
                  <a:lnTo>
                    <a:pt x="3055" y="3808"/>
                  </a:lnTo>
                  <a:cubicBezTo>
                    <a:pt x="2992" y="3767"/>
                    <a:pt x="2972" y="3746"/>
                    <a:pt x="2930" y="3725"/>
                  </a:cubicBezTo>
                  <a:lnTo>
                    <a:pt x="2951" y="3620"/>
                  </a:lnTo>
                  <a:lnTo>
                    <a:pt x="2951" y="3536"/>
                  </a:lnTo>
                  <a:lnTo>
                    <a:pt x="2992" y="3495"/>
                  </a:lnTo>
                  <a:lnTo>
                    <a:pt x="2951" y="3432"/>
                  </a:lnTo>
                  <a:lnTo>
                    <a:pt x="2846" y="3432"/>
                  </a:lnTo>
                  <a:lnTo>
                    <a:pt x="2762" y="3390"/>
                  </a:lnTo>
                  <a:lnTo>
                    <a:pt x="2658" y="3390"/>
                  </a:lnTo>
                  <a:lnTo>
                    <a:pt x="2658" y="3306"/>
                  </a:lnTo>
                  <a:lnTo>
                    <a:pt x="2574" y="3097"/>
                  </a:lnTo>
                  <a:lnTo>
                    <a:pt x="2553" y="2992"/>
                  </a:lnTo>
                  <a:lnTo>
                    <a:pt x="2616" y="2971"/>
                  </a:lnTo>
                  <a:lnTo>
                    <a:pt x="2658" y="2992"/>
                  </a:lnTo>
                  <a:lnTo>
                    <a:pt x="2741" y="2992"/>
                  </a:lnTo>
                  <a:lnTo>
                    <a:pt x="2720" y="2971"/>
                  </a:lnTo>
                  <a:lnTo>
                    <a:pt x="2616" y="2888"/>
                  </a:lnTo>
                  <a:lnTo>
                    <a:pt x="2469" y="2888"/>
                  </a:lnTo>
                  <a:lnTo>
                    <a:pt x="2427" y="2783"/>
                  </a:lnTo>
                  <a:lnTo>
                    <a:pt x="2365" y="2825"/>
                  </a:lnTo>
                  <a:lnTo>
                    <a:pt x="2365" y="2930"/>
                  </a:lnTo>
                  <a:lnTo>
                    <a:pt x="2302" y="2992"/>
                  </a:lnTo>
                  <a:lnTo>
                    <a:pt x="2239" y="2930"/>
                  </a:lnTo>
                  <a:lnTo>
                    <a:pt x="2260" y="2804"/>
                  </a:lnTo>
                  <a:lnTo>
                    <a:pt x="2197" y="2679"/>
                  </a:lnTo>
                  <a:lnTo>
                    <a:pt x="2009" y="2574"/>
                  </a:lnTo>
                  <a:lnTo>
                    <a:pt x="1904" y="2574"/>
                  </a:lnTo>
                  <a:lnTo>
                    <a:pt x="1737" y="2699"/>
                  </a:lnTo>
                  <a:lnTo>
                    <a:pt x="1716" y="2783"/>
                  </a:lnTo>
                  <a:lnTo>
                    <a:pt x="1632" y="2804"/>
                  </a:lnTo>
                  <a:lnTo>
                    <a:pt x="1507" y="2762"/>
                  </a:lnTo>
                  <a:lnTo>
                    <a:pt x="1465" y="2658"/>
                  </a:lnTo>
                  <a:lnTo>
                    <a:pt x="1381" y="2574"/>
                  </a:lnTo>
                  <a:lnTo>
                    <a:pt x="1381" y="2448"/>
                  </a:lnTo>
                  <a:lnTo>
                    <a:pt x="1423" y="2365"/>
                  </a:lnTo>
                  <a:lnTo>
                    <a:pt x="1360" y="2281"/>
                  </a:lnTo>
                  <a:lnTo>
                    <a:pt x="1088" y="2239"/>
                  </a:lnTo>
                  <a:lnTo>
                    <a:pt x="1026" y="2176"/>
                  </a:lnTo>
                  <a:lnTo>
                    <a:pt x="1067" y="2051"/>
                  </a:lnTo>
                  <a:lnTo>
                    <a:pt x="1109" y="1967"/>
                  </a:lnTo>
                  <a:lnTo>
                    <a:pt x="1109" y="1842"/>
                  </a:lnTo>
                  <a:lnTo>
                    <a:pt x="1172" y="1737"/>
                  </a:lnTo>
                  <a:lnTo>
                    <a:pt x="1360" y="1549"/>
                  </a:lnTo>
                  <a:lnTo>
                    <a:pt x="1423" y="1507"/>
                  </a:lnTo>
                  <a:lnTo>
                    <a:pt x="1402" y="1570"/>
                  </a:lnTo>
                  <a:lnTo>
                    <a:pt x="1402" y="1632"/>
                  </a:lnTo>
                  <a:lnTo>
                    <a:pt x="1507" y="1465"/>
                  </a:lnTo>
                  <a:lnTo>
                    <a:pt x="1486" y="1339"/>
                  </a:lnTo>
                  <a:lnTo>
                    <a:pt x="1549" y="1193"/>
                  </a:lnTo>
                  <a:lnTo>
                    <a:pt x="1611" y="921"/>
                  </a:lnTo>
                  <a:lnTo>
                    <a:pt x="1549" y="837"/>
                  </a:lnTo>
                  <a:lnTo>
                    <a:pt x="1528" y="691"/>
                  </a:lnTo>
                  <a:lnTo>
                    <a:pt x="1465" y="649"/>
                  </a:lnTo>
                  <a:lnTo>
                    <a:pt x="1360" y="482"/>
                  </a:lnTo>
                  <a:lnTo>
                    <a:pt x="1381" y="251"/>
                  </a:lnTo>
                  <a:lnTo>
                    <a:pt x="1381" y="189"/>
                  </a:lnTo>
                  <a:lnTo>
                    <a:pt x="1381" y="105"/>
                  </a:lnTo>
                  <a:lnTo>
                    <a:pt x="1298" y="0"/>
                  </a:lnTo>
                  <a:lnTo>
                    <a:pt x="1256" y="42"/>
                  </a:lnTo>
                  <a:lnTo>
                    <a:pt x="1256" y="84"/>
                  </a:lnTo>
                  <a:lnTo>
                    <a:pt x="1172" y="168"/>
                  </a:lnTo>
                  <a:lnTo>
                    <a:pt x="1005" y="168"/>
                  </a:lnTo>
                  <a:lnTo>
                    <a:pt x="984" y="210"/>
                  </a:lnTo>
                  <a:lnTo>
                    <a:pt x="900" y="168"/>
                  </a:lnTo>
                  <a:lnTo>
                    <a:pt x="795" y="63"/>
                  </a:lnTo>
                  <a:lnTo>
                    <a:pt x="586" y="0"/>
                  </a:lnTo>
                  <a:close/>
                  <a:moveTo>
                    <a:pt x="1842" y="4060"/>
                  </a:moveTo>
                  <a:lnTo>
                    <a:pt x="1716" y="4080"/>
                  </a:lnTo>
                  <a:lnTo>
                    <a:pt x="1695" y="4164"/>
                  </a:lnTo>
                  <a:lnTo>
                    <a:pt x="1821" y="4227"/>
                  </a:lnTo>
                  <a:lnTo>
                    <a:pt x="1883" y="4248"/>
                  </a:lnTo>
                  <a:lnTo>
                    <a:pt x="1883" y="4352"/>
                  </a:lnTo>
                  <a:lnTo>
                    <a:pt x="1842" y="4457"/>
                  </a:lnTo>
                  <a:lnTo>
                    <a:pt x="1842" y="4666"/>
                  </a:lnTo>
                  <a:lnTo>
                    <a:pt x="1800" y="4792"/>
                  </a:lnTo>
                  <a:lnTo>
                    <a:pt x="1842" y="4980"/>
                  </a:lnTo>
                  <a:lnTo>
                    <a:pt x="1904" y="4959"/>
                  </a:lnTo>
                  <a:lnTo>
                    <a:pt x="1925" y="4896"/>
                  </a:lnTo>
                  <a:lnTo>
                    <a:pt x="2051" y="4813"/>
                  </a:lnTo>
                  <a:cubicBezTo>
                    <a:pt x="2093" y="4813"/>
                    <a:pt x="2114" y="4855"/>
                    <a:pt x="2135" y="4855"/>
                  </a:cubicBezTo>
                  <a:lnTo>
                    <a:pt x="2114" y="4959"/>
                  </a:lnTo>
                  <a:lnTo>
                    <a:pt x="2197" y="5001"/>
                  </a:lnTo>
                  <a:lnTo>
                    <a:pt x="2260" y="4917"/>
                  </a:lnTo>
                  <a:cubicBezTo>
                    <a:pt x="2323" y="4959"/>
                    <a:pt x="2344" y="5001"/>
                    <a:pt x="2407" y="5022"/>
                  </a:cubicBezTo>
                  <a:lnTo>
                    <a:pt x="2407" y="5106"/>
                  </a:lnTo>
                  <a:lnTo>
                    <a:pt x="2344" y="5231"/>
                  </a:lnTo>
                  <a:lnTo>
                    <a:pt x="2155" y="5294"/>
                  </a:lnTo>
                  <a:lnTo>
                    <a:pt x="2114" y="5378"/>
                  </a:lnTo>
                  <a:lnTo>
                    <a:pt x="2135" y="5545"/>
                  </a:lnTo>
                  <a:lnTo>
                    <a:pt x="2218" y="5545"/>
                  </a:lnTo>
                  <a:lnTo>
                    <a:pt x="2344" y="5629"/>
                  </a:lnTo>
                  <a:lnTo>
                    <a:pt x="2448" y="5629"/>
                  </a:lnTo>
                  <a:lnTo>
                    <a:pt x="2448" y="5754"/>
                  </a:lnTo>
                  <a:lnTo>
                    <a:pt x="2532" y="5817"/>
                  </a:lnTo>
                  <a:lnTo>
                    <a:pt x="2637" y="5754"/>
                  </a:lnTo>
                  <a:lnTo>
                    <a:pt x="2637" y="5650"/>
                  </a:lnTo>
                  <a:lnTo>
                    <a:pt x="2574" y="5587"/>
                  </a:lnTo>
                  <a:cubicBezTo>
                    <a:pt x="2616" y="5545"/>
                    <a:pt x="2637" y="5545"/>
                    <a:pt x="2658" y="5524"/>
                  </a:cubicBezTo>
                  <a:lnTo>
                    <a:pt x="2658" y="5503"/>
                  </a:lnTo>
                  <a:lnTo>
                    <a:pt x="2679" y="5587"/>
                  </a:lnTo>
                  <a:lnTo>
                    <a:pt x="2762" y="5482"/>
                  </a:lnTo>
                  <a:lnTo>
                    <a:pt x="2804" y="5231"/>
                  </a:lnTo>
                  <a:lnTo>
                    <a:pt x="2972" y="5064"/>
                  </a:lnTo>
                  <a:lnTo>
                    <a:pt x="2992" y="4959"/>
                  </a:lnTo>
                  <a:lnTo>
                    <a:pt x="2972" y="4855"/>
                  </a:lnTo>
                  <a:lnTo>
                    <a:pt x="3034" y="4771"/>
                  </a:lnTo>
                  <a:lnTo>
                    <a:pt x="3034" y="4750"/>
                  </a:lnTo>
                  <a:cubicBezTo>
                    <a:pt x="3087" y="4760"/>
                    <a:pt x="3128" y="4766"/>
                    <a:pt x="3170" y="4766"/>
                  </a:cubicBezTo>
                  <a:cubicBezTo>
                    <a:pt x="3212" y="4766"/>
                    <a:pt x="3254" y="4760"/>
                    <a:pt x="3306" y="4750"/>
                  </a:cubicBezTo>
                  <a:cubicBezTo>
                    <a:pt x="3348" y="4750"/>
                    <a:pt x="3369" y="4708"/>
                    <a:pt x="3369" y="4687"/>
                  </a:cubicBezTo>
                  <a:lnTo>
                    <a:pt x="3411" y="4750"/>
                  </a:lnTo>
                  <a:lnTo>
                    <a:pt x="3411" y="4896"/>
                  </a:lnTo>
                  <a:lnTo>
                    <a:pt x="3411" y="4917"/>
                  </a:lnTo>
                  <a:cubicBezTo>
                    <a:pt x="3390" y="4959"/>
                    <a:pt x="3390" y="4980"/>
                    <a:pt x="3411" y="4980"/>
                  </a:cubicBezTo>
                  <a:cubicBezTo>
                    <a:pt x="3453" y="5001"/>
                    <a:pt x="3453" y="5022"/>
                    <a:pt x="3474" y="5085"/>
                  </a:cubicBezTo>
                  <a:lnTo>
                    <a:pt x="3474" y="5189"/>
                  </a:lnTo>
                  <a:lnTo>
                    <a:pt x="3557" y="5231"/>
                  </a:lnTo>
                  <a:cubicBezTo>
                    <a:pt x="3599" y="5336"/>
                    <a:pt x="3683" y="5482"/>
                    <a:pt x="3704" y="5608"/>
                  </a:cubicBezTo>
                  <a:cubicBezTo>
                    <a:pt x="3716" y="5632"/>
                    <a:pt x="3750" y="5643"/>
                    <a:pt x="3780" y="5643"/>
                  </a:cubicBezTo>
                  <a:cubicBezTo>
                    <a:pt x="3801" y="5643"/>
                    <a:pt x="3821" y="5637"/>
                    <a:pt x="3829" y="5629"/>
                  </a:cubicBezTo>
                  <a:lnTo>
                    <a:pt x="3871" y="5754"/>
                  </a:lnTo>
                  <a:lnTo>
                    <a:pt x="3871" y="5838"/>
                  </a:lnTo>
                  <a:lnTo>
                    <a:pt x="3788" y="5733"/>
                  </a:lnTo>
                  <a:lnTo>
                    <a:pt x="3725" y="5733"/>
                  </a:lnTo>
                  <a:lnTo>
                    <a:pt x="3725" y="5901"/>
                  </a:lnTo>
                  <a:lnTo>
                    <a:pt x="3704" y="5943"/>
                  </a:lnTo>
                  <a:lnTo>
                    <a:pt x="3620" y="5901"/>
                  </a:lnTo>
                  <a:lnTo>
                    <a:pt x="3495" y="5838"/>
                  </a:lnTo>
                  <a:lnTo>
                    <a:pt x="3453" y="6068"/>
                  </a:lnTo>
                  <a:lnTo>
                    <a:pt x="3495" y="6110"/>
                  </a:lnTo>
                  <a:lnTo>
                    <a:pt x="3495" y="6173"/>
                  </a:lnTo>
                  <a:lnTo>
                    <a:pt x="3411" y="6215"/>
                  </a:lnTo>
                  <a:lnTo>
                    <a:pt x="3369" y="6068"/>
                  </a:lnTo>
                  <a:lnTo>
                    <a:pt x="3244" y="6131"/>
                  </a:lnTo>
                  <a:lnTo>
                    <a:pt x="3181" y="6340"/>
                  </a:lnTo>
                  <a:lnTo>
                    <a:pt x="3055" y="6424"/>
                  </a:lnTo>
                  <a:lnTo>
                    <a:pt x="2951" y="6445"/>
                  </a:lnTo>
                  <a:lnTo>
                    <a:pt x="2846" y="6549"/>
                  </a:lnTo>
                  <a:lnTo>
                    <a:pt x="2972" y="6361"/>
                  </a:lnTo>
                  <a:lnTo>
                    <a:pt x="2972" y="6173"/>
                  </a:lnTo>
                  <a:lnTo>
                    <a:pt x="2825" y="6047"/>
                  </a:lnTo>
                  <a:lnTo>
                    <a:pt x="2741" y="6047"/>
                  </a:lnTo>
                  <a:lnTo>
                    <a:pt x="2658" y="6152"/>
                  </a:lnTo>
                  <a:lnTo>
                    <a:pt x="2532" y="6215"/>
                  </a:lnTo>
                  <a:lnTo>
                    <a:pt x="2469" y="6319"/>
                  </a:lnTo>
                  <a:lnTo>
                    <a:pt x="2532" y="6424"/>
                  </a:lnTo>
                  <a:lnTo>
                    <a:pt x="2365" y="6445"/>
                  </a:lnTo>
                  <a:lnTo>
                    <a:pt x="2260" y="6424"/>
                  </a:lnTo>
                  <a:lnTo>
                    <a:pt x="2197" y="6487"/>
                  </a:lnTo>
                  <a:lnTo>
                    <a:pt x="2093" y="6529"/>
                  </a:lnTo>
                  <a:lnTo>
                    <a:pt x="1988" y="6654"/>
                  </a:lnTo>
                  <a:lnTo>
                    <a:pt x="2009" y="6738"/>
                  </a:lnTo>
                  <a:lnTo>
                    <a:pt x="1988" y="6884"/>
                  </a:lnTo>
                  <a:lnTo>
                    <a:pt x="1904" y="7052"/>
                  </a:lnTo>
                  <a:lnTo>
                    <a:pt x="2030" y="7177"/>
                  </a:lnTo>
                  <a:lnTo>
                    <a:pt x="2093" y="7093"/>
                  </a:lnTo>
                  <a:lnTo>
                    <a:pt x="2155" y="6863"/>
                  </a:lnTo>
                  <a:lnTo>
                    <a:pt x="2239" y="6801"/>
                  </a:lnTo>
                  <a:lnTo>
                    <a:pt x="2302" y="6675"/>
                  </a:lnTo>
                  <a:lnTo>
                    <a:pt x="2344" y="6654"/>
                  </a:lnTo>
                  <a:lnTo>
                    <a:pt x="2427" y="6738"/>
                  </a:lnTo>
                  <a:lnTo>
                    <a:pt x="2407" y="6863"/>
                  </a:lnTo>
                  <a:lnTo>
                    <a:pt x="2427" y="6884"/>
                  </a:lnTo>
                  <a:lnTo>
                    <a:pt x="2469" y="6863"/>
                  </a:lnTo>
                  <a:lnTo>
                    <a:pt x="2532" y="6884"/>
                  </a:lnTo>
                  <a:lnTo>
                    <a:pt x="2532" y="6780"/>
                  </a:lnTo>
                  <a:lnTo>
                    <a:pt x="2574" y="6759"/>
                  </a:lnTo>
                  <a:lnTo>
                    <a:pt x="2637" y="6780"/>
                  </a:lnTo>
                  <a:lnTo>
                    <a:pt x="2616" y="6863"/>
                  </a:lnTo>
                  <a:lnTo>
                    <a:pt x="2658" y="6863"/>
                  </a:lnTo>
                  <a:lnTo>
                    <a:pt x="2762" y="6947"/>
                  </a:lnTo>
                  <a:lnTo>
                    <a:pt x="2825" y="6947"/>
                  </a:lnTo>
                  <a:lnTo>
                    <a:pt x="2762" y="6863"/>
                  </a:lnTo>
                  <a:lnTo>
                    <a:pt x="2783" y="6801"/>
                  </a:lnTo>
                  <a:lnTo>
                    <a:pt x="2762" y="6759"/>
                  </a:lnTo>
                  <a:lnTo>
                    <a:pt x="2825" y="6696"/>
                  </a:lnTo>
                  <a:lnTo>
                    <a:pt x="2867" y="6696"/>
                  </a:lnTo>
                  <a:lnTo>
                    <a:pt x="2972" y="6801"/>
                  </a:lnTo>
                  <a:lnTo>
                    <a:pt x="3076" y="6842"/>
                  </a:lnTo>
                  <a:lnTo>
                    <a:pt x="3181" y="6905"/>
                  </a:lnTo>
                  <a:lnTo>
                    <a:pt x="3202" y="7010"/>
                  </a:lnTo>
                  <a:lnTo>
                    <a:pt x="3306" y="7093"/>
                  </a:lnTo>
                  <a:lnTo>
                    <a:pt x="3202" y="7073"/>
                  </a:lnTo>
                  <a:lnTo>
                    <a:pt x="3160" y="7093"/>
                  </a:lnTo>
                  <a:lnTo>
                    <a:pt x="3160" y="7156"/>
                  </a:lnTo>
                  <a:lnTo>
                    <a:pt x="3097" y="7219"/>
                  </a:lnTo>
                  <a:lnTo>
                    <a:pt x="3160" y="7282"/>
                  </a:lnTo>
                  <a:lnTo>
                    <a:pt x="3160" y="7365"/>
                  </a:lnTo>
                  <a:lnTo>
                    <a:pt x="3139" y="7428"/>
                  </a:lnTo>
                  <a:lnTo>
                    <a:pt x="3202" y="7533"/>
                  </a:lnTo>
                  <a:lnTo>
                    <a:pt x="3244" y="7637"/>
                  </a:lnTo>
                  <a:lnTo>
                    <a:pt x="3348" y="7784"/>
                  </a:lnTo>
                  <a:lnTo>
                    <a:pt x="3474" y="7784"/>
                  </a:lnTo>
                  <a:lnTo>
                    <a:pt x="3578" y="7847"/>
                  </a:lnTo>
                  <a:lnTo>
                    <a:pt x="3704" y="7909"/>
                  </a:lnTo>
                  <a:lnTo>
                    <a:pt x="3808" y="7847"/>
                  </a:lnTo>
                  <a:lnTo>
                    <a:pt x="3829" y="7805"/>
                  </a:lnTo>
                  <a:lnTo>
                    <a:pt x="3892" y="7742"/>
                  </a:lnTo>
                  <a:lnTo>
                    <a:pt x="3913" y="7805"/>
                  </a:lnTo>
                  <a:lnTo>
                    <a:pt x="3871" y="7889"/>
                  </a:lnTo>
                  <a:lnTo>
                    <a:pt x="3892" y="7993"/>
                  </a:lnTo>
                  <a:lnTo>
                    <a:pt x="3913" y="8035"/>
                  </a:lnTo>
                  <a:lnTo>
                    <a:pt x="3997" y="7993"/>
                  </a:lnTo>
                  <a:lnTo>
                    <a:pt x="4143" y="7784"/>
                  </a:lnTo>
                  <a:lnTo>
                    <a:pt x="4143" y="7637"/>
                  </a:lnTo>
                  <a:lnTo>
                    <a:pt x="4101" y="7575"/>
                  </a:lnTo>
                  <a:lnTo>
                    <a:pt x="4039" y="7407"/>
                  </a:lnTo>
                  <a:lnTo>
                    <a:pt x="3934" y="7324"/>
                  </a:lnTo>
                  <a:lnTo>
                    <a:pt x="3976" y="7219"/>
                  </a:lnTo>
                  <a:lnTo>
                    <a:pt x="4101" y="6989"/>
                  </a:lnTo>
                  <a:lnTo>
                    <a:pt x="4185" y="6947"/>
                  </a:lnTo>
                  <a:lnTo>
                    <a:pt x="4248" y="7052"/>
                  </a:lnTo>
                  <a:lnTo>
                    <a:pt x="4290" y="7156"/>
                  </a:lnTo>
                  <a:lnTo>
                    <a:pt x="4332" y="7219"/>
                  </a:lnTo>
                  <a:lnTo>
                    <a:pt x="4332" y="7324"/>
                  </a:lnTo>
                  <a:lnTo>
                    <a:pt x="4394" y="7512"/>
                  </a:lnTo>
                  <a:lnTo>
                    <a:pt x="4415" y="7596"/>
                  </a:lnTo>
                  <a:lnTo>
                    <a:pt x="4415" y="7512"/>
                  </a:lnTo>
                  <a:lnTo>
                    <a:pt x="4415" y="7386"/>
                  </a:lnTo>
                  <a:lnTo>
                    <a:pt x="4352" y="7219"/>
                  </a:lnTo>
                  <a:lnTo>
                    <a:pt x="4394" y="7156"/>
                  </a:lnTo>
                  <a:lnTo>
                    <a:pt x="4436" y="7156"/>
                  </a:lnTo>
                  <a:lnTo>
                    <a:pt x="4499" y="7219"/>
                  </a:lnTo>
                  <a:lnTo>
                    <a:pt x="4499" y="7156"/>
                  </a:lnTo>
                  <a:lnTo>
                    <a:pt x="4541" y="7156"/>
                  </a:lnTo>
                  <a:lnTo>
                    <a:pt x="4604" y="6989"/>
                  </a:lnTo>
                  <a:lnTo>
                    <a:pt x="4562" y="6801"/>
                  </a:lnTo>
                  <a:lnTo>
                    <a:pt x="4499" y="6696"/>
                  </a:lnTo>
                  <a:lnTo>
                    <a:pt x="4436" y="6591"/>
                  </a:lnTo>
                  <a:lnTo>
                    <a:pt x="4436" y="6466"/>
                  </a:lnTo>
                  <a:lnTo>
                    <a:pt x="4415" y="6340"/>
                  </a:lnTo>
                  <a:lnTo>
                    <a:pt x="4352" y="6424"/>
                  </a:lnTo>
                  <a:lnTo>
                    <a:pt x="4352" y="6277"/>
                  </a:lnTo>
                  <a:lnTo>
                    <a:pt x="4352" y="6215"/>
                  </a:lnTo>
                  <a:lnTo>
                    <a:pt x="4311" y="6215"/>
                  </a:lnTo>
                  <a:lnTo>
                    <a:pt x="4227" y="6131"/>
                  </a:lnTo>
                  <a:lnTo>
                    <a:pt x="4248" y="6068"/>
                  </a:lnTo>
                  <a:lnTo>
                    <a:pt x="4332" y="6068"/>
                  </a:lnTo>
                  <a:lnTo>
                    <a:pt x="4332" y="5922"/>
                  </a:lnTo>
                  <a:lnTo>
                    <a:pt x="4248" y="5796"/>
                  </a:lnTo>
                  <a:lnTo>
                    <a:pt x="4248" y="5712"/>
                  </a:lnTo>
                  <a:lnTo>
                    <a:pt x="4185" y="5796"/>
                  </a:lnTo>
                  <a:lnTo>
                    <a:pt x="4080" y="5692"/>
                  </a:lnTo>
                  <a:lnTo>
                    <a:pt x="3913" y="5545"/>
                  </a:lnTo>
                  <a:lnTo>
                    <a:pt x="3892" y="5440"/>
                  </a:lnTo>
                  <a:lnTo>
                    <a:pt x="3871" y="5440"/>
                  </a:lnTo>
                  <a:lnTo>
                    <a:pt x="3767" y="5420"/>
                  </a:lnTo>
                  <a:lnTo>
                    <a:pt x="3767" y="5503"/>
                  </a:lnTo>
                  <a:cubicBezTo>
                    <a:pt x="3725" y="5482"/>
                    <a:pt x="3725" y="5420"/>
                    <a:pt x="3704" y="5399"/>
                  </a:cubicBezTo>
                  <a:lnTo>
                    <a:pt x="3704" y="5315"/>
                  </a:lnTo>
                  <a:lnTo>
                    <a:pt x="3662" y="5210"/>
                  </a:lnTo>
                  <a:lnTo>
                    <a:pt x="3662" y="5273"/>
                  </a:lnTo>
                  <a:cubicBezTo>
                    <a:pt x="3620" y="5231"/>
                    <a:pt x="3620" y="5210"/>
                    <a:pt x="3599" y="5189"/>
                  </a:cubicBezTo>
                  <a:lnTo>
                    <a:pt x="3683" y="5168"/>
                  </a:lnTo>
                  <a:lnTo>
                    <a:pt x="3683" y="5085"/>
                  </a:lnTo>
                  <a:lnTo>
                    <a:pt x="3578" y="4896"/>
                  </a:lnTo>
                  <a:lnTo>
                    <a:pt x="3495" y="4855"/>
                  </a:lnTo>
                  <a:lnTo>
                    <a:pt x="3474" y="4666"/>
                  </a:lnTo>
                  <a:lnTo>
                    <a:pt x="3411" y="4562"/>
                  </a:lnTo>
                  <a:cubicBezTo>
                    <a:pt x="3411" y="4541"/>
                    <a:pt x="3411" y="4541"/>
                    <a:pt x="3453" y="4499"/>
                  </a:cubicBezTo>
                  <a:cubicBezTo>
                    <a:pt x="3474" y="4478"/>
                    <a:pt x="3453" y="4457"/>
                    <a:pt x="3411" y="4436"/>
                  </a:cubicBezTo>
                  <a:lnTo>
                    <a:pt x="3390" y="4457"/>
                  </a:lnTo>
                  <a:lnTo>
                    <a:pt x="3411" y="4457"/>
                  </a:lnTo>
                  <a:lnTo>
                    <a:pt x="3411" y="4478"/>
                  </a:lnTo>
                  <a:cubicBezTo>
                    <a:pt x="3411" y="4478"/>
                    <a:pt x="3390" y="4478"/>
                    <a:pt x="3390" y="4499"/>
                  </a:cubicBezTo>
                  <a:lnTo>
                    <a:pt x="3390" y="4541"/>
                  </a:lnTo>
                  <a:lnTo>
                    <a:pt x="3306" y="4562"/>
                  </a:lnTo>
                  <a:lnTo>
                    <a:pt x="3202" y="4499"/>
                  </a:lnTo>
                  <a:lnTo>
                    <a:pt x="3139" y="4499"/>
                  </a:lnTo>
                  <a:lnTo>
                    <a:pt x="3181" y="4604"/>
                  </a:lnTo>
                  <a:lnTo>
                    <a:pt x="3181" y="4666"/>
                  </a:lnTo>
                  <a:cubicBezTo>
                    <a:pt x="3097" y="4687"/>
                    <a:pt x="3055" y="4708"/>
                    <a:pt x="2972" y="4750"/>
                  </a:cubicBezTo>
                  <a:lnTo>
                    <a:pt x="2972" y="4583"/>
                  </a:lnTo>
                  <a:lnTo>
                    <a:pt x="2930" y="4604"/>
                  </a:lnTo>
                  <a:lnTo>
                    <a:pt x="2888" y="4750"/>
                  </a:lnTo>
                  <a:lnTo>
                    <a:pt x="2888" y="4792"/>
                  </a:lnTo>
                  <a:lnTo>
                    <a:pt x="2783" y="4980"/>
                  </a:lnTo>
                  <a:lnTo>
                    <a:pt x="2783" y="5106"/>
                  </a:lnTo>
                  <a:lnTo>
                    <a:pt x="2741" y="5273"/>
                  </a:lnTo>
                  <a:lnTo>
                    <a:pt x="2658" y="5378"/>
                  </a:lnTo>
                  <a:lnTo>
                    <a:pt x="2658" y="5482"/>
                  </a:lnTo>
                  <a:cubicBezTo>
                    <a:pt x="2646" y="5459"/>
                    <a:pt x="2622" y="5443"/>
                    <a:pt x="2599" y="5443"/>
                  </a:cubicBezTo>
                  <a:cubicBezTo>
                    <a:pt x="2580" y="5443"/>
                    <a:pt x="2562" y="5454"/>
                    <a:pt x="2553" y="5482"/>
                  </a:cubicBezTo>
                  <a:lnTo>
                    <a:pt x="2553" y="5315"/>
                  </a:lnTo>
                  <a:lnTo>
                    <a:pt x="2637" y="4980"/>
                  </a:lnTo>
                  <a:lnTo>
                    <a:pt x="2741" y="4876"/>
                  </a:lnTo>
                  <a:lnTo>
                    <a:pt x="2741" y="4771"/>
                  </a:lnTo>
                  <a:lnTo>
                    <a:pt x="2658" y="4687"/>
                  </a:lnTo>
                  <a:lnTo>
                    <a:pt x="2616" y="4708"/>
                  </a:lnTo>
                  <a:lnTo>
                    <a:pt x="2532" y="4687"/>
                  </a:lnTo>
                  <a:lnTo>
                    <a:pt x="2448" y="4750"/>
                  </a:lnTo>
                  <a:lnTo>
                    <a:pt x="2448" y="4855"/>
                  </a:lnTo>
                  <a:cubicBezTo>
                    <a:pt x="2427" y="4792"/>
                    <a:pt x="2365" y="4708"/>
                    <a:pt x="2323" y="4666"/>
                  </a:cubicBezTo>
                  <a:lnTo>
                    <a:pt x="2427" y="4583"/>
                  </a:lnTo>
                  <a:lnTo>
                    <a:pt x="2469" y="4457"/>
                  </a:lnTo>
                  <a:lnTo>
                    <a:pt x="2532" y="4394"/>
                  </a:lnTo>
                  <a:lnTo>
                    <a:pt x="2553" y="4290"/>
                  </a:lnTo>
                  <a:lnTo>
                    <a:pt x="2511" y="4227"/>
                  </a:lnTo>
                  <a:lnTo>
                    <a:pt x="2427" y="4269"/>
                  </a:lnTo>
                  <a:lnTo>
                    <a:pt x="2344" y="4373"/>
                  </a:lnTo>
                  <a:lnTo>
                    <a:pt x="2260" y="4269"/>
                  </a:lnTo>
                  <a:lnTo>
                    <a:pt x="2197" y="4248"/>
                  </a:lnTo>
                  <a:lnTo>
                    <a:pt x="2009" y="4248"/>
                  </a:lnTo>
                  <a:lnTo>
                    <a:pt x="2030" y="4185"/>
                  </a:lnTo>
                  <a:lnTo>
                    <a:pt x="1946" y="4164"/>
                  </a:lnTo>
                  <a:lnTo>
                    <a:pt x="1842" y="406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82"/>
            <p:cNvSpPr/>
            <p:nvPr/>
          </p:nvSpPr>
          <p:spPr>
            <a:xfrm>
              <a:off x="4595934" y="3205063"/>
              <a:ext cx="26673" cy="13340"/>
            </a:xfrm>
            <a:custGeom>
              <a:avLst/>
              <a:gdLst/>
              <a:ahLst/>
              <a:cxnLst/>
              <a:rect l="l" t="t" r="r" b="b"/>
              <a:pathLst>
                <a:path w="2240" h="1173" extrusionOk="0">
                  <a:moveTo>
                    <a:pt x="2177" y="1"/>
                  </a:moveTo>
                  <a:lnTo>
                    <a:pt x="1968" y="43"/>
                  </a:lnTo>
                  <a:lnTo>
                    <a:pt x="1821" y="43"/>
                  </a:lnTo>
                  <a:lnTo>
                    <a:pt x="1675" y="64"/>
                  </a:lnTo>
                  <a:lnTo>
                    <a:pt x="1570" y="64"/>
                  </a:lnTo>
                  <a:lnTo>
                    <a:pt x="1424" y="105"/>
                  </a:lnTo>
                  <a:lnTo>
                    <a:pt x="1193" y="105"/>
                  </a:lnTo>
                  <a:lnTo>
                    <a:pt x="1005" y="252"/>
                  </a:lnTo>
                  <a:lnTo>
                    <a:pt x="880" y="315"/>
                  </a:lnTo>
                  <a:lnTo>
                    <a:pt x="817" y="336"/>
                  </a:lnTo>
                  <a:lnTo>
                    <a:pt x="712" y="357"/>
                  </a:lnTo>
                  <a:lnTo>
                    <a:pt x="628" y="377"/>
                  </a:lnTo>
                  <a:lnTo>
                    <a:pt x="482" y="419"/>
                  </a:lnTo>
                  <a:lnTo>
                    <a:pt x="398" y="482"/>
                  </a:lnTo>
                  <a:lnTo>
                    <a:pt x="377" y="524"/>
                  </a:lnTo>
                  <a:lnTo>
                    <a:pt x="252" y="587"/>
                  </a:lnTo>
                  <a:lnTo>
                    <a:pt x="210" y="733"/>
                  </a:lnTo>
                  <a:lnTo>
                    <a:pt x="105" y="880"/>
                  </a:lnTo>
                  <a:lnTo>
                    <a:pt x="84" y="942"/>
                  </a:lnTo>
                  <a:lnTo>
                    <a:pt x="147" y="984"/>
                  </a:lnTo>
                  <a:lnTo>
                    <a:pt x="147" y="1047"/>
                  </a:lnTo>
                  <a:lnTo>
                    <a:pt x="84" y="1047"/>
                  </a:lnTo>
                  <a:lnTo>
                    <a:pt x="43" y="1005"/>
                  </a:lnTo>
                  <a:lnTo>
                    <a:pt x="1" y="1110"/>
                  </a:lnTo>
                  <a:lnTo>
                    <a:pt x="63" y="1173"/>
                  </a:lnTo>
                  <a:lnTo>
                    <a:pt x="252" y="1152"/>
                  </a:lnTo>
                  <a:lnTo>
                    <a:pt x="419" y="1047"/>
                  </a:lnTo>
                  <a:lnTo>
                    <a:pt x="503" y="1005"/>
                  </a:lnTo>
                  <a:lnTo>
                    <a:pt x="608" y="1005"/>
                  </a:lnTo>
                  <a:lnTo>
                    <a:pt x="712" y="942"/>
                  </a:lnTo>
                  <a:lnTo>
                    <a:pt x="796" y="838"/>
                  </a:lnTo>
                  <a:lnTo>
                    <a:pt x="1005" y="670"/>
                  </a:lnTo>
                  <a:lnTo>
                    <a:pt x="1047" y="587"/>
                  </a:lnTo>
                  <a:lnTo>
                    <a:pt x="1110" y="566"/>
                  </a:lnTo>
                  <a:lnTo>
                    <a:pt x="1131" y="566"/>
                  </a:lnTo>
                  <a:lnTo>
                    <a:pt x="1235" y="461"/>
                  </a:lnTo>
                  <a:lnTo>
                    <a:pt x="1340" y="440"/>
                  </a:lnTo>
                  <a:lnTo>
                    <a:pt x="1444" y="440"/>
                  </a:lnTo>
                  <a:lnTo>
                    <a:pt x="1675" y="419"/>
                  </a:lnTo>
                  <a:lnTo>
                    <a:pt x="1842" y="315"/>
                  </a:lnTo>
                  <a:lnTo>
                    <a:pt x="2030" y="252"/>
                  </a:lnTo>
                  <a:lnTo>
                    <a:pt x="2051" y="168"/>
                  </a:lnTo>
                  <a:lnTo>
                    <a:pt x="2135" y="168"/>
                  </a:lnTo>
                  <a:lnTo>
                    <a:pt x="2240" y="105"/>
                  </a:lnTo>
                  <a:lnTo>
                    <a:pt x="2240" y="43"/>
                  </a:lnTo>
                  <a:lnTo>
                    <a:pt x="217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7" name="Google Shape;4547;p82"/>
            <p:cNvGrpSpPr/>
            <p:nvPr/>
          </p:nvGrpSpPr>
          <p:grpSpPr>
            <a:xfrm>
              <a:off x="4403342" y="3107749"/>
              <a:ext cx="316680" cy="101374"/>
              <a:chOff x="5068275" y="3161675"/>
              <a:chExt cx="664875" cy="222850"/>
            </a:xfrm>
          </p:grpSpPr>
          <p:sp>
            <p:nvSpPr>
              <p:cNvPr id="4548" name="Google Shape;4548;p82"/>
              <p:cNvSpPr/>
              <p:nvPr/>
            </p:nvSpPr>
            <p:spPr>
              <a:xfrm>
                <a:off x="5408300" y="3224425"/>
                <a:ext cx="96775" cy="107800"/>
              </a:xfrm>
              <a:custGeom>
                <a:avLst/>
                <a:gdLst/>
                <a:ahLst/>
                <a:cxnLst/>
                <a:rect l="l" t="t" r="r" b="b"/>
                <a:pathLst>
                  <a:path w="3871" h="4312" extrusionOk="0">
                    <a:moveTo>
                      <a:pt x="3620" y="1"/>
                    </a:moveTo>
                    <a:lnTo>
                      <a:pt x="3515" y="43"/>
                    </a:lnTo>
                    <a:lnTo>
                      <a:pt x="3494" y="147"/>
                    </a:lnTo>
                    <a:lnTo>
                      <a:pt x="3390" y="231"/>
                    </a:lnTo>
                    <a:lnTo>
                      <a:pt x="3390" y="294"/>
                    </a:lnTo>
                    <a:lnTo>
                      <a:pt x="3285" y="357"/>
                    </a:lnTo>
                    <a:lnTo>
                      <a:pt x="3181" y="398"/>
                    </a:lnTo>
                    <a:lnTo>
                      <a:pt x="3139" y="461"/>
                    </a:lnTo>
                    <a:lnTo>
                      <a:pt x="2992" y="503"/>
                    </a:lnTo>
                    <a:lnTo>
                      <a:pt x="2720" y="440"/>
                    </a:lnTo>
                    <a:lnTo>
                      <a:pt x="2469" y="419"/>
                    </a:lnTo>
                    <a:lnTo>
                      <a:pt x="2448" y="503"/>
                    </a:lnTo>
                    <a:lnTo>
                      <a:pt x="2406" y="503"/>
                    </a:lnTo>
                    <a:lnTo>
                      <a:pt x="2260" y="398"/>
                    </a:lnTo>
                    <a:lnTo>
                      <a:pt x="2092" y="398"/>
                    </a:lnTo>
                    <a:lnTo>
                      <a:pt x="1988" y="357"/>
                    </a:lnTo>
                    <a:lnTo>
                      <a:pt x="1820" y="336"/>
                    </a:lnTo>
                    <a:lnTo>
                      <a:pt x="1737" y="398"/>
                    </a:lnTo>
                    <a:lnTo>
                      <a:pt x="1674" y="336"/>
                    </a:lnTo>
                    <a:lnTo>
                      <a:pt x="1569" y="231"/>
                    </a:lnTo>
                    <a:lnTo>
                      <a:pt x="1381" y="210"/>
                    </a:lnTo>
                    <a:lnTo>
                      <a:pt x="1276" y="210"/>
                    </a:lnTo>
                    <a:lnTo>
                      <a:pt x="1276" y="336"/>
                    </a:lnTo>
                    <a:lnTo>
                      <a:pt x="1193" y="398"/>
                    </a:lnTo>
                    <a:lnTo>
                      <a:pt x="1151" y="503"/>
                    </a:lnTo>
                    <a:lnTo>
                      <a:pt x="1067" y="566"/>
                    </a:lnTo>
                    <a:lnTo>
                      <a:pt x="900" y="524"/>
                    </a:lnTo>
                    <a:lnTo>
                      <a:pt x="774" y="545"/>
                    </a:lnTo>
                    <a:lnTo>
                      <a:pt x="712" y="608"/>
                    </a:lnTo>
                    <a:lnTo>
                      <a:pt x="753" y="650"/>
                    </a:lnTo>
                    <a:lnTo>
                      <a:pt x="586" y="775"/>
                    </a:lnTo>
                    <a:lnTo>
                      <a:pt x="586" y="942"/>
                    </a:lnTo>
                    <a:lnTo>
                      <a:pt x="628" y="1047"/>
                    </a:lnTo>
                    <a:lnTo>
                      <a:pt x="628" y="1235"/>
                    </a:lnTo>
                    <a:lnTo>
                      <a:pt x="586" y="1298"/>
                    </a:lnTo>
                    <a:lnTo>
                      <a:pt x="649" y="1445"/>
                    </a:lnTo>
                    <a:lnTo>
                      <a:pt x="670" y="1549"/>
                    </a:lnTo>
                    <a:lnTo>
                      <a:pt x="628" y="1486"/>
                    </a:lnTo>
                    <a:lnTo>
                      <a:pt x="565" y="1403"/>
                    </a:lnTo>
                    <a:lnTo>
                      <a:pt x="523" y="1445"/>
                    </a:lnTo>
                    <a:lnTo>
                      <a:pt x="440" y="1507"/>
                    </a:lnTo>
                    <a:lnTo>
                      <a:pt x="335" y="1570"/>
                    </a:lnTo>
                    <a:lnTo>
                      <a:pt x="314" y="1675"/>
                    </a:lnTo>
                    <a:lnTo>
                      <a:pt x="335" y="1800"/>
                    </a:lnTo>
                    <a:lnTo>
                      <a:pt x="314" y="1905"/>
                    </a:lnTo>
                    <a:lnTo>
                      <a:pt x="335" y="2135"/>
                    </a:lnTo>
                    <a:lnTo>
                      <a:pt x="314" y="2198"/>
                    </a:lnTo>
                    <a:lnTo>
                      <a:pt x="272" y="2303"/>
                    </a:lnTo>
                    <a:lnTo>
                      <a:pt x="188" y="2323"/>
                    </a:lnTo>
                    <a:lnTo>
                      <a:pt x="188" y="2449"/>
                    </a:lnTo>
                    <a:lnTo>
                      <a:pt x="63" y="2554"/>
                    </a:lnTo>
                    <a:lnTo>
                      <a:pt x="42" y="2721"/>
                    </a:lnTo>
                    <a:lnTo>
                      <a:pt x="42" y="2763"/>
                    </a:lnTo>
                    <a:lnTo>
                      <a:pt x="0" y="2826"/>
                    </a:lnTo>
                    <a:lnTo>
                      <a:pt x="63" y="3035"/>
                    </a:lnTo>
                    <a:lnTo>
                      <a:pt x="126" y="3139"/>
                    </a:lnTo>
                    <a:lnTo>
                      <a:pt x="168" y="3119"/>
                    </a:lnTo>
                    <a:lnTo>
                      <a:pt x="251" y="3119"/>
                    </a:lnTo>
                    <a:lnTo>
                      <a:pt x="335" y="3056"/>
                    </a:lnTo>
                    <a:lnTo>
                      <a:pt x="377" y="3077"/>
                    </a:lnTo>
                    <a:lnTo>
                      <a:pt x="419" y="3223"/>
                    </a:lnTo>
                    <a:lnTo>
                      <a:pt x="523" y="3495"/>
                    </a:lnTo>
                    <a:lnTo>
                      <a:pt x="481" y="3558"/>
                    </a:lnTo>
                    <a:lnTo>
                      <a:pt x="440" y="3704"/>
                    </a:lnTo>
                    <a:lnTo>
                      <a:pt x="356" y="3851"/>
                    </a:lnTo>
                    <a:lnTo>
                      <a:pt x="356" y="4081"/>
                    </a:lnTo>
                    <a:lnTo>
                      <a:pt x="356" y="4269"/>
                    </a:lnTo>
                    <a:lnTo>
                      <a:pt x="440" y="4269"/>
                    </a:lnTo>
                    <a:lnTo>
                      <a:pt x="523" y="4311"/>
                    </a:lnTo>
                    <a:lnTo>
                      <a:pt x="628" y="4311"/>
                    </a:lnTo>
                    <a:lnTo>
                      <a:pt x="670" y="4269"/>
                    </a:lnTo>
                    <a:lnTo>
                      <a:pt x="774" y="4290"/>
                    </a:lnTo>
                    <a:lnTo>
                      <a:pt x="879" y="4269"/>
                    </a:lnTo>
                    <a:lnTo>
                      <a:pt x="963" y="4311"/>
                    </a:lnTo>
                    <a:lnTo>
                      <a:pt x="984" y="4227"/>
                    </a:lnTo>
                    <a:lnTo>
                      <a:pt x="963" y="4102"/>
                    </a:lnTo>
                    <a:lnTo>
                      <a:pt x="879" y="4060"/>
                    </a:lnTo>
                    <a:lnTo>
                      <a:pt x="858" y="3914"/>
                    </a:lnTo>
                    <a:lnTo>
                      <a:pt x="942" y="3809"/>
                    </a:lnTo>
                    <a:lnTo>
                      <a:pt x="963" y="3600"/>
                    </a:lnTo>
                    <a:lnTo>
                      <a:pt x="942" y="3432"/>
                    </a:lnTo>
                    <a:lnTo>
                      <a:pt x="879" y="3391"/>
                    </a:lnTo>
                    <a:lnTo>
                      <a:pt x="1004" y="3223"/>
                    </a:lnTo>
                    <a:lnTo>
                      <a:pt x="1046" y="3056"/>
                    </a:lnTo>
                    <a:lnTo>
                      <a:pt x="1004" y="2909"/>
                    </a:lnTo>
                    <a:lnTo>
                      <a:pt x="942" y="2826"/>
                    </a:lnTo>
                    <a:lnTo>
                      <a:pt x="942" y="2763"/>
                    </a:lnTo>
                    <a:lnTo>
                      <a:pt x="1067" y="2700"/>
                    </a:lnTo>
                    <a:lnTo>
                      <a:pt x="1088" y="2616"/>
                    </a:lnTo>
                    <a:lnTo>
                      <a:pt x="1214" y="2595"/>
                    </a:lnTo>
                    <a:lnTo>
                      <a:pt x="1318" y="2637"/>
                    </a:lnTo>
                    <a:lnTo>
                      <a:pt x="1318" y="2700"/>
                    </a:lnTo>
                    <a:lnTo>
                      <a:pt x="1381" y="2763"/>
                    </a:lnTo>
                    <a:lnTo>
                      <a:pt x="1381" y="2909"/>
                    </a:lnTo>
                    <a:lnTo>
                      <a:pt x="1276" y="3014"/>
                    </a:lnTo>
                    <a:lnTo>
                      <a:pt x="1276" y="3119"/>
                    </a:lnTo>
                    <a:lnTo>
                      <a:pt x="1318" y="3223"/>
                    </a:lnTo>
                    <a:lnTo>
                      <a:pt x="1402" y="3244"/>
                    </a:lnTo>
                    <a:lnTo>
                      <a:pt x="1486" y="3328"/>
                    </a:lnTo>
                    <a:lnTo>
                      <a:pt x="1611" y="3391"/>
                    </a:lnTo>
                    <a:lnTo>
                      <a:pt x="1632" y="3495"/>
                    </a:lnTo>
                    <a:lnTo>
                      <a:pt x="1590" y="3495"/>
                    </a:lnTo>
                    <a:lnTo>
                      <a:pt x="1569" y="3704"/>
                    </a:lnTo>
                    <a:lnTo>
                      <a:pt x="1590" y="3851"/>
                    </a:lnTo>
                    <a:lnTo>
                      <a:pt x="1674" y="3872"/>
                    </a:lnTo>
                    <a:lnTo>
                      <a:pt x="1737" y="3851"/>
                    </a:lnTo>
                    <a:lnTo>
                      <a:pt x="1883" y="3893"/>
                    </a:lnTo>
                    <a:lnTo>
                      <a:pt x="1946" y="3872"/>
                    </a:lnTo>
                    <a:lnTo>
                      <a:pt x="1946" y="3851"/>
                    </a:lnTo>
                    <a:lnTo>
                      <a:pt x="1925" y="3746"/>
                    </a:lnTo>
                    <a:lnTo>
                      <a:pt x="2030" y="3663"/>
                    </a:lnTo>
                    <a:lnTo>
                      <a:pt x="2113" y="3642"/>
                    </a:lnTo>
                    <a:lnTo>
                      <a:pt x="2260" y="3558"/>
                    </a:lnTo>
                    <a:lnTo>
                      <a:pt x="2427" y="3579"/>
                    </a:lnTo>
                    <a:lnTo>
                      <a:pt x="2511" y="3495"/>
                    </a:lnTo>
                    <a:lnTo>
                      <a:pt x="2532" y="3537"/>
                    </a:lnTo>
                    <a:lnTo>
                      <a:pt x="2616" y="3537"/>
                    </a:lnTo>
                    <a:lnTo>
                      <a:pt x="2657" y="3453"/>
                    </a:lnTo>
                    <a:lnTo>
                      <a:pt x="2657" y="3391"/>
                    </a:lnTo>
                    <a:lnTo>
                      <a:pt x="2511" y="3370"/>
                    </a:lnTo>
                    <a:lnTo>
                      <a:pt x="2448" y="3391"/>
                    </a:lnTo>
                    <a:lnTo>
                      <a:pt x="2281" y="3391"/>
                    </a:lnTo>
                    <a:lnTo>
                      <a:pt x="2281" y="3328"/>
                    </a:lnTo>
                    <a:lnTo>
                      <a:pt x="2239" y="3328"/>
                    </a:lnTo>
                    <a:lnTo>
                      <a:pt x="2239" y="3244"/>
                    </a:lnTo>
                    <a:lnTo>
                      <a:pt x="2197" y="3244"/>
                    </a:lnTo>
                    <a:lnTo>
                      <a:pt x="2134" y="3265"/>
                    </a:lnTo>
                    <a:lnTo>
                      <a:pt x="2134" y="3223"/>
                    </a:lnTo>
                    <a:lnTo>
                      <a:pt x="2030" y="3181"/>
                    </a:lnTo>
                    <a:lnTo>
                      <a:pt x="2009" y="3119"/>
                    </a:lnTo>
                    <a:lnTo>
                      <a:pt x="2051" y="3035"/>
                    </a:lnTo>
                    <a:lnTo>
                      <a:pt x="2092" y="2972"/>
                    </a:lnTo>
                    <a:lnTo>
                      <a:pt x="2134" y="3014"/>
                    </a:lnTo>
                    <a:lnTo>
                      <a:pt x="2134" y="3014"/>
                    </a:lnTo>
                    <a:lnTo>
                      <a:pt x="2113" y="2930"/>
                    </a:lnTo>
                    <a:lnTo>
                      <a:pt x="2155" y="2930"/>
                    </a:lnTo>
                    <a:lnTo>
                      <a:pt x="2197" y="2867"/>
                    </a:lnTo>
                    <a:lnTo>
                      <a:pt x="2134" y="2826"/>
                    </a:lnTo>
                    <a:lnTo>
                      <a:pt x="2051" y="2805"/>
                    </a:lnTo>
                    <a:lnTo>
                      <a:pt x="2092" y="2742"/>
                    </a:lnTo>
                    <a:lnTo>
                      <a:pt x="2051" y="2658"/>
                    </a:lnTo>
                    <a:lnTo>
                      <a:pt x="1988" y="2616"/>
                    </a:lnTo>
                    <a:lnTo>
                      <a:pt x="1904" y="2616"/>
                    </a:lnTo>
                    <a:lnTo>
                      <a:pt x="1883" y="2491"/>
                    </a:lnTo>
                    <a:lnTo>
                      <a:pt x="1716" y="2323"/>
                    </a:lnTo>
                    <a:lnTo>
                      <a:pt x="1611" y="2240"/>
                    </a:lnTo>
                    <a:lnTo>
                      <a:pt x="1569" y="2135"/>
                    </a:lnTo>
                    <a:lnTo>
                      <a:pt x="1569" y="2093"/>
                    </a:lnTo>
                    <a:lnTo>
                      <a:pt x="1611" y="2093"/>
                    </a:lnTo>
                    <a:lnTo>
                      <a:pt x="1632" y="2177"/>
                    </a:lnTo>
                    <a:lnTo>
                      <a:pt x="1737" y="2177"/>
                    </a:lnTo>
                    <a:lnTo>
                      <a:pt x="1841" y="2093"/>
                    </a:lnTo>
                    <a:lnTo>
                      <a:pt x="1883" y="2010"/>
                    </a:lnTo>
                    <a:lnTo>
                      <a:pt x="2092" y="1926"/>
                    </a:lnTo>
                    <a:lnTo>
                      <a:pt x="2260" y="1800"/>
                    </a:lnTo>
                    <a:lnTo>
                      <a:pt x="2344" y="1675"/>
                    </a:lnTo>
                    <a:lnTo>
                      <a:pt x="2448" y="1612"/>
                    </a:lnTo>
                    <a:lnTo>
                      <a:pt x="2448" y="1549"/>
                    </a:lnTo>
                    <a:lnTo>
                      <a:pt x="2574" y="1507"/>
                    </a:lnTo>
                    <a:lnTo>
                      <a:pt x="2678" y="1570"/>
                    </a:lnTo>
                    <a:lnTo>
                      <a:pt x="2762" y="1591"/>
                    </a:lnTo>
                    <a:lnTo>
                      <a:pt x="2867" y="1445"/>
                    </a:lnTo>
                    <a:lnTo>
                      <a:pt x="2867" y="1361"/>
                    </a:lnTo>
                    <a:lnTo>
                      <a:pt x="2741" y="1298"/>
                    </a:lnTo>
                    <a:lnTo>
                      <a:pt x="2469" y="1340"/>
                    </a:lnTo>
                    <a:lnTo>
                      <a:pt x="2364" y="1403"/>
                    </a:lnTo>
                    <a:lnTo>
                      <a:pt x="2197" y="1403"/>
                    </a:lnTo>
                    <a:lnTo>
                      <a:pt x="2113" y="1445"/>
                    </a:lnTo>
                    <a:lnTo>
                      <a:pt x="2009" y="1549"/>
                    </a:lnTo>
                    <a:lnTo>
                      <a:pt x="1820" y="1549"/>
                    </a:lnTo>
                    <a:lnTo>
                      <a:pt x="1716" y="1486"/>
                    </a:lnTo>
                    <a:lnTo>
                      <a:pt x="1611" y="1466"/>
                    </a:lnTo>
                    <a:lnTo>
                      <a:pt x="1507" y="1591"/>
                    </a:lnTo>
                    <a:lnTo>
                      <a:pt x="1423" y="1800"/>
                    </a:lnTo>
                    <a:lnTo>
                      <a:pt x="1297" y="1863"/>
                    </a:lnTo>
                    <a:lnTo>
                      <a:pt x="1193" y="1821"/>
                    </a:lnTo>
                    <a:lnTo>
                      <a:pt x="1172" y="1779"/>
                    </a:lnTo>
                    <a:lnTo>
                      <a:pt x="1004" y="1612"/>
                    </a:lnTo>
                    <a:lnTo>
                      <a:pt x="858" y="1486"/>
                    </a:lnTo>
                    <a:lnTo>
                      <a:pt x="774" y="1277"/>
                    </a:lnTo>
                    <a:lnTo>
                      <a:pt x="795" y="1047"/>
                    </a:lnTo>
                    <a:lnTo>
                      <a:pt x="879" y="838"/>
                    </a:lnTo>
                    <a:lnTo>
                      <a:pt x="984" y="733"/>
                    </a:lnTo>
                    <a:lnTo>
                      <a:pt x="1109" y="670"/>
                    </a:lnTo>
                    <a:lnTo>
                      <a:pt x="1276" y="754"/>
                    </a:lnTo>
                    <a:lnTo>
                      <a:pt x="1465" y="775"/>
                    </a:lnTo>
                    <a:lnTo>
                      <a:pt x="1674" y="670"/>
                    </a:lnTo>
                    <a:lnTo>
                      <a:pt x="1820" y="670"/>
                    </a:lnTo>
                    <a:lnTo>
                      <a:pt x="1883" y="754"/>
                    </a:lnTo>
                    <a:lnTo>
                      <a:pt x="1988" y="754"/>
                    </a:lnTo>
                    <a:lnTo>
                      <a:pt x="2051" y="712"/>
                    </a:lnTo>
                    <a:lnTo>
                      <a:pt x="2281" y="733"/>
                    </a:lnTo>
                    <a:lnTo>
                      <a:pt x="2427" y="733"/>
                    </a:lnTo>
                    <a:lnTo>
                      <a:pt x="2448" y="712"/>
                    </a:lnTo>
                    <a:lnTo>
                      <a:pt x="2574" y="712"/>
                    </a:lnTo>
                    <a:lnTo>
                      <a:pt x="2678" y="754"/>
                    </a:lnTo>
                    <a:lnTo>
                      <a:pt x="2720" y="817"/>
                    </a:lnTo>
                    <a:lnTo>
                      <a:pt x="2825" y="859"/>
                    </a:lnTo>
                    <a:lnTo>
                      <a:pt x="3264" y="754"/>
                    </a:lnTo>
                    <a:lnTo>
                      <a:pt x="3453" y="629"/>
                    </a:lnTo>
                    <a:lnTo>
                      <a:pt x="3494" y="524"/>
                    </a:lnTo>
                    <a:lnTo>
                      <a:pt x="3578" y="524"/>
                    </a:lnTo>
                    <a:lnTo>
                      <a:pt x="3620" y="440"/>
                    </a:lnTo>
                    <a:lnTo>
                      <a:pt x="3704" y="398"/>
                    </a:lnTo>
                    <a:lnTo>
                      <a:pt x="3766" y="294"/>
                    </a:lnTo>
                    <a:lnTo>
                      <a:pt x="3808" y="210"/>
                    </a:lnTo>
                    <a:lnTo>
                      <a:pt x="3871" y="147"/>
                    </a:lnTo>
                    <a:lnTo>
                      <a:pt x="3808" y="106"/>
                    </a:lnTo>
                    <a:lnTo>
                      <a:pt x="3787" y="43"/>
                    </a:lnTo>
                    <a:lnTo>
                      <a:pt x="362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82"/>
              <p:cNvSpPr/>
              <p:nvPr/>
            </p:nvSpPr>
            <p:spPr>
              <a:xfrm>
                <a:off x="5587700" y="3253200"/>
                <a:ext cx="145450" cy="131325"/>
              </a:xfrm>
              <a:custGeom>
                <a:avLst/>
                <a:gdLst/>
                <a:ahLst/>
                <a:cxnLst/>
                <a:rect l="l" t="t" r="r" b="b"/>
                <a:pathLst>
                  <a:path w="5818" h="5253" extrusionOk="0">
                    <a:moveTo>
                      <a:pt x="922" y="1"/>
                    </a:moveTo>
                    <a:lnTo>
                      <a:pt x="775" y="22"/>
                    </a:lnTo>
                    <a:lnTo>
                      <a:pt x="712" y="84"/>
                    </a:lnTo>
                    <a:lnTo>
                      <a:pt x="566" y="189"/>
                    </a:lnTo>
                    <a:lnTo>
                      <a:pt x="482" y="210"/>
                    </a:lnTo>
                    <a:lnTo>
                      <a:pt x="398" y="294"/>
                    </a:lnTo>
                    <a:lnTo>
                      <a:pt x="252" y="294"/>
                    </a:lnTo>
                    <a:lnTo>
                      <a:pt x="147" y="356"/>
                    </a:lnTo>
                    <a:lnTo>
                      <a:pt x="189" y="440"/>
                    </a:lnTo>
                    <a:lnTo>
                      <a:pt x="168" y="524"/>
                    </a:lnTo>
                    <a:lnTo>
                      <a:pt x="43" y="608"/>
                    </a:lnTo>
                    <a:lnTo>
                      <a:pt x="1" y="670"/>
                    </a:lnTo>
                    <a:lnTo>
                      <a:pt x="147" y="712"/>
                    </a:lnTo>
                    <a:lnTo>
                      <a:pt x="252" y="649"/>
                    </a:lnTo>
                    <a:lnTo>
                      <a:pt x="273" y="608"/>
                    </a:lnTo>
                    <a:lnTo>
                      <a:pt x="315" y="670"/>
                    </a:lnTo>
                    <a:lnTo>
                      <a:pt x="503" y="754"/>
                    </a:lnTo>
                    <a:lnTo>
                      <a:pt x="566" y="859"/>
                    </a:lnTo>
                    <a:lnTo>
                      <a:pt x="524" y="921"/>
                    </a:lnTo>
                    <a:lnTo>
                      <a:pt x="566" y="1047"/>
                    </a:lnTo>
                    <a:lnTo>
                      <a:pt x="691" y="1131"/>
                    </a:lnTo>
                    <a:lnTo>
                      <a:pt x="796" y="1152"/>
                    </a:lnTo>
                    <a:lnTo>
                      <a:pt x="901" y="1131"/>
                    </a:lnTo>
                    <a:lnTo>
                      <a:pt x="984" y="1172"/>
                    </a:lnTo>
                    <a:lnTo>
                      <a:pt x="1026" y="1131"/>
                    </a:lnTo>
                    <a:lnTo>
                      <a:pt x="1110" y="1152"/>
                    </a:lnTo>
                    <a:lnTo>
                      <a:pt x="1298" y="1131"/>
                    </a:lnTo>
                    <a:lnTo>
                      <a:pt x="1340" y="1152"/>
                    </a:lnTo>
                    <a:lnTo>
                      <a:pt x="1424" y="1131"/>
                    </a:lnTo>
                    <a:lnTo>
                      <a:pt x="1361" y="1068"/>
                    </a:lnTo>
                    <a:lnTo>
                      <a:pt x="1654" y="1089"/>
                    </a:lnTo>
                    <a:lnTo>
                      <a:pt x="1717" y="1172"/>
                    </a:lnTo>
                    <a:lnTo>
                      <a:pt x="1675" y="1298"/>
                    </a:lnTo>
                    <a:lnTo>
                      <a:pt x="1633" y="1277"/>
                    </a:lnTo>
                    <a:lnTo>
                      <a:pt x="1549" y="1361"/>
                    </a:lnTo>
                    <a:lnTo>
                      <a:pt x="1507" y="1465"/>
                    </a:lnTo>
                    <a:lnTo>
                      <a:pt x="1445" y="1361"/>
                    </a:lnTo>
                    <a:lnTo>
                      <a:pt x="1256" y="1277"/>
                    </a:lnTo>
                    <a:lnTo>
                      <a:pt x="1194" y="1298"/>
                    </a:lnTo>
                    <a:lnTo>
                      <a:pt x="1131" y="1465"/>
                    </a:lnTo>
                    <a:lnTo>
                      <a:pt x="1026" y="1507"/>
                    </a:lnTo>
                    <a:lnTo>
                      <a:pt x="922" y="1465"/>
                    </a:lnTo>
                    <a:lnTo>
                      <a:pt x="817" y="1465"/>
                    </a:lnTo>
                    <a:lnTo>
                      <a:pt x="775" y="1403"/>
                    </a:lnTo>
                    <a:lnTo>
                      <a:pt x="629" y="1444"/>
                    </a:lnTo>
                    <a:lnTo>
                      <a:pt x="566" y="1507"/>
                    </a:lnTo>
                    <a:lnTo>
                      <a:pt x="608" y="1570"/>
                    </a:lnTo>
                    <a:lnTo>
                      <a:pt x="733" y="1591"/>
                    </a:lnTo>
                    <a:lnTo>
                      <a:pt x="838" y="1654"/>
                    </a:lnTo>
                    <a:lnTo>
                      <a:pt x="901" y="1779"/>
                    </a:lnTo>
                    <a:lnTo>
                      <a:pt x="942" y="1821"/>
                    </a:lnTo>
                    <a:lnTo>
                      <a:pt x="1005" y="1800"/>
                    </a:lnTo>
                    <a:lnTo>
                      <a:pt x="1026" y="1884"/>
                    </a:lnTo>
                    <a:lnTo>
                      <a:pt x="1026" y="1968"/>
                    </a:lnTo>
                    <a:lnTo>
                      <a:pt x="984" y="1988"/>
                    </a:lnTo>
                    <a:lnTo>
                      <a:pt x="942" y="2072"/>
                    </a:lnTo>
                    <a:lnTo>
                      <a:pt x="1047" y="2240"/>
                    </a:lnTo>
                    <a:lnTo>
                      <a:pt x="1152" y="2281"/>
                    </a:lnTo>
                    <a:lnTo>
                      <a:pt x="1256" y="2240"/>
                    </a:lnTo>
                    <a:lnTo>
                      <a:pt x="1403" y="2114"/>
                    </a:lnTo>
                    <a:lnTo>
                      <a:pt x="1361" y="2009"/>
                    </a:lnTo>
                    <a:lnTo>
                      <a:pt x="1466" y="1863"/>
                    </a:lnTo>
                    <a:lnTo>
                      <a:pt x="1507" y="1821"/>
                    </a:lnTo>
                    <a:lnTo>
                      <a:pt x="1528" y="1758"/>
                    </a:lnTo>
                    <a:lnTo>
                      <a:pt x="1570" y="1612"/>
                    </a:lnTo>
                    <a:lnTo>
                      <a:pt x="1633" y="1507"/>
                    </a:lnTo>
                    <a:lnTo>
                      <a:pt x="1633" y="1654"/>
                    </a:lnTo>
                    <a:lnTo>
                      <a:pt x="1549" y="1716"/>
                    </a:lnTo>
                    <a:lnTo>
                      <a:pt x="1612" y="1863"/>
                    </a:lnTo>
                    <a:lnTo>
                      <a:pt x="1654" y="1988"/>
                    </a:lnTo>
                    <a:lnTo>
                      <a:pt x="1717" y="2072"/>
                    </a:lnTo>
                    <a:lnTo>
                      <a:pt x="1738" y="2009"/>
                    </a:lnTo>
                    <a:lnTo>
                      <a:pt x="1779" y="2009"/>
                    </a:lnTo>
                    <a:lnTo>
                      <a:pt x="1842" y="2030"/>
                    </a:lnTo>
                    <a:lnTo>
                      <a:pt x="1842" y="2135"/>
                    </a:lnTo>
                    <a:lnTo>
                      <a:pt x="1884" y="2093"/>
                    </a:lnTo>
                    <a:lnTo>
                      <a:pt x="1947" y="2093"/>
                    </a:lnTo>
                    <a:lnTo>
                      <a:pt x="1968" y="2135"/>
                    </a:lnTo>
                    <a:lnTo>
                      <a:pt x="2051" y="2177"/>
                    </a:lnTo>
                    <a:lnTo>
                      <a:pt x="2156" y="2135"/>
                    </a:lnTo>
                    <a:lnTo>
                      <a:pt x="2240" y="2135"/>
                    </a:lnTo>
                    <a:lnTo>
                      <a:pt x="2240" y="2177"/>
                    </a:lnTo>
                    <a:lnTo>
                      <a:pt x="2093" y="2177"/>
                    </a:lnTo>
                    <a:lnTo>
                      <a:pt x="2093" y="2281"/>
                    </a:lnTo>
                    <a:lnTo>
                      <a:pt x="2240" y="2302"/>
                    </a:lnTo>
                    <a:lnTo>
                      <a:pt x="2240" y="2323"/>
                    </a:lnTo>
                    <a:lnTo>
                      <a:pt x="2261" y="2386"/>
                    </a:lnTo>
                    <a:lnTo>
                      <a:pt x="2407" y="2449"/>
                    </a:lnTo>
                    <a:lnTo>
                      <a:pt x="2575" y="2449"/>
                    </a:lnTo>
                    <a:lnTo>
                      <a:pt x="2930" y="2553"/>
                    </a:lnTo>
                    <a:lnTo>
                      <a:pt x="3286" y="2658"/>
                    </a:lnTo>
                    <a:lnTo>
                      <a:pt x="3391" y="2658"/>
                    </a:lnTo>
                    <a:lnTo>
                      <a:pt x="3537" y="2721"/>
                    </a:lnTo>
                    <a:lnTo>
                      <a:pt x="3558" y="2825"/>
                    </a:lnTo>
                    <a:lnTo>
                      <a:pt x="3725" y="2867"/>
                    </a:lnTo>
                    <a:lnTo>
                      <a:pt x="3830" y="2867"/>
                    </a:lnTo>
                    <a:lnTo>
                      <a:pt x="3914" y="2825"/>
                    </a:lnTo>
                    <a:lnTo>
                      <a:pt x="3914" y="2825"/>
                    </a:lnTo>
                    <a:lnTo>
                      <a:pt x="3830" y="2951"/>
                    </a:lnTo>
                    <a:lnTo>
                      <a:pt x="3851" y="2972"/>
                    </a:lnTo>
                    <a:lnTo>
                      <a:pt x="3935" y="2951"/>
                    </a:lnTo>
                    <a:lnTo>
                      <a:pt x="3955" y="3014"/>
                    </a:lnTo>
                    <a:lnTo>
                      <a:pt x="4081" y="2972"/>
                    </a:lnTo>
                    <a:lnTo>
                      <a:pt x="4018" y="3035"/>
                    </a:lnTo>
                    <a:lnTo>
                      <a:pt x="4060" y="3076"/>
                    </a:lnTo>
                    <a:lnTo>
                      <a:pt x="4039" y="3139"/>
                    </a:lnTo>
                    <a:lnTo>
                      <a:pt x="4081" y="3181"/>
                    </a:lnTo>
                    <a:lnTo>
                      <a:pt x="4186" y="3160"/>
                    </a:lnTo>
                    <a:lnTo>
                      <a:pt x="4081" y="3265"/>
                    </a:lnTo>
                    <a:lnTo>
                      <a:pt x="4081" y="3328"/>
                    </a:lnTo>
                    <a:lnTo>
                      <a:pt x="4227" y="3453"/>
                    </a:lnTo>
                    <a:lnTo>
                      <a:pt x="4186" y="3558"/>
                    </a:lnTo>
                    <a:lnTo>
                      <a:pt x="4227" y="3641"/>
                    </a:lnTo>
                    <a:lnTo>
                      <a:pt x="4332" y="3704"/>
                    </a:lnTo>
                    <a:lnTo>
                      <a:pt x="4479" y="3809"/>
                    </a:lnTo>
                    <a:lnTo>
                      <a:pt x="4499" y="3872"/>
                    </a:lnTo>
                    <a:lnTo>
                      <a:pt x="4374" y="3872"/>
                    </a:lnTo>
                    <a:lnTo>
                      <a:pt x="4353" y="3955"/>
                    </a:lnTo>
                    <a:lnTo>
                      <a:pt x="4437" y="4018"/>
                    </a:lnTo>
                    <a:lnTo>
                      <a:pt x="4541" y="4081"/>
                    </a:lnTo>
                    <a:lnTo>
                      <a:pt x="4667" y="4060"/>
                    </a:lnTo>
                    <a:lnTo>
                      <a:pt x="4751" y="4081"/>
                    </a:lnTo>
                    <a:lnTo>
                      <a:pt x="4688" y="4081"/>
                    </a:lnTo>
                    <a:lnTo>
                      <a:pt x="4562" y="4123"/>
                    </a:lnTo>
                    <a:lnTo>
                      <a:pt x="4499" y="4102"/>
                    </a:lnTo>
                    <a:lnTo>
                      <a:pt x="4458" y="4123"/>
                    </a:lnTo>
                    <a:lnTo>
                      <a:pt x="4499" y="4206"/>
                    </a:lnTo>
                    <a:lnTo>
                      <a:pt x="4583" y="4227"/>
                    </a:lnTo>
                    <a:lnTo>
                      <a:pt x="4562" y="4395"/>
                    </a:lnTo>
                    <a:lnTo>
                      <a:pt x="4541" y="4416"/>
                    </a:lnTo>
                    <a:lnTo>
                      <a:pt x="4541" y="4499"/>
                    </a:lnTo>
                    <a:lnTo>
                      <a:pt x="4499" y="4583"/>
                    </a:lnTo>
                    <a:lnTo>
                      <a:pt x="4458" y="4604"/>
                    </a:lnTo>
                    <a:lnTo>
                      <a:pt x="4541" y="4709"/>
                    </a:lnTo>
                    <a:lnTo>
                      <a:pt x="4667" y="4625"/>
                    </a:lnTo>
                    <a:lnTo>
                      <a:pt x="4709" y="4688"/>
                    </a:lnTo>
                    <a:lnTo>
                      <a:pt x="4792" y="4688"/>
                    </a:lnTo>
                    <a:lnTo>
                      <a:pt x="4897" y="4625"/>
                    </a:lnTo>
                    <a:lnTo>
                      <a:pt x="5064" y="4625"/>
                    </a:lnTo>
                    <a:lnTo>
                      <a:pt x="5127" y="4583"/>
                    </a:lnTo>
                    <a:lnTo>
                      <a:pt x="5169" y="4478"/>
                    </a:lnTo>
                    <a:lnTo>
                      <a:pt x="5169" y="4583"/>
                    </a:lnTo>
                    <a:lnTo>
                      <a:pt x="5106" y="4688"/>
                    </a:lnTo>
                    <a:lnTo>
                      <a:pt x="5127" y="4750"/>
                    </a:lnTo>
                    <a:lnTo>
                      <a:pt x="5190" y="4792"/>
                    </a:lnTo>
                    <a:lnTo>
                      <a:pt x="5316" y="4897"/>
                    </a:lnTo>
                    <a:lnTo>
                      <a:pt x="5295" y="4939"/>
                    </a:lnTo>
                    <a:lnTo>
                      <a:pt x="5336" y="5022"/>
                    </a:lnTo>
                    <a:lnTo>
                      <a:pt x="5504" y="5211"/>
                    </a:lnTo>
                    <a:lnTo>
                      <a:pt x="5629" y="5232"/>
                    </a:lnTo>
                    <a:lnTo>
                      <a:pt x="5692" y="5253"/>
                    </a:lnTo>
                    <a:lnTo>
                      <a:pt x="5713" y="3851"/>
                    </a:lnTo>
                    <a:lnTo>
                      <a:pt x="5713" y="3788"/>
                    </a:lnTo>
                    <a:lnTo>
                      <a:pt x="5713" y="3704"/>
                    </a:lnTo>
                    <a:lnTo>
                      <a:pt x="5734" y="3537"/>
                    </a:lnTo>
                    <a:lnTo>
                      <a:pt x="5818" y="1382"/>
                    </a:lnTo>
                    <a:lnTo>
                      <a:pt x="5713" y="1403"/>
                    </a:lnTo>
                    <a:lnTo>
                      <a:pt x="5629" y="1382"/>
                    </a:lnTo>
                    <a:lnTo>
                      <a:pt x="5629" y="1298"/>
                    </a:lnTo>
                    <a:lnTo>
                      <a:pt x="5650" y="1256"/>
                    </a:lnTo>
                    <a:lnTo>
                      <a:pt x="5546" y="1193"/>
                    </a:lnTo>
                    <a:lnTo>
                      <a:pt x="5441" y="1193"/>
                    </a:lnTo>
                    <a:lnTo>
                      <a:pt x="5316" y="1172"/>
                    </a:lnTo>
                    <a:lnTo>
                      <a:pt x="5232" y="1152"/>
                    </a:lnTo>
                    <a:lnTo>
                      <a:pt x="5169" y="1172"/>
                    </a:lnTo>
                    <a:lnTo>
                      <a:pt x="4813" y="1026"/>
                    </a:lnTo>
                    <a:lnTo>
                      <a:pt x="4667" y="984"/>
                    </a:lnTo>
                    <a:lnTo>
                      <a:pt x="4562" y="963"/>
                    </a:lnTo>
                    <a:lnTo>
                      <a:pt x="4458" y="880"/>
                    </a:lnTo>
                    <a:lnTo>
                      <a:pt x="4248" y="838"/>
                    </a:lnTo>
                    <a:lnTo>
                      <a:pt x="4060" y="754"/>
                    </a:lnTo>
                    <a:lnTo>
                      <a:pt x="3976" y="670"/>
                    </a:lnTo>
                    <a:lnTo>
                      <a:pt x="3830" y="649"/>
                    </a:lnTo>
                    <a:lnTo>
                      <a:pt x="3537" y="838"/>
                    </a:lnTo>
                    <a:lnTo>
                      <a:pt x="3537" y="880"/>
                    </a:lnTo>
                    <a:lnTo>
                      <a:pt x="3600" y="984"/>
                    </a:lnTo>
                    <a:lnTo>
                      <a:pt x="3558" y="1068"/>
                    </a:lnTo>
                    <a:lnTo>
                      <a:pt x="3391" y="1089"/>
                    </a:lnTo>
                    <a:lnTo>
                      <a:pt x="3286" y="1131"/>
                    </a:lnTo>
                    <a:lnTo>
                      <a:pt x="3223" y="1131"/>
                    </a:lnTo>
                    <a:lnTo>
                      <a:pt x="3181" y="1089"/>
                    </a:lnTo>
                    <a:lnTo>
                      <a:pt x="3119" y="1172"/>
                    </a:lnTo>
                    <a:lnTo>
                      <a:pt x="3119" y="1277"/>
                    </a:lnTo>
                    <a:lnTo>
                      <a:pt x="2993" y="1340"/>
                    </a:lnTo>
                    <a:lnTo>
                      <a:pt x="2888" y="1361"/>
                    </a:lnTo>
                    <a:lnTo>
                      <a:pt x="2805" y="1465"/>
                    </a:lnTo>
                    <a:lnTo>
                      <a:pt x="2805" y="1612"/>
                    </a:lnTo>
                    <a:lnTo>
                      <a:pt x="2763" y="1654"/>
                    </a:lnTo>
                    <a:lnTo>
                      <a:pt x="2700" y="1696"/>
                    </a:lnTo>
                    <a:lnTo>
                      <a:pt x="2658" y="1800"/>
                    </a:lnTo>
                    <a:lnTo>
                      <a:pt x="2554" y="1821"/>
                    </a:lnTo>
                    <a:lnTo>
                      <a:pt x="2449" y="1821"/>
                    </a:lnTo>
                    <a:lnTo>
                      <a:pt x="2386" y="1779"/>
                    </a:lnTo>
                    <a:lnTo>
                      <a:pt x="2261" y="1675"/>
                    </a:lnTo>
                    <a:lnTo>
                      <a:pt x="2240" y="1570"/>
                    </a:lnTo>
                    <a:lnTo>
                      <a:pt x="2177" y="1591"/>
                    </a:lnTo>
                    <a:lnTo>
                      <a:pt x="2156" y="1465"/>
                    </a:lnTo>
                    <a:lnTo>
                      <a:pt x="2156" y="1361"/>
                    </a:lnTo>
                    <a:lnTo>
                      <a:pt x="2072" y="1298"/>
                    </a:lnTo>
                    <a:lnTo>
                      <a:pt x="2031" y="1382"/>
                    </a:lnTo>
                    <a:lnTo>
                      <a:pt x="2051" y="1507"/>
                    </a:lnTo>
                    <a:lnTo>
                      <a:pt x="1989" y="1507"/>
                    </a:lnTo>
                    <a:lnTo>
                      <a:pt x="1926" y="1444"/>
                    </a:lnTo>
                    <a:lnTo>
                      <a:pt x="1863" y="1298"/>
                    </a:lnTo>
                    <a:lnTo>
                      <a:pt x="1842" y="1047"/>
                    </a:lnTo>
                    <a:lnTo>
                      <a:pt x="1821" y="880"/>
                    </a:lnTo>
                    <a:lnTo>
                      <a:pt x="1863" y="775"/>
                    </a:lnTo>
                    <a:lnTo>
                      <a:pt x="1947" y="670"/>
                    </a:lnTo>
                    <a:lnTo>
                      <a:pt x="1884" y="566"/>
                    </a:lnTo>
                    <a:lnTo>
                      <a:pt x="1821" y="503"/>
                    </a:lnTo>
                    <a:lnTo>
                      <a:pt x="1821" y="335"/>
                    </a:lnTo>
                    <a:lnTo>
                      <a:pt x="1842" y="294"/>
                    </a:lnTo>
                    <a:lnTo>
                      <a:pt x="1779" y="231"/>
                    </a:lnTo>
                    <a:lnTo>
                      <a:pt x="1612" y="210"/>
                    </a:lnTo>
                    <a:lnTo>
                      <a:pt x="1424" y="231"/>
                    </a:lnTo>
                    <a:lnTo>
                      <a:pt x="1235" y="105"/>
                    </a:lnTo>
                    <a:lnTo>
                      <a:pt x="9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82"/>
              <p:cNvSpPr/>
              <p:nvPr/>
            </p:nvSpPr>
            <p:spPr>
              <a:xfrm>
                <a:off x="5268100" y="3181025"/>
                <a:ext cx="143350" cy="129750"/>
              </a:xfrm>
              <a:custGeom>
                <a:avLst/>
                <a:gdLst/>
                <a:ahLst/>
                <a:cxnLst/>
                <a:rect l="l" t="t" r="r" b="b"/>
                <a:pathLst>
                  <a:path w="5734" h="5190" extrusionOk="0">
                    <a:moveTo>
                      <a:pt x="4060" y="0"/>
                    </a:moveTo>
                    <a:lnTo>
                      <a:pt x="3955" y="147"/>
                    </a:lnTo>
                    <a:lnTo>
                      <a:pt x="3955" y="209"/>
                    </a:lnTo>
                    <a:lnTo>
                      <a:pt x="3892" y="314"/>
                    </a:lnTo>
                    <a:lnTo>
                      <a:pt x="3892" y="398"/>
                    </a:lnTo>
                    <a:lnTo>
                      <a:pt x="3767" y="837"/>
                    </a:lnTo>
                    <a:lnTo>
                      <a:pt x="3579" y="1109"/>
                    </a:lnTo>
                    <a:lnTo>
                      <a:pt x="3516" y="1360"/>
                    </a:lnTo>
                    <a:lnTo>
                      <a:pt x="3265" y="1716"/>
                    </a:lnTo>
                    <a:lnTo>
                      <a:pt x="3307" y="1779"/>
                    </a:lnTo>
                    <a:lnTo>
                      <a:pt x="3014" y="1842"/>
                    </a:lnTo>
                    <a:lnTo>
                      <a:pt x="2783" y="1967"/>
                    </a:lnTo>
                    <a:lnTo>
                      <a:pt x="2637" y="1967"/>
                    </a:lnTo>
                    <a:lnTo>
                      <a:pt x="2595" y="1883"/>
                    </a:lnTo>
                    <a:lnTo>
                      <a:pt x="2470" y="1842"/>
                    </a:lnTo>
                    <a:lnTo>
                      <a:pt x="2177" y="1842"/>
                    </a:lnTo>
                    <a:lnTo>
                      <a:pt x="2093" y="1925"/>
                    </a:lnTo>
                    <a:lnTo>
                      <a:pt x="1758" y="2051"/>
                    </a:lnTo>
                    <a:lnTo>
                      <a:pt x="1444" y="2030"/>
                    </a:lnTo>
                    <a:lnTo>
                      <a:pt x="1361" y="2072"/>
                    </a:lnTo>
                    <a:lnTo>
                      <a:pt x="1235" y="2051"/>
                    </a:lnTo>
                    <a:lnTo>
                      <a:pt x="1214" y="2134"/>
                    </a:lnTo>
                    <a:lnTo>
                      <a:pt x="1047" y="2176"/>
                    </a:lnTo>
                    <a:lnTo>
                      <a:pt x="942" y="2155"/>
                    </a:lnTo>
                    <a:lnTo>
                      <a:pt x="921" y="2051"/>
                    </a:lnTo>
                    <a:lnTo>
                      <a:pt x="796" y="1946"/>
                    </a:lnTo>
                    <a:lnTo>
                      <a:pt x="754" y="1883"/>
                    </a:lnTo>
                    <a:lnTo>
                      <a:pt x="566" y="1758"/>
                    </a:lnTo>
                    <a:lnTo>
                      <a:pt x="440" y="1549"/>
                    </a:lnTo>
                    <a:lnTo>
                      <a:pt x="377" y="1570"/>
                    </a:lnTo>
                    <a:lnTo>
                      <a:pt x="314" y="1653"/>
                    </a:lnTo>
                    <a:lnTo>
                      <a:pt x="168" y="1842"/>
                    </a:lnTo>
                    <a:lnTo>
                      <a:pt x="84" y="1988"/>
                    </a:lnTo>
                    <a:lnTo>
                      <a:pt x="84" y="2072"/>
                    </a:lnTo>
                    <a:lnTo>
                      <a:pt x="105" y="2155"/>
                    </a:lnTo>
                    <a:lnTo>
                      <a:pt x="84" y="2239"/>
                    </a:lnTo>
                    <a:lnTo>
                      <a:pt x="1" y="2281"/>
                    </a:lnTo>
                    <a:lnTo>
                      <a:pt x="22" y="2490"/>
                    </a:lnTo>
                    <a:lnTo>
                      <a:pt x="210" y="2699"/>
                    </a:lnTo>
                    <a:lnTo>
                      <a:pt x="231" y="2804"/>
                    </a:lnTo>
                    <a:lnTo>
                      <a:pt x="189" y="2762"/>
                    </a:lnTo>
                    <a:lnTo>
                      <a:pt x="168" y="2804"/>
                    </a:lnTo>
                    <a:lnTo>
                      <a:pt x="210" y="2930"/>
                    </a:lnTo>
                    <a:lnTo>
                      <a:pt x="335" y="2971"/>
                    </a:lnTo>
                    <a:lnTo>
                      <a:pt x="419" y="2971"/>
                    </a:lnTo>
                    <a:lnTo>
                      <a:pt x="607" y="2909"/>
                    </a:lnTo>
                    <a:lnTo>
                      <a:pt x="733" y="2825"/>
                    </a:lnTo>
                    <a:lnTo>
                      <a:pt x="838" y="2867"/>
                    </a:lnTo>
                    <a:lnTo>
                      <a:pt x="733" y="2867"/>
                    </a:lnTo>
                    <a:lnTo>
                      <a:pt x="607" y="2971"/>
                    </a:lnTo>
                    <a:lnTo>
                      <a:pt x="398" y="3013"/>
                    </a:lnTo>
                    <a:lnTo>
                      <a:pt x="314" y="3097"/>
                    </a:lnTo>
                    <a:lnTo>
                      <a:pt x="210" y="3097"/>
                    </a:lnTo>
                    <a:lnTo>
                      <a:pt x="210" y="3139"/>
                    </a:lnTo>
                    <a:lnTo>
                      <a:pt x="335" y="3181"/>
                    </a:lnTo>
                    <a:lnTo>
                      <a:pt x="503" y="3243"/>
                    </a:lnTo>
                    <a:lnTo>
                      <a:pt x="649" y="3411"/>
                    </a:lnTo>
                    <a:lnTo>
                      <a:pt x="712" y="3515"/>
                    </a:lnTo>
                    <a:lnTo>
                      <a:pt x="733" y="3620"/>
                    </a:lnTo>
                    <a:lnTo>
                      <a:pt x="649" y="3746"/>
                    </a:lnTo>
                    <a:lnTo>
                      <a:pt x="566" y="3829"/>
                    </a:lnTo>
                    <a:lnTo>
                      <a:pt x="607" y="3871"/>
                    </a:lnTo>
                    <a:lnTo>
                      <a:pt x="712" y="3955"/>
                    </a:lnTo>
                    <a:lnTo>
                      <a:pt x="733" y="4227"/>
                    </a:lnTo>
                    <a:lnTo>
                      <a:pt x="733" y="4352"/>
                    </a:lnTo>
                    <a:lnTo>
                      <a:pt x="817" y="4499"/>
                    </a:lnTo>
                    <a:lnTo>
                      <a:pt x="858" y="4499"/>
                    </a:lnTo>
                    <a:lnTo>
                      <a:pt x="963" y="4436"/>
                    </a:lnTo>
                    <a:lnTo>
                      <a:pt x="1005" y="4499"/>
                    </a:lnTo>
                    <a:lnTo>
                      <a:pt x="1130" y="4499"/>
                    </a:lnTo>
                    <a:lnTo>
                      <a:pt x="1214" y="4541"/>
                    </a:lnTo>
                    <a:lnTo>
                      <a:pt x="1361" y="4541"/>
                    </a:lnTo>
                    <a:lnTo>
                      <a:pt x="1444" y="4457"/>
                    </a:lnTo>
                    <a:lnTo>
                      <a:pt x="1528" y="4499"/>
                    </a:lnTo>
                    <a:lnTo>
                      <a:pt x="1591" y="4457"/>
                    </a:lnTo>
                    <a:lnTo>
                      <a:pt x="1654" y="4352"/>
                    </a:lnTo>
                    <a:lnTo>
                      <a:pt x="1654" y="4290"/>
                    </a:lnTo>
                    <a:lnTo>
                      <a:pt x="1674" y="4373"/>
                    </a:lnTo>
                    <a:lnTo>
                      <a:pt x="1654" y="4478"/>
                    </a:lnTo>
                    <a:lnTo>
                      <a:pt x="1695" y="4603"/>
                    </a:lnTo>
                    <a:lnTo>
                      <a:pt x="1737" y="4792"/>
                    </a:lnTo>
                    <a:lnTo>
                      <a:pt x="1695" y="4896"/>
                    </a:lnTo>
                    <a:lnTo>
                      <a:pt x="1779" y="4896"/>
                    </a:lnTo>
                    <a:lnTo>
                      <a:pt x="1905" y="4750"/>
                    </a:lnTo>
                    <a:lnTo>
                      <a:pt x="1988" y="4708"/>
                    </a:lnTo>
                    <a:lnTo>
                      <a:pt x="2051" y="4771"/>
                    </a:lnTo>
                    <a:lnTo>
                      <a:pt x="2114" y="4750"/>
                    </a:lnTo>
                    <a:lnTo>
                      <a:pt x="2135" y="4687"/>
                    </a:lnTo>
                    <a:lnTo>
                      <a:pt x="2302" y="4687"/>
                    </a:lnTo>
                    <a:lnTo>
                      <a:pt x="2386" y="4583"/>
                    </a:lnTo>
                    <a:lnTo>
                      <a:pt x="2428" y="4583"/>
                    </a:lnTo>
                    <a:lnTo>
                      <a:pt x="2532" y="4645"/>
                    </a:lnTo>
                    <a:lnTo>
                      <a:pt x="2616" y="4583"/>
                    </a:lnTo>
                    <a:lnTo>
                      <a:pt x="2658" y="4645"/>
                    </a:lnTo>
                    <a:lnTo>
                      <a:pt x="2658" y="4750"/>
                    </a:lnTo>
                    <a:lnTo>
                      <a:pt x="2721" y="4792"/>
                    </a:lnTo>
                    <a:lnTo>
                      <a:pt x="2825" y="4813"/>
                    </a:lnTo>
                    <a:lnTo>
                      <a:pt x="2804" y="4750"/>
                    </a:lnTo>
                    <a:lnTo>
                      <a:pt x="2825" y="4666"/>
                    </a:lnTo>
                    <a:lnTo>
                      <a:pt x="2888" y="4750"/>
                    </a:lnTo>
                    <a:lnTo>
                      <a:pt x="2993" y="4771"/>
                    </a:lnTo>
                    <a:lnTo>
                      <a:pt x="3035" y="4750"/>
                    </a:lnTo>
                    <a:lnTo>
                      <a:pt x="3097" y="4813"/>
                    </a:lnTo>
                    <a:lnTo>
                      <a:pt x="3139" y="4792"/>
                    </a:lnTo>
                    <a:lnTo>
                      <a:pt x="3160" y="4855"/>
                    </a:lnTo>
                    <a:lnTo>
                      <a:pt x="3223" y="4917"/>
                    </a:lnTo>
                    <a:lnTo>
                      <a:pt x="3181" y="5022"/>
                    </a:lnTo>
                    <a:lnTo>
                      <a:pt x="3244" y="5189"/>
                    </a:lnTo>
                    <a:lnTo>
                      <a:pt x="3348" y="5168"/>
                    </a:lnTo>
                    <a:lnTo>
                      <a:pt x="3579" y="5064"/>
                    </a:lnTo>
                    <a:lnTo>
                      <a:pt x="3746" y="5022"/>
                    </a:lnTo>
                    <a:lnTo>
                      <a:pt x="3955" y="4896"/>
                    </a:lnTo>
                    <a:lnTo>
                      <a:pt x="4060" y="4666"/>
                    </a:lnTo>
                    <a:lnTo>
                      <a:pt x="4060" y="4583"/>
                    </a:lnTo>
                    <a:lnTo>
                      <a:pt x="4102" y="4457"/>
                    </a:lnTo>
                    <a:lnTo>
                      <a:pt x="4143" y="4478"/>
                    </a:lnTo>
                    <a:lnTo>
                      <a:pt x="4185" y="4478"/>
                    </a:lnTo>
                    <a:lnTo>
                      <a:pt x="4269" y="4290"/>
                    </a:lnTo>
                    <a:lnTo>
                      <a:pt x="4227" y="4269"/>
                    </a:lnTo>
                    <a:lnTo>
                      <a:pt x="4185" y="4227"/>
                    </a:lnTo>
                    <a:lnTo>
                      <a:pt x="4185" y="4164"/>
                    </a:lnTo>
                    <a:lnTo>
                      <a:pt x="4206" y="4185"/>
                    </a:lnTo>
                    <a:lnTo>
                      <a:pt x="4290" y="4227"/>
                    </a:lnTo>
                    <a:lnTo>
                      <a:pt x="4353" y="4143"/>
                    </a:lnTo>
                    <a:lnTo>
                      <a:pt x="4311" y="4059"/>
                    </a:lnTo>
                    <a:lnTo>
                      <a:pt x="4269" y="4059"/>
                    </a:lnTo>
                    <a:lnTo>
                      <a:pt x="4206" y="4039"/>
                    </a:lnTo>
                    <a:lnTo>
                      <a:pt x="4290" y="3976"/>
                    </a:lnTo>
                    <a:lnTo>
                      <a:pt x="4290" y="3871"/>
                    </a:lnTo>
                    <a:lnTo>
                      <a:pt x="4143" y="3871"/>
                    </a:lnTo>
                    <a:lnTo>
                      <a:pt x="4185" y="3808"/>
                    </a:lnTo>
                    <a:lnTo>
                      <a:pt x="4164" y="3746"/>
                    </a:lnTo>
                    <a:lnTo>
                      <a:pt x="4164" y="3746"/>
                    </a:lnTo>
                    <a:lnTo>
                      <a:pt x="4227" y="3767"/>
                    </a:lnTo>
                    <a:lnTo>
                      <a:pt x="4353" y="3725"/>
                    </a:lnTo>
                    <a:lnTo>
                      <a:pt x="4374" y="3620"/>
                    </a:lnTo>
                    <a:lnTo>
                      <a:pt x="4457" y="3515"/>
                    </a:lnTo>
                    <a:lnTo>
                      <a:pt x="4478" y="3390"/>
                    </a:lnTo>
                    <a:lnTo>
                      <a:pt x="4457" y="3306"/>
                    </a:lnTo>
                    <a:lnTo>
                      <a:pt x="4499" y="3348"/>
                    </a:lnTo>
                    <a:lnTo>
                      <a:pt x="4562" y="3453"/>
                    </a:lnTo>
                    <a:lnTo>
                      <a:pt x="4625" y="3348"/>
                    </a:lnTo>
                    <a:lnTo>
                      <a:pt x="4708" y="3243"/>
                    </a:lnTo>
                    <a:lnTo>
                      <a:pt x="4667" y="3097"/>
                    </a:lnTo>
                    <a:lnTo>
                      <a:pt x="4813" y="2971"/>
                    </a:lnTo>
                    <a:lnTo>
                      <a:pt x="4834" y="2783"/>
                    </a:lnTo>
                    <a:lnTo>
                      <a:pt x="4897" y="2699"/>
                    </a:lnTo>
                    <a:lnTo>
                      <a:pt x="4918" y="2469"/>
                    </a:lnTo>
                    <a:lnTo>
                      <a:pt x="4980" y="2406"/>
                    </a:lnTo>
                    <a:lnTo>
                      <a:pt x="4980" y="2344"/>
                    </a:lnTo>
                    <a:lnTo>
                      <a:pt x="5106" y="2197"/>
                    </a:lnTo>
                    <a:lnTo>
                      <a:pt x="5148" y="2281"/>
                    </a:lnTo>
                    <a:lnTo>
                      <a:pt x="5190" y="2239"/>
                    </a:lnTo>
                    <a:lnTo>
                      <a:pt x="5148" y="2072"/>
                    </a:lnTo>
                    <a:lnTo>
                      <a:pt x="5148" y="2072"/>
                    </a:lnTo>
                    <a:lnTo>
                      <a:pt x="5336" y="2260"/>
                    </a:lnTo>
                    <a:lnTo>
                      <a:pt x="5462" y="2260"/>
                    </a:lnTo>
                    <a:lnTo>
                      <a:pt x="5545" y="2197"/>
                    </a:lnTo>
                    <a:lnTo>
                      <a:pt x="5629" y="2239"/>
                    </a:lnTo>
                    <a:lnTo>
                      <a:pt x="5713" y="2197"/>
                    </a:lnTo>
                    <a:lnTo>
                      <a:pt x="5734" y="2093"/>
                    </a:lnTo>
                    <a:lnTo>
                      <a:pt x="5629" y="2072"/>
                    </a:lnTo>
                    <a:lnTo>
                      <a:pt x="5608" y="2030"/>
                    </a:lnTo>
                    <a:lnTo>
                      <a:pt x="5503" y="1883"/>
                    </a:lnTo>
                    <a:lnTo>
                      <a:pt x="5420" y="1883"/>
                    </a:lnTo>
                    <a:lnTo>
                      <a:pt x="5190" y="1674"/>
                    </a:lnTo>
                    <a:lnTo>
                      <a:pt x="5106" y="1632"/>
                    </a:lnTo>
                    <a:lnTo>
                      <a:pt x="5085" y="1528"/>
                    </a:lnTo>
                    <a:lnTo>
                      <a:pt x="5022" y="1465"/>
                    </a:lnTo>
                    <a:lnTo>
                      <a:pt x="5043" y="1423"/>
                    </a:lnTo>
                    <a:lnTo>
                      <a:pt x="5190" y="1360"/>
                    </a:lnTo>
                    <a:lnTo>
                      <a:pt x="5231" y="1256"/>
                    </a:lnTo>
                    <a:lnTo>
                      <a:pt x="5148" y="1193"/>
                    </a:lnTo>
                    <a:lnTo>
                      <a:pt x="4980" y="1005"/>
                    </a:lnTo>
                    <a:lnTo>
                      <a:pt x="4918" y="879"/>
                    </a:lnTo>
                    <a:lnTo>
                      <a:pt x="4834" y="795"/>
                    </a:lnTo>
                    <a:lnTo>
                      <a:pt x="4876" y="712"/>
                    </a:lnTo>
                    <a:lnTo>
                      <a:pt x="4918" y="691"/>
                    </a:lnTo>
                    <a:lnTo>
                      <a:pt x="4918" y="628"/>
                    </a:lnTo>
                    <a:lnTo>
                      <a:pt x="4876" y="607"/>
                    </a:lnTo>
                    <a:lnTo>
                      <a:pt x="4750" y="482"/>
                    </a:lnTo>
                    <a:lnTo>
                      <a:pt x="4813" y="461"/>
                    </a:lnTo>
                    <a:lnTo>
                      <a:pt x="4939" y="482"/>
                    </a:lnTo>
                    <a:lnTo>
                      <a:pt x="5085" y="461"/>
                    </a:lnTo>
                    <a:lnTo>
                      <a:pt x="4980" y="314"/>
                    </a:lnTo>
                    <a:lnTo>
                      <a:pt x="4834" y="272"/>
                    </a:lnTo>
                    <a:lnTo>
                      <a:pt x="4897" y="209"/>
                    </a:lnTo>
                    <a:lnTo>
                      <a:pt x="4876" y="168"/>
                    </a:lnTo>
                    <a:lnTo>
                      <a:pt x="4939" y="147"/>
                    </a:lnTo>
                    <a:lnTo>
                      <a:pt x="4939" y="105"/>
                    </a:lnTo>
                    <a:lnTo>
                      <a:pt x="4813" y="84"/>
                    </a:lnTo>
                    <a:lnTo>
                      <a:pt x="4667" y="84"/>
                    </a:lnTo>
                    <a:lnTo>
                      <a:pt x="4604" y="42"/>
                    </a:lnTo>
                    <a:lnTo>
                      <a:pt x="4164" y="42"/>
                    </a:lnTo>
                    <a:lnTo>
                      <a:pt x="40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82"/>
              <p:cNvSpPr/>
              <p:nvPr/>
            </p:nvSpPr>
            <p:spPr>
              <a:xfrm>
                <a:off x="5068275" y="3161675"/>
                <a:ext cx="431050" cy="221800"/>
              </a:xfrm>
              <a:custGeom>
                <a:avLst/>
                <a:gdLst/>
                <a:ahLst/>
                <a:cxnLst/>
                <a:rect l="l" t="t" r="r" b="b"/>
                <a:pathLst>
                  <a:path w="17242" h="8872" extrusionOk="0">
                    <a:moveTo>
                      <a:pt x="16991" y="8202"/>
                    </a:moveTo>
                    <a:lnTo>
                      <a:pt x="16886" y="8265"/>
                    </a:lnTo>
                    <a:lnTo>
                      <a:pt x="16928" y="8286"/>
                    </a:lnTo>
                    <a:lnTo>
                      <a:pt x="16907" y="8307"/>
                    </a:lnTo>
                    <a:cubicBezTo>
                      <a:pt x="16886" y="8307"/>
                      <a:pt x="16823" y="8349"/>
                      <a:pt x="16802" y="8349"/>
                    </a:cubicBezTo>
                    <a:lnTo>
                      <a:pt x="16802" y="8307"/>
                    </a:lnTo>
                    <a:lnTo>
                      <a:pt x="16782" y="8349"/>
                    </a:lnTo>
                    <a:cubicBezTo>
                      <a:pt x="16677" y="8370"/>
                      <a:pt x="16572" y="8370"/>
                      <a:pt x="16489" y="8390"/>
                    </a:cubicBezTo>
                    <a:lnTo>
                      <a:pt x="16593" y="8286"/>
                    </a:lnTo>
                    <a:lnTo>
                      <a:pt x="16551" y="8265"/>
                    </a:lnTo>
                    <a:lnTo>
                      <a:pt x="16468" y="8307"/>
                    </a:lnTo>
                    <a:lnTo>
                      <a:pt x="16384" y="8307"/>
                    </a:lnTo>
                    <a:lnTo>
                      <a:pt x="16342" y="8349"/>
                    </a:lnTo>
                    <a:lnTo>
                      <a:pt x="16363" y="8390"/>
                    </a:lnTo>
                    <a:lnTo>
                      <a:pt x="16300" y="8453"/>
                    </a:lnTo>
                    <a:lnTo>
                      <a:pt x="16196" y="8453"/>
                    </a:lnTo>
                    <a:lnTo>
                      <a:pt x="16258" y="8495"/>
                    </a:lnTo>
                    <a:lnTo>
                      <a:pt x="16384" y="8474"/>
                    </a:lnTo>
                    <a:lnTo>
                      <a:pt x="16447" y="8411"/>
                    </a:lnTo>
                    <a:cubicBezTo>
                      <a:pt x="16489" y="8411"/>
                      <a:pt x="16551" y="8411"/>
                      <a:pt x="16614" y="8390"/>
                    </a:cubicBezTo>
                    <a:lnTo>
                      <a:pt x="16614" y="8390"/>
                    </a:lnTo>
                    <a:lnTo>
                      <a:pt x="16593" y="8411"/>
                    </a:lnTo>
                    <a:lnTo>
                      <a:pt x="16677" y="8411"/>
                    </a:lnTo>
                    <a:lnTo>
                      <a:pt x="16719" y="8474"/>
                    </a:lnTo>
                    <a:lnTo>
                      <a:pt x="16802" y="8370"/>
                    </a:lnTo>
                    <a:cubicBezTo>
                      <a:pt x="16823" y="8370"/>
                      <a:pt x="16886" y="8349"/>
                      <a:pt x="16907" y="8349"/>
                    </a:cubicBezTo>
                    <a:lnTo>
                      <a:pt x="16907" y="8370"/>
                    </a:lnTo>
                    <a:lnTo>
                      <a:pt x="17012" y="8390"/>
                    </a:lnTo>
                    <a:lnTo>
                      <a:pt x="17200" y="8307"/>
                    </a:lnTo>
                    <a:lnTo>
                      <a:pt x="17242" y="8244"/>
                    </a:lnTo>
                    <a:lnTo>
                      <a:pt x="17200" y="8202"/>
                    </a:lnTo>
                    <a:lnTo>
                      <a:pt x="17033" y="8244"/>
                    </a:lnTo>
                    <a:lnTo>
                      <a:pt x="16991" y="8202"/>
                    </a:lnTo>
                    <a:close/>
                    <a:moveTo>
                      <a:pt x="16070" y="8411"/>
                    </a:moveTo>
                    <a:lnTo>
                      <a:pt x="16007" y="8443"/>
                    </a:lnTo>
                    <a:lnTo>
                      <a:pt x="16007" y="8443"/>
                    </a:lnTo>
                    <a:cubicBezTo>
                      <a:pt x="16026" y="8475"/>
                      <a:pt x="16037" y="8501"/>
                      <a:pt x="16036" y="8525"/>
                    </a:cubicBezTo>
                    <a:lnTo>
                      <a:pt x="16036" y="8525"/>
                    </a:lnTo>
                    <a:lnTo>
                      <a:pt x="16049" y="8474"/>
                    </a:lnTo>
                    <a:lnTo>
                      <a:pt x="16133" y="8453"/>
                    </a:lnTo>
                    <a:lnTo>
                      <a:pt x="16196" y="8453"/>
                    </a:lnTo>
                    <a:lnTo>
                      <a:pt x="16237" y="8411"/>
                    </a:lnTo>
                    <a:close/>
                    <a:moveTo>
                      <a:pt x="16036" y="8525"/>
                    </a:moveTo>
                    <a:lnTo>
                      <a:pt x="16028" y="8558"/>
                    </a:lnTo>
                    <a:cubicBezTo>
                      <a:pt x="16034" y="8547"/>
                      <a:pt x="16036" y="8536"/>
                      <a:pt x="16036" y="8525"/>
                    </a:cubicBezTo>
                    <a:close/>
                    <a:moveTo>
                      <a:pt x="105" y="0"/>
                    </a:moveTo>
                    <a:lnTo>
                      <a:pt x="22" y="42"/>
                    </a:lnTo>
                    <a:lnTo>
                      <a:pt x="1" y="105"/>
                    </a:lnTo>
                    <a:lnTo>
                      <a:pt x="22" y="251"/>
                    </a:lnTo>
                    <a:lnTo>
                      <a:pt x="168" y="565"/>
                    </a:lnTo>
                    <a:lnTo>
                      <a:pt x="252" y="628"/>
                    </a:lnTo>
                    <a:lnTo>
                      <a:pt x="524" y="879"/>
                    </a:lnTo>
                    <a:lnTo>
                      <a:pt x="587" y="879"/>
                    </a:lnTo>
                    <a:lnTo>
                      <a:pt x="754" y="1067"/>
                    </a:lnTo>
                    <a:lnTo>
                      <a:pt x="838" y="1088"/>
                    </a:lnTo>
                    <a:lnTo>
                      <a:pt x="900" y="1067"/>
                    </a:lnTo>
                    <a:lnTo>
                      <a:pt x="1089" y="1214"/>
                    </a:lnTo>
                    <a:lnTo>
                      <a:pt x="1298" y="1528"/>
                    </a:lnTo>
                    <a:lnTo>
                      <a:pt x="1507" y="1716"/>
                    </a:lnTo>
                    <a:lnTo>
                      <a:pt x="1570" y="1716"/>
                    </a:lnTo>
                    <a:lnTo>
                      <a:pt x="1570" y="1883"/>
                    </a:lnTo>
                    <a:lnTo>
                      <a:pt x="1612" y="1925"/>
                    </a:lnTo>
                    <a:lnTo>
                      <a:pt x="1633" y="2092"/>
                    </a:lnTo>
                    <a:lnTo>
                      <a:pt x="1716" y="2155"/>
                    </a:lnTo>
                    <a:lnTo>
                      <a:pt x="1842" y="2155"/>
                    </a:lnTo>
                    <a:lnTo>
                      <a:pt x="2009" y="2344"/>
                    </a:lnTo>
                    <a:lnTo>
                      <a:pt x="2093" y="2406"/>
                    </a:lnTo>
                    <a:lnTo>
                      <a:pt x="2156" y="2406"/>
                    </a:lnTo>
                    <a:lnTo>
                      <a:pt x="2198" y="2448"/>
                    </a:lnTo>
                    <a:lnTo>
                      <a:pt x="2135" y="2532"/>
                    </a:lnTo>
                    <a:lnTo>
                      <a:pt x="2219" y="2616"/>
                    </a:lnTo>
                    <a:lnTo>
                      <a:pt x="2261" y="2762"/>
                    </a:lnTo>
                    <a:lnTo>
                      <a:pt x="2261" y="2783"/>
                    </a:lnTo>
                    <a:lnTo>
                      <a:pt x="2365" y="3097"/>
                    </a:lnTo>
                    <a:lnTo>
                      <a:pt x="2428" y="3264"/>
                    </a:lnTo>
                    <a:lnTo>
                      <a:pt x="2574" y="3306"/>
                    </a:lnTo>
                    <a:lnTo>
                      <a:pt x="2763" y="3411"/>
                    </a:lnTo>
                    <a:lnTo>
                      <a:pt x="2763" y="3515"/>
                    </a:lnTo>
                    <a:lnTo>
                      <a:pt x="2888" y="3787"/>
                    </a:lnTo>
                    <a:lnTo>
                      <a:pt x="3035" y="3892"/>
                    </a:lnTo>
                    <a:lnTo>
                      <a:pt x="3056" y="4185"/>
                    </a:lnTo>
                    <a:lnTo>
                      <a:pt x="3265" y="4561"/>
                    </a:lnTo>
                    <a:lnTo>
                      <a:pt x="3265" y="4729"/>
                    </a:lnTo>
                    <a:lnTo>
                      <a:pt x="3307" y="4875"/>
                    </a:lnTo>
                    <a:lnTo>
                      <a:pt x="3516" y="5043"/>
                    </a:lnTo>
                    <a:lnTo>
                      <a:pt x="3725" y="5294"/>
                    </a:lnTo>
                    <a:lnTo>
                      <a:pt x="3788" y="5440"/>
                    </a:lnTo>
                    <a:lnTo>
                      <a:pt x="3934" y="5461"/>
                    </a:lnTo>
                    <a:lnTo>
                      <a:pt x="3997" y="5545"/>
                    </a:lnTo>
                    <a:lnTo>
                      <a:pt x="4123" y="5608"/>
                    </a:lnTo>
                    <a:lnTo>
                      <a:pt x="4144" y="5775"/>
                    </a:lnTo>
                    <a:lnTo>
                      <a:pt x="4290" y="5859"/>
                    </a:lnTo>
                    <a:lnTo>
                      <a:pt x="4437" y="6005"/>
                    </a:lnTo>
                    <a:lnTo>
                      <a:pt x="4709" y="6173"/>
                    </a:lnTo>
                    <a:lnTo>
                      <a:pt x="4750" y="6298"/>
                    </a:lnTo>
                    <a:lnTo>
                      <a:pt x="4918" y="6361"/>
                    </a:lnTo>
                    <a:lnTo>
                      <a:pt x="5253" y="6633"/>
                    </a:lnTo>
                    <a:lnTo>
                      <a:pt x="5274" y="6779"/>
                    </a:lnTo>
                    <a:lnTo>
                      <a:pt x="5357" y="6800"/>
                    </a:lnTo>
                    <a:lnTo>
                      <a:pt x="5441" y="6926"/>
                    </a:lnTo>
                    <a:lnTo>
                      <a:pt x="5483" y="6884"/>
                    </a:lnTo>
                    <a:lnTo>
                      <a:pt x="5483" y="6779"/>
                    </a:lnTo>
                    <a:lnTo>
                      <a:pt x="5462" y="6717"/>
                    </a:lnTo>
                    <a:lnTo>
                      <a:pt x="5462" y="6675"/>
                    </a:lnTo>
                    <a:lnTo>
                      <a:pt x="5566" y="6696"/>
                    </a:lnTo>
                    <a:lnTo>
                      <a:pt x="5797" y="6905"/>
                    </a:lnTo>
                    <a:lnTo>
                      <a:pt x="5859" y="6884"/>
                    </a:lnTo>
                    <a:lnTo>
                      <a:pt x="5859" y="6717"/>
                    </a:lnTo>
                    <a:lnTo>
                      <a:pt x="5901" y="6633"/>
                    </a:lnTo>
                    <a:lnTo>
                      <a:pt x="5985" y="6675"/>
                    </a:lnTo>
                    <a:cubicBezTo>
                      <a:pt x="5985" y="6696"/>
                      <a:pt x="6006" y="6696"/>
                      <a:pt x="6006" y="6717"/>
                    </a:cubicBezTo>
                    <a:lnTo>
                      <a:pt x="6090" y="6842"/>
                    </a:lnTo>
                    <a:lnTo>
                      <a:pt x="6110" y="6842"/>
                    </a:lnTo>
                    <a:cubicBezTo>
                      <a:pt x="6173" y="6905"/>
                      <a:pt x="6215" y="6989"/>
                      <a:pt x="6278" y="7030"/>
                    </a:cubicBezTo>
                    <a:lnTo>
                      <a:pt x="6236" y="7051"/>
                    </a:lnTo>
                    <a:lnTo>
                      <a:pt x="6236" y="7198"/>
                    </a:lnTo>
                    <a:lnTo>
                      <a:pt x="6194" y="7323"/>
                    </a:lnTo>
                    <a:lnTo>
                      <a:pt x="6069" y="7344"/>
                    </a:lnTo>
                    <a:lnTo>
                      <a:pt x="6069" y="7449"/>
                    </a:lnTo>
                    <a:lnTo>
                      <a:pt x="5985" y="7470"/>
                    </a:lnTo>
                    <a:lnTo>
                      <a:pt x="5922" y="7428"/>
                    </a:lnTo>
                    <a:lnTo>
                      <a:pt x="5880" y="7428"/>
                    </a:lnTo>
                    <a:lnTo>
                      <a:pt x="5880" y="7512"/>
                    </a:lnTo>
                    <a:lnTo>
                      <a:pt x="5964" y="7554"/>
                    </a:lnTo>
                    <a:lnTo>
                      <a:pt x="6194" y="7554"/>
                    </a:lnTo>
                    <a:lnTo>
                      <a:pt x="6320" y="7512"/>
                    </a:lnTo>
                    <a:lnTo>
                      <a:pt x="6382" y="7616"/>
                    </a:lnTo>
                    <a:lnTo>
                      <a:pt x="6445" y="7658"/>
                    </a:lnTo>
                    <a:lnTo>
                      <a:pt x="6529" y="7637"/>
                    </a:lnTo>
                    <a:lnTo>
                      <a:pt x="6613" y="7637"/>
                    </a:lnTo>
                    <a:lnTo>
                      <a:pt x="6550" y="7679"/>
                    </a:lnTo>
                    <a:lnTo>
                      <a:pt x="6466" y="7826"/>
                    </a:lnTo>
                    <a:lnTo>
                      <a:pt x="6529" y="7867"/>
                    </a:lnTo>
                    <a:lnTo>
                      <a:pt x="6696" y="7888"/>
                    </a:lnTo>
                    <a:lnTo>
                      <a:pt x="6822" y="7951"/>
                    </a:lnTo>
                    <a:lnTo>
                      <a:pt x="6926" y="7888"/>
                    </a:lnTo>
                    <a:lnTo>
                      <a:pt x="6989" y="7951"/>
                    </a:lnTo>
                    <a:lnTo>
                      <a:pt x="7178" y="7951"/>
                    </a:lnTo>
                    <a:lnTo>
                      <a:pt x="7366" y="8077"/>
                    </a:lnTo>
                    <a:lnTo>
                      <a:pt x="7638" y="8160"/>
                    </a:lnTo>
                    <a:lnTo>
                      <a:pt x="7743" y="8035"/>
                    </a:lnTo>
                    <a:lnTo>
                      <a:pt x="7805" y="8035"/>
                    </a:lnTo>
                    <a:lnTo>
                      <a:pt x="7889" y="8139"/>
                    </a:lnTo>
                    <a:lnTo>
                      <a:pt x="7994" y="8160"/>
                    </a:lnTo>
                    <a:lnTo>
                      <a:pt x="8077" y="8077"/>
                    </a:lnTo>
                    <a:lnTo>
                      <a:pt x="8140" y="8077"/>
                    </a:lnTo>
                    <a:lnTo>
                      <a:pt x="8287" y="8181"/>
                    </a:lnTo>
                    <a:lnTo>
                      <a:pt x="8454" y="8181"/>
                    </a:lnTo>
                    <a:lnTo>
                      <a:pt x="8747" y="8370"/>
                    </a:lnTo>
                    <a:lnTo>
                      <a:pt x="9061" y="8474"/>
                    </a:lnTo>
                    <a:lnTo>
                      <a:pt x="9186" y="8390"/>
                    </a:lnTo>
                    <a:lnTo>
                      <a:pt x="9395" y="8390"/>
                    </a:lnTo>
                    <a:lnTo>
                      <a:pt x="9521" y="8495"/>
                    </a:lnTo>
                    <a:lnTo>
                      <a:pt x="9647" y="8390"/>
                    </a:lnTo>
                    <a:lnTo>
                      <a:pt x="9793" y="8411"/>
                    </a:lnTo>
                    <a:lnTo>
                      <a:pt x="9960" y="8495"/>
                    </a:lnTo>
                    <a:lnTo>
                      <a:pt x="10149" y="8495"/>
                    </a:lnTo>
                    <a:lnTo>
                      <a:pt x="10295" y="8411"/>
                    </a:lnTo>
                    <a:lnTo>
                      <a:pt x="10379" y="8411"/>
                    </a:lnTo>
                    <a:lnTo>
                      <a:pt x="10483" y="8516"/>
                    </a:lnTo>
                    <a:lnTo>
                      <a:pt x="10609" y="8558"/>
                    </a:lnTo>
                    <a:lnTo>
                      <a:pt x="10776" y="8683"/>
                    </a:lnTo>
                    <a:lnTo>
                      <a:pt x="10902" y="8662"/>
                    </a:lnTo>
                    <a:lnTo>
                      <a:pt x="10986" y="8725"/>
                    </a:lnTo>
                    <a:lnTo>
                      <a:pt x="11048" y="8704"/>
                    </a:lnTo>
                    <a:lnTo>
                      <a:pt x="11028" y="8516"/>
                    </a:lnTo>
                    <a:lnTo>
                      <a:pt x="10965" y="8474"/>
                    </a:lnTo>
                    <a:lnTo>
                      <a:pt x="11007" y="8453"/>
                    </a:lnTo>
                    <a:cubicBezTo>
                      <a:pt x="11132" y="8453"/>
                      <a:pt x="11237" y="8474"/>
                      <a:pt x="11341" y="8495"/>
                    </a:cubicBezTo>
                    <a:lnTo>
                      <a:pt x="11467" y="8579"/>
                    </a:lnTo>
                    <a:lnTo>
                      <a:pt x="11488" y="8662"/>
                    </a:lnTo>
                    <a:lnTo>
                      <a:pt x="11551" y="8579"/>
                    </a:lnTo>
                    <a:lnTo>
                      <a:pt x="11634" y="8516"/>
                    </a:lnTo>
                    <a:cubicBezTo>
                      <a:pt x="11697" y="8579"/>
                      <a:pt x="11781" y="8600"/>
                      <a:pt x="11864" y="8621"/>
                    </a:cubicBezTo>
                    <a:lnTo>
                      <a:pt x="11844" y="8662"/>
                    </a:lnTo>
                    <a:lnTo>
                      <a:pt x="11864" y="8704"/>
                    </a:lnTo>
                    <a:lnTo>
                      <a:pt x="12053" y="8767"/>
                    </a:lnTo>
                    <a:lnTo>
                      <a:pt x="12157" y="8704"/>
                    </a:lnTo>
                    <a:lnTo>
                      <a:pt x="12220" y="8725"/>
                    </a:lnTo>
                    <a:lnTo>
                      <a:pt x="12220" y="8704"/>
                    </a:lnTo>
                    <a:cubicBezTo>
                      <a:pt x="12262" y="8725"/>
                      <a:pt x="12304" y="8725"/>
                      <a:pt x="12325" y="8767"/>
                    </a:cubicBezTo>
                    <a:lnTo>
                      <a:pt x="12388" y="8809"/>
                    </a:lnTo>
                    <a:lnTo>
                      <a:pt x="12492" y="8872"/>
                    </a:lnTo>
                    <a:lnTo>
                      <a:pt x="12597" y="8830"/>
                    </a:lnTo>
                    <a:lnTo>
                      <a:pt x="12680" y="8830"/>
                    </a:lnTo>
                    <a:lnTo>
                      <a:pt x="12722" y="8872"/>
                    </a:lnTo>
                    <a:lnTo>
                      <a:pt x="12848" y="8809"/>
                    </a:lnTo>
                    <a:lnTo>
                      <a:pt x="12911" y="8725"/>
                    </a:lnTo>
                    <a:lnTo>
                      <a:pt x="13015" y="8767"/>
                    </a:lnTo>
                    <a:lnTo>
                      <a:pt x="13141" y="8704"/>
                    </a:lnTo>
                    <a:lnTo>
                      <a:pt x="13245" y="8725"/>
                    </a:lnTo>
                    <a:lnTo>
                      <a:pt x="13371" y="8621"/>
                    </a:lnTo>
                    <a:lnTo>
                      <a:pt x="13413" y="8704"/>
                    </a:lnTo>
                    <a:lnTo>
                      <a:pt x="13517" y="8683"/>
                    </a:lnTo>
                    <a:lnTo>
                      <a:pt x="13664" y="8704"/>
                    </a:lnTo>
                    <a:lnTo>
                      <a:pt x="13580" y="8662"/>
                    </a:lnTo>
                    <a:lnTo>
                      <a:pt x="13894" y="8662"/>
                    </a:lnTo>
                    <a:lnTo>
                      <a:pt x="13936" y="8683"/>
                    </a:lnTo>
                    <a:lnTo>
                      <a:pt x="13936" y="8662"/>
                    </a:lnTo>
                    <a:lnTo>
                      <a:pt x="14166" y="8662"/>
                    </a:lnTo>
                    <a:lnTo>
                      <a:pt x="14250" y="8683"/>
                    </a:lnTo>
                    <a:lnTo>
                      <a:pt x="14313" y="8683"/>
                    </a:lnTo>
                    <a:lnTo>
                      <a:pt x="14396" y="8704"/>
                    </a:lnTo>
                    <a:lnTo>
                      <a:pt x="14480" y="8683"/>
                    </a:lnTo>
                    <a:lnTo>
                      <a:pt x="14564" y="8683"/>
                    </a:lnTo>
                    <a:lnTo>
                      <a:pt x="14626" y="8725"/>
                    </a:lnTo>
                    <a:lnTo>
                      <a:pt x="14731" y="8683"/>
                    </a:lnTo>
                    <a:lnTo>
                      <a:pt x="14794" y="8704"/>
                    </a:lnTo>
                    <a:lnTo>
                      <a:pt x="14877" y="8704"/>
                    </a:lnTo>
                    <a:lnTo>
                      <a:pt x="14898" y="8683"/>
                    </a:lnTo>
                    <a:lnTo>
                      <a:pt x="15024" y="8621"/>
                    </a:lnTo>
                    <a:lnTo>
                      <a:pt x="15212" y="8662"/>
                    </a:lnTo>
                    <a:lnTo>
                      <a:pt x="15359" y="8579"/>
                    </a:lnTo>
                    <a:lnTo>
                      <a:pt x="15547" y="8579"/>
                    </a:lnTo>
                    <a:lnTo>
                      <a:pt x="15631" y="8600"/>
                    </a:lnTo>
                    <a:lnTo>
                      <a:pt x="15652" y="8579"/>
                    </a:lnTo>
                    <a:cubicBezTo>
                      <a:pt x="15683" y="8589"/>
                      <a:pt x="15714" y="8594"/>
                      <a:pt x="15748" y="8594"/>
                    </a:cubicBezTo>
                    <a:cubicBezTo>
                      <a:pt x="15782" y="8594"/>
                      <a:pt x="15819" y="8589"/>
                      <a:pt x="15861" y="8579"/>
                    </a:cubicBezTo>
                    <a:cubicBezTo>
                      <a:pt x="15882" y="8579"/>
                      <a:pt x="15924" y="8558"/>
                      <a:pt x="15945" y="8516"/>
                    </a:cubicBezTo>
                    <a:lnTo>
                      <a:pt x="15986" y="8453"/>
                    </a:lnTo>
                    <a:lnTo>
                      <a:pt x="16007" y="8443"/>
                    </a:lnTo>
                    <a:lnTo>
                      <a:pt x="16007" y="8443"/>
                    </a:lnTo>
                    <a:cubicBezTo>
                      <a:pt x="16001" y="8433"/>
                      <a:pt x="15994" y="8423"/>
                      <a:pt x="15986" y="8411"/>
                    </a:cubicBezTo>
                    <a:lnTo>
                      <a:pt x="16049" y="8390"/>
                    </a:lnTo>
                    <a:lnTo>
                      <a:pt x="16091" y="8286"/>
                    </a:lnTo>
                    <a:lnTo>
                      <a:pt x="16091" y="8181"/>
                    </a:lnTo>
                    <a:lnTo>
                      <a:pt x="15965" y="8139"/>
                    </a:lnTo>
                    <a:lnTo>
                      <a:pt x="15861" y="8202"/>
                    </a:lnTo>
                    <a:lnTo>
                      <a:pt x="15924" y="8244"/>
                    </a:lnTo>
                    <a:lnTo>
                      <a:pt x="15840" y="8349"/>
                    </a:lnTo>
                    <a:lnTo>
                      <a:pt x="15735" y="8370"/>
                    </a:lnTo>
                    <a:lnTo>
                      <a:pt x="15714" y="8390"/>
                    </a:lnTo>
                    <a:lnTo>
                      <a:pt x="15673" y="8390"/>
                    </a:lnTo>
                    <a:cubicBezTo>
                      <a:pt x="15652" y="8390"/>
                      <a:pt x="15631" y="8411"/>
                      <a:pt x="15610" y="8453"/>
                    </a:cubicBezTo>
                    <a:lnTo>
                      <a:pt x="15526" y="8453"/>
                    </a:lnTo>
                    <a:lnTo>
                      <a:pt x="15442" y="8390"/>
                    </a:lnTo>
                    <a:lnTo>
                      <a:pt x="15296" y="8390"/>
                    </a:lnTo>
                    <a:lnTo>
                      <a:pt x="15149" y="8453"/>
                    </a:lnTo>
                    <a:lnTo>
                      <a:pt x="15003" y="8349"/>
                    </a:lnTo>
                    <a:lnTo>
                      <a:pt x="14836" y="8307"/>
                    </a:lnTo>
                    <a:lnTo>
                      <a:pt x="14773" y="8349"/>
                    </a:lnTo>
                    <a:lnTo>
                      <a:pt x="14626" y="8265"/>
                    </a:lnTo>
                    <a:lnTo>
                      <a:pt x="14354" y="8307"/>
                    </a:lnTo>
                    <a:lnTo>
                      <a:pt x="14166" y="8411"/>
                    </a:lnTo>
                    <a:lnTo>
                      <a:pt x="14166" y="8453"/>
                    </a:lnTo>
                    <a:lnTo>
                      <a:pt x="13999" y="8453"/>
                    </a:lnTo>
                    <a:lnTo>
                      <a:pt x="13894" y="8411"/>
                    </a:lnTo>
                    <a:lnTo>
                      <a:pt x="13894" y="8474"/>
                    </a:lnTo>
                    <a:cubicBezTo>
                      <a:pt x="13852" y="8474"/>
                      <a:pt x="13769" y="8474"/>
                      <a:pt x="13727" y="8495"/>
                    </a:cubicBezTo>
                    <a:lnTo>
                      <a:pt x="13685" y="8453"/>
                    </a:lnTo>
                    <a:lnTo>
                      <a:pt x="13685" y="8370"/>
                    </a:lnTo>
                    <a:lnTo>
                      <a:pt x="13559" y="8349"/>
                    </a:lnTo>
                    <a:lnTo>
                      <a:pt x="13580" y="8453"/>
                    </a:lnTo>
                    <a:lnTo>
                      <a:pt x="13538" y="8474"/>
                    </a:lnTo>
                    <a:lnTo>
                      <a:pt x="13538" y="8370"/>
                    </a:lnTo>
                    <a:lnTo>
                      <a:pt x="13434" y="8286"/>
                    </a:lnTo>
                    <a:lnTo>
                      <a:pt x="13329" y="8349"/>
                    </a:lnTo>
                    <a:lnTo>
                      <a:pt x="13224" y="8265"/>
                    </a:lnTo>
                    <a:lnTo>
                      <a:pt x="13120" y="8202"/>
                    </a:lnTo>
                    <a:lnTo>
                      <a:pt x="12994" y="8286"/>
                    </a:lnTo>
                    <a:lnTo>
                      <a:pt x="12994" y="8349"/>
                    </a:lnTo>
                    <a:lnTo>
                      <a:pt x="13224" y="8411"/>
                    </a:lnTo>
                    <a:lnTo>
                      <a:pt x="13308" y="8495"/>
                    </a:lnTo>
                    <a:lnTo>
                      <a:pt x="13162" y="8495"/>
                    </a:lnTo>
                    <a:lnTo>
                      <a:pt x="13162" y="8516"/>
                    </a:lnTo>
                    <a:lnTo>
                      <a:pt x="13099" y="8579"/>
                    </a:lnTo>
                    <a:lnTo>
                      <a:pt x="13057" y="8579"/>
                    </a:lnTo>
                    <a:cubicBezTo>
                      <a:pt x="13094" y="8560"/>
                      <a:pt x="13098" y="8492"/>
                      <a:pt x="13055" y="8492"/>
                    </a:cubicBezTo>
                    <a:cubicBezTo>
                      <a:pt x="13049" y="8492"/>
                      <a:pt x="13043" y="8493"/>
                      <a:pt x="13036" y="8495"/>
                    </a:cubicBezTo>
                    <a:lnTo>
                      <a:pt x="12952" y="8495"/>
                    </a:lnTo>
                    <a:lnTo>
                      <a:pt x="12932" y="8390"/>
                    </a:lnTo>
                    <a:lnTo>
                      <a:pt x="12848" y="8370"/>
                    </a:lnTo>
                    <a:lnTo>
                      <a:pt x="12743" y="8390"/>
                    </a:lnTo>
                    <a:lnTo>
                      <a:pt x="12639" y="8370"/>
                    </a:lnTo>
                    <a:lnTo>
                      <a:pt x="12492" y="8411"/>
                    </a:lnTo>
                    <a:lnTo>
                      <a:pt x="12408" y="8516"/>
                    </a:lnTo>
                    <a:lnTo>
                      <a:pt x="12388" y="8600"/>
                    </a:lnTo>
                    <a:lnTo>
                      <a:pt x="12283" y="8600"/>
                    </a:lnTo>
                    <a:lnTo>
                      <a:pt x="12283" y="8579"/>
                    </a:lnTo>
                    <a:lnTo>
                      <a:pt x="12283" y="8558"/>
                    </a:lnTo>
                    <a:lnTo>
                      <a:pt x="12304" y="8558"/>
                    </a:lnTo>
                    <a:cubicBezTo>
                      <a:pt x="12325" y="8558"/>
                      <a:pt x="12304" y="8516"/>
                      <a:pt x="12304" y="8516"/>
                    </a:cubicBezTo>
                    <a:lnTo>
                      <a:pt x="12325" y="8495"/>
                    </a:lnTo>
                    <a:lnTo>
                      <a:pt x="12367" y="8370"/>
                    </a:lnTo>
                    <a:lnTo>
                      <a:pt x="12178" y="8307"/>
                    </a:lnTo>
                    <a:lnTo>
                      <a:pt x="12053" y="8390"/>
                    </a:lnTo>
                    <a:lnTo>
                      <a:pt x="12011" y="8516"/>
                    </a:lnTo>
                    <a:cubicBezTo>
                      <a:pt x="11885" y="8495"/>
                      <a:pt x="11781" y="8474"/>
                      <a:pt x="11676" y="8453"/>
                    </a:cubicBezTo>
                    <a:lnTo>
                      <a:pt x="11781" y="8411"/>
                    </a:lnTo>
                    <a:lnTo>
                      <a:pt x="11802" y="8349"/>
                    </a:lnTo>
                    <a:lnTo>
                      <a:pt x="11676" y="8181"/>
                    </a:lnTo>
                    <a:lnTo>
                      <a:pt x="11530" y="8160"/>
                    </a:lnTo>
                    <a:lnTo>
                      <a:pt x="11362" y="8202"/>
                    </a:lnTo>
                    <a:lnTo>
                      <a:pt x="11237" y="8181"/>
                    </a:lnTo>
                    <a:lnTo>
                      <a:pt x="11111" y="8202"/>
                    </a:lnTo>
                    <a:lnTo>
                      <a:pt x="11111" y="8244"/>
                    </a:lnTo>
                    <a:cubicBezTo>
                      <a:pt x="11069" y="8244"/>
                      <a:pt x="11069" y="8244"/>
                      <a:pt x="11048" y="8202"/>
                    </a:cubicBezTo>
                    <a:lnTo>
                      <a:pt x="11069" y="8056"/>
                    </a:lnTo>
                    <a:lnTo>
                      <a:pt x="11028" y="7972"/>
                    </a:lnTo>
                    <a:lnTo>
                      <a:pt x="10923" y="7951"/>
                    </a:lnTo>
                    <a:lnTo>
                      <a:pt x="10902" y="7930"/>
                    </a:lnTo>
                    <a:lnTo>
                      <a:pt x="10797" y="7930"/>
                    </a:lnTo>
                    <a:lnTo>
                      <a:pt x="10714" y="7972"/>
                    </a:lnTo>
                    <a:lnTo>
                      <a:pt x="10609" y="7972"/>
                    </a:lnTo>
                    <a:lnTo>
                      <a:pt x="10525" y="7930"/>
                    </a:lnTo>
                    <a:lnTo>
                      <a:pt x="10400" y="7972"/>
                    </a:lnTo>
                    <a:lnTo>
                      <a:pt x="10274" y="7930"/>
                    </a:lnTo>
                    <a:lnTo>
                      <a:pt x="10191" y="7846"/>
                    </a:lnTo>
                    <a:lnTo>
                      <a:pt x="10191" y="7763"/>
                    </a:lnTo>
                    <a:lnTo>
                      <a:pt x="10086" y="7595"/>
                    </a:lnTo>
                    <a:lnTo>
                      <a:pt x="10086" y="7449"/>
                    </a:lnTo>
                    <a:lnTo>
                      <a:pt x="9939" y="7449"/>
                    </a:lnTo>
                    <a:lnTo>
                      <a:pt x="9856" y="7470"/>
                    </a:lnTo>
                    <a:lnTo>
                      <a:pt x="9772" y="7386"/>
                    </a:lnTo>
                    <a:lnTo>
                      <a:pt x="9667" y="7386"/>
                    </a:lnTo>
                    <a:lnTo>
                      <a:pt x="9542" y="7282"/>
                    </a:lnTo>
                    <a:lnTo>
                      <a:pt x="9458" y="7240"/>
                    </a:lnTo>
                    <a:lnTo>
                      <a:pt x="9354" y="7261"/>
                    </a:lnTo>
                    <a:lnTo>
                      <a:pt x="9270" y="7261"/>
                    </a:lnTo>
                    <a:lnTo>
                      <a:pt x="9144" y="7114"/>
                    </a:lnTo>
                    <a:lnTo>
                      <a:pt x="9040" y="7114"/>
                    </a:lnTo>
                    <a:lnTo>
                      <a:pt x="9019" y="7344"/>
                    </a:lnTo>
                    <a:lnTo>
                      <a:pt x="8935" y="7449"/>
                    </a:lnTo>
                    <a:lnTo>
                      <a:pt x="8684" y="7491"/>
                    </a:lnTo>
                    <a:lnTo>
                      <a:pt x="8370" y="7449"/>
                    </a:lnTo>
                    <a:lnTo>
                      <a:pt x="8015" y="7449"/>
                    </a:lnTo>
                    <a:lnTo>
                      <a:pt x="7805" y="7365"/>
                    </a:lnTo>
                    <a:lnTo>
                      <a:pt x="7763" y="7323"/>
                    </a:lnTo>
                    <a:lnTo>
                      <a:pt x="7784" y="7219"/>
                    </a:lnTo>
                    <a:lnTo>
                      <a:pt x="7701" y="7072"/>
                    </a:lnTo>
                    <a:lnTo>
                      <a:pt x="7450" y="7051"/>
                    </a:lnTo>
                    <a:lnTo>
                      <a:pt x="7240" y="7010"/>
                    </a:lnTo>
                    <a:lnTo>
                      <a:pt x="7136" y="6926"/>
                    </a:lnTo>
                    <a:lnTo>
                      <a:pt x="6947" y="6926"/>
                    </a:lnTo>
                    <a:lnTo>
                      <a:pt x="6906" y="6968"/>
                    </a:lnTo>
                    <a:lnTo>
                      <a:pt x="6843" y="7030"/>
                    </a:lnTo>
                    <a:lnTo>
                      <a:pt x="6759" y="6947"/>
                    </a:lnTo>
                    <a:lnTo>
                      <a:pt x="6592" y="6926"/>
                    </a:lnTo>
                    <a:lnTo>
                      <a:pt x="6487" y="6926"/>
                    </a:lnTo>
                    <a:cubicBezTo>
                      <a:pt x="6403" y="6842"/>
                      <a:pt x="6320" y="6758"/>
                      <a:pt x="6278" y="6654"/>
                    </a:cubicBezTo>
                    <a:lnTo>
                      <a:pt x="6278" y="6486"/>
                    </a:lnTo>
                    <a:lnTo>
                      <a:pt x="6320" y="6173"/>
                    </a:lnTo>
                    <a:lnTo>
                      <a:pt x="6278" y="5963"/>
                    </a:lnTo>
                    <a:lnTo>
                      <a:pt x="6382" y="5712"/>
                    </a:lnTo>
                    <a:lnTo>
                      <a:pt x="6320" y="5649"/>
                    </a:lnTo>
                    <a:lnTo>
                      <a:pt x="6320" y="5461"/>
                    </a:lnTo>
                    <a:lnTo>
                      <a:pt x="6424" y="5398"/>
                    </a:lnTo>
                    <a:lnTo>
                      <a:pt x="6487" y="5336"/>
                    </a:lnTo>
                    <a:lnTo>
                      <a:pt x="6445" y="5231"/>
                    </a:lnTo>
                    <a:lnTo>
                      <a:pt x="6382" y="5168"/>
                    </a:lnTo>
                    <a:lnTo>
                      <a:pt x="6278" y="5085"/>
                    </a:lnTo>
                    <a:lnTo>
                      <a:pt x="6215" y="4959"/>
                    </a:lnTo>
                    <a:lnTo>
                      <a:pt x="6131" y="4938"/>
                    </a:lnTo>
                    <a:lnTo>
                      <a:pt x="6110" y="4854"/>
                    </a:lnTo>
                    <a:lnTo>
                      <a:pt x="6006" y="4813"/>
                    </a:lnTo>
                    <a:lnTo>
                      <a:pt x="5818" y="4833"/>
                    </a:lnTo>
                    <a:lnTo>
                      <a:pt x="5713" y="4813"/>
                    </a:lnTo>
                    <a:lnTo>
                      <a:pt x="5692" y="4624"/>
                    </a:lnTo>
                    <a:lnTo>
                      <a:pt x="5608" y="4520"/>
                    </a:lnTo>
                    <a:lnTo>
                      <a:pt x="5546" y="4561"/>
                    </a:lnTo>
                    <a:lnTo>
                      <a:pt x="5587" y="4457"/>
                    </a:lnTo>
                    <a:lnTo>
                      <a:pt x="5483" y="4415"/>
                    </a:lnTo>
                    <a:lnTo>
                      <a:pt x="5462" y="4122"/>
                    </a:lnTo>
                    <a:lnTo>
                      <a:pt x="5336" y="4185"/>
                    </a:lnTo>
                    <a:lnTo>
                      <a:pt x="5274" y="4122"/>
                    </a:lnTo>
                    <a:lnTo>
                      <a:pt x="5043" y="4122"/>
                    </a:lnTo>
                    <a:lnTo>
                      <a:pt x="4855" y="3996"/>
                    </a:lnTo>
                    <a:lnTo>
                      <a:pt x="4855" y="3892"/>
                    </a:lnTo>
                    <a:lnTo>
                      <a:pt x="4960" y="3850"/>
                    </a:lnTo>
                    <a:lnTo>
                      <a:pt x="5085" y="3766"/>
                    </a:lnTo>
                    <a:lnTo>
                      <a:pt x="5002" y="3704"/>
                    </a:lnTo>
                    <a:lnTo>
                      <a:pt x="4876" y="3745"/>
                    </a:lnTo>
                    <a:lnTo>
                      <a:pt x="4813" y="3704"/>
                    </a:lnTo>
                    <a:lnTo>
                      <a:pt x="4667" y="3766"/>
                    </a:lnTo>
                    <a:lnTo>
                      <a:pt x="4750" y="3683"/>
                    </a:lnTo>
                    <a:lnTo>
                      <a:pt x="4876" y="3578"/>
                    </a:lnTo>
                    <a:lnTo>
                      <a:pt x="5064" y="3557"/>
                    </a:lnTo>
                    <a:lnTo>
                      <a:pt x="5043" y="3432"/>
                    </a:lnTo>
                    <a:lnTo>
                      <a:pt x="4855" y="3222"/>
                    </a:lnTo>
                    <a:lnTo>
                      <a:pt x="4750" y="3222"/>
                    </a:lnTo>
                    <a:lnTo>
                      <a:pt x="4625" y="3285"/>
                    </a:lnTo>
                    <a:lnTo>
                      <a:pt x="4478" y="3369"/>
                    </a:lnTo>
                    <a:lnTo>
                      <a:pt x="4332" y="3369"/>
                    </a:lnTo>
                    <a:lnTo>
                      <a:pt x="4416" y="3348"/>
                    </a:lnTo>
                    <a:lnTo>
                      <a:pt x="4457" y="3285"/>
                    </a:lnTo>
                    <a:lnTo>
                      <a:pt x="4520" y="3264"/>
                    </a:lnTo>
                    <a:lnTo>
                      <a:pt x="4562" y="3180"/>
                    </a:lnTo>
                    <a:lnTo>
                      <a:pt x="4541" y="3097"/>
                    </a:lnTo>
                    <a:lnTo>
                      <a:pt x="4416" y="3055"/>
                    </a:lnTo>
                    <a:lnTo>
                      <a:pt x="4206" y="3055"/>
                    </a:lnTo>
                    <a:lnTo>
                      <a:pt x="4081" y="2929"/>
                    </a:lnTo>
                    <a:lnTo>
                      <a:pt x="4081" y="2846"/>
                    </a:lnTo>
                    <a:lnTo>
                      <a:pt x="4039" y="2678"/>
                    </a:lnTo>
                    <a:lnTo>
                      <a:pt x="3809" y="2448"/>
                    </a:lnTo>
                    <a:lnTo>
                      <a:pt x="3725" y="2427"/>
                    </a:lnTo>
                    <a:lnTo>
                      <a:pt x="3662" y="2448"/>
                    </a:lnTo>
                    <a:lnTo>
                      <a:pt x="3558" y="2364"/>
                    </a:lnTo>
                    <a:lnTo>
                      <a:pt x="3516" y="2155"/>
                    </a:lnTo>
                    <a:lnTo>
                      <a:pt x="3369" y="2009"/>
                    </a:lnTo>
                    <a:lnTo>
                      <a:pt x="3160" y="1883"/>
                    </a:lnTo>
                    <a:lnTo>
                      <a:pt x="3035" y="1883"/>
                    </a:lnTo>
                    <a:lnTo>
                      <a:pt x="2993" y="1925"/>
                    </a:lnTo>
                    <a:lnTo>
                      <a:pt x="2930" y="1883"/>
                    </a:lnTo>
                    <a:lnTo>
                      <a:pt x="2888" y="1716"/>
                    </a:lnTo>
                    <a:lnTo>
                      <a:pt x="2825" y="1800"/>
                    </a:lnTo>
                    <a:lnTo>
                      <a:pt x="2763" y="1716"/>
                    </a:lnTo>
                    <a:lnTo>
                      <a:pt x="2763" y="1528"/>
                    </a:lnTo>
                    <a:lnTo>
                      <a:pt x="2658" y="1402"/>
                    </a:lnTo>
                    <a:lnTo>
                      <a:pt x="2533" y="1381"/>
                    </a:lnTo>
                    <a:lnTo>
                      <a:pt x="2470" y="1297"/>
                    </a:lnTo>
                    <a:lnTo>
                      <a:pt x="2135" y="1088"/>
                    </a:lnTo>
                    <a:lnTo>
                      <a:pt x="2030" y="1088"/>
                    </a:lnTo>
                    <a:lnTo>
                      <a:pt x="1905" y="942"/>
                    </a:lnTo>
                    <a:lnTo>
                      <a:pt x="1779" y="900"/>
                    </a:lnTo>
                    <a:lnTo>
                      <a:pt x="1737" y="837"/>
                    </a:lnTo>
                    <a:lnTo>
                      <a:pt x="1716" y="649"/>
                    </a:lnTo>
                    <a:lnTo>
                      <a:pt x="1612" y="586"/>
                    </a:lnTo>
                    <a:lnTo>
                      <a:pt x="1528" y="460"/>
                    </a:lnTo>
                    <a:lnTo>
                      <a:pt x="1486" y="439"/>
                    </a:lnTo>
                    <a:lnTo>
                      <a:pt x="1403" y="272"/>
                    </a:lnTo>
                    <a:lnTo>
                      <a:pt x="1277" y="230"/>
                    </a:lnTo>
                    <a:lnTo>
                      <a:pt x="1152" y="230"/>
                    </a:lnTo>
                    <a:lnTo>
                      <a:pt x="1068" y="251"/>
                    </a:lnTo>
                    <a:lnTo>
                      <a:pt x="1005" y="209"/>
                    </a:lnTo>
                    <a:lnTo>
                      <a:pt x="859" y="209"/>
                    </a:lnTo>
                    <a:lnTo>
                      <a:pt x="670" y="251"/>
                    </a:lnTo>
                    <a:lnTo>
                      <a:pt x="587" y="209"/>
                    </a:lnTo>
                    <a:lnTo>
                      <a:pt x="336" y="21"/>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52" name="Google Shape;4552;p82"/>
            <p:cNvSpPr/>
            <p:nvPr/>
          </p:nvSpPr>
          <p:spPr>
            <a:xfrm>
              <a:off x="4437231" y="3100607"/>
              <a:ext cx="29912" cy="37370"/>
            </a:xfrm>
            <a:custGeom>
              <a:avLst/>
              <a:gdLst/>
              <a:ahLst/>
              <a:cxnLst/>
              <a:rect l="l" t="t" r="r" b="b"/>
              <a:pathLst>
                <a:path w="2512" h="3286" extrusionOk="0">
                  <a:moveTo>
                    <a:pt x="126" y="0"/>
                  </a:moveTo>
                  <a:lnTo>
                    <a:pt x="42" y="84"/>
                  </a:lnTo>
                  <a:lnTo>
                    <a:pt x="0" y="210"/>
                  </a:lnTo>
                  <a:lnTo>
                    <a:pt x="126" y="419"/>
                  </a:lnTo>
                  <a:lnTo>
                    <a:pt x="189" y="879"/>
                  </a:lnTo>
                  <a:lnTo>
                    <a:pt x="251" y="1047"/>
                  </a:lnTo>
                  <a:lnTo>
                    <a:pt x="314" y="1172"/>
                  </a:lnTo>
                  <a:lnTo>
                    <a:pt x="314" y="1360"/>
                  </a:lnTo>
                  <a:lnTo>
                    <a:pt x="251" y="1402"/>
                  </a:lnTo>
                  <a:lnTo>
                    <a:pt x="293" y="1507"/>
                  </a:lnTo>
                  <a:lnTo>
                    <a:pt x="356" y="1611"/>
                  </a:lnTo>
                  <a:lnTo>
                    <a:pt x="335" y="1674"/>
                  </a:lnTo>
                  <a:lnTo>
                    <a:pt x="419" y="1758"/>
                  </a:lnTo>
                  <a:lnTo>
                    <a:pt x="565" y="1863"/>
                  </a:lnTo>
                  <a:lnTo>
                    <a:pt x="649" y="2009"/>
                  </a:lnTo>
                  <a:lnTo>
                    <a:pt x="754" y="2072"/>
                  </a:lnTo>
                  <a:lnTo>
                    <a:pt x="837" y="2176"/>
                  </a:lnTo>
                  <a:lnTo>
                    <a:pt x="754" y="2281"/>
                  </a:lnTo>
                  <a:lnTo>
                    <a:pt x="733" y="2344"/>
                  </a:lnTo>
                  <a:lnTo>
                    <a:pt x="816" y="2407"/>
                  </a:lnTo>
                  <a:lnTo>
                    <a:pt x="1005" y="2490"/>
                  </a:lnTo>
                  <a:lnTo>
                    <a:pt x="1193" y="2616"/>
                  </a:lnTo>
                  <a:lnTo>
                    <a:pt x="1172" y="2720"/>
                  </a:lnTo>
                  <a:lnTo>
                    <a:pt x="1339" y="2867"/>
                  </a:lnTo>
                  <a:lnTo>
                    <a:pt x="1486" y="2867"/>
                  </a:lnTo>
                  <a:lnTo>
                    <a:pt x="1528" y="2909"/>
                  </a:lnTo>
                  <a:lnTo>
                    <a:pt x="1611" y="3013"/>
                  </a:lnTo>
                  <a:lnTo>
                    <a:pt x="1800" y="3118"/>
                  </a:lnTo>
                  <a:lnTo>
                    <a:pt x="1988" y="3139"/>
                  </a:lnTo>
                  <a:lnTo>
                    <a:pt x="2051" y="3223"/>
                  </a:lnTo>
                  <a:lnTo>
                    <a:pt x="2197" y="3264"/>
                  </a:lnTo>
                  <a:lnTo>
                    <a:pt x="2218" y="3244"/>
                  </a:lnTo>
                  <a:lnTo>
                    <a:pt x="2281" y="3285"/>
                  </a:lnTo>
                  <a:lnTo>
                    <a:pt x="2386" y="3223"/>
                  </a:lnTo>
                  <a:lnTo>
                    <a:pt x="2386" y="3181"/>
                  </a:lnTo>
                  <a:lnTo>
                    <a:pt x="2344" y="3181"/>
                  </a:lnTo>
                  <a:lnTo>
                    <a:pt x="2386" y="3118"/>
                  </a:lnTo>
                  <a:lnTo>
                    <a:pt x="2323" y="3076"/>
                  </a:lnTo>
                  <a:lnTo>
                    <a:pt x="2407" y="3118"/>
                  </a:lnTo>
                  <a:lnTo>
                    <a:pt x="2407" y="3181"/>
                  </a:lnTo>
                  <a:lnTo>
                    <a:pt x="2407" y="3223"/>
                  </a:lnTo>
                  <a:lnTo>
                    <a:pt x="2511" y="3244"/>
                  </a:lnTo>
                  <a:lnTo>
                    <a:pt x="2511" y="3118"/>
                  </a:lnTo>
                  <a:lnTo>
                    <a:pt x="2386" y="2846"/>
                  </a:lnTo>
                  <a:lnTo>
                    <a:pt x="2344" y="2846"/>
                  </a:lnTo>
                  <a:lnTo>
                    <a:pt x="2344" y="2804"/>
                  </a:lnTo>
                  <a:lnTo>
                    <a:pt x="2323" y="2762"/>
                  </a:lnTo>
                  <a:lnTo>
                    <a:pt x="2281" y="2741"/>
                  </a:lnTo>
                  <a:lnTo>
                    <a:pt x="2239" y="2553"/>
                  </a:lnTo>
                  <a:lnTo>
                    <a:pt x="2281" y="2511"/>
                  </a:lnTo>
                  <a:lnTo>
                    <a:pt x="2239" y="2448"/>
                  </a:lnTo>
                  <a:lnTo>
                    <a:pt x="2176" y="2448"/>
                  </a:lnTo>
                  <a:lnTo>
                    <a:pt x="2009" y="2344"/>
                  </a:lnTo>
                  <a:lnTo>
                    <a:pt x="1967" y="2197"/>
                  </a:lnTo>
                  <a:lnTo>
                    <a:pt x="1967" y="1904"/>
                  </a:lnTo>
                  <a:lnTo>
                    <a:pt x="1904" y="1821"/>
                  </a:lnTo>
                  <a:lnTo>
                    <a:pt x="1904" y="1716"/>
                  </a:lnTo>
                  <a:lnTo>
                    <a:pt x="1925" y="1674"/>
                  </a:lnTo>
                  <a:lnTo>
                    <a:pt x="1904" y="1381"/>
                  </a:lnTo>
                  <a:lnTo>
                    <a:pt x="1967" y="1339"/>
                  </a:lnTo>
                  <a:lnTo>
                    <a:pt x="1904" y="1088"/>
                  </a:lnTo>
                  <a:lnTo>
                    <a:pt x="1779" y="879"/>
                  </a:lnTo>
                  <a:lnTo>
                    <a:pt x="1360" y="461"/>
                  </a:lnTo>
                  <a:lnTo>
                    <a:pt x="1277" y="314"/>
                  </a:lnTo>
                  <a:lnTo>
                    <a:pt x="1235" y="335"/>
                  </a:lnTo>
                  <a:lnTo>
                    <a:pt x="1172" y="398"/>
                  </a:lnTo>
                  <a:lnTo>
                    <a:pt x="1088" y="398"/>
                  </a:lnTo>
                  <a:lnTo>
                    <a:pt x="1067" y="419"/>
                  </a:lnTo>
                  <a:lnTo>
                    <a:pt x="1067" y="523"/>
                  </a:lnTo>
                  <a:lnTo>
                    <a:pt x="984" y="565"/>
                  </a:lnTo>
                  <a:lnTo>
                    <a:pt x="921" y="523"/>
                  </a:lnTo>
                  <a:lnTo>
                    <a:pt x="816" y="523"/>
                  </a:lnTo>
                  <a:lnTo>
                    <a:pt x="670" y="628"/>
                  </a:lnTo>
                  <a:lnTo>
                    <a:pt x="523" y="607"/>
                  </a:lnTo>
                  <a:lnTo>
                    <a:pt x="523" y="523"/>
                  </a:lnTo>
                  <a:lnTo>
                    <a:pt x="607" y="440"/>
                  </a:lnTo>
                  <a:lnTo>
                    <a:pt x="607" y="251"/>
                  </a:lnTo>
                  <a:lnTo>
                    <a:pt x="544" y="189"/>
                  </a:lnTo>
                  <a:lnTo>
                    <a:pt x="419" y="189"/>
                  </a:lnTo>
                  <a:lnTo>
                    <a:pt x="398" y="126"/>
                  </a:lnTo>
                  <a:lnTo>
                    <a:pt x="231" y="84"/>
                  </a:lnTo>
                  <a:lnTo>
                    <a:pt x="1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82"/>
            <p:cNvSpPr/>
            <p:nvPr/>
          </p:nvSpPr>
          <p:spPr>
            <a:xfrm>
              <a:off x="4503746" y="3099174"/>
              <a:ext cx="65289" cy="42135"/>
            </a:xfrm>
            <a:custGeom>
              <a:avLst/>
              <a:gdLst/>
              <a:ahLst/>
              <a:cxnLst/>
              <a:rect l="l" t="t" r="r" b="b"/>
              <a:pathLst>
                <a:path w="5483" h="3705" extrusionOk="0">
                  <a:moveTo>
                    <a:pt x="4186" y="1"/>
                  </a:moveTo>
                  <a:lnTo>
                    <a:pt x="4144" y="22"/>
                  </a:lnTo>
                  <a:lnTo>
                    <a:pt x="4165" y="126"/>
                  </a:lnTo>
                  <a:lnTo>
                    <a:pt x="4039" y="252"/>
                  </a:lnTo>
                  <a:lnTo>
                    <a:pt x="3976" y="231"/>
                  </a:lnTo>
                  <a:lnTo>
                    <a:pt x="4039" y="126"/>
                  </a:lnTo>
                  <a:lnTo>
                    <a:pt x="4018" y="43"/>
                  </a:lnTo>
                  <a:lnTo>
                    <a:pt x="3935" y="43"/>
                  </a:lnTo>
                  <a:lnTo>
                    <a:pt x="3851" y="273"/>
                  </a:lnTo>
                  <a:lnTo>
                    <a:pt x="3767" y="315"/>
                  </a:lnTo>
                  <a:lnTo>
                    <a:pt x="3642" y="587"/>
                  </a:lnTo>
                  <a:lnTo>
                    <a:pt x="3642" y="754"/>
                  </a:lnTo>
                  <a:lnTo>
                    <a:pt x="3432" y="963"/>
                  </a:lnTo>
                  <a:lnTo>
                    <a:pt x="3328" y="963"/>
                  </a:lnTo>
                  <a:lnTo>
                    <a:pt x="3140" y="1005"/>
                  </a:lnTo>
                  <a:lnTo>
                    <a:pt x="3098" y="1089"/>
                  </a:lnTo>
                  <a:lnTo>
                    <a:pt x="3181" y="1089"/>
                  </a:lnTo>
                  <a:lnTo>
                    <a:pt x="3119" y="1152"/>
                  </a:lnTo>
                  <a:lnTo>
                    <a:pt x="3181" y="1173"/>
                  </a:lnTo>
                  <a:lnTo>
                    <a:pt x="3307" y="1152"/>
                  </a:lnTo>
                  <a:lnTo>
                    <a:pt x="3244" y="1214"/>
                  </a:lnTo>
                  <a:lnTo>
                    <a:pt x="3181" y="1277"/>
                  </a:lnTo>
                  <a:lnTo>
                    <a:pt x="3140" y="1298"/>
                  </a:lnTo>
                  <a:lnTo>
                    <a:pt x="3140" y="1319"/>
                  </a:lnTo>
                  <a:lnTo>
                    <a:pt x="3223" y="1528"/>
                  </a:lnTo>
                  <a:lnTo>
                    <a:pt x="3181" y="1633"/>
                  </a:lnTo>
                  <a:lnTo>
                    <a:pt x="3098" y="1591"/>
                  </a:lnTo>
                  <a:lnTo>
                    <a:pt x="3098" y="1465"/>
                  </a:lnTo>
                  <a:lnTo>
                    <a:pt x="3077" y="1361"/>
                  </a:lnTo>
                  <a:lnTo>
                    <a:pt x="3035" y="1361"/>
                  </a:lnTo>
                  <a:lnTo>
                    <a:pt x="3035" y="1319"/>
                  </a:lnTo>
                  <a:lnTo>
                    <a:pt x="2993" y="1319"/>
                  </a:lnTo>
                  <a:lnTo>
                    <a:pt x="2930" y="1424"/>
                  </a:lnTo>
                  <a:lnTo>
                    <a:pt x="2972" y="1675"/>
                  </a:lnTo>
                  <a:lnTo>
                    <a:pt x="2909" y="1717"/>
                  </a:lnTo>
                  <a:lnTo>
                    <a:pt x="2805" y="1612"/>
                  </a:lnTo>
                  <a:lnTo>
                    <a:pt x="2700" y="1465"/>
                  </a:lnTo>
                  <a:lnTo>
                    <a:pt x="2658" y="1465"/>
                  </a:lnTo>
                  <a:lnTo>
                    <a:pt x="2554" y="1403"/>
                  </a:lnTo>
                  <a:lnTo>
                    <a:pt x="2470" y="1507"/>
                  </a:lnTo>
                  <a:lnTo>
                    <a:pt x="2470" y="1633"/>
                  </a:lnTo>
                  <a:lnTo>
                    <a:pt x="2344" y="1779"/>
                  </a:lnTo>
                  <a:lnTo>
                    <a:pt x="2261" y="1884"/>
                  </a:lnTo>
                  <a:lnTo>
                    <a:pt x="2093" y="2030"/>
                  </a:lnTo>
                  <a:lnTo>
                    <a:pt x="2072" y="2135"/>
                  </a:lnTo>
                  <a:lnTo>
                    <a:pt x="1926" y="2323"/>
                  </a:lnTo>
                  <a:lnTo>
                    <a:pt x="1779" y="2449"/>
                  </a:lnTo>
                  <a:lnTo>
                    <a:pt x="1319" y="2554"/>
                  </a:lnTo>
                  <a:lnTo>
                    <a:pt x="1256" y="2574"/>
                  </a:lnTo>
                  <a:lnTo>
                    <a:pt x="1298" y="2742"/>
                  </a:lnTo>
                  <a:lnTo>
                    <a:pt x="1340" y="2784"/>
                  </a:lnTo>
                  <a:lnTo>
                    <a:pt x="1256" y="2763"/>
                  </a:lnTo>
                  <a:lnTo>
                    <a:pt x="1173" y="2826"/>
                  </a:lnTo>
                  <a:lnTo>
                    <a:pt x="1047" y="2846"/>
                  </a:lnTo>
                  <a:lnTo>
                    <a:pt x="984" y="2888"/>
                  </a:lnTo>
                  <a:lnTo>
                    <a:pt x="943" y="3035"/>
                  </a:lnTo>
                  <a:lnTo>
                    <a:pt x="943" y="3181"/>
                  </a:lnTo>
                  <a:lnTo>
                    <a:pt x="838" y="3349"/>
                  </a:lnTo>
                  <a:lnTo>
                    <a:pt x="838" y="3370"/>
                  </a:lnTo>
                  <a:lnTo>
                    <a:pt x="629" y="3349"/>
                  </a:lnTo>
                  <a:lnTo>
                    <a:pt x="399" y="3265"/>
                  </a:lnTo>
                  <a:lnTo>
                    <a:pt x="210" y="3265"/>
                  </a:lnTo>
                  <a:lnTo>
                    <a:pt x="168" y="3181"/>
                  </a:lnTo>
                  <a:lnTo>
                    <a:pt x="64" y="3056"/>
                  </a:lnTo>
                  <a:lnTo>
                    <a:pt x="1" y="3077"/>
                  </a:lnTo>
                  <a:lnTo>
                    <a:pt x="127" y="3286"/>
                  </a:lnTo>
                  <a:lnTo>
                    <a:pt x="315" y="3411"/>
                  </a:lnTo>
                  <a:lnTo>
                    <a:pt x="357" y="3474"/>
                  </a:lnTo>
                  <a:lnTo>
                    <a:pt x="482" y="3579"/>
                  </a:lnTo>
                  <a:lnTo>
                    <a:pt x="503" y="3683"/>
                  </a:lnTo>
                  <a:lnTo>
                    <a:pt x="608" y="3704"/>
                  </a:lnTo>
                  <a:lnTo>
                    <a:pt x="775" y="3662"/>
                  </a:lnTo>
                  <a:lnTo>
                    <a:pt x="796" y="3579"/>
                  </a:lnTo>
                  <a:lnTo>
                    <a:pt x="922" y="3600"/>
                  </a:lnTo>
                  <a:lnTo>
                    <a:pt x="1005" y="3558"/>
                  </a:lnTo>
                  <a:lnTo>
                    <a:pt x="1319" y="3579"/>
                  </a:lnTo>
                  <a:lnTo>
                    <a:pt x="1654" y="3453"/>
                  </a:lnTo>
                  <a:lnTo>
                    <a:pt x="1738" y="3370"/>
                  </a:lnTo>
                  <a:lnTo>
                    <a:pt x="2031" y="3370"/>
                  </a:lnTo>
                  <a:lnTo>
                    <a:pt x="2156" y="3411"/>
                  </a:lnTo>
                  <a:lnTo>
                    <a:pt x="2198" y="3495"/>
                  </a:lnTo>
                  <a:lnTo>
                    <a:pt x="2344" y="3495"/>
                  </a:lnTo>
                  <a:lnTo>
                    <a:pt x="2575" y="3370"/>
                  </a:lnTo>
                  <a:lnTo>
                    <a:pt x="2868" y="3307"/>
                  </a:lnTo>
                  <a:lnTo>
                    <a:pt x="2826" y="3244"/>
                  </a:lnTo>
                  <a:lnTo>
                    <a:pt x="3077" y="2888"/>
                  </a:lnTo>
                  <a:lnTo>
                    <a:pt x="3140" y="2637"/>
                  </a:lnTo>
                  <a:lnTo>
                    <a:pt x="3328" y="2365"/>
                  </a:lnTo>
                  <a:lnTo>
                    <a:pt x="3453" y="1926"/>
                  </a:lnTo>
                  <a:lnTo>
                    <a:pt x="3453" y="1842"/>
                  </a:lnTo>
                  <a:lnTo>
                    <a:pt x="3516" y="1737"/>
                  </a:lnTo>
                  <a:lnTo>
                    <a:pt x="3516" y="1675"/>
                  </a:lnTo>
                  <a:lnTo>
                    <a:pt x="3621" y="1528"/>
                  </a:lnTo>
                  <a:lnTo>
                    <a:pt x="3725" y="1570"/>
                  </a:lnTo>
                  <a:lnTo>
                    <a:pt x="4165" y="1570"/>
                  </a:lnTo>
                  <a:lnTo>
                    <a:pt x="4228" y="1612"/>
                  </a:lnTo>
                  <a:lnTo>
                    <a:pt x="4374" y="1612"/>
                  </a:lnTo>
                  <a:lnTo>
                    <a:pt x="4500" y="1633"/>
                  </a:lnTo>
                  <a:lnTo>
                    <a:pt x="4500" y="1591"/>
                  </a:lnTo>
                  <a:lnTo>
                    <a:pt x="4667" y="1675"/>
                  </a:lnTo>
                  <a:lnTo>
                    <a:pt x="4751" y="1696"/>
                  </a:lnTo>
                  <a:lnTo>
                    <a:pt x="4876" y="1633"/>
                  </a:lnTo>
                  <a:lnTo>
                    <a:pt x="5023" y="1612"/>
                  </a:lnTo>
                  <a:lnTo>
                    <a:pt x="5023" y="1528"/>
                  </a:lnTo>
                  <a:lnTo>
                    <a:pt x="4876" y="1403"/>
                  </a:lnTo>
                  <a:lnTo>
                    <a:pt x="4876" y="1277"/>
                  </a:lnTo>
                  <a:lnTo>
                    <a:pt x="4918" y="1214"/>
                  </a:lnTo>
                  <a:lnTo>
                    <a:pt x="5169" y="1256"/>
                  </a:lnTo>
                  <a:lnTo>
                    <a:pt x="5357" y="1193"/>
                  </a:lnTo>
                  <a:lnTo>
                    <a:pt x="5483" y="1089"/>
                  </a:lnTo>
                  <a:lnTo>
                    <a:pt x="5441" y="1005"/>
                  </a:lnTo>
                  <a:lnTo>
                    <a:pt x="5357" y="1005"/>
                  </a:lnTo>
                  <a:lnTo>
                    <a:pt x="5232" y="984"/>
                  </a:lnTo>
                  <a:lnTo>
                    <a:pt x="5127" y="880"/>
                  </a:lnTo>
                  <a:lnTo>
                    <a:pt x="5023" y="901"/>
                  </a:lnTo>
                  <a:lnTo>
                    <a:pt x="4897" y="775"/>
                  </a:lnTo>
                  <a:lnTo>
                    <a:pt x="4813" y="775"/>
                  </a:lnTo>
                  <a:lnTo>
                    <a:pt x="4709" y="859"/>
                  </a:lnTo>
                  <a:lnTo>
                    <a:pt x="4667" y="796"/>
                  </a:lnTo>
                  <a:lnTo>
                    <a:pt x="4792" y="691"/>
                  </a:lnTo>
                  <a:lnTo>
                    <a:pt x="4709" y="629"/>
                  </a:lnTo>
                  <a:lnTo>
                    <a:pt x="4688" y="649"/>
                  </a:lnTo>
                  <a:lnTo>
                    <a:pt x="4604" y="754"/>
                  </a:lnTo>
                  <a:lnTo>
                    <a:pt x="4562" y="670"/>
                  </a:lnTo>
                  <a:lnTo>
                    <a:pt x="4500" y="670"/>
                  </a:lnTo>
                  <a:lnTo>
                    <a:pt x="4500" y="482"/>
                  </a:lnTo>
                  <a:lnTo>
                    <a:pt x="4604" y="461"/>
                  </a:lnTo>
                  <a:lnTo>
                    <a:pt x="4604" y="377"/>
                  </a:lnTo>
                  <a:lnTo>
                    <a:pt x="4458" y="273"/>
                  </a:lnTo>
                  <a:lnTo>
                    <a:pt x="4437" y="336"/>
                  </a:lnTo>
                  <a:lnTo>
                    <a:pt x="4290" y="231"/>
                  </a:lnTo>
                  <a:lnTo>
                    <a:pt x="4290" y="64"/>
                  </a:lnTo>
                  <a:lnTo>
                    <a:pt x="418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82"/>
            <p:cNvSpPr/>
            <p:nvPr/>
          </p:nvSpPr>
          <p:spPr>
            <a:xfrm>
              <a:off x="4442708" y="2983061"/>
              <a:ext cx="56823" cy="104945"/>
            </a:xfrm>
            <a:custGeom>
              <a:avLst/>
              <a:gdLst/>
              <a:ahLst/>
              <a:cxnLst/>
              <a:rect l="l" t="t" r="r" b="b"/>
              <a:pathLst>
                <a:path w="4772" h="9228" extrusionOk="0">
                  <a:moveTo>
                    <a:pt x="1821" y="0"/>
                  </a:moveTo>
                  <a:lnTo>
                    <a:pt x="1737" y="84"/>
                  </a:lnTo>
                  <a:lnTo>
                    <a:pt x="1591" y="84"/>
                  </a:lnTo>
                  <a:lnTo>
                    <a:pt x="1465" y="126"/>
                  </a:lnTo>
                  <a:lnTo>
                    <a:pt x="1507" y="314"/>
                  </a:lnTo>
                  <a:lnTo>
                    <a:pt x="1298" y="398"/>
                  </a:lnTo>
                  <a:lnTo>
                    <a:pt x="1193" y="314"/>
                  </a:lnTo>
                  <a:lnTo>
                    <a:pt x="1026" y="377"/>
                  </a:lnTo>
                  <a:lnTo>
                    <a:pt x="1026" y="440"/>
                  </a:lnTo>
                  <a:lnTo>
                    <a:pt x="900" y="502"/>
                  </a:lnTo>
                  <a:lnTo>
                    <a:pt x="879" y="419"/>
                  </a:lnTo>
                  <a:lnTo>
                    <a:pt x="796" y="419"/>
                  </a:lnTo>
                  <a:lnTo>
                    <a:pt x="733" y="502"/>
                  </a:lnTo>
                  <a:lnTo>
                    <a:pt x="607" y="398"/>
                  </a:lnTo>
                  <a:lnTo>
                    <a:pt x="524" y="440"/>
                  </a:lnTo>
                  <a:lnTo>
                    <a:pt x="503" y="544"/>
                  </a:lnTo>
                  <a:lnTo>
                    <a:pt x="419" y="544"/>
                  </a:lnTo>
                  <a:lnTo>
                    <a:pt x="377" y="523"/>
                  </a:lnTo>
                  <a:lnTo>
                    <a:pt x="398" y="440"/>
                  </a:lnTo>
                  <a:lnTo>
                    <a:pt x="315" y="419"/>
                  </a:lnTo>
                  <a:lnTo>
                    <a:pt x="189" y="481"/>
                  </a:lnTo>
                  <a:lnTo>
                    <a:pt x="147" y="523"/>
                  </a:lnTo>
                  <a:lnTo>
                    <a:pt x="105" y="586"/>
                  </a:lnTo>
                  <a:lnTo>
                    <a:pt x="63" y="607"/>
                  </a:lnTo>
                  <a:lnTo>
                    <a:pt x="1" y="628"/>
                  </a:lnTo>
                  <a:lnTo>
                    <a:pt x="63" y="712"/>
                  </a:lnTo>
                  <a:lnTo>
                    <a:pt x="252" y="795"/>
                  </a:lnTo>
                  <a:lnTo>
                    <a:pt x="356" y="942"/>
                  </a:lnTo>
                  <a:lnTo>
                    <a:pt x="461" y="1025"/>
                  </a:lnTo>
                  <a:lnTo>
                    <a:pt x="482" y="1151"/>
                  </a:lnTo>
                  <a:lnTo>
                    <a:pt x="419" y="1235"/>
                  </a:lnTo>
                  <a:lnTo>
                    <a:pt x="628" y="1423"/>
                  </a:lnTo>
                  <a:lnTo>
                    <a:pt x="733" y="1632"/>
                  </a:lnTo>
                  <a:lnTo>
                    <a:pt x="984" y="1632"/>
                  </a:lnTo>
                  <a:lnTo>
                    <a:pt x="1131" y="1674"/>
                  </a:lnTo>
                  <a:lnTo>
                    <a:pt x="1256" y="1590"/>
                  </a:lnTo>
                  <a:lnTo>
                    <a:pt x="1423" y="1590"/>
                  </a:lnTo>
                  <a:lnTo>
                    <a:pt x="1507" y="1695"/>
                  </a:lnTo>
                  <a:lnTo>
                    <a:pt x="1654" y="1737"/>
                  </a:lnTo>
                  <a:lnTo>
                    <a:pt x="1675" y="1841"/>
                  </a:lnTo>
                  <a:lnTo>
                    <a:pt x="1654" y="1946"/>
                  </a:lnTo>
                  <a:lnTo>
                    <a:pt x="1842" y="1988"/>
                  </a:lnTo>
                  <a:lnTo>
                    <a:pt x="1842" y="2072"/>
                  </a:lnTo>
                  <a:lnTo>
                    <a:pt x="1758" y="2092"/>
                  </a:lnTo>
                  <a:lnTo>
                    <a:pt x="1675" y="2302"/>
                  </a:lnTo>
                  <a:lnTo>
                    <a:pt x="1633" y="2385"/>
                  </a:lnTo>
                  <a:lnTo>
                    <a:pt x="1507" y="2385"/>
                  </a:lnTo>
                  <a:lnTo>
                    <a:pt x="1340" y="2469"/>
                  </a:lnTo>
                  <a:lnTo>
                    <a:pt x="1256" y="2469"/>
                  </a:lnTo>
                  <a:lnTo>
                    <a:pt x="1256" y="2532"/>
                  </a:lnTo>
                  <a:lnTo>
                    <a:pt x="1403" y="2699"/>
                  </a:lnTo>
                  <a:lnTo>
                    <a:pt x="1319" y="2783"/>
                  </a:lnTo>
                  <a:lnTo>
                    <a:pt x="1340" y="2846"/>
                  </a:lnTo>
                  <a:lnTo>
                    <a:pt x="1423" y="2846"/>
                  </a:lnTo>
                  <a:lnTo>
                    <a:pt x="1507" y="3013"/>
                  </a:lnTo>
                  <a:lnTo>
                    <a:pt x="1675" y="3013"/>
                  </a:lnTo>
                  <a:lnTo>
                    <a:pt x="1863" y="3118"/>
                  </a:lnTo>
                  <a:lnTo>
                    <a:pt x="1968" y="3118"/>
                  </a:lnTo>
                  <a:lnTo>
                    <a:pt x="2114" y="3327"/>
                  </a:lnTo>
                  <a:lnTo>
                    <a:pt x="2281" y="3411"/>
                  </a:lnTo>
                  <a:lnTo>
                    <a:pt x="2407" y="3557"/>
                  </a:lnTo>
                  <a:lnTo>
                    <a:pt x="2386" y="3641"/>
                  </a:lnTo>
                  <a:lnTo>
                    <a:pt x="2574" y="3850"/>
                  </a:lnTo>
                  <a:lnTo>
                    <a:pt x="2616" y="3976"/>
                  </a:lnTo>
                  <a:lnTo>
                    <a:pt x="2700" y="4038"/>
                  </a:lnTo>
                  <a:lnTo>
                    <a:pt x="2825" y="4038"/>
                  </a:lnTo>
                  <a:lnTo>
                    <a:pt x="2909" y="4143"/>
                  </a:lnTo>
                  <a:lnTo>
                    <a:pt x="2909" y="4206"/>
                  </a:lnTo>
                  <a:lnTo>
                    <a:pt x="2993" y="4289"/>
                  </a:lnTo>
                  <a:lnTo>
                    <a:pt x="3035" y="4289"/>
                  </a:lnTo>
                  <a:lnTo>
                    <a:pt x="3118" y="4310"/>
                  </a:lnTo>
                  <a:lnTo>
                    <a:pt x="3097" y="4415"/>
                  </a:lnTo>
                  <a:lnTo>
                    <a:pt x="3139" y="4478"/>
                  </a:lnTo>
                  <a:lnTo>
                    <a:pt x="3286" y="4478"/>
                  </a:lnTo>
                  <a:lnTo>
                    <a:pt x="3348" y="4582"/>
                  </a:lnTo>
                  <a:lnTo>
                    <a:pt x="3411" y="4603"/>
                  </a:lnTo>
                  <a:lnTo>
                    <a:pt x="3516" y="4561"/>
                  </a:lnTo>
                  <a:lnTo>
                    <a:pt x="3558" y="4624"/>
                  </a:lnTo>
                  <a:lnTo>
                    <a:pt x="3495" y="4708"/>
                  </a:lnTo>
                  <a:lnTo>
                    <a:pt x="3453" y="4875"/>
                  </a:lnTo>
                  <a:lnTo>
                    <a:pt x="3516" y="4938"/>
                  </a:lnTo>
                  <a:lnTo>
                    <a:pt x="3600" y="4938"/>
                  </a:lnTo>
                  <a:lnTo>
                    <a:pt x="3600" y="5105"/>
                  </a:lnTo>
                  <a:lnTo>
                    <a:pt x="3432" y="5231"/>
                  </a:lnTo>
                  <a:lnTo>
                    <a:pt x="3453" y="5357"/>
                  </a:lnTo>
                  <a:lnTo>
                    <a:pt x="3495" y="5440"/>
                  </a:lnTo>
                  <a:lnTo>
                    <a:pt x="3516" y="5629"/>
                  </a:lnTo>
                  <a:lnTo>
                    <a:pt x="3411" y="5670"/>
                  </a:lnTo>
                  <a:lnTo>
                    <a:pt x="3390" y="5670"/>
                  </a:lnTo>
                  <a:lnTo>
                    <a:pt x="3453" y="5859"/>
                  </a:lnTo>
                  <a:lnTo>
                    <a:pt x="3558" y="5921"/>
                  </a:lnTo>
                  <a:lnTo>
                    <a:pt x="3662" y="6152"/>
                  </a:lnTo>
                  <a:lnTo>
                    <a:pt x="3641" y="6340"/>
                  </a:lnTo>
                  <a:lnTo>
                    <a:pt x="3662" y="6445"/>
                  </a:lnTo>
                  <a:lnTo>
                    <a:pt x="3641" y="6591"/>
                  </a:lnTo>
                  <a:lnTo>
                    <a:pt x="3662" y="6717"/>
                  </a:lnTo>
                  <a:lnTo>
                    <a:pt x="3558" y="6905"/>
                  </a:lnTo>
                  <a:lnTo>
                    <a:pt x="3495" y="6926"/>
                  </a:lnTo>
                  <a:lnTo>
                    <a:pt x="3453" y="7010"/>
                  </a:lnTo>
                  <a:lnTo>
                    <a:pt x="3307" y="7072"/>
                  </a:lnTo>
                  <a:lnTo>
                    <a:pt x="3139" y="7177"/>
                  </a:lnTo>
                  <a:lnTo>
                    <a:pt x="3076" y="7282"/>
                  </a:lnTo>
                  <a:lnTo>
                    <a:pt x="2867" y="7282"/>
                  </a:lnTo>
                  <a:lnTo>
                    <a:pt x="2763" y="7344"/>
                  </a:lnTo>
                  <a:lnTo>
                    <a:pt x="2784" y="7554"/>
                  </a:lnTo>
                  <a:lnTo>
                    <a:pt x="2909" y="7595"/>
                  </a:lnTo>
                  <a:lnTo>
                    <a:pt x="3014" y="7700"/>
                  </a:lnTo>
                  <a:lnTo>
                    <a:pt x="2993" y="7763"/>
                  </a:lnTo>
                  <a:lnTo>
                    <a:pt x="3035" y="7909"/>
                  </a:lnTo>
                  <a:lnTo>
                    <a:pt x="2867" y="7909"/>
                  </a:lnTo>
                  <a:lnTo>
                    <a:pt x="2825" y="7826"/>
                  </a:lnTo>
                  <a:lnTo>
                    <a:pt x="2721" y="7763"/>
                  </a:lnTo>
                  <a:lnTo>
                    <a:pt x="2449" y="7826"/>
                  </a:lnTo>
                  <a:lnTo>
                    <a:pt x="2386" y="7805"/>
                  </a:lnTo>
                  <a:lnTo>
                    <a:pt x="2260" y="7805"/>
                  </a:lnTo>
                  <a:lnTo>
                    <a:pt x="2198" y="7951"/>
                  </a:lnTo>
                  <a:lnTo>
                    <a:pt x="2072" y="7972"/>
                  </a:lnTo>
                  <a:lnTo>
                    <a:pt x="1968" y="8118"/>
                  </a:lnTo>
                  <a:lnTo>
                    <a:pt x="1988" y="8139"/>
                  </a:lnTo>
                  <a:lnTo>
                    <a:pt x="1988" y="8244"/>
                  </a:lnTo>
                  <a:lnTo>
                    <a:pt x="1988" y="8265"/>
                  </a:lnTo>
                  <a:lnTo>
                    <a:pt x="2093" y="8286"/>
                  </a:lnTo>
                  <a:lnTo>
                    <a:pt x="2156" y="8265"/>
                  </a:lnTo>
                  <a:lnTo>
                    <a:pt x="2198" y="8286"/>
                  </a:lnTo>
                  <a:lnTo>
                    <a:pt x="2281" y="8265"/>
                  </a:lnTo>
                  <a:lnTo>
                    <a:pt x="2407" y="8286"/>
                  </a:lnTo>
                  <a:lnTo>
                    <a:pt x="2491" y="8265"/>
                  </a:lnTo>
                  <a:lnTo>
                    <a:pt x="2449" y="8328"/>
                  </a:lnTo>
                  <a:lnTo>
                    <a:pt x="2281" y="8453"/>
                  </a:lnTo>
                  <a:lnTo>
                    <a:pt x="2198" y="8579"/>
                  </a:lnTo>
                  <a:lnTo>
                    <a:pt x="2198" y="8767"/>
                  </a:lnTo>
                  <a:lnTo>
                    <a:pt x="2177" y="8851"/>
                  </a:lnTo>
                  <a:lnTo>
                    <a:pt x="2240" y="8851"/>
                  </a:lnTo>
                  <a:lnTo>
                    <a:pt x="2198" y="8872"/>
                  </a:lnTo>
                  <a:lnTo>
                    <a:pt x="2198" y="9018"/>
                  </a:lnTo>
                  <a:lnTo>
                    <a:pt x="2281" y="9081"/>
                  </a:lnTo>
                  <a:lnTo>
                    <a:pt x="2344" y="9060"/>
                  </a:lnTo>
                  <a:lnTo>
                    <a:pt x="2344" y="9060"/>
                  </a:lnTo>
                  <a:lnTo>
                    <a:pt x="2281" y="9123"/>
                  </a:lnTo>
                  <a:lnTo>
                    <a:pt x="2177" y="9165"/>
                  </a:lnTo>
                  <a:lnTo>
                    <a:pt x="2072" y="9227"/>
                  </a:lnTo>
                  <a:lnTo>
                    <a:pt x="2240" y="9227"/>
                  </a:lnTo>
                  <a:lnTo>
                    <a:pt x="2470" y="9123"/>
                  </a:lnTo>
                  <a:lnTo>
                    <a:pt x="2470" y="9102"/>
                  </a:lnTo>
                  <a:lnTo>
                    <a:pt x="2491" y="9102"/>
                  </a:lnTo>
                  <a:lnTo>
                    <a:pt x="2574" y="9018"/>
                  </a:lnTo>
                  <a:lnTo>
                    <a:pt x="2595" y="8914"/>
                  </a:lnTo>
                  <a:lnTo>
                    <a:pt x="2616" y="8851"/>
                  </a:lnTo>
                  <a:lnTo>
                    <a:pt x="2700" y="8872"/>
                  </a:lnTo>
                  <a:lnTo>
                    <a:pt x="2721" y="8851"/>
                  </a:lnTo>
                  <a:lnTo>
                    <a:pt x="2867" y="8746"/>
                  </a:lnTo>
                  <a:lnTo>
                    <a:pt x="2909" y="8746"/>
                  </a:lnTo>
                  <a:lnTo>
                    <a:pt x="2930" y="8683"/>
                  </a:lnTo>
                  <a:lnTo>
                    <a:pt x="2993" y="8662"/>
                  </a:lnTo>
                  <a:lnTo>
                    <a:pt x="2972" y="8600"/>
                  </a:lnTo>
                  <a:lnTo>
                    <a:pt x="2972" y="8579"/>
                  </a:lnTo>
                  <a:lnTo>
                    <a:pt x="2930" y="8495"/>
                  </a:lnTo>
                  <a:lnTo>
                    <a:pt x="2993" y="8495"/>
                  </a:lnTo>
                  <a:lnTo>
                    <a:pt x="3035" y="8558"/>
                  </a:lnTo>
                  <a:lnTo>
                    <a:pt x="3097" y="8579"/>
                  </a:lnTo>
                  <a:lnTo>
                    <a:pt x="3139" y="8537"/>
                  </a:lnTo>
                  <a:lnTo>
                    <a:pt x="3139" y="8453"/>
                  </a:lnTo>
                  <a:lnTo>
                    <a:pt x="3035" y="8349"/>
                  </a:lnTo>
                  <a:lnTo>
                    <a:pt x="3160" y="8453"/>
                  </a:lnTo>
                  <a:lnTo>
                    <a:pt x="3244" y="8390"/>
                  </a:lnTo>
                  <a:lnTo>
                    <a:pt x="3223" y="8286"/>
                  </a:lnTo>
                  <a:lnTo>
                    <a:pt x="3244" y="8244"/>
                  </a:lnTo>
                  <a:lnTo>
                    <a:pt x="3097" y="8181"/>
                  </a:lnTo>
                  <a:lnTo>
                    <a:pt x="3160" y="8181"/>
                  </a:lnTo>
                  <a:lnTo>
                    <a:pt x="3223" y="8160"/>
                  </a:lnTo>
                  <a:lnTo>
                    <a:pt x="3223" y="8139"/>
                  </a:lnTo>
                  <a:lnTo>
                    <a:pt x="3139" y="8077"/>
                  </a:lnTo>
                  <a:lnTo>
                    <a:pt x="3244" y="8118"/>
                  </a:lnTo>
                  <a:lnTo>
                    <a:pt x="3286" y="8077"/>
                  </a:lnTo>
                  <a:lnTo>
                    <a:pt x="3307" y="8014"/>
                  </a:lnTo>
                  <a:lnTo>
                    <a:pt x="3307" y="8077"/>
                  </a:lnTo>
                  <a:lnTo>
                    <a:pt x="3286" y="8160"/>
                  </a:lnTo>
                  <a:lnTo>
                    <a:pt x="3307" y="8160"/>
                  </a:lnTo>
                  <a:lnTo>
                    <a:pt x="3411" y="8139"/>
                  </a:lnTo>
                  <a:lnTo>
                    <a:pt x="3495" y="8181"/>
                  </a:lnTo>
                  <a:lnTo>
                    <a:pt x="3620" y="8160"/>
                  </a:lnTo>
                  <a:lnTo>
                    <a:pt x="3872" y="8014"/>
                  </a:lnTo>
                  <a:lnTo>
                    <a:pt x="3955" y="7951"/>
                  </a:lnTo>
                  <a:lnTo>
                    <a:pt x="4060" y="7951"/>
                  </a:lnTo>
                  <a:lnTo>
                    <a:pt x="4060" y="7846"/>
                  </a:lnTo>
                  <a:lnTo>
                    <a:pt x="4164" y="7763"/>
                  </a:lnTo>
                  <a:lnTo>
                    <a:pt x="4269" y="7721"/>
                  </a:lnTo>
                  <a:lnTo>
                    <a:pt x="4395" y="7595"/>
                  </a:lnTo>
                  <a:lnTo>
                    <a:pt x="4457" y="7554"/>
                  </a:lnTo>
                  <a:lnTo>
                    <a:pt x="4478" y="7428"/>
                  </a:lnTo>
                  <a:lnTo>
                    <a:pt x="4541" y="7407"/>
                  </a:lnTo>
                  <a:lnTo>
                    <a:pt x="4604" y="7323"/>
                  </a:lnTo>
                  <a:lnTo>
                    <a:pt x="4583" y="7282"/>
                  </a:lnTo>
                  <a:lnTo>
                    <a:pt x="4604" y="7177"/>
                  </a:lnTo>
                  <a:lnTo>
                    <a:pt x="4541" y="7072"/>
                  </a:lnTo>
                  <a:lnTo>
                    <a:pt x="4646" y="6989"/>
                  </a:lnTo>
                  <a:lnTo>
                    <a:pt x="4646" y="6905"/>
                  </a:lnTo>
                  <a:lnTo>
                    <a:pt x="4688" y="6884"/>
                  </a:lnTo>
                  <a:lnTo>
                    <a:pt x="4688" y="6821"/>
                  </a:lnTo>
                  <a:lnTo>
                    <a:pt x="4646" y="6758"/>
                  </a:lnTo>
                  <a:lnTo>
                    <a:pt x="4646" y="6675"/>
                  </a:lnTo>
                  <a:lnTo>
                    <a:pt x="4688" y="6654"/>
                  </a:lnTo>
                  <a:lnTo>
                    <a:pt x="4709" y="6696"/>
                  </a:lnTo>
                  <a:lnTo>
                    <a:pt x="4709" y="6717"/>
                  </a:lnTo>
                  <a:lnTo>
                    <a:pt x="4729" y="6717"/>
                  </a:lnTo>
                  <a:lnTo>
                    <a:pt x="4771" y="6654"/>
                  </a:lnTo>
                  <a:lnTo>
                    <a:pt x="4688" y="6507"/>
                  </a:lnTo>
                  <a:lnTo>
                    <a:pt x="4667" y="6445"/>
                  </a:lnTo>
                  <a:lnTo>
                    <a:pt x="4604" y="6403"/>
                  </a:lnTo>
                  <a:lnTo>
                    <a:pt x="4604" y="6361"/>
                  </a:lnTo>
                  <a:lnTo>
                    <a:pt x="4583" y="6194"/>
                  </a:lnTo>
                  <a:lnTo>
                    <a:pt x="4604" y="6173"/>
                  </a:lnTo>
                  <a:lnTo>
                    <a:pt x="4562" y="6068"/>
                  </a:lnTo>
                  <a:lnTo>
                    <a:pt x="4583" y="6026"/>
                  </a:lnTo>
                  <a:lnTo>
                    <a:pt x="4583" y="5921"/>
                  </a:lnTo>
                  <a:lnTo>
                    <a:pt x="4541" y="5859"/>
                  </a:lnTo>
                  <a:lnTo>
                    <a:pt x="4499" y="5670"/>
                  </a:lnTo>
                  <a:lnTo>
                    <a:pt x="4457" y="5649"/>
                  </a:lnTo>
                  <a:lnTo>
                    <a:pt x="4437" y="5440"/>
                  </a:lnTo>
                  <a:lnTo>
                    <a:pt x="4332" y="5315"/>
                  </a:lnTo>
                  <a:lnTo>
                    <a:pt x="4353" y="5252"/>
                  </a:lnTo>
                  <a:lnTo>
                    <a:pt x="4332" y="5210"/>
                  </a:lnTo>
                  <a:lnTo>
                    <a:pt x="4332" y="5147"/>
                  </a:lnTo>
                  <a:lnTo>
                    <a:pt x="4185" y="5022"/>
                  </a:lnTo>
                  <a:lnTo>
                    <a:pt x="4185" y="4938"/>
                  </a:lnTo>
                  <a:lnTo>
                    <a:pt x="4164" y="4938"/>
                  </a:lnTo>
                  <a:lnTo>
                    <a:pt x="4144" y="4833"/>
                  </a:lnTo>
                  <a:lnTo>
                    <a:pt x="4060" y="4708"/>
                  </a:lnTo>
                  <a:lnTo>
                    <a:pt x="3809" y="4499"/>
                  </a:lnTo>
                  <a:lnTo>
                    <a:pt x="3746" y="4394"/>
                  </a:lnTo>
                  <a:lnTo>
                    <a:pt x="3453" y="4185"/>
                  </a:lnTo>
                  <a:lnTo>
                    <a:pt x="3139" y="4038"/>
                  </a:lnTo>
                  <a:lnTo>
                    <a:pt x="3139" y="3976"/>
                  </a:lnTo>
                  <a:lnTo>
                    <a:pt x="3014" y="3934"/>
                  </a:lnTo>
                  <a:lnTo>
                    <a:pt x="2784" y="3745"/>
                  </a:lnTo>
                  <a:lnTo>
                    <a:pt x="2763" y="3662"/>
                  </a:lnTo>
                  <a:lnTo>
                    <a:pt x="2721" y="3536"/>
                  </a:lnTo>
                  <a:lnTo>
                    <a:pt x="2721" y="3473"/>
                  </a:lnTo>
                  <a:lnTo>
                    <a:pt x="2721" y="3432"/>
                  </a:lnTo>
                  <a:lnTo>
                    <a:pt x="2679" y="3306"/>
                  </a:lnTo>
                  <a:lnTo>
                    <a:pt x="2595" y="3306"/>
                  </a:lnTo>
                  <a:lnTo>
                    <a:pt x="2470" y="3139"/>
                  </a:lnTo>
                  <a:lnTo>
                    <a:pt x="2281" y="3055"/>
                  </a:lnTo>
                  <a:lnTo>
                    <a:pt x="2177" y="3034"/>
                  </a:lnTo>
                  <a:lnTo>
                    <a:pt x="2281" y="2992"/>
                  </a:lnTo>
                  <a:lnTo>
                    <a:pt x="2281" y="2929"/>
                  </a:lnTo>
                  <a:lnTo>
                    <a:pt x="2177" y="2825"/>
                  </a:lnTo>
                  <a:lnTo>
                    <a:pt x="2240" y="2720"/>
                  </a:lnTo>
                  <a:lnTo>
                    <a:pt x="2281" y="2532"/>
                  </a:lnTo>
                  <a:lnTo>
                    <a:pt x="2260" y="2490"/>
                  </a:lnTo>
                  <a:lnTo>
                    <a:pt x="2198" y="2490"/>
                  </a:lnTo>
                  <a:lnTo>
                    <a:pt x="2198" y="2385"/>
                  </a:lnTo>
                  <a:lnTo>
                    <a:pt x="2260" y="2323"/>
                  </a:lnTo>
                  <a:lnTo>
                    <a:pt x="2281" y="2218"/>
                  </a:lnTo>
                  <a:lnTo>
                    <a:pt x="2344" y="2197"/>
                  </a:lnTo>
                  <a:lnTo>
                    <a:pt x="2365" y="2155"/>
                  </a:lnTo>
                  <a:lnTo>
                    <a:pt x="2386" y="2176"/>
                  </a:lnTo>
                  <a:lnTo>
                    <a:pt x="2449" y="2176"/>
                  </a:lnTo>
                  <a:lnTo>
                    <a:pt x="2553" y="2051"/>
                  </a:lnTo>
                  <a:lnTo>
                    <a:pt x="2574" y="2051"/>
                  </a:lnTo>
                  <a:lnTo>
                    <a:pt x="2616" y="1988"/>
                  </a:lnTo>
                  <a:lnTo>
                    <a:pt x="2574" y="1904"/>
                  </a:lnTo>
                  <a:lnTo>
                    <a:pt x="2595" y="1883"/>
                  </a:lnTo>
                  <a:lnTo>
                    <a:pt x="2595" y="1800"/>
                  </a:lnTo>
                  <a:lnTo>
                    <a:pt x="2595" y="1737"/>
                  </a:lnTo>
                  <a:lnTo>
                    <a:pt x="2574" y="1674"/>
                  </a:lnTo>
                  <a:lnTo>
                    <a:pt x="2616" y="1632"/>
                  </a:lnTo>
                  <a:lnTo>
                    <a:pt x="2616" y="1548"/>
                  </a:lnTo>
                  <a:lnTo>
                    <a:pt x="2679" y="1548"/>
                  </a:lnTo>
                  <a:lnTo>
                    <a:pt x="2700" y="1590"/>
                  </a:lnTo>
                  <a:lnTo>
                    <a:pt x="2721" y="1590"/>
                  </a:lnTo>
                  <a:lnTo>
                    <a:pt x="2804" y="1548"/>
                  </a:lnTo>
                  <a:lnTo>
                    <a:pt x="2888" y="1528"/>
                  </a:lnTo>
                  <a:lnTo>
                    <a:pt x="2930" y="1548"/>
                  </a:lnTo>
                  <a:lnTo>
                    <a:pt x="2972" y="1528"/>
                  </a:lnTo>
                  <a:lnTo>
                    <a:pt x="3014" y="1465"/>
                  </a:lnTo>
                  <a:lnTo>
                    <a:pt x="2993" y="1381"/>
                  </a:lnTo>
                  <a:lnTo>
                    <a:pt x="3014" y="1339"/>
                  </a:lnTo>
                  <a:lnTo>
                    <a:pt x="3118" y="1318"/>
                  </a:lnTo>
                  <a:lnTo>
                    <a:pt x="3223" y="1339"/>
                  </a:lnTo>
                  <a:lnTo>
                    <a:pt x="3328" y="1256"/>
                  </a:lnTo>
                  <a:lnTo>
                    <a:pt x="3390" y="1256"/>
                  </a:lnTo>
                  <a:lnTo>
                    <a:pt x="3432" y="1235"/>
                  </a:lnTo>
                  <a:lnTo>
                    <a:pt x="3495" y="1172"/>
                  </a:lnTo>
                  <a:lnTo>
                    <a:pt x="3453" y="1130"/>
                  </a:lnTo>
                  <a:lnTo>
                    <a:pt x="3348" y="1067"/>
                  </a:lnTo>
                  <a:lnTo>
                    <a:pt x="3286" y="1109"/>
                  </a:lnTo>
                  <a:lnTo>
                    <a:pt x="3223" y="1046"/>
                  </a:lnTo>
                  <a:lnTo>
                    <a:pt x="3118" y="1109"/>
                  </a:lnTo>
                  <a:lnTo>
                    <a:pt x="3014" y="1025"/>
                  </a:lnTo>
                  <a:lnTo>
                    <a:pt x="2888" y="1004"/>
                  </a:lnTo>
                  <a:lnTo>
                    <a:pt x="2867" y="900"/>
                  </a:lnTo>
                  <a:lnTo>
                    <a:pt x="2616" y="816"/>
                  </a:lnTo>
                  <a:lnTo>
                    <a:pt x="2595" y="712"/>
                  </a:lnTo>
                  <a:lnTo>
                    <a:pt x="2512" y="691"/>
                  </a:lnTo>
                  <a:lnTo>
                    <a:pt x="2574" y="481"/>
                  </a:lnTo>
                  <a:lnTo>
                    <a:pt x="2679" y="440"/>
                  </a:lnTo>
                  <a:lnTo>
                    <a:pt x="2679" y="335"/>
                  </a:lnTo>
                  <a:lnTo>
                    <a:pt x="2595" y="272"/>
                  </a:lnTo>
                  <a:lnTo>
                    <a:pt x="2449" y="314"/>
                  </a:lnTo>
                  <a:lnTo>
                    <a:pt x="2386" y="272"/>
                  </a:lnTo>
                  <a:lnTo>
                    <a:pt x="2114" y="272"/>
                  </a:lnTo>
                  <a:lnTo>
                    <a:pt x="2072" y="188"/>
                  </a:lnTo>
                  <a:lnTo>
                    <a:pt x="1947" y="168"/>
                  </a:lnTo>
                  <a:lnTo>
                    <a:pt x="1947" y="84"/>
                  </a:lnTo>
                  <a:lnTo>
                    <a:pt x="182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82"/>
            <p:cNvSpPr/>
            <p:nvPr/>
          </p:nvSpPr>
          <p:spPr>
            <a:xfrm>
              <a:off x="4450186" y="3045644"/>
              <a:ext cx="36139" cy="29750"/>
            </a:xfrm>
            <a:custGeom>
              <a:avLst/>
              <a:gdLst/>
              <a:ahLst/>
              <a:cxnLst/>
              <a:rect l="l" t="t" r="r" b="b"/>
              <a:pathLst>
                <a:path w="3035" h="2616" extrusionOk="0">
                  <a:moveTo>
                    <a:pt x="2407" y="0"/>
                  </a:moveTo>
                  <a:lnTo>
                    <a:pt x="2239" y="42"/>
                  </a:lnTo>
                  <a:lnTo>
                    <a:pt x="2135" y="126"/>
                  </a:lnTo>
                  <a:lnTo>
                    <a:pt x="2260" y="251"/>
                  </a:lnTo>
                  <a:lnTo>
                    <a:pt x="2239" y="356"/>
                  </a:lnTo>
                  <a:lnTo>
                    <a:pt x="2260" y="460"/>
                  </a:lnTo>
                  <a:lnTo>
                    <a:pt x="2260" y="544"/>
                  </a:lnTo>
                  <a:lnTo>
                    <a:pt x="2072" y="481"/>
                  </a:lnTo>
                  <a:lnTo>
                    <a:pt x="1967" y="314"/>
                  </a:lnTo>
                  <a:lnTo>
                    <a:pt x="1821" y="314"/>
                  </a:lnTo>
                  <a:lnTo>
                    <a:pt x="1758" y="230"/>
                  </a:lnTo>
                  <a:lnTo>
                    <a:pt x="1632" y="126"/>
                  </a:lnTo>
                  <a:lnTo>
                    <a:pt x="1549" y="167"/>
                  </a:lnTo>
                  <a:lnTo>
                    <a:pt x="1444" y="105"/>
                  </a:lnTo>
                  <a:lnTo>
                    <a:pt x="1298" y="126"/>
                  </a:lnTo>
                  <a:lnTo>
                    <a:pt x="1151" y="63"/>
                  </a:lnTo>
                  <a:lnTo>
                    <a:pt x="1026" y="63"/>
                  </a:lnTo>
                  <a:lnTo>
                    <a:pt x="879" y="146"/>
                  </a:lnTo>
                  <a:lnTo>
                    <a:pt x="816" y="105"/>
                  </a:lnTo>
                  <a:lnTo>
                    <a:pt x="670" y="105"/>
                  </a:lnTo>
                  <a:lnTo>
                    <a:pt x="398" y="167"/>
                  </a:lnTo>
                  <a:lnTo>
                    <a:pt x="272" y="167"/>
                  </a:lnTo>
                  <a:lnTo>
                    <a:pt x="168" y="335"/>
                  </a:lnTo>
                  <a:lnTo>
                    <a:pt x="105" y="523"/>
                  </a:lnTo>
                  <a:lnTo>
                    <a:pt x="42" y="649"/>
                  </a:lnTo>
                  <a:lnTo>
                    <a:pt x="0" y="858"/>
                  </a:lnTo>
                  <a:lnTo>
                    <a:pt x="63" y="1088"/>
                  </a:lnTo>
                  <a:lnTo>
                    <a:pt x="168" y="1151"/>
                  </a:lnTo>
                  <a:lnTo>
                    <a:pt x="210" y="1255"/>
                  </a:lnTo>
                  <a:lnTo>
                    <a:pt x="189" y="1486"/>
                  </a:lnTo>
                  <a:lnTo>
                    <a:pt x="189" y="1569"/>
                  </a:lnTo>
                  <a:lnTo>
                    <a:pt x="272" y="1632"/>
                  </a:lnTo>
                  <a:lnTo>
                    <a:pt x="272" y="1779"/>
                  </a:lnTo>
                  <a:lnTo>
                    <a:pt x="356" y="1820"/>
                  </a:lnTo>
                  <a:lnTo>
                    <a:pt x="356" y="1925"/>
                  </a:lnTo>
                  <a:lnTo>
                    <a:pt x="419" y="2051"/>
                  </a:lnTo>
                  <a:lnTo>
                    <a:pt x="482" y="2030"/>
                  </a:lnTo>
                  <a:lnTo>
                    <a:pt x="523" y="2113"/>
                  </a:lnTo>
                  <a:lnTo>
                    <a:pt x="503" y="2218"/>
                  </a:lnTo>
                  <a:lnTo>
                    <a:pt x="565" y="2260"/>
                  </a:lnTo>
                  <a:lnTo>
                    <a:pt x="565" y="2364"/>
                  </a:lnTo>
                  <a:lnTo>
                    <a:pt x="733" y="2364"/>
                  </a:lnTo>
                  <a:lnTo>
                    <a:pt x="733" y="2260"/>
                  </a:lnTo>
                  <a:lnTo>
                    <a:pt x="795" y="2218"/>
                  </a:lnTo>
                  <a:lnTo>
                    <a:pt x="837" y="2155"/>
                  </a:lnTo>
                  <a:lnTo>
                    <a:pt x="837" y="2239"/>
                  </a:lnTo>
                  <a:lnTo>
                    <a:pt x="900" y="2323"/>
                  </a:lnTo>
                  <a:lnTo>
                    <a:pt x="879" y="2406"/>
                  </a:lnTo>
                  <a:lnTo>
                    <a:pt x="816" y="2469"/>
                  </a:lnTo>
                  <a:lnTo>
                    <a:pt x="837" y="2553"/>
                  </a:lnTo>
                  <a:lnTo>
                    <a:pt x="879" y="2574"/>
                  </a:lnTo>
                  <a:lnTo>
                    <a:pt x="921" y="2574"/>
                  </a:lnTo>
                  <a:lnTo>
                    <a:pt x="1026" y="2511"/>
                  </a:lnTo>
                  <a:lnTo>
                    <a:pt x="1026" y="2469"/>
                  </a:lnTo>
                  <a:lnTo>
                    <a:pt x="1088" y="2532"/>
                  </a:lnTo>
                  <a:lnTo>
                    <a:pt x="1214" y="2553"/>
                  </a:lnTo>
                  <a:lnTo>
                    <a:pt x="1235" y="2532"/>
                  </a:lnTo>
                  <a:lnTo>
                    <a:pt x="1340" y="2615"/>
                  </a:lnTo>
                  <a:lnTo>
                    <a:pt x="1444" y="2469"/>
                  </a:lnTo>
                  <a:lnTo>
                    <a:pt x="1570" y="2448"/>
                  </a:lnTo>
                  <a:lnTo>
                    <a:pt x="1632" y="2302"/>
                  </a:lnTo>
                  <a:lnTo>
                    <a:pt x="1758" y="2302"/>
                  </a:lnTo>
                  <a:lnTo>
                    <a:pt x="1821" y="2323"/>
                  </a:lnTo>
                  <a:lnTo>
                    <a:pt x="2093" y="2260"/>
                  </a:lnTo>
                  <a:lnTo>
                    <a:pt x="2197" y="2323"/>
                  </a:lnTo>
                  <a:lnTo>
                    <a:pt x="2239" y="2406"/>
                  </a:lnTo>
                  <a:lnTo>
                    <a:pt x="2407" y="2406"/>
                  </a:lnTo>
                  <a:lnTo>
                    <a:pt x="2365" y="2260"/>
                  </a:lnTo>
                  <a:lnTo>
                    <a:pt x="2386" y="2197"/>
                  </a:lnTo>
                  <a:lnTo>
                    <a:pt x="2281" y="2092"/>
                  </a:lnTo>
                  <a:lnTo>
                    <a:pt x="2156" y="2051"/>
                  </a:lnTo>
                  <a:lnTo>
                    <a:pt x="2135" y="1841"/>
                  </a:lnTo>
                  <a:lnTo>
                    <a:pt x="2239" y="1779"/>
                  </a:lnTo>
                  <a:lnTo>
                    <a:pt x="2448" y="1779"/>
                  </a:lnTo>
                  <a:lnTo>
                    <a:pt x="2511" y="1674"/>
                  </a:lnTo>
                  <a:lnTo>
                    <a:pt x="2679" y="1569"/>
                  </a:lnTo>
                  <a:lnTo>
                    <a:pt x="2825" y="1507"/>
                  </a:lnTo>
                  <a:lnTo>
                    <a:pt x="2867" y="1423"/>
                  </a:lnTo>
                  <a:lnTo>
                    <a:pt x="2930" y="1402"/>
                  </a:lnTo>
                  <a:lnTo>
                    <a:pt x="3034" y="1214"/>
                  </a:lnTo>
                  <a:lnTo>
                    <a:pt x="3013" y="1088"/>
                  </a:lnTo>
                  <a:lnTo>
                    <a:pt x="3034" y="942"/>
                  </a:lnTo>
                  <a:lnTo>
                    <a:pt x="3013" y="837"/>
                  </a:lnTo>
                  <a:lnTo>
                    <a:pt x="3034" y="649"/>
                  </a:lnTo>
                  <a:lnTo>
                    <a:pt x="2930" y="418"/>
                  </a:lnTo>
                  <a:lnTo>
                    <a:pt x="2825" y="356"/>
                  </a:lnTo>
                  <a:lnTo>
                    <a:pt x="2762" y="167"/>
                  </a:lnTo>
                  <a:lnTo>
                    <a:pt x="2679" y="167"/>
                  </a:lnTo>
                  <a:lnTo>
                    <a:pt x="2574" y="126"/>
                  </a:lnTo>
                  <a:lnTo>
                    <a:pt x="2469" y="105"/>
                  </a:lnTo>
                  <a:lnTo>
                    <a:pt x="24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82"/>
            <p:cNvSpPr/>
            <p:nvPr/>
          </p:nvSpPr>
          <p:spPr>
            <a:xfrm>
              <a:off x="4429753" y="2990191"/>
              <a:ext cx="55822" cy="61650"/>
            </a:xfrm>
            <a:custGeom>
              <a:avLst/>
              <a:gdLst/>
              <a:ahLst/>
              <a:cxnLst/>
              <a:rect l="l" t="t" r="r" b="b"/>
              <a:pathLst>
                <a:path w="4688" h="5421" extrusionOk="0">
                  <a:moveTo>
                    <a:pt x="879" y="1"/>
                  </a:moveTo>
                  <a:lnTo>
                    <a:pt x="879" y="85"/>
                  </a:lnTo>
                  <a:lnTo>
                    <a:pt x="817" y="126"/>
                  </a:lnTo>
                  <a:lnTo>
                    <a:pt x="817" y="336"/>
                  </a:lnTo>
                  <a:lnTo>
                    <a:pt x="859" y="440"/>
                  </a:lnTo>
                  <a:lnTo>
                    <a:pt x="859" y="587"/>
                  </a:lnTo>
                  <a:lnTo>
                    <a:pt x="879" y="733"/>
                  </a:lnTo>
                  <a:lnTo>
                    <a:pt x="775" y="712"/>
                  </a:lnTo>
                  <a:lnTo>
                    <a:pt x="649" y="754"/>
                  </a:lnTo>
                  <a:lnTo>
                    <a:pt x="587" y="649"/>
                  </a:lnTo>
                  <a:lnTo>
                    <a:pt x="524" y="608"/>
                  </a:lnTo>
                  <a:lnTo>
                    <a:pt x="419" y="712"/>
                  </a:lnTo>
                  <a:lnTo>
                    <a:pt x="252" y="733"/>
                  </a:lnTo>
                  <a:lnTo>
                    <a:pt x="231" y="838"/>
                  </a:lnTo>
                  <a:lnTo>
                    <a:pt x="189" y="942"/>
                  </a:lnTo>
                  <a:lnTo>
                    <a:pt x="231" y="1026"/>
                  </a:lnTo>
                  <a:lnTo>
                    <a:pt x="105" y="1110"/>
                  </a:lnTo>
                  <a:lnTo>
                    <a:pt x="43" y="1110"/>
                  </a:lnTo>
                  <a:lnTo>
                    <a:pt x="1" y="1256"/>
                  </a:lnTo>
                  <a:lnTo>
                    <a:pt x="43" y="1382"/>
                  </a:lnTo>
                  <a:lnTo>
                    <a:pt x="210" y="1361"/>
                  </a:lnTo>
                  <a:lnTo>
                    <a:pt x="315" y="1486"/>
                  </a:lnTo>
                  <a:lnTo>
                    <a:pt x="335" y="1675"/>
                  </a:lnTo>
                  <a:lnTo>
                    <a:pt x="252" y="1758"/>
                  </a:lnTo>
                  <a:lnTo>
                    <a:pt x="335" y="1884"/>
                  </a:lnTo>
                  <a:lnTo>
                    <a:pt x="440" y="1947"/>
                  </a:lnTo>
                  <a:lnTo>
                    <a:pt x="524" y="1863"/>
                  </a:lnTo>
                  <a:lnTo>
                    <a:pt x="733" y="1863"/>
                  </a:lnTo>
                  <a:lnTo>
                    <a:pt x="754" y="1968"/>
                  </a:lnTo>
                  <a:lnTo>
                    <a:pt x="670" y="2093"/>
                  </a:lnTo>
                  <a:lnTo>
                    <a:pt x="754" y="2198"/>
                  </a:lnTo>
                  <a:lnTo>
                    <a:pt x="733" y="2281"/>
                  </a:lnTo>
                  <a:lnTo>
                    <a:pt x="670" y="2386"/>
                  </a:lnTo>
                  <a:lnTo>
                    <a:pt x="733" y="2512"/>
                  </a:lnTo>
                  <a:lnTo>
                    <a:pt x="733" y="2721"/>
                  </a:lnTo>
                  <a:lnTo>
                    <a:pt x="733" y="3014"/>
                  </a:lnTo>
                  <a:lnTo>
                    <a:pt x="879" y="2930"/>
                  </a:lnTo>
                  <a:lnTo>
                    <a:pt x="1047" y="2909"/>
                  </a:lnTo>
                  <a:lnTo>
                    <a:pt x="1047" y="2784"/>
                  </a:lnTo>
                  <a:lnTo>
                    <a:pt x="1235" y="2700"/>
                  </a:lnTo>
                  <a:lnTo>
                    <a:pt x="1444" y="2805"/>
                  </a:lnTo>
                  <a:lnTo>
                    <a:pt x="1549" y="2805"/>
                  </a:lnTo>
                  <a:lnTo>
                    <a:pt x="1633" y="2930"/>
                  </a:lnTo>
                  <a:lnTo>
                    <a:pt x="1884" y="2909"/>
                  </a:lnTo>
                  <a:lnTo>
                    <a:pt x="2009" y="2637"/>
                  </a:lnTo>
                  <a:lnTo>
                    <a:pt x="2198" y="2595"/>
                  </a:lnTo>
                  <a:lnTo>
                    <a:pt x="2449" y="2679"/>
                  </a:lnTo>
                  <a:lnTo>
                    <a:pt x="2532" y="2826"/>
                  </a:lnTo>
                  <a:lnTo>
                    <a:pt x="2804" y="3014"/>
                  </a:lnTo>
                  <a:lnTo>
                    <a:pt x="2930" y="3118"/>
                  </a:lnTo>
                  <a:lnTo>
                    <a:pt x="2972" y="3244"/>
                  </a:lnTo>
                  <a:lnTo>
                    <a:pt x="2972" y="3328"/>
                  </a:lnTo>
                  <a:lnTo>
                    <a:pt x="2930" y="3411"/>
                  </a:lnTo>
                  <a:lnTo>
                    <a:pt x="2972" y="3537"/>
                  </a:lnTo>
                  <a:lnTo>
                    <a:pt x="2972" y="3725"/>
                  </a:lnTo>
                  <a:lnTo>
                    <a:pt x="2951" y="3788"/>
                  </a:lnTo>
                  <a:lnTo>
                    <a:pt x="3056" y="3872"/>
                  </a:lnTo>
                  <a:lnTo>
                    <a:pt x="3160" y="3997"/>
                  </a:lnTo>
                  <a:lnTo>
                    <a:pt x="3286" y="3997"/>
                  </a:lnTo>
                  <a:lnTo>
                    <a:pt x="3369" y="4060"/>
                  </a:lnTo>
                  <a:lnTo>
                    <a:pt x="3348" y="4102"/>
                  </a:lnTo>
                  <a:lnTo>
                    <a:pt x="3495" y="4206"/>
                  </a:lnTo>
                  <a:lnTo>
                    <a:pt x="3495" y="4290"/>
                  </a:lnTo>
                  <a:lnTo>
                    <a:pt x="3474" y="4416"/>
                  </a:lnTo>
                  <a:lnTo>
                    <a:pt x="3474" y="4499"/>
                  </a:lnTo>
                  <a:lnTo>
                    <a:pt x="3453" y="4604"/>
                  </a:lnTo>
                  <a:lnTo>
                    <a:pt x="3474" y="4688"/>
                  </a:lnTo>
                  <a:lnTo>
                    <a:pt x="3474" y="4897"/>
                  </a:lnTo>
                  <a:lnTo>
                    <a:pt x="3390" y="4981"/>
                  </a:lnTo>
                  <a:lnTo>
                    <a:pt x="3348" y="5002"/>
                  </a:lnTo>
                  <a:lnTo>
                    <a:pt x="3474" y="5106"/>
                  </a:lnTo>
                  <a:lnTo>
                    <a:pt x="3537" y="5190"/>
                  </a:lnTo>
                  <a:lnTo>
                    <a:pt x="3683" y="5190"/>
                  </a:lnTo>
                  <a:lnTo>
                    <a:pt x="3788" y="5357"/>
                  </a:lnTo>
                  <a:lnTo>
                    <a:pt x="3976" y="5420"/>
                  </a:lnTo>
                  <a:lnTo>
                    <a:pt x="3976" y="5336"/>
                  </a:lnTo>
                  <a:lnTo>
                    <a:pt x="3955" y="5232"/>
                  </a:lnTo>
                  <a:lnTo>
                    <a:pt x="3976" y="5127"/>
                  </a:lnTo>
                  <a:lnTo>
                    <a:pt x="3851" y="5002"/>
                  </a:lnTo>
                  <a:lnTo>
                    <a:pt x="3955" y="4918"/>
                  </a:lnTo>
                  <a:lnTo>
                    <a:pt x="4123" y="4876"/>
                  </a:lnTo>
                  <a:lnTo>
                    <a:pt x="4185" y="4981"/>
                  </a:lnTo>
                  <a:lnTo>
                    <a:pt x="4290" y="5002"/>
                  </a:lnTo>
                  <a:lnTo>
                    <a:pt x="4395" y="5043"/>
                  </a:lnTo>
                  <a:lnTo>
                    <a:pt x="4499" y="5043"/>
                  </a:lnTo>
                  <a:lnTo>
                    <a:pt x="4604" y="5002"/>
                  </a:lnTo>
                  <a:lnTo>
                    <a:pt x="4583" y="4813"/>
                  </a:lnTo>
                  <a:lnTo>
                    <a:pt x="4541" y="4730"/>
                  </a:lnTo>
                  <a:lnTo>
                    <a:pt x="4520" y="4604"/>
                  </a:lnTo>
                  <a:lnTo>
                    <a:pt x="4688" y="4478"/>
                  </a:lnTo>
                  <a:lnTo>
                    <a:pt x="4688" y="4311"/>
                  </a:lnTo>
                  <a:lnTo>
                    <a:pt x="4604" y="4311"/>
                  </a:lnTo>
                  <a:lnTo>
                    <a:pt x="4541" y="4248"/>
                  </a:lnTo>
                  <a:lnTo>
                    <a:pt x="4583" y="4081"/>
                  </a:lnTo>
                  <a:lnTo>
                    <a:pt x="4646" y="3997"/>
                  </a:lnTo>
                  <a:lnTo>
                    <a:pt x="4604" y="3934"/>
                  </a:lnTo>
                  <a:lnTo>
                    <a:pt x="4499" y="3976"/>
                  </a:lnTo>
                  <a:lnTo>
                    <a:pt x="4436" y="3955"/>
                  </a:lnTo>
                  <a:lnTo>
                    <a:pt x="4374" y="3851"/>
                  </a:lnTo>
                  <a:lnTo>
                    <a:pt x="4227" y="3851"/>
                  </a:lnTo>
                  <a:lnTo>
                    <a:pt x="4185" y="3788"/>
                  </a:lnTo>
                  <a:lnTo>
                    <a:pt x="4206" y="3683"/>
                  </a:lnTo>
                  <a:lnTo>
                    <a:pt x="4123" y="3662"/>
                  </a:lnTo>
                  <a:lnTo>
                    <a:pt x="4081" y="3662"/>
                  </a:lnTo>
                  <a:lnTo>
                    <a:pt x="3997" y="3579"/>
                  </a:lnTo>
                  <a:lnTo>
                    <a:pt x="3997" y="3516"/>
                  </a:lnTo>
                  <a:lnTo>
                    <a:pt x="3913" y="3411"/>
                  </a:lnTo>
                  <a:lnTo>
                    <a:pt x="3788" y="3411"/>
                  </a:lnTo>
                  <a:lnTo>
                    <a:pt x="3704" y="3349"/>
                  </a:lnTo>
                  <a:lnTo>
                    <a:pt x="3662" y="3223"/>
                  </a:lnTo>
                  <a:lnTo>
                    <a:pt x="3474" y="3014"/>
                  </a:lnTo>
                  <a:lnTo>
                    <a:pt x="3495" y="2930"/>
                  </a:lnTo>
                  <a:lnTo>
                    <a:pt x="3369" y="2784"/>
                  </a:lnTo>
                  <a:lnTo>
                    <a:pt x="3202" y="2700"/>
                  </a:lnTo>
                  <a:lnTo>
                    <a:pt x="3056" y="2491"/>
                  </a:lnTo>
                  <a:lnTo>
                    <a:pt x="2951" y="2491"/>
                  </a:lnTo>
                  <a:lnTo>
                    <a:pt x="2763" y="2386"/>
                  </a:lnTo>
                  <a:lnTo>
                    <a:pt x="2595" y="2386"/>
                  </a:lnTo>
                  <a:lnTo>
                    <a:pt x="2511" y="2219"/>
                  </a:lnTo>
                  <a:lnTo>
                    <a:pt x="2428" y="2219"/>
                  </a:lnTo>
                  <a:lnTo>
                    <a:pt x="2407" y="2156"/>
                  </a:lnTo>
                  <a:lnTo>
                    <a:pt x="2491" y="2072"/>
                  </a:lnTo>
                  <a:lnTo>
                    <a:pt x="2344" y="1905"/>
                  </a:lnTo>
                  <a:lnTo>
                    <a:pt x="2344" y="1842"/>
                  </a:lnTo>
                  <a:lnTo>
                    <a:pt x="2428" y="1842"/>
                  </a:lnTo>
                  <a:lnTo>
                    <a:pt x="2595" y="1758"/>
                  </a:lnTo>
                  <a:lnTo>
                    <a:pt x="2721" y="1758"/>
                  </a:lnTo>
                  <a:lnTo>
                    <a:pt x="2763" y="1675"/>
                  </a:lnTo>
                  <a:lnTo>
                    <a:pt x="2846" y="1465"/>
                  </a:lnTo>
                  <a:lnTo>
                    <a:pt x="2930" y="1445"/>
                  </a:lnTo>
                  <a:lnTo>
                    <a:pt x="2930" y="1361"/>
                  </a:lnTo>
                  <a:lnTo>
                    <a:pt x="2742" y="1319"/>
                  </a:lnTo>
                  <a:lnTo>
                    <a:pt x="2763" y="1214"/>
                  </a:lnTo>
                  <a:lnTo>
                    <a:pt x="2742" y="1110"/>
                  </a:lnTo>
                  <a:lnTo>
                    <a:pt x="2595" y="1068"/>
                  </a:lnTo>
                  <a:lnTo>
                    <a:pt x="2511" y="963"/>
                  </a:lnTo>
                  <a:lnTo>
                    <a:pt x="2344" y="963"/>
                  </a:lnTo>
                  <a:lnTo>
                    <a:pt x="2219" y="1047"/>
                  </a:lnTo>
                  <a:lnTo>
                    <a:pt x="2072" y="1005"/>
                  </a:lnTo>
                  <a:lnTo>
                    <a:pt x="1821" y="1005"/>
                  </a:lnTo>
                  <a:lnTo>
                    <a:pt x="1716" y="796"/>
                  </a:lnTo>
                  <a:lnTo>
                    <a:pt x="1507" y="608"/>
                  </a:lnTo>
                  <a:lnTo>
                    <a:pt x="1570" y="524"/>
                  </a:lnTo>
                  <a:lnTo>
                    <a:pt x="1549" y="398"/>
                  </a:lnTo>
                  <a:lnTo>
                    <a:pt x="1444" y="315"/>
                  </a:lnTo>
                  <a:lnTo>
                    <a:pt x="1340" y="168"/>
                  </a:lnTo>
                  <a:lnTo>
                    <a:pt x="1151" y="85"/>
                  </a:lnTo>
                  <a:lnTo>
                    <a:pt x="10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82"/>
            <p:cNvSpPr/>
            <p:nvPr/>
          </p:nvSpPr>
          <p:spPr>
            <a:xfrm>
              <a:off x="4413309" y="3004475"/>
              <a:ext cx="58061" cy="103285"/>
            </a:xfrm>
            <a:custGeom>
              <a:avLst/>
              <a:gdLst/>
              <a:ahLst/>
              <a:cxnLst/>
              <a:rect l="l" t="t" r="r" b="b"/>
              <a:pathLst>
                <a:path w="4876" h="9082" extrusionOk="0">
                  <a:moveTo>
                    <a:pt x="1361" y="0"/>
                  </a:moveTo>
                  <a:lnTo>
                    <a:pt x="1193" y="21"/>
                  </a:lnTo>
                  <a:lnTo>
                    <a:pt x="1068" y="63"/>
                  </a:lnTo>
                  <a:lnTo>
                    <a:pt x="1068" y="126"/>
                  </a:lnTo>
                  <a:lnTo>
                    <a:pt x="1110" y="209"/>
                  </a:lnTo>
                  <a:lnTo>
                    <a:pt x="1089" y="293"/>
                  </a:lnTo>
                  <a:lnTo>
                    <a:pt x="921" y="272"/>
                  </a:lnTo>
                  <a:lnTo>
                    <a:pt x="859" y="314"/>
                  </a:lnTo>
                  <a:lnTo>
                    <a:pt x="859" y="481"/>
                  </a:lnTo>
                  <a:lnTo>
                    <a:pt x="838" y="523"/>
                  </a:lnTo>
                  <a:lnTo>
                    <a:pt x="691" y="523"/>
                  </a:lnTo>
                  <a:lnTo>
                    <a:pt x="566" y="628"/>
                  </a:lnTo>
                  <a:lnTo>
                    <a:pt x="335" y="544"/>
                  </a:lnTo>
                  <a:lnTo>
                    <a:pt x="252" y="691"/>
                  </a:lnTo>
                  <a:lnTo>
                    <a:pt x="273" y="858"/>
                  </a:lnTo>
                  <a:lnTo>
                    <a:pt x="210" y="942"/>
                  </a:lnTo>
                  <a:lnTo>
                    <a:pt x="210" y="1130"/>
                  </a:lnTo>
                  <a:lnTo>
                    <a:pt x="231" y="1214"/>
                  </a:lnTo>
                  <a:lnTo>
                    <a:pt x="126" y="1277"/>
                  </a:lnTo>
                  <a:lnTo>
                    <a:pt x="1" y="1360"/>
                  </a:lnTo>
                  <a:lnTo>
                    <a:pt x="1" y="1444"/>
                  </a:lnTo>
                  <a:lnTo>
                    <a:pt x="63" y="1465"/>
                  </a:lnTo>
                  <a:lnTo>
                    <a:pt x="168" y="1653"/>
                  </a:lnTo>
                  <a:lnTo>
                    <a:pt x="252" y="1737"/>
                  </a:lnTo>
                  <a:lnTo>
                    <a:pt x="315" y="1800"/>
                  </a:lnTo>
                  <a:lnTo>
                    <a:pt x="440" y="1904"/>
                  </a:lnTo>
                  <a:lnTo>
                    <a:pt x="587" y="2197"/>
                  </a:lnTo>
                  <a:lnTo>
                    <a:pt x="670" y="2260"/>
                  </a:lnTo>
                  <a:lnTo>
                    <a:pt x="754" y="2386"/>
                  </a:lnTo>
                  <a:lnTo>
                    <a:pt x="754" y="2511"/>
                  </a:lnTo>
                  <a:lnTo>
                    <a:pt x="879" y="2574"/>
                  </a:lnTo>
                  <a:lnTo>
                    <a:pt x="879" y="2699"/>
                  </a:lnTo>
                  <a:lnTo>
                    <a:pt x="775" y="2741"/>
                  </a:lnTo>
                  <a:lnTo>
                    <a:pt x="754" y="2825"/>
                  </a:lnTo>
                  <a:lnTo>
                    <a:pt x="796" y="3118"/>
                  </a:lnTo>
                  <a:lnTo>
                    <a:pt x="775" y="3222"/>
                  </a:lnTo>
                  <a:lnTo>
                    <a:pt x="670" y="3264"/>
                  </a:lnTo>
                  <a:lnTo>
                    <a:pt x="754" y="3474"/>
                  </a:lnTo>
                  <a:lnTo>
                    <a:pt x="754" y="3578"/>
                  </a:lnTo>
                  <a:lnTo>
                    <a:pt x="900" y="3766"/>
                  </a:lnTo>
                  <a:lnTo>
                    <a:pt x="1089" y="3892"/>
                  </a:lnTo>
                  <a:lnTo>
                    <a:pt x="1256" y="4059"/>
                  </a:lnTo>
                  <a:lnTo>
                    <a:pt x="1298" y="4311"/>
                  </a:lnTo>
                  <a:lnTo>
                    <a:pt x="1277" y="4394"/>
                  </a:lnTo>
                  <a:lnTo>
                    <a:pt x="1298" y="4520"/>
                  </a:lnTo>
                  <a:lnTo>
                    <a:pt x="1277" y="4624"/>
                  </a:lnTo>
                  <a:lnTo>
                    <a:pt x="1361" y="4708"/>
                  </a:lnTo>
                  <a:lnTo>
                    <a:pt x="1382" y="4896"/>
                  </a:lnTo>
                  <a:lnTo>
                    <a:pt x="1424" y="5001"/>
                  </a:lnTo>
                  <a:lnTo>
                    <a:pt x="1403" y="5147"/>
                  </a:lnTo>
                  <a:lnTo>
                    <a:pt x="1486" y="5294"/>
                  </a:lnTo>
                  <a:lnTo>
                    <a:pt x="1486" y="5461"/>
                  </a:lnTo>
                  <a:lnTo>
                    <a:pt x="1403" y="5524"/>
                  </a:lnTo>
                  <a:lnTo>
                    <a:pt x="1277" y="5880"/>
                  </a:lnTo>
                  <a:lnTo>
                    <a:pt x="1152" y="5963"/>
                  </a:lnTo>
                  <a:lnTo>
                    <a:pt x="1152" y="6131"/>
                  </a:lnTo>
                  <a:lnTo>
                    <a:pt x="1089" y="6194"/>
                  </a:lnTo>
                  <a:lnTo>
                    <a:pt x="1068" y="6298"/>
                  </a:lnTo>
                  <a:lnTo>
                    <a:pt x="1047" y="6487"/>
                  </a:lnTo>
                  <a:lnTo>
                    <a:pt x="1089" y="6487"/>
                  </a:lnTo>
                  <a:lnTo>
                    <a:pt x="1005" y="6591"/>
                  </a:lnTo>
                  <a:lnTo>
                    <a:pt x="1047" y="6654"/>
                  </a:lnTo>
                  <a:lnTo>
                    <a:pt x="963" y="6779"/>
                  </a:lnTo>
                  <a:lnTo>
                    <a:pt x="1047" y="6779"/>
                  </a:lnTo>
                  <a:lnTo>
                    <a:pt x="984" y="6863"/>
                  </a:lnTo>
                  <a:lnTo>
                    <a:pt x="921" y="6863"/>
                  </a:lnTo>
                  <a:lnTo>
                    <a:pt x="921" y="7072"/>
                  </a:lnTo>
                  <a:lnTo>
                    <a:pt x="859" y="7114"/>
                  </a:lnTo>
                  <a:lnTo>
                    <a:pt x="879" y="7282"/>
                  </a:lnTo>
                  <a:lnTo>
                    <a:pt x="859" y="7324"/>
                  </a:lnTo>
                  <a:lnTo>
                    <a:pt x="879" y="7533"/>
                  </a:lnTo>
                  <a:lnTo>
                    <a:pt x="921" y="7616"/>
                  </a:lnTo>
                  <a:lnTo>
                    <a:pt x="1005" y="7616"/>
                  </a:lnTo>
                  <a:lnTo>
                    <a:pt x="984" y="7512"/>
                  </a:lnTo>
                  <a:lnTo>
                    <a:pt x="1110" y="7449"/>
                  </a:lnTo>
                  <a:lnTo>
                    <a:pt x="1089" y="7512"/>
                  </a:lnTo>
                  <a:lnTo>
                    <a:pt x="1172" y="7554"/>
                  </a:lnTo>
                  <a:lnTo>
                    <a:pt x="1172" y="7637"/>
                  </a:lnTo>
                  <a:lnTo>
                    <a:pt x="1277" y="7658"/>
                  </a:lnTo>
                  <a:lnTo>
                    <a:pt x="1319" y="7868"/>
                  </a:lnTo>
                  <a:lnTo>
                    <a:pt x="1424" y="7868"/>
                  </a:lnTo>
                  <a:lnTo>
                    <a:pt x="1570" y="8035"/>
                  </a:lnTo>
                  <a:lnTo>
                    <a:pt x="1570" y="8119"/>
                  </a:lnTo>
                  <a:lnTo>
                    <a:pt x="1675" y="8140"/>
                  </a:lnTo>
                  <a:lnTo>
                    <a:pt x="1696" y="8244"/>
                  </a:lnTo>
                  <a:lnTo>
                    <a:pt x="1779" y="8244"/>
                  </a:lnTo>
                  <a:lnTo>
                    <a:pt x="1779" y="8286"/>
                  </a:lnTo>
                  <a:lnTo>
                    <a:pt x="1716" y="8370"/>
                  </a:lnTo>
                  <a:lnTo>
                    <a:pt x="1716" y="8391"/>
                  </a:lnTo>
                  <a:lnTo>
                    <a:pt x="1968" y="8579"/>
                  </a:lnTo>
                  <a:lnTo>
                    <a:pt x="2009" y="8663"/>
                  </a:lnTo>
                  <a:lnTo>
                    <a:pt x="2051" y="8537"/>
                  </a:lnTo>
                  <a:lnTo>
                    <a:pt x="2135" y="8453"/>
                  </a:lnTo>
                  <a:lnTo>
                    <a:pt x="2240" y="8537"/>
                  </a:lnTo>
                  <a:lnTo>
                    <a:pt x="2407" y="8579"/>
                  </a:lnTo>
                  <a:lnTo>
                    <a:pt x="2428" y="8642"/>
                  </a:lnTo>
                  <a:lnTo>
                    <a:pt x="2553" y="8642"/>
                  </a:lnTo>
                  <a:lnTo>
                    <a:pt x="2616" y="8704"/>
                  </a:lnTo>
                  <a:lnTo>
                    <a:pt x="2616" y="8893"/>
                  </a:lnTo>
                  <a:lnTo>
                    <a:pt x="2532" y="8976"/>
                  </a:lnTo>
                  <a:lnTo>
                    <a:pt x="2532" y="9060"/>
                  </a:lnTo>
                  <a:lnTo>
                    <a:pt x="2679" y="9081"/>
                  </a:lnTo>
                  <a:lnTo>
                    <a:pt x="2825" y="8976"/>
                  </a:lnTo>
                  <a:lnTo>
                    <a:pt x="2930" y="8976"/>
                  </a:lnTo>
                  <a:lnTo>
                    <a:pt x="2993" y="9018"/>
                  </a:lnTo>
                  <a:lnTo>
                    <a:pt x="3076" y="8976"/>
                  </a:lnTo>
                  <a:lnTo>
                    <a:pt x="3076" y="8872"/>
                  </a:lnTo>
                  <a:lnTo>
                    <a:pt x="3097" y="8851"/>
                  </a:lnTo>
                  <a:lnTo>
                    <a:pt x="3076" y="8788"/>
                  </a:lnTo>
                  <a:lnTo>
                    <a:pt x="2972" y="8704"/>
                  </a:lnTo>
                  <a:lnTo>
                    <a:pt x="2930" y="8642"/>
                  </a:lnTo>
                  <a:lnTo>
                    <a:pt x="2846" y="8474"/>
                  </a:lnTo>
                  <a:lnTo>
                    <a:pt x="2742" y="8432"/>
                  </a:lnTo>
                  <a:lnTo>
                    <a:pt x="2637" y="8432"/>
                  </a:lnTo>
                  <a:lnTo>
                    <a:pt x="2574" y="8453"/>
                  </a:lnTo>
                  <a:lnTo>
                    <a:pt x="2491" y="8391"/>
                  </a:lnTo>
                  <a:lnTo>
                    <a:pt x="2344" y="8244"/>
                  </a:lnTo>
                  <a:lnTo>
                    <a:pt x="2260" y="8160"/>
                  </a:lnTo>
                  <a:lnTo>
                    <a:pt x="2260" y="8056"/>
                  </a:lnTo>
                  <a:lnTo>
                    <a:pt x="2219" y="8035"/>
                  </a:lnTo>
                  <a:lnTo>
                    <a:pt x="2198" y="8140"/>
                  </a:lnTo>
                  <a:lnTo>
                    <a:pt x="2030" y="8056"/>
                  </a:lnTo>
                  <a:lnTo>
                    <a:pt x="2051" y="7972"/>
                  </a:lnTo>
                  <a:lnTo>
                    <a:pt x="2135" y="7930"/>
                  </a:lnTo>
                  <a:lnTo>
                    <a:pt x="2156" y="7951"/>
                  </a:lnTo>
                  <a:lnTo>
                    <a:pt x="2198" y="7930"/>
                  </a:lnTo>
                  <a:lnTo>
                    <a:pt x="2219" y="7868"/>
                  </a:lnTo>
                  <a:lnTo>
                    <a:pt x="2156" y="7637"/>
                  </a:lnTo>
                  <a:lnTo>
                    <a:pt x="2114" y="7616"/>
                  </a:lnTo>
                  <a:lnTo>
                    <a:pt x="2114" y="7533"/>
                  </a:lnTo>
                  <a:lnTo>
                    <a:pt x="2030" y="7428"/>
                  </a:lnTo>
                  <a:lnTo>
                    <a:pt x="2009" y="7344"/>
                  </a:lnTo>
                  <a:lnTo>
                    <a:pt x="2009" y="7386"/>
                  </a:lnTo>
                  <a:lnTo>
                    <a:pt x="2009" y="7449"/>
                  </a:lnTo>
                  <a:lnTo>
                    <a:pt x="1947" y="7449"/>
                  </a:lnTo>
                  <a:lnTo>
                    <a:pt x="1884" y="7324"/>
                  </a:lnTo>
                  <a:lnTo>
                    <a:pt x="1821" y="7303"/>
                  </a:lnTo>
                  <a:lnTo>
                    <a:pt x="1842" y="7177"/>
                  </a:lnTo>
                  <a:lnTo>
                    <a:pt x="1800" y="7114"/>
                  </a:lnTo>
                  <a:lnTo>
                    <a:pt x="1779" y="6989"/>
                  </a:lnTo>
                  <a:lnTo>
                    <a:pt x="1716" y="6926"/>
                  </a:lnTo>
                  <a:lnTo>
                    <a:pt x="1633" y="6926"/>
                  </a:lnTo>
                  <a:lnTo>
                    <a:pt x="1612" y="6905"/>
                  </a:lnTo>
                  <a:lnTo>
                    <a:pt x="1570" y="6968"/>
                  </a:lnTo>
                  <a:lnTo>
                    <a:pt x="1528" y="7010"/>
                  </a:lnTo>
                  <a:lnTo>
                    <a:pt x="1486" y="7031"/>
                  </a:lnTo>
                  <a:lnTo>
                    <a:pt x="1424" y="6989"/>
                  </a:lnTo>
                  <a:lnTo>
                    <a:pt x="1486" y="6884"/>
                  </a:lnTo>
                  <a:lnTo>
                    <a:pt x="1382" y="6717"/>
                  </a:lnTo>
                  <a:lnTo>
                    <a:pt x="1382" y="6654"/>
                  </a:lnTo>
                  <a:lnTo>
                    <a:pt x="1361" y="6507"/>
                  </a:lnTo>
                  <a:lnTo>
                    <a:pt x="1361" y="6466"/>
                  </a:lnTo>
                  <a:lnTo>
                    <a:pt x="1403" y="6382"/>
                  </a:lnTo>
                  <a:lnTo>
                    <a:pt x="1382" y="6361"/>
                  </a:lnTo>
                  <a:lnTo>
                    <a:pt x="1319" y="6361"/>
                  </a:lnTo>
                  <a:lnTo>
                    <a:pt x="1382" y="6256"/>
                  </a:lnTo>
                  <a:lnTo>
                    <a:pt x="1382" y="6131"/>
                  </a:lnTo>
                  <a:lnTo>
                    <a:pt x="1507" y="5943"/>
                  </a:lnTo>
                  <a:lnTo>
                    <a:pt x="1528" y="5503"/>
                  </a:lnTo>
                  <a:lnTo>
                    <a:pt x="1612" y="5399"/>
                  </a:lnTo>
                  <a:lnTo>
                    <a:pt x="1633" y="5252"/>
                  </a:lnTo>
                  <a:lnTo>
                    <a:pt x="1716" y="5147"/>
                  </a:lnTo>
                  <a:lnTo>
                    <a:pt x="1737" y="5001"/>
                  </a:lnTo>
                  <a:lnTo>
                    <a:pt x="1696" y="4980"/>
                  </a:lnTo>
                  <a:lnTo>
                    <a:pt x="1716" y="4896"/>
                  </a:lnTo>
                  <a:lnTo>
                    <a:pt x="1716" y="4771"/>
                  </a:lnTo>
                  <a:lnTo>
                    <a:pt x="1779" y="4666"/>
                  </a:lnTo>
                  <a:lnTo>
                    <a:pt x="1779" y="4562"/>
                  </a:lnTo>
                  <a:lnTo>
                    <a:pt x="1675" y="4520"/>
                  </a:lnTo>
                  <a:lnTo>
                    <a:pt x="1696" y="4457"/>
                  </a:lnTo>
                  <a:lnTo>
                    <a:pt x="1696" y="4415"/>
                  </a:lnTo>
                  <a:lnTo>
                    <a:pt x="1800" y="4415"/>
                  </a:lnTo>
                  <a:lnTo>
                    <a:pt x="1821" y="4394"/>
                  </a:lnTo>
                  <a:lnTo>
                    <a:pt x="1884" y="4415"/>
                  </a:lnTo>
                  <a:lnTo>
                    <a:pt x="1926" y="4415"/>
                  </a:lnTo>
                  <a:lnTo>
                    <a:pt x="2030" y="4373"/>
                  </a:lnTo>
                  <a:lnTo>
                    <a:pt x="2051" y="4394"/>
                  </a:lnTo>
                  <a:lnTo>
                    <a:pt x="2135" y="4394"/>
                  </a:lnTo>
                  <a:lnTo>
                    <a:pt x="2219" y="4415"/>
                  </a:lnTo>
                  <a:lnTo>
                    <a:pt x="2260" y="4499"/>
                  </a:lnTo>
                  <a:lnTo>
                    <a:pt x="2219" y="4520"/>
                  </a:lnTo>
                  <a:lnTo>
                    <a:pt x="2219" y="4687"/>
                  </a:lnTo>
                  <a:lnTo>
                    <a:pt x="2260" y="4792"/>
                  </a:lnTo>
                  <a:lnTo>
                    <a:pt x="2240" y="4813"/>
                  </a:lnTo>
                  <a:lnTo>
                    <a:pt x="2198" y="4917"/>
                  </a:lnTo>
                  <a:lnTo>
                    <a:pt x="2302" y="4896"/>
                  </a:lnTo>
                  <a:lnTo>
                    <a:pt x="2365" y="4917"/>
                  </a:lnTo>
                  <a:lnTo>
                    <a:pt x="2470" y="4896"/>
                  </a:lnTo>
                  <a:lnTo>
                    <a:pt x="2616" y="4917"/>
                  </a:lnTo>
                  <a:lnTo>
                    <a:pt x="2658" y="4980"/>
                  </a:lnTo>
                  <a:lnTo>
                    <a:pt x="2658" y="4938"/>
                  </a:lnTo>
                  <a:lnTo>
                    <a:pt x="2658" y="4917"/>
                  </a:lnTo>
                  <a:lnTo>
                    <a:pt x="2721" y="4875"/>
                  </a:lnTo>
                  <a:lnTo>
                    <a:pt x="2784" y="4896"/>
                  </a:lnTo>
                  <a:lnTo>
                    <a:pt x="2951" y="5043"/>
                  </a:lnTo>
                  <a:lnTo>
                    <a:pt x="3014" y="5085"/>
                  </a:lnTo>
                  <a:lnTo>
                    <a:pt x="3014" y="5127"/>
                  </a:lnTo>
                  <a:lnTo>
                    <a:pt x="3076" y="5127"/>
                  </a:lnTo>
                  <a:lnTo>
                    <a:pt x="3181" y="5231"/>
                  </a:lnTo>
                  <a:lnTo>
                    <a:pt x="3202" y="5252"/>
                  </a:lnTo>
                  <a:lnTo>
                    <a:pt x="3244" y="5252"/>
                  </a:lnTo>
                  <a:lnTo>
                    <a:pt x="3244" y="5189"/>
                  </a:lnTo>
                  <a:lnTo>
                    <a:pt x="3286" y="5189"/>
                  </a:lnTo>
                  <a:lnTo>
                    <a:pt x="3286" y="5106"/>
                  </a:lnTo>
                  <a:lnTo>
                    <a:pt x="3307" y="4875"/>
                  </a:lnTo>
                  <a:lnTo>
                    <a:pt x="3265" y="4771"/>
                  </a:lnTo>
                  <a:lnTo>
                    <a:pt x="3160" y="4708"/>
                  </a:lnTo>
                  <a:lnTo>
                    <a:pt x="3097" y="4478"/>
                  </a:lnTo>
                  <a:lnTo>
                    <a:pt x="3139" y="4269"/>
                  </a:lnTo>
                  <a:lnTo>
                    <a:pt x="3202" y="4143"/>
                  </a:lnTo>
                  <a:lnTo>
                    <a:pt x="3265" y="3955"/>
                  </a:lnTo>
                  <a:lnTo>
                    <a:pt x="3369" y="3787"/>
                  </a:lnTo>
                  <a:lnTo>
                    <a:pt x="3495" y="3787"/>
                  </a:lnTo>
                  <a:lnTo>
                    <a:pt x="3767" y="3725"/>
                  </a:lnTo>
                  <a:lnTo>
                    <a:pt x="3913" y="3725"/>
                  </a:lnTo>
                  <a:lnTo>
                    <a:pt x="3976" y="3766"/>
                  </a:lnTo>
                  <a:lnTo>
                    <a:pt x="4123" y="3683"/>
                  </a:lnTo>
                  <a:lnTo>
                    <a:pt x="4248" y="3683"/>
                  </a:lnTo>
                  <a:lnTo>
                    <a:pt x="4395" y="3746"/>
                  </a:lnTo>
                  <a:lnTo>
                    <a:pt x="4541" y="3725"/>
                  </a:lnTo>
                  <a:lnTo>
                    <a:pt x="4646" y="3787"/>
                  </a:lnTo>
                  <a:lnTo>
                    <a:pt x="4771" y="3725"/>
                  </a:lnTo>
                  <a:lnTo>
                    <a:pt x="4855" y="3641"/>
                  </a:lnTo>
                  <a:lnTo>
                    <a:pt x="4855" y="3432"/>
                  </a:lnTo>
                  <a:lnTo>
                    <a:pt x="4834" y="3348"/>
                  </a:lnTo>
                  <a:lnTo>
                    <a:pt x="4855" y="3243"/>
                  </a:lnTo>
                  <a:lnTo>
                    <a:pt x="4855" y="3160"/>
                  </a:lnTo>
                  <a:lnTo>
                    <a:pt x="4876" y="3034"/>
                  </a:lnTo>
                  <a:lnTo>
                    <a:pt x="4876" y="2950"/>
                  </a:lnTo>
                  <a:lnTo>
                    <a:pt x="4729" y="2846"/>
                  </a:lnTo>
                  <a:lnTo>
                    <a:pt x="4750" y="2804"/>
                  </a:lnTo>
                  <a:lnTo>
                    <a:pt x="4667" y="2741"/>
                  </a:lnTo>
                  <a:lnTo>
                    <a:pt x="4541" y="2741"/>
                  </a:lnTo>
                  <a:lnTo>
                    <a:pt x="4437" y="2616"/>
                  </a:lnTo>
                  <a:lnTo>
                    <a:pt x="4332" y="2532"/>
                  </a:lnTo>
                  <a:lnTo>
                    <a:pt x="4353" y="2469"/>
                  </a:lnTo>
                  <a:lnTo>
                    <a:pt x="4353" y="2281"/>
                  </a:lnTo>
                  <a:lnTo>
                    <a:pt x="4311" y="2155"/>
                  </a:lnTo>
                  <a:lnTo>
                    <a:pt x="4353" y="2072"/>
                  </a:lnTo>
                  <a:lnTo>
                    <a:pt x="4353" y="1988"/>
                  </a:lnTo>
                  <a:lnTo>
                    <a:pt x="4311" y="1862"/>
                  </a:lnTo>
                  <a:lnTo>
                    <a:pt x="4185" y="1758"/>
                  </a:lnTo>
                  <a:lnTo>
                    <a:pt x="3913" y="1570"/>
                  </a:lnTo>
                  <a:lnTo>
                    <a:pt x="3830" y="1423"/>
                  </a:lnTo>
                  <a:lnTo>
                    <a:pt x="3579" y="1339"/>
                  </a:lnTo>
                  <a:lnTo>
                    <a:pt x="3390" y="1381"/>
                  </a:lnTo>
                  <a:lnTo>
                    <a:pt x="3265" y="1653"/>
                  </a:lnTo>
                  <a:lnTo>
                    <a:pt x="3014" y="1674"/>
                  </a:lnTo>
                  <a:lnTo>
                    <a:pt x="2930" y="1549"/>
                  </a:lnTo>
                  <a:lnTo>
                    <a:pt x="2825" y="1549"/>
                  </a:lnTo>
                  <a:lnTo>
                    <a:pt x="2616" y="1444"/>
                  </a:lnTo>
                  <a:lnTo>
                    <a:pt x="2428" y="1528"/>
                  </a:lnTo>
                  <a:lnTo>
                    <a:pt x="2428" y="1653"/>
                  </a:lnTo>
                  <a:lnTo>
                    <a:pt x="2260" y="1674"/>
                  </a:lnTo>
                  <a:lnTo>
                    <a:pt x="2114" y="1758"/>
                  </a:lnTo>
                  <a:lnTo>
                    <a:pt x="2114" y="1465"/>
                  </a:lnTo>
                  <a:lnTo>
                    <a:pt x="2114" y="1256"/>
                  </a:lnTo>
                  <a:lnTo>
                    <a:pt x="2051" y="1130"/>
                  </a:lnTo>
                  <a:lnTo>
                    <a:pt x="2114" y="1025"/>
                  </a:lnTo>
                  <a:lnTo>
                    <a:pt x="2135" y="942"/>
                  </a:lnTo>
                  <a:lnTo>
                    <a:pt x="2051" y="837"/>
                  </a:lnTo>
                  <a:lnTo>
                    <a:pt x="2135" y="712"/>
                  </a:lnTo>
                  <a:lnTo>
                    <a:pt x="2114" y="607"/>
                  </a:lnTo>
                  <a:lnTo>
                    <a:pt x="1905" y="607"/>
                  </a:lnTo>
                  <a:lnTo>
                    <a:pt x="1821" y="691"/>
                  </a:lnTo>
                  <a:lnTo>
                    <a:pt x="1716" y="628"/>
                  </a:lnTo>
                  <a:lnTo>
                    <a:pt x="1633" y="502"/>
                  </a:lnTo>
                  <a:lnTo>
                    <a:pt x="1716" y="419"/>
                  </a:lnTo>
                  <a:lnTo>
                    <a:pt x="1696" y="230"/>
                  </a:lnTo>
                  <a:lnTo>
                    <a:pt x="1591" y="105"/>
                  </a:lnTo>
                  <a:lnTo>
                    <a:pt x="1424" y="126"/>
                  </a:lnTo>
                  <a:lnTo>
                    <a:pt x="138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82"/>
            <p:cNvSpPr/>
            <p:nvPr/>
          </p:nvSpPr>
          <p:spPr>
            <a:xfrm>
              <a:off x="4375443" y="2948079"/>
              <a:ext cx="61050" cy="131125"/>
            </a:xfrm>
            <a:custGeom>
              <a:avLst/>
              <a:gdLst/>
              <a:ahLst/>
              <a:cxnLst/>
              <a:rect l="l" t="t" r="r" b="b"/>
              <a:pathLst>
                <a:path w="5127" h="11530" extrusionOk="0">
                  <a:moveTo>
                    <a:pt x="2407" y="0"/>
                  </a:moveTo>
                  <a:lnTo>
                    <a:pt x="2302" y="42"/>
                  </a:lnTo>
                  <a:lnTo>
                    <a:pt x="2344" y="63"/>
                  </a:lnTo>
                  <a:lnTo>
                    <a:pt x="2365" y="147"/>
                  </a:lnTo>
                  <a:lnTo>
                    <a:pt x="2260" y="251"/>
                  </a:lnTo>
                  <a:lnTo>
                    <a:pt x="2260" y="419"/>
                  </a:lnTo>
                  <a:lnTo>
                    <a:pt x="2281" y="523"/>
                  </a:lnTo>
                  <a:lnTo>
                    <a:pt x="2155" y="461"/>
                  </a:lnTo>
                  <a:lnTo>
                    <a:pt x="2072" y="377"/>
                  </a:lnTo>
                  <a:lnTo>
                    <a:pt x="1925" y="482"/>
                  </a:lnTo>
                  <a:lnTo>
                    <a:pt x="1716" y="544"/>
                  </a:lnTo>
                  <a:lnTo>
                    <a:pt x="1653" y="691"/>
                  </a:lnTo>
                  <a:lnTo>
                    <a:pt x="1528" y="858"/>
                  </a:lnTo>
                  <a:lnTo>
                    <a:pt x="1402" y="900"/>
                  </a:lnTo>
                  <a:lnTo>
                    <a:pt x="1214" y="1193"/>
                  </a:lnTo>
                  <a:lnTo>
                    <a:pt x="1193" y="1360"/>
                  </a:lnTo>
                  <a:lnTo>
                    <a:pt x="1235" y="1402"/>
                  </a:lnTo>
                  <a:lnTo>
                    <a:pt x="1151" y="1632"/>
                  </a:lnTo>
                  <a:lnTo>
                    <a:pt x="1005" y="1904"/>
                  </a:lnTo>
                  <a:lnTo>
                    <a:pt x="1005" y="2009"/>
                  </a:lnTo>
                  <a:lnTo>
                    <a:pt x="1130" y="2051"/>
                  </a:lnTo>
                  <a:lnTo>
                    <a:pt x="1005" y="2365"/>
                  </a:lnTo>
                  <a:lnTo>
                    <a:pt x="942" y="2616"/>
                  </a:lnTo>
                  <a:lnTo>
                    <a:pt x="879" y="2825"/>
                  </a:lnTo>
                  <a:lnTo>
                    <a:pt x="712" y="2825"/>
                  </a:lnTo>
                  <a:lnTo>
                    <a:pt x="607" y="2783"/>
                  </a:lnTo>
                  <a:lnTo>
                    <a:pt x="502" y="2783"/>
                  </a:lnTo>
                  <a:lnTo>
                    <a:pt x="565" y="3076"/>
                  </a:lnTo>
                  <a:lnTo>
                    <a:pt x="565" y="3202"/>
                  </a:lnTo>
                  <a:lnTo>
                    <a:pt x="565" y="3411"/>
                  </a:lnTo>
                  <a:lnTo>
                    <a:pt x="419" y="3411"/>
                  </a:lnTo>
                  <a:lnTo>
                    <a:pt x="440" y="3578"/>
                  </a:lnTo>
                  <a:lnTo>
                    <a:pt x="419" y="3704"/>
                  </a:lnTo>
                  <a:lnTo>
                    <a:pt x="440" y="3808"/>
                  </a:lnTo>
                  <a:lnTo>
                    <a:pt x="398" y="4018"/>
                  </a:lnTo>
                  <a:lnTo>
                    <a:pt x="314" y="4039"/>
                  </a:lnTo>
                  <a:lnTo>
                    <a:pt x="272" y="4018"/>
                  </a:lnTo>
                  <a:lnTo>
                    <a:pt x="251" y="4122"/>
                  </a:lnTo>
                  <a:lnTo>
                    <a:pt x="251" y="4206"/>
                  </a:lnTo>
                  <a:lnTo>
                    <a:pt x="251" y="4332"/>
                  </a:lnTo>
                  <a:lnTo>
                    <a:pt x="189" y="4457"/>
                  </a:lnTo>
                  <a:lnTo>
                    <a:pt x="147" y="4436"/>
                  </a:lnTo>
                  <a:lnTo>
                    <a:pt x="42" y="4562"/>
                  </a:lnTo>
                  <a:lnTo>
                    <a:pt x="0" y="4666"/>
                  </a:lnTo>
                  <a:lnTo>
                    <a:pt x="0" y="4729"/>
                  </a:lnTo>
                  <a:lnTo>
                    <a:pt x="84" y="4834"/>
                  </a:lnTo>
                  <a:lnTo>
                    <a:pt x="105" y="4980"/>
                  </a:lnTo>
                  <a:lnTo>
                    <a:pt x="377" y="5231"/>
                  </a:lnTo>
                  <a:lnTo>
                    <a:pt x="377" y="5231"/>
                  </a:lnTo>
                  <a:lnTo>
                    <a:pt x="314" y="5127"/>
                  </a:lnTo>
                  <a:lnTo>
                    <a:pt x="314" y="5064"/>
                  </a:lnTo>
                  <a:lnTo>
                    <a:pt x="398" y="5148"/>
                  </a:lnTo>
                  <a:lnTo>
                    <a:pt x="523" y="5148"/>
                  </a:lnTo>
                  <a:lnTo>
                    <a:pt x="419" y="5231"/>
                  </a:lnTo>
                  <a:lnTo>
                    <a:pt x="440" y="5273"/>
                  </a:lnTo>
                  <a:lnTo>
                    <a:pt x="565" y="5273"/>
                  </a:lnTo>
                  <a:lnTo>
                    <a:pt x="565" y="5189"/>
                  </a:lnTo>
                  <a:lnTo>
                    <a:pt x="586" y="5273"/>
                  </a:lnTo>
                  <a:lnTo>
                    <a:pt x="691" y="5273"/>
                  </a:lnTo>
                  <a:lnTo>
                    <a:pt x="733" y="5357"/>
                  </a:lnTo>
                  <a:lnTo>
                    <a:pt x="921" y="5399"/>
                  </a:lnTo>
                  <a:lnTo>
                    <a:pt x="1026" y="5566"/>
                  </a:lnTo>
                  <a:lnTo>
                    <a:pt x="1026" y="5671"/>
                  </a:lnTo>
                  <a:lnTo>
                    <a:pt x="942" y="5692"/>
                  </a:lnTo>
                  <a:lnTo>
                    <a:pt x="900" y="5608"/>
                  </a:lnTo>
                  <a:lnTo>
                    <a:pt x="816" y="5671"/>
                  </a:lnTo>
                  <a:lnTo>
                    <a:pt x="900" y="5754"/>
                  </a:lnTo>
                  <a:lnTo>
                    <a:pt x="921" y="5775"/>
                  </a:lnTo>
                  <a:lnTo>
                    <a:pt x="900" y="5796"/>
                  </a:lnTo>
                  <a:lnTo>
                    <a:pt x="795" y="5775"/>
                  </a:lnTo>
                  <a:lnTo>
                    <a:pt x="774" y="5671"/>
                  </a:lnTo>
                  <a:lnTo>
                    <a:pt x="670" y="5671"/>
                  </a:lnTo>
                  <a:lnTo>
                    <a:pt x="670" y="5712"/>
                  </a:lnTo>
                  <a:lnTo>
                    <a:pt x="795" y="5817"/>
                  </a:lnTo>
                  <a:lnTo>
                    <a:pt x="795" y="5880"/>
                  </a:lnTo>
                  <a:lnTo>
                    <a:pt x="900" y="6005"/>
                  </a:lnTo>
                  <a:lnTo>
                    <a:pt x="1109" y="6068"/>
                  </a:lnTo>
                  <a:lnTo>
                    <a:pt x="1088" y="5880"/>
                  </a:lnTo>
                  <a:lnTo>
                    <a:pt x="1026" y="5775"/>
                  </a:lnTo>
                  <a:lnTo>
                    <a:pt x="1151" y="5859"/>
                  </a:lnTo>
                  <a:lnTo>
                    <a:pt x="1151" y="5964"/>
                  </a:lnTo>
                  <a:lnTo>
                    <a:pt x="1214" y="6068"/>
                  </a:lnTo>
                  <a:lnTo>
                    <a:pt x="1298" y="6131"/>
                  </a:lnTo>
                  <a:lnTo>
                    <a:pt x="1319" y="6298"/>
                  </a:lnTo>
                  <a:lnTo>
                    <a:pt x="1402" y="6382"/>
                  </a:lnTo>
                  <a:lnTo>
                    <a:pt x="1360" y="6403"/>
                  </a:lnTo>
                  <a:lnTo>
                    <a:pt x="1402" y="6445"/>
                  </a:lnTo>
                  <a:lnTo>
                    <a:pt x="1465" y="6487"/>
                  </a:lnTo>
                  <a:lnTo>
                    <a:pt x="1465" y="6717"/>
                  </a:lnTo>
                  <a:lnTo>
                    <a:pt x="1570" y="6947"/>
                  </a:lnTo>
                  <a:lnTo>
                    <a:pt x="1632" y="7010"/>
                  </a:lnTo>
                  <a:lnTo>
                    <a:pt x="1486" y="7114"/>
                  </a:lnTo>
                  <a:lnTo>
                    <a:pt x="1402" y="7658"/>
                  </a:lnTo>
                  <a:lnTo>
                    <a:pt x="1444" y="7784"/>
                  </a:lnTo>
                  <a:lnTo>
                    <a:pt x="1423" y="7847"/>
                  </a:lnTo>
                  <a:lnTo>
                    <a:pt x="1444" y="7889"/>
                  </a:lnTo>
                  <a:lnTo>
                    <a:pt x="1528" y="7742"/>
                  </a:lnTo>
                  <a:lnTo>
                    <a:pt x="1653" y="7637"/>
                  </a:lnTo>
                  <a:lnTo>
                    <a:pt x="1716" y="7470"/>
                  </a:lnTo>
                  <a:lnTo>
                    <a:pt x="1716" y="7658"/>
                  </a:lnTo>
                  <a:lnTo>
                    <a:pt x="1549" y="7805"/>
                  </a:lnTo>
                  <a:lnTo>
                    <a:pt x="1549" y="7972"/>
                  </a:lnTo>
                  <a:lnTo>
                    <a:pt x="1632" y="7951"/>
                  </a:lnTo>
                  <a:lnTo>
                    <a:pt x="1632" y="7868"/>
                  </a:lnTo>
                  <a:lnTo>
                    <a:pt x="1779" y="7784"/>
                  </a:lnTo>
                  <a:lnTo>
                    <a:pt x="1863" y="7868"/>
                  </a:lnTo>
                  <a:lnTo>
                    <a:pt x="1925" y="7868"/>
                  </a:lnTo>
                  <a:lnTo>
                    <a:pt x="1925" y="7805"/>
                  </a:lnTo>
                  <a:lnTo>
                    <a:pt x="1946" y="7847"/>
                  </a:lnTo>
                  <a:lnTo>
                    <a:pt x="1988" y="7847"/>
                  </a:lnTo>
                  <a:lnTo>
                    <a:pt x="2009" y="7805"/>
                  </a:lnTo>
                  <a:lnTo>
                    <a:pt x="2135" y="7805"/>
                  </a:lnTo>
                  <a:lnTo>
                    <a:pt x="2365" y="7658"/>
                  </a:lnTo>
                  <a:lnTo>
                    <a:pt x="2386" y="7575"/>
                  </a:lnTo>
                  <a:lnTo>
                    <a:pt x="2448" y="7596"/>
                  </a:lnTo>
                  <a:lnTo>
                    <a:pt x="2511" y="7596"/>
                  </a:lnTo>
                  <a:lnTo>
                    <a:pt x="2658" y="7533"/>
                  </a:lnTo>
                  <a:lnTo>
                    <a:pt x="2574" y="7491"/>
                  </a:lnTo>
                  <a:lnTo>
                    <a:pt x="2574" y="7470"/>
                  </a:lnTo>
                  <a:lnTo>
                    <a:pt x="2511" y="7365"/>
                  </a:lnTo>
                  <a:lnTo>
                    <a:pt x="2574" y="7365"/>
                  </a:lnTo>
                  <a:lnTo>
                    <a:pt x="2616" y="7449"/>
                  </a:lnTo>
                  <a:lnTo>
                    <a:pt x="2720" y="7470"/>
                  </a:lnTo>
                  <a:lnTo>
                    <a:pt x="2888" y="7345"/>
                  </a:lnTo>
                  <a:lnTo>
                    <a:pt x="2867" y="7282"/>
                  </a:lnTo>
                  <a:lnTo>
                    <a:pt x="2909" y="7240"/>
                  </a:lnTo>
                  <a:lnTo>
                    <a:pt x="2909" y="7114"/>
                  </a:lnTo>
                  <a:lnTo>
                    <a:pt x="2867" y="7052"/>
                  </a:lnTo>
                  <a:lnTo>
                    <a:pt x="2867" y="7010"/>
                  </a:lnTo>
                  <a:lnTo>
                    <a:pt x="2888" y="6947"/>
                  </a:lnTo>
                  <a:lnTo>
                    <a:pt x="2804" y="6863"/>
                  </a:lnTo>
                  <a:lnTo>
                    <a:pt x="2909" y="6947"/>
                  </a:lnTo>
                  <a:lnTo>
                    <a:pt x="2909" y="7010"/>
                  </a:lnTo>
                  <a:lnTo>
                    <a:pt x="2992" y="7010"/>
                  </a:lnTo>
                  <a:lnTo>
                    <a:pt x="2992" y="7073"/>
                  </a:lnTo>
                  <a:lnTo>
                    <a:pt x="3118" y="7282"/>
                  </a:lnTo>
                  <a:lnTo>
                    <a:pt x="3181" y="7365"/>
                  </a:lnTo>
                  <a:lnTo>
                    <a:pt x="3202" y="7491"/>
                  </a:lnTo>
                  <a:lnTo>
                    <a:pt x="3306" y="7491"/>
                  </a:lnTo>
                  <a:lnTo>
                    <a:pt x="3390" y="7470"/>
                  </a:lnTo>
                  <a:lnTo>
                    <a:pt x="3411" y="7386"/>
                  </a:lnTo>
                  <a:lnTo>
                    <a:pt x="3411" y="7470"/>
                  </a:lnTo>
                  <a:lnTo>
                    <a:pt x="3390" y="7533"/>
                  </a:lnTo>
                  <a:lnTo>
                    <a:pt x="3432" y="7658"/>
                  </a:lnTo>
                  <a:lnTo>
                    <a:pt x="3432" y="7700"/>
                  </a:lnTo>
                  <a:lnTo>
                    <a:pt x="3411" y="7742"/>
                  </a:lnTo>
                  <a:lnTo>
                    <a:pt x="3432" y="7847"/>
                  </a:lnTo>
                  <a:lnTo>
                    <a:pt x="3495" y="7889"/>
                  </a:lnTo>
                  <a:lnTo>
                    <a:pt x="3536" y="8307"/>
                  </a:lnTo>
                  <a:lnTo>
                    <a:pt x="3578" y="8328"/>
                  </a:lnTo>
                  <a:lnTo>
                    <a:pt x="3578" y="8516"/>
                  </a:lnTo>
                  <a:lnTo>
                    <a:pt x="3725" y="8600"/>
                  </a:lnTo>
                  <a:lnTo>
                    <a:pt x="3704" y="8642"/>
                  </a:lnTo>
                  <a:lnTo>
                    <a:pt x="3704" y="8788"/>
                  </a:lnTo>
                  <a:lnTo>
                    <a:pt x="3767" y="8851"/>
                  </a:lnTo>
                  <a:lnTo>
                    <a:pt x="3767" y="9123"/>
                  </a:lnTo>
                  <a:lnTo>
                    <a:pt x="3829" y="9228"/>
                  </a:lnTo>
                  <a:lnTo>
                    <a:pt x="3829" y="9332"/>
                  </a:lnTo>
                  <a:lnTo>
                    <a:pt x="3850" y="9311"/>
                  </a:lnTo>
                  <a:lnTo>
                    <a:pt x="3871" y="9123"/>
                  </a:lnTo>
                  <a:lnTo>
                    <a:pt x="3955" y="9249"/>
                  </a:lnTo>
                  <a:lnTo>
                    <a:pt x="3976" y="9374"/>
                  </a:lnTo>
                  <a:lnTo>
                    <a:pt x="4059" y="9458"/>
                  </a:lnTo>
                  <a:lnTo>
                    <a:pt x="4080" y="9793"/>
                  </a:lnTo>
                  <a:lnTo>
                    <a:pt x="4164" y="9855"/>
                  </a:lnTo>
                  <a:lnTo>
                    <a:pt x="4185" y="9960"/>
                  </a:lnTo>
                  <a:lnTo>
                    <a:pt x="4143" y="10002"/>
                  </a:lnTo>
                  <a:lnTo>
                    <a:pt x="4164" y="10169"/>
                  </a:lnTo>
                  <a:lnTo>
                    <a:pt x="4227" y="10253"/>
                  </a:lnTo>
                  <a:lnTo>
                    <a:pt x="4290" y="10316"/>
                  </a:lnTo>
                  <a:lnTo>
                    <a:pt x="4227" y="10399"/>
                  </a:lnTo>
                  <a:lnTo>
                    <a:pt x="4269" y="10567"/>
                  </a:lnTo>
                  <a:lnTo>
                    <a:pt x="4248" y="10609"/>
                  </a:lnTo>
                  <a:lnTo>
                    <a:pt x="4227" y="10630"/>
                  </a:lnTo>
                  <a:lnTo>
                    <a:pt x="4185" y="10797"/>
                  </a:lnTo>
                  <a:lnTo>
                    <a:pt x="4227" y="10818"/>
                  </a:lnTo>
                  <a:lnTo>
                    <a:pt x="4227" y="10922"/>
                  </a:lnTo>
                  <a:lnTo>
                    <a:pt x="4143" y="11027"/>
                  </a:lnTo>
                  <a:lnTo>
                    <a:pt x="4101" y="11048"/>
                  </a:lnTo>
                  <a:lnTo>
                    <a:pt x="4059" y="11048"/>
                  </a:lnTo>
                  <a:lnTo>
                    <a:pt x="4059" y="11111"/>
                  </a:lnTo>
                  <a:lnTo>
                    <a:pt x="4101" y="11194"/>
                  </a:lnTo>
                  <a:lnTo>
                    <a:pt x="4101" y="11341"/>
                  </a:lnTo>
                  <a:lnTo>
                    <a:pt x="4164" y="11529"/>
                  </a:lnTo>
                  <a:lnTo>
                    <a:pt x="4185" y="11341"/>
                  </a:lnTo>
                  <a:lnTo>
                    <a:pt x="4248" y="11236"/>
                  </a:lnTo>
                  <a:lnTo>
                    <a:pt x="4248" y="11257"/>
                  </a:lnTo>
                  <a:lnTo>
                    <a:pt x="4269" y="11153"/>
                  </a:lnTo>
                  <a:lnTo>
                    <a:pt x="4332" y="11090"/>
                  </a:lnTo>
                  <a:lnTo>
                    <a:pt x="4332" y="10922"/>
                  </a:lnTo>
                  <a:lnTo>
                    <a:pt x="4457" y="10839"/>
                  </a:lnTo>
                  <a:lnTo>
                    <a:pt x="4583" y="10483"/>
                  </a:lnTo>
                  <a:lnTo>
                    <a:pt x="4666" y="10420"/>
                  </a:lnTo>
                  <a:lnTo>
                    <a:pt x="4666" y="10253"/>
                  </a:lnTo>
                  <a:lnTo>
                    <a:pt x="4583" y="10106"/>
                  </a:lnTo>
                  <a:lnTo>
                    <a:pt x="4604" y="9960"/>
                  </a:lnTo>
                  <a:lnTo>
                    <a:pt x="4562" y="9855"/>
                  </a:lnTo>
                  <a:lnTo>
                    <a:pt x="4541" y="9667"/>
                  </a:lnTo>
                  <a:lnTo>
                    <a:pt x="4457" y="9583"/>
                  </a:lnTo>
                  <a:lnTo>
                    <a:pt x="4478" y="9479"/>
                  </a:lnTo>
                  <a:lnTo>
                    <a:pt x="4457" y="9353"/>
                  </a:lnTo>
                  <a:lnTo>
                    <a:pt x="4478" y="9270"/>
                  </a:lnTo>
                  <a:lnTo>
                    <a:pt x="4436" y="9018"/>
                  </a:lnTo>
                  <a:lnTo>
                    <a:pt x="4269" y="8851"/>
                  </a:lnTo>
                  <a:lnTo>
                    <a:pt x="4080" y="8725"/>
                  </a:lnTo>
                  <a:lnTo>
                    <a:pt x="3934" y="8537"/>
                  </a:lnTo>
                  <a:lnTo>
                    <a:pt x="3934" y="8433"/>
                  </a:lnTo>
                  <a:lnTo>
                    <a:pt x="3850" y="8223"/>
                  </a:lnTo>
                  <a:lnTo>
                    <a:pt x="3955" y="8181"/>
                  </a:lnTo>
                  <a:lnTo>
                    <a:pt x="3976" y="8077"/>
                  </a:lnTo>
                  <a:lnTo>
                    <a:pt x="3934" y="7784"/>
                  </a:lnTo>
                  <a:lnTo>
                    <a:pt x="3955" y="7700"/>
                  </a:lnTo>
                  <a:lnTo>
                    <a:pt x="4059" y="7658"/>
                  </a:lnTo>
                  <a:lnTo>
                    <a:pt x="4059" y="7533"/>
                  </a:lnTo>
                  <a:lnTo>
                    <a:pt x="3934" y="7470"/>
                  </a:lnTo>
                  <a:lnTo>
                    <a:pt x="3934" y="7345"/>
                  </a:lnTo>
                  <a:lnTo>
                    <a:pt x="3850" y="7219"/>
                  </a:lnTo>
                  <a:lnTo>
                    <a:pt x="3767" y="7156"/>
                  </a:lnTo>
                  <a:lnTo>
                    <a:pt x="3620" y="6863"/>
                  </a:lnTo>
                  <a:lnTo>
                    <a:pt x="3495" y="6759"/>
                  </a:lnTo>
                  <a:lnTo>
                    <a:pt x="3432" y="6696"/>
                  </a:lnTo>
                  <a:lnTo>
                    <a:pt x="3348" y="6612"/>
                  </a:lnTo>
                  <a:lnTo>
                    <a:pt x="3243" y="6424"/>
                  </a:lnTo>
                  <a:lnTo>
                    <a:pt x="3181" y="6403"/>
                  </a:lnTo>
                  <a:lnTo>
                    <a:pt x="3181" y="6319"/>
                  </a:lnTo>
                  <a:lnTo>
                    <a:pt x="3306" y="6236"/>
                  </a:lnTo>
                  <a:lnTo>
                    <a:pt x="3411" y="6173"/>
                  </a:lnTo>
                  <a:lnTo>
                    <a:pt x="3390" y="6089"/>
                  </a:lnTo>
                  <a:lnTo>
                    <a:pt x="3390" y="5901"/>
                  </a:lnTo>
                  <a:lnTo>
                    <a:pt x="3453" y="5817"/>
                  </a:lnTo>
                  <a:lnTo>
                    <a:pt x="3432" y="5650"/>
                  </a:lnTo>
                  <a:lnTo>
                    <a:pt x="3515" y="5503"/>
                  </a:lnTo>
                  <a:lnTo>
                    <a:pt x="3746" y="5587"/>
                  </a:lnTo>
                  <a:lnTo>
                    <a:pt x="3871" y="5482"/>
                  </a:lnTo>
                  <a:lnTo>
                    <a:pt x="4018" y="5482"/>
                  </a:lnTo>
                  <a:lnTo>
                    <a:pt x="4039" y="5440"/>
                  </a:lnTo>
                  <a:lnTo>
                    <a:pt x="4039" y="5273"/>
                  </a:lnTo>
                  <a:lnTo>
                    <a:pt x="4101" y="5231"/>
                  </a:lnTo>
                  <a:lnTo>
                    <a:pt x="4269" y="5252"/>
                  </a:lnTo>
                  <a:lnTo>
                    <a:pt x="4290" y="5168"/>
                  </a:lnTo>
                  <a:lnTo>
                    <a:pt x="4248" y="5085"/>
                  </a:lnTo>
                  <a:lnTo>
                    <a:pt x="4248" y="5022"/>
                  </a:lnTo>
                  <a:lnTo>
                    <a:pt x="4373" y="4980"/>
                  </a:lnTo>
                  <a:lnTo>
                    <a:pt x="4541" y="4959"/>
                  </a:lnTo>
                  <a:lnTo>
                    <a:pt x="4562" y="4959"/>
                  </a:lnTo>
                  <a:lnTo>
                    <a:pt x="4604" y="4813"/>
                  </a:lnTo>
                  <a:lnTo>
                    <a:pt x="4666" y="4813"/>
                  </a:lnTo>
                  <a:lnTo>
                    <a:pt x="4792" y="4729"/>
                  </a:lnTo>
                  <a:lnTo>
                    <a:pt x="4750" y="4645"/>
                  </a:lnTo>
                  <a:lnTo>
                    <a:pt x="4792" y="4541"/>
                  </a:lnTo>
                  <a:lnTo>
                    <a:pt x="4813" y="4436"/>
                  </a:lnTo>
                  <a:lnTo>
                    <a:pt x="4980" y="4415"/>
                  </a:lnTo>
                  <a:lnTo>
                    <a:pt x="5085" y="4311"/>
                  </a:lnTo>
                  <a:lnTo>
                    <a:pt x="5127" y="4290"/>
                  </a:lnTo>
                  <a:lnTo>
                    <a:pt x="5127" y="4143"/>
                  </a:lnTo>
                  <a:lnTo>
                    <a:pt x="5022" y="4122"/>
                  </a:lnTo>
                  <a:lnTo>
                    <a:pt x="4771" y="4227"/>
                  </a:lnTo>
                  <a:lnTo>
                    <a:pt x="4624" y="4227"/>
                  </a:lnTo>
                  <a:lnTo>
                    <a:pt x="4562" y="4311"/>
                  </a:lnTo>
                  <a:lnTo>
                    <a:pt x="4436" y="4248"/>
                  </a:lnTo>
                  <a:lnTo>
                    <a:pt x="4394" y="4122"/>
                  </a:lnTo>
                  <a:lnTo>
                    <a:pt x="4436" y="3997"/>
                  </a:lnTo>
                  <a:lnTo>
                    <a:pt x="4352" y="3892"/>
                  </a:lnTo>
                  <a:lnTo>
                    <a:pt x="4269" y="3976"/>
                  </a:lnTo>
                  <a:lnTo>
                    <a:pt x="4227" y="3913"/>
                  </a:lnTo>
                  <a:lnTo>
                    <a:pt x="4039" y="3913"/>
                  </a:lnTo>
                  <a:lnTo>
                    <a:pt x="3955" y="3934"/>
                  </a:lnTo>
                  <a:lnTo>
                    <a:pt x="3934" y="3871"/>
                  </a:lnTo>
                  <a:lnTo>
                    <a:pt x="4039" y="3767"/>
                  </a:lnTo>
                  <a:lnTo>
                    <a:pt x="4185" y="3578"/>
                  </a:lnTo>
                  <a:lnTo>
                    <a:pt x="4164" y="3495"/>
                  </a:lnTo>
                  <a:lnTo>
                    <a:pt x="4227" y="3390"/>
                  </a:lnTo>
                  <a:lnTo>
                    <a:pt x="4227" y="3306"/>
                  </a:lnTo>
                  <a:lnTo>
                    <a:pt x="4101" y="3244"/>
                  </a:lnTo>
                  <a:lnTo>
                    <a:pt x="3955" y="3244"/>
                  </a:lnTo>
                  <a:lnTo>
                    <a:pt x="3934" y="3285"/>
                  </a:lnTo>
                  <a:lnTo>
                    <a:pt x="3871" y="3202"/>
                  </a:lnTo>
                  <a:lnTo>
                    <a:pt x="3913" y="3160"/>
                  </a:lnTo>
                  <a:lnTo>
                    <a:pt x="3767" y="3139"/>
                  </a:lnTo>
                  <a:lnTo>
                    <a:pt x="3704" y="3055"/>
                  </a:lnTo>
                  <a:lnTo>
                    <a:pt x="3725" y="2951"/>
                  </a:lnTo>
                  <a:lnTo>
                    <a:pt x="3704" y="2846"/>
                  </a:lnTo>
                  <a:lnTo>
                    <a:pt x="3557" y="2867"/>
                  </a:lnTo>
                  <a:lnTo>
                    <a:pt x="3495" y="2825"/>
                  </a:lnTo>
                  <a:lnTo>
                    <a:pt x="3515" y="2741"/>
                  </a:lnTo>
                  <a:lnTo>
                    <a:pt x="3495" y="2658"/>
                  </a:lnTo>
                  <a:lnTo>
                    <a:pt x="3223" y="2720"/>
                  </a:lnTo>
                  <a:lnTo>
                    <a:pt x="3097" y="2825"/>
                  </a:lnTo>
                  <a:lnTo>
                    <a:pt x="3034" y="2679"/>
                  </a:lnTo>
                  <a:lnTo>
                    <a:pt x="3055" y="2532"/>
                  </a:lnTo>
                  <a:lnTo>
                    <a:pt x="2992" y="2469"/>
                  </a:lnTo>
                  <a:lnTo>
                    <a:pt x="2930" y="2407"/>
                  </a:lnTo>
                  <a:lnTo>
                    <a:pt x="2825" y="2344"/>
                  </a:lnTo>
                  <a:lnTo>
                    <a:pt x="2825" y="2239"/>
                  </a:lnTo>
                  <a:lnTo>
                    <a:pt x="2888" y="2155"/>
                  </a:lnTo>
                  <a:lnTo>
                    <a:pt x="2825" y="2093"/>
                  </a:lnTo>
                  <a:lnTo>
                    <a:pt x="2888" y="2009"/>
                  </a:lnTo>
                  <a:lnTo>
                    <a:pt x="2971" y="1904"/>
                  </a:lnTo>
                  <a:lnTo>
                    <a:pt x="3034" y="1925"/>
                  </a:lnTo>
                  <a:lnTo>
                    <a:pt x="3097" y="1883"/>
                  </a:lnTo>
                  <a:lnTo>
                    <a:pt x="3034" y="1779"/>
                  </a:lnTo>
                  <a:lnTo>
                    <a:pt x="3055" y="1695"/>
                  </a:lnTo>
                  <a:lnTo>
                    <a:pt x="3118" y="1674"/>
                  </a:lnTo>
                  <a:lnTo>
                    <a:pt x="3139" y="1570"/>
                  </a:lnTo>
                  <a:lnTo>
                    <a:pt x="3243" y="1507"/>
                  </a:lnTo>
                  <a:lnTo>
                    <a:pt x="3285" y="1423"/>
                  </a:lnTo>
                  <a:lnTo>
                    <a:pt x="3285" y="1319"/>
                  </a:lnTo>
                  <a:lnTo>
                    <a:pt x="3306" y="1067"/>
                  </a:lnTo>
                  <a:lnTo>
                    <a:pt x="3285" y="900"/>
                  </a:lnTo>
                  <a:lnTo>
                    <a:pt x="3202" y="691"/>
                  </a:lnTo>
                  <a:lnTo>
                    <a:pt x="3202" y="544"/>
                  </a:lnTo>
                  <a:lnTo>
                    <a:pt x="3097" y="419"/>
                  </a:lnTo>
                  <a:lnTo>
                    <a:pt x="2992" y="419"/>
                  </a:lnTo>
                  <a:lnTo>
                    <a:pt x="2971" y="251"/>
                  </a:lnTo>
                  <a:lnTo>
                    <a:pt x="2825" y="147"/>
                  </a:lnTo>
                  <a:lnTo>
                    <a:pt x="2783" y="0"/>
                  </a:lnTo>
                  <a:lnTo>
                    <a:pt x="2616" y="0"/>
                  </a:lnTo>
                  <a:lnTo>
                    <a:pt x="2532" y="42"/>
                  </a:lnTo>
                  <a:lnTo>
                    <a:pt x="24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82"/>
            <p:cNvSpPr/>
            <p:nvPr/>
          </p:nvSpPr>
          <p:spPr>
            <a:xfrm>
              <a:off x="4343054" y="2959975"/>
              <a:ext cx="35389" cy="43557"/>
            </a:xfrm>
            <a:custGeom>
              <a:avLst/>
              <a:gdLst/>
              <a:ahLst/>
              <a:cxnLst/>
              <a:rect l="l" t="t" r="r" b="b"/>
              <a:pathLst>
                <a:path w="2972" h="3830" extrusionOk="0">
                  <a:moveTo>
                    <a:pt x="209" y="1"/>
                  </a:moveTo>
                  <a:lnTo>
                    <a:pt x="189" y="63"/>
                  </a:lnTo>
                  <a:lnTo>
                    <a:pt x="147" y="63"/>
                  </a:lnTo>
                  <a:lnTo>
                    <a:pt x="147" y="147"/>
                  </a:lnTo>
                  <a:lnTo>
                    <a:pt x="189" y="210"/>
                  </a:lnTo>
                  <a:lnTo>
                    <a:pt x="147" y="356"/>
                  </a:lnTo>
                  <a:lnTo>
                    <a:pt x="21" y="482"/>
                  </a:lnTo>
                  <a:lnTo>
                    <a:pt x="0" y="628"/>
                  </a:lnTo>
                  <a:lnTo>
                    <a:pt x="293" y="733"/>
                  </a:lnTo>
                  <a:lnTo>
                    <a:pt x="398" y="670"/>
                  </a:lnTo>
                  <a:lnTo>
                    <a:pt x="523" y="691"/>
                  </a:lnTo>
                  <a:lnTo>
                    <a:pt x="502" y="754"/>
                  </a:lnTo>
                  <a:lnTo>
                    <a:pt x="544" y="900"/>
                  </a:lnTo>
                  <a:lnTo>
                    <a:pt x="481" y="963"/>
                  </a:lnTo>
                  <a:lnTo>
                    <a:pt x="398" y="942"/>
                  </a:lnTo>
                  <a:lnTo>
                    <a:pt x="314" y="984"/>
                  </a:lnTo>
                  <a:lnTo>
                    <a:pt x="272" y="1151"/>
                  </a:lnTo>
                  <a:lnTo>
                    <a:pt x="168" y="1172"/>
                  </a:lnTo>
                  <a:lnTo>
                    <a:pt x="168" y="1402"/>
                  </a:lnTo>
                  <a:lnTo>
                    <a:pt x="293" y="1570"/>
                  </a:lnTo>
                  <a:lnTo>
                    <a:pt x="419" y="1612"/>
                  </a:lnTo>
                  <a:lnTo>
                    <a:pt x="586" y="1800"/>
                  </a:lnTo>
                  <a:lnTo>
                    <a:pt x="586" y="1988"/>
                  </a:lnTo>
                  <a:lnTo>
                    <a:pt x="628" y="2114"/>
                  </a:lnTo>
                  <a:lnTo>
                    <a:pt x="607" y="2218"/>
                  </a:lnTo>
                  <a:lnTo>
                    <a:pt x="628" y="2407"/>
                  </a:lnTo>
                  <a:lnTo>
                    <a:pt x="816" y="2637"/>
                  </a:lnTo>
                  <a:lnTo>
                    <a:pt x="816" y="2783"/>
                  </a:lnTo>
                  <a:lnTo>
                    <a:pt x="837" y="2888"/>
                  </a:lnTo>
                  <a:lnTo>
                    <a:pt x="879" y="3076"/>
                  </a:lnTo>
                  <a:lnTo>
                    <a:pt x="921" y="3055"/>
                  </a:lnTo>
                  <a:lnTo>
                    <a:pt x="984" y="3160"/>
                  </a:lnTo>
                  <a:lnTo>
                    <a:pt x="1005" y="3202"/>
                  </a:lnTo>
                  <a:lnTo>
                    <a:pt x="1046" y="3202"/>
                  </a:lnTo>
                  <a:lnTo>
                    <a:pt x="1067" y="3139"/>
                  </a:lnTo>
                  <a:lnTo>
                    <a:pt x="1130" y="3097"/>
                  </a:lnTo>
                  <a:lnTo>
                    <a:pt x="1214" y="3160"/>
                  </a:lnTo>
                  <a:lnTo>
                    <a:pt x="1214" y="3181"/>
                  </a:lnTo>
                  <a:lnTo>
                    <a:pt x="1256" y="3160"/>
                  </a:lnTo>
                  <a:lnTo>
                    <a:pt x="1298" y="3055"/>
                  </a:lnTo>
                  <a:lnTo>
                    <a:pt x="1214" y="2930"/>
                  </a:lnTo>
                  <a:lnTo>
                    <a:pt x="1256" y="2888"/>
                  </a:lnTo>
                  <a:lnTo>
                    <a:pt x="1256" y="2783"/>
                  </a:lnTo>
                  <a:lnTo>
                    <a:pt x="1318" y="2721"/>
                  </a:lnTo>
                  <a:lnTo>
                    <a:pt x="1318" y="2742"/>
                  </a:lnTo>
                  <a:lnTo>
                    <a:pt x="1256" y="2951"/>
                  </a:lnTo>
                  <a:lnTo>
                    <a:pt x="1339" y="3055"/>
                  </a:lnTo>
                  <a:lnTo>
                    <a:pt x="1423" y="2930"/>
                  </a:lnTo>
                  <a:lnTo>
                    <a:pt x="1507" y="2888"/>
                  </a:lnTo>
                  <a:lnTo>
                    <a:pt x="1507" y="2888"/>
                  </a:lnTo>
                  <a:lnTo>
                    <a:pt x="1465" y="2951"/>
                  </a:lnTo>
                  <a:lnTo>
                    <a:pt x="1423" y="2972"/>
                  </a:lnTo>
                  <a:lnTo>
                    <a:pt x="1360" y="3076"/>
                  </a:lnTo>
                  <a:lnTo>
                    <a:pt x="1465" y="3139"/>
                  </a:lnTo>
                  <a:lnTo>
                    <a:pt x="1549" y="2951"/>
                  </a:lnTo>
                  <a:lnTo>
                    <a:pt x="1653" y="2930"/>
                  </a:lnTo>
                  <a:lnTo>
                    <a:pt x="1674" y="2762"/>
                  </a:lnTo>
                  <a:lnTo>
                    <a:pt x="1590" y="2637"/>
                  </a:lnTo>
                  <a:lnTo>
                    <a:pt x="1528" y="2616"/>
                  </a:lnTo>
                  <a:lnTo>
                    <a:pt x="1632" y="2553"/>
                  </a:lnTo>
                  <a:lnTo>
                    <a:pt x="1653" y="2511"/>
                  </a:lnTo>
                  <a:lnTo>
                    <a:pt x="1570" y="2365"/>
                  </a:lnTo>
                  <a:lnTo>
                    <a:pt x="1549" y="2156"/>
                  </a:lnTo>
                  <a:lnTo>
                    <a:pt x="1590" y="2344"/>
                  </a:lnTo>
                  <a:lnTo>
                    <a:pt x="1716" y="2449"/>
                  </a:lnTo>
                  <a:lnTo>
                    <a:pt x="1779" y="2428"/>
                  </a:lnTo>
                  <a:lnTo>
                    <a:pt x="1779" y="2470"/>
                  </a:lnTo>
                  <a:lnTo>
                    <a:pt x="1988" y="2574"/>
                  </a:lnTo>
                  <a:lnTo>
                    <a:pt x="2093" y="2511"/>
                  </a:lnTo>
                  <a:lnTo>
                    <a:pt x="2155" y="2532"/>
                  </a:lnTo>
                  <a:lnTo>
                    <a:pt x="2155" y="2470"/>
                  </a:lnTo>
                  <a:lnTo>
                    <a:pt x="2197" y="2470"/>
                  </a:lnTo>
                  <a:lnTo>
                    <a:pt x="2365" y="2888"/>
                  </a:lnTo>
                  <a:lnTo>
                    <a:pt x="2448" y="2951"/>
                  </a:lnTo>
                  <a:lnTo>
                    <a:pt x="2448" y="3034"/>
                  </a:lnTo>
                  <a:lnTo>
                    <a:pt x="2406" y="3160"/>
                  </a:lnTo>
                  <a:lnTo>
                    <a:pt x="2469" y="3181"/>
                  </a:lnTo>
                  <a:lnTo>
                    <a:pt x="2406" y="3348"/>
                  </a:lnTo>
                  <a:lnTo>
                    <a:pt x="2448" y="3369"/>
                  </a:lnTo>
                  <a:lnTo>
                    <a:pt x="2511" y="3306"/>
                  </a:lnTo>
                  <a:lnTo>
                    <a:pt x="2553" y="3265"/>
                  </a:lnTo>
                  <a:lnTo>
                    <a:pt x="2553" y="3265"/>
                  </a:lnTo>
                  <a:lnTo>
                    <a:pt x="2511" y="3369"/>
                  </a:lnTo>
                  <a:lnTo>
                    <a:pt x="2490" y="3411"/>
                  </a:lnTo>
                  <a:lnTo>
                    <a:pt x="2553" y="3495"/>
                  </a:lnTo>
                  <a:lnTo>
                    <a:pt x="2637" y="3620"/>
                  </a:lnTo>
                  <a:lnTo>
                    <a:pt x="2720" y="3830"/>
                  </a:lnTo>
                  <a:lnTo>
                    <a:pt x="2762" y="3830"/>
                  </a:lnTo>
                  <a:lnTo>
                    <a:pt x="2720" y="3683"/>
                  </a:lnTo>
                  <a:lnTo>
                    <a:pt x="2720" y="3620"/>
                  </a:lnTo>
                  <a:lnTo>
                    <a:pt x="2762" y="3516"/>
                  </a:lnTo>
                  <a:lnTo>
                    <a:pt x="2867" y="3390"/>
                  </a:lnTo>
                  <a:lnTo>
                    <a:pt x="2909" y="3411"/>
                  </a:lnTo>
                  <a:lnTo>
                    <a:pt x="2971" y="3286"/>
                  </a:lnTo>
                  <a:lnTo>
                    <a:pt x="2971" y="3160"/>
                  </a:lnTo>
                  <a:lnTo>
                    <a:pt x="2930" y="3139"/>
                  </a:lnTo>
                  <a:lnTo>
                    <a:pt x="2909" y="3076"/>
                  </a:lnTo>
                  <a:lnTo>
                    <a:pt x="2909" y="3034"/>
                  </a:lnTo>
                  <a:lnTo>
                    <a:pt x="2888" y="2972"/>
                  </a:lnTo>
                  <a:lnTo>
                    <a:pt x="2867" y="2888"/>
                  </a:lnTo>
                  <a:lnTo>
                    <a:pt x="2804" y="2742"/>
                  </a:lnTo>
                  <a:lnTo>
                    <a:pt x="2783" y="2511"/>
                  </a:lnTo>
                  <a:lnTo>
                    <a:pt x="2720" y="2428"/>
                  </a:lnTo>
                  <a:lnTo>
                    <a:pt x="2720" y="2302"/>
                  </a:lnTo>
                  <a:lnTo>
                    <a:pt x="2699" y="2135"/>
                  </a:lnTo>
                  <a:lnTo>
                    <a:pt x="2637" y="2051"/>
                  </a:lnTo>
                  <a:lnTo>
                    <a:pt x="2595" y="2009"/>
                  </a:lnTo>
                  <a:lnTo>
                    <a:pt x="2511" y="2009"/>
                  </a:lnTo>
                  <a:lnTo>
                    <a:pt x="2448" y="1946"/>
                  </a:lnTo>
                  <a:lnTo>
                    <a:pt x="2386" y="2009"/>
                  </a:lnTo>
                  <a:lnTo>
                    <a:pt x="2406" y="2051"/>
                  </a:lnTo>
                  <a:lnTo>
                    <a:pt x="2386" y="2114"/>
                  </a:lnTo>
                  <a:lnTo>
                    <a:pt x="2386" y="2156"/>
                  </a:lnTo>
                  <a:lnTo>
                    <a:pt x="2344" y="2239"/>
                  </a:lnTo>
                  <a:lnTo>
                    <a:pt x="2365" y="2302"/>
                  </a:lnTo>
                  <a:lnTo>
                    <a:pt x="2365" y="2365"/>
                  </a:lnTo>
                  <a:lnTo>
                    <a:pt x="2281" y="2365"/>
                  </a:lnTo>
                  <a:lnTo>
                    <a:pt x="2197" y="2260"/>
                  </a:lnTo>
                  <a:lnTo>
                    <a:pt x="2093" y="2156"/>
                  </a:lnTo>
                  <a:lnTo>
                    <a:pt x="2093" y="2114"/>
                  </a:lnTo>
                  <a:lnTo>
                    <a:pt x="2030" y="2051"/>
                  </a:lnTo>
                  <a:lnTo>
                    <a:pt x="1967" y="1905"/>
                  </a:lnTo>
                  <a:lnTo>
                    <a:pt x="1967" y="1821"/>
                  </a:lnTo>
                  <a:lnTo>
                    <a:pt x="2030" y="1800"/>
                  </a:lnTo>
                  <a:lnTo>
                    <a:pt x="2051" y="1716"/>
                  </a:lnTo>
                  <a:lnTo>
                    <a:pt x="2155" y="1633"/>
                  </a:lnTo>
                  <a:lnTo>
                    <a:pt x="2176" y="1695"/>
                  </a:lnTo>
                  <a:lnTo>
                    <a:pt x="2260" y="1695"/>
                  </a:lnTo>
                  <a:lnTo>
                    <a:pt x="2302" y="1633"/>
                  </a:lnTo>
                  <a:lnTo>
                    <a:pt x="2302" y="1570"/>
                  </a:lnTo>
                  <a:lnTo>
                    <a:pt x="2365" y="1528"/>
                  </a:lnTo>
                  <a:lnTo>
                    <a:pt x="2448" y="1319"/>
                  </a:lnTo>
                  <a:lnTo>
                    <a:pt x="2469" y="1193"/>
                  </a:lnTo>
                  <a:lnTo>
                    <a:pt x="2511" y="1068"/>
                  </a:lnTo>
                  <a:lnTo>
                    <a:pt x="2469" y="1047"/>
                  </a:lnTo>
                  <a:lnTo>
                    <a:pt x="2365" y="942"/>
                  </a:lnTo>
                  <a:lnTo>
                    <a:pt x="2302" y="963"/>
                  </a:lnTo>
                  <a:lnTo>
                    <a:pt x="2260" y="942"/>
                  </a:lnTo>
                  <a:lnTo>
                    <a:pt x="2176" y="942"/>
                  </a:lnTo>
                  <a:lnTo>
                    <a:pt x="1967" y="963"/>
                  </a:lnTo>
                  <a:lnTo>
                    <a:pt x="1779" y="942"/>
                  </a:lnTo>
                  <a:lnTo>
                    <a:pt x="1423" y="942"/>
                  </a:lnTo>
                  <a:lnTo>
                    <a:pt x="1298" y="879"/>
                  </a:lnTo>
                  <a:lnTo>
                    <a:pt x="1193" y="900"/>
                  </a:lnTo>
                  <a:lnTo>
                    <a:pt x="1067" y="858"/>
                  </a:lnTo>
                  <a:lnTo>
                    <a:pt x="1067" y="775"/>
                  </a:lnTo>
                  <a:lnTo>
                    <a:pt x="1026" y="649"/>
                  </a:lnTo>
                  <a:lnTo>
                    <a:pt x="1026" y="565"/>
                  </a:lnTo>
                  <a:lnTo>
                    <a:pt x="1005" y="440"/>
                  </a:lnTo>
                  <a:lnTo>
                    <a:pt x="921" y="314"/>
                  </a:lnTo>
                  <a:lnTo>
                    <a:pt x="879" y="314"/>
                  </a:lnTo>
                  <a:lnTo>
                    <a:pt x="837" y="356"/>
                  </a:lnTo>
                  <a:lnTo>
                    <a:pt x="733" y="314"/>
                  </a:lnTo>
                  <a:lnTo>
                    <a:pt x="691" y="252"/>
                  </a:lnTo>
                  <a:lnTo>
                    <a:pt x="607" y="168"/>
                  </a:lnTo>
                  <a:lnTo>
                    <a:pt x="544" y="168"/>
                  </a:lnTo>
                  <a:lnTo>
                    <a:pt x="523" y="252"/>
                  </a:lnTo>
                  <a:lnTo>
                    <a:pt x="607" y="314"/>
                  </a:lnTo>
                  <a:lnTo>
                    <a:pt x="544" y="335"/>
                  </a:lnTo>
                  <a:lnTo>
                    <a:pt x="419" y="314"/>
                  </a:lnTo>
                  <a:lnTo>
                    <a:pt x="356" y="210"/>
                  </a:lnTo>
                  <a:lnTo>
                    <a:pt x="356" y="147"/>
                  </a:lnTo>
                  <a:lnTo>
                    <a:pt x="272" y="42"/>
                  </a:lnTo>
                  <a:lnTo>
                    <a:pt x="2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82"/>
            <p:cNvSpPr/>
            <p:nvPr/>
          </p:nvSpPr>
          <p:spPr>
            <a:xfrm>
              <a:off x="3793178" y="2712975"/>
              <a:ext cx="26423" cy="30945"/>
            </a:xfrm>
            <a:custGeom>
              <a:avLst/>
              <a:gdLst/>
              <a:ahLst/>
              <a:cxnLst/>
              <a:rect l="l" t="t" r="r" b="b"/>
              <a:pathLst>
                <a:path w="2219" h="2721" extrusionOk="0">
                  <a:moveTo>
                    <a:pt x="1298" y="1"/>
                  </a:moveTo>
                  <a:lnTo>
                    <a:pt x="1152" y="168"/>
                  </a:lnTo>
                  <a:lnTo>
                    <a:pt x="984" y="231"/>
                  </a:lnTo>
                  <a:lnTo>
                    <a:pt x="880" y="231"/>
                  </a:lnTo>
                  <a:lnTo>
                    <a:pt x="817" y="336"/>
                  </a:lnTo>
                  <a:lnTo>
                    <a:pt x="754" y="482"/>
                  </a:lnTo>
                  <a:lnTo>
                    <a:pt x="649" y="545"/>
                  </a:lnTo>
                  <a:lnTo>
                    <a:pt x="524" y="545"/>
                  </a:lnTo>
                  <a:lnTo>
                    <a:pt x="357" y="649"/>
                  </a:lnTo>
                  <a:lnTo>
                    <a:pt x="315" y="629"/>
                  </a:lnTo>
                  <a:lnTo>
                    <a:pt x="231" y="629"/>
                  </a:lnTo>
                  <a:lnTo>
                    <a:pt x="210" y="754"/>
                  </a:lnTo>
                  <a:lnTo>
                    <a:pt x="126" y="838"/>
                  </a:lnTo>
                  <a:lnTo>
                    <a:pt x="189" y="901"/>
                  </a:lnTo>
                  <a:lnTo>
                    <a:pt x="231" y="859"/>
                  </a:lnTo>
                  <a:lnTo>
                    <a:pt x="357" y="1005"/>
                  </a:lnTo>
                  <a:lnTo>
                    <a:pt x="336" y="838"/>
                  </a:lnTo>
                  <a:lnTo>
                    <a:pt x="357" y="754"/>
                  </a:lnTo>
                  <a:lnTo>
                    <a:pt x="545" y="629"/>
                  </a:lnTo>
                  <a:lnTo>
                    <a:pt x="566" y="649"/>
                  </a:lnTo>
                  <a:lnTo>
                    <a:pt x="670" y="629"/>
                  </a:lnTo>
                  <a:lnTo>
                    <a:pt x="817" y="649"/>
                  </a:lnTo>
                  <a:lnTo>
                    <a:pt x="859" y="629"/>
                  </a:lnTo>
                  <a:lnTo>
                    <a:pt x="859" y="629"/>
                  </a:lnTo>
                  <a:cubicBezTo>
                    <a:pt x="859" y="649"/>
                    <a:pt x="838" y="649"/>
                    <a:pt x="838" y="691"/>
                  </a:cubicBezTo>
                  <a:lnTo>
                    <a:pt x="754" y="712"/>
                  </a:lnTo>
                  <a:lnTo>
                    <a:pt x="670" y="712"/>
                  </a:lnTo>
                  <a:lnTo>
                    <a:pt x="629" y="733"/>
                  </a:lnTo>
                  <a:lnTo>
                    <a:pt x="733" y="859"/>
                  </a:lnTo>
                  <a:lnTo>
                    <a:pt x="691" y="921"/>
                  </a:lnTo>
                  <a:lnTo>
                    <a:pt x="775" y="1026"/>
                  </a:lnTo>
                  <a:lnTo>
                    <a:pt x="775" y="1047"/>
                  </a:lnTo>
                  <a:lnTo>
                    <a:pt x="691" y="1026"/>
                  </a:lnTo>
                  <a:lnTo>
                    <a:pt x="587" y="1047"/>
                  </a:lnTo>
                  <a:lnTo>
                    <a:pt x="566" y="1005"/>
                  </a:lnTo>
                  <a:lnTo>
                    <a:pt x="629" y="942"/>
                  </a:lnTo>
                  <a:lnTo>
                    <a:pt x="566" y="838"/>
                  </a:lnTo>
                  <a:lnTo>
                    <a:pt x="545" y="838"/>
                  </a:lnTo>
                  <a:lnTo>
                    <a:pt x="461" y="963"/>
                  </a:lnTo>
                  <a:lnTo>
                    <a:pt x="524" y="1047"/>
                  </a:lnTo>
                  <a:lnTo>
                    <a:pt x="419" y="1131"/>
                  </a:lnTo>
                  <a:lnTo>
                    <a:pt x="336" y="1047"/>
                  </a:lnTo>
                  <a:lnTo>
                    <a:pt x="231" y="1047"/>
                  </a:lnTo>
                  <a:lnTo>
                    <a:pt x="147" y="1026"/>
                  </a:lnTo>
                  <a:lnTo>
                    <a:pt x="64" y="1110"/>
                  </a:lnTo>
                  <a:lnTo>
                    <a:pt x="210" y="1173"/>
                  </a:lnTo>
                  <a:lnTo>
                    <a:pt x="210" y="1277"/>
                  </a:lnTo>
                  <a:lnTo>
                    <a:pt x="126" y="1235"/>
                  </a:lnTo>
                  <a:lnTo>
                    <a:pt x="64" y="1256"/>
                  </a:lnTo>
                  <a:lnTo>
                    <a:pt x="105" y="1424"/>
                  </a:lnTo>
                  <a:lnTo>
                    <a:pt x="168" y="1465"/>
                  </a:lnTo>
                  <a:lnTo>
                    <a:pt x="168" y="1591"/>
                  </a:lnTo>
                  <a:lnTo>
                    <a:pt x="231" y="1675"/>
                  </a:lnTo>
                  <a:lnTo>
                    <a:pt x="64" y="1758"/>
                  </a:lnTo>
                  <a:lnTo>
                    <a:pt x="1" y="1905"/>
                  </a:lnTo>
                  <a:lnTo>
                    <a:pt x="64" y="1968"/>
                  </a:lnTo>
                  <a:lnTo>
                    <a:pt x="168" y="1905"/>
                  </a:lnTo>
                  <a:lnTo>
                    <a:pt x="315" y="2051"/>
                  </a:lnTo>
                  <a:lnTo>
                    <a:pt x="336" y="2219"/>
                  </a:lnTo>
                  <a:lnTo>
                    <a:pt x="273" y="2261"/>
                  </a:lnTo>
                  <a:lnTo>
                    <a:pt x="315" y="2323"/>
                  </a:lnTo>
                  <a:lnTo>
                    <a:pt x="461" y="2323"/>
                  </a:lnTo>
                  <a:lnTo>
                    <a:pt x="608" y="2533"/>
                  </a:lnTo>
                  <a:lnTo>
                    <a:pt x="649" y="2574"/>
                  </a:lnTo>
                  <a:lnTo>
                    <a:pt x="754" y="2533"/>
                  </a:lnTo>
                  <a:lnTo>
                    <a:pt x="775" y="2470"/>
                  </a:lnTo>
                  <a:lnTo>
                    <a:pt x="691" y="2386"/>
                  </a:lnTo>
                  <a:lnTo>
                    <a:pt x="649" y="2386"/>
                  </a:lnTo>
                  <a:lnTo>
                    <a:pt x="649" y="2302"/>
                  </a:lnTo>
                  <a:lnTo>
                    <a:pt x="733" y="2261"/>
                  </a:lnTo>
                  <a:lnTo>
                    <a:pt x="733" y="2177"/>
                  </a:lnTo>
                  <a:lnTo>
                    <a:pt x="670" y="2135"/>
                  </a:lnTo>
                  <a:lnTo>
                    <a:pt x="670" y="2072"/>
                  </a:lnTo>
                  <a:lnTo>
                    <a:pt x="754" y="2009"/>
                  </a:lnTo>
                  <a:cubicBezTo>
                    <a:pt x="775" y="2051"/>
                    <a:pt x="817" y="2093"/>
                    <a:pt x="838" y="2135"/>
                  </a:cubicBezTo>
                  <a:lnTo>
                    <a:pt x="838" y="2177"/>
                  </a:lnTo>
                  <a:lnTo>
                    <a:pt x="880" y="2302"/>
                  </a:lnTo>
                  <a:lnTo>
                    <a:pt x="984" y="2407"/>
                  </a:lnTo>
                  <a:lnTo>
                    <a:pt x="1089" y="2407"/>
                  </a:lnTo>
                  <a:lnTo>
                    <a:pt x="1152" y="2449"/>
                  </a:lnTo>
                  <a:lnTo>
                    <a:pt x="1256" y="2428"/>
                  </a:lnTo>
                  <a:cubicBezTo>
                    <a:pt x="1277" y="2428"/>
                    <a:pt x="1298" y="2428"/>
                    <a:pt x="1298" y="2407"/>
                  </a:cubicBezTo>
                  <a:cubicBezTo>
                    <a:pt x="1319" y="2407"/>
                    <a:pt x="1319" y="2428"/>
                    <a:pt x="1361" y="2428"/>
                  </a:cubicBezTo>
                  <a:lnTo>
                    <a:pt x="1361" y="2449"/>
                  </a:lnTo>
                  <a:lnTo>
                    <a:pt x="1298" y="2533"/>
                  </a:lnTo>
                  <a:lnTo>
                    <a:pt x="1319" y="2595"/>
                  </a:lnTo>
                  <a:lnTo>
                    <a:pt x="1382" y="2512"/>
                  </a:lnTo>
                  <a:lnTo>
                    <a:pt x="1403" y="2449"/>
                  </a:lnTo>
                  <a:cubicBezTo>
                    <a:pt x="1445" y="2491"/>
                    <a:pt x="1486" y="2512"/>
                    <a:pt x="1507" y="2553"/>
                  </a:cubicBezTo>
                  <a:lnTo>
                    <a:pt x="1507" y="2595"/>
                  </a:lnTo>
                  <a:lnTo>
                    <a:pt x="1465" y="2616"/>
                  </a:lnTo>
                  <a:lnTo>
                    <a:pt x="1507" y="2658"/>
                  </a:lnTo>
                  <a:lnTo>
                    <a:pt x="1675" y="2721"/>
                  </a:lnTo>
                  <a:lnTo>
                    <a:pt x="1821" y="2700"/>
                  </a:lnTo>
                  <a:lnTo>
                    <a:pt x="1884" y="2616"/>
                  </a:lnTo>
                  <a:lnTo>
                    <a:pt x="1905" y="2700"/>
                  </a:lnTo>
                  <a:lnTo>
                    <a:pt x="1926" y="2721"/>
                  </a:lnTo>
                  <a:lnTo>
                    <a:pt x="1926" y="2616"/>
                  </a:lnTo>
                  <a:lnTo>
                    <a:pt x="1968" y="2574"/>
                  </a:lnTo>
                  <a:cubicBezTo>
                    <a:pt x="2009" y="2533"/>
                    <a:pt x="2030" y="2512"/>
                    <a:pt x="2030" y="2470"/>
                  </a:cubicBezTo>
                  <a:lnTo>
                    <a:pt x="2093" y="2386"/>
                  </a:lnTo>
                  <a:lnTo>
                    <a:pt x="2177" y="2344"/>
                  </a:lnTo>
                  <a:lnTo>
                    <a:pt x="2135" y="2302"/>
                  </a:lnTo>
                  <a:lnTo>
                    <a:pt x="2072" y="2323"/>
                  </a:lnTo>
                  <a:lnTo>
                    <a:pt x="2009" y="2407"/>
                  </a:lnTo>
                  <a:lnTo>
                    <a:pt x="2009" y="2386"/>
                  </a:lnTo>
                  <a:cubicBezTo>
                    <a:pt x="1989" y="2344"/>
                    <a:pt x="1989" y="2344"/>
                    <a:pt x="1989" y="2323"/>
                  </a:cubicBezTo>
                  <a:lnTo>
                    <a:pt x="2009" y="2302"/>
                  </a:lnTo>
                  <a:lnTo>
                    <a:pt x="2009" y="2219"/>
                  </a:lnTo>
                  <a:lnTo>
                    <a:pt x="2135" y="2177"/>
                  </a:lnTo>
                  <a:lnTo>
                    <a:pt x="2198" y="2114"/>
                  </a:lnTo>
                  <a:lnTo>
                    <a:pt x="2177" y="2051"/>
                  </a:lnTo>
                  <a:lnTo>
                    <a:pt x="2072" y="1968"/>
                  </a:lnTo>
                  <a:lnTo>
                    <a:pt x="2072" y="1905"/>
                  </a:lnTo>
                  <a:lnTo>
                    <a:pt x="2198" y="1863"/>
                  </a:lnTo>
                  <a:lnTo>
                    <a:pt x="2219" y="1737"/>
                  </a:lnTo>
                  <a:lnTo>
                    <a:pt x="2219" y="1591"/>
                  </a:lnTo>
                  <a:lnTo>
                    <a:pt x="2198" y="1486"/>
                  </a:lnTo>
                  <a:lnTo>
                    <a:pt x="2072" y="1486"/>
                  </a:lnTo>
                  <a:lnTo>
                    <a:pt x="1905" y="1528"/>
                  </a:lnTo>
                  <a:lnTo>
                    <a:pt x="1863" y="1633"/>
                  </a:lnTo>
                  <a:lnTo>
                    <a:pt x="1905" y="1675"/>
                  </a:lnTo>
                  <a:lnTo>
                    <a:pt x="1989" y="1737"/>
                  </a:lnTo>
                  <a:lnTo>
                    <a:pt x="1989" y="1779"/>
                  </a:lnTo>
                  <a:lnTo>
                    <a:pt x="1926" y="1758"/>
                  </a:lnTo>
                  <a:lnTo>
                    <a:pt x="1905" y="1779"/>
                  </a:lnTo>
                  <a:lnTo>
                    <a:pt x="1800" y="1696"/>
                  </a:lnTo>
                  <a:lnTo>
                    <a:pt x="1800" y="1654"/>
                  </a:lnTo>
                  <a:lnTo>
                    <a:pt x="1758" y="1570"/>
                  </a:lnTo>
                  <a:lnTo>
                    <a:pt x="1696" y="1591"/>
                  </a:lnTo>
                  <a:lnTo>
                    <a:pt x="1654" y="1675"/>
                  </a:lnTo>
                  <a:lnTo>
                    <a:pt x="1570" y="1696"/>
                  </a:lnTo>
                  <a:lnTo>
                    <a:pt x="1591" y="1779"/>
                  </a:lnTo>
                  <a:lnTo>
                    <a:pt x="1654" y="1863"/>
                  </a:lnTo>
                  <a:lnTo>
                    <a:pt x="1654" y="1989"/>
                  </a:lnTo>
                  <a:lnTo>
                    <a:pt x="1717" y="2072"/>
                  </a:lnTo>
                  <a:lnTo>
                    <a:pt x="1800" y="2072"/>
                  </a:lnTo>
                  <a:lnTo>
                    <a:pt x="1926" y="2093"/>
                  </a:lnTo>
                  <a:lnTo>
                    <a:pt x="1968" y="2156"/>
                  </a:lnTo>
                  <a:lnTo>
                    <a:pt x="1905" y="2198"/>
                  </a:lnTo>
                  <a:lnTo>
                    <a:pt x="1968" y="2261"/>
                  </a:lnTo>
                  <a:cubicBezTo>
                    <a:pt x="1926" y="2281"/>
                    <a:pt x="1926" y="2323"/>
                    <a:pt x="1926" y="2365"/>
                  </a:cubicBezTo>
                  <a:lnTo>
                    <a:pt x="1905" y="2386"/>
                  </a:lnTo>
                  <a:lnTo>
                    <a:pt x="1863" y="2386"/>
                  </a:lnTo>
                  <a:lnTo>
                    <a:pt x="1779" y="2407"/>
                  </a:lnTo>
                  <a:lnTo>
                    <a:pt x="1675" y="2261"/>
                  </a:lnTo>
                  <a:lnTo>
                    <a:pt x="1612" y="2281"/>
                  </a:lnTo>
                  <a:cubicBezTo>
                    <a:pt x="1591" y="2261"/>
                    <a:pt x="1570" y="2261"/>
                    <a:pt x="1549" y="2219"/>
                  </a:cubicBezTo>
                  <a:lnTo>
                    <a:pt x="1549" y="2198"/>
                  </a:lnTo>
                  <a:lnTo>
                    <a:pt x="1465" y="2114"/>
                  </a:lnTo>
                  <a:lnTo>
                    <a:pt x="1465" y="2177"/>
                  </a:lnTo>
                  <a:cubicBezTo>
                    <a:pt x="1465" y="2177"/>
                    <a:pt x="1445" y="2177"/>
                    <a:pt x="1445" y="2156"/>
                  </a:cubicBezTo>
                  <a:cubicBezTo>
                    <a:pt x="1403" y="2156"/>
                    <a:pt x="1403" y="2156"/>
                    <a:pt x="1382" y="2177"/>
                  </a:cubicBezTo>
                  <a:lnTo>
                    <a:pt x="1403" y="2093"/>
                  </a:lnTo>
                  <a:lnTo>
                    <a:pt x="1382" y="2009"/>
                  </a:lnTo>
                  <a:lnTo>
                    <a:pt x="1298" y="1863"/>
                  </a:lnTo>
                  <a:lnTo>
                    <a:pt x="1235" y="1863"/>
                  </a:lnTo>
                  <a:lnTo>
                    <a:pt x="1089" y="1779"/>
                  </a:lnTo>
                  <a:lnTo>
                    <a:pt x="1026" y="1612"/>
                  </a:lnTo>
                  <a:lnTo>
                    <a:pt x="1047" y="1654"/>
                  </a:lnTo>
                  <a:lnTo>
                    <a:pt x="1173" y="1591"/>
                  </a:lnTo>
                  <a:lnTo>
                    <a:pt x="1173" y="1445"/>
                  </a:lnTo>
                  <a:lnTo>
                    <a:pt x="1131" y="1340"/>
                  </a:lnTo>
                  <a:lnTo>
                    <a:pt x="1193" y="1256"/>
                  </a:lnTo>
                  <a:lnTo>
                    <a:pt x="1298" y="1235"/>
                  </a:lnTo>
                  <a:lnTo>
                    <a:pt x="1382" y="1298"/>
                  </a:lnTo>
                  <a:lnTo>
                    <a:pt x="1445" y="1277"/>
                  </a:lnTo>
                  <a:lnTo>
                    <a:pt x="1486" y="1298"/>
                  </a:lnTo>
                  <a:lnTo>
                    <a:pt x="1507" y="1256"/>
                  </a:lnTo>
                  <a:lnTo>
                    <a:pt x="1549" y="1152"/>
                  </a:lnTo>
                  <a:lnTo>
                    <a:pt x="1445" y="1047"/>
                  </a:lnTo>
                  <a:lnTo>
                    <a:pt x="1382" y="1110"/>
                  </a:lnTo>
                  <a:lnTo>
                    <a:pt x="1256" y="1110"/>
                  </a:lnTo>
                  <a:lnTo>
                    <a:pt x="1193" y="1026"/>
                  </a:lnTo>
                  <a:lnTo>
                    <a:pt x="1152" y="921"/>
                  </a:lnTo>
                  <a:lnTo>
                    <a:pt x="1089" y="921"/>
                  </a:lnTo>
                  <a:lnTo>
                    <a:pt x="1152" y="859"/>
                  </a:lnTo>
                  <a:lnTo>
                    <a:pt x="1152" y="754"/>
                  </a:lnTo>
                  <a:lnTo>
                    <a:pt x="1131" y="754"/>
                  </a:lnTo>
                  <a:cubicBezTo>
                    <a:pt x="1131" y="733"/>
                    <a:pt x="1152" y="712"/>
                    <a:pt x="1152" y="691"/>
                  </a:cubicBezTo>
                  <a:lnTo>
                    <a:pt x="1173" y="691"/>
                  </a:lnTo>
                  <a:lnTo>
                    <a:pt x="1277" y="503"/>
                  </a:lnTo>
                  <a:lnTo>
                    <a:pt x="1256" y="377"/>
                  </a:lnTo>
                  <a:lnTo>
                    <a:pt x="1277" y="315"/>
                  </a:lnTo>
                  <a:lnTo>
                    <a:pt x="1256" y="210"/>
                  </a:lnTo>
                  <a:lnTo>
                    <a:pt x="1340" y="64"/>
                  </a:lnTo>
                  <a:lnTo>
                    <a:pt x="129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82"/>
            <p:cNvSpPr/>
            <p:nvPr/>
          </p:nvSpPr>
          <p:spPr>
            <a:xfrm>
              <a:off x="3772256" y="2560208"/>
              <a:ext cx="138282" cy="153495"/>
            </a:xfrm>
            <a:custGeom>
              <a:avLst/>
              <a:gdLst/>
              <a:ahLst/>
              <a:cxnLst/>
              <a:rect l="l" t="t" r="r" b="b"/>
              <a:pathLst>
                <a:path w="11613" h="13497" extrusionOk="0">
                  <a:moveTo>
                    <a:pt x="9792" y="1"/>
                  </a:moveTo>
                  <a:lnTo>
                    <a:pt x="9709" y="64"/>
                  </a:lnTo>
                  <a:lnTo>
                    <a:pt x="9709" y="126"/>
                  </a:lnTo>
                  <a:lnTo>
                    <a:pt x="9792" y="231"/>
                  </a:lnTo>
                  <a:lnTo>
                    <a:pt x="9730" y="273"/>
                  </a:lnTo>
                  <a:lnTo>
                    <a:pt x="9688" y="273"/>
                  </a:lnTo>
                  <a:lnTo>
                    <a:pt x="9604" y="168"/>
                  </a:lnTo>
                  <a:lnTo>
                    <a:pt x="9541" y="231"/>
                  </a:lnTo>
                  <a:lnTo>
                    <a:pt x="9520" y="336"/>
                  </a:lnTo>
                  <a:lnTo>
                    <a:pt x="9541" y="357"/>
                  </a:lnTo>
                  <a:lnTo>
                    <a:pt x="9625" y="357"/>
                  </a:lnTo>
                  <a:lnTo>
                    <a:pt x="9688" y="419"/>
                  </a:lnTo>
                  <a:lnTo>
                    <a:pt x="9646" y="440"/>
                  </a:lnTo>
                  <a:lnTo>
                    <a:pt x="9604" y="482"/>
                  </a:lnTo>
                  <a:lnTo>
                    <a:pt x="9604" y="566"/>
                  </a:lnTo>
                  <a:lnTo>
                    <a:pt x="9520" y="587"/>
                  </a:lnTo>
                  <a:lnTo>
                    <a:pt x="9520" y="670"/>
                  </a:lnTo>
                  <a:lnTo>
                    <a:pt x="9541" y="691"/>
                  </a:lnTo>
                  <a:lnTo>
                    <a:pt x="9479" y="754"/>
                  </a:lnTo>
                  <a:lnTo>
                    <a:pt x="9520" y="859"/>
                  </a:lnTo>
                  <a:lnTo>
                    <a:pt x="9479" y="901"/>
                  </a:lnTo>
                  <a:lnTo>
                    <a:pt x="9416" y="859"/>
                  </a:lnTo>
                  <a:lnTo>
                    <a:pt x="9332" y="901"/>
                  </a:lnTo>
                  <a:lnTo>
                    <a:pt x="9332" y="942"/>
                  </a:lnTo>
                  <a:lnTo>
                    <a:pt x="9269" y="984"/>
                  </a:lnTo>
                  <a:lnTo>
                    <a:pt x="9228" y="880"/>
                  </a:lnTo>
                  <a:lnTo>
                    <a:pt x="9332" y="670"/>
                  </a:lnTo>
                  <a:lnTo>
                    <a:pt x="9269" y="649"/>
                  </a:lnTo>
                  <a:lnTo>
                    <a:pt x="9269" y="587"/>
                  </a:lnTo>
                  <a:lnTo>
                    <a:pt x="9311" y="545"/>
                  </a:lnTo>
                  <a:lnTo>
                    <a:pt x="9311" y="357"/>
                  </a:lnTo>
                  <a:lnTo>
                    <a:pt x="9290" y="315"/>
                  </a:lnTo>
                  <a:lnTo>
                    <a:pt x="9228" y="315"/>
                  </a:lnTo>
                  <a:lnTo>
                    <a:pt x="9102" y="545"/>
                  </a:lnTo>
                  <a:lnTo>
                    <a:pt x="9081" y="670"/>
                  </a:lnTo>
                  <a:lnTo>
                    <a:pt x="8956" y="880"/>
                  </a:lnTo>
                  <a:lnTo>
                    <a:pt x="8893" y="1005"/>
                  </a:lnTo>
                  <a:lnTo>
                    <a:pt x="8956" y="1068"/>
                  </a:lnTo>
                  <a:lnTo>
                    <a:pt x="8914" y="1193"/>
                  </a:lnTo>
                  <a:lnTo>
                    <a:pt x="8767" y="1361"/>
                  </a:lnTo>
                  <a:lnTo>
                    <a:pt x="8704" y="1382"/>
                  </a:lnTo>
                  <a:lnTo>
                    <a:pt x="8704" y="1298"/>
                  </a:lnTo>
                  <a:lnTo>
                    <a:pt x="8663" y="1214"/>
                  </a:lnTo>
                  <a:lnTo>
                    <a:pt x="8767" y="1068"/>
                  </a:lnTo>
                  <a:lnTo>
                    <a:pt x="8746" y="963"/>
                  </a:lnTo>
                  <a:lnTo>
                    <a:pt x="8788" y="880"/>
                  </a:lnTo>
                  <a:lnTo>
                    <a:pt x="8746" y="775"/>
                  </a:lnTo>
                  <a:lnTo>
                    <a:pt x="8893" y="587"/>
                  </a:lnTo>
                  <a:lnTo>
                    <a:pt x="8914" y="482"/>
                  </a:lnTo>
                  <a:lnTo>
                    <a:pt x="8956" y="461"/>
                  </a:lnTo>
                  <a:lnTo>
                    <a:pt x="8956" y="419"/>
                  </a:lnTo>
                  <a:lnTo>
                    <a:pt x="8851" y="419"/>
                  </a:lnTo>
                  <a:lnTo>
                    <a:pt x="8767" y="315"/>
                  </a:lnTo>
                  <a:lnTo>
                    <a:pt x="8704" y="336"/>
                  </a:lnTo>
                  <a:lnTo>
                    <a:pt x="8746" y="440"/>
                  </a:lnTo>
                  <a:lnTo>
                    <a:pt x="8663" y="482"/>
                  </a:lnTo>
                  <a:lnTo>
                    <a:pt x="8663" y="419"/>
                  </a:lnTo>
                  <a:lnTo>
                    <a:pt x="8579" y="336"/>
                  </a:lnTo>
                  <a:lnTo>
                    <a:pt x="8495" y="315"/>
                  </a:lnTo>
                  <a:lnTo>
                    <a:pt x="8432" y="336"/>
                  </a:lnTo>
                  <a:lnTo>
                    <a:pt x="8453" y="482"/>
                  </a:lnTo>
                  <a:lnTo>
                    <a:pt x="8391" y="545"/>
                  </a:lnTo>
                  <a:lnTo>
                    <a:pt x="8349" y="482"/>
                  </a:lnTo>
                  <a:lnTo>
                    <a:pt x="8286" y="461"/>
                  </a:lnTo>
                  <a:lnTo>
                    <a:pt x="8244" y="482"/>
                  </a:lnTo>
                  <a:lnTo>
                    <a:pt x="8265" y="545"/>
                  </a:lnTo>
                  <a:lnTo>
                    <a:pt x="8391" y="608"/>
                  </a:lnTo>
                  <a:lnTo>
                    <a:pt x="8432" y="733"/>
                  </a:lnTo>
                  <a:lnTo>
                    <a:pt x="8391" y="775"/>
                  </a:lnTo>
                  <a:lnTo>
                    <a:pt x="8349" y="691"/>
                  </a:lnTo>
                  <a:lnTo>
                    <a:pt x="8265" y="775"/>
                  </a:lnTo>
                  <a:lnTo>
                    <a:pt x="8265" y="838"/>
                  </a:lnTo>
                  <a:lnTo>
                    <a:pt x="8286" y="880"/>
                  </a:lnTo>
                  <a:lnTo>
                    <a:pt x="8265" y="901"/>
                  </a:lnTo>
                  <a:lnTo>
                    <a:pt x="8160" y="859"/>
                  </a:lnTo>
                  <a:lnTo>
                    <a:pt x="8119" y="859"/>
                  </a:lnTo>
                  <a:lnTo>
                    <a:pt x="8035" y="963"/>
                  </a:lnTo>
                  <a:lnTo>
                    <a:pt x="7951" y="1005"/>
                  </a:lnTo>
                  <a:lnTo>
                    <a:pt x="7951" y="1047"/>
                  </a:lnTo>
                  <a:lnTo>
                    <a:pt x="8014" y="1068"/>
                  </a:lnTo>
                  <a:lnTo>
                    <a:pt x="7909" y="1131"/>
                  </a:lnTo>
                  <a:lnTo>
                    <a:pt x="7868" y="1214"/>
                  </a:lnTo>
                  <a:lnTo>
                    <a:pt x="7972" y="1319"/>
                  </a:lnTo>
                  <a:lnTo>
                    <a:pt x="7909" y="1382"/>
                  </a:lnTo>
                  <a:lnTo>
                    <a:pt x="7972" y="1424"/>
                  </a:lnTo>
                  <a:lnTo>
                    <a:pt x="8035" y="1466"/>
                  </a:lnTo>
                  <a:lnTo>
                    <a:pt x="7972" y="1507"/>
                  </a:lnTo>
                  <a:lnTo>
                    <a:pt x="7847" y="1507"/>
                  </a:lnTo>
                  <a:lnTo>
                    <a:pt x="7805" y="1361"/>
                  </a:lnTo>
                  <a:lnTo>
                    <a:pt x="7742" y="1319"/>
                  </a:lnTo>
                  <a:lnTo>
                    <a:pt x="7805" y="1277"/>
                  </a:lnTo>
                  <a:lnTo>
                    <a:pt x="7721" y="1214"/>
                  </a:lnTo>
                  <a:lnTo>
                    <a:pt x="7491" y="1214"/>
                  </a:lnTo>
                  <a:lnTo>
                    <a:pt x="7303" y="1089"/>
                  </a:lnTo>
                  <a:lnTo>
                    <a:pt x="7240" y="1089"/>
                  </a:lnTo>
                  <a:lnTo>
                    <a:pt x="7198" y="1131"/>
                  </a:lnTo>
                  <a:lnTo>
                    <a:pt x="7177" y="1068"/>
                  </a:lnTo>
                  <a:lnTo>
                    <a:pt x="7072" y="1173"/>
                  </a:lnTo>
                  <a:lnTo>
                    <a:pt x="6968" y="1173"/>
                  </a:lnTo>
                  <a:lnTo>
                    <a:pt x="6968" y="1214"/>
                  </a:lnTo>
                  <a:lnTo>
                    <a:pt x="7093" y="1382"/>
                  </a:lnTo>
                  <a:lnTo>
                    <a:pt x="7177" y="1382"/>
                  </a:lnTo>
                  <a:lnTo>
                    <a:pt x="7219" y="1424"/>
                  </a:lnTo>
                  <a:lnTo>
                    <a:pt x="7344" y="1424"/>
                  </a:lnTo>
                  <a:lnTo>
                    <a:pt x="7303" y="1528"/>
                  </a:lnTo>
                  <a:lnTo>
                    <a:pt x="7303" y="1633"/>
                  </a:lnTo>
                  <a:lnTo>
                    <a:pt x="7407" y="1779"/>
                  </a:lnTo>
                  <a:lnTo>
                    <a:pt x="7386" y="1842"/>
                  </a:lnTo>
                  <a:lnTo>
                    <a:pt x="7303" y="1800"/>
                  </a:lnTo>
                  <a:lnTo>
                    <a:pt x="7219" y="1654"/>
                  </a:lnTo>
                  <a:lnTo>
                    <a:pt x="7114" y="1612"/>
                  </a:lnTo>
                  <a:lnTo>
                    <a:pt x="7072" y="1528"/>
                  </a:lnTo>
                  <a:lnTo>
                    <a:pt x="7031" y="1633"/>
                  </a:lnTo>
                  <a:lnTo>
                    <a:pt x="6968" y="1717"/>
                  </a:lnTo>
                  <a:lnTo>
                    <a:pt x="6926" y="1591"/>
                  </a:lnTo>
                  <a:lnTo>
                    <a:pt x="6863" y="1633"/>
                  </a:lnTo>
                  <a:lnTo>
                    <a:pt x="6863" y="1717"/>
                  </a:lnTo>
                  <a:lnTo>
                    <a:pt x="6759" y="1800"/>
                  </a:lnTo>
                  <a:lnTo>
                    <a:pt x="6759" y="1884"/>
                  </a:lnTo>
                  <a:lnTo>
                    <a:pt x="6884" y="1947"/>
                  </a:lnTo>
                  <a:lnTo>
                    <a:pt x="6926" y="2051"/>
                  </a:lnTo>
                  <a:lnTo>
                    <a:pt x="6821" y="2030"/>
                  </a:lnTo>
                  <a:lnTo>
                    <a:pt x="6779" y="1989"/>
                  </a:lnTo>
                  <a:lnTo>
                    <a:pt x="6696" y="2114"/>
                  </a:lnTo>
                  <a:lnTo>
                    <a:pt x="6675" y="2177"/>
                  </a:lnTo>
                  <a:lnTo>
                    <a:pt x="6549" y="2302"/>
                  </a:lnTo>
                  <a:lnTo>
                    <a:pt x="6549" y="2219"/>
                  </a:lnTo>
                  <a:lnTo>
                    <a:pt x="6654" y="2156"/>
                  </a:lnTo>
                  <a:lnTo>
                    <a:pt x="6591" y="2093"/>
                  </a:lnTo>
                  <a:lnTo>
                    <a:pt x="6696" y="1926"/>
                  </a:lnTo>
                  <a:lnTo>
                    <a:pt x="6612" y="1612"/>
                  </a:lnTo>
                  <a:lnTo>
                    <a:pt x="6549" y="1654"/>
                  </a:lnTo>
                  <a:lnTo>
                    <a:pt x="6403" y="1842"/>
                  </a:lnTo>
                  <a:lnTo>
                    <a:pt x="6403" y="2010"/>
                  </a:lnTo>
                  <a:lnTo>
                    <a:pt x="6445" y="2051"/>
                  </a:lnTo>
                  <a:lnTo>
                    <a:pt x="6340" y="2156"/>
                  </a:lnTo>
                  <a:lnTo>
                    <a:pt x="6340" y="2051"/>
                  </a:lnTo>
                  <a:lnTo>
                    <a:pt x="6382" y="1947"/>
                  </a:lnTo>
                  <a:lnTo>
                    <a:pt x="6340" y="1800"/>
                  </a:lnTo>
                  <a:lnTo>
                    <a:pt x="6277" y="1779"/>
                  </a:lnTo>
                  <a:lnTo>
                    <a:pt x="6173" y="1842"/>
                  </a:lnTo>
                  <a:lnTo>
                    <a:pt x="6089" y="1989"/>
                  </a:lnTo>
                  <a:lnTo>
                    <a:pt x="6152" y="2114"/>
                  </a:lnTo>
                  <a:lnTo>
                    <a:pt x="6152" y="2177"/>
                  </a:lnTo>
                  <a:lnTo>
                    <a:pt x="6298" y="2323"/>
                  </a:lnTo>
                  <a:lnTo>
                    <a:pt x="6340" y="2407"/>
                  </a:lnTo>
                  <a:lnTo>
                    <a:pt x="6277" y="2512"/>
                  </a:lnTo>
                  <a:lnTo>
                    <a:pt x="6235" y="2344"/>
                  </a:lnTo>
                  <a:lnTo>
                    <a:pt x="6131" y="2302"/>
                  </a:lnTo>
                  <a:lnTo>
                    <a:pt x="6047" y="2114"/>
                  </a:lnTo>
                  <a:lnTo>
                    <a:pt x="5984" y="2093"/>
                  </a:lnTo>
                  <a:lnTo>
                    <a:pt x="5859" y="2135"/>
                  </a:lnTo>
                  <a:lnTo>
                    <a:pt x="5838" y="2219"/>
                  </a:lnTo>
                  <a:lnTo>
                    <a:pt x="5984" y="2323"/>
                  </a:lnTo>
                  <a:lnTo>
                    <a:pt x="6047" y="2323"/>
                  </a:lnTo>
                  <a:lnTo>
                    <a:pt x="6089" y="2365"/>
                  </a:lnTo>
                  <a:lnTo>
                    <a:pt x="5984" y="2344"/>
                  </a:lnTo>
                  <a:lnTo>
                    <a:pt x="5880" y="2407"/>
                  </a:lnTo>
                  <a:lnTo>
                    <a:pt x="5963" y="2512"/>
                  </a:lnTo>
                  <a:lnTo>
                    <a:pt x="5838" y="2428"/>
                  </a:lnTo>
                  <a:lnTo>
                    <a:pt x="5838" y="2302"/>
                  </a:lnTo>
                  <a:lnTo>
                    <a:pt x="5775" y="2261"/>
                  </a:lnTo>
                  <a:lnTo>
                    <a:pt x="5754" y="2156"/>
                  </a:lnTo>
                  <a:lnTo>
                    <a:pt x="5712" y="2219"/>
                  </a:lnTo>
                  <a:lnTo>
                    <a:pt x="5671" y="2365"/>
                  </a:lnTo>
                  <a:lnTo>
                    <a:pt x="5733" y="2428"/>
                  </a:lnTo>
                  <a:lnTo>
                    <a:pt x="5712" y="2554"/>
                  </a:lnTo>
                  <a:lnTo>
                    <a:pt x="5629" y="2512"/>
                  </a:lnTo>
                  <a:lnTo>
                    <a:pt x="5545" y="2533"/>
                  </a:lnTo>
                  <a:lnTo>
                    <a:pt x="5419" y="2658"/>
                  </a:lnTo>
                  <a:lnTo>
                    <a:pt x="5440" y="2679"/>
                  </a:lnTo>
                  <a:lnTo>
                    <a:pt x="5524" y="2658"/>
                  </a:lnTo>
                  <a:lnTo>
                    <a:pt x="5608" y="2763"/>
                  </a:lnTo>
                  <a:lnTo>
                    <a:pt x="5503" y="2763"/>
                  </a:lnTo>
                  <a:lnTo>
                    <a:pt x="5440" y="2826"/>
                  </a:lnTo>
                  <a:lnTo>
                    <a:pt x="5503" y="2846"/>
                  </a:lnTo>
                  <a:lnTo>
                    <a:pt x="5461" y="2888"/>
                  </a:lnTo>
                  <a:lnTo>
                    <a:pt x="5357" y="2930"/>
                  </a:lnTo>
                  <a:lnTo>
                    <a:pt x="5357" y="2972"/>
                  </a:lnTo>
                  <a:lnTo>
                    <a:pt x="5399" y="2993"/>
                  </a:lnTo>
                  <a:lnTo>
                    <a:pt x="5336" y="2993"/>
                  </a:lnTo>
                  <a:lnTo>
                    <a:pt x="5294" y="2951"/>
                  </a:lnTo>
                  <a:lnTo>
                    <a:pt x="5210" y="2972"/>
                  </a:lnTo>
                  <a:lnTo>
                    <a:pt x="5127" y="3077"/>
                  </a:lnTo>
                  <a:lnTo>
                    <a:pt x="5147" y="3139"/>
                  </a:lnTo>
                  <a:lnTo>
                    <a:pt x="5127" y="3160"/>
                  </a:lnTo>
                  <a:lnTo>
                    <a:pt x="5022" y="3160"/>
                  </a:lnTo>
                  <a:lnTo>
                    <a:pt x="4938" y="3265"/>
                  </a:lnTo>
                  <a:lnTo>
                    <a:pt x="5043" y="3307"/>
                  </a:lnTo>
                  <a:lnTo>
                    <a:pt x="5315" y="3223"/>
                  </a:lnTo>
                  <a:lnTo>
                    <a:pt x="5357" y="3265"/>
                  </a:lnTo>
                  <a:lnTo>
                    <a:pt x="5461" y="3202"/>
                  </a:lnTo>
                  <a:lnTo>
                    <a:pt x="5524" y="3202"/>
                  </a:lnTo>
                  <a:lnTo>
                    <a:pt x="5524" y="3286"/>
                  </a:lnTo>
                  <a:lnTo>
                    <a:pt x="5461" y="3370"/>
                  </a:lnTo>
                  <a:lnTo>
                    <a:pt x="5440" y="3516"/>
                  </a:lnTo>
                  <a:lnTo>
                    <a:pt x="5419" y="3558"/>
                  </a:lnTo>
                  <a:lnTo>
                    <a:pt x="5357" y="3495"/>
                  </a:lnTo>
                  <a:lnTo>
                    <a:pt x="5336" y="3411"/>
                  </a:lnTo>
                  <a:lnTo>
                    <a:pt x="5252" y="3453"/>
                  </a:lnTo>
                  <a:lnTo>
                    <a:pt x="5210" y="3390"/>
                  </a:lnTo>
                  <a:lnTo>
                    <a:pt x="5106" y="3390"/>
                  </a:lnTo>
                  <a:lnTo>
                    <a:pt x="5127" y="3453"/>
                  </a:lnTo>
                  <a:lnTo>
                    <a:pt x="5106" y="3495"/>
                  </a:lnTo>
                  <a:lnTo>
                    <a:pt x="5022" y="3453"/>
                  </a:lnTo>
                  <a:lnTo>
                    <a:pt x="4938" y="3474"/>
                  </a:lnTo>
                  <a:lnTo>
                    <a:pt x="5043" y="3516"/>
                  </a:lnTo>
                  <a:lnTo>
                    <a:pt x="5085" y="3600"/>
                  </a:lnTo>
                  <a:lnTo>
                    <a:pt x="5022" y="3621"/>
                  </a:lnTo>
                  <a:lnTo>
                    <a:pt x="5001" y="3683"/>
                  </a:lnTo>
                  <a:lnTo>
                    <a:pt x="5001" y="3746"/>
                  </a:lnTo>
                  <a:lnTo>
                    <a:pt x="4980" y="3809"/>
                  </a:lnTo>
                  <a:lnTo>
                    <a:pt x="4938" y="3725"/>
                  </a:lnTo>
                  <a:lnTo>
                    <a:pt x="4938" y="3621"/>
                  </a:lnTo>
                  <a:lnTo>
                    <a:pt x="4875" y="3558"/>
                  </a:lnTo>
                  <a:lnTo>
                    <a:pt x="4792" y="3621"/>
                  </a:lnTo>
                  <a:lnTo>
                    <a:pt x="4708" y="3662"/>
                  </a:lnTo>
                  <a:lnTo>
                    <a:pt x="4666" y="3579"/>
                  </a:lnTo>
                  <a:lnTo>
                    <a:pt x="4687" y="3516"/>
                  </a:lnTo>
                  <a:lnTo>
                    <a:pt x="4624" y="3516"/>
                  </a:lnTo>
                  <a:lnTo>
                    <a:pt x="4520" y="3621"/>
                  </a:lnTo>
                  <a:lnTo>
                    <a:pt x="4603" y="3704"/>
                  </a:lnTo>
                  <a:lnTo>
                    <a:pt x="4729" y="3704"/>
                  </a:lnTo>
                  <a:lnTo>
                    <a:pt x="4834" y="3746"/>
                  </a:lnTo>
                  <a:lnTo>
                    <a:pt x="4792" y="3830"/>
                  </a:lnTo>
                  <a:lnTo>
                    <a:pt x="4583" y="3893"/>
                  </a:lnTo>
                  <a:lnTo>
                    <a:pt x="4520" y="3830"/>
                  </a:lnTo>
                  <a:lnTo>
                    <a:pt x="4457" y="3830"/>
                  </a:lnTo>
                  <a:lnTo>
                    <a:pt x="4394" y="3934"/>
                  </a:lnTo>
                  <a:lnTo>
                    <a:pt x="4478" y="4018"/>
                  </a:lnTo>
                  <a:lnTo>
                    <a:pt x="4394" y="4102"/>
                  </a:lnTo>
                  <a:lnTo>
                    <a:pt x="4478" y="4102"/>
                  </a:lnTo>
                  <a:lnTo>
                    <a:pt x="4583" y="3976"/>
                  </a:lnTo>
                  <a:lnTo>
                    <a:pt x="4687" y="3976"/>
                  </a:lnTo>
                  <a:lnTo>
                    <a:pt x="4729" y="4039"/>
                  </a:lnTo>
                  <a:lnTo>
                    <a:pt x="4583" y="4081"/>
                  </a:lnTo>
                  <a:lnTo>
                    <a:pt x="4562" y="4186"/>
                  </a:lnTo>
                  <a:lnTo>
                    <a:pt x="4603" y="4248"/>
                  </a:lnTo>
                  <a:lnTo>
                    <a:pt x="4729" y="4332"/>
                  </a:lnTo>
                  <a:lnTo>
                    <a:pt x="4729" y="4416"/>
                  </a:lnTo>
                  <a:lnTo>
                    <a:pt x="4666" y="4353"/>
                  </a:lnTo>
                  <a:lnTo>
                    <a:pt x="4583" y="4353"/>
                  </a:lnTo>
                  <a:lnTo>
                    <a:pt x="4499" y="4248"/>
                  </a:lnTo>
                  <a:lnTo>
                    <a:pt x="4457" y="4248"/>
                  </a:lnTo>
                  <a:lnTo>
                    <a:pt x="4373" y="4332"/>
                  </a:lnTo>
                  <a:lnTo>
                    <a:pt x="4457" y="4395"/>
                  </a:lnTo>
                  <a:lnTo>
                    <a:pt x="4352" y="4416"/>
                  </a:lnTo>
                  <a:lnTo>
                    <a:pt x="4248" y="4499"/>
                  </a:lnTo>
                  <a:lnTo>
                    <a:pt x="4248" y="4541"/>
                  </a:lnTo>
                  <a:lnTo>
                    <a:pt x="4352" y="4604"/>
                  </a:lnTo>
                  <a:lnTo>
                    <a:pt x="4457" y="4541"/>
                  </a:lnTo>
                  <a:lnTo>
                    <a:pt x="4499" y="4604"/>
                  </a:lnTo>
                  <a:lnTo>
                    <a:pt x="4603" y="4562"/>
                  </a:lnTo>
                  <a:lnTo>
                    <a:pt x="4624" y="4646"/>
                  </a:lnTo>
                  <a:lnTo>
                    <a:pt x="4708" y="4709"/>
                  </a:lnTo>
                  <a:lnTo>
                    <a:pt x="4708" y="4751"/>
                  </a:lnTo>
                  <a:lnTo>
                    <a:pt x="4562" y="4667"/>
                  </a:lnTo>
                  <a:lnTo>
                    <a:pt x="4415" y="4667"/>
                  </a:lnTo>
                  <a:lnTo>
                    <a:pt x="4373" y="4709"/>
                  </a:lnTo>
                  <a:lnTo>
                    <a:pt x="4206" y="4730"/>
                  </a:lnTo>
                  <a:lnTo>
                    <a:pt x="4206" y="4792"/>
                  </a:lnTo>
                  <a:lnTo>
                    <a:pt x="4143" y="4855"/>
                  </a:lnTo>
                  <a:lnTo>
                    <a:pt x="4080" y="4834"/>
                  </a:lnTo>
                  <a:lnTo>
                    <a:pt x="3955" y="4918"/>
                  </a:lnTo>
                  <a:lnTo>
                    <a:pt x="3871" y="4918"/>
                  </a:lnTo>
                  <a:lnTo>
                    <a:pt x="3850" y="4960"/>
                  </a:lnTo>
                  <a:lnTo>
                    <a:pt x="3955" y="4981"/>
                  </a:lnTo>
                  <a:lnTo>
                    <a:pt x="3997" y="5064"/>
                  </a:lnTo>
                  <a:lnTo>
                    <a:pt x="3934" y="5127"/>
                  </a:lnTo>
                  <a:lnTo>
                    <a:pt x="3871" y="5085"/>
                  </a:lnTo>
                  <a:lnTo>
                    <a:pt x="3850" y="5127"/>
                  </a:lnTo>
                  <a:lnTo>
                    <a:pt x="3934" y="5169"/>
                  </a:lnTo>
                  <a:lnTo>
                    <a:pt x="3892" y="5232"/>
                  </a:lnTo>
                  <a:lnTo>
                    <a:pt x="3787" y="5190"/>
                  </a:lnTo>
                  <a:lnTo>
                    <a:pt x="3766" y="5169"/>
                  </a:lnTo>
                  <a:lnTo>
                    <a:pt x="3746" y="5190"/>
                  </a:lnTo>
                  <a:lnTo>
                    <a:pt x="3829" y="5274"/>
                  </a:lnTo>
                  <a:lnTo>
                    <a:pt x="3766" y="5295"/>
                  </a:lnTo>
                  <a:lnTo>
                    <a:pt x="3787" y="5378"/>
                  </a:lnTo>
                  <a:lnTo>
                    <a:pt x="3850" y="5378"/>
                  </a:lnTo>
                  <a:lnTo>
                    <a:pt x="3787" y="5399"/>
                  </a:lnTo>
                  <a:lnTo>
                    <a:pt x="3725" y="5441"/>
                  </a:lnTo>
                  <a:lnTo>
                    <a:pt x="3662" y="5378"/>
                  </a:lnTo>
                  <a:lnTo>
                    <a:pt x="3662" y="5462"/>
                  </a:lnTo>
                  <a:lnTo>
                    <a:pt x="3641" y="5504"/>
                  </a:lnTo>
                  <a:lnTo>
                    <a:pt x="3683" y="5546"/>
                  </a:lnTo>
                  <a:lnTo>
                    <a:pt x="3850" y="5587"/>
                  </a:lnTo>
                  <a:lnTo>
                    <a:pt x="3871" y="5671"/>
                  </a:lnTo>
                  <a:lnTo>
                    <a:pt x="3934" y="5671"/>
                  </a:lnTo>
                  <a:lnTo>
                    <a:pt x="4039" y="5650"/>
                  </a:lnTo>
                  <a:lnTo>
                    <a:pt x="3955" y="5692"/>
                  </a:lnTo>
                  <a:lnTo>
                    <a:pt x="3955" y="5755"/>
                  </a:lnTo>
                  <a:lnTo>
                    <a:pt x="3850" y="5755"/>
                  </a:lnTo>
                  <a:lnTo>
                    <a:pt x="3829" y="5713"/>
                  </a:lnTo>
                  <a:lnTo>
                    <a:pt x="3662" y="5713"/>
                  </a:lnTo>
                  <a:lnTo>
                    <a:pt x="3557" y="5818"/>
                  </a:lnTo>
                  <a:lnTo>
                    <a:pt x="3578" y="5839"/>
                  </a:lnTo>
                  <a:lnTo>
                    <a:pt x="3683" y="5839"/>
                  </a:lnTo>
                  <a:lnTo>
                    <a:pt x="3725" y="5922"/>
                  </a:lnTo>
                  <a:lnTo>
                    <a:pt x="3766" y="5985"/>
                  </a:lnTo>
                  <a:lnTo>
                    <a:pt x="3766" y="6069"/>
                  </a:lnTo>
                  <a:lnTo>
                    <a:pt x="3683" y="6006"/>
                  </a:lnTo>
                  <a:lnTo>
                    <a:pt x="3641" y="6006"/>
                  </a:lnTo>
                  <a:lnTo>
                    <a:pt x="3578" y="6069"/>
                  </a:lnTo>
                  <a:lnTo>
                    <a:pt x="3578" y="6131"/>
                  </a:lnTo>
                  <a:lnTo>
                    <a:pt x="3557" y="6173"/>
                  </a:lnTo>
                  <a:lnTo>
                    <a:pt x="3620" y="6215"/>
                  </a:lnTo>
                  <a:lnTo>
                    <a:pt x="3641" y="6299"/>
                  </a:lnTo>
                  <a:lnTo>
                    <a:pt x="3578" y="6299"/>
                  </a:lnTo>
                  <a:lnTo>
                    <a:pt x="3515" y="6236"/>
                  </a:lnTo>
                  <a:lnTo>
                    <a:pt x="3474" y="6278"/>
                  </a:lnTo>
                  <a:lnTo>
                    <a:pt x="3474" y="6341"/>
                  </a:lnTo>
                  <a:lnTo>
                    <a:pt x="3578" y="6362"/>
                  </a:lnTo>
                  <a:lnTo>
                    <a:pt x="3578" y="6424"/>
                  </a:lnTo>
                  <a:lnTo>
                    <a:pt x="3578" y="6508"/>
                  </a:lnTo>
                  <a:lnTo>
                    <a:pt x="3453" y="6403"/>
                  </a:lnTo>
                  <a:lnTo>
                    <a:pt x="3411" y="6445"/>
                  </a:lnTo>
                  <a:lnTo>
                    <a:pt x="3411" y="6529"/>
                  </a:lnTo>
                  <a:lnTo>
                    <a:pt x="3432" y="6529"/>
                  </a:lnTo>
                  <a:lnTo>
                    <a:pt x="3432" y="6634"/>
                  </a:lnTo>
                  <a:lnTo>
                    <a:pt x="3474" y="6738"/>
                  </a:lnTo>
                  <a:lnTo>
                    <a:pt x="3536" y="6738"/>
                  </a:lnTo>
                  <a:lnTo>
                    <a:pt x="3578" y="6634"/>
                  </a:lnTo>
                  <a:lnTo>
                    <a:pt x="3641" y="6634"/>
                  </a:lnTo>
                  <a:lnTo>
                    <a:pt x="3578" y="6759"/>
                  </a:lnTo>
                  <a:lnTo>
                    <a:pt x="3536" y="6801"/>
                  </a:lnTo>
                  <a:lnTo>
                    <a:pt x="3432" y="6885"/>
                  </a:lnTo>
                  <a:lnTo>
                    <a:pt x="3348" y="6885"/>
                  </a:lnTo>
                  <a:lnTo>
                    <a:pt x="3264" y="6927"/>
                  </a:lnTo>
                  <a:lnTo>
                    <a:pt x="3264" y="6968"/>
                  </a:lnTo>
                  <a:lnTo>
                    <a:pt x="3202" y="7031"/>
                  </a:lnTo>
                  <a:lnTo>
                    <a:pt x="3118" y="7073"/>
                  </a:lnTo>
                  <a:lnTo>
                    <a:pt x="3202" y="7136"/>
                  </a:lnTo>
                  <a:lnTo>
                    <a:pt x="3160" y="7157"/>
                  </a:lnTo>
                  <a:lnTo>
                    <a:pt x="3013" y="7178"/>
                  </a:lnTo>
                  <a:lnTo>
                    <a:pt x="2950" y="7261"/>
                  </a:lnTo>
                  <a:lnTo>
                    <a:pt x="2950" y="7324"/>
                  </a:lnTo>
                  <a:lnTo>
                    <a:pt x="3055" y="7345"/>
                  </a:lnTo>
                  <a:lnTo>
                    <a:pt x="2992" y="7387"/>
                  </a:lnTo>
                  <a:lnTo>
                    <a:pt x="2930" y="7492"/>
                  </a:lnTo>
                  <a:lnTo>
                    <a:pt x="2846" y="7492"/>
                  </a:lnTo>
                  <a:lnTo>
                    <a:pt x="2825" y="7408"/>
                  </a:lnTo>
                  <a:lnTo>
                    <a:pt x="2783" y="7366"/>
                  </a:lnTo>
                  <a:lnTo>
                    <a:pt x="2741" y="7408"/>
                  </a:lnTo>
                  <a:lnTo>
                    <a:pt x="2678" y="7408"/>
                  </a:lnTo>
                  <a:lnTo>
                    <a:pt x="2699" y="7492"/>
                  </a:lnTo>
                  <a:lnTo>
                    <a:pt x="2637" y="7554"/>
                  </a:lnTo>
                  <a:lnTo>
                    <a:pt x="2637" y="7596"/>
                  </a:lnTo>
                  <a:lnTo>
                    <a:pt x="2678" y="7659"/>
                  </a:lnTo>
                  <a:lnTo>
                    <a:pt x="2532" y="7659"/>
                  </a:lnTo>
                  <a:lnTo>
                    <a:pt x="2490" y="7680"/>
                  </a:lnTo>
                  <a:lnTo>
                    <a:pt x="2490" y="7805"/>
                  </a:lnTo>
                  <a:lnTo>
                    <a:pt x="2386" y="7868"/>
                  </a:lnTo>
                  <a:lnTo>
                    <a:pt x="2406" y="7910"/>
                  </a:lnTo>
                  <a:lnTo>
                    <a:pt x="2386" y="8015"/>
                  </a:lnTo>
                  <a:lnTo>
                    <a:pt x="2302" y="8098"/>
                  </a:lnTo>
                  <a:lnTo>
                    <a:pt x="2197" y="8182"/>
                  </a:lnTo>
                  <a:lnTo>
                    <a:pt x="2218" y="8224"/>
                  </a:lnTo>
                  <a:lnTo>
                    <a:pt x="2365" y="8161"/>
                  </a:lnTo>
                  <a:lnTo>
                    <a:pt x="2406" y="8161"/>
                  </a:lnTo>
                  <a:lnTo>
                    <a:pt x="2406" y="8224"/>
                  </a:lnTo>
                  <a:lnTo>
                    <a:pt x="2323" y="8266"/>
                  </a:lnTo>
                  <a:lnTo>
                    <a:pt x="2323" y="8370"/>
                  </a:lnTo>
                  <a:lnTo>
                    <a:pt x="2386" y="8454"/>
                  </a:lnTo>
                  <a:lnTo>
                    <a:pt x="2511" y="8391"/>
                  </a:lnTo>
                  <a:lnTo>
                    <a:pt x="2637" y="8370"/>
                  </a:lnTo>
                  <a:lnTo>
                    <a:pt x="2804" y="8203"/>
                  </a:lnTo>
                  <a:lnTo>
                    <a:pt x="2804" y="8119"/>
                  </a:lnTo>
                  <a:lnTo>
                    <a:pt x="2720" y="8161"/>
                  </a:lnTo>
                  <a:lnTo>
                    <a:pt x="2804" y="8056"/>
                  </a:lnTo>
                  <a:lnTo>
                    <a:pt x="2825" y="7910"/>
                  </a:lnTo>
                  <a:lnTo>
                    <a:pt x="2846" y="7910"/>
                  </a:lnTo>
                  <a:lnTo>
                    <a:pt x="2909" y="7868"/>
                  </a:lnTo>
                  <a:lnTo>
                    <a:pt x="3013" y="7889"/>
                  </a:lnTo>
                  <a:lnTo>
                    <a:pt x="3055" y="7889"/>
                  </a:lnTo>
                  <a:lnTo>
                    <a:pt x="2909" y="7994"/>
                  </a:lnTo>
                  <a:lnTo>
                    <a:pt x="2909" y="8056"/>
                  </a:lnTo>
                  <a:lnTo>
                    <a:pt x="3055" y="8098"/>
                  </a:lnTo>
                  <a:lnTo>
                    <a:pt x="3013" y="8182"/>
                  </a:lnTo>
                  <a:lnTo>
                    <a:pt x="2930" y="8182"/>
                  </a:lnTo>
                  <a:lnTo>
                    <a:pt x="2783" y="8370"/>
                  </a:lnTo>
                  <a:lnTo>
                    <a:pt x="2888" y="8412"/>
                  </a:lnTo>
                  <a:lnTo>
                    <a:pt x="2804" y="8496"/>
                  </a:lnTo>
                  <a:lnTo>
                    <a:pt x="2825" y="8600"/>
                  </a:lnTo>
                  <a:lnTo>
                    <a:pt x="2720" y="8580"/>
                  </a:lnTo>
                  <a:lnTo>
                    <a:pt x="2637" y="8496"/>
                  </a:lnTo>
                  <a:lnTo>
                    <a:pt x="2511" y="8496"/>
                  </a:lnTo>
                  <a:lnTo>
                    <a:pt x="2427" y="8538"/>
                  </a:lnTo>
                  <a:lnTo>
                    <a:pt x="2427" y="8642"/>
                  </a:lnTo>
                  <a:lnTo>
                    <a:pt x="2365" y="8705"/>
                  </a:lnTo>
                  <a:lnTo>
                    <a:pt x="2260" y="8747"/>
                  </a:lnTo>
                  <a:lnTo>
                    <a:pt x="2260" y="8747"/>
                  </a:lnTo>
                  <a:lnTo>
                    <a:pt x="2323" y="8684"/>
                  </a:lnTo>
                  <a:lnTo>
                    <a:pt x="2386" y="8642"/>
                  </a:lnTo>
                  <a:lnTo>
                    <a:pt x="2302" y="8538"/>
                  </a:lnTo>
                  <a:lnTo>
                    <a:pt x="2302" y="8433"/>
                  </a:lnTo>
                  <a:lnTo>
                    <a:pt x="2218" y="8328"/>
                  </a:lnTo>
                  <a:lnTo>
                    <a:pt x="2155" y="8328"/>
                  </a:lnTo>
                  <a:lnTo>
                    <a:pt x="2093" y="8412"/>
                  </a:lnTo>
                  <a:lnTo>
                    <a:pt x="1988" y="8412"/>
                  </a:lnTo>
                  <a:lnTo>
                    <a:pt x="1988" y="8454"/>
                  </a:lnTo>
                  <a:lnTo>
                    <a:pt x="2155" y="8454"/>
                  </a:lnTo>
                  <a:lnTo>
                    <a:pt x="1988" y="8600"/>
                  </a:lnTo>
                  <a:lnTo>
                    <a:pt x="1883" y="8580"/>
                  </a:lnTo>
                  <a:lnTo>
                    <a:pt x="1800" y="8580"/>
                  </a:lnTo>
                  <a:lnTo>
                    <a:pt x="1695" y="8684"/>
                  </a:lnTo>
                  <a:lnTo>
                    <a:pt x="1758" y="8705"/>
                  </a:lnTo>
                  <a:lnTo>
                    <a:pt x="1842" y="8684"/>
                  </a:lnTo>
                  <a:lnTo>
                    <a:pt x="1862" y="8705"/>
                  </a:lnTo>
                  <a:lnTo>
                    <a:pt x="1737" y="8789"/>
                  </a:lnTo>
                  <a:lnTo>
                    <a:pt x="1674" y="8831"/>
                  </a:lnTo>
                  <a:lnTo>
                    <a:pt x="1632" y="8789"/>
                  </a:lnTo>
                  <a:lnTo>
                    <a:pt x="1549" y="8789"/>
                  </a:lnTo>
                  <a:lnTo>
                    <a:pt x="1549" y="8831"/>
                  </a:lnTo>
                  <a:lnTo>
                    <a:pt x="1674" y="8914"/>
                  </a:lnTo>
                  <a:lnTo>
                    <a:pt x="1800" y="8914"/>
                  </a:lnTo>
                  <a:lnTo>
                    <a:pt x="1779" y="8977"/>
                  </a:lnTo>
                  <a:lnTo>
                    <a:pt x="1862" y="9019"/>
                  </a:lnTo>
                  <a:lnTo>
                    <a:pt x="1842" y="9103"/>
                  </a:lnTo>
                  <a:lnTo>
                    <a:pt x="1695" y="9040"/>
                  </a:lnTo>
                  <a:lnTo>
                    <a:pt x="1695" y="8956"/>
                  </a:lnTo>
                  <a:lnTo>
                    <a:pt x="1590" y="8956"/>
                  </a:lnTo>
                  <a:lnTo>
                    <a:pt x="1486" y="8893"/>
                  </a:lnTo>
                  <a:lnTo>
                    <a:pt x="1465" y="8810"/>
                  </a:lnTo>
                  <a:lnTo>
                    <a:pt x="1444" y="8810"/>
                  </a:lnTo>
                  <a:lnTo>
                    <a:pt x="1423" y="8914"/>
                  </a:lnTo>
                  <a:lnTo>
                    <a:pt x="1528" y="9040"/>
                  </a:lnTo>
                  <a:lnTo>
                    <a:pt x="1632" y="9124"/>
                  </a:lnTo>
                  <a:lnTo>
                    <a:pt x="1695" y="9124"/>
                  </a:lnTo>
                  <a:lnTo>
                    <a:pt x="1758" y="9165"/>
                  </a:lnTo>
                  <a:lnTo>
                    <a:pt x="1653" y="9165"/>
                  </a:lnTo>
                  <a:lnTo>
                    <a:pt x="1486" y="9124"/>
                  </a:lnTo>
                  <a:lnTo>
                    <a:pt x="1360" y="8956"/>
                  </a:lnTo>
                  <a:lnTo>
                    <a:pt x="1277" y="8977"/>
                  </a:lnTo>
                  <a:lnTo>
                    <a:pt x="1214" y="8935"/>
                  </a:lnTo>
                  <a:lnTo>
                    <a:pt x="1067" y="8935"/>
                  </a:lnTo>
                  <a:lnTo>
                    <a:pt x="1026" y="8893"/>
                  </a:lnTo>
                  <a:lnTo>
                    <a:pt x="963" y="8935"/>
                  </a:lnTo>
                  <a:lnTo>
                    <a:pt x="1005" y="9019"/>
                  </a:lnTo>
                  <a:lnTo>
                    <a:pt x="942" y="9061"/>
                  </a:lnTo>
                  <a:lnTo>
                    <a:pt x="1026" y="9165"/>
                  </a:lnTo>
                  <a:lnTo>
                    <a:pt x="1214" y="9124"/>
                  </a:lnTo>
                  <a:lnTo>
                    <a:pt x="1235" y="9144"/>
                  </a:lnTo>
                  <a:lnTo>
                    <a:pt x="1151" y="9207"/>
                  </a:lnTo>
                  <a:lnTo>
                    <a:pt x="1214" y="9228"/>
                  </a:lnTo>
                  <a:lnTo>
                    <a:pt x="1339" y="9165"/>
                  </a:lnTo>
                  <a:lnTo>
                    <a:pt x="1423" y="9165"/>
                  </a:lnTo>
                  <a:lnTo>
                    <a:pt x="1381" y="9228"/>
                  </a:lnTo>
                  <a:lnTo>
                    <a:pt x="1214" y="9312"/>
                  </a:lnTo>
                  <a:lnTo>
                    <a:pt x="1151" y="9375"/>
                  </a:lnTo>
                  <a:lnTo>
                    <a:pt x="1026" y="9354"/>
                  </a:lnTo>
                  <a:lnTo>
                    <a:pt x="942" y="9228"/>
                  </a:lnTo>
                  <a:lnTo>
                    <a:pt x="900" y="9228"/>
                  </a:lnTo>
                  <a:lnTo>
                    <a:pt x="837" y="9270"/>
                  </a:lnTo>
                  <a:lnTo>
                    <a:pt x="753" y="9207"/>
                  </a:lnTo>
                  <a:lnTo>
                    <a:pt x="691" y="9249"/>
                  </a:lnTo>
                  <a:lnTo>
                    <a:pt x="628" y="9228"/>
                  </a:lnTo>
                  <a:lnTo>
                    <a:pt x="544" y="9270"/>
                  </a:lnTo>
                  <a:lnTo>
                    <a:pt x="586" y="9333"/>
                  </a:lnTo>
                  <a:lnTo>
                    <a:pt x="753" y="9354"/>
                  </a:lnTo>
                  <a:lnTo>
                    <a:pt x="858" y="9416"/>
                  </a:lnTo>
                  <a:lnTo>
                    <a:pt x="1005" y="9479"/>
                  </a:lnTo>
                  <a:lnTo>
                    <a:pt x="963" y="9584"/>
                  </a:lnTo>
                  <a:lnTo>
                    <a:pt x="1026" y="9668"/>
                  </a:lnTo>
                  <a:lnTo>
                    <a:pt x="921" y="9688"/>
                  </a:lnTo>
                  <a:lnTo>
                    <a:pt x="900" y="9668"/>
                  </a:lnTo>
                  <a:lnTo>
                    <a:pt x="900" y="9500"/>
                  </a:lnTo>
                  <a:lnTo>
                    <a:pt x="795" y="9479"/>
                  </a:lnTo>
                  <a:lnTo>
                    <a:pt x="691" y="9479"/>
                  </a:lnTo>
                  <a:lnTo>
                    <a:pt x="733" y="9563"/>
                  </a:lnTo>
                  <a:lnTo>
                    <a:pt x="712" y="9626"/>
                  </a:lnTo>
                  <a:lnTo>
                    <a:pt x="586" y="9542"/>
                  </a:lnTo>
                  <a:lnTo>
                    <a:pt x="481" y="9668"/>
                  </a:lnTo>
                  <a:lnTo>
                    <a:pt x="586" y="9730"/>
                  </a:lnTo>
                  <a:lnTo>
                    <a:pt x="502" y="9751"/>
                  </a:lnTo>
                  <a:lnTo>
                    <a:pt x="440" y="9772"/>
                  </a:lnTo>
                  <a:lnTo>
                    <a:pt x="398" y="9668"/>
                  </a:lnTo>
                  <a:lnTo>
                    <a:pt x="230" y="9647"/>
                  </a:lnTo>
                  <a:lnTo>
                    <a:pt x="293" y="9772"/>
                  </a:lnTo>
                  <a:lnTo>
                    <a:pt x="209" y="9793"/>
                  </a:lnTo>
                  <a:lnTo>
                    <a:pt x="189" y="9688"/>
                  </a:lnTo>
                  <a:lnTo>
                    <a:pt x="105" y="9626"/>
                  </a:lnTo>
                  <a:lnTo>
                    <a:pt x="63" y="9647"/>
                  </a:lnTo>
                  <a:lnTo>
                    <a:pt x="63" y="9688"/>
                  </a:lnTo>
                  <a:lnTo>
                    <a:pt x="168" y="9793"/>
                  </a:lnTo>
                  <a:lnTo>
                    <a:pt x="105" y="9856"/>
                  </a:lnTo>
                  <a:lnTo>
                    <a:pt x="168" y="9898"/>
                  </a:lnTo>
                  <a:lnTo>
                    <a:pt x="293" y="9877"/>
                  </a:lnTo>
                  <a:lnTo>
                    <a:pt x="481" y="9898"/>
                  </a:lnTo>
                  <a:lnTo>
                    <a:pt x="586" y="9981"/>
                  </a:lnTo>
                  <a:lnTo>
                    <a:pt x="733" y="9981"/>
                  </a:lnTo>
                  <a:lnTo>
                    <a:pt x="795" y="9940"/>
                  </a:lnTo>
                  <a:lnTo>
                    <a:pt x="858" y="9940"/>
                  </a:lnTo>
                  <a:lnTo>
                    <a:pt x="753" y="10023"/>
                  </a:lnTo>
                  <a:lnTo>
                    <a:pt x="607" y="10023"/>
                  </a:lnTo>
                  <a:lnTo>
                    <a:pt x="544" y="10065"/>
                  </a:lnTo>
                  <a:lnTo>
                    <a:pt x="377" y="9960"/>
                  </a:lnTo>
                  <a:lnTo>
                    <a:pt x="272" y="9981"/>
                  </a:lnTo>
                  <a:lnTo>
                    <a:pt x="209" y="9981"/>
                  </a:lnTo>
                  <a:lnTo>
                    <a:pt x="126" y="10023"/>
                  </a:lnTo>
                  <a:lnTo>
                    <a:pt x="0" y="10065"/>
                  </a:lnTo>
                  <a:lnTo>
                    <a:pt x="0" y="10107"/>
                  </a:lnTo>
                  <a:lnTo>
                    <a:pt x="189" y="10191"/>
                  </a:lnTo>
                  <a:lnTo>
                    <a:pt x="105" y="10274"/>
                  </a:lnTo>
                  <a:lnTo>
                    <a:pt x="209" y="10295"/>
                  </a:lnTo>
                  <a:lnTo>
                    <a:pt x="272" y="10253"/>
                  </a:lnTo>
                  <a:lnTo>
                    <a:pt x="419" y="10253"/>
                  </a:lnTo>
                  <a:lnTo>
                    <a:pt x="314" y="10316"/>
                  </a:lnTo>
                  <a:lnTo>
                    <a:pt x="126" y="10316"/>
                  </a:lnTo>
                  <a:lnTo>
                    <a:pt x="105" y="10358"/>
                  </a:lnTo>
                  <a:lnTo>
                    <a:pt x="63" y="10358"/>
                  </a:lnTo>
                  <a:lnTo>
                    <a:pt x="63" y="10379"/>
                  </a:lnTo>
                  <a:lnTo>
                    <a:pt x="126" y="10400"/>
                  </a:lnTo>
                  <a:lnTo>
                    <a:pt x="189" y="10400"/>
                  </a:lnTo>
                  <a:lnTo>
                    <a:pt x="105" y="10463"/>
                  </a:lnTo>
                  <a:lnTo>
                    <a:pt x="63" y="10484"/>
                  </a:lnTo>
                  <a:lnTo>
                    <a:pt x="63" y="10525"/>
                  </a:lnTo>
                  <a:lnTo>
                    <a:pt x="105" y="10546"/>
                  </a:lnTo>
                  <a:lnTo>
                    <a:pt x="168" y="10630"/>
                  </a:lnTo>
                  <a:lnTo>
                    <a:pt x="293" y="10630"/>
                  </a:lnTo>
                  <a:lnTo>
                    <a:pt x="335" y="10588"/>
                  </a:lnTo>
                  <a:lnTo>
                    <a:pt x="523" y="10546"/>
                  </a:lnTo>
                  <a:lnTo>
                    <a:pt x="649" y="10588"/>
                  </a:lnTo>
                  <a:lnTo>
                    <a:pt x="691" y="10609"/>
                  </a:lnTo>
                  <a:lnTo>
                    <a:pt x="753" y="10546"/>
                  </a:lnTo>
                  <a:lnTo>
                    <a:pt x="753" y="10484"/>
                  </a:lnTo>
                  <a:lnTo>
                    <a:pt x="837" y="10463"/>
                  </a:lnTo>
                  <a:lnTo>
                    <a:pt x="858" y="10525"/>
                  </a:lnTo>
                  <a:lnTo>
                    <a:pt x="963" y="10525"/>
                  </a:lnTo>
                  <a:lnTo>
                    <a:pt x="1067" y="10421"/>
                  </a:lnTo>
                  <a:lnTo>
                    <a:pt x="1130" y="10463"/>
                  </a:lnTo>
                  <a:lnTo>
                    <a:pt x="1130" y="10505"/>
                  </a:lnTo>
                  <a:lnTo>
                    <a:pt x="1046" y="10525"/>
                  </a:lnTo>
                  <a:lnTo>
                    <a:pt x="1151" y="10588"/>
                  </a:lnTo>
                  <a:lnTo>
                    <a:pt x="1214" y="10525"/>
                  </a:lnTo>
                  <a:lnTo>
                    <a:pt x="1214" y="10463"/>
                  </a:lnTo>
                  <a:lnTo>
                    <a:pt x="1277" y="10358"/>
                  </a:lnTo>
                  <a:lnTo>
                    <a:pt x="1256" y="10421"/>
                  </a:lnTo>
                  <a:lnTo>
                    <a:pt x="1339" y="10525"/>
                  </a:lnTo>
                  <a:lnTo>
                    <a:pt x="1277" y="10609"/>
                  </a:lnTo>
                  <a:lnTo>
                    <a:pt x="1130" y="10672"/>
                  </a:lnTo>
                  <a:lnTo>
                    <a:pt x="1046" y="10714"/>
                  </a:lnTo>
                  <a:lnTo>
                    <a:pt x="1109" y="10735"/>
                  </a:lnTo>
                  <a:lnTo>
                    <a:pt x="1046" y="10839"/>
                  </a:lnTo>
                  <a:lnTo>
                    <a:pt x="921" y="10839"/>
                  </a:lnTo>
                  <a:lnTo>
                    <a:pt x="921" y="10797"/>
                  </a:lnTo>
                  <a:lnTo>
                    <a:pt x="963" y="10735"/>
                  </a:lnTo>
                  <a:lnTo>
                    <a:pt x="942" y="10630"/>
                  </a:lnTo>
                  <a:lnTo>
                    <a:pt x="837" y="10609"/>
                  </a:lnTo>
                  <a:lnTo>
                    <a:pt x="733" y="10735"/>
                  </a:lnTo>
                  <a:lnTo>
                    <a:pt x="712" y="10797"/>
                  </a:lnTo>
                  <a:lnTo>
                    <a:pt x="628" y="10693"/>
                  </a:lnTo>
                  <a:lnTo>
                    <a:pt x="523" y="10672"/>
                  </a:lnTo>
                  <a:lnTo>
                    <a:pt x="419" y="10693"/>
                  </a:lnTo>
                  <a:lnTo>
                    <a:pt x="335" y="10672"/>
                  </a:lnTo>
                  <a:lnTo>
                    <a:pt x="209" y="10735"/>
                  </a:lnTo>
                  <a:lnTo>
                    <a:pt x="126" y="10735"/>
                  </a:lnTo>
                  <a:lnTo>
                    <a:pt x="63" y="10693"/>
                  </a:lnTo>
                  <a:lnTo>
                    <a:pt x="21" y="10693"/>
                  </a:lnTo>
                  <a:lnTo>
                    <a:pt x="63" y="10797"/>
                  </a:lnTo>
                  <a:lnTo>
                    <a:pt x="21" y="10839"/>
                  </a:lnTo>
                  <a:lnTo>
                    <a:pt x="84" y="10902"/>
                  </a:lnTo>
                  <a:lnTo>
                    <a:pt x="168" y="10881"/>
                  </a:lnTo>
                  <a:lnTo>
                    <a:pt x="209" y="10818"/>
                  </a:lnTo>
                  <a:lnTo>
                    <a:pt x="293" y="10818"/>
                  </a:lnTo>
                  <a:lnTo>
                    <a:pt x="209" y="10902"/>
                  </a:lnTo>
                  <a:lnTo>
                    <a:pt x="209" y="11007"/>
                  </a:lnTo>
                  <a:lnTo>
                    <a:pt x="168" y="11049"/>
                  </a:lnTo>
                  <a:lnTo>
                    <a:pt x="84" y="11007"/>
                  </a:lnTo>
                  <a:lnTo>
                    <a:pt x="126" y="11132"/>
                  </a:lnTo>
                  <a:lnTo>
                    <a:pt x="189" y="11195"/>
                  </a:lnTo>
                  <a:lnTo>
                    <a:pt x="335" y="11007"/>
                  </a:lnTo>
                  <a:lnTo>
                    <a:pt x="481" y="11049"/>
                  </a:lnTo>
                  <a:lnTo>
                    <a:pt x="419" y="11111"/>
                  </a:lnTo>
                  <a:lnTo>
                    <a:pt x="419" y="11195"/>
                  </a:lnTo>
                  <a:lnTo>
                    <a:pt x="293" y="11258"/>
                  </a:lnTo>
                  <a:lnTo>
                    <a:pt x="314" y="11300"/>
                  </a:lnTo>
                  <a:lnTo>
                    <a:pt x="398" y="11321"/>
                  </a:lnTo>
                  <a:lnTo>
                    <a:pt x="377" y="11404"/>
                  </a:lnTo>
                  <a:lnTo>
                    <a:pt x="419" y="11467"/>
                  </a:lnTo>
                  <a:lnTo>
                    <a:pt x="377" y="11572"/>
                  </a:lnTo>
                  <a:lnTo>
                    <a:pt x="419" y="11572"/>
                  </a:lnTo>
                  <a:lnTo>
                    <a:pt x="502" y="11446"/>
                  </a:lnTo>
                  <a:lnTo>
                    <a:pt x="586" y="11425"/>
                  </a:lnTo>
                  <a:lnTo>
                    <a:pt x="607" y="11300"/>
                  </a:lnTo>
                  <a:lnTo>
                    <a:pt x="816" y="11216"/>
                  </a:lnTo>
                  <a:lnTo>
                    <a:pt x="921" y="11216"/>
                  </a:lnTo>
                  <a:lnTo>
                    <a:pt x="1005" y="11195"/>
                  </a:lnTo>
                  <a:lnTo>
                    <a:pt x="942" y="11237"/>
                  </a:lnTo>
                  <a:lnTo>
                    <a:pt x="837" y="11321"/>
                  </a:lnTo>
                  <a:lnTo>
                    <a:pt x="837" y="11446"/>
                  </a:lnTo>
                  <a:lnTo>
                    <a:pt x="858" y="11530"/>
                  </a:lnTo>
                  <a:lnTo>
                    <a:pt x="795" y="11467"/>
                  </a:lnTo>
                  <a:lnTo>
                    <a:pt x="753" y="11341"/>
                  </a:lnTo>
                  <a:lnTo>
                    <a:pt x="712" y="11341"/>
                  </a:lnTo>
                  <a:lnTo>
                    <a:pt x="628" y="11467"/>
                  </a:lnTo>
                  <a:lnTo>
                    <a:pt x="586" y="11509"/>
                  </a:lnTo>
                  <a:lnTo>
                    <a:pt x="691" y="11530"/>
                  </a:lnTo>
                  <a:lnTo>
                    <a:pt x="586" y="11655"/>
                  </a:lnTo>
                  <a:lnTo>
                    <a:pt x="502" y="11655"/>
                  </a:lnTo>
                  <a:lnTo>
                    <a:pt x="481" y="11739"/>
                  </a:lnTo>
                  <a:lnTo>
                    <a:pt x="523" y="11760"/>
                  </a:lnTo>
                  <a:lnTo>
                    <a:pt x="691" y="11760"/>
                  </a:lnTo>
                  <a:lnTo>
                    <a:pt x="733" y="11823"/>
                  </a:lnTo>
                  <a:lnTo>
                    <a:pt x="607" y="11844"/>
                  </a:lnTo>
                  <a:lnTo>
                    <a:pt x="586" y="11885"/>
                  </a:lnTo>
                  <a:lnTo>
                    <a:pt x="544" y="11969"/>
                  </a:lnTo>
                  <a:lnTo>
                    <a:pt x="440" y="11885"/>
                  </a:lnTo>
                  <a:lnTo>
                    <a:pt x="398" y="11927"/>
                  </a:lnTo>
                  <a:lnTo>
                    <a:pt x="377" y="12032"/>
                  </a:lnTo>
                  <a:lnTo>
                    <a:pt x="335" y="11885"/>
                  </a:lnTo>
                  <a:lnTo>
                    <a:pt x="272" y="11948"/>
                  </a:lnTo>
                  <a:lnTo>
                    <a:pt x="168" y="12074"/>
                  </a:lnTo>
                  <a:lnTo>
                    <a:pt x="209" y="12178"/>
                  </a:lnTo>
                  <a:lnTo>
                    <a:pt x="335" y="12367"/>
                  </a:lnTo>
                  <a:lnTo>
                    <a:pt x="398" y="12262"/>
                  </a:lnTo>
                  <a:lnTo>
                    <a:pt x="419" y="12283"/>
                  </a:lnTo>
                  <a:lnTo>
                    <a:pt x="502" y="12262"/>
                  </a:lnTo>
                  <a:lnTo>
                    <a:pt x="481" y="12199"/>
                  </a:lnTo>
                  <a:lnTo>
                    <a:pt x="523" y="12095"/>
                  </a:lnTo>
                  <a:lnTo>
                    <a:pt x="649" y="12178"/>
                  </a:lnTo>
                  <a:lnTo>
                    <a:pt x="607" y="12241"/>
                  </a:lnTo>
                  <a:lnTo>
                    <a:pt x="649" y="12304"/>
                  </a:lnTo>
                  <a:lnTo>
                    <a:pt x="628" y="12388"/>
                  </a:lnTo>
                  <a:lnTo>
                    <a:pt x="586" y="12450"/>
                  </a:lnTo>
                  <a:lnTo>
                    <a:pt x="628" y="12597"/>
                  </a:lnTo>
                  <a:lnTo>
                    <a:pt x="691" y="12555"/>
                  </a:lnTo>
                  <a:lnTo>
                    <a:pt x="816" y="12513"/>
                  </a:lnTo>
                  <a:lnTo>
                    <a:pt x="900" y="12597"/>
                  </a:lnTo>
                  <a:lnTo>
                    <a:pt x="753" y="12597"/>
                  </a:lnTo>
                  <a:lnTo>
                    <a:pt x="712" y="12639"/>
                  </a:lnTo>
                  <a:lnTo>
                    <a:pt x="753" y="12722"/>
                  </a:lnTo>
                  <a:lnTo>
                    <a:pt x="753" y="12785"/>
                  </a:lnTo>
                  <a:lnTo>
                    <a:pt x="544" y="12618"/>
                  </a:lnTo>
                  <a:lnTo>
                    <a:pt x="481" y="12639"/>
                  </a:lnTo>
                  <a:lnTo>
                    <a:pt x="419" y="12597"/>
                  </a:lnTo>
                  <a:lnTo>
                    <a:pt x="314" y="12597"/>
                  </a:lnTo>
                  <a:lnTo>
                    <a:pt x="314" y="12701"/>
                  </a:lnTo>
                  <a:lnTo>
                    <a:pt x="272" y="12764"/>
                  </a:lnTo>
                  <a:lnTo>
                    <a:pt x="419" y="12994"/>
                  </a:lnTo>
                  <a:lnTo>
                    <a:pt x="523" y="13015"/>
                  </a:lnTo>
                  <a:lnTo>
                    <a:pt x="691" y="13141"/>
                  </a:lnTo>
                  <a:lnTo>
                    <a:pt x="900" y="13245"/>
                  </a:lnTo>
                  <a:lnTo>
                    <a:pt x="921" y="13308"/>
                  </a:lnTo>
                  <a:lnTo>
                    <a:pt x="858" y="13329"/>
                  </a:lnTo>
                  <a:lnTo>
                    <a:pt x="963" y="13413"/>
                  </a:lnTo>
                  <a:lnTo>
                    <a:pt x="1026" y="13392"/>
                  </a:lnTo>
                  <a:lnTo>
                    <a:pt x="1005" y="13287"/>
                  </a:lnTo>
                  <a:lnTo>
                    <a:pt x="1067" y="13287"/>
                  </a:lnTo>
                  <a:lnTo>
                    <a:pt x="1151" y="13329"/>
                  </a:lnTo>
                  <a:lnTo>
                    <a:pt x="1130" y="13350"/>
                  </a:lnTo>
                  <a:lnTo>
                    <a:pt x="1235" y="13497"/>
                  </a:lnTo>
                  <a:lnTo>
                    <a:pt x="1277" y="13434"/>
                  </a:lnTo>
                  <a:lnTo>
                    <a:pt x="1339" y="13455"/>
                  </a:lnTo>
                  <a:lnTo>
                    <a:pt x="1444" y="13413"/>
                  </a:lnTo>
                  <a:lnTo>
                    <a:pt x="1570" y="13308"/>
                  </a:lnTo>
                  <a:lnTo>
                    <a:pt x="1632" y="13287"/>
                  </a:lnTo>
                  <a:lnTo>
                    <a:pt x="1653" y="13225"/>
                  </a:lnTo>
                  <a:lnTo>
                    <a:pt x="1674" y="13245"/>
                  </a:lnTo>
                  <a:lnTo>
                    <a:pt x="1695" y="13329"/>
                  </a:lnTo>
                  <a:lnTo>
                    <a:pt x="1779" y="13329"/>
                  </a:lnTo>
                  <a:lnTo>
                    <a:pt x="1988" y="13120"/>
                  </a:lnTo>
                  <a:lnTo>
                    <a:pt x="1967" y="13078"/>
                  </a:lnTo>
                  <a:lnTo>
                    <a:pt x="1883" y="12932"/>
                  </a:lnTo>
                  <a:lnTo>
                    <a:pt x="2051" y="13036"/>
                  </a:lnTo>
                  <a:lnTo>
                    <a:pt x="2155" y="12911"/>
                  </a:lnTo>
                  <a:lnTo>
                    <a:pt x="2114" y="12890"/>
                  </a:lnTo>
                  <a:lnTo>
                    <a:pt x="2197" y="12827"/>
                  </a:lnTo>
                  <a:lnTo>
                    <a:pt x="2176" y="12764"/>
                  </a:lnTo>
                  <a:lnTo>
                    <a:pt x="2281" y="12701"/>
                  </a:lnTo>
                  <a:lnTo>
                    <a:pt x="2386" y="12681"/>
                  </a:lnTo>
                  <a:lnTo>
                    <a:pt x="2386" y="12597"/>
                  </a:lnTo>
                  <a:lnTo>
                    <a:pt x="2302" y="12492"/>
                  </a:lnTo>
                  <a:lnTo>
                    <a:pt x="2323" y="12409"/>
                  </a:lnTo>
                  <a:lnTo>
                    <a:pt x="2260" y="12304"/>
                  </a:lnTo>
                  <a:lnTo>
                    <a:pt x="2155" y="12241"/>
                  </a:lnTo>
                  <a:lnTo>
                    <a:pt x="2176" y="12157"/>
                  </a:lnTo>
                  <a:lnTo>
                    <a:pt x="2218" y="12178"/>
                  </a:lnTo>
                  <a:lnTo>
                    <a:pt x="2323" y="12304"/>
                  </a:lnTo>
                  <a:lnTo>
                    <a:pt x="2386" y="12471"/>
                  </a:lnTo>
                  <a:lnTo>
                    <a:pt x="2406" y="12492"/>
                  </a:lnTo>
                  <a:lnTo>
                    <a:pt x="2490" y="12513"/>
                  </a:lnTo>
                  <a:lnTo>
                    <a:pt x="2469" y="12576"/>
                  </a:lnTo>
                  <a:lnTo>
                    <a:pt x="2511" y="12639"/>
                  </a:lnTo>
                  <a:lnTo>
                    <a:pt x="2616" y="12597"/>
                  </a:lnTo>
                  <a:lnTo>
                    <a:pt x="2595" y="12513"/>
                  </a:lnTo>
                  <a:lnTo>
                    <a:pt x="2532" y="12492"/>
                  </a:lnTo>
                  <a:lnTo>
                    <a:pt x="2595" y="12409"/>
                  </a:lnTo>
                  <a:lnTo>
                    <a:pt x="2678" y="12492"/>
                  </a:lnTo>
                  <a:lnTo>
                    <a:pt x="2699" y="12555"/>
                  </a:lnTo>
                  <a:lnTo>
                    <a:pt x="2825" y="12409"/>
                  </a:lnTo>
                  <a:lnTo>
                    <a:pt x="2846" y="12283"/>
                  </a:lnTo>
                  <a:lnTo>
                    <a:pt x="2825" y="12178"/>
                  </a:lnTo>
                  <a:lnTo>
                    <a:pt x="2741" y="12157"/>
                  </a:lnTo>
                  <a:lnTo>
                    <a:pt x="2720" y="12074"/>
                  </a:lnTo>
                  <a:lnTo>
                    <a:pt x="2783" y="12053"/>
                  </a:lnTo>
                  <a:lnTo>
                    <a:pt x="2783" y="11990"/>
                  </a:lnTo>
                  <a:lnTo>
                    <a:pt x="2825" y="11990"/>
                  </a:lnTo>
                  <a:lnTo>
                    <a:pt x="2888" y="11948"/>
                  </a:lnTo>
                  <a:lnTo>
                    <a:pt x="2825" y="11865"/>
                  </a:lnTo>
                  <a:lnTo>
                    <a:pt x="2825" y="11760"/>
                  </a:lnTo>
                  <a:lnTo>
                    <a:pt x="2909" y="11718"/>
                  </a:lnTo>
                  <a:lnTo>
                    <a:pt x="2992" y="11781"/>
                  </a:lnTo>
                  <a:lnTo>
                    <a:pt x="2930" y="11885"/>
                  </a:lnTo>
                  <a:lnTo>
                    <a:pt x="2950" y="12032"/>
                  </a:lnTo>
                  <a:lnTo>
                    <a:pt x="2930" y="12095"/>
                  </a:lnTo>
                  <a:lnTo>
                    <a:pt x="2992" y="12199"/>
                  </a:lnTo>
                  <a:lnTo>
                    <a:pt x="3013" y="12283"/>
                  </a:lnTo>
                  <a:lnTo>
                    <a:pt x="3118" y="12409"/>
                  </a:lnTo>
                  <a:lnTo>
                    <a:pt x="3264" y="12409"/>
                  </a:lnTo>
                  <a:lnTo>
                    <a:pt x="3327" y="12450"/>
                  </a:lnTo>
                  <a:lnTo>
                    <a:pt x="3264" y="12492"/>
                  </a:lnTo>
                  <a:lnTo>
                    <a:pt x="3348" y="12555"/>
                  </a:lnTo>
                  <a:lnTo>
                    <a:pt x="3432" y="12639"/>
                  </a:lnTo>
                  <a:lnTo>
                    <a:pt x="3474" y="12555"/>
                  </a:lnTo>
                  <a:lnTo>
                    <a:pt x="3453" y="12178"/>
                  </a:lnTo>
                  <a:lnTo>
                    <a:pt x="3369" y="12032"/>
                  </a:lnTo>
                  <a:lnTo>
                    <a:pt x="3432" y="11948"/>
                  </a:lnTo>
                  <a:lnTo>
                    <a:pt x="3515" y="11885"/>
                  </a:lnTo>
                  <a:lnTo>
                    <a:pt x="3432" y="11781"/>
                  </a:lnTo>
                  <a:lnTo>
                    <a:pt x="3474" y="11718"/>
                  </a:lnTo>
                  <a:lnTo>
                    <a:pt x="3662" y="11676"/>
                  </a:lnTo>
                  <a:lnTo>
                    <a:pt x="3683" y="11593"/>
                  </a:lnTo>
                  <a:lnTo>
                    <a:pt x="3683" y="11467"/>
                  </a:lnTo>
                  <a:lnTo>
                    <a:pt x="3766" y="11321"/>
                  </a:lnTo>
                  <a:lnTo>
                    <a:pt x="3683" y="11195"/>
                  </a:lnTo>
                  <a:lnTo>
                    <a:pt x="3662" y="10923"/>
                  </a:lnTo>
                  <a:lnTo>
                    <a:pt x="3536" y="10714"/>
                  </a:lnTo>
                  <a:lnTo>
                    <a:pt x="3557" y="10609"/>
                  </a:lnTo>
                  <a:lnTo>
                    <a:pt x="3829" y="10525"/>
                  </a:lnTo>
                  <a:lnTo>
                    <a:pt x="3829" y="10358"/>
                  </a:lnTo>
                  <a:lnTo>
                    <a:pt x="3871" y="10212"/>
                  </a:lnTo>
                  <a:lnTo>
                    <a:pt x="3662" y="10002"/>
                  </a:lnTo>
                  <a:lnTo>
                    <a:pt x="3515" y="9898"/>
                  </a:lnTo>
                  <a:lnTo>
                    <a:pt x="3515" y="9688"/>
                  </a:lnTo>
                  <a:lnTo>
                    <a:pt x="3536" y="9479"/>
                  </a:lnTo>
                  <a:lnTo>
                    <a:pt x="3515" y="9249"/>
                  </a:lnTo>
                  <a:lnTo>
                    <a:pt x="3453" y="9103"/>
                  </a:lnTo>
                  <a:lnTo>
                    <a:pt x="3515" y="8914"/>
                  </a:lnTo>
                  <a:lnTo>
                    <a:pt x="3453" y="8621"/>
                  </a:lnTo>
                  <a:lnTo>
                    <a:pt x="3411" y="8308"/>
                  </a:lnTo>
                  <a:lnTo>
                    <a:pt x="3453" y="8077"/>
                  </a:lnTo>
                  <a:lnTo>
                    <a:pt x="3578" y="7847"/>
                  </a:lnTo>
                  <a:lnTo>
                    <a:pt x="3683" y="7764"/>
                  </a:lnTo>
                  <a:lnTo>
                    <a:pt x="3850" y="7784"/>
                  </a:lnTo>
                  <a:lnTo>
                    <a:pt x="4059" y="7805"/>
                  </a:lnTo>
                  <a:lnTo>
                    <a:pt x="4164" y="7680"/>
                  </a:lnTo>
                  <a:lnTo>
                    <a:pt x="4143" y="7450"/>
                  </a:lnTo>
                  <a:lnTo>
                    <a:pt x="4080" y="7366"/>
                  </a:lnTo>
                  <a:lnTo>
                    <a:pt x="4080" y="7240"/>
                  </a:lnTo>
                  <a:lnTo>
                    <a:pt x="4290" y="6738"/>
                  </a:lnTo>
                  <a:lnTo>
                    <a:pt x="4290" y="6487"/>
                  </a:lnTo>
                  <a:lnTo>
                    <a:pt x="4352" y="6215"/>
                  </a:lnTo>
                  <a:lnTo>
                    <a:pt x="4394" y="6069"/>
                  </a:lnTo>
                  <a:lnTo>
                    <a:pt x="4394" y="5901"/>
                  </a:lnTo>
                  <a:lnTo>
                    <a:pt x="4311" y="5818"/>
                  </a:lnTo>
                  <a:lnTo>
                    <a:pt x="4311" y="5692"/>
                  </a:lnTo>
                  <a:lnTo>
                    <a:pt x="4499" y="5587"/>
                  </a:lnTo>
                  <a:lnTo>
                    <a:pt x="4708" y="5567"/>
                  </a:lnTo>
                  <a:lnTo>
                    <a:pt x="4792" y="5483"/>
                  </a:lnTo>
                  <a:lnTo>
                    <a:pt x="4813" y="5357"/>
                  </a:lnTo>
                  <a:lnTo>
                    <a:pt x="4980" y="5064"/>
                  </a:lnTo>
                  <a:lnTo>
                    <a:pt x="5127" y="4855"/>
                  </a:lnTo>
                  <a:lnTo>
                    <a:pt x="5189" y="4730"/>
                  </a:lnTo>
                  <a:lnTo>
                    <a:pt x="5106" y="4541"/>
                  </a:lnTo>
                  <a:lnTo>
                    <a:pt x="5043" y="4458"/>
                  </a:lnTo>
                  <a:lnTo>
                    <a:pt x="5043" y="4206"/>
                  </a:lnTo>
                  <a:lnTo>
                    <a:pt x="5127" y="4186"/>
                  </a:lnTo>
                  <a:lnTo>
                    <a:pt x="5189" y="4081"/>
                  </a:lnTo>
                  <a:lnTo>
                    <a:pt x="5231" y="3934"/>
                  </a:lnTo>
                  <a:lnTo>
                    <a:pt x="5315" y="3893"/>
                  </a:lnTo>
                  <a:lnTo>
                    <a:pt x="5399" y="3704"/>
                  </a:lnTo>
                  <a:lnTo>
                    <a:pt x="5524" y="3600"/>
                  </a:lnTo>
                  <a:lnTo>
                    <a:pt x="5629" y="3683"/>
                  </a:lnTo>
                  <a:lnTo>
                    <a:pt x="5712" y="3725"/>
                  </a:lnTo>
                  <a:lnTo>
                    <a:pt x="5754" y="3725"/>
                  </a:lnTo>
                  <a:lnTo>
                    <a:pt x="5859" y="3621"/>
                  </a:lnTo>
                  <a:lnTo>
                    <a:pt x="5775" y="3516"/>
                  </a:lnTo>
                  <a:lnTo>
                    <a:pt x="5859" y="3474"/>
                  </a:lnTo>
                  <a:lnTo>
                    <a:pt x="5859" y="3390"/>
                  </a:lnTo>
                  <a:lnTo>
                    <a:pt x="5880" y="3349"/>
                  </a:lnTo>
                  <a:lnTo>
                    <a:pt x="5775" y="3181"/>
                  </a:lnTo>
                  <a:lnTo>
                    <a:pt x="5838" y="3160"/>
                  </a:lnTo>
                  <a:lnTo>
                    <a:pt x="6026" y="3160"/>
                  </a:lnTo>
                  <a:lnTo>
                    <a:pt x="6152" y="3077"/>
                  </a:lnTo>
                  <a:lnTo>
                    <a:pt x="6340" y="3139"/>
                  </a:lnTo>
                  <a:lnTo>
                    <a:pt x="6445" y="3202"/>
                  </a:lnTo>
                  <a:lnTo>
                    <a:pt x="6570" y="3223"/>
                  </a:lnTo>
                  <a:lnTo>
                    <a:pt x="6654" y="3286"/>
                  </a:lnTo>
                  <a:lnTo>
                    <a:pt x="6696" y="3265"/>
                  </a:lnTo>
                  <a:lnTo>
                    <a:pt x="6759" y="3307"/>
                  </a:lnTo>
                  <a:lnTo>
                    <a:pt x="6759" y="3160"/>
                  </a:lnTo>
                  <a:lnTo>
                    <a:pt x="6696" y="3077"/>
                  </a:lnTo>
                  <a:lnTo>
                    <a:pt x="6717" y="2888"/>
                  </a:lnTo>
                  <a:lnTo>
                    <a:pt x="6800" y="2846"/>
                  </a:lnTo>
                  <a:lnTo>
                    <a:pt x="6779" y="2700"/>
                  </a:lnTo>
                  <a:lnTo>
                    <a:pt x="6696" y="2658"/>
                  </a:lnTo>
                  <a:lnTo>
                    <a:pt x="6675" y="2554"/>
                  </a:lnTo>
                  <a:lnTo>
                    <a:pt x="6675" y="2554"/>
                  </a:lnTo>
                  <a:lnTo>
                    <a:pt x="6800" y="2616"/>
                  </a:lnTo>
                  <a:lnTo>
                    <a:pt x="6926" y="2574"/>
                  </a:lnTo>
                  <a:lnTo>
                    <a:pt x="6989" y="2554"/>
                  </a:lnTo>
                  <a:lnTo>
                    <a:pt x="7010" y="2533"/>
                  </a:lnTo>
                  <a:lnTo>
                    <a:pt x="7072" y="2533"/>
                  </a:lnTo>
                  <a:lnTo>
                    <a:pt x="7093" y="2512"/>
                  </a:lnTo>
                  <a:lnTo>
                    <a:pt x="7072" y="2428"/>
                  </a:lnTo>
                  <a:lnTo>
                    <a:pt x="7093" y="2323"/>
                  </a:lnTo>
                  <a:lnTo>
                    <a:pt x="7177" y="2261"/>
                  </a:lnTo>
                  <a:lnTo>
                    <a:pt x="7282" y="2261"/>
                  </a:lnTo>
                  <a:lnTo>
                    <a:pt x="7344" y="2407"/>
                  </a:lnTo>
                  <a:lnTo>
                    <a:pt x="7616" y="2616"/>
                  </a:lnTo>
                  <a:lnTo>
                    <a:pt x="7637" y="2742"/>
                  </a:lnTo>
                  <a:lnTo>
                    <a:pt x="7742" y="2846"/>
                  </a:lnTo>
                  <a:lnTo>
                    <a:pt x="7909" y="2930"/>
                  </a:lnTo>
                  <a:lnTo>
                    <a:pt x="8160" y="2930"/>
                  </a:lnTo>
                  <a:lnTo>
                    <a:pt x="8328" y="2784"/>
                  </a:lnTo>
                  <a:lnTo>
                    <a:pt x="8391" y="2700"/>
                  </a:lnTo>
                  <a:lnTo>
                    <a:pt x="8495" y="2700"/>
                  </a:lnTo>
                  <a:lnTo>
                    <a:pt x="8704" y="2846"/>
                  </a:lnTo>
                  <a:lnTo>
                    <a:pt x="8851" y="2867"/>
                  </a:lnTo>
                  <a:lnTo>
                    <a:pt x="8893" y="2742"/>
                  </a:lnTo>
                  <a:lnTo>
                    <a:pt x="8976" y="2679"/>
                  </a:lnTo>
                  <a:lnTo>
                    <a:pt x="9060" y="2616"/>
                  </a:lnTo>
                  <a:lnTo>
                    <a:pt x="9165" y="2616"/>
                  </a:lnTo>
                  <a:lnTo>
                    <a:pt x="9269" y="2554"/>
                  </a:lnTo>
                  <a:lnTo>
                    <a:pt x="9311" y="2470"/>
                  </a:lnTo>
                  <a:lnTo>
                    <a:pt x="9269" y="2365"/>
                  </a:lnTo>
                  <a:lnTo>
                    <a:pt x="9207" y="2219"/>
                  </a:lnTo>
                  <a:lnTo>
                    <a:pt x="9228" y="1905"/>
                  </a:lnTo>
                  <a:lnTo>
                    <a:pt x="9290" y="1821"/>
                  </a:lnTo>
                  <a:lnTo>
                    <a:pt x="9228" y="1717"/>
                  </a:lnTo>
                  <a:lnTo>
                    <a:pt x="9290" y="1696"/>
                  </a:lnTo>
                  <a:lnTo>
                    <a:pt x="9395" y="1570"/>
                  </a:lnTo>
                  <a:lnTo>
                    <a:pt x="9374" y="1507"/>
                  </a:lnTo>
                  <a:lnTo>
                    <a:pt x="9500" y="1424"/>
                  </a:lnTo>
                  <a:lnTo>
                    <a:pt x="9646" y="1486"/>
                  </a:lnTo>
                  <a:lnTo>
                    <a:pt x="9730" y="1466"/>
                  </a:lnTo>
                  <a:lnTo>
                    <a:pt x="9730" y="1403"/>
                  </a:lnTo>
                  <a:lnTo>
                    <a:pt x="9813" y="1298"/>
                  </a:lnTo>
                  <a:lnTo>
                    <a:pt x="10065" y="1298"/>
                  </a:lnTo>
                  <a:lnTo>
                    <a:pt x="10169" y="1382"/>
                  </a:lnTo>
                  <a:lnTo>
                    <a:pt x="10316" y="1528"/>
                  </a:lnTo>
                  <a:lnTo>
                    <a:pt x="10378" y="1633"/>
                  </a:lnTo>
                  <a:lnTo>
                    <a:pt x="10525" y="1654"/>
                  </a:lnTo>
                  <a:lnTo>
                    <a:pt x="10692" y="1696"/>
                  </a:lnTo>
                  <a:lnTo>
                    <a:pt x="10755" y="1800"/>
                  </a:lnTo>
                  <a:lnTo>
                    <a:pt x="10860" y="1905"/>
                  </a:lnTo>
                  <a:lnTo>
                    <a:pt x="10839" y="2030"/>
                  </a:lnTo>
                  <a:lnTo>
                    <a:pt x="10734" y="2177"/>
                  </a:lnTo>
                  <a:lnTo>
                    <a:pt x="10755" y="2428"/>
                  </a:lnTo>
                  <a:lnTo>
                    <a:pt x="10839" y="2428"/>
                  </a:lnTo>
                  <a:lnTo>
                    <a:pt x="10839" y="2219"/>
                  </a:lnTo>
                  <a:lnTo>
                    <a:pt x="10985" y="2051"/>
                  </a:lnTo>
                  <a:lnTo>
                    <a:pt x="11111" y="2030"/>
                  </a:lnTo>
                  <a:lnTo>
                    <a:pt x="11194" y="1926"/>
                  </a:lnTo>
                  <a:lnTo>
                    <a:pt x="11194" y="1779"/>
                  </a:lnTo>
                  <a:lnTo>
                    <a:pt x="11299" y="1738"/>
                  </a:lnTo>
                  <a:lnTo>
                    <a:pt x="11404" y="1800"/>
                  </a:lnTo>
                  <a:lnTo>
                    <a:pt x="11487" y="1717"/>
                  </a:lnTo>
                  <a:lnTo>
                    <a:pt x="11487" y="1591"/>
                  </a:lnTo>
                  <a:lnTo>
                    <a:pt x="11425" y="1591"/>
                  </a:lnTo>
                  <a:lnTo>
                    <a:pt x="11362" y="1507"/>
                  </a:lnTo>
                  <a:lnTo>
                    <a:pt x="11299" y="1507"/>
                  </a:lnTo>
                  <a:lnTo>
                    <a:pt x="11278" y="1528"/>
                  </a:lnTo>
                  <a:lnTo>
                    <a:pt x="11278" y="1612"/>
                  </a:lnTo>
                  <a:lnTo>
                    <a:pt x="11215" y="1570"/>
                  </a:lnTo>
                  <a:lnTo>
                    <a:pt x="11194" y="1507"/>
                  </a:lnTo>
                  <a:lnTo>
                    <a:pt x="11153" y="1507"/>
                  </a:lnTo>
                  <a:lnTo>
                    <a:pt x="11153" y="1570"/>
                  </a:lnTo>
                  <a:lnTo>
                    <a:pt x="11111" y="1696"/>
                  </a:lnTo>
                  <a:lnTo>
                    <a:pt x="11090" y="1654"/>
                  </a:lnTo>
                  <a:lnTo>
                    <a:pt x="11048" y="1591"/>
                  </a:lnTo>
                  <a:lnTo>
                    <a:pt x="10964" y="1633"/>
                  </a:lnTo>
                  <a:lnTo>
                    <a:pt x="10943" y="1696"/>
                  </a:lnTo>
                  <a:lnTo>
                    <a:pt x="10901" y="1612"/>
                  </a:lnTo>
                  <a:lnTo>
                    <a:pt x="10881" y="1486"/>
                  </a:lnTo>
                  <a:lnTo>
                    <a:pt x="10839" y="1486"/>
                  </a:lnTo>
                  <a:lnTo>
                    <a:pt x="10776" y="1361"/>
                  </a:lnTo>
                  <a:lnTo>
                    <a:pt x="10734" y="1319"/>
                  </a:lnTo>
                  <a:lnTo>
                    <a:pt x="10650" y="1319"/>
                  </a:lnTo>
                  <a:lnTo>
                    <a:pt x="10567" y="1298"/>
                  </a:lnTo>
                  <a:lnTo>
                    <a:pt x="10420" y="1277"/>
                  </a:lnTo>
                  <a:lnTo>
                    <a:pt x="10357" y="1193"/>
                  </a:lnTo>
                  <a:lnTo>
                    <a:pt x="10378" y="1173"/>
                  </a:lnTo>
                  <a:lnTo>
                    <a:pt x="10546" y="1214"/>
                  </a:lnTo>
                  <a:lnTo>
                    <a:pt x="10692" y="1193"/>
                  </a:lnTo>
                  <a:lnTo>
                    <a:pt x="10797" y="1214"/>
                  </a:lnTo>
                  <a:lnTo>
                    <a:pt x="11048" y="1256"/>
                  </a:lnTo>
                  <a:lnTo>
                    <a:pt x="11194" y="1193"/>
                  </a:lnTo>
                  <a:lnTo>
                    <a:pt x="11299" y="984"/>
                  </a:lnTo>
                  <a:lnTo>
                    <a:pt x="11508" y="942"/>
                  </a:lnTo>
                  <a:lnTo>
                    <a:pt x="11613" y="859"/>
                  </a:lnTo>
                  <a:lnTo>
                    <a:pt x="11613" y="838"/>
                  </a:lnTo>
                  <a:lnTo>
                    <a:pt x="11529" y="796"/>
                  </a:lnTo>
                  <a:lnTo>
                    <a:pt x="11508" y="754"/>
                  </a:lnTo>
                  <a:lnTo>
                    <a:pt x="11425" y="733"/>
                  </a:lnTo>
                  <a:lnTo>
                    <a:pt x="11320" y="754"/>
                  </a:lnTo>
                  <a:lnTo>
                    <a:pt x="11194" y="608"/>
                  </a:lnTo>
                  <a:lnTo>
                    <a:pt x="11111" y="608"/>
                  </a:lnTo>
                  <a:lnTo>
                    <a:pt x="11006" y="733"/>
                  </a:lnTo>
                  <a:lnTo>
                    <a:pt x="10964" y="733"/>
                  </a:lnTo>
                  <a:lnTo>
                    <a:pt x="10943" y="691"/>
                  </a:lnTo>
                  <a:lnTo>
                    <a:pt x="11048" y="649"/>
                  </a:lnTo>
                  <a:lnTo>
                    <a:pt x="11048" y="566"/>
                  </a:lnTo>
                  <a:lnTo>
                    <a:pt x="10943" y="524"/>
                  </a:lnTo>
                  <a:lnTo>
                    <a:pt x="10901" y="482"/>
                  </a:lnTo>
                  <a:lnTo>
                    <a:pt x="10839" y="482"/>
                  </a:lnTo>
                  <a:lnTo>
                    <a:pt x="10776" y="608"/>
                  </a:lnTo>
                  <a:lnTo>
                    <a:pt x="10734" y="608"/>
                  </a:lnTo>
                  <a:lnTo>
                    <a:pt x="10734" y="524"/>
                  </a:lnTo>
                  <a:lnTo>
                    <a:pt x="10671" y="545"/>
                  </a:lnTo>
                  <a:lnTo>
                    <a:pt x="10650" y="587"/>
                  </a:lnTo>
                  <a:lnTo>
                    <a:pt x="10588" y="587"/>
                  </a:lnTo>
                  <a:lnTo>
                    <a:pt x="10567" y="545"/>
                  </a:lnTo>
                  <a:lnTo>
                    <a:pt x="10650" y="482"/>
                  </a:lnTo>
                  <a:lnTo>
                    <a:pt x="10650" y="419"/>
                  </a:lnTo>
                  <a:lnTo>
                    <a:pt x="10546" y="357"/>
                  </a:lnTo>
                  <a:lnTo>
                    <a:pt x="10420" y="357"/>
                  </a:lnTo>
                  <a:lnTo>
                    <a:pt x="10357" y="377"/>
                  </a:lnTo>
                  <a:lnTo>
                    <a:pt x="10337" y="545"/>
                  </a:lnTo>
                  <a:lnTo>
                    <a:pt x="10253" y="587"/>
                  </a:lnTo>
                  <a:lnTo>
                    <a:pt x="10253" y="649"/>
                  </a:lnTo>
                  <a:lnTo>
                    <a:pt x="10316" y="796"/>
                  </a:lnTo>
                  <a:lnTo>
                    <a:pt x="10316" y="880"/>
                  </a:lnTo>
                  <a:lnTo>
                    <a:pt x="10253" y="942"/>
                  </a:lnTo>
                  <a:lnTo>
                    <a:pt x="10211" y="838"/>
                  </a:lnTo>
                  <a:lnTo>
                    <a:pt x="10127" y="838"/>
                  </a:lnTo>
                  <a:lnTo>
                    <a:pt x="10127" y="859"/>
                  </a:lnTo>
                  <a:lnTo>
                    <a:pt x="10023" y="838"/>
                  </a:lnTo>
                  <a:lnTo>
                    <a:pt x="9897" y="901"/>
                  </a:lnTo>
                  <a:lnTo>
                    <a:pt x="9897" y="901"/>
                  </a:lnTo>
                  <a:lnTo>
                    <a:pt x="10002" y="754"/>
                  </a:lnTo>
                  <a:lnTo>
                    <a:pt x="10065" y="733"/>
                  </a:lnTo>
                  <a:lnTo>
                    <a:pt x="10127" y="608"/>
                  </a:lnTo>
                  <a:lnTo>
                    <a:pt x="10127" y="566"/>
                  </a:lnTo>
                  <a:lnTo>
                    <a:pt x="10065" y="566"/>
                  </a:lnTo>
                  <a:lnTo>
                    <a:pt x="9960" y="649"/>
                  </a:lnTo>
                  <a:lnTo>
                    <a:pt x="9897" y="649"/>
                  </a:lnTo>
                  <a:lnTo>
                    <a:pt x="9918" y="587"/>
                  </a:lnTo>
                  <a:lnTo>
                    <a:pt x="10002" y="524"/>
                  </a:lnTo>
                  <a:lnTo>
                    <a:pt x="10002" y="482"/>
                  </a:lnTo>
                  <a:lnTo>
                    <a:pt x="9897" y="461"/>
                  </a:lnTo>
                  <a:lnTo>
                    <a:pt x="9855" y="419"/>
                  </a:lnTo>
                  <a:lnTo>
                    <a:pt x="9960" y="377"/>
                  </a:lnTo>
                  <a:lnTo>
                    <a:pt x="10002" y="419"/>
                  </a:lnTo>
                  <a:lnTo>
                    <a:pt x="10127" y="419"/>
                  </a:lnTo>
                  <a:lnTo>
                    <a:pt x="10169" y="231"/>
                  </a:lnTo>
                  <a:lnTo>
                    <a:pt x="10169" y="168"/>
                  </a:lnTo>
                  <a:lnTo>
                    <a:pt x="10044" y="210"/>
                  </a:lnTo>
                  <a:lnTo>
                    <a:pt x="10002" y="147"/>
                  </a:lnTo>
                  <a:lnTo>
                    <a:pt x="10023" y="64"/>
                  </a:lnTo>
                  <a:lnTo>
                    <a:pt x="10002" y="1"/>
                  </a:lnTo>
                  <a:lnTo>
                    <a:pt x="9918" y="64"/>
                  </a:lnTo>
                  <a:lnTo>
                    <a:pt x="9855" y="64"/>
                  </a:lnTo>
                  <a:lnTo>
                    <a:pt x="979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82"/>
            <p:cNvSpPr/>
            <p:nvPr/>
          </p:nvSpPr>
          <p:spPr>
            <a:xfrm>
              <a:off x="3810372" y="2589242"/>
              <a:ext cx="68528" cy="147786"/>
            </a:xfrm>
            <a:custGeom>
              <a:avLst/>
              <a:gdLst/>
              <a:ahLst/>
              <a:cxnLst/>
              <a:rect l="l" t="t" r="r" b="b"/>
              <a:pathLst>
                <a:path w="5755" h="12995" extrusionOk="0">
                  <a:moveTo>
                    <a:pt x="3788" y="1"/>
                  </a:moveTo>
                  <a:lnTo>
                    <a:pt x="3725" y="21"/>
                  </a:lnTo>
                  <a:lnTo>
                    <a:pt x="3599" y="63"/>
                  </a:lnTo>
                  <a:lnTo>
                    <a:pt x="3474" y="1"/>
                  </a:lnTo>
                  <a:lnTo>
                    <a:pt x="3474" y="1"/>
                  </a:lnTo>
                  <a:lnTo>
                    <a:pt x="3495" y="105"/>
                  </a:lnTo>
                  <a:lnTo>
                    <a:pt x="3578" y="147"/>
                  </a:lnTo>
                  <a:lnTo>
                    <a:pt x="3599" y="293"/>
                  </a:lnTo>
                  <a:lnTo>
                    <a:pt x="3516" y="335"/>
                  </a:lnTo>
                  <a:lnTo>
                    <a:pt x="3495" y="524"/>
                  </a:lnTo>
                  <a:lnTo>
                    <a:pt x="3558" y="607"/>
                  </a:lnTo>
                  <a:lnTo>
                    <a:pt x="3558" y="754"/>
                  </a:lnTo>
                  <a:lnTo>
                    <a:pt x="3495" y="712"/>
                  </a:lnTo>
                  <a:lnTo>
                    <a:pt x="3453" y="733"/>
                  </a:lnTo>
                  <a:lnTo>
                    <a:pt x="3369" y="670"/>
                  </a:lnTo>
                  <a:lnTo>
                    <a:pt x="3244" y="649"/>
                  </a:lnTo>
                  <a:lnTo>
                    <a:pt x="3139" y="586"/>
                  </a:lnTo>
                  <a:lnTo>
                    <a:pt x="2951" y="524"/>
                  </a:lnTo>
                  <a:lnTo>
                    <a:pt x="2825" y="607"/>
                  </a:lnTo>
                  <a:lnTo>
                    <a:pt x="2637" y="607"/>
                  </a:lnTo>
                  <a:lnTo>
                    <a:pt x="2574" y="628"/>
                  </a:lnTo>
                  <a:lnTo>
                    <a:pt x="2679" y="796"/>
                  </a:lnTo>
                  <a:lnTo>
                    <a:pt x="2658" y="837"/>
                  </a:lnTo>
                  <a:lnTo>
                    <a:pt x="2658" y="921"/>
                  </a:lnTo>
                  <a:lnTo>
                    <a:pt x="2574" y="963"/>
                  </a:lnTo>
                  <a:lnTo>
                    <a:pt x="2658" y="1068"/>
                  </a:lnTo>
                  <a:lnTo>
                    <a:pt x="2553" y="1172"/>
                  </a:lnTo>
                  <a:lnTo>
                    <a:pt x="2511" y="1172"/>
                  </a:lnTo>
                  <a:lnTo>
                    <a:pt x="2428" y="1130"/>
                  </a:lnTo>
                  <a:lnTo>
                    <a:pt x="2323" y="1047"/>
                  </a:lnTo>
                  <a:lnTo>
                    <a:pt x="2198" y="1151"/>
                  </a:lnTo>
                  <a:lnTo>
                    <a:pt x="2114" y="1340"/>
                  </a:lnTo>
                  <a:lnTo>
                    <a:pt x="2030" y="1381"/>
                  </a:lnTo>
                  <a:lnTo>
                    <a:pt x="1988" y="1528"/>
                  </a:lnTo>
                  <a:lnTo>
                    <a:pt x="1926" y="1633"/>
                  </a:lnTo>
                  <a:lnTo>
                    <a:pt x="1842" y="1653"/>
                  </a:lnTo>
                  <a:lnTo>
                    <a:pt x="1842" y="1905"/>
                  </a:lnTo>
                  <a:lnTo>
                    <a:pt x="1905" y="1988"/>
                  </a:lnTo>
                  <a:lnTo>
                    <a:pt x="1988" y="2177"/>
                  </a:lnTo>
                  <a:lnTo>
                    <a:pt x="1926" y="2302"/>
                  </a:lnTo>
                  <a:lnTo>
                    <a:pt x="1779" y="2511"/>
                  </a:lnTo>
                  <a:lnTo>
                    <a:pt x="1612" y="2804"/>
                  </a:lnTo>
                  <a:lnTo>
                    <a:pt x="1591" y="2930"/>
                  </a:lnTo>
                  <a:lnTo>
                    <a:pt x="1507" y="3014"/>
                  </a:lnTo>
                  <a:lnTo>
                    <a:pt x="1298" y="3034"/>
                  </a:lnTo>
                  <a:lnTo>
                    <a:pt x="1110" y="3139"/>
                  </a:lnTo>
                  <a:lnTo>
                    <a:pt x="1110" y="3265"/>
                  </a:lnTo>
                  <a:lnTo>
                    <a:pt x="1193" y="3348"/>
                  </a:lnTo>
                  <a:lnTo>
                    <a:pt x="1193" y="3516"/>
                  </a:lnTo>
                  <a:lnTo>
                    <a:pt x="1151" y="3662"/>
                  </a:lnTo>
                  <a:lnTo>
                    <a:pt x="1089" y="3934"/>
                  </a:lnTo>
                  <a:lnTo>
                    <a:pt x="1089" y="4185"/>
                  </a:lnTo>
                  <a:lnTo>
                    <a:pt x="879" y="4687"/>
                  </a:lnTo>
                  <a:lnTo>
                    <a:pt x="879" y="4813"/>
                  </a:lnTo>
                  <a:lnTo>
                    <a:pt x="942" y="4897"/>
                  </a:lnTo>
                  <a:lnTo>
                    <a:pt x="963" y="5127"/>
                  </a:lnTo>
                  <a:lnTo>
                    <a:pt x="858" y="5252"/>
                  </a:lnTo>
                  <a:lnTo>
                    <a:pt x="649" y="5231"/>
                  </a:lnTo>
                  <a:lnTo>
                    <a:pt x="482" y="5211"/>
                  </a:lnTo>
                  <a:lnTo>
                    <a:pt x="377" y="5294"/>
                  </a:lnTo>
                  <a:lnTo>
                    <a:pt x="252" y="5524"/>
                  </a:lnTo>
                  <a:lnTo>
                    <a:pt x="210" y="5755"/>
                  </a:lnTo>
                  <a:lnTo>
                    <a:pt x="252" y="6068"/>
                  </a:lnTo>
                  <a:lnTo>
                    <a:pt x="314" y="6361"/>
                  </a:lnTo>
                  <a:lnTo>
                    <a:pt x="252" y="6550"/>
                  </a:lnTo>
                  <a:lnTo>
                    <a:pt x="314" y="6696"/>
                  </a:lnTo>
                  <a:lnTo>
                    <a:pt x="335" y="6926"/>
                  </a:lnTo>
                  <a:lnTo>
                    <a:pt x="314" y="7135"/>
                  </a:lnTo>
                  <a:lnTo>
                    <a:pt x="314" y="7345"/>
                  </a:lnTo>
                  <a:lnTo>
                    <a:pt x="461" y="7449"/>
                  </a:lnTo>
                  <a:lnTo>
                    <a:pt x="670" y="7659"/>
                  </a:lnTo>
                  <a:lnTo>
                    <a:pt x="628" y="7805"/>
                  </a:lnTo>
                  <a:lnTo>
                    <a:pt x="628" y="7972"/>
                  </a:lnTo>
                  <a:lnTo>
                    <a:pt x="356" y="8056"/>
                  </a:lnTo>
                  <a:lnTo>
                    <a:pt x="335" y="8161"/>
                  </a:lnTo>
                  <a:lnTo>
                    <a:pt x="461" y="8370"/>
                  </a:lnTo>
                  <a:lnTo>
                    <a:pt x="482" y="8642"/>
                  </a:lnTo>
                  <a:lnTo>
                    <a:pt x="565" y="8768"/>
                  </a:lnTo>
                  <a:lnTo>
                    <a:pt x="482" y="8914"/>
                  </a:lnTo>
                  <a:lnTo>
                    <a:pt x="482" y="9040"/>
                  </a:lnTo>
                  <a:lnTo>
                    <a:pt x="461" y="9123"/>
                  </a:lnTo>
                  <a:lnTo>
                    <a:pt x="273" y="9165"/>
                  </a:lnTo>
                  <a:lnTo>
                    <a:pt x="231" y="9228"/>
                  </a:lnTo>
                  <a:lnTo>
                    <a:pt x="314" y="9332"/>
                  </a:lnTo>
                  <a:lnTo>
                    <a:pt x="231" y="9395"/>
                  </a:lnTo>
                  <a:lnTo>
                    <a:pt x="168" y="9479"/>
                  </a:lnTo>
                  <a:lnTo>
                    <a:pt x="252" y="9625"/>
                  </a:lnTo>
                  <a:lnTo>
                    <a:pt x="273" y="10002"/>
                  </a:lnTo>
                  <a:lnTo>
                    <a:pt x="231" y="10086"/>
                  </a:lnTo>
                  <a:lnTo>
                    <a:pt x="147" y="10002"/>
                  </a:lnTo>
                  <a:lnTo>
                    <a:pt x="63" y="9939"/>
                  </a:lnTo>
                  <a:lnTo>
                    <a:pt x="63" y="9960"/>
                  </a:lnTo>
                  <a:lnTo>
                    <a:pt x="1" y="10023"/>
                  </a:lnTo>
                  <a:lnTo>
                    <a:pt x="21" y="10253"/>
                  </a:lnTo>
                  <a:lnTo>
                    <a:pt x="42" y="10337"/>
                  </a:lnTo>
                  <a:lnTo>
                    <a:pt x="63" y="10525"/>
                  </a:lnTo>
                  <a:lnTo>
                    <a:pt x="147" y="10546"/>
                  </a:lnTo>
                  <a:lnTo>
                    <a:pt x="168" y="10588"/>
                  </a:lnTo>
                  <a:lnTo>
                    <a:pt x="147" y="10734"/>
                  </a:lnTo>
                  <a:lnTo>
                    <a:pt x="273" y="10672"/>
                  </a:lnTo>
                  <a:lnTo>
                    <a:pt x="210" y="10567"/>
                  </a:lnTo>
                  <a:lnTo>
                    <a:pt x="231" y="10483"/>
                  </a:lnTo>
                  <a:lnTo>
                    <a:pt x="273" y="10483"/>
                  </a:lnTo>
                  <a:lnTo>
                    <a:pt x="252" y="10546"/>
                  </a:lnTo>
                  <a:lnTo>
                    <a:pt x="335" y="10588"/>
                  </a:lnTo>
                  <a:lnTo>
                    <a:pt x="377" y="10672"/>
                  </a:lnTo>
                  <a:lnTo>
                    <a:pt x="252" y="10755"/>
                  </a:lnTo>
                  <a:lnTo>
                    <a:pt x="231" y="10860"/>
                  </a:lnTo>
                  <a:lnTo>
                    <a:pt x="273" y="10944"/>
                  </a:lnTo>
                  <a:lnTo>
                    <a:pt x="252" y="11069"/>
                  </a:lnTo>
                  <a:lnTo>
                    <a:pt x="210" y="11111"/>
                  </a:lnTo>
                  <a:lnTo>
                    <a:pt x="273" y="11216"/>
                  </a:lnTo>
                  <a:lnTo>
                    <a:pt x="356" y="11257"/>
                  </a:lnTo>
                  <a:lnTo>
                    <a:pt x="440" y="11383"/>
                  </a:lnTo>
                  <a:lnTo>
                    <a:pt x="482" y="11425"/>
                  </a:lnTo>
                  <a:lnTo>
                    <a:pt x="586" y="11634"/>
                  </a:lnTo>
                  <a:lnTo>
                    <a:pt x="586" y="11801"/>
                  </a:lnTo>
                  <a:lnTo>
                    <a:pt x="733" y="11843"/>
                  </a:lnTo>
                  <a:lnTo>
                    <a:pt x="754" y="11948"/>
                  </a:lnTo>
                  <a:lnTo>
                    <a:pt x="858" y="12094"/>
                  </a:lnTo>
                  <a:lnTo>
                    <a:pt x="984" y="12011"/>
                  </a:lnTo>
                  <a:lnTo>
                    <a:pt x="1005" y="12136"/>
                  </a:lnTo>
                  <a:lnTo>
                    <a:pt x="942" y="12304"/>
                  </a:lnTo>
                  <a:lnTo>
                    <a:pt x="775" y="12325"/>
                  </a:lnTo>
                  <a:lnTo>
                    <a:pt x="754" y="12366"/>
                  </a:lnTo>
                  <a:lnTo>
                    <a:pt x="838" y="12429"/>
                  </a:lnTo>
                  <a:lnTo>
                    <a:pt x="858" y="12534"/>
                  </a:lnTo>
                  <a:lnTo>
                    <a:pt x="984" y="12555"/>
                  </a:lnTo>
                  <a:lnTo>
                    <a:pt x="1047" y="12848"/>
                  </a:lnTo>
                  <a:lnTo>
                    <a:pt x="963" y="12952"/>
                  </a:lnTo>
                  <a:lnTo>
                    <a:pt x="1005" y="12994"/>
                  </a:lnTo>
                  <a:lnTo>
                    <a:pt x="1151" y="12994"/>
                  </a:lnTo>
                  <a:lnTo>
                    <a:pt x="1423" y="12931"/>
                  </a:lnTo>
                  <a:lnTo>
                    <a:pt x="1570" y="12973"/>
                  </a:lnTo>
                  <a:lnTo>
                    <a:pt x="1695" y="12869"/>
                  </a:lnTo>
                  <a:lnTo>
                    <a:pt x="1674" y="12764"/>
                  </a:lnTo>
                  <a:lnTo>
                    <a:pt x="1612" y="12701"/>
                  </a:lnTo>
                  <a:lnTo>
                    <a:pt x="1695" y="12534"/>
                  </a:lnTo>
                  <a:lnTo>
                    <a:pt x="1884" y="12513"/>
                  </a:lnTo>
                  <a:lnTo>
                    <a:pt x="1905" y="12325"/>
                  </a:lnTo>
                  <a:lnTo>
                    <a:pt x="1926" y="12408"/>
                  </a:lnTo>
                  <a:lnTo>
                    <a:pt x="2135" y="12450"/>
                  </a:lnTo>
                  <a:lnTo>
                    <a:pt x="2260" y="12366"/>
                  </a:lnTo>
                  <a:lnTo>
                    <a:pt x="2365" y="12429"/>
                  </a:lnTo>
                  <a:lnTo>
                    <a:pt x="2449" y="12513"/>
                  </a:lnTo>
                  <a:lnTo>
                    <a:pt x="2553" y="12345"/>
                  </a:lnTo>
                  <a:lnTo>
                    <a:pt x="2616" y="12115"/>
                  </a:lnTo>
                  <a:lnTo>
                    <a:pt x="2679" y="12032"/>
                  </a:lnTo>
                  <a:lnTo>
                    <a:pt x="2721" y="11739"/>
                  </a:lnTo>
                  <a:lnTo>
                    <a:pt x="2762" y="11634"/>
                  </a:lnTo>
                  <a:lnTo>
                    <a:pt x="2658" y="11571"/>
                  </a:lnTo>
                  <a:lnTo>
                    <a:pt x="2679" y="11467"/>
                  </a:lnTo>
                  <a:lnTo>
                    <a:pt x="2783" y="11320"/>
                  </a:lnTo>
                  <a:lnTo>
                    <a:pt x="2679" y="11216"/>
                  </a:lnTo>
                  <a:lnTo>
                    <a:pt x="2783" y="11111"/>
                  </a:lnTo>
                  <a:lnTo>
                    <a:pt x="2658" y="11048"/>
                  </a:lnTo>
                  <a:lnTo>
                    <a:pt x="2721" y="10965"/>
                  </a:lnTo>
                  <a:lnTo>
                    <a:pt x="2658" y="10839"/>
                  </a:lnTo>
                  <a:lnTo>
                    <a:pt x="2762" y="10881"/>
                  </a:lnTo>
                  <a:lnTo>
                    <a:pt x="2930" y="10860"/>
                  </a:lnTo>
                  <a:lnTo>
                    <a:pt x="2783" y="10755"/>
                  </a:lnTo>
                  <a:lnTo>
                    <a:pt x="2846" y="10609"/>
                  </a:lnTo>
                  <a:lnTo>
                    <a:pt x="2846" y="10546"/>
                  </a:lnTo>
                  <a:lnTo>
                    <a:pt x="2658" y="10483"/>
                  </a:lnTo>
                  <a:lnTo>
                    <a:pt x="2888" y="10483"/>
                  </a:lnTo>
                  <a:lnTo>
                    <a:pt x="2762" y="10358"/>
                  </a:lnTo>
                  <a:lnTo>
                    <a:pt x="2679" y="10358"/>
                  </a:lnTo>
                  <a:lnTo>
                    <a:pt x="2742" y="10274"/>
                  </a:lnTo>
                  <a:lnTo>
                    <a:pt x="2783" y="10274"/>
                  </a:lnTo>
                  <a:lnTo>
                    <a:pt x="2825" y="10316"/>
                  </a:lnTo>
                  <a:lnTo>
                    <a:pt x="2888" y="10232"/>
                  </a:lnTo>
                  <a:lnTo>
                    <a:pt x="2867" y="10148"/>
                  </a:lnTo>
                  <a:lnTo>
                    <a:pt x="2972" y="10232"/>
                  </a:lnTo>
                  <a:lnTo>
                    <a:pt x="2993" y="10128"/>
                  </a:lnTo>
                  <a:lnTo>
                    <a:pt x="3076" y="10023"/>
                  </a:lnTo>
                  <a:lnTo>
                    <a:pt x="3160" y="10023"/>
                  </a:lnTo>
                  <a:lnTo>
                    <a:pt x="3139" y="9939"/>
                  </a:lnTo>
                  <a:lnTo>
                    <a:pt x="3181" y="9897"/>
                  </a:lnTo>
                  <a:lnTo>
                    <a:pt x="3202" y="9939"/>
                  </a:lnTo>
                  <a:lnTo>
                    <a:pt x="3181" y="10044"/>
                  </a:lnTo>
                  <a:lnTo>
                    <a:pt x="3265" y="10044"/>
                  </a:lnTo>
                  <a:lnTo>
                    <a:pt x="3369" y="9897"/>
                  </a:lnTo>
                  <a:lnTo>
                    <a:pt x="3453" y="9897"/>
                  </a:lnTo>
                  <a:lnTo>
                    <a:pt x="3516" y="9835"/>
                  </a:lnTo>
                  <a:lnTo>
                    <a:pt x="3495" y="9730"/>
                  </a:lnTo>
                  <a:lnTo>
                    <a:pt x="3411" y="9646"/>
                  </a:lnTo>
                  <a:lnTo>
                    <a:pt x="3286" y="9625"/>
                  </a:lnTo>
                  <a:lnTo>
                    <a:pt x="3181" y="9688"/>
                  </a:lnTo>
                  <a:lnTo>
                    <a:pt x="3139" y="9646"/>
                  </a:lnTo>
                  <a:lnTo>
                    <a:pt x="3055" y="9709"/>
                  </a:lnTo>
                  <a:lnTo>
                    <a:pt x="2972" y="9604"/>
                  </a:lnTo>
                  <a:lnTo>
                    <a:pt x="2846" y="9563"/>
                  </a:lnTo>
                  <a:lnTo>
                    <a:pt x="2762" y="9521"/>
                  </a:lnTo>
                  <a:lnTo>
                    <a:pt x="2616" y="9542"/>
                  </a:lnTo>
                  <a:lnTo>
                    <a:pt x="2616" y="9604"/>
                  </a:lnTo>
                  <a:lnTo>
                    <a:pt x="2553" y="9542"/>
                  </a:lnTo>
                  <a:lnTo>
                    <a:pt x="2407" y="9542"/>
                  </a:lnTo>
                  <a:lnTo>
                    <a:pt x="2365" y="9500"/>
                  </a:lnTo>
                  <a:lnTo>
                    <a:pt x="2470" y="9479"/>
                  </a:lnTo>
                  <a:lnTo>
                    <a:pt x="2553" y="9521"/>
                  </a:lnTo>
                  <a:lnTo>
                    <a:pt x="2637" y="9395"/>
                  </a:lnTo>
                  <a:lnTo>
                    <a:pt x="2679" y="9437"/>
                  </a:lnTo>
                  <a:lnTo>
                    <a:pt x="2783" y="9416"/>
                  </a:lnTo>
                  <a:lnTo>
                    <a:pt x="2825" y="9332"/>
                  </a:lnTo>
                  <a:lnTo>
                    <a:pt x="2930" y="9374"/>
                  </a:lnTo>
                  <a:lnTo>
                    <a:pt x="2972" y="9416"/>
                  </a:lnTo>
                  <a:lnTo>
                    <a:pt x="3034" y="9416"/>
                  </a:lnTo>
                  <a:lnTo>
                    <a:pt x="3055" y="9332"/>
                  </a:lnTo>
                  <a:lnTo>
                    <a:pt x="3097" y="9416"/>
                  </a:lnTo>
                  <a:lnTo>
                    <a:pt x="3244" y="9437"/>
                  </a:lnTo>
                  <a:lnTo>
                    <a:pt x="3202" y="9521"/>
                  </a:lnTo>
                  <a:lnTo>
                    <a:pt x="3306" y="9563"/>
                  </a:lnTo>
                  <a:lnTo>
                    <a:pt x="3474" y="9542"/>
                  </a:lnTo>
                  <a:lnTo>
                    <a:pt x="3495" y="9416"/>
                  </a:lnTo>
                  <a:lnTo>
                    <a:pt x="3662" y="9270"/>
                  </a:lnTo>
                  <a:lnTo>
                    <a:pt x="3725" y="9102"/>
                  </a:lnTo>
                  <a:lnTo>
                    <a:pt x="3599" y="8977"/>
                  </a:lnTo>
                  <a:lnTo>
                    <a:pt x="3599" y="8893"/>
                  </a:lnTo>
                  <a:lnTo>
                    <a:pt x="3453" y="8788"/>
                  </a:lnTo>
                  <a:lnTo>
                    <a:pt x="3474" y="8747"/>
                  </a:lnTo>
                  <a:lnTo>
                    <a:pt x="3265" y="8579"/>
                  </a:lnTo>
                  <a:lnTo>
                    <a:pt x="3244" y="8475"/>
                  </a:lnTo>
                  <a:lnTo>
                    <a:pt x="3160" y="8391"/>
                  </a:lnTo>
                  <a:lnTo>
                    <a:pt x="3055" y="8516"/>
                  </a:lnTo>
                  <a:lnTo>
                    <a:pt x="2993" y="8433"/>
                  </a:lnTo>
                  <a:lnTo>
                    <a:pt x="2951" y="8454"/>
                  </a:lnTo>
                  <a:lnTo>
                    <a:pt x="2951" y="8349"/>
                  </a:lnTo>
                  <a:lnTo>
                    <a:pt x="2867" y="8349"/>
                  </a:lnTo>
                  <a:lnTo>
                    <a:pt x="2825" y="8244"/>
                  </a:lnTo>
                  <a:lnTo>
                    <a:pt x="2742" y="8182"/>
                  </a:lnTo>
                  <a:lnTo>
                    <a:pt x="2825" y="8077"/>
                  </a:lnTo>
                  <a:lnTo>
                    <a:pt x="2762" y="7952"/>
                  </a:lnTo>
                  <a:lnTo>
                    <a:pt x="2825" y="7931"/>
                  </a:lnTo>
                  <a:lnTo>
                    <a:pt x="2825" y="7847"/>
                  </a:lnTo>
                  <a:lnTo>
                    <a:pt x="2742" y="7826"/>
                  </a:lnTo>
                  <a:lnTo>
                    <a:pt x="2825" y="7721"/>
                  </a:lnTo>
                  <a:lnTo>
                    <a:pt x="2783" y="7533"/>
                  </a:lnTo>
                  <a:lnTo>
                    <a:pt x="2825" y="7512"/>
                  </a:lnTo>
                  <a:lnTo>
                    <a:pt x="2867" y="7554"/>
                  </a:lnTo>
                  <a:lnTo>
                    <a:pt x="2888" y="7449"/>
                  </a:lnTo>
                  <a:lnTo>
                    <a:pt x="2825" y="7345"/>
                  </a:lnTo>
                  <a:lnTo>
                    <a:pt x="2846" y="7198"/>
                  </a:lnTo>
                  <a:lnTo>
                    <a:pt x="2825" y="7073"/>
                  </a:lnTo>
                  <a:lnTo>
                    <a:pt x="2846" y="7010"/>
                  </a:lnTo>
                  <a:lnTo>
                    <a:pt x="2825" y="6884"/>
                  </a:lnTo>
                  <a:lnTo>
                    <a:pt x="2679" y="6696"/>
                  </a:lnTo>
                  <a:lnTo>
                    <a:pt x="2679" y="6696"/>
                  </a:lnTo>
                  <a:lnTo>
                    <a:pt x="2783" y="6759"/>
                  </a:lnTo>
                  <a:lnTo>
                    <a:pt x="2951" y="6717"/>
                  </a:lnTo>
                  <a:lnTo>
                    <a:pt x="3055" y="6571"/>
                  </a:lnTo>
                  <a:lnTo>
                    <a:pt x="2993" y="6466"/>
                  </a:lnTo>
                  <a:lnTo>
                    <a:pt x="3034" y="6403"/>
                  </a:lnTo>
                  <a:lnTo>
                    <a:pt x="3139" y="6424"/>
                  </a:lnTo>
                  <a:lnTo>
                    <a:pt x="3286" y="6299"/>
                  </a:lnTo>
                  <a:lnTo>
                    <a:pt x="3286" y="6236"/>
                  </a:lnTo>
                  <a:lnTo>
                    <a:pt x="3202" y="6236"/>
                  </a:lnTo>
                  <a:lnTo>
                    <a:pt x="3265" y="6131"/>
                  </a:lnTo>
                  <a:lnTo>
                    <a:pt x="3348" y="6047"/>
                  </a:lnTo>
                  <a:lnTo>
                    <a:pt x="3390" y="6089"/>
                  </a:lnTo>
                  <a:lnTo>
                    <a:pt x="3453" y="6089"/>
                  </a:lnTo>
                  <a:lnTo>
                    <a:pt x="3474" y="5964"/>
                  </a:lnTo>
                  <a:lnTo>
                    <a:pt x="3516" y="5964"/>
                  </a:lnTo>
                  <a:lnTo>
                    <a:pt x="3558" y="6047"/>
                  </a:lnTo>
                  <a:lnTo>
                    <a:pt x="3620" y="5964"/>
                  </a:lnTo>
                  <a:lnTo>
                    <a:pt x="3620" y="5838"/>
                  </a:lnTo>
                  <a:lnTo>
                    <a:pt x="3683" y="5734"/>
                  </a:lnTo>
                  <a:lnTo>
                    <a:pt x="3788" y="5734"/>
                  </a:lnTo>
                  <a:lnTo>
                    <a:pt x="3788" y="5817"/>
                  </a:lnTo>
                  <a:lnTo>
                    <a:pt x="3871" y="5817"/>
                  </a:lnTo>
                  <a:lnTo>
                    <a:pt x="3913" y="5713"/>
                  </a:lnTo>
                  <a:lnTo>
                    <a:pt x="4039" y="5629"/>
                  </a:lnTo>
                  <a:lnTo>
                    <a:pt x="4018" y="5524"/>
                  </a:lnTo>
                  <a:lnTo>
                    <a:pt x="4018" y="5420"/>
                  </a:lnTo>
                  <a:lnTo>
                    <a:pt x="4102" y="5503"/>
                  </a:lnTo>
                  <a:lnTo>
                    <a:pt x="4206" y="5378"/>
                  </a:lnTo>
                  <a:lnTo>
                    <a:pt x="4290" y="5378"/>
                  </a:lnTo>
                  <a:lnTo>
                    <a:pt x="4395" y="5190"/>
                  </a:lnTo>
                  <a:lnTo>
                    <a:pt x="4395" y="5001"/>
                  </a:lnTo>
                  <a:lnTo>
                    <a:pt x="4457" y="4897"/>
                  </a:lnTo>
                  <a:lnTo>
                    <a:pt x="4541" y="4897"/>
                  </a:lnTo>
                  <a:lnTo>
                    <a:pt x="4646" y="4771"/>
                  </a:lnTo>
                  <a:lnTo>
                    <a:pt x="4562" y="4771"/>
                  </a:lnTo>
                  <a:lnTo>
                    <a:pt x="4499" y="4666"/>
                  </a:lnTo>
                  <a:lnTo>
                    <a:pt x="4562" y="4625"/>
                  </a:lnTo>
                  <a:lnTo>
                    <a:pt x="4541" y="4562"/>
                  </a:lnTo>
                  <a:lnTo>
                    <a:pt x="4436" y="4562"/>
                  </a:lnTo>
                  <a:lnTo>
                    <a:pt x="4332" y="4457"/>
                  </a:lnTo>
                  <a:lnTo>
                    <a:pt x="4457" y="4415"/>
                  </a:lnTo>
                  <a:lnTo>
                    <a:pt x="4436" y="4332"/>
                  </a:lnTo>
                  <a:lnTo>
                    <a:pt x="4520" y="4164"/>
                  </a:lnTo>
                  <a:lnTo>
                    <a:pt x="4541" y="4081"/>
                  </a:lnTo>
                  <a:lnTo>
                    <a:pt x="4499" y="3997"/>
                  </a:lnTo>
                  <a:lnTo>
                    <a:pt x="4415" y="3997"/>
                  </a:lnTo>
                  <a:lnTo>
                    <a:pt x="4395" y="3934"/>
                  </a:lnTo>
                  <a:lnTo>
                    <a:pt x="4415" y="3892"/>
                  </a:lnTo>
                  <a:lnTo>
                    <a:pt x="4499" y="3934"/>
                  </a:lnTo>
                  <a:lnTo>
                    <a:pt x="4520" y="3955"/>
                  </a:lnTo>
                  <a:lnTo>
                    <a:pt x="4541" y="3955"/>
                  </a:lnTo>
                  <a:lnTo>
                    <a:pt x="4541" y="3871"/>
                  </a:lnTo>
                  <a:lnTo>
                    <a:pt x="4436" y="3850"/>
                  </a:lnTo>
                  <a:lnTo>
                    <a:pt x="4541" y="3788"/>
                  </a:lnTo>
                  <a:lnTo>
                    <a:pt x="4625" y="3788"/>
                  </a:lnTo>
                  <a:lnTo>
                    <a:pt x="4729" y="3725"/>
                  </a:lnTo>
                  <a:lnTo>
                    <a:pt x="4646" y="3662"/>
                  </a:lnTo>
                  <a:lnTo>
                    <a:pt x="4562" y="3516"/>
                  </a:lnTo>
                  <a:lnTo>
                    <a:pt x="4646" y="3537"/>
                  </a:lnTo>
                  <a:lnTo>
                    <a:pt x="4708" y="3620"/>
                  </a:lnTo>
                  <a:lnTo>
                    <a:pt x="4813" y="3578"/>
                  </a:lnTo>
                  <a:lnTo>
                    <a:pt x="4834" y="3474"/>
                  </a:lnTo>
                  <a:lnTo>
                    <a:pt x="4855" y="3369"/>
                  </a:lnTo>
                  <a:lnTo>
                    <a:pt x="4918" y="3327"/>
                  </a:lnTo>
                  <a:lnTo>
                    <a:pt x="4980" y="3453"/>
                  </a:lnTo>
                  <a:lnTo>
                    <a:pt x="5064" y="3348"/>
                  </a:lnTo>
                  <a:lnTo>
                    <a:pt x="5127" y="3453"/>
                  </a:lnTo>
                  <a:lnTo>
                    <a:pt x="5190" y="3474"/>
                  </a:lnTo>
                  <a:lnTo>
                    <a:pt x="5252" y="3369"/>
                  </a:lnTo>
                  <a:lnTo>
                    <a:pt x="5357" y="3432"/>
                  </a:lnTo>
                  <a:lnTo>
                    <a:pt x="5483" y="3348"/>
                  </a:lnTo>
                  <a:lnTo>
                    <a:pt x="5545" y="3432"/>
                  </a:lnTo>
                  <a:lnTo>
                    <a:pt x="5671" y="3432"/>
                  </a:lnTo>
                  <a:lnTo>
                    <a:pt x="5713" y="3369"/>
                  </a:lnTo>
                  <a:lnTo>
                    <a:pt x="5755" y="3411"/>
                  </a:lnTo>
                  <a:lnTo>
                    <a:pt x="5755" y="3265"/>
                  </a:lnTo>
                  <a:lnTo>
                    <a:pt x="5671" y="3202"/>
                  </a:lnTo>
                  <a:lnTo>
                    <a:pt x="5587" y="2993"/>
                  </a:lnTo>
                  <a:lnTo>
                    <a:pt x="5462" y="2951"/>
                  </a:lnTo>
                  <a:lnTo>
                    <a:pt x="5399" y="2762"/>
                  </a:lnTo>
                  <a:lnTo>
                    <a:pt x="5462" y="2700"/>
                  </a:lnTo>
                  <a:lnTo>
                    <a:pt x="5462" y="2490"/>
                  </a:lnTo>
                  <a:lnTo>
                    <a:pt x="5441" y="2386"/>
                  </a:lnTo>
                  <a:lnTo>
                    <a:pt x="5462" y="2302"/>
                  </a:lnTo>
                  <a:lnTo>
                    <a:pt x="5399" y="2093"/>
                  </a:lnTo>
                  <a:lnTo>
                    <a:pt x="5357" y="1988"/>
                  </a:lnTo>
                  <a:lnTo>
                    <a:pt x="5336" y="1842"/>
                  </a:lnTo>
                  <a:lnTo>
                    <a:pt x="5378" y="1758"/>
                  </a:lnTo>
                  <a:lnTo>
                    <a:pt x="5357" y="1633"/>
                  </a:lnTo>
                  <a:lnTo>
                    <a:pt x="5190" y="1591"/>
                  </a:lnTo>
                  <a:lnTo>
                    <a:pt x="5190" y="1486"/>
                  </a:lnTo>
                  <a:lnTo>
                    <a:pt x="5252" y="1361"/>
                  </a:lnTo>
                  <a:lnTo>
                    <a:pt x="5190" y="1172"/>
                  </a:lnTo>
                  <a:lnTo>
                    <a:pt x="5252" y="1068"/>
                  </a:lnTo>
                  <a:lnTo>
                    <a:pt x="5190" y="1005"/>
                  </a:lnTo>
                  <a:lnTo>
                    <a:pt x="5127" y="1005"/>
                  </a:lnTo>
                  <a:lnTo>
                    <a:pt x="5022" y="858"/>
                  </a:lnTo>
                  <a:lnTo>
                    <a:pt x="4939" y="858"/>
                  </a:lnTo>
                  <a:lnTo>
                    <a:pt x="4876" y="754"/>
                  </a:lnTo>
                  <a:lnTo>
                    <a:pt x="4771" y="628"/>
                  </a:lnTo>
                  <a:lnTo>
                    <a:pt x="4708" y="607"/>
                  </a:lnTo>
                  <a:lnTo>
                    <a:pt x="4604" y="545"/>
                  </a:lnTo>
                  <a:lnTo>
                    <a:pt x="4395" y="524"/>
                  </a:lnTo>
                  <a:lnTo>
                    <a:pt x="4227" y="419"/>
                  </a:lnTo>
                  <a:lnTo>
                    <a:pt x="4018" y="189"/>
                  </a:lnTo>
                  <a:lnTo>
                    <a:pt x="3892" y="105"/>
                  </a:lnTo>
                  <a:lnTo>
                    <a:pt x="378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82"/>
            <p:cNvSpPr/>
            <p:nvPr/>
          </p:nvSpPr>
          <p:spPr>
            <a:xfrm>
              <a:off x="3883127" y="2693471"/>
              <a:ext cx="27411" cy="23803"/>
            </a:xfrm>
            <a:custGeom>
              <a:avLst/>
              <a:gdLst/>
              <a:ahLst/>
              <a:cxnLst/>
              <a:rect l="l" t="t" r="r" b="b"/>
              <a:pathLst>
                <a:path w="2302" h="2093" extrusionOk="0">
                  <a:moveTo>
                    <a:pt x="1026" y="0"/>
                  </a:moveTo>
                  <a:lnTo>
                    <a:pt x="1026" y="63"/>
                  </a:lnTo>
                  <a:lnTo>
                    <a:pt x="942" y="63"/>
                  </a:lnTo>
                  <a:lnTo>
                    <a:pt x="942" y="105"/>
                  </a:lnTo>
                  <a:lnTo>
                    <a:pt x="1005" y="167"/>
                  </a:lnTo>
                  <a:lnTo>
                    <a:pt x="900" y="230"/>
                  </a:lnTo>
                  <a:lnTo>
                    <a:pt x="837" y="209"/>
                  </a:lnTo>
                  <a:lnTo>
                    <a:pt x="628" y="209"/>
                  </a:lnTo>
                  <a:lnTo>
                    <a:pt x="607" y="147"/>
                  </a:lnTo>
                  <a:lnTo>
                    <a:pt x="586" y="251"/>
                  </a:lnTo>
                  <a:lnTo>
                    <a:pt x="481" y="230"/>
                  </a:lnTo>
                  <a:lnTo>
                    <a:pt x="335" y="272"/>
                  </a:lnTo>
                  <a:lnTo>
                    <a:pt x="335" y="356"/>
                  </a:lnTo>
                  <a:lnTo>
                    <a:pt x="272" y="356"/>
                  </a:lnTo>
                  <a:lnTo>
                    <a:pt x="84" y="439"/>
                  </a:lnTo>
                  <a:lnTo>
                    <a:pt x="0" y="544"/>
                  </a:lnTo>
                  <a:lnTo>
                    <a:pt x="21" y="900"/>
                  </a:lnTo>
                  <a:lnTo>
                    <a:pt x="84" y="900"/>
                  </a:lnTo>
                  <a:lnTo>
                    <a:pt x="126" y="879"/>
                  </a:lnTo>
                  <a:lnTo>
                    <a:pt x="230" y="900"/>
                  </a:lnTo>
                  <a:lnTo>
                    <a:pt x="189" y="983"/>
                  </a:lnTo>
                  <a:lnTo>
                    <a:pt x="105" y="983"/>
                  </a:lnTo>
                  <a:lnTo>
                    <a:pt x="105" y="1151"/>
                  </a:lnTo>
                  <a:lnTo>
                    <a:pt x="209" y="1276"/>
                  </a:lnTo>
                  <a:lnTo>
                    <a:pt x="377" y="1423"/>
                  </a:lnTo>
                  <a:lnTo>
                    <a:pt x="419" y="1423"/>
                  </a:lnTo>
                  <a:lnTo>
                    <a:pt x="419" y="1318"/>
                  </a:lnTo>
                  <a:lnTo>
                    <a:pt x="544" y="1214"/>
                  </a:lnTo>
                  <a:lnTo>
                    <a:pt x="586" y="1318"/>
                  </a:lnTo>
                  <a:lnTo>
                    <a:pt x="523" y="1611"/>
                  </a:lnTo>
                  <a:lnTo>
                    <a:pt x="523" y="1695"/>
                  </a:lnTo>
                  <a:lnTo>
                    <a:pt x="586" y="1674"/>
                  </a:lnTo>
                  <a:lnTo>
                    <a:pt x="754" y="1569"/>
                  </a:lnTo>
                  <a:lnTo>
                    <a:pt x="900" y="1507"/>
                  </a:lnTo>
                  <a:lnTo>
                    <a:pt x="1046" y="1632"/>
                  </a:lnTo>
                  <a:lnTo>
                    <a:pt x="1130" y="1611"/>
                  </a:lnTo>
                  <a:lnTo>
                    <a:pt x="1151" y="1507"/>
                  </a:lnTo>
                  <a:lnTo>
                    <a:pt x="1235" y="1590"/>
                  </a:lnTo>
                  <a:lnTo>
                    <a:pt x="1277" y="1674"/>
                  </a:lnTo>
                  <a:lnTo>
                    <a:pt x="1339" y="1674"/>
                  </a:lnTo>
                  <a:lnTo>
                    <a:pt x="1528" y="1779"/>
                  </a:lnTo>
                  <a:lnTo>
                    <a:pt x="1570" y="1925"/>
                  </a:lnTo>
                  <a:lnTo>
                    <a:pt x="1695" y="1967"/>
                  </a:lnTo>
                  <a:lnTo>
                    <a:pt x="1779" y="2092"/>
                  </a:lnTo>
                  <a:lnTo>
                    <a:pt x="1988" y="2009"/>
                  </a:lnTo>
                  <a:lnTo>
                    <a:pt x="2155" y="2030"/>
                  </a:lnTo>
                  <a:lnTo>
                    <a:pt x="2260" y="1904"/>
                  </a:lnTo>
                  <a:lnTo>
                    <a:pt x="2218" y="1800"/>
                  </a:lnTo>
                  <a:lnTo>
                    <a:pt x="2302" y="1716"/>
                  </a:lnTo>
                  <a:lnTo>
                    <a:pt x="2302" y="1611"/>
                  </a:lnTo>
                  <a:lnTo>
                    <a:pt x="2051" y="1109"/>
                  </a:lnTo>
                  <a:lnTo>
                    <a:pt x="2093" y="691"/>
                  </a:lnTo>
                  <a:lnTo>
                    <a:pt x="2155" y="649"/>
                  </a:lnTo>
                  <a:lnTo>
                    <a:pt x="2197" y="481"/>
                  </a:lnTo>
                  <a:lnTo>
                    <a:pt x="2281" y="356"/>
                  </a:lnTo>
                  <a:lnTo>
                    <a:pt x="2302" y="335"/>
                  </a:lnTo>
                  <a:lnTo>
                    <a:pt x="2302" y="314"/>
                  </a:lnTo>
                  <a:lnTo>
                    <a:pt x="2260" y="230"/>
                  </a:lnTo>
                  <a:lnTo>
                    <a:pt x="2218" y="272"/>
                  </a:lnTo>
                  <a:lnTo>
                    <a:pt x="1758" y="251"/>
                  </a:lnTo>
                  <a:lnTo>
                    <a:pt x="1570" y="126"/>
                  </a:lnTo>
                  <a:lnTo>
                    <a:pt x="1339" y="126"/>
                  </a:lnTo>
                  <a:lnTo>
                    <a:pt x="1235" y="63"/>
                  </a:lnTo>
                  <a:lnTo>
                    <a:pt x="1130" y="105"/>
                  </a:lnTo>
                  <a:lnTo>
                    <a:pt x="10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82"/>
            <p:cNvSpPr/>
            <p:nvPr/>
          </p:nvSpPr>
          <p:spPr>
            <a:xfrm>
              <a:off x="3870422" y="2710598"/>
              <a:ext cx="43605" cy="22620"/>
            </a:xfrm>
            <a:custGeom>
              <a:avLst/>
              <a:gdLst/>
              <a:ahLst/>
              <a:cxnLst/>
              <a:rect l="l" t="t" r="r" b="b"/>
              <a:pathLst>
                <a:path w="3662" h="1989" extrusionOk="0">
                  <a:moveTo>
                    <a:pt x="1967" y="1"/>
                  </a:moveTo>
                  <a:lnTo>
                    <a:pt x="1821" y="63"/>
                  </a:lnTo>
                  <a:lnTo>
                    <a:pt x="1653" y="168"/>
                  </a:lnTo>
                  <a:lnTo>
                    <a:pt x="1590" y="189"/>
                  </a:lnTo>
                  <a:lnTo>
                    <a:pt x="1590" y="314"/>
                  </a:lnTo>
                  <a:lnTo>
                    <a:pt x="1653" y="586"/>
                  </a:lnTo>
                  <a:lnTo>
                    <a:pt x="1590" y="754"/>
                  </a:lnTo>
                  <a:lnTo>
                    <a:pt x="1402" y="963"/>
                  </a:lnTo>
                  <a:lnTo>
                    <a:pt x="1256" y="963"/>
                  </a:lnTo>
                  <a:lnTo>
                    <a:pt x="1130" y="838"/>
                  </a:lnTo>
                  <a:lnTo>
                    <a:pt x="1130" y="733"/>
                  </a:lnTo>
                  <a:lnTo>
                    <a:pt x="837" y="440"/>
                  </a:lnTo>
                  <a:lnTo>
                    <a:pt x="837" y="294"/>
                  </a:lnTo>
                  <a:lnTo>
                    <a:pt x="774" y="294"/>
                  </a:lnTo>
                  <a:lnTo>
                    <a:pt x="670" y="398"/>
                  </a:lnTo>
                  <a:lnTo>
                    <a:pt x="523" y="419"/>
                  </a:lnTo>
                  <a:lnTo>
                    <a:pt x="460" y="461"/>
                  </a:lnTo>
                  <a:lnTo>
                    <a:pt x="335" y="461"/>
                  </a:lnTo>
                  <a:lnTo>
                    <a:pt x="251" y="607"/>
                  </a:lnTo>
                  <a:lnTo>
                    <a:pt x="293" y="733"/>
                  </a:lnTo>
                  <a:lnTo>
                    <a:pt x="230" y="712"/>
                  </a:lnTo>
                  <a:lnTo>
                    <a:pt x="230" y="921"/>
                  </a:lnTo>
                  <a:lnTo>
                    <a:pt x="84" y="1110"/>
                  </a:lnTo>
                  <a:lnTo>
                    <a:pt x="84" y="1214"/>
                  </a:lnTo>
                  <a:lnTo>
                    <a:pt x="84" y="1319"/>
                  </a:lnTo>
                  <a:lnTo>
                    <a:pt x="0" y="1382"/>
                  </a:lnTo>
                  <a:lnTo>
                    <a:pt x="42" y="1674"/>
                  </a:lnTo>
                  <a:lnTo>
                    <a:pt x="126" y="1737"/>
                  </a:lnTo>
                  <a:lnTo>
                    <a:pt x="126" y="1758"/>
                  </a:lnTo>
                  <a:lnTo>
                    <a:pt x="230" y="1737"/>
                  </a:lnTo>
                  <a:lnTo>
                    <a:pt x="251" y="1591"/>
                  </a:lnTo>
                  <a:lnTo>
                    <a:pt x="440" y="1465"/>
                  </a:lnTo>
                  <a:lnTo>
                    <a:pt x="670" y="1382"/>
                  </a:lnTo>
                  <a:lnTo>
                    <a:pt x="879" y="1423"/>
                  </a:lnTo>
                  <a:lnTo>
                    <a:pt x="1025" y="1423"/>
                  </a:lnTo>
                  <a:lnTo>
                    <a:pt x="1088" y="1465"/>
                  </a:lnTo>
                  <a:lnTo>
                    <a:pt x="1235" y="1382"/>
                  </a:lnTo>
                  <a:lnTo>
                    <a:pt x="1339" y="1361"/>
                  </a:lnTo>
                  <a:lnTo>
                    <a:pt x="1360" y="1444"/>
                  </a:lnTo>
                  <a:lnTo>
                    <a:pt x="1465" y="1444"/>
                  </a:lnTo>
                  <a:lnTo>
                    <a:pt x="1548" y="1549"/>
                  </a:lnTo>
                  <a:lnTo>
                    <a:pt x="1716" y="1549"/>
                  </a:lnTo>
                  <a:lnTo>
                    <a:pt x="1779" y="1570"/>
                  </a:lnTo>
                  <a:lnTo>
                    <a:pt x="1967" y="1444"/>
                  </a:lnTo>
                  <a:lnTo>
                    <a:pt x="2176" y="1549"/>
                  </a:lnTo>
                  <a:lnTo>
                    <a:pt x="2344" y="1570"/>
                  </a:lnTo>
                  <a:lnTo>
                    <a:pt x="2511" y="1758"/>
                  </a:lnTo>
                  <a:lnTo>
                    <a:pt x="2637" y="1758"/>
                  </a:lnTo>
                  <a:lnTo>
                    <a:pt x="2762" y="1946"/>
                  </a:lnTo>
                  <a:lnTo>
                    <a:pt x="2929" y="1967"/>
                  </a:lnTo>
                  <a:lnTo>
                    <a:pt x="2971" y="1988"/>
                  </a:lnTo>
                  <a:lnTo>
                    <a:pt x="3160" y="1905"/>
                  </a:lnTo>
                  <a:lnTo>
                    <a:pt x="3390" y="1884"/>
                  </a:lnTo>
                  <a:lnTo>
                    <a:pt x="3432" y="1737"/>
                  </a:lnTo>
                  <a:lnTo>
                    <a:pt x="3536" y="1674"/>
                  </a:lnTo>
                  <a:lnTo>
                    <a:pt x="3578" y="1570"/>
                  </a:lnTo>
                  <a:lnTo>
                    <a:pt x="3662" y="1549"/>
                  </a:lnTo>
                  <a:lnTo>
                    <a:pt x="3662" y="1382"/>
                  </a:lnTo>
                  <a:lnTo>
                    <a:pt x="3578" y="1277"/>
                  </a:lnTo>
                  <a:lnTo>
                    <a:pt x="3494" y="1110"/>
                  </a:lnTo>
                  <a:lnTo>
                    <a:pt x="3473" y="1047"/>
                  </a:lnTo>
                  <a:lnTo>
                    <a:pt x="3390" y="921"/>
                  </a:lnTo>
                  <a:lnTo>
                    <a:pt x="3432" y="838"/>
                  </a:lnTo>
                  <a:lnTo>
                    <a:pt x="3369" y="733"/>
                  </a:lnTo>
                  <a:lnTo>
                    <a:pt x="3327" y="712"/>
                  </a:lnTo>
                  <a:lnTo>
                    <a:pt x="3348" y="649"/>
                  </a:lnTo>
                  <a:lnTo>
                    <a:pt x="3348" y="545"/>
                  </a:lnTo>
                  <a:lnTo>
                    <a:pt x="3055" y="503"/>
                  </a:lnTo>
                  <a:lnTo>
                    <a:pt x="2846" y="586"/>
                  </a:lnTo>
                  <a:lnTo>
                    <a:pt x="2762" y="461"/>
                  </a:lnTo>
                  <a:lnTo>
                    <a:pt x="2637" y="419"/>
                  </a:lnTo>
                  <a:lnTo>
                    <a:pt x="2595" y="273"/>
                  </a:lnTo>
                  <a:lnTo>
                    <a:pt x="2406" y="168"/>
                  </a:lnTo>
                  <a:lnTo>
                    <a:pt x="2344" y="168"/>
                  </a:lnTo>
                  <a:lnTo>
                    <a:pt x="2302" y="84"/>
                  </a:lnTo>
                  <a:lnTo>
                    <a:pt x="2218" y="1"/>
                  </a:lnTo>
                  <a:lnTo>
                    <a:pt x="2197" y="105"/>
                  </a:lnTo>
                  <a:lnTo>
                    <a:pt x="2113" y="126"/>
                  </a:lnTo>
                  <a:lnTo>
                    <a:pt x="196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82"/>
            <p:cNvSpPr/>
            <p:nvPr/>
          </p:nvSpPr>
          <p:spPr>
            <a:xfrm>
              <a:off x="3871910" y="2726065"/>
              <a:ext cx="33901" cy="23803"/>
            </a:xfrm>
            <a:custGeom>
              <a:avLst/>
              <a:gdLst/>
              <a:ahLst/>
              <a:cxnLst/>
              <a:rect l="l" t="t" r="r" b="b"/>
              <a:pathLst>
                <a:path w="2847" h="2093" extrusionOk="0">
                  <a:moveTo>
                    <a:pt x="1214" y="1"/>
                  </a:moveTo>
                  <a:lnTo>
                    <a:pt x="1110" y="22"/>
                  </a:lnTo>
                  <a:lnTo>
                    <a:pt x="963" y="105"/>
                  </a:lnTo>
                  <a:lnTo>
                    <a:pt x="900" y="63"/>
                  </a:lnTo>
                  <a:lnTo>
                    <a:pt x="754" y="63"/>
                  </a:lnTo>
                  <a:lnTo>
                    <a:pt x="545" y="22"/>
                  </a:lnTo>
                  <a:lnTo>
                    <a:pt x="315" y="105"/>
                  </a:lnTo>
                  <a:lnTo>
                    <a:pt x="126" y="231"/>
                  </a:lnTo>
                  <a:lnTo>
                    <a:pt x="105" y="377"/>
                  </a:lnTo>
                  <a:lnTo>
                    <a:pt x="1" y="398"/>
                  </a:lnTo>
                  <a:lnTo>
                    <a:pt x="1" y="586"/>
                  </a:lnTo>
                  <a:lnTo>
                    <a:pt x="63" y="712"/>
                  </a:lnTo>
                  <a:lnTo>
                    <a:pt x="1" y="796"/>
                  </a:lnTo>
                  <a:lnTo>
                    <a:pt x="22" y="817"/>
                  </a:lnTo>
                  <a:lnTo>
                    <a:pt x="231" y="754"/>
                  </a:lnTo>
                  <a:lnTo>
                    <a:pt x="398" y="1005"/>
                  </a:lnTo>
                  <a:lnTo>
                    <a:pt x="524" y="1047"/>
                  </a:lnTo>
                  <a:lnTo>
                    <a:pt x="733" y="1005"/>
                  </a:lnTo>
                  <a:lnTo>
                    <a:pt x="817" y="1047"/>
                  </a:lnTo>
                  <a:lnTo>
                    <a:pt x="838" y="1151"/>
                  </a:lnTo>
                  <a:lnTo>
                    <a:pt x="921" y="1172"/>
                  </a:lnTo>
                  <a:lnTo>
                    <a:pt x="963" y="1235"/>
                  </a:lnTo>
                  <a:lnTo>
                    <a:pt x="921" y="1340"/>
                  </a:lnTo>
                  <a:lnTo>
                    <a:pt x="921" y="1549"/>
                  </a:lnTo>
                  <a:lnTo>
                    <a:pt x="1047" y="1528"/>
                  </a:lnTo>
                  <a:lnTo>
                    <a:pt x="1172" y="1633"/>
                  </a:lnTo>
                  <a:lnTo>
                    <a:pt x="1256" y="1633"/>
                  </a:lnTo>
                  <a:lnTo>
                    <a:pt x="1319" y="1863"/>
                  </a:lnTo>
                  <a:lnTo>
                    <a:pt x="1319" y="1988"/>
                  </a:lnTo>
                  <a:lnTo>
                    <a:pt x="1361" y="2093"/>
                  </a:lnTo>
                  <a:lnTo>
                    <a:pt x="1486" y="2009"/>
                  </a:lnTo>
                  <a:lnTo>
                    <a:pt x="1696" y="1947"/>
                  </a:lnTo>
                  <a:lnTo>
                    <a:pt x="1863" y="2009"/>
                  </a:lnTo>
                  <a:lnTo>
                    <a:pt x="2009" y="1947"/>
                  </a:lnTo>
                  <a:lnTo>
                    <a:pt x="2114" y="1947"/>
                  </a:lnTo>
                  <a:lnTo>
                    <a:pt x="2051" y="1779"/>
                  </a:lnTo>
                  <a:lnTo>
                    <a:pt x="2219" y="1758"/>
                  </a:lnTo>
                  <a:lnTo>
                    <a:pt x="2281" y="1633"/>
                  </a:lnTo>
                  <a:lnTo>
                    <a:pt x="2386" y="1570"/>
                  </a:lnTo>
                  <a:lnTo>
                    <a:pt x="2407" y="1654"/>
                  </a:lnTo>
                  <a:lnTo>
                    <a:pt x="2532" y="1654"/>
                  </a:lnTo>
                  <a:lnTo>
                    <a:pt x="2532" y="1528"/>
                  </a:lnTo>
                  <a:lnTo>
                    <a:pt x="2386" y="1444"/>
                  </a:lnTo>
                  <a:lnTo>
                    <a:pt x="2428" y="1277"/>
                  </a:lnTo>
                  <a:lnTo>
                    <a:pt x="2512" y="1256"/>
                  </a:lnTo>
                  <a:lnTo>
                    <a:pt x="2616" y="1068"/>
                  </a:lnTo>
                  <a:lnTo>
                    <a:pt x="2825" y="963"/>
                  </a:lnTo>
                  <a:lnTo>
                    <a:pt x="2825" y="858"/>
                  </a:lnTo>
                  <a:lnTo>
                    <a:pt x="2721" y="817"/>
                  </a:lnTo>
                  <a:lnTo>
                    <a:pt x="2846" y="628"/>
                  </a:lnTo>
                  <a:lnTo>
                    <a:pt x="2804" y="607"/>
                  </a:lnTo>
                  <a:lnTo>
                    <a:pt x="2637" y="586"/>
                  </a:lnTo>
                  <a:lnTo>
                    <a:pt x="2512" y="398"/>
                  </a:lnTo>
                  <a:lnTo>
                    <a:pt x="2386" y="398"/>
                  </a:lnTo>
                  <a:lnTo>
                    <a:pt x="2219" y="210"/>
                  </a:lnTo>
                  <a:lnTo>
                    <a:pt x="2051" y="189"/>
                  </a:lnTo>
                  <a:lnTo>
                    <a:pt x="1842" y="84"/>
                  </a:lnTo>
                  <a:lnTo>
                    <a:pt x="1654" y="210"/>
                  </a:lnTo>
                  <a:lnTo>
                    <a:pt x="1591" y="189"/>
                  </a:lnTo>
                  <a:lnTo>
                    <a:pt x="1423" y="189"/>
                  </a:lnTo>
                  <a:lnTo>
                    <a:pt x="1340" y="84"/>
                  </a:lnTo>
                  <a:lnTo>
                    <a:pt x="1235" y="84"/>
                  </a:lnTo>
                  <a:lnTo>
                    <a:pt x="12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82"/>
            <p:cNvSpPr/>
            <p:nvPr/>
          </p:nvSpPr>
          <p:spPr>
            <a:xfrm>
              <a:off x="3888104" y="2727737"/>
              <a:ext cx="57573" cy="42601"/>
            </a:xfrm>
            <a:custGeom>
              <a:avLst/>
              <a:gdLst/>
              <a:ahLst/>
              <a:cxnLst/>
              <a:rect l="l" t="t" r="r" b="b"/>
              <a:pathLst>
                <a:path w="4835" h="3746" extrusionOk="0">
                  <a:moveTo>
                    <a:pt x="2470" y="0"/>
                  </a:moveTo>
                  <a:lnTo>
                    <a:pt x="2323" y="84"/>
                  </a:lnTo>
                  <a:lnTo>
                    <a:pt x="2219" y="42"/>
                  </a:lnTo>
                  <a:lnTo>
                    <a:pt x="2093" y="63"/>
                  </a:lnTo>
                  <a:lnTo>
                    <a:pt x="2051" y="167"/>
                  </a:lnTo>
                  <a:lnTo>
                    <a:pt x="1947" y="230"/>
                  </a:lnTo>
                  <a:lnTo>
                    <a:pt x="1905" y="377"/>
                  </a:lnTo>
                  <a:lnTo>
                    <a:pt x="1675" y="398"/>
                  </a:lnTo>
                  <a:lnTo>
                    <a:pt x="1486" y="481"/>
                  </a:lnTo>
                  <a:lnTo>
                    <a:pt x="1361" y="670"/>
                  </a:lnTo>
                  <a:lnTo>
                    <a:pt x="1465" y="711"/>
                  </a:lnTo>
                  <a:lnTo>
                    <a:pt x="1465" y="816"/>
                  </a:lnTo>
                  <a:lnTo>
                    <a:pt x="1256" y="921"/>
                  </a:lnTo>
                  <a:lnTo>
                    <a:pt x="1152" y="1109"/>
                  </a:lnTo>
                  <a:lnTo>
                    <a:pt x="1068" y="1130"/>
                  </a:lnTo>
                  <a:lnTo>
                    <a:pt x="1026" y="1297"/>
                  </a:lnTo>
                  <a:lnTo>
                    <a:pt x="1172" y="1381"/>
                  </a:lnTo>
                  <a:lnTo>
                    <a:pt x="1172" y="1507"/>
                  </a:lnTo>
                  <a:lnTo>
                    <a:pt x="1047" y="1507"/>
                  </a:lnTo>
                  <a:lnTo>
                    <a:pt x="1026" y="1423"/>
                  </a:lnTo>
                  <a:lnTo>
                    <a:pt x="921" y="1486"/>
                  </a:lnTo>
                  <a:lnTo>
                    <a:pt x="859" y="1611"/>
                  </a:lnTo>
                  <a:lnTo>
                    <a:pt x="691" y="1632"/>
                  </a:lnTo>
                  <a:lnTo>
                    <a:pt x="754" y="1800"/>
                  </a:lnTo>
                  <a:lnTo>
                    <a:pt x="649" y="1800"/>
                  </a:lnTo>
                  <a:lnTo>
                    <a:pt x="503" y="1862"/>
                  </a:lnTo>
                  <a:lnTo>
                    <a:pt x="336" y="1800"/>
                  </a:lnTo>
                  <a:lnTo>
                    <a:pt x="126" y="1862"/>
                  </a:lnTo>
                  <a:lnTo>
                    <a:pt x="1" y="1946"/>
                  </a:lnTo>
                  <a:lnTo>
                    <a:pt x="22" y="2009"/>
                  </a:lnTo>
                  <a:lnTo>
                    <a:pt x="126" y="2260"/>
                  </a:lnTo>
                  <a:lnTo>
                    <a:pt x="210" y="2385"/>
                  </a:lnTo>
                  <a:lnTo>
                    <a:pt x="231" y="2532"/>
                  </a:lnTo>
                  <a:lnTo>
                    <a:pt x="294" y="2574"/>
                  </a:lnTo>
                  <a:lnTo>
                    <a:pt x="294" y="2950"/>
                  </a:lnTo>
                  <a:lnTo>
                    <a:pt x="189" y="2992"/>
                  </a:lnTo>
                  <a:lnTo>
                    <a:pt x="105" y="3118"/>
                  </a:lnTo>
                  <a:lnTo>
                    <a:pt x="126" y="3306"/>
                  </a:lnTo>
                  <a:lnTo>
                    <a:pt x="273" y="3494"/>
                  </a:lnTo>
                  <a:lnTo>
                    <a:pt x="273" y="3536"/>
                  </a:lnTo>
                  <a:lnTo>
                    <a:pt x="336" y="3536"/>
                  </a:lnTo>
                  <a:lnTo>
                    <a:pt x="524" y="3620"/>
                  </a:lnTo>
                  <a:lnTo>
                    <a:pt x="628" y="3578"/>
                  </a:lnTo>
                  <a:lnTo>
                    <a:pt x="1047" y="3515"/>
                  </a:lnTo>
                  <a:lnTo>
                    <a:pt x="1235" y="3515"/>
                  </a:lnTo>
                  <a:lnTo>
                    <a:pt x="1340" y="3411"/>
                  </a:lnTo>
                  <a:lnTo>
                    <a:pt x="1424" y="3411"/>
                  </a:lnTo>
                  <a:lnTo>
                    <a:pt x="1549" y="3494"/>
                  </a:lnTo>
                  <a:lnTo>
                    <a:pt x="1884" y="3536"/>
                  </a:lnTo>
                  <a:lnTo>
                    <a:pt x="2009" y="3620"/>
                  </a:lnTo>
                  <a:lnTo>
                    <a:pt x="2051" y="3683"/>
                  </a:lnTo>
                  <a:lnTo>
                    <a:pt x="2260" y="3599"/>
                  </a:lnTo>
                  <a:lnTo>
                    <a:pt x="2365" y="3683"/>
                  </a:lnTo>
                  <a:lnTo>
                    <a:pt x="2428" y="3683"/>
                  </a:lnTo>
                  <a:lnTo>
                    <a:pt x="2470" y="3620"/>
                  </a:lnTo>
                  <a:lnTo>
                    <a:pt x="2637" y="3641"/>
                  </a:lnTo>
                  <a:lnTo>
                    <a:pt x="2721" y="3704"/>
                  </a:lnTo>
                  <a:lnTo>
                    <a:pt x="2909" y="3599"/>
                  </a:lnTo>
                  <a:lnTo>
                    <a:pt x="3056" y="3599"/>
                  </a:lnTo>
                  <a:lnTo>
                    <a:pt x="3097" y="3724"/>
                  </a:lnTo>
                  <a:lnTo>
                    <a:pt x="3202" y="3745"/>
                  </a:lnTo>
                  <a:lnTo>
                    <a:pt x="3307" y="3620"/>
                  </a:lnTo>
                  <a:lnTo>
                    <a:pt x="3411" y="3599"/>
                  </a:lnTo>
                  <a:lnTo>
                    <a:pt x="3516" y="3683"/>
                  </a:lnTo>
                  <a:lnTo>
                    <a:pt x="3662" y="3620"/>
                  </a:lnTo>
                  <a:lnTo>
                    <a:pt x="3767" y="3704"/>
                  </a:lnTo>
                  <a:lnTo>
                    <a:pt x="3893" y="3704"/>
                  </a:lnTo>
                  <a:lnTo>
                    <a:pt x="3893" y="3494"/>
                  </a:lnTo>
                  <a:lnTo>
                    <a:pt x="3997" y="3285"/>
                  </a:lnTo>
                  <a:lnTo>
                    <a:pt x="4165" y="3264"/>
                  </a:lnTo>
                  <a:lnTo>
                    <a:pt x="4395" y="3201"/>
                  </a:lnTo>
                  <a:lnTo>
                    <a:pt x="4416" y="3201"/>
                  </a:lnTo>
                  <a:lnTo>
                    <a:pt x="4416" y="3055"/>
                  </a:lnTo>
                  <a:lnTo>
                    <a:pt x="4290" y="2908"/>
                  </a:lnTo>
                  <a:lnTo>
                    <a:pt x="4311" y="2762"/>
                  </a:lnTo>
                  <a:lnTo>
                    <a:pt x="4185" y="2574"/>
                  </a:lnTo>
                  <a:lnTo>
                    <a:pt x="4185" y="2427"/>
                  </a:lnTo>
                  <a:lnTo>
                    <a:pt x="4248" y="2344"/>
                  </a:lnTo>
                  <a:lnTo>
                    <a:pt x="4374" y="2448"/>
                  </a:lnTo>
                  <a:lnTo>
                    <a:pt x="4667" y="2427"/>
                  </a:lnTo>
                  <a:lnTo>
                    <a:pt x="4771" y="2218"/>
                  </a:lnTo>
                  <a:lnTo>
                    <a:pt x="4834" y="2155"/>
                  </a:lnTo>
                  <a:lnTo>
                    <a:pt x="4688" y="2051"/>
                  </a:lnTo>
                  <a:lnTo>
                    <a:pt x="4688" y="1946"/>
                  </a:lnTo>
                  <a:lnTo>
                    <a:pt x="4457" y="1758"/>
                  </a:lnTo>
                  <a:lnTo>
                    <a:pt x="4269" y="1716"/>
                  </a:lnTo>
                  <a:lnTo>
                    <a:pt x="4206" y="1527"/>
                  </a:lnTo>
                  <a:lnTo>
                    <a:pt x="4102" y="1423"/>
                  </a:lnTo>
                  <a:lnTo>
                    <a:pt x="3955" y="1214"/>
                  </a:lnTo>
                  <a:lnTo>
                    <a:pt x="3872" y="1046"/>
                  </a:lnTo>
                  <a:lnTo>
                    <a:pt x="3746" y="921"/>
                  </a:lnTo>
                  <a:lnTo>
                    <a:pt x="3746" y="753"/>
                  </a:lnTo>
                  <a:lnTo>
                    <a:pt x="3662" y="649"/>
                  </a:lnTo>
                  <a:lnTo>
                    <a:pt x="3683" y="481"/>
                  </a:lnTo>
                  <a:lnTo>
                    <a:pt x="3662" y="356"/>
                  </a:lnTo>
                  <a:lnTo>
                    <a:pt x="3411" y="272"/>
                  </a:lnTo>
                  <a:lnTo>
                    <a:pt x="3328" y="272"/>
                  </a:lnTo>
                  <a:lnTo>
                    <a:pt x="3265" y="167"/>
                  </a:lnTo>
                  <a:lnTo>
                    <a:pt x="3097" y="230"/>
                  </a:lnTo>
                  <a:lnTo>
                    <a:pt x="2930" y="356"/>
                  </a:lnTo>
                  <a:lnTo>
                    <a:pt x="2825" y="147"/>
                  </a:lnTo>
                  <a:lnTo>
                    <a:pt x="2721" y="147"/>
                  </a:lnTo>
                  <a:lnTo>
                    <a:pt x="2574" y="188"/>
                  </a:lnTo>
                  <a:lnTo>
                    <a:pt x="24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82"/>
            <p:cNvSpPr/>
            <p:nvPr/>
          </p:nvSpPr>
          <p:spPr>
            <a:xfrm>
              <a:off x="3848488" y="2796972"/>
              <a:ext cx="39628" cy="24519"/>
            </a:xfrm>
            <a:custGeom>
              <a:avLst/>
              <a:gdLst/>
              <a:ahLst/>
              <a:cxnLst/>
              <a:rect l="l" t="t" r="r" b="b"/>
              <a:pathLst>
                <a:path w="3328" h="2156" extrusionOk="0">
                  <a:moveTo>
                    <a:pt x="2993" y="1"/>
                  </a:moveTo>
                  <a:lnTo>
                    <a:pt x="2867" y="64"/>
                  </a:lnTo>
                  <a:lnTo>
                    <a:pt x="2679" y="43"/>
                  </a:lnTo>
                  <a:lnTo>
                    <a:pt x="2449" y="43"/>
                  </a:lnTo>
                  <a:lnTo>
                    <a:pt x="2302" y="22"/>
                  </a:lnTo>
                  <a:lnTo>
                    <a:pt x="2135" y="43"/>
                  </a:lnTo>
                  <a:lnTo>
                    <a:pt x="2030" y="210"/>
                  </a:lnTo>
                  <a:lnTo>
                    <a:pt x="1926" y="273"/>
                  </a:lnTo>
                  <a:lnTo>
                    <a:pt x="1926" y="377"/>
                  </a:lnTo>
                  <a:lnTo>
                    <a:pt x="1758" y="210"/>
                  </a:lnTo>
                  <a:lnTo>
                    <a:pt x="1549" y="357"/>
                  </a:lnTo>
                  <a:lnTo>
                    <a:pt x="1403" y="419"/>
                  </a:lnTo>
                  <a:lnTo>
                    <a:pt x="1403" y="545"/>
                  </a:lnTo>
                  <a:lnTo>
                    <a:pt x="1089" y="566"/>
                  </a:lnTo>
                  <a:lnTo>
                    <a:pt x="880" y="629"/>
                  </a:lnTo>
                  <a:lnTo>
                    <a:pt x="691" y="587"/>
                  </a:lnTo>
                  <a:lnTo>
                    <a:pt x="294" y="357"/>
                  </a:lnTo>
                  <a:lnTo>
                    <a:pt x="294" y="440"/>
                  </a:lnTo>
                  <a:lnTo>
                    <a:pt x="315" y="566"/>
                  </a:lnTo>
                  <a:lnTo>
                    <a:pt x="294" y="670"/>
                  </a:lnTo>
                  <a:lnTo>
                    <a:pt x="64" y="670"/>
                  </a:lnTo>
                  <a:lnTo>
                    <a:pt x="43" y="733"/>
                  </a:lnTo>
                  <a:lnTo>
                    <a:pt x="147" y="838"/>
                  </a:lnTo>
                  <a:lnTo>
                    <a:pt x="85" y="984"/>
                  </a:lnTo>
                  <a:lnTo>
                    <a:pt x="64" y="1089"/>
                  </a:lnTo>
                  <a:lnTo>
                    <a:pt x="147" y="1193"/>
                  </a:lnTo>
                  <a:lnTo>
                    <a:pt x="43" y="1298"/>
                  </a:lnTo>
                  <a:lnTo>
                    <a:pt x="1" y="1298"/>
                  </a:lnTo>
                  <a:lnTo>
                    <a:pt x="168" y="1486"/>
                  </a:lnTo>
                  <a:lnTo>
                    <a:pt x="189" y="1675"/>
                  </a:lnTo>
                  <a:lnTo>
                    <a:pt x="273" y="1696"/>
                  </a:lnTo>
                  <a:lnTo>
                    <a:pt x="524" y="1905"/>
                  </a:lnTo>
                  <a:lnTo>
                    <a:pt x="629" y="1947"/>
                  </a:lnTo>
                  <a:lnTo>
                    <a:pt x="733" y="2030"/>
                  </a:lnTo>
                  <a:lnTo>
                    <a:pt x="1026" y="2093"/>
                  </a:lnTo>
                  <a:lnTo>
                    <a:pt x="1235" y="2156"/>
                  </a:lnTo>
                  <a:lnTo>
                    <a:pt x="1340" y="2030"/>
                  </a:lnTo>
                  <a:lnTo>
                    <a:pt x="1403" y="2051"/>
                  </a:lnTo>
                  <a:lnTo>
                    <a:pt x="1466" y="1989"/>
                  </a:lnTo>
                  <a:lnTo>
                    <a:pt x="1612" y="1926"/>
                  </a:lnTo>
                  <a:lnTo>
                    <a:pt x="1717" y="1926"/>
                  </a:lnTo>
                  <a:lnTo>
                    <a:pt x="1738" y="1884"/>
                  </a:lnTo>
                  <a:lnTo>
                    <a:pt x="1863" y="1779"/>
                  </a:lnTo>
                  <a:lnTo>
                    <a:pt x="1968" y="1800"/>
                  </a:lnTo>
                  <a:lnTo>
                    <a:pt x="2072" y="1821"/>
                  </a:lnTo>
                  <a:lnTo>
                    <a:pt x="2156" y="1842"/>
                  </a:lnTo>
                  <a:lnTo>
                    <a:pt x="2282" y="1717"/>
                  </a:lnTo>
                  <a:lnTo>
                    <a:pt x="2386" y="1696"/>
                  </a:lnTo>
                  <a:lnTo>
                    <a:pt x="2449" y="1591"/>
                  </a:lnTo>
                  <a:lnTo>
                    <a:pt x="2595" y="1612"/>
                  </a:lnTo>
                  <a:lnTo>
                    <a:pt x="2700" y="1507"/>
                  </a:lnTo>
                  <a:lnTo>
                    <a:pt x="2679" y="1403"/>
                  </a:lnTo>
                  <a:lnTo>
                    <a:pt x="2888" y="1089"/>
                  </a:lnTo>
                  <a:lnTo>
                    <a:pt x="3014" y="754"/>
                  </a:lnTo>
                  <a:lnTo>
                    <a:pt x="3118" y="524"/>
                  </a:lnTo>
                  <a:lnTo>
                    <a:pt x="3286" y="482"/>
                  </a:lnTo>
                  <a:lnTo>
                    <a:pt x="3328" y="357"/>
                  </a:lnTo>
                  <a:lnTo>
                    <a:pt x="3307" y="336"/>
                  </a:lnTo>
                  <a:lnTo>
                    <a:pt x="3286" y="231"/>
                  </a:lnTo>
                  <a:lnTo>
                    <a:pt x="3118" y="126"/>
                  </a:lnTo>
                  <a:lnTo>
                    <a:pt x="29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82"/>
            <p:cNvSpPr/>
            <p:nvPr/>
          </p:nvSpPr>
          <p:spPr>
            <a:xfrm>
              <a:off x="3851727" y="2789842"/>
              <a:ext cx="34151" cy="14284"/>
            </a:xfrm>
            <a:custGeom>
              <a:avLst/>
              <a:gdLst/>
              <a:ahLst/>
              <a:cxnLst/>
              <a:rect l="l" t="t" r="r" b="b"/>
              <a:pathLst>
                <a:path w="2868" h="1256" extrusionOk="0">
                  <a:moveTo>
                    <a:pt x="2240" y="0"/>
                  </a:moveTo>
                  <a:lnTo>
                    <a:pt x="2177" y="21"/>
                  </a:lnTo>
                  <a:lnTo>
                    <a:pt x="2093" y="105"/>
                  </a:lnTo>
                  <a:lnTo>
                    <a:pt x="2010" y="42"/>
                  </a:lnTo>
                  <a:lnTo>
                    <a:pt x="1884" y="42"/>
                  </a:lnTo>
                  <a:lnTo>
                    <a:pt x="1779" y="21"/>
                  </a:lnTo>
                  <a:lnTo>
                    <a:pt x="1696" y="42"/>
                  </a:lnTo>
                  <a:lnTo>
                    <a:pt x="1612" y="147"/>
                  </a:lnTo>
                  <a:lnTo>
                    <a:pt x="1507" y="168"/>
                  </a:lnTo>
                  <a:lnTo>
                    <a:pt x="1486" y="147"/>
                  </a:lnTo>
                  <a:lnTo>
                    <a:pt x="1235" y="126"/>
                  </a:lnTo>
                  <a:lnTo>
                    <a:pt x="1089" y="230"/>
                  </a:lnTo>
                  <a:lnTo>
                    <a:pt x="942" y="251"/>
                  </a:lnTo>
                  <a:lnTo>
                    <a:pt x="775" y="419"/>
                  </a:lnTo>
                  <a:lnTo>
                    <a:pt x="566" y="440"/>
                  </a:lnTo>
                  <a:lnTo>
                    <a:pt x="336" y="523"/>
                  </a:lnTo>
                  <a:lnTo>
                    <a:pt x="294" y="460"/>
                  </a:lnTo>
                  <a:lnTo>
                    <a:pt x="147" y="481"/>
                  </a:lnTo>
                  <a:lnTo>
                    <a:pt x="22" y="565"/>
                  </a:lnTo>
                  <a:lnTo>
                    <a:pt x="1" y="565"/>
                  </a:lnTo>
                  <a:lnTo>
                    <a:pt x="1" y="753"/>
                  </a:lnTo>
                  <a:lnTo>
                    <a:pt x="22" y="984"/>
                  </a:lnTo>
                  <a:lnTo>
                    <a:pt x="419" y="1214"/>
                  </a:lnTo>
                  <a:lnTo>
                    <a:pt x="608" y="1256"/>
                  </a:lnTo>
                  <a:lnTo>
                    <a:pt x="817" y="1193"/>
                  </a:lnTo>
                  <a:lnTo>
                    <a:pt x="1131" y="1172"/>
                  </a:lnTo>
                  <a:lnTo>
                    <a:pt x="1131" y="1046"/>
                  </a:lnTo>
                  <a:lnTo>
                    <a:pt x="1277" y="984"/>
                  </a:lnTo>
                  <a:lnTo>
                    <a:pt x="1486" y="837"/>
                  </a:lnTo>
                  <a:lnTo>
                    <a:pt x="1654" y="1004"/>
                  </a:lnTo>
                  <a:lnTo>
                    <a:pt x="1654" y="900"/>
                  </a:lnTo>
                  <a:lnTo>
                    <a:pt x="1758" y="837"/>
                  </a:lnTo>
                  <a:lnTo>
                    <a:pt x="1863" y="670"/>
                  </a:lnTo>
                  <a:lnTo>
                    <a:pt x="2030" y="649"/>
                  </a:lnTo>
                  <a:lnTo>
                    <a:pt x="2177" y="670"/>
                  </a:lnTo>
                  <a:lnTo>
                    <a:pt x="2407" y="670"/>
                  </a:lnTo>
                  <a:lnTo>
                    <a:pt x="2595" y="691"/>
                  </a:lnTo>
                  <a:lnTo>
                    <a:pt x="2742" y="628"/>
                  </a:lnTo>
                  <a:lnTo>
                    <a:pt x="2763" y="419"/>
                  </a:lnTo>
                  <a:lnTo>
                    <a:pt x="2867" y="147"/>
                  </a:lnTo>
                  <a:lnTo>
                    <a:pt x="2637" y="21"/>
                  </a:lnTo>
                  <a:lnTo>
                    <a:pt x="2407" y="21"/>
                  </a:lnTo>
                  <a:lnTo>
                    <a:pt x="2344" y="42"/>
                  </a:lnTo>
                  <a:lnTo>
                    <a:pt x="224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82"/>
            <p:cNvSpPr/>
            <p:nvPr/>
          </p:nvSpPr>
          <p:spPr>
            <a:xfrm>
              <a:off x="3869672" y="2845760"/>
              <a:ext cx="12967" cy="23803"/>
            </a:xfrm>
            <a:custGeom>
              <a:avLst/>
              <a:gdLst/>
              <a:ahLst/>
              <a:cxnLst/>
              <a:rect l="l" t="t" r="r" b="b"/>
              <a:pathLst>
                <a:path w="1089" h="2093" extrusionOk="0">
                  <a:moveTo>
                    <a:pt x="419" y="0"/>
                  </a:moveTo>
                  <a:lnTo>
                    <a:pt x="314" y="126"/>
                  </a:lnTo>
                  <a:lnTo>
                    <a:pt x="272" y="21"/>
                  </a:lnTo>
                  <a:lnTo>
                    <a:pt x="210" y="21"/>
                  </a:lnTo>
                  <a:lnTo>
                    <a:pt x="84" y="147"/>
                  </a:lnTo>
                  <a:lnTo>
                    <a:pt x="0" y="314"/>
                  </a:lnTo>
                  <a:lnTo>
                    <a:pt x="0" y="544"/>
                  </a:lnTo>
                  <a:lnTo>
                    <a:pt x="189" y="628"/>
                  </a:lnTo>
                  <a:lnTo>
                    <a:pt x="168" y="691"/>
                  </a:lnTo>
                  <a:lnTo>
                    <a:pt x="105" y="733"/>
                  </a:lnTo>
                  <a:lnTo>
                    <a:pt x="63" y="984"/>
                  </a:lnTo>
                  <a:lnTo>
                    <a:pt x="105" y="1172"/>
                  </a:lnTo>
                  <a:lnTo>
                    <a:pt x="63" y="1277"/>
                  </a:lnTo>
                  <a:lnTo>
                    <a:pt x="63" y="1423"/>
                  </a:lnTo>
                  <a:lnTo>
                    <a:pt x="147" y="1528"/>
                  </a:lnTo>
                  <a:lnTo>
                    <a:pt x="84" y="1674"/>
                  </a:lnTo>
                  <a:lnTo>
                    <a:pt x="147" y="1716"/>
                  </a:lnTo>
                  <a:lnTo>
                    <a:pt x="377" y="1737"/>
                  </a:lnTo>
                  <a:lnTo>
                    <a:pt x="482" y="2009"/>
                  </a:lnTo>
                  <a:lnTo>
                    <a:pt x="565" y="2093"/>
                  </a:lnTo>
                  <a:lnTo>
                    <a:pt x="628" y="2030"/>
                  </a:lnTo>
                  <a:lnTo>
                    <a:pt x="712" y="1883"/>
                  </a:lnTo>
                  <a:lnTo>
                    <a:pt x="733" y="1737"/>
                  </a:lnTo>
                  <a:lnTo>
                    <a:pt x="942" y="1674"/>
                  </a:lnTo>
                  <a:lnTo>
                    <a:pt x="1047" y="1507"/>
                  </a:lnTo>
                  <a:lnTo>
                    <a:pt x="1088" y="1360"/>
                  </a:lnTo>
                  <a:lnTo>
                    <a:pt x="942" y="1256"/>
                  </a:lnTo>
                  <a:lnTo>
                    <a:pt x="900" y="1109"/>
                  </a:lnTo>
                  <a:lnTo>
                    <a:pt x="795" y="963"/>
                  </a:lnTo>
                  <a:lnTo>
                    <a:pt x="775" y="753"/>
                  </a:lnTo>
                  <a:lnTo>
                    <a:pt x="795" y="544"/>
                  </a:lnTo>
                  <a:lnTo>
                    <a:pt x="775" y="481"/>
                  </a:lnTo>
                  <a:lnTo>
                    <a:pt x="775" y="335"/>
                  </a:lnTo>
                  <a:lnTo>
                    <a:pt x="712" y="230"/>
                  </a:lnTo>
                  <a:lnTo>
                    <a:pt x="607" y="147"/>
                  </a:lnTo>
                  <a:lnTo>
                    <a:pt x="565" y="147"/>
                  </a:lnTo>
                  <a:lnTo>
                    <a:pt x="482" y="21"/>
                  </a:lnTo>
                  <a:lnTo>
                    <a:pt x="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82"/>
            <p:cNvSpPr/>
            <p:nvPr/>
          </p:nvSpPr>
          <p:spPr>
            <a:xfrm>
              <a:off x="3863444" y="2836958"/>
              <a:ext cx="12467" cy="15000"/>
            </a:xfrm>
            <a:custGeom>
              <a:avLst/>
              <a:gdLst/>
              <a:ahLst/>
              <a:cxnLst/>
              <a:rect l="l" t="t" r="r" b="b"/>
              <a:pathLst>
                <a:path w="1047" h="1319" extrusionOk="0">
                  <a:moveTo>
                    <a:pt x="293" y="0"/>
                  </a:moveTo>
                  <a:lnTo>
                    <a:pt x="210" y="63"/>
                  </a:lnTo>
                  <a:lnTo>
                    <a:pt x="210" y="167"/>
                  </a:lnTo>
                  <a:lnTo>
                    <a:pt x="314" y="209"/>
                  </a:lnTo>
                  <a:lnTo>
                    <a:pt x="356" y="293"/>
                  </a:lnTo>
                  <a:lnTo>
                    <a:pt x="272" y="356"/>
                  </a:lnTo>
                  <a:lnTo>
                    <a:pt x="189" y="356"/>
                  </a:lnTo>
                  <a:lnTo>
                    <a:pt x="147" y="481"/>
                  </a:lnTo>
                  <a:lnTo>
                    <a:pt x="147" y="628"/>
                  </a:lnTo>
                  <a:lnTo>
                    <a:pt x="84" y="732"/>
                  </a:lnTo>
                  <a:lnTo>
                    <a:pt x="0" y="795"/>
                  </a:lnTo>
                  <a:lnTo>
                    <a:pt x="63" y="837"/>
                  </a:lnTo>
                  <a:lnTo>
                    <a:pt x="168" y="879"/>
                  </a:lnTo>
                  <a:lnTo>
                    <a:pt x="377" y="1151"/>
                  </a:lnTo>
                  <a:lnTo>
                    <a:pt x="398" y="1235"/>
                  </a:lnTo>
                  <a:lnTo>
                    <a:pt x="523" y="1318"/>
                  </a:lnTo>
                  <a:lnTo>
                    <a:pt x="523" y="1088"/>
                  </a:lnTo>
                  <a:lnTo>
                    <a:pt x="607" y="921"/>
                  </a:lnTo>
                  <a:lnTo>
                    <a:pt x="733" y="795"/>
                  </a:lnTo>
                  <a:lnTo>
                    <a:pt x="795" y="795"/>
                  </a:lnTo>
                  <a:lnTo>
                    <a:pt x="837" y="900"/>
                  </a:lnTo>
                  <a:lnTo>
                    <a:pt x="942" y="774"/>
                  </a:lnTo>
                  <a:lnTo>
                    <a:pt x="984" y="711"/>
                  </a:lnTo>
                  <a:lnTo>
                    <a:pt x="1046" y="628"/>
                  </a:lnTo>
                  <a:lnTo>
                    <a:pt x="1046" y="502"/>
                  </a:lnTo>
                  <a:lnTo>
                    <a:pt x="900" y="481"/>
                  </a:lnTo>
                  <a:lnTo>
                    <a:pt x="816" y="398"/>
                  </a:lnTo>
                  <a:lnTo>
                    <a:pt x="691" y="398"/>
                  </a:lnTo>
                  <a:lnTo>
                    <a:pt x="628" y="314"/>
                  </a:lnTo>
                  <a:lnTo>
                    <a:pt x="628" y="251"/>
                  </a:lnTo>
                  <a:lnTo>
                    <a:pt x="502" y="105"/>
                  </a:lnTo>
                  <a:lnTo>
                    <a:pt x="502" y="146"/>
                  </a:lnTo>
                  <a:lnTo>
                    <a:pt x="398" y="84"/>
                  </a:lnTo>
                  <a:lnTo>
                    <a:pt x="29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82"/>
            <p:cNvSpPr/>
            <p:nvPr/>
          </p:nvSpPr>
          <p:spPr>
            <a:xfrm>
              <a:off x="3844761" y="2824346"/>
              <a:ext cx="25923" cy="21665"/>
            </a:xfrm>
            <a:custGeom>
              <a:avLst/>
              <a:gdLst/>
              <a:ahLst/>
              <a:cxnLst/>
              <a:rect l="l" t="t" r="r" b="b"/>
              <a:pathLst>
                <a:path w="2177" h="1905" extrusionOk="0">
                  <a:moveTo>
                    <a:pt x="105" y="0"/>
                  </a:moveTo>
                  <a:lnTo>
                    <a:pt x="63" y="42"/>
                  </a:lnTo>
                  <a:lnTo>
                    <a:pt x="63" y="167"/>
                  </a:lnTo>
                  <a:lnTo>
                    <a:pt x="0" y="230"/>
                  </a:lnTo>
                  <a:lnTo>
                    <a:pt x="42" y="314"/>
                  </a:lnTo>
                  <a:lnTo>
                    <a:pt x="84" y="314"/>
                  </a:lnTo>
                  <a:lnTo>
                    <a:pt x="209" y="439"/>
                  </a:lnTo>
                  <a:lnTo>
                    <a:pt x="251" y="544"/>
                  </a:lnTo>
                  <a:lnTo>
                    <a:pt x="314" y="649"/>
                  </a:lnTo>
                  <a:lnTo>
                    <a:pt x="272" y="670"/>
                  </a:lnTo>
                  <a:lnTo>
                    <a:pt x="293" y="753"/>
                  </a:lnTo>
                  <a:lnTo>
                    <a:pt x="774" y="1151"/>
                  </a:lnTo>
                  <a:lnTo>
                    <a:pt x="1151" y="1611"/>
                  </a:lnTo>
                  <a:lnTo>
                    <a:pt x="1109" y="1695"/>
                  </a:lnTo>
                  <a:lnTo>
                    <a:pt x="1193" y="1716"/>
                  </a:lnTo>
                  <a:lnTo>
                    <a:pt x="1402" y="1737"/>
                  </a:lnTo>
                  <a:lnTo>
                    <a:pt x="1465" y="1716"/>
                  </a:lnTo>
                  <a:lnTo>
                    <a:pt x="1569" y="1904"/>
                  </a:lnTo>
                  <a:lnTo>
                    <a:pt x="1653" y="1841"/>
                  </a:lnTo>
                  <a:lnTo>
                    <a:pt x="1716" y="1737"/>
                  </a:lnTo>
                  <a:lnTo>
                    <a:pt x="1716" y="1590"/>
                  </a:lnTo>
                  <a:lnTo>
                    <a:pt x="1758" y="1465"/>
                  </a:lnTo>
                  <a:lnTo>
                    <a:pt x="1841" y="1465"/>
                  </a:lnTo>
                  <a:lnTo>
                    <a:pt x="1925" y="1402"/>
                  </a:lnTo>
                  <a:lnTo>
                    <a:pt x="1883" y="1318"/>
                  </a:lnTo>
                  <a:lnTo>
                    <a:pt x="1779" y="1276"/>
                  </a:lnTo>
                  <a:lnTo>
                    <a:pt x="1779" y="1172"/>
                  </a:lnTo>
                  <a:lnTo>
                    <a:pt x="1862" y="1109"/>
                  </a:lnTo>
                  <a:lnTo>
                    <a:pt x="1967" y="1193"/>
                  </a:lnTo>
                  <a:lnTo>
                    <a:pt x="2071" y="1255"/>
                  </a:lnTo>
                  <a:lnTo>
                    <a:pt x="2134" y="1193"/>
                  </a:lnTo>
                  <a:lnTo>
                    <a:pt x="1988" y="1046"/>
                  </a:lnTo>
                  <a:lnTo>
                    <a:pt x="1988" y="900"/>
                  </a:lnTo>
                  <a:lnTo>
                    <a:pt x="2051" y="879"/>
                  </a:lnTo>
                  <a:lnTo>
                    <a:pt x="2155" y="942"/>
                  </a:lnTo>
                  <a:lnTo>
                    <a:pt x="2176" y="858"/>
                  </a:lnTo>
                  <a:lnTo>
                    <a:pt x="2134" y="795"/>
                  </a:lnTo>
                  <a:lnTo>
                    <a:pt x="2030" y="774"/>
                  </a:lnTo>
                  <a:lnTo>
                    <a:pt x="1862" y="649"/>
                  </a:lnTo>
                  <a:lnTo>
                    <a:pt x="1862" y="565"/>
                  </a:lnTo>
                  <a:lnTo>
                    <a:pt x="1967" y="419"/>
                  </a:lnTo>
                  <a:lnTo>
                    <a:pt x="1988" y="251"/>
                  </a:lnTo>
                  <a:lnTo>
                    <a:pt x="1925" y="251"/>
                  </a:lnTo>
                  <a:lnTo>
                    <a:pt x="1862" y="272"/>
                  </a:lnTo>
                  <a:lnTo>
                    <a:pt x="1820" y="230"/>
                  </a:lnTo>
                  <a:lnTo>
                    <a:pt x="1653" y="230"/>
                  </a:lnTo>
                  <a:lnTo>
                    <a:pt x="1548" y="126"/>
                  </a:lnTo>
                  <a:lnTo>
                    <a:pt x="1465" y="147"/>
                  </a:lnTo>
                  <a:lnTo>
                    <a:pt x="1339" y="105"/>
                  </a:lnTo>
                  <a:lnTo>
                    <a:pt x="1214" y="126"/>
                  </a:lnTo>
                  <a:lnTo>
                    <a:pt x="1193" y="63"/>
                  </a:lnTo>
                  <a:lnTo>
                    <a:pt x="1088" y="126"/>
                  </a:lnTo>
                  <a:lnTo>
                    <a:pt x="942" y="63"/>
                  </a:lnTo>
                  <a:lnTo>
                    <a:pt x="900" y="126"/>
                  </a:lnTo>
                  <a:lnTo>
                    <a:pt x="837" y="21"/>
                  </a:lnTo>
                  <a:lnTo>
                    <a:pt x="732" y="0"/>
                  </a:lnTo>
                  <a:lnTo>
                    <a:pt x="690" y="42"/>
                  </a:lnTo>
                  <a:lnTo>
                    <a:pt x="607" y="0"/>
                  </a:lnTo>
                  <a:lnTo>
                    <a:pt x="565" y="63"/>
                  </a:lnTo>
                  <a:lnTo>
                    <a:pt x="481" y="42"/>
                  </a:lnTo>
                  <a:lnTo>
                    <a:pt x="377" y="63"/>
                  </a:lnTo>
                  <a:lnTo>
                    <a:pt x="377" y="147"/>
                  </a:lnTo>
                  <a:lnTo>
                    <a:pt x="293" y="167"/>
                  </a:lnTo>
                  <a:lnTo>
                    <a:pt x="251" y="105"/>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82"/>
            <p:cNvSpPr/>
            <p:nvPr/>
          </p:nvSpPr>
          <p:spPr>
            <a:xfrm>
              <a:off x="3830555" y="2811734"/>
              <a:ext cx="20195" cy="12146"/>
            </a:xfrm>
            <a:custGeom>
              <a:avLst/>
              <a:gdLst/>
              <a:ahLst/>
              <a:cxnLst/>
              <a:rect l="l" t="t" r="r" b="b"/>
              <a:pathLst>
                <a:path w="1696" h="1068" extrusionOk="0">
                  <a:moveTo>
                    <a:pt x="1507" y="0"/>
                  </a:moveTo>
                  <a:lnTo>
                    <a:pt x="1381" y="63"/>
                  </a:lnTo>
                  <a:lnTo>
                    <a:pt x="1130" y="209"/>
                  </a:lnTo>
                  <a:lnTo>
                    <a:pt x="1067" y="188"/>
                  </a:lnTo>
                  <a:lnTo>
                    <a:pt x="984" y="209"/>
                  </a:lnTo>
                  <a:lnTo>
                    <a:pt x="858" y="272"/>
                  </a:lnTo>
                  <a:lnTo>
                    <a:pt x="733" y="272"/>
                  </a:lnTo>
                  <a:lnTo>
                    <a:pt x="607" y="314"/>
                  </a:lnTo>
                  <a:lnTo>
                    <a:pt x="523" y="230"/>
                  </a:lnTo>
                  <a:lnTo>
                    <a:pt x="251" y="230"/>
                  </a:lnTo>
                  <a:lnTo>
                    <a:pt x="147" y="209"/>
                  </a:lnTo>
                  <a:lnTo>
                    <a:pt x="21" y="419"/>
                  </a:lnTo>
                  <a:lnTo>
                    <a:pt x="84" y="502"/>
                  </a:lnTo>
                  <a:lnTo>
                    <a:pt x="0" y="628"/>
                  </a:lnTo>
                  <a:lnTo>
                    <a:pt x="21" y="816"/>
                  </a:lnTo>
                  <a:lnTo>
                    <a:pt x="42" y="816"/>
                  </a:lnTo>
                  <a:lnTo>
                    <a:pt x="147" y="858"/>
                  </a:lnTo>
                  <a:lnTo>
                    <a:pt x="147" y="942"/>
                  </a:lnTo>
                  <a:lnTo>
                    <a:pt x="42" y="963"/>
                  </a:lnTo>
                  <a:lnTo>
                    <a:pt x="42" y="1067"/>
                  </a:lnTo>
                  <a:lnTo>
                    <a:pt x="251" y="1067"/>
                  </a:lnTo>
                  <a:lnTo>
                    <a:pt x="398" y="963"/>
                  </a:lnTo>
                  <a:lnTo>
                    <a:pt x="523" y="921"/>
                  </a:lnTo>
                  <a:lnTo>
                    <a:pt x="733" y="1025"/>
                  </a:lnTo>
                  <a:lnTo>
                    <a:pt x="858" y="1025"/>
                  </a:lnTo>
                  <a:lnTo>
                    <a:pt x="879" y="816"/>
                  </a:lnTo>
                  <a:lnTo>
                    <a:pt x="1067" y="732"/>
                  </a:lnTo>
                  <a:lnTo>
                    <a:pt x="1088" y="586"/>
                  </a:lnTo>
                  <a:lnTo>
                    <a:pt x="1444" y="398"/>
                  </a:lnTo>
                  <a:lnTo>
                    <a:pt x="1695" y="398"/>
                  </a:lnTo>
                  <a:lnTo>
                    <a:pt x="1674" y="188"/>
                  </a:lnTo>
                  <a:lnTo>
                    <a:pt x="1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82"/>
            <p:cNvSpPr/>
            <p:nvPr/>
          </p:nvSpPr>
          <p:spPr>
            <a:xfrm>
              <a:off x="3804645" y="2793401"/>
              <a:ext cx="47594" cy="21903"/>
            </a:xfrm>
            <a:custGeom>
              <a:avLst/>
              <a:gdLst/>
              <a:ahLst/>
              <a:cxnLst/>
              <a:rect l="l" t="t" r="r" b="b"/>
              <a:pathLst>
                <a:path w="3997" h="1926" extrusionOk="0">
                  <a:moveTo>
                    <a:pt x="2846" y="1"/>
                  </a:moveTo>
                  <a:lnTo>
                    <a:pt x="2804" y="106"/>
                  </a:lnTo>
                  <a:lnTo>
                    <a:pt x="2741" y="147"/>
                  </a:lnTo>
                  <a:lnTo>
                    <a:pt x="2720" y="252"/>
                  </a:lnTo>
                  <a:lnTo>
                    <a:pt x="2574" y="252"/>
                  </a:lnTo>
                  <a:lnTo>
                    <a:pt x="2511" y="315"/>
                  </a:lnTo>
                  <a:lnTo>
                    <a:pt x="2218" y="147"/>
                  </a:lnTo>
                  <a:lnTo>
                    <a:pt x="2155" y="147"/>
                  </a:lnTo>
                  <a:lnTo>
                    <a:pt x="2114" y="252"/>
                  </a:lnTo>
                  <a:lnTo>
                    <a:pt x="2114" y="357"/>
                  </a:lnTo>
                  <a:lnTo>
                    <a:pt x="2051" y="357"/>
                  </a:lnTo>
                  <a:lnTo>
                    <a:pt x="1967" y="461"/>
                  </a:lnTo>
                  <a:lnTo>
                    <a:pt x="1842" y="545"/>
                  </a:lnTo>
                  <a:lnTo>
                    <a:pt x="1674" y="733"/>
                  </a:lnTo>
                  <a:lnTo>
                    <a:pt x="1674" y="796"/>
                  </a:lnTo>
                  <a:lnTo>
                    <a:pt x="1842" y="880"/>
                  </a:lnTo>
                  <a:lnTo>
                    <a:pt x="1863" y="984"/>
                  </a:lnTo>
                  <a:lnTo>
                    <a:pt x="1779" y="1047"/>
                  </a:lnTo>
                  <a:lnTo>
                    <a:pt x="1653" y="963"/>
                  </a:lnTo>
                  <a:lnTo>
                    <a:pt x="1528" y="984"/>
                  </a:lnTo>
                  <a:lnTo>
                    <a:pt x="1381" y="963"/>
                  </a:lnTo>
                  <a:lnTo>
                    <a:pt x="1319" y="963"/>
                  </a:lnTo>
                  <a:lnTo>
                    <a:pt x="1130" y="1089"/>
                  </a:lnTo>
                  <a:lnTo>
                    <a:pt x="1026" y="1110"/>
                  </a:lnTo>
                  <a:lnTo>
                    <a:pt x="942" y="1089"/>
                  </a:lnTo>
                  <a:lnTo>
                    <a:pt x="837" y="1110"/>
                  </a:lnTo>
                  <a:lnTo>
                    <a:pt x="754" y="1047"/>
                  </a:lnTo>
                  <a:lnTo>
                    <a:pt x="440" y="1047"/>
                  </a:lnTo>
                  <a:lnTo>
                    <a:pt x="440" y="1110"/>
                  </a:lnTo>
                  <a:lnTo>
                    <a:pt x="419" y="1173"/>
                  </a:lnTo>
                  <a:lnTo>
                    <a:pt x="272" y="1152"/>
                  </a:lnTo>
                  <a:lnTo>
                    <a:pt x="189" y="1047"/>
                  </a:lnTo>
                  <a:lnTo>
                    <a:pt x="84" y="1089"/>
                  </a:lnTo>
                  <a:lnTo>
                    <a:pt x="21" y="1110"/>
                  </a:lnTo>
                  <a:lnTo>
                    <a:pt x="0" y="1110"/>
                  </a:lnTo>
                  <a:lnTo>
                    <a:pt x="63" y="1173"/>
                  </a:lnTo>
                  <a:lnTo>
                    <a:pt x="63" y="1256"/>
                  </a:lnTo>
                  <a:lnTo>
                    <a:pt x="105" y="1298"/>
                  </a:lnTo>
                  <a:lnTo>
                    <a:pt x="105" y="1403"/>
                  </a:lnTo>
                  <a:lnTo>
                    <a:pt x="210" y="1403"/>
                  </a:lnTo>
                  <a:lnTo>
                    <a:pt x="293" y="1382"/>
                  </a:lnTo>
                  <a:lnTo>
                    <a:pt x="398" y="1507"/>
                  </a:lnTo>
                  <a:lnTo>
                    <a:pt x="502" y="1403"/>
                  </a:lnTo>
                  <a:lnTo>
                    <a:pt x="586" y="1403"/>
                  </a:lnTo>
                  <a:lnTo>
                    <a:pt x="628" y="1507"/>
                  </a:lnTo>
                  <a:lnTo>
                    <a:pt x="837" y="1591"/>
                  </a:lnTo>
                  <a:lnTo>
                    <a:pt x="1130" y="1403"/>
                  </a:lnTo>
                  <a:lnTo>
                    <a:pt x="1256" y="1424"/>
                  </a:lnTo>
                  <a:lnTo>
                    <a:pt x="1444" y="1424"/>
                  </a:lnTo>
                  <a:lnTo>
                    <a:pt x="1444" y="1528"/>
                  </a:lnTo>
                  <a:lnTo>
                    <a:pt x="1737" y="1717"/>
                  </a:lnTo>
                  <a:lnTo>
                    <a:pt x="2072" y="1779"/>
                  </a:lnTo>
                  <a:lnTo>
                    <a:pt x="2260" y="1738"/>
                  </a:lnTo>
                  <a:lnTo>
                    <a:pt x="2323" y="1821"/>
                  </a:lnTo>
                  <a:lnTo>
                    <a:pt x="2427" y="1842"/>
                  </a:lnTo>
                  <a:lnTo>
                    <a:pt x="2699" y="1842"/>
                  </a:lnTo>
                  <a:lnTo>
                    <a:pt x="2783" y="1926"/>
                  </a:lnTo>
                  <a:lnTo>
                    <a:pt x="2909" y="1884"/>
                  </a:lnTo>
                  <a:lnTo>
                    <a:pt x="3034" y="1884"/>
                  </a:lnTo>
                  <a:lnTo>
                    <a:pt x="3160" y="1821"/>
                  </a:lnTo>
                  <a:lnTo>
                    <a:pt x="3243" y="1800"/>
                  </a:lnTo>
                  <a:lnTo>
                    <a:pt x="3306" y="1821"/>
                  </a:lnTo>
                  <a:lnTo>
                    <a:pt x="3557" y="1675"/>
                  </a:lnTo>
                  <a:lnTo>
                    <a:pt x="3683" y="1612"/>
                  </a:lnTo>
                  <a:lnTo>
                    <a:pt x="3725" y="1612"/>
                  </a:lnTo>
                  <a:lnTo>
                    <a:pt x="3829" y="1507"/>
                  </a:lnTo>
                  <a:lnTo>
                    <a:pt x="3746" y="1403"/>
                  </a:lnTo>
                  <a:lnTo>
                    <a:pt x="3767" y="1298"/>
                  </a:lnTo>
                  <a:lnTo>
                    <a:pt x="3829" y="1152"/>
                  </a:lnTo>
                  <a:lnTo>
                    <a:pt x="3725" y="1047"/>
                  </a:lnTo>
                  <a:lnTo>
                    <a:pt x="3746" y="984"/>
                  </a:lnTo>
                  <a:lnTo>
                    <a:pt x="3976" y="984"/>
                  </a:lnTo>
                  <a:lnTo>
                    <a:pt x="3997" y="880"/>
                  </a:lnTo>
                  <a:lnTo>
                    <a:pt x="3976" y="754"/>
                  </a:lnTo>
                  <a:lnTo>
                    <a:pt x="3976" y="671"/>
                  </a:lnTo>
                  <a:lnTo>
                    <a:pt x="3955" y="440"/>
                  </a:lnTo>
                  <a:lnTo>
                    <a:pt x="3955" y="252"/>
                  </a:lnTo>
                  <a:lnTo>
                    <a:pt x="3725" y="210"/>
                  </a:lnTo>
                  <a:lnTo>
                    <a:pt x="3641" y="127"/>
                  </a:lnTo>
                  <a:lnTo>
                    <a:pt x="3474" y="147"/>
                  </a:lnTo>
                  <a:lnTo>
                    <a:pt x="3327" y="147"/>
                  </a:lnTo>
                  <a:lnTo>
                    <a:pt x="3160" y="43"/>
                  </a:lnTo>
                  <a:lnTo>
                    <a:pt x="2951" y="43"/>
                  </a:lnTo>
                  <a:lnTo>
                    <a:pt x="284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82"/>
            <p:cNvSpPr/>
            <p:nvPr/>
          </p:nvSpPr>
          <p:spPr>
            <a:xfrm>
              <a:off x="3831556" y="2741054"/>
              <a:ext cx="63038" cy="50699"/>
            </a:xfrm>
            <a:custGeom>
              <a:avLst/>
              <a:gdLst/>
              <a:ahLst/>
              <a:cxnLst/>
              <a:rect l="l" t="t" r="r" b="b"/>
              <a:pathLst>
                <a:path w="5294" h="4458" extrusionOk="0">
                  <a:moveTo>
                    <a:pt x="1883" y="1"/>
                  </a:moveTo>
                  <a:lnTo>
                    <a:pt x="1632" y="105"/>
                  </a:lnTo>
                  <a:lnTo>
                    <a:pt x="1486" y="105"/>
                  </a:lnTo>
                  <a:lnTo>
                    <a:pt x="1318" y="147"/>
                  </a:lnTo>
                  <a:lnTo>
                    <a:pt x="1214" y="315"/>
                  </a:lnTo>
                  <a:lnTo>
                    <a:pt x="1046" y="315"/>
                  </a:lnTo>
                  <a:lnTo>
                    <a:pt x="942" y="398"/>
                  </a:lnTo>
                  <a:lnTo>
                    <a:pt x="942" y="524"/>
                  </a:lnTo>
                  <a:lnTo>
                    <a:pt x="753" y="524"/>
                  </a:lnTo>
                  <a:lnTo>
                    <a:pt x="481" y="670"/>
                  </a:lnTo>
                  <a:lnTo>
                    <a:pt x="314" y="670"/>
                  </a:lnTo>
                  <a:lnTo>
                    <a:pt x="251" y="796"/>
                  </a:lnTo>
                  <a:lnTo>
                    <a:pt x="209" y="963"/>
                  </a:lnTo>
                  <a:lnTo>
                    <a:pt x="147" y="984"/>
                  </a:lnTo>
                  <a:lnTo>
                    <a:pt x="167" y="1047"/>
                  </a:lnTo>
                  <a:lnTo>
                    <a:pt x="126" y="1047"/>
                  </a:lnTo>
                  <a:lnTo>
                    <a:pt x="167" y="1298"/>
                  </a:lnTo>
                  <a:lnTo>
                    <a:pt x="147" y="1486"/>
                  </a:lnTo>
                  <a:lnTo>
                    <a:pt x="0" y="1570"/>
                  </a:lnTo>
                  <a:lnTo>
                    <a:pt x="0" y="1633"/>
                  </a:lnTo>
                  <a:lnTo>
                    <a:pt x="167" y="1842"/>
                  </a:lnTo>
                  <a:lnTo>
                    <a:pt x="147" y="1947"/>
                  </a:lnTo>
                  <a:lnTo>
                    <a:pt x="230" y="2051"/>
                  </a:lnTo>
                  <a:lnTo>
                    <a:pt x="230" y="2135"/>
                  </a:lnTo>
                  <a:lnTo>
                    <a:pt x="272" y="2261"/>
                  </a:lnTo>
                  <a:lnTo>
                    <a:pt x="230" y="2365"/>
                  </a:lnTo>
                  <a:lnTo>
                    <a:pt x="335" y="2616"/>
                  </a:lnTo>
                  <a:lnTo>
                    <a:pt x="419" y="2658"/>
                  </a:lnTo>
                  <a:lnTo>
                    <a:pt x="481" y="2742"/>
                  </a:lnTo>
                  <a:lnTo>
                    <a:pt x="481" y="3056"/>
                  </a:lnTo>
                  <a:lnTo>
                    <a:pt x="460" y="3097"/>
                  </a:lnTo>
                  <a:lnTo>
                    <a:pt x="523" y="3181"/>
                  </a:lnTo>
                  <a:lnTo>
                    <a:pt x="565" y="3139"/>
                  </a:lnTo>
                  <a:lnTo>
                    <a:pt x="649" y="3160"/>
                  </a:lnTo>
                  <a:lnTo>
                    <a:pt x="732" y="3097"/>
                  </a:lnTo>
                  <a:lnTo>
                    <a:pt x="963" y="3160"/>
                  </a:lnTo>
                  <a:lnTo>
                    <a:pt x="942" y="3202"/>
                  </a:lnTo>
                  <a:lnTo>
                    <a:pt x="1046" y="3307"/>
                  </a:lnTo>
                  <a:lnTo>
                    <a:pt x="1151" y="3307"/>
                  </a:lnTo>
                  <a:lnTo>
                    <a:pt x="1214" y="3390"/>
                  </a:lnTo>
                  <a:lnTo>
                    <a:pt x="1172" y="3495"/>
                  </a:lnTo>
                  <a:lnTo>
                    <a:pt x="1193" y="3579"/>
                  </a:lnTo>
                  <a:lnTo>
                    <a:pt x="1255" y="3600"/>
                  </a:lnTo>
                  <a:lnTo>
                    <a:pt x="1255" y="3704"/>
                  </a:lnTo>
                  <a:lnTo>
                    <a:pt x="1318" y="3725"/>
                  </a:lnTo>
                  <a:lnTo>
                    <a:pt x="1381" y="3683"/>
                  </a:lnTo>
                  <a:lnTo>
                    <a:pt x="1465" y="3683"/>
                  </a:lnTo>
                  <a:lnTo>
                    <a:pt x="1318" y="3516"/>
                  </a:lnTo>
                  <a:lnTo>
                    <a:pt x="1381" y="3474"/>
                  </a:lnTo>
                  <a:lnTo>
                    <a:pt x="1632" y="3621"/>
                  </a:lnTo>
                  <a:lnTo>
                    <a:pt x="1820" y="3600"/>
                  </a:lnTo>
                  <a:lnTo>
                    <a:pt x="1779" y="3704"/>
                  </a:lnTo>
                  <a:lnTo>
                    <a:pt x="1904" y="3809"/>
                  </a:lnTo>
                  <a:lnTo>
                    <a:pt x="2134" y="3767"/>
                  </a:lnTo>
                  <a:lnTo>
                    <a:pt x="2302" y="3809"/>
                  </a:lnTo>
                  <a:lnTo>
                    <a:pt x="2636" y="4081"/>
                  </a:lnTo>
                  <a:lnTo>
                    <a:pt x="2762" y="4248"/>
                  </a:lnTo>
                  <a:lnTo>
                    <a:pt x="2846" y="4248"/>
                  </a:lnTo>
                  <a:lnTo>
                    <a:pt x="2888" y="4206"/>
                  </a:lnTo>
                  <a:lnTo>
                    <a:pt x="3055" y="4206"/>
                  </a:lnTo>
                  <a:lnTo>
                    <a:pt x="3139" y="4290"/>
                  </a:lnTo>
                  <a:lnTo>
                    <a:pt x="3180" y="4437"/>
                  </a:lnTo>
                  <a:lnTo>
                    <a:pt x="3201" y="4458"/>
                  </a:lnTo>
                  <a:lnTo>
                    <a:pt x="3306" y="4437"/>
                  </a:lnTo>
                  <a:lnTo>
                    <a:pt x="3390" y="4332"/>
                  </a:lnTo>
                  <a:lnTo>
                    <a:pt x="3473" y="4311"/>
                  </a:lnTo>
                  <a:lnTo>
                    <a:pt x="3578" y="4332"/>
                  </a:lnTo>
                  <a:lnTo>
                    <a:pt x="3704" y="4332"/>
                  </a:lnTo>
                  <a:lnTo>
                    <a:pt x="3787" y="4395"/>
                  </a:lnTo>
                  <a:lnTo>
                    <a:pt x="3871" y="4311"/>
                  </a:lnTo>
                  <a:lnTo>
                    <a:pt x="3934" y="4290"/>
                  </a:lnTo>
                  <a:lnTo>
                    <a:pt x="4038" y="4332"/>
                  </a:lnTo>
                  <a:lnTo>
                    <a:pt x="4101" y="4311"/>
                  </a:lnTo>
                  <a:lnTo>
                    <a:pt x="4331" y="4311"/>
                  </a:lnTo>
                  <a:lnTo>
                    <a:pt x="4561" y="4437"/>
                  </a:lnTo>
                  <a:lnTo>
                    <a:pt x="4708" y="4458"/>
                  </a:lnTo>
                  <a:lnTo>
                    <a:pt x="4708" y="4290"/>
                  </a:lnTo>
                  <a:lnTo>
                    <a:pt x="4666" y="4123"/>
                  </a:lnTo>
                  <a:lnTo>
                    <a:pt x="5043" y="3725"/>
                  </a:lnTo>
                  <a:lnTo>
                    <a:pt x="5064" y="3558"/>
                  </a:lnTo>
                  <a:lnTo>
                    <a:pt x="5168" y="3474"/>
                  </a:lnTo>
                  <a:lnTo>
                    <a:pt x="5252" y="3474"/>
                  </a:lnTo>
                  <a:lnTo>
                    <a:pt x="5294" y="3286"/>
                  </a:lnTo>
                  <a:lnTo>
                    <a:pt x="5252" y="3202"/>
                  </a:lnTo>
                  <a:lnTo>
                    <a:pt x="5231" y="3139"/>
                  </a:lnTo>
                  <a:lnTo>
                    <a:pt x="5273" y="3056"/>
                  </a:lnTo>
                  <a:lnTo>
                    <a:pt x="5147" y="2972"/>
                  </a:lnTo>
                  <a:lnTo>
                    <a:pt x="5064" y="2825"/>
                  </a:lnTo>
                  <a:lnTo>
                    <a:pt x="5022" y="2742"/>
                  </a:lnTo>
                  <a:lnTo>
                    <a:pt x="4980" y="2470"/>
                  </a:lnTo>
                  <a:lnTo>
                    <a:pt x="5022" y="2365"/>
                  </a:lnTo>
                  <a:lnTo>
                    <a:pt x="5022" y="2323"/>
                  </a:lnTo>
                  <a:lnTo>
                    <a:pt x="4875" y="2135"/>
                  </a:lnTo>
                  <a:lnTo>
                    <a:pt x="4854" y="1947"/>
                  </a:lnTo>
                  <a:lnTo>
                    <a:pt x="4938" y="1821"/>
                  </a:lnTo>
                  <a:lnTo>
                    <a:pt x="5043" y="1779"/>
                  </a:lnTo>
                  <a:lnTo>
                    <a:pt x="5043" y="1403"/>
                  </a:lnTo>
                  <a:lnTo>
                    <a:pt x="4980" y="1361"/>
                  </a:lnTo>
                  <a:lnTo>
                    <a:pt x="4959" y="1214"/>
                  </a:lnTo>
                  <a:lnTo>
                    <a:pt x="4875" y="1089"/>
                  </a:lnTo>
                  <a:lnTo>
                    <a:pt x="4771" y="838"/>
                  </a:lnTo>
                  <a:lnTo>
                    <a:pt x="4750" y="775"/>
                  </a:lnTo>
                  <a:lnTo>
                    <a:pt x="4708" y="670"/>
                  </a:lnTo>
                  <a:lnTo>
                    <a:pt x="4708" y="545"/>
                  </a:lnTo>
                  <a:lnTo>
                    <a:pt x="4645" y="315"/>
                  </a:lnTo>
                  <a:lnTo>
                    <a:pt x="4561" y="315"/>
                  </a:lnTo>
                  <a:lnTo>
                    <a:pt x="4436" y="210"/>
                  </a:lnTo>
                  <a:lnTo>
                    <a:pt x="4310" y="231"/>
                  </a:lnTo>
                  <a:lnTo>
                    <a:pt x="3683" y="273"/>
                  </a:lnTo>
                  <a:lnTo>
                    <a:pt x="2950" y="231"/>
                  </a:lnTo>
                  <a:lnTo>
                    <a:pt x="2867" y="252"/>
                  </a:lnTo>
                  <a:lnTo>
                    <a:pt x="2678" y="440"/>
                  </a:lnTo>
                  <a:lnTo>
                    <a:pt x="2511" y="482"/>
                  </a:lnTo>
                  <a:lnTo>
                    <a:pt x="2469" y="440"/>
                  </a:lnTo>
                  <a:lnTo>
                    <a:pt x="2636" y="356"/>
                  </a:lnTo>
                  <a:lnTo>
                    <a:pt x="2783" y="210"/>
                  </a:lnTo>
                  <a:lnTo>
                    <a:pt x="2741" y="210"/>
                  </a:lnTo>
                  <a:lnTo>
                    <a:pt x="2616" y="315"/>
                  </a:lnTo>
                  <a:lnTo>
                    <a:pt x="2406" y="398"/>
                  </a:lnTo>
                  <a:lnTo>
                    <a:pt x="2134" y="356"/>
                  </a:lnTo>
                  <a:lnTo>
                    <a:pt x="2092" y="210"/>
                  </a:lnTo>
                  <a:lnTo>
                    <a:pt x="2134" y="126"/>
                  </a:lnTo>
                  <a:lnTo>
                    <a:pt x="2260" y="126"/>
                  </a:lnTo>
                  <a:lnTo>
                    <a:pt x="2323" y="168"/>
                  </a:lnTo>
                  <a:lnTo>
                    <a:pt x="2323" y="126"/>
                  </a:lnTo>
                  <a:lnTo>
                    <a:pt x="2155" y="43"/>
                  </a:lnTo>
                  <a:lnTo>
                    <a:pt x="188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82"/>
            <p:cNvSpPr/>
            <p:nvPr/>
          </p:nvSpPr>
          <p:spPr>
            <a:xfrm>
              <a:off x="3819089" y="2776036"/>
              <a:ext cx="50345" cy="20948"/>
            </a:xfrm>
            <a:custGeom>
              <a:avLst/>
              <a:gdLst/>
              <a:ahLst/>
              <a:cxnLst/>
              <a:rect l="l" t="t" r="r" b="b"/>
              <a:pathLst>
                <a:path w="4228" h="1842" extrusionOk="0">
                  <a:moveTo>
                    <a:pt x="1403" y="1"/>
                  </a:moveTo>
                  <a:lnTo>
                    <a:pt x="1319" y="63"/>
                  </a:lnTo>
                  <a:lnTo>
                    <a:pt x="1152" y="21"/>
                  </a:lnTo>
                  <a:lnTo>
                    <a:pt x="1152" y="126"/>
                  </a:lnTo>
                  <a:lnTo>
                    <a:pt x="1068" y="189"/>
                  </a:lnTo>
                  <a:lnTo>
                    <a:pt x="984" y="168"/>
                  </a:lnTo>
                  <a:lnTo>
                    <a:pt x="775" y="168"/>
                  </a:lnTo>
                  <a:lnTo>
                    <a:pt x="733" y="273"/>
                  </a:lnTo>
                  <a:lnTo>
                    <a:pt x="587" y="273"/>
                  </a:lnTo>
                  <a:lnTo>
                    <a:pt x="482" y="398"/>
                  </a:lnTo>
                  <a:lnTo>
                    <a:pt x="378" y="398"/>
                  </a:lnTo>
                  <a:lnTo>
                    <a:pt x="168" y="586"/>
                  </a:lnTo>
                  <a:lnTo>
                    <a:pt x="106" y="545"/>
                  </a:lnTo>
                  <a:lnTo>
                    <a:pt x="22" y="503"/>
                  </a:lnTo>
                  <a:lnTo>
                    <a:pt x="1" y="524"/>
                  </a:lnTo>
                  <a:lnTo>
                    <a:pt x="1" y="628"/>
                  </a:lnTo>
                  <a:lnTo>
                    <a:pt x="147" y="712"/>
                  </a:lnTo>
                  <a:lnTo>
                    <a:pt x="252" y="900"/>
                  </a:lnTo>
                  <a:lnTo>
                    <a:pt x="252" y="1047"/>
                  </a:lnTo>
                  <a:lnTo>
                    <a:pt x="273" y="1130"/>
                  </a:lnTo>
                  <a:lnTo>
                    <a:pt x="378" y="1172"/>
                  </a:lnTo>
                  <a:lnTo>
                    <a:pt x="587" y="1319"/>
                  </a:lnTo>
                  <a:lnTo>
                    <a:pt x="691" y="1382"/>
                  </a:lnTo>
                  <a:lnTo>
                    <a:pt x="942" y="1674"/>
                  </a:lnTo>
                  <a:lnTo>
                    <a:pt x="1005" y="1674"/>
                  </a:lnTo>
                  <a:lnTo>
                    <a:pt x="1298" y="1842"/>
                  </a:lnTo>
                  <a:lnTo>
                    <a:pt x="1361" y="1779"/>
                  </a:lnTo>
                  <a:lnTo>
                    <a:pt x="1507" y="1779"/>
                  </a:lnTo>
                  <a:lnTo>
                    <a:pt x="1528" y="1674"/>
                  </a:lnTo>
                  <a:lnTo>
                    <a:pt x="1591" y="1633"/>
                  </a:lnTo>
                  <a:lnTo>
                    <a:pt x="1633" y="1528"/>
                  </a:lnTo>
                  <a:lnTo>
                    <a:pt x="1738" y="1570"/>
                  </a:lnTo>
                  <a:lnTo>
                    <a:pt x="1947" y="1570"/>
                  </a:lnTo>
                  <a:lnTo>
                    <a:pt x="2114" y="1674"/>
                  </a:lnTo>
                  <a:lnTo>
                    <a:pt x="2261" y="1674"/>
                  </a:lnTo>
                  <a:lnTo>
                    <a:pt x="2428" y="1654"/>
                  </a:lnTo>
                  <a:lnTo>
                    <a:pt x="2512" y="1737"/>
                  </a:lnTo>
                  <a:lnTo>
                    <a:pt x="2742" y="1779"/>
                  </a:lnTo>
                  <a:lnTo>
                    <a:pt x="2763" y="1779"/>
                  </a:lnTo>
                  <a:lnTo>
                    <a:pt x="2888" y="1695"/>
                  </a:lnTo>
                  <a:lnTo>
                    <a:pt x="3035" y="1674"/>
                  </a:lnTo>
                  <a:lnTo>
                    <a:pt x="3077" y="1737"/>
                  </a:lnTo>
                  <a:lnTo>
                    <a:pt x="3307" y="1654"/>
                  </a:lnTo>
                  <a:lnTo>
                    <a:pt x="3516" y="1633"/>
                  </a:lnTo>
                  <a:lnTo>
                    <a:pt x="3683" y="1465"/>
                  </a:lnTo>
                  <a:lnTo>
                    <a:pt x="3830" y="1444"/>
                  </a:lnTo>
                  <a:lnTo>
                    <a:pt x="3976" y="1340"/>
                  </a:lnTo>
                  <a:lnTo>
                    <a:pt x="4227" y="1361"/>
                  </a:lnTo>
                  <a:lnTo>
                    <a:pt x="4186" y="1214"/>
                  </a:lnTo>
                  <a:lnTo>
                    <a:pt x="4102" y="1130"/>
                  </a:lnTo>
                  <a:lnTo>
                    <a:pt x="3935" y="1130"/>
                  </a:lnTo>
                  <a:lnTo>
                    <a:pt x="3893" y="1172"/>
                  </a:lnTo>
                  <a:lnTo>
                    <a:pt x="3809" y="1172"/>
                  </a:lnTo>
                  <a:lnTo>
                    <a:pt x="3683" y="1005"/>
                  </a:lnTo>
                  <a:lnTo>
                    <a:pt x="3349" y="733"/>
                  </a:lnTo>
                  <a:lnTo>
                    <a:pt x="3181" y="691"/>
                  </a:lnTo>
                  <a:lnTo>
                    <a:pt x="2951" y="733"/>
                  </a:lnTo>
                  <a:lnTo>
                    <a:pt x="2826" y="628"/>
                  </a:lnTo>
                  <a:lnTo>
                    <a:pt x="2867" y="524"/>
                  </a:lnTo>
                  <a:lnTo>
                    <a:pt x="2679" y="545"/>
                  </a:lnTo>
                  <a:lnTo>
                    <a:pt x="2428" y="398"/>
                  </a:lnTo>
                  <a:lnTo>
                    <a:pt x="2365" y="440"/>
                  </a:lnTo>
                  <a:lnTo>
                    <a:pt x="2512" y="607"/>
                  </a:lnTo>
                  <a:lnTo>
                    <a:pt x="2428" y="607"/>
                  </a:lnTo>
                  <a:lnTo>
                    <a:pt x="2365" y="649"/>
                  </a:lnTo>
                  <a:lnTo>
                    <a:pt x="2302" y="628"/>
                  </a:lnTo>
                  <a:lnTo>
                    <a:pt x="2302" y="524"/>
                  </a:lnTo>
                  <a:lnTo>
                    <a:pt x="2240" y="503"/>
                  </a:lnTo>
                  <a:lnTo>
                    <a:pt x="2219" y="419"/>
                  </a:lnTo>
                  <a:lnTo>
                    <a:pt x="2261" y="314"/>
                  </a:lnTo>
                  <a:lnTo>
                    <a:pt x="2198" y="231"/>
                  </a:lnTo>
                  <a:lnTo>
                    <a:pt x="2093" y="231"/>
                  </a:lnTo>
                  <a:lnTo>
                    <a:pt x="1989" y="126"/>
                  </a:lnTo>
                  <a:lnTo>
                    <a:pt x="2010" y="84"/>
                  </a:lnTo>
                  <a:lnTo>
                    <a:pt x="1779" y="21"/>
                  </a:lnTo>
                  <a:lnTo>
                    <a:pt x="1696" y="84"/>
                  </a:lnTo>
                  <a:lnTo>
                    <a:pt x="1612" y="63"/>
                  </a:lnTo>
                  <a:lnTo>
                    <a:pt x="1570" y="105"/>
                  </a:lnTo>
                  <a:lnTo>
                    <a:pt x="1507" y="21"/>
                  </a:lnTo>
                  <a:lnTo>
                    <a:pt x="1486" y="63"/>
                  </a:lnTo>
                  <a:lnTo>
                    <a:pt x="140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82"/>
            <p:cNvSpPr/>
            <p:nvPr/>
          </p:nvSpPr>
          <p:spPr>
            <a:xfrm>
              <a:off x="3779972" y="2741293"/>
              <a:ext cx="57323" cy="65449"/>
            </a:xfrm>
            <a:custGeom>
              <a:avLst/>
              <a:gdLst/>
              <a:ahLst/>
              <a:cxnLst/>
              <a:rect l="l" t="t" r="r" b="b"/>
              <a:pathLst>
                <a:path w="4814" h="5755" extrusionOk="0">
                  <a:moveTo>
                    <a:pt x="1340" y="1"/>
                  </a:moveTo>
                  <a:lnTo>
                    <a:pt x="1340" y="22"/>
                  </a:lnTo>
                  <a:lnTo>
                    <a:pt x="1340" y="126"/>
                  </a:lnTo>
                  <a:lnTo>
                    <a:pt x="1424" y="189"/>
                  </a:lnTo>
                  <a:lnTo>
                    <a:pt x="1466" y="189"/>
                  </a:lnTo>
                  <a:lnTo>
                    <a:pt x="1466" y="252"/>
                  </a:lnTo>
                  <a:lnTo>
                    <a:pt x="1612" y="377"/>
                  </a:lnTo>
                  <a:lnTo>
                    <a:pt x="1507" y="419"/>
                  </a:lnTo>
                  <a:lnTo>
                    <a:pt x="1403" y="419"/>
                  </a:lnTo>
                  <a:lnTo>
                    <a:pt x="1403" y="524"/>
                  </a:lnTo>
                  <a:lnTo>
                    <a:pt x="1507" y="461"/>
                  </a:lnTo>
                  <a:lnTo>
                    <a:pt x="1507" y="628"/>
                  </a:lnTo>
                  <a:lnTo>
                    <a:pt x="1612" y="670"/>
                  </a:lnTo>
                  <a:lnTo>
                    <a:pt x="1528" y="754"/>
                  </a:lnTo>
                  <a:lnTo>
                    <a:pt x="1528" y="838"/>
                  </a:lnTo>
                  <a:lnTo>
                    <a:pt x="1612" y="880"/>
                  </a:lnTo>
                  <a:lnTo>
                    <a:pt x="1738" y="880"/>
                  </a:lnTo>
                  <a:lnTo>
                    <a:pt x="1926" y="1068"/>
                  </a:lnTo>
                  <a:lnTo>
                    <a:pt x="2156" y="1172"/>
                  </a:lnTo>
                  <a:lnTo>
                    <a:pt x="1926" y="1131"/>
                  </a:lnTo>
                  <a:lnTo>
                    <a:pt x="1738" y="942"/>
                  </a:lnTo>
                  <a:lnTo>
                    <a:pt x="1612" y="963"/>
                  </a:lnTo>
                  <a:lnTo>
                    <a:pt x="1507" y="942"/>
                  </a:lnTo>
                  <a:lnTo>
                    <a:pt x="1424" y="942"/>
                  </a:lnTo>
                  <a:lnTo>
                    <a:pt x="1340" y="1068"/>
                  </a:lnTo>
                  <a:lnTo>
                    <a:pt x="1361" y="1152"/>
                  </a:lnTo>
                  <a:lnTo>
                    <a:pt x="1361" y="1340"/>
                  </a:lnTo>
                  <a:lnTo>
                    <a:pt x="1424" y="1444"/>
                  </a:lnTo>
                  <a:lnTo>
                    <a:pt x="1298" y="1277"/>
                  </a:lnTo>
                  <a:lnTo>
                    <a:pt x="1319" y="1152"/>
                  </a:lnTo>
                  <a:lnTo>
                    <a:pt x="1235" y="1068"/>
                  </a:lnTo>
                  <a:lnTo>
                    <a:pt x="1194" y="1089"/>
                  </a:lnTo>
                  <a:lnTo>
                    <a:pt x="1194" y="1172"/>
                  </a:lnTo>
                  <a:lnTo>
                    <a:pt x="1235" y="1277"/>
                  </a:lnTo>
                  <a:lnTo>
                    <a:pt x="1152" y="1361"/>
                  </a:lnTo>
                  <a:lnTo>
                    <a:pt x="1089" y="1235"/>
                  </a:lnTo>
                  <a:lnTo>
                    <a:pt x="1089" y="1089"/>
                  </a:lnTo>
                  <a:lnTo>
                    <a:pt x="942" y="1026"/>
                  </a:lnTo>
                  <a:lnTo>
                    <a:pt x="880" y="1047"/>
                  </a:lnTo>
                  <a:lnTo>
                    <a:pt x="608" y="1131"/>
                  </a:lnTo>
                  <a:lnTo>
                    <a:pt x="587" y="1235"/>
                  </a:lnTo>
                  <a:lnTo>
                    <a:pt x="629" y="1340"/>
                  </a:lnTo>
                  <a:lnTo>
                    <a:pt x="775" y="1361"/>
                  </a:lnTo>
                  <a:lnTo>
                    <a:pt x="796" y="1465"/>
                  </a:lnTo>
                  <a:lnTo>
                    <a:pt x="796" y="1486"/>
                  </a:lnTo>
                  <a:lnTo>
                    <a:pt x="733" y="1507"/>
                  </a:lnTo>
                  <a:lnTo>
                    <a:pt x="733" y="1591"/>
                  </a:lnTo>
                  <a:lnTo>
                    <a:pt x="691" y="1696"/>
                  </a:lnTo>
                  <a:lnTo>
                    <a:pt x="691" y="1800"/>
                  </a:lnTo>
                  <a:lnTo>
                    <a:pt x="608" y="1863"/>
                  </a:lnTo>
                  <a:lnTo>
                    <a:pt x="503" y="1800"/>
                  </a:lnTo>
                  <a:lnTo>
                    <a:pt x="461" y="1926"/>
                  </a:lnTo>
                  <a:lnTo>
                    <a:pt x="482" y="1988"/>
                  </a:lnTo>
                  <a:lnTo>
                    <a:pt x="608" y="1988"/>
                  </a:lnTo>
                  <a:lnTo>
                    <a:pt x="670" y="2030"/>
                  </a:lnTo>
                  <a:lnTo>
                    <a:pt x="629" y="2114"/>
                  </a:lnTo>
                  <a:lnTo>
                    <a:pt x="608" y="2240"/>
                  </a:lnTo>
                  <a:lnTo>
                    <a:pt x="524" y="2302"/>
                  </a:lnTo>
                  <a:lnTo>
                    <a:pt x="608" y="2407"/>
                  </a:lnTo>
                  <a:lnTo>
                    <a:pt x="524" y="2449"/>
                  </a:lnTo>
                  <a:lnTo>
                    <a:pt x="378" y="2407"/>
                  </a:lnTo>
                  <a:lnTo>
                    <a:pt x="210" y="2449"/>
                  </a:lnTo>
                  <a:lnTo>
                    <a:pt x="168" y="2553"/>
                  </a:lnTo>
                  <a:lnTo>
                    <a:pt x="85" y="2658"/>
                  </a:lnTo>
                  <a:lnTo>
                    <a:pt x="105" y="2825"/>
                  </a:lnTo>
                  <a:lnTo>
                    <a:pt x="85" y="3035"/>
                  </a:lnTo>
                  <a:lnTo>
                    <a:pt x="43" y="3139"/>
                  </a:lnTo>
                  <a:lnTo>
                    <a:pt x="43" y="3160"/>
                  </a:lnTo>
                  <a:lnTo>
                    <a:pt x="1" y="3244"/>
                  </a:lnTo>
                  <a:lnTo>
                    <a:pt x="85" y="3432"/>
                  </a:lnTo>
                  <a:lnTo>
                    <a:pt x="85" y="3474"/>
                  </a:lnTo>
                  <a:lnTo>
                    <a:pt x="168" y="3579"/>
                  </a:lnTo>
                  <a:lnTo>
                    <a:pt x="85" y="3746"/>
                  </a:lnTo>
                  <a:lnTo>
                    <a:pt x="147" y="3746"/>
                  </a:lnTo>
                  <a:lnTo>
                    <a:pt x="273" y="3913"/>
                  </a:lnTo>
                  <a:lnTo>
                    <a:pt x="294" y="4060"/>
                  </a:lnTo>
                  <a:lnTo>
                    <a:pt x="357" y="4102"/>
                  </a:lnTo>
                  <a:lnTo>
                    <a:pt x="357" y="4290"/>
                  </a:lnTo>
                  <a:lnTo>
                    <a:pt x="461" y="4374"/>
                  </a:lnTo>
                  <a:lnTo>
                    <a:pt x="461" y="4437"/>
                  </a:lnTo>
                  <a:lnTo>
                    <a:pt x="566" y="4520"/>
                  </a:lnTo>
                  <a:lnTo>
                    <a:pt x="629" y="4478"/>
                  </a:lnTo>
                  <a:lnTo>
                    <a:pt x="733" y="4478"/>
                  </a:lnTo>
                  <a:lnTo>
                    <a:pt x="817" y="4520"/>
                  </a:lnTo>
                  <a:lnTo>
                    <a:pt x="922" y="4478"/>
                  </a:lnTo>
                  <a:lnTo>
                    <a:pt x="1047" y="4541"/>
                  </a:lnTo>
                  <a:lnTo>
                    <a:pt x="1152" y="4541"/>
                  </a:lnTo>
                  <a:lnTo>
                    <a:pt x="1298" y="4625"/>
                  </a:lnTo>
                  <a:lnTo>
                    <a:pt x="1152" y="4750"/>
                  </a:lnTo>
                  <a:lnTo>
                    <a:pt x="1089" y="4918"/>
                  </a:lnTo>
                  <a:lnTo>
                    <a:pt x="1089" y="5022"/>
                  </a:lnTo>
                  <a:lnTo>
                    <a:pt x="1005" y="5106"/>
                  </a:lnTo>
                  <a:lnTo>
                    <a:pt x="942" y="5273"/>
                  </a:lnTo>
                  <a:lnTo>
                    <a:pt x="942" y="5441"/>
                  </a:lnTo>
                  <a:lnTo>
                    <a:pt x="1047" y="5525"/>
                  </a:lnTo>
                  <a:lnTo>
                    <a:pt x="1110" y="5629"/>
                  </a:lnTo>
                  <a:lnTo>
                    <a:pt x="1214" y="5650"/>
                  </a:lnTo>
                  <a:lnTo>
                    <a:pt x="1319" y="5587"/>
                  </a:lnTo>
                  <a:lnTo>
                    <a:pt x="1445" y="5650"/>
                  </a:lnTo>
                  <a:lnTo>
                    <a:pt x="1507" y="5566"/>
                  </a:lnTo>
                  <a:lnTo>
                    <a:pt x="1466" y="5525"/>
                  </a:lnTo>
                  <a:lnTo>
                    <a:pt x="1612" y="5462"/>
                  </a:lnTo>
                  <a:lnTo>
                    <a:pt x="1633" y="5566"/>
                  </a:lnTo>
                  <a:lnTo>
                    <a:pt x="1717" y="5587"/>
                  </a:lnTo>
                  <a:lnTo>
                    <a:pt x="1758" y="5545"/>
                  </a:lnTo>
                  <a:lnTo>
                    <a:pt x="1842" y="5545"/>
                  </a:lnTo>
                  <a:lnTo>
                    <a:pt x="1989" y="5671"/>
                  </a:lnTo>
                  <a:lnTo>
                    <a:pt x="2072" y="5692"/>
                  </a:lnTo>
                  <a:lnTo>
                    <a:pt x="2093" y="5692"/>
                  </a:lnTo>
                  <a:lnTo>
                    <a:pt x="2156" y="5671"/>
                  </a:lnTo>
                  <a:lnTo>
                    <a:pt x="2261" y="5629"/>
                  </a:lnTo>
                  <a:lnTo>
                    <a:pt x="2344" y="5734"/>
                  </a:lnTo>
                  <a:lnTo>
                    <a:pt x="2491" y="5755"/>
                  </a:lnTo>
                  <a:lnTo>
                    <a:pt x="2512" y="5692"/>
                  </a:lnTo>
                  <a:lnTo>
                    <a:pt x="2512" y="5629"/>
                  </a:lnTo>
                  <a:lnTo>
                    <a:pt x="2826" y="5629"/>
                  </a:lnTo>
                  <a:lnTo>
                    <a:pt x="2909" y="5692"/>
                  </a:lnTo>
                  <a:lnTo>
                    <a:pt x="3014" y="5671"/>
                  </a:lnTo>
                  <a:lnTo>
                    <a:pt x="3098" y="5692"/>
                  </a:lnTo>
                  <a:lnTo>
                    <a:pt x="3202" y="5671"/>
                  </a:lnTo>
                  <a:lnTo>
                    <a:pt x="3391" y="5545"/>
                  </a:lnTo>
                  <a:lnTo>
                    <a:pt x="3453" y="5545"/>
                  </a:lnTo>
                  <a:lnTo>
                    <a:pt x="3600" y="5566"/>
                  </a:lnTo>
                  <a:lnTo>
                    <a:pt x="3725" y="5545"/>
                  </a:lnTo>
                  <a:lnTo>
                    <a:pt x="3851" y="5629"/>
                  </a:lnTo>
                  <a:lnTo>
                    <a:pt x="3935" y="5566"/>
                  </a:lnTo>
                  <a:lnTo>
                    <a:pt x="3914" y="5462"/>
                  </a:lnTo>
                  <a:lnTo>
                    <a:pt x="3746" y="5378"/>
                  </a:lnTo>
                  <a:lnTo>
                    <a:pt x="3746" y="5315"/>
                  </a:lnTo>
                  <a:lnTo>
                    <a:pt x="3914" y="5127"/>
                  </a:lnTo>
                  <a:lnTo>
                    <a:pt x="4039" y="5043"/>
                  </a:lnTo>
                  <a:lnTo>
                    <a:pt x="4123" y="4939"/>
                  </a:lnTo>
                  <a:lnTo>
                    <a:pt x="4186" y="4939"/>
                  </a:lnTo>
                  <a:lnTo>
                    <a:pt x="4186" y="4834"/>
                  </a:lnTo>
                  <a:lnTo>
                    <a:pt x="4227" y="4729"/>
                  </a:lnTo>
                  <a:lnTo>
                    <a:pt x="3976" y="4437"/>
                  </a:lnTo>
                  <a:lnTo>
                    <a:pt x="3872" y="4374"/>
                  </a:lnTo>
                  <a:lnTo>
                    <a:pt x="3663" y="4227"/>
                  </a:lnTo>
                  <a:lnTo>
                    <a:pt x="3558" y="4185"/>
                  </a:lnTo>
                  <a:lnTo>
                    <a:pt x="3537" y="4102"/>
                  </a:lnTo>
                  <a:lnTo>
                    <a:pt x="3537" y="3955"/>
                  </a:lnTo>
                  <a:lnTo>
                    <a:pt x="3432" y="3767"/>
                  </a:lnTo>
                  <a:lnTo>
                    <a:pt x="3286" y="3683"/>
                  </a:lnTo>
                  <a:lnTo>
                    <a:pt x="3286" y="3579"/>
                  </a:lnTo>
                  <a:lnTo>
                    <a:pt x="3307" y="3558"/>
                  </a:lnTo>
                  <a:lnTo>
                    <a:pt x="3391" y="3600"/>
                  </a:lnTo>
                  <a:lnTo>
                    <a:pt x="3453" y="3641"/>
                  </a:lnTo>
                  <a:lnTo>
                    <a:pt x="3663" y="3453"/>
                  </a:lnTo>
                  <a:lnTo>
                    <a:pt x="3767" y="3453"/>
                  </a:lnTo>
                  <a:lnTo>
                    <a:pt x="3872" y="3328"/>
                  </a:lnTo>
                  <a:lnTo>
                    <a:pt x="4018" y="3328"/>
                  </a:lnTo>
                  <a:lnTo>
                    <a:pt x="4060" y="3223"/>
                  </a:lnTo>
                  <a:lnTo>
                    <a:pt x="4269" y="3223"/>
                  </a:lnTo>
                  <a:lnTo>
                    <a:pt x="4353" y="3244"/>
                  </a:lnTo>
                  <a:lnTo>
                    <a:pt x="4437" y="3181"/>
                  </a:lnTo>
                  <a:lnTo>
                    <a:pt x="4437" y="3076"/>
                  </a:lnTo>
                  <a:lnTo>
                    <a:pt x="4604" y="3118"/>
                  </a:lnTo>
                  <a:lnTo>
                    <a:pt x="4688" y="3056"/>
                  </a:lnTo>
                  <a:lnTo>
                    <a:pt x="4771" y="3118"/>
                  </a:lnTo>
                  <a:lnTo>
                    <a:pt x="4792" y="3076"/>
                  </a:lnTo>
                  <a:lnTo>
                    <a:pt x="4813" y="3035"/>
                  </a:lnTo>
                  <a:lnTo>
                    <a:pt x="4813" y="2721"/>
                  </a:lnTo>
                  <a:lnTo>
                    <a:pt x="4751" y="2637"/>
                  </a:lnTo>
                  <a:lnTo>
                    <a:pt x="4667" y="2595"/>
                  </a:lnTo>
                  <a:lnTo>
                    <a:pt x="4562" y="2344"/>
                  </a:lnTo>
                  <a:lnTo>
                    <a:pt x="4604" y="2240"/>
                  </a:lnTo>
                  <a:lnTo>
                    <a:pt x="4562" y="2114"/>
                  </a:lnTo>
                  <a:lnTo>
                    <a:pt x="4562" y="2030"/>
                  </a:lnTo>
                  <a:lnTo>
                    <a:pt x="4479" y="1926"/>
                  </a:lnTo>
                  <a:lnTo>
                    <a:pt x="4499" y="1821"/>
                  </a:lnTo>
                  <a:lnTo>
                    <a:pt x="4332" y="1612"/>
                  </a:lnTo>
                  <a:lnTo>
                    <a:pt x="4332" y="1549"/>
                  </a:lnTo>
                  <a:lnTo>
                    <a:pt x="4479" y="1465"/>
                  </a:lnTo>
                  <a:lnTo>
                    <a:pt x="4499" y="1277"/>
                  </a:lnTo>
                  <a:lnTo>
                    <a:pt x="4458" y="1026"/>
                  </a:lnTo>
                  <a:lnTo>
                    <a:pt x="4353" y="1026"/>
                  </a:lnTo>
                  <a:lnTo>
                    <a:pt x="4269" y="963"/>
                  </a:lnTo>
                  <a:lnTo>
                    <a:pt x="4165" y="963"/>
                  </a:lnTo>
                  <a:lnTo>
                    <a:pt x="4060" y="880"/>
                  </a:lnTo>
                  <a:lnTo>
                    <a:pt x="4081" y="775"/>
                  </a:lnTo>
                  <a:lnTo>
                    <a:pt x="4039" y="670"/>
                  </a:lnTo>
                  <a:lnTo>
                    <a:pt x="3914" y="712"/>
                  </a:lnTo>
                  <a:lnTo>
                    <a:pt x="3767" y="545"/>
                  </a:lnTo>
                  <a:lnTo>
                    <a:pt x="3663" y="545"/>
                  </a:lnTo>
                  <a:lnTo>
                    <a:pt x="3621" y="461"/>
                  </a:lnTo>
                  <a:lnTo>
                    <a:pt x="3558" y="503"/>
                  </a:lnTo>
                  <a:lnTo>
                    <a:pt x="3432" y="524"/>
                  </a:lnTo>
                  <a:lnTo>
                    <a:pt x="3328" y="608"/>
                  </a:lnTo>
                  <a:lnTo>
                    <a:pt x="3286" y="545"/>
                  </a:lnTo>
                  <a:lnTo>
                    <a:pt x="3349" y="503"/>
                  </a:lnTo>
                  <a:lnTo>
                    <a:pt x="3349" y="524"/>
                  </a:lnTo>
                  <a:lnTo>
                    <a:pt x="3411" y="461"/>
                  </a:lnTo>
                  <a:lnTo>
                    <a:pt x="3516" y="419"/>
                  </a:lnTo>
                  <a:lnTo>
                    <a:pt x="3391" y="419"/>
                  </a:lnTo>
                  <a:lnTo>
                    <a:pt x="3328" y="440"/>
                  </a:lnTo>
                  <a:lnTo>
                    <a:pt x="3307" y="503"/>
                  </a:lnTo>
                  <a:lnTo>
                    <a:pt x="3202" y="545"/>
                  </a:lnTo>
                  <a:lnTo>
                    <a:pt x="3202" y="608"/>
                  </a:lnTo>
                  <a:lnTo>
                    <a:pt x="2993" y="628"/>
                  </a:lnTo>
                  <a:lnTo>
                    <a:pt x="2909" y="733"/>
                  </a:lnTo>
                  <a:lnTo>
                    <a:pt x="2888" y="838"/>
                  </a:lnTo>
                  <a:lnTo>
                    <a:pt x="2763" y="838"/>
                  </a:lnTo>
                  <a:lnTo>
                    <a:pt x="2721" y="775"/>
                  </a:lnTo>
                  <a:lnTo>
                    <a:pt x="2616" y="754"/>
                  </a:lnTo>
                  <a:lnTo>
                    <a:pt x="2574" y="775"/>
                  </a:lnTo>
                  <a:lnTo>
                    <a:pt x="2407" y="733"/>
                  </a:lnTo>
                  <a:lnTo>
                    <a:pt x="2512" y="670"/>
                  </a:lnTo>
                  <a:lnTo>
                    <a:pt x="2595" y="670"/>
                  </a:lnTo>
                  <a:lnTo>
                    <a:pt x="2679" y="608"/>
                  </a:lnTo>
                  <a:lnTo>
                    <a:pt x="2679" y="503"/>
                  </a:lnTo>
                  <a:lnTo>
                    <a:pt x="2616" y="461"/>
                  </a:lnTo>
                  <a:lnTo>
                    <a:pt x="2512" y="545"/>
                  </a:lnTo>
                  <a:lnTo>
                    <a:pt x="2491" y="566"/>
                  </a:lnTo>
                  <a:lnTo>
                    <a:pt x="2365" y="461"/>
                  </a:lnTo>
                  <a:lnTo>
                    <a:pt x="2302" y="419"/>
                  </a:lnTo>
                  <a:lnTo>
                    <a:pt x="2261" y="440"/>
                  </a:lnTo>
                  <a:lnTo>
                    <a:pt x="2240" y="524"/>
                  </a:lnTo>
                  <a:lnTo>
                    <a:pt x="2135" y="566"/>
                  </a:lnTo>
                  <a:lnTo>
                    <a:pt x="2093" y="461"/>
                  </a:lnTo>
                  <a:lnTo>
                    <a:pt x="2030" y="440"/>
                  </a:lnTo>
                  <a:lnTo>
                    <a:pt x="1968" y="377"/>
                  </a:lnTo>
                  <a:lnTo>
                    <a:pt x="2051" y="335"/>
                  </a:lnTo>
                  <a:lnTo>
                    <a:pt x="2093" y="210"/>
                  </a:lnTo>
                  <a:lnTo>
                    <a:pt x="1989" y="189"/>
                  </a:lnTo>
                  <a:lnTo>
                    <a:pt x="1863" y="84"/>
                  </a:lnTo>
                  <a:lnTo>
                    <a:pt x="1758" y="84"/>
                  </a:lnTo>
                  <a:lnTo>
                    <a:pt x="1717" y="43"/>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82"/>
            <p:cNvSpPr/>
            <p:nvPr/>
          </p:nvSpPr>
          <p:spPr>
            <a:xfrm>
              <a:off x="3764778" y="2755577"/>
              <a:ext cx="24672" cy="21426"/>
            </a:xfrm>
            <a:custGeom>
              <a:avLst/>
              <a:gdLst/>
              <a:ahLst/>
              <a:cxnLst/>
              <a:rect l="l" t="t" r="r" b="b"/>
              <a:pathLst>
                <a:path w="2072" h="1884" extrusionOk="0">
                  <a:moveTo>
                    <a:pt x="1695" y="0"/>
                  </a:moveTo>
                  <a:lnTo>
                    <a:pt x="1549" y="21"/>
                  </a:lnTo>
                  <a:lnTo>
                    <a:pt x="1444" y="126"/>
                  </a:lnTo>
                  <a:lnTo>
                    <a:pt x="1340" y="84"/>
                  </a:lnTo>
                  <a:lnTo>
                    <a:pt x="1277" y="126"/>
                  </a:lnTo>
                  <a:lnTo>
                    <a:pt x="1130" y="126"/>
                  </a:lnTo>
                  <a:lnTo>
                    <a:pt x="1005" y="251"/>
                  </a:lnTo>
                  <a:lnTo>
                    <a:pt x="796" y="398"/>
                  </a:lnTo>
                  <a:lnTo>
                    <a:pt x="754" y="335"/>
                  </a:lnTo>
                  <a:lnTo>
                    <a:pt x="628" y="398"/>
                  </a:lnTo>
                  <a:lnTo>
                    <a:pt x="628" y="544"/>
                  </a:lnTo>
                  <a:lnTo>
                    <a:pt x="524" y="628"/>
                  </a:lnTo>
                  <a:lnTo>
                    <a:pt x="545" y="753"/>
                  </a:lnTo>
                  <a:lnTo>
                    <a:pt x="524" y="879"/>
                  </a:lnTo>
                  <a:lnTo>
                    <a:pt x="482" y="984"/>
                  </a:lnTo>
                  <a:lnTo>
                    <a:pt x="440" y="1046"/>
                  </a:lnTo>
                  <a:lnTo>
                    <a:pt x="335" y="1130"/>
                  </a:lnTo>
                  <a:lnTo>
                    <a:pt x="335" y="1193"/>
                  </a:lnTo>
                  <a:lnTo>
                    <a:pt x="482" y="1339"/>
                  </a:lnTo>
                  <a:lnTo>
                    <a:pt x="607" y="1360"/>
                  </a:lnTo>
                  <a:lnTo>
                    <a:pt x="482" y="1360"/>
                  </a:lnTo>
                  <a:lnTo>
                    <a:pt x="419" y="1402"/>
                  </a:lnTo>
                  <a:lnTo>
                    <a:pt x="377" y="1444"/>
                  </a:lnTo>
                  <a:lnTo>
                    <a:pt x="419" y="1507"/>
                  </a:lnTo>
                  <a:lnTo>
                    <a:pt x="503" y="1507"/>
                  </a:lnTo>
                  <a:lnTo>
                    <a:pt x="503" y="1569"/>
                  </a:lnTo>
                  <a:lnTo>
                    <a:pt x="398" y="1569"/>
                  </a:lnTo>
                  <a:lnTo>
                    <a:pt x="293" y="1486"/>
                  </a:lnTo>
                  <a:lnTo>
                    <a:pt x="189" y="1444"/>
                  </a:lnTo>
                  <a:lnTo>
                    <a:pt x="105" y="1465"/>
                  </a:lnTo>
                  <a:lnTo>
                    <a:pt x="126" y="1507"/>
                  </a:lnTo>
                  <a:lnTo>
                    <a:pt x="210" y="1548"/>
                  </a:lnTo>
                  <a:lnTo>
                    <a:pt x="314" y="1611"/>
                  </a:lnTo>
                  <a:lnTo>
                    <a:pt x="335" y="1590"/>
                  </a:lnTo>
                  <a:lnTo>
                    <a:pt x="440" y="1674"/>
                  </a:lnTo>
                  <a:lnTo>
                    <a:pt x="335" y="1611"/>
                  </a:lnTo>
                  <a:lnTo>
                    <a:pt x="273" y="1653"/>
                  </a:lnTo>
                  <a:lnTo>
                    <a:pt x="105" y="1590"/>
                  </a:lnTo>
                  <a:lnTo>
                    <a:pt x="1" y="1590"/>
                  </a:lnTo>
                  <a:lnTo>
                    <a:pt x="84" y="1611"/>
                  </a:lnTo>
                  <a:lnTo>
                    <a:pt x="126" y="1695"/>
                  </a:lnTo>
                  <a:lnTo>
                    <a:pt x="210" y="1695"/>
                  </a:lnTo>
                  <a:lnTo>
                    <a:pt x="293" y="1758"/>
                  </a:lnTo>
                  <a:lnTo>
                    <a:pt x="335" y="1695"/>
                  </a:lnTo>
                  <a:lnTo>
                    <a:pt x="440" y="1674"/>
                  </a:lnTo>
                  <a:lnTo>
                    <a:pt x="482" y="1653"/>
                  </a:lnTo>
                  <a:lnTo>
                    <a:pt x="545" y="1653"/>
                  </a:lnTo>
                  <a:lnTo>
                    <a:pt x="586" y="1548"/>
                  </a:lnTo>
                  <a:lnTo>
                    <a:pt x="796" y="1548"/>
                  </a:lnTo>
                  <a:lnTo>
                    <a:pt x="837" y="1611"/>
                  </a:lnTo>
                  <a:lnTo>
                    <a:pt x="942" y="1611"/>
                  </a:lnTo>
                  <a:lnTo>
                    <a:pt x="1005" y="1695"/>
                  </a:lnTo>
                  <a:lnTo>
                    <a:pt x="1151" y="1695"/>
                  </a:lnTo>
                  <a:lnTo>
                    <a:pt x="1214" y="1779"/>
                  </a:lnTo>
                  <a:lnTo>
                    <a:pt x="1214" y="1862"/>
                  </a:lnTo>
                  <a:lnTo>
                    <a:pt x="1319" y="1883"/>
                  </a:lnTo>
                  <a:lnTo>
                    <a:pt x="1361" y="1779"/>
                  </a:lnTo>
                  <a:lnTo>
                    <a:pt x="1381" y="1569"/>
                  </a:lnTo>
                  <a:lnTo>
                    <a:pt x="1361" y="1402"/>
                  </a:lnTo>
                  <a:lnTo>
                    <a:pt x="1444" y="1297"/>
                  </a:lnTo>
                  <a:lnTo>
                    <a:pt x="1486" y="1193"/>
                  </a:lnTo>
                  <a:lnTo>
                    <a:pt x="1654" y="1151"/>
                  </a:lnTo>
                  <a:lnTo>
                    <a:pt x="1800" y="1193"/>
                  </a:lnTo>
                  <a:lnTo>
                    <a:pt x="1884" y="1151"/>
                  </a:lnTo>
                  <a:lnTo>
                    <a:pt x="1800" y="1046"/>
                  </a:lnTo>
                  <a:lnTo>
                    <a:pt x="1884" y="984"/>
                  </a:lnTo>
                  <a:lnTo>
                    <a:pt x="1905" y="858"/>
                  </a:lnTo>
                  <a:lnTo>
                    <a:pt x="1946" y="774"/>
                  </a:lnTo>
                  <a:lnTo>
                    <a:pt x="1884" y="732"/>
                  </a:lnTo>
                  <a:lnTo>
                    <a:pt x="1758" y="732"/>
                  </a:lnTo>
                  <a:lnTo>
                    <a:pt x="1737" y="670"/>
                  </a:lnTo>
                  <a:lnTo>
                    <a:pt x="1779" y="544"/>
                  </a:lnTo>
                  <a:lnTo>
                    <a:pt x="1884" y="607"/>
                  </a:lnTo>
                  <a:lnTo>
                    <a:pt x="1967" y="544"/>
                  </a:lnTo>
                  <a:lnTo>
                    <a:pt x="1967" y="440"/>
                  </a:lnTo>
                  <a:lnTo>
                    <a:pt x="2009" y="335"/>
                  </a:lnTo>
                  <a:lnTo>
                    <a:pt x="2009" y="251"/>
                  </a:lnTo>
                  <a:lnTo>
                    <a:pt x="2072" y="230"/>
                  </a:lnTo>
                  <a:lnTo>
                    <a:pt x="2072" y="209"/>
                  </a:lnTo>
                  <a:lnTo>
                    <a:pt x="1967" y="147"/>
                  </a:lnTo>
                  <a:lnTo>
                    <a:pt x="1863" y="84"/>
                  </a:lnTo>
                  <a:lnTo>
                    <a:pt x="16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82"/>
            <p:cNvSpPr/>
            <p:nvPr/>
          </p:nvSpPr>
          <p:spPr>
            <a:xfrm>
              <a:off x="3762540" y="2773181"/>
              <a:ext cx="19445" cy="15956"/>
            </a:xfrm>
            <a:custGeom>
              <a:avLst/>
              <a:gdLst/>
              <a:ahLst/>
              <a:cxnLst/>
              <a:rect l="l" t="t" r="r" b="b"/>
              <a:pathLst>
                <a:path w="1633" h="1403" extrusionOk="0">
                  <a:moveTo>
                    <a:pt x="774" y="0"/>
                  </a:moveTo>
                  <a:lnTo>
                    <a:pt x="733" y="105"/>
                  </a:lnTo>
                  <a:lnTo>
                    <a:pt x="670" y="105"/>
                  </a:lnTo>
                  <a:lnTo>
                    <a:pt x="628" y="126"/>
                  </a:lnTo>
                  <a:lnTo>
                    <a:pt x="523" y="147"/>
                  </a:lnTo>
                  <a:lnTo>
                    <a:pt x="481" y="210"/>
                  </a:lnTo>
                  <a:lnTo>
                    <a:pt x="398" y="147"/>
                  </a:lnTo>
                  <a:lnTo>
                    <a:pt x="314" y="147"/>
                  </a:lnTo>
                  <a:lnTo>
                    <a:pt x="272" y="63"/>
                  </a:lnTo>
                  <a:lnTo>
                    <a:pt x="189" y="42"/>
                  </a:lnTo>
                  <a:lnTo>
                    <a:pt x="84" y="126"/>
                  </a:lnTo>
                  <a:lnTo>
                    <a:pt x="0" y="272"/>
                  </a:lnTo>
                  <a:lnTo>
                    <a:pt x="63" y="335"/>
                  </a:lnTo>
                  <a:lnTo>
                    <a:pt x="84" y="524"/>
                  </a:lnTo>
                  <a:lnTo>
                    <a:pt x="209" y="565"/>
                  </a:lnTo>
                  <a:lnTo>
                    <a:pt x="251" y="670"/>
                  </a:lnTo>
                  <a:lnTo>
                    <a:pt x="398" y="796"/>
                  </a:lnTo>
                  <a:lnTo>
                    <a:pt x="481" y="796"/>
                  </a:lnTo>
                  <a:lnTo>
                    <a:pt x="565" y="858"/>
                  </a:lnTo>
                  <a:lnTo>
                    <a:pt x="628" y="879"/>
                  </a:lnTo>
                  <a:lnTo>
                    <a:pt x="628" y="1047"/>
                  </a:lnTo>
                  <a:lnTo>
                    <a:pt x="774" y="1109"/>
                  </a:lnTo>
                  <a:lnTo>
                    <a:pt x="816" y="1068"/>
                  </a:lnTo>
                  <a:lnTo>
                    <a:pt x="900" y="1068"/>
                  </a:lnTo>
                  <a:lnTo>
                    <a:pt x="942" y="1109"/>
                  </a:lnTo>
                  <a:lnTo>
                    <a:pt x="1025" y="1151"/>
                  </a:lnTo>
                  <a:lnTo>
                    <a:pt x="1151" y="1298"/>
                  </a:lnTo>
                  <a:lnTo>
                    <a:pt x="1256" y="1319"/>
                  </a:lnTo>
                  <a:lnTo>
                    <a:pt x="1360" y="1402"/>
                  </a:lnTo>
                  <a:lnTo>
                    <a:pt x="1423" y="1361"/>
                  </a:lnTo>
                  <a:lnTo>
                    <a:pt x="1507" y="1361"/>
                  </a:lnTo>
                  <a:lnTo>
                    <a:pt x="1507" y="1298"/>
                  </a:lnTo>
                  <a:lnTo>
                    <a:pt x="1444" y="1256"/>
                  </a:lnTo>
                  <a:lnTo>
                    <a:pt x="1444" y="1172"/>
                  </a:lnTo>
                  <a:lnTo>
                    <a:pt x="1423" y="1109"/>
                  </a:lnTo>
                  <a:lnTo>
                    <a:pt x="1465" y="1047"/>
                  </a:lnTo>
                  <a:lnTo>
                    <a:pt x="1528" y="942"/>
                  </a:lnTo>
                  <a:lnTo>
                    <a:pt x="1549" y="942"/>
                  </a:lnTo>
                  <a:lnTo>
                    <a:pt x="1632" y="775"/>
                  </a:lnTo>
                  <a:lnTo>
                    <a:pt x="1549" y="670"/>
                  </a:lnTo>
                  <a:lnTo>
                    <a:pt x="1549" y="628"/>
                  </a:lnTo>
                  <a:lnTo>
                    <a:pt x="1465" y="440"/>
                  </a:lnTo>
                  <a:lnTo>
                    <a:pt x="1507" y="356"/>
                  </a:lnTo>
                  <a:lnTo>
                    <a:pt x="1507" y="335"/>
                  </a:lnTo>
                  <a:lnTo>
                    <a:pt x="1402" y="314"/>
                  </a:lnTo>
                  <a:lnTo>
                    <a:pt x="1402" y="231"/>
                  </a:lnTo>
                  <a:lnTo>
                    <a:pt x="1339" y="147"/>
                  </a:lnTo>
                  <a:lnTo>
                    <a:pt x="1193" y="147"/>
                  </a:lnTo>
                  <a:lnTo>
                    <a:pt x="1130" y="63"/>
                  </a:lnTo>
                  <a:lnTo>
                    <a:pt x="1025" y="63"/>
                  </a:lnTo>
                  <a:lnTo>
                    <a:pt x="9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82"/>
            <p:cNvSpPr/>
            <p:nvPr/>
          </p:nvSpPr>
          <p:spPr>
            <a:xfrm>
              <a:off x="3779484" y="2783894"/>
              <a:ext cx="4739" cy="6425"/>
            </a:xfrm>
            <a:custGeom>
              <a:avLst/>
              <a:gdLst/>
              <a:ahLst/>
              <a:cxnLst/>
              <a:rect l="l" t="t" r="r" b="b"/>
              <a:pathLst>
                <a:path w="398" h="565" extrusionOk="0">
                  <a:moveTo>
                    <a:pt x="105" y="0"/>
                  </a:moveTo>
                  <a:lnTo>
                    <a:pt x="42" y="105"/>
                  </a:lnTo>
                  <a:lnTo>
                    <a:pt x="0" y="167"/>
                  </a:lnTo>
                  <a:lnTo>
                    <a:pt x="21" y="230"/>
                  </a:lnTo>
                  <a:lnTo>
                    <a:pt x="21" y="314"/>
                  </a:lnTo>
                  <a:lnTo>
                    <a:pt x="84" y="356"/>
                  </a:lnTo>
                  <a:lnTo>
                    <a:pt x="84" y="419"/>
                  </a:lnTo>
                  <a:lnTo>
                    <a:pt x="105" y="419"/>
                  </a:lnTo>
                  <a:lnTo>
                    <a:pt x="146" y="523"/>
                  </a:lnTo>
                  <a:lnTo>
                    <a:pt x="314" y="565"/>
                  </a:lnTo>
                  <a:lnTo>
                    <a:pt x="398" y="544"/>
                  </a:lnTo>
                  <a:lnTo>
                    <a:pt x="398" y="356"/>
                  </a:lnTo>
                  <a:lnTo>
                    <a:pt x="335" y="314"/>
                  </a:lnTo>
                  <a:lnTo>
                    <a:pt x="314" y="167"/>
                  </a:lnTo>
                  <a:lnTo>
                    <a:pt x="18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82"/>
            <p:cNvSpPr/>
            <p:nvPr/>
          </p:nvSpPr>
          <p:spPr>
            <a:xfrm>
              <a:off x="3681319" y="2737017"/>
              <a:ext cx="27661" cy="34982"/>
            </a:xfrm>
            <a:custGeom>
              <a:avLst/>
              <a:gdLst/>
              <a:ahLst/>
              <a:cxnLst/>
              <a:rect l="l" t="t" r="r" b="b"/>
              <a:pathLst>
                <a:path w="2323" h="3076" extrusionOk="0">
                  <a:moveTo>
                    <a:pt x="1737" y="0"/>
                  </a:moveTo>
                  <a:lnTo>
                    <a:pt x="1779" y="84"/>
                  </a:lnTo>
                  <a:lnTo>
                    <a:pt x="1653" y="84"/>
                  </a:lnTo>
                  <a:lnTo>
                    <a:pt x="1674" y="209"/>
                  </a:lnTo>
                  <a:lnTo>
                    <a:pt x="1590" y="314"/>
                  </a:lnTo>
                  <a:lnTo>
                    <a:pt x="1590" y="230"/>
                  </a:lnTo>
                  <a:lnTo>
                    <a:pt x="1653" y="188"/>
                  </a:lnTo>
                  <a:lnTo>
                    <a:pt x="1590" y="84"/>
                  </a:lnTo>
                  <a:lnTo>
                    <a:pt x="1528" y="105"/>
                  </a:lnTo>
                  <a:lnTo>
                    <a:pt x="1569" y="167"/>
                  </a:lnTo>
                  <a:lnTo>
                    <a:pt x="1465" y="188"/>
                  </a:lnTo>
                  <a:lnTo>
                    <a:pt x="1423" y="147"/>
                  </a:lnTo>
                  <a:lnTo>
                    <a:pt x="1256" y="167"/>
                  </a:lnTo>
                  <a:lnTo>
                    <a:pt x="1256" y="230"/>
                  </a:lnTo>
                  <a:lnTo>
                    <a:pt x="1214" y="230"/>
                  </a:lnTo>
                  <a:lnTo>
                    <a:pt x="1172" y="356"/>
                  </a:lnTo>
                  <a:lnTo>
                    <a:pt x="1256" y="377"/>
                  </a:lnTo>
                  <a:lnTo>
                    <a:pt x="1235" y="419"/>
                  </a:lnTo>
                  <a:lnTo>
                    <a:pt x="1151" y="419"/>
                  </a:lnTo>
                  <a:lnTo>
                    <a:pt x="1151" y="481"/>
                  </a:lnTo>
                  <a:lnTo>
                    <a:pt x="1046" y="502"/>
                  </a:lnTo>
                  <a:lnTo>
                    <a:pt x="1067" y="586"/>
                  </a:lnTo>
                  <a:lnTo>
                    <a:pt x="1214" y="586"/>
                  </a:lnTo>
                  <a:lnTo>
                    <a:pt x="1172" y="607"/>
                  </a:lnTo>
                  <a:lnTo>
                    <a:pt x="1276" y="586"/>
                  </a:lnTo>
                  <a:lnTo>
                    <a:pt x="1360" y="586"/>
                  </a:lnTo>
                  <a:lnTo>
                    <a:pt x="1235" y="711"/>
                  </a:lnTo>
                  <a:lnTo>
                    <a:pt x="1046" y="795"/>
                  </a:lnTo>
                  <a:lnTo>
                    <a:pt x="1130" y="837"/>
                  </a:lnTo>
                  <a:lnTo>
                    <a:pt x="942" y="879"/>
                  </a:lnTo>
                  <a:lnTo>
                    <a:pt x="858" y="837"/>
                  </a:lnTo>
                  <a:lnTo>
                    <a:pt x="795" y="921"/>
                  </a:lnTo>
                  <a:lnTo>
                    <a:pt x="753" y="816"/>
                  </a:lnTo>
                  <a:lnTo>
                    <a:pt x="502" y="753"/>
                  </a:lnTo>
                  <a:lnTo>
                    <a:pt x="502" y="816"/>
                  </a:lnTo>
                  <a:lnTo>
                    <a:pt x="335" y="753"/>
                  </a:lnTo>
                  <a:lnTo>
                    <a:pt x="314" y="942"/>
                  </a:lnTo>
                  <a:lnTo>
                    <a:pt x="398" y="879"/>
                  </a:lnTo>
                  <a:lnTo>
                    <a:pt x="419" y="942"/>
                  </a:lnTo>
                  <a:lnTo>
                    <a:pt x="440" y="984"/>
                  </a:lnTo>
                  <a:lnTo>
                    <a:pt x="481" y="1088"/>
                  </a:lnTo>
                  <a:lnTo>
                    <a:pt x="419" y="1088"/>
                  </a:lnTo>
                  <a:lnTo>
                    <a:pt x="398" y="1025"/>
                  </a:lnTo>
                  <a:lnTo>
                    <a:pt x="272" y="1025"/>
                  </a:lnTo>
                  <a:lnTo>
                    <a:pt x="419" y="1130"/>
                  </a:lnTo>
                  <a:lnTo>
                    <a:pt x="544" y="1109"/>
                  </a:lnTo>
                  <a:lnTo>
                    <a:pt x="586" y="1214"/>
                  </a:lnTo>
                  <a:lnTo>
                    <a:pt x="440" y="1235"/>
                  </a:lnTo>
                  <a:lnTo>
                    <a:pt x="419" y="1276"/>
                  </a:lnTo>
                  <a:lnTo>
                    <a:pt x="440" y="1339"/>
                  </a:lnTo>
                  <a:lnTo>
                    <a:pt x="293" y="1360"/>
                  </a:lnTo>
                  <a:lnTo>
                    <a:pt x="335" y="1444"/>
                  </a:lnTo>
                  <a:lnTo>
                    <a:pt x="272" y="1465"/>
                  </a:lnTo>
                  <a:lnTo>
                    <a:pt x="377" y="1528"/>
                  </a:lnTo>
                  <a:lnTo>
                    <a:pt x="419" y="1507"/>
                  </a:lnTo>
                  <a:lnTo>
                    <a:pt x="398" y="1548"/>
                  </a:lnTo>
                  <a:lnTo>
                    <a:pt x="523" y="1528"/>
                  </a:lnTo>
                  <a:lnTo>
                    <a:pt x="544" y="1674"/>
                  </a:lnTo>
                  <a:lnTo>
                    <a:pt x="858" y="1674"/>
                  </a:lnTo>
                  <a:lnTo>
                    <a:pt x="753" y="1758"/>
                  </a:lnTo>
                  <a:lnTo>
                    <a:pt x="691" y="1737"/>
                  </a:lnTo>
                  <a:lnTo>
                    <a:pt x="586" y="1925"/>
                  </a:lnTo>
                  <a:lnTo>
                    <a:pt x="628" y="1925"/>
                  </a:lnTo>
                  <a:lnTo>
                    <a:pt x="523" y="2051"/>
                  </a:lnTo>
                  <a:lnTo>
                    <a:pt x="335" y="2176"/>
                  </a:lnTo>
                  <a:lnTo>
                    <a:pt x="419" y="2176"/>
                  </a:lnTo>
                  <a:lnTo>
                    <a:pt x="523" y="2134"/>
                  </a:lnTo>
                  <a:lnTo>
                    <a:pt x="586" y="2155"/>
                  </a:lnTo>
                  <a:lnTo>
                    <a:pt x="732" y="2155"/>
                  </a:lnTo>
                  <a:lnTo>
                    <a:pt x="816" y="2072"/>
                  </a:lnTo>
                  <a:lnTo>
                    <a:pt x="816" y="2092"/>
                  </a:lnTo>
                  <a:lnTo>
                    <a:pt x="942" y="2134"/>
                  </a:lnTo>
                  <a:lnTo>
                    <a:pt x="691" y="2176"/>
                  </a:lnTo>
                  <a:lnTo>
                    <a:pt x="502" y="2197"/>
                  </a:lnTo>
                  <a:lnTo>
                    <a:pt x="440" y="2281"/>
                  </a:lnTo>
                  <a:lnTo>
                    <a:pt x="314" y="2302"/>
                  </a:lnTo>
                  <a:lnTo>
                    <a:pt x="377" y="2364"/>
                  </a:lnTo>
                  <a:lnTo>
                    <a:pt x="335" y="2406"/>
                  </a:lnTo>
                  <a:lnTo>
                    <a:pt x="398" y="2448"/>
                  </a:lnTo>
                  <a:lnTo>
                    <a:pt x="293" y="2469"/>
                  </a:lnTo>
                  <a:lnTo>
                    <a:pt x="209" y="2385"/>
                  </a:lnTo>
                  <a:lnTo>
                    <a:pt x="188" y="2448"/>
                  </a:lnTo>
                  <a:lnTo>
                    <a:pt x="168" y="2406"/>
                  </a:lnTo>
                  <a:lnTo>
                    <a:pt x="0" y="2490"/>
                  </a:lnTo>
                  <a:lnTo>
                    <a:pt x="21" y="2511"/>
                  </a:lnTo>
                  <a:lnTo>
                    <a:pt x="398" y="2511"/>
                  </a:lnTo>
                  <a:lnTo>
                    <a:pt x="272" y="2595"/>
                  </a:lnTo>
                  <a:lnTo>
                    <a:pt x="105" y="2657"/>
                  </a:lnTo>
                  <a:lnTo>
                    <a:pt x="63" y="2762"/>
                  </a:lnTo>
                  <a:lnTo>
                    <a:pt x="168" y="2762"/>
                  </a:lnTo>
                  <a:lnTo>
                    <a:pt x="188" y="2825"/>
                  </a:lnTo>
                  <a:lnTo>
                    <a:pt x="440" y="2762"/>
                  </a:lnTo>
                  <a:lnTo>
                    <a:pt x="440" y="2762"/>
                  </a:lnTo>
                  <a:lnTo>
                    <a:pt x="230" y="2888"/>
                  </a:lnTo>
                  <a:lnTo>
                    <a:pt x="168" y="2929"/>
                  </a:lnTo>
                  <a:lnTo>
                    <a:pt x="314" y="2929"/>
                  </a:lnTo>
                  <a:lnTo>
                    <a:pt x="502" y="2825"/>
                  </a:lnTo>
                  <a:lnTo>
                    <a:pt x="481" y="2908"/>
                  </a:lnTo>
                  <a:lnTo>
                    <a:pt x="314" y="2992"/>
                  </a:lnTo>
                  <a:lnTo>
                    <a:pt x="419" y="2992"/>
                  </a:lnTo>
                  <a:lnTo>
                    <a:pt x="398" y="3034"/>
                  </a:lnTo>
                  <a:lnTo>
                    <a:pt x="398" y="3034"/>
                  </a:lnTo>
                  <a:lnTo>
                    <a:pt x="523" y="3013"/>
                  </a:lnTo>
                  <a:lnTo>
                    <a:pt x="607" y="3076"/>
                  </a:lnTo>
                  <a:lnTo>
                    <a:pt x="795" y="3034"/>
                  </a:lnTo>
                  <a:lnTo>
                    <a:pt x="963" y="2992"/>
                  </a:lnTo>
                  <a:lnTo>
                    <a:pt x="1130" y="2888"/>
                  </a:lnTo>
                  <a:lnTo>
                    <a:pt x="1067" y="2783"/>
                  </a:lnTo>
                  <a:lnTo>
                    <a:pt x="1172" y="2783"/>
                  </a:lnTo>
                  <a:lnTo>
                    <a:pt x="1151" y="2867"/>
                  </a:lnTo>
                  <a:lnTo>
                    <a:pt x="1256" y="2867"/>
                  </a:lnTo>
                  <a:lnTo>
                    <a:pt x="1360" y="2720"/>
                  </a:lnTo>
                  <a:lnTo>
                    <a:pt x="1444" y="2762"/>
                  </a:lnTo>
                  <a:lnTo>
                    <a:pt x="1465" y="2657"/>
                  </a:lnTo>
                  <a:lnTo>
                    <a:pt x="1800" y="2595"/>
                  </a:lnTo>
                  <a:lnTo>
                    <a:pt x="1841" y="2511"/>
                  </a:lnTo>
                  <a:lnTo>
                    <a:pt x="1862" y="2616"/>
                  </a:lnTo>
                  <a:lnTo>
                    <a:pt x="1946" y="2553"/>
                  </a:lnTo>
                  <a:lnTo>
                    <a:pt x="2009" y="2574"/>
                  </a:lnTo>
                  <a:lnTo>
                    <a:pt x="2176" y="2574"/>
                  </a:lnTo>
                  <a:lnTo>
                    <a:pt x="2072" y="2406"/>
                  </a:lnTo>
                  <a:lnTo>
                    <a:pt x="2155" y="2385"/>
                  </a:lnTo>
                  <a:lnTo>
                    <a:pt x="2218" y="2281"/>
                  </a:lnTo>
                  <a:lnTo>
                    <a:pt x="2218" y="2176"/>
                  </a:lnTo>
                  <a:lnTo>
                    <a:pt x="2302" y="2072"/>
                  </a:lnTo>
                  <a:lnTo>
                    <a:pt x="2323" y="1967"/>
                  </a:lnTo>
                  <a:lnTo>
                    <a:pt x="2302" y="1716"/>
                  </a:lnTo>
                  <a:lnTo>
                    <a:pt x="2218" y="1674"/>
                  </a:lnTo>
                  <a:lnTo>
                    <a:pt x="2302" y="1632"/>
                  </a:lnTo>
                  <a:lnTo>
                    <a:pt x="2302" y="1507"/>
                  </a:lnTo>
                  <a:lnTo>
                    <a:pt x="2218" y="1402"/>
                  </a:lnTo>
                  <a:lnTo>
                    <a:pt x="2260" y="1256"/>
                  </a:lnTo>
                  <a:lnTo>
                    <a:pt x="2176" y="1214"/>
                  </a:lnTo>
                  <a:lnTo>
                    <a:pt x="2197" y="1130"/>
                  </a:lnTo>
                  <a:lnTo>
                    <a:pt x="2281" y="1151"/>
                  </a:lnTo>
                  <a:lnTo>
                    <a:pt x="2281" y="1151"/>
                  </a:lnTo>
                  <a:lnTo>
                    <a:pt x="2155" y="1088"/>
                  </a:lnTo>
                  <a:lnTo>
                    <a:pt x="2072" y="1046"/>
                  </a:lnTo>
                  <a:lnTo>
                    <a:pt x="1967" y="837"/>
                  </a:lnTo>
                  <a:lnTo>
                    <a:pt x="1800" y="732"/>
                  </a:lnTo>
                  <a:lnTo>
                    <a:pt x="1737" y="795"/>
                  </a:lnTo>
                  <a:lnTo>
                    <a:pt x="1695" y="942"/>
                  </a:lnTo>
                  <a:lnTo>
                    <a:pt x="1632" y="984"/>
                  </a:lnTo>
                  <a:lnTo>
                    <a:pt x="1360" y="732"/>
                  </a:lnTo>
                  <a:lnTo>
                    <a:pt x="1486" y="502"/>
                  </a:lnTo>
                  <a:lnTo>
                    <a:pt x="1632" y="481"/>
                  </a:lnTo>
                  <a:lnTo>
                    <a:pt x="1653" y="377"/>
                  </a:lnTo>
                  <a:lnTo>
                    <a:pt x="1737" y="356"/>
                  </a:lnTo>
                  <a:lnTo>
                    <a:pt x="1779" y="272"/>
                  </a:lnTo>
                  <a:lnTo>
                    <a:pt x="1737" y="293"/>
                  </a:lnTo>
                  <a:lnTo>
                    <a:pt x="1737" y="293"/>
                  </a:lnTo>
                  <a:lnTo>
                    <a:pt x="1841" y="188"/>
                  </a:lnTo>
                  <a:lnTo>
                    <a:pt x="1946" y="147"/>
                  </a:lnTo>
                  <a:lnTo>
                    <a:pt x="1841" y="84"/>
                  </a:lnTo>
                  <a:lnTo>
                    <a:pt x="173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1" name="Google Shape;4581;p82"/>
            <p:cNvGrpSpPr/>
            <p:nvPr/>
          </p:nvGrpSpPr>
          <p:grpSpPr>
            <a:xfrm>
              <a:off x="3697513" y="2707266"/>
              <a:ext cx="59549" cy="79733"/>
              <a:chOff x="3586375" y="2281300"/>
              <a:chExt cx="125025" cy="175275"/>
            </a:xfrm>
          </p:grpSpPr>
          <p:sp>
            <p:nvSpPr>
              <p:cNvPr id="4582" name="Google Shape;4582;p82"/>
              <p:cNvSpPr/>
              <p:nvPr/>
            </p:nvSpPr>
            <p:spPr>
              <a:xfrm>
                <a:off x="3609900" y="2281300"/>
                <a:ext cx="101500" cy="175275"/>
              </a:xfrm>
              <a:custGeom>
                <a:avLst/>
                <a:gdLst/>
                <a:ahLst/>
                <a:cxnLst/>
                <a:rect l="l" t="t" r="r" b="b"/>
                <a:pathLst>
                  <a:path w="4060" h="7011" extrusionOk="0">
                    <a:moveTo>
                      <a:pt x="1340" y="1"/>
                    </a:moveTo>
                    <a:lnTo>
                      <a:pt x="1277" y="63"/>
                    </a:lnTo>
                    <a:lnTo>
                      <a:pt x="1235" y="42"/>
                    </a:lnTo>
                    <a:lnTo>
                      <a:pt x="1110" y="84"/>
                    </a:lnTo>
                    <a:lnTo>
                      <a:pt x="1026" y="84"/>
                    </a:lnTo>
                    <a:lnTo>
                      <a:pt x="921" y="105"/>
                    </a:lnTo>
                    <a:lnTo>
                      <a:pt x="859" y="105"/>
                    </a:lnTo>
                    <a:lnTo>
                      <a:pt x="838" y="168"/>
                    </a:lnTo>
                    <a:lnTo>
                      <a:pt x="838" y="105"/>
                    </a:lnTo>
                    <a:lnTo>
                      <a:pt x="796" y="84"/>
                    </a:lnTo>
                    <a:lnTo>
                      <a:pt x="712" y="168"/>
                    </a:lnTo>
                    <a:lnTo>
                      <a:pt x="733" y="105"/>
                    </a:lnTo>
                    <a:lnTo>
                      <a:pt x="608" y="42"/>
                    </a:lnTo>
                    <a:lnTo>
                      <a:pt x="587" y="105"/>
                    </a:lnTo>
                    <a:lnTo>
                      <a:pt x="524" y="168"/>
                    </a:lnTo>
                    <a:lnTo>
                      <a:pt x="545" y="231"/>
                    </a:lnTo>
                    <a:lnTo>
                      <a:pt x="524" y="231"/>
                    </a:lnTo>
                    <a:lnTo>
                      <a:pt x="524" y="314"/>
                    </a:lnTo>
                    <a:lnTo>
                      <a:pt x="419" y="356"/>
                    </a:lnTo>
                    <a:lnTo>
                      <a:pt x="482" y="419"/>
                    </a:lnTo>
                    <a:lnTo>
                      <a:pt x="440" y="503"/>
                    </a:lnTo>
                    <a:lnTo>
                      <a:pt x="398" y="503"/>
                    </a:lnTo>
                    <a:lnTo>
                      <a:pt x="503" y="607"/>
                    </a:lnTo>
                    <a:lnTo>
                      <a:pt x="545" y="670"/>
                    </a:lnTo>
                    <a:lnTo>
                      <a:pt x="419" y="607"/>
                    </a:lnTo>
                    <a:lnTo>
                      <a:pt x="398" y="670"/>
                    </a:lnTo>
                    <a:lnTo>
                      <a:pt x="315" y="587"/>
                    </a:lnTo>
                    <a:lnTo>
                      <a:pt x="294" y="628"/>
                    </a:lnTo>
                    <a:lnTo>
                      <a:pt x="315" y="691"/>
                    </a:lnTo>
                    <a:lnTo>
                      <a:pt x="294" y="733"/>
                    </a:lnTo>
                    <a:lnTo>
                      <a:pt x="273" y="628"/>
                    </a:lnTo>
                    <a:lnTo>
                      <a:pt x="210" y="733"/>
                    </a:lnTo>
                    <a:lnTo>
                      <a:pt x="273" y="796"/>
                    </a:lnTo>
                    <a:lnTo>
                      <a:pt x="210" y="817"/>
                    </a:lnTo>
                    <a:lnTo>
                      <a:pt x="294" y="900"/>
                    </a:lnTo>
                    <a:lnTo>
                      <a:pt x="336" y="900"/>
                    </a:lnTo>
                    <a:lnTo>
                      <a:pt x="294" y="942"/>
                    </a:lnTo>
                    <a:lnTo>
                      <a:pt x="210" y="900"/>
                    </a:lnTo>
                    <a:lnTo>
                      <a:pt x="210" y="1026"/>
                    </a:lnTo>
                    <a:lnTo>
                      <a:pt x="210" y="1047"/>
                    </a:lnTo>
                    <a:lnTo>
                      <a:pt x="377" y="1026"/>
                    </a:lnTo>
                    <a:lnTo>
                      <a:pt x="273" y="1089"/>
                    </a:lnTo>
                    <a:lnTo>
                      <a:pt x="273" y="1110"/>
                    </a:lnTo>
                    <a:lnTo>
                      <a:pt x="294" y="1131"/>
                    </a:lnTo>
                    <a:lnTo>
                      <a:pt x="377" y="1110"/>
                    </a:lnTo>
                    <a:lnTo>
                      <a:pt x="336" y="1131"/>
                    </a:lnTo>
                    <a:lnTo>
                      <a:pt x="398" y="1151"/>
                    </a:lnTo>
                    <a:lnTo>
                      <a:pt x="398" y="1151"/>
                    </a:lnTo>
                    <a:lnTo>
                      <a:pt x="315" y="1131"/>
                    </a:lnTo>
                    <a:lnTo>
                      <a:pt x="294" y="1151"/>
                    </a:lnTo>
                    <a:lnTo>
                      <a:pt x="294" y="1214"/>
                    </a:lnTo>
                    <a:lnTo>
                      <a:pt x="315" y="1235"/>
                    </a:lnTo>
                    <a:lnTo>
                      <a:pt x="273" y="1256"/>
                    </a:lnTo>
                    <a:lnTo>
                      <a:pt x="231" y="1319"/>
                    </a:lnTo>
                    <a:lnTo>
                      <a:pt x="294" y="1319"/>
                    </a:lnTo>
                    <a:lnTo>
                      <a:pt x="294" y="1361"/>
                    </a:lnTo>
                    <a:lnTo>
                      <a:pt x="210" y="1340"/>
                    </a:lnTo>
                    <a:lnTo>
                      <a:pt x="189" y="1403"/>
                    </a:lnTo>
                    <a:lnTo>
                      <a:pt x="210" y="1444"/>
                    </a:lnTo>
                    <a:lnTo>
                      <a:pt x="189" y="1465"/>
                    </a:lnTo>
                    <a:lnTo>
                      <a:pt x="168" y="1528"/>
                    </a:lnTo>
                    <a:lnTo>
                      <a:pt x="63" y="1528"/>
                    </a:lnTo>
                    <a:lnTo>
                      <a:pt x="1" y="1549"/>
                    </a:lnTo>
                    <a:lnTo>
                      <a:pt x="63" y="1570"/>
                    </a:lnTo>
                    <a:lnTo>
                      <a:pt x="126" y="1570"/>
                    </a:lnTo>
                    <a:lnTo>
                      <a:pt x="189" y="1612"/>
                    </a:lnTo>
                    <a:lnTo>
                      <a:pt x="168" y="1633"/>
                    </a:lnTo>
                    <a:lnTo>
                      <a:pt x="105" y="1633"/>
                    </a:lnTo>
                    <a:lnTo>
                      <a:pt x="189" y="1716"/>
                    </a:lnTo>
                    <a:lnTo>
                      <a:pt x="210" y="1716"/>
                    </a:lnTo>
                    <a:lnTo>
                      <a:pt x="273" y="1737"/>
                    </a:lnTo>
                    <a:lnTo>
                      <a:pt x="503" y="1507"/>
                    </a:lnTo>
                    <a:lnTo>
                      <a:pt x="482" y="1570"/>
                    </a:lnTo>
                    <a:lnTo>
                      <a:pt x="503" y="1612"/>
                    </a:lnTo>
                    <a:lnTo>
                      <a:pt x="419" y="1633"/>
                    </a:lnTo>
                    <a:lnTo>
                      <a:pt x="377" y="1758"/>
                    </a:lnTo>
                    <a:lnTo>
                      <a:pt x="377" y="1779"/>
                    </a:lnTo>
                    <a:lnTo>
                      <a:pt x="315" y="1947"/>
                    </a:lnTo>
                    <a:lnTo>
                      <a:pt x="336" y="1947"/>
                    </a:lnTo>
                    <a:lnTo>
                      <a:pt x="294" y="2135"/>
                    </a:lnTo>
                    <a:lnTo>
                      <a:pt x="294" y="2239"/>
                    </a:lnTo>
                    <a:lnTo>
                      <a:pt x="231" y="2281"/>
                    </a:lnTo>
                    <a:lnTo>
                      <a:pt x="294" y="2323"/>
                    </a:lnTo>
                    <a:lnTo>
                      <a:pt x="315" y="2302"/>
                    </a:lnTo>
                    <a:lnTo>
                      <a:pt x="231" y="2449"/>
                    </a:lnTo>
                    <a:lnTo>
                      <a:pt x="231" y="2595"/>
                    </a:lnTo>
                    <a:lnTo>
                      <a:pt x="189" y="2658"/>
                    </a:lnTo>
                    <a:lnTo>
                      <a:pt x="189" y="2700"/>
                    </a:lnTo>
                    <a:lnTo>
                      <a:pt x="315" y="2700"/>
                    </a:lnTo>
                    <a:lnTo>
                      <a:pt x="294" y="2595"/>
                    </a:lnTo>
                    <a:lnTo>
                      <a:pt x="336" y="2491"/>
                    </a:lnTo>
                    <a:lnTo>
                      <a:pt x="336" y="2407"/>
                    </a:lnTo>
                    <a:lnTo>
                      <a:pt x="398" y="2323"/>
                    </a:lnTo>
                    <a:lnTo>
                      <a:pt x="336" y="2135"/>
                    </a:lnTo>
                    <a:lnTo>
                      <a:pt x="398" y="2135"/>
                    </a:lnTo>
                    <a:lnTo>
                      <a:pt x="545" y="1947"/>
                    </a:lnTo>
                    <a:lnTo>
                      <a:pt x="440" y="2135"/>
                    </a:lnTo>
                    <a:lnTo>
                      <a:pt x="419" y="2239"/>
                    </a:lnTo>
                    <a:lnTo>
                      <a:pt x="482" y="2260"/>
                    </a:lnTo>
                    <a:lnTo>
                      <a:pt x="482" y="2198"/>
                    </a:lnTo>
                    <a:lnTo>
                      <a:pt x="545" y="2135"/>
                    </a:lnTo>
                    <a:lnTo>
                      <a:pt x="587" y="2260"/>
                    </a:lnTo>
                    <a:lnTo>
                      <a:pt x="628" y="2135"/>
                    </a:lnTo>
                    <a:lnTo>
                      <a:pt x="628" y="2030"/>
                    </a:lnTo>
                    <a:lnTo>
                      <a:pt x="691" y="1988"/>
                    </a:lnTo>
                    <a:lnTo>
                      <a:pt x="649" y="2135"/>
                    </a:lnTo>
                    <a:lnTo>
                      <a:pt x="754" y="2198"/>
                    </a:lnTo>
                    <a:lnTo>
                      <a:pt x="649" y="2177"/>
                    </a:lnTo>
                    <a:lnTo>
                      <a:pt x="628" y="2323"/>
                    </a:lnTo>
                    <a:lnTo>
                      <a:pt x="649" y="2449"/>
                    </a:lnTo>
                    <a:lnTo>
                      <a:pt x="712" y="2470"/>
                    </a:lnTo>
                    <a:lnTo>
                      <a:pt x="754" y="2574"/>
                    </a:lnTo>
                    <a:lnTo>
                      <a:pt x="649" y="2658"/>
                    </a:lnTo>
                    <a:lnTo>
                      <a:pt x="587" y="2909"/>
                    </a:lnTo>
                    <a:lnTo>
                      <a:pt x="587" y="3014"/>
                    </a:lnTo>
                    <a:lnTo>
                      <a:pt x="503" y="2972"/>
                    </a:lnTo>
                    <a:lnTo>
                      <a:pt x="503" y="3097"/>
                    </a:lnTo>
                    <a:lnTo>
                      <a:pt x="628" y="3244"/>
                    </a:lnTo>
                    <a:lnTo>
                      <a:pt x="587" y="3097"/>
                    </a:lnTo>
                    <a:lnTo>
                      <a:pt x="649" y="3076"/>
                    </a:lnTo>
                    <a:lnTo>
                      <a:pt x="859" y="3223"/>
                    </a:lnTo>
                    <a:lnTo>
                      <a:pt x="859" y="3097"/>
                    </a:lnTo>
                    <a:lnTo>
                      <a:pt x="796" y="3035"/>
                    </a:lnTo>
                    <a:lnTo>
                      <a:pt x="838" y="3014"/>
                    </a:lnTo>
                    <a:lnTo>
                      <a:pt x="1005" y="3118"/>
                    </a:lnTo>
                    <a:lnTo>
                      <a:pt x="1131" y="3118"/>
                    </a:lnTo>
                    <a:lnTo>
                      <a:pt x="1131" y="3076"/>
                    </a:lnTo>
                    <a:lnTo>
                      <a:pt x="1235" y="3076"/>
                    </a:lnTo>
                    <a:lnTo>
                      <a:pt x="1256" y="2972"/>
                    </a:lnTo>
                    <a:lnTo>
                      <a:pt x="1549" y="2993"/>
                    </a:lnTo>
                    <a:lnTo>
                      <a:pt x="1361" y="3014"/>
                    </a:lnTo>
                    <a:lnTo>
                      <a:pt x="1235" y="3348"/>
                    </a:lnTo>
                    <a:lnTo>
                      <a:pt x="1382" y="3620"/>
                    </a:lnTo>
                    <a:lnTo>
                      <a:pt x="1444" y="3558"/>
                    </a:lnTo>
                    <a:lnTo>
                      <a:pt x="1444" y="3704"/>
                    </a:lnTo>
                    <a:lnTo>
                      <a:pt x="1549" y="3600"/>
                    </a:lnTo>
                    <a:lnTo>
                      <a:pt x="1654" y="3600"/>
                    </a:lnTo>
                    <a:lnTo>
                      <a:pt x="1633" y="3746"/>
                    </a:lnTo>
                    <a:lnTo>
                      <a:pt x="1654" y="3767"/>
                    </a:lnTo>
                    <a:lnTo>
                      <a:pt x="1549" y="3851"/>
                    </a:lnTo>
                    <a:lnTo>
                      <a:pt x="1570" y="4018"/>
                    </a:lnTo>
                    <a:lnTo>
                      <a:pt x="1528" y="4123"/>
                    </a:lnTo>
                    <a:lnTo>
                      <a:pt x="1570" y="4227"/>
                    </a:lnTo>
                    <a:lnTo>
                      <a:pt x="1654" y="4290"/>
                    </a:lnTo>
                    <a:lnTo>
                      <a:pt x="1737" y="4290"/>
                    </a:lnTo>
                    <a:lnTo>
                      <a:pt x="1675" y="4332"/>
                    </a:lnTo>
                    <a:lnTo>
                      <a:pt x="1591" y="4332"/>
                    </a:lnTo>
                    <a:lnTo>
                      <a:pt x="1549" y="4248"/>
                    </a:lnTo>
                    <a:lnTo>
                      <a:pt x="1465" y="4269"/>
                    </a:lnTo>
                    <a:lnTo>
                      <a:pt x="1528" y="4353"/>
                    </a:lnTo>
                    <a:lnTo>
                      <a:pt x="1591" y="4395"/>
                    </a:lnTo>
                    <a:lnTo>
                      <a:pt x="1486" y="4374"/>
                    </a:lnTo>
                    <a:lnTo>
                      <a:pt x="1424" y="4290"/>
                    </a:lnTo>
                    <a:lnTo>
                      <a:pt x="1235" y="4353"/>
                    </a:lnTo>
                    <a:lnTo>
                      <a:pt x="1152" y="4353"/>
                    </a:lnTo>
                    <a:lnTo>
                      <a:pt x="963" y="4436"/>
                    </a:lnTo>
                    <a:lnTo>
                      <a:pt x="859" y="4583"/>
                    </a:lnTo>
                    <a:lnTo>
                      <a:pt x="733" y="4667"/>
                    </a:lnTo>
                    <a:lnTo>
                      <a:pt x="691" y="4750"/>
                    </a:lnTo>
                    <a:lnTo>
                      <a:pt x="817" y="4750"/>
                    </a:lnTo>
                    <a:lnTo>
                      <a:pt x="817" y="4688"/>
                    </a:lnTo>
                    <a:lnTo>
                      <a:pt x="1026" y="4646"/>
                    </a:lnTo>
                    <a:lnTo>
                      <a:pt x="1005" y="4750"/>
                    </a:lnTo>
                    <a:lnTo>
                      <a:pt x="1068" y="4813"/>
                    </a:lnTo>
                    <a:lnTo>
                      <a:pt x="1005" y="4876"/>
                    </a:lnTo>
                    <a:lnTo>
                      <a:pt x="1026" y="4960"/>
                    </a:lnTo>
                    <a:lnTo>
                      <a:pt x="1068" y="4960"/>
                    </a:lnTo>
                    <a:lnTo>
                      <a:pt x="942" y="5190"/>
                    </a:lnTo>
                    <a:lnTo>
                      <a:pt x="859" y="5232"/>
                    </a:lnTo>
                    <a:lnTo>
                      <a:pt x="754" y="5294"/>
                    </a:lnTo>
                    <a:lnTo>
                      <a:pt x="733" y="5294"/>
                    </a:lnTo>
                    <a:lnTo>
                      <a:pt x="608" y="5378"/>
                    </a:lnTo>
                    <a:lnTo>
                      <a:pt x="524" y="5378"/>
                    </a:lnTo>
                    <a:lnTo>
                      <a:pt x="398" y="5483"/>
                    </a:lnTo>
                    <a:lnTo>
                      <a:pt x="503" y="5483"/>
                    </a:lnTo>
                    <a:lnTo>
                      <a:pt x="503" y="5545"/>
                    </a:lnTo>
                    <a:lnTo>
                      <a:pt x="419" y="5608"/>
                    </a:lnTo>
                    <a:lnTo>
                      <a:pt x="545" y="5629"/>
                    </a:lnTo>
                    <a:lnTo>
                      <a:pt x="524" y="5650"/>
                    </a:lnTo>
                    <a:lnTo>
                      <a:pt x="587" y="5692"/>
                    </a:lnTo>
                    <a:lnTo>
                      <a:pt x="649" y="5650"/>
                    </a:lnTo>
                    <a:lnTo>
                      <a:pt x="754" y="5608"/>
                    </a:lnTo>
                    <a:lnTo>
                      <a:pt x="900" y="5545"/>
                    </a:lnTo>
                    <a:lnTo>
                      <a:pt x="921" y="5629"/>
                    </a:lnTo>
                    <a:lnTo>
                      <a:pt x="1026" y="5650"/>
                    </a:lnTo>
                    <a:lnTo>
                      <a:pt x="942" y="5692"/>
                    </a:lnTo>
                    <a:lnTo>
                      <a:pt x="921" y="5734"/>
                    </a:lnTo>
                    <a:lnTo>
                      <a:pt x="1068" y="5734"/>
                    </a:lnTo>
                    <a:lnTo>
                      <a:pt x="1068" y="5713"/>
                    </a:lnTo>
                    <a:lnTo>
                      <a:pt x="1152" y="5692"/>
                    </a:lnTo>
                    <a:lnTo>
                      <a:pt x="1256" y="5796"/>
                    </a:lnTo>
                    <a:lnTo>
                      <a:pt x="1319" y="5859"/>
                    </a:lnTo>
                    <a:lnTo>
                      <a:pt x="1486" y="5859"/>
                    </a:lnTo>
                    <a:lnTo>
                      <a:pt x="1549" y="5796"/>
                    </a:lnTo>
                    <a:lnTo>
                      <a:pt x="1633" y="5755"/>
                    </a:lnTo>
                    <a:lnTo>
                      <a:pt x="1758" y="5713"/>
                    </a:lnTo>
                    <a:lnTo>
                      <a:pt x="1800" y="5650"/>
                    </a:lnTo>
                    <a:lnTo>
                      <a:pt x="1905" y="5608"/>
                    </a:lnTo>
                    <a:lnTo>
                      <a:pt x="1758" y="5755"/>
                    </a:lnTo>
                    <a:lnTo>
                      <a:pt x="1633" y="5901"/>
                    </a:lnTo>
                    <a:lnTo>
                      <a:pt x="1633" y="6048"/>
                    </a:lnTo>
                    <a:lnTo>
                      <a:pt x="1528" y="6048"/>
                    </a:lnTo>
                    <a:lnTo>
                      <a:pt x="1444" y="6068"/>
                    </a:lnTo>
                    <a:lnTo>
                      <a:pt x="1361" y="6027"/>
                    </a:lnTo>
                    <a:lnTo>
                      <a:pt x="1131" y="6006"/>
                    </a:lnTo>
                    <a:lnTo>
                      <a:pt x="963" y="6048"/>
                    </a:lnTo>
                    <a:lnTo>
                      <a:pt x="963" y="6131"/>
                    </a:lnTo>
                    <a:lnTo>
                      <a:pt x="900" y="6215"/>
                    </a:lnTo>
                    <a:lnTo>
                      <a:pt x="796" y="6215"/>
                    </a:lnTo>
                    <a:lnTo>
                      <a:pt x="796" y="6382"/>
                    </a:lnTo>
                    <a:lnTo>
                      <a:pt x="691" y="6487"/>
                    </a:lnTo>
                    <a:lnTo>
                      <a:pt x="649" y="6550"/>
                    </a:lnTo>
                    <a:lnTo>
                      <a:pt x="545" y="6550"/>
                    </a:lnTo>
                    <a:lnTo>
                      <a:pt x="524" y="6675"/>
                    </a:lnTo>
                    <a:lnTo>
                      <a:pt x="482" y="6675"/>
                    </a:lnTo>
                    <a:lnTo>
                      <a:pt x="440" y="6738"/>
                    </a:lnTo>
                    <a:lnTo>
                      <a:pt x="315" y="6843"/>
                    </a:lnTo>
                    <a:lnTo>
                      <a:pt x="231" y="6801"/>
                    </a:lnTo>
                    <a:lnTo>
                      <a:pt x="168" y="6864"/>
                    </a:lnTo>
                    <a:lnTo>
                      <a:pt x="168" y="6968"/>
                    </a:lnTo>
                    <a:lnTo>
                      <a:pt x="273" y="6968"/>
                    </a:lnTo>
                    <a:lnTo>
                      <a:pt x="273" y="6885"/>
                    </a:lnTo>
                    <a:lnTo>
                      <a:pt x="377" y="6905"/>
                    </a:lnTo>
                    <a:lnTo>
                      <a:pt x="419" y="7010"/>
                    </a:lnTo>
                    <a:lnTo>
                      <a:pt x="503" y="6968"/>
                    </a:lnTo>
                    <a:lnTo>
                      <a:pt x="482" y="6905"/>
                    </a:lnTo>
                    <a:lnTo>
                      <a:pt x="524" y="6843"/>
                    </a:lnTo>
                    <a:lnTo>
                      <a:pt x="545" y="6864"/>
                    </a:lnTo>
                    <a:lnTo>
                      <a:pt x="628" y="6801"/>
                    </a:lnTo>
                    <a:lnTo>
                      <a:pt x="649" y="6801"/>
                    </a:lnTo>
                    <a:lnTo>
                      <a:pt x="712" y="6696"/>
                    </a:lnTo>
                    <a:lnTo>
                      <a:pt x="817" y="6759"/>
                    </a:lnTo>
                    <a:lnTo>
                      <a:pt x="900" y="6696"/>
                    </a:lnTo>
                    <a:lnTo>
                      <a:pt x="963" y="6738"/>
                    </a:lnTo>
                    <a:lnTo>
                      <a:pt x="1005" y="6696"/>
                    </a:lnTo>
                    <a:lnTo>
                      <a:pt x="1047" y="6759"/>
                    </a:lnTo>
                    <a:lnTo>
                      <a:pt x="1110" y="6759"/>
                    </a:lnTo>
                    <a:lnTo>
                      <a:pt x="1172" y="6801"/>
                    </a:lnTo>
                    <a:lnTo>
                      <a:pt x="1277" y="6801"/>
                    </a:lnTo>
                    <a:lnTo>
                      <a:pt x="1256" y="6759"/>
                    </a:lnTo>
                    <a:lnTo>
                      <a:pt x="1340" y="6738"/>
                    </a:lnTo>
                    <a:lnTo>
                      <a:pt x="1361" y="6654"/>
                    </a:lnTo>
                    <a:lnTo>
                      <a:pt x="1340" y="6571"/>
                    </a:lnTo>
                    <a:lnTo>
                      <a:pt x="1382" y="6487"/>
                    </a:lnTo>
                    <a:lnTo>
                      <a:pt x="1444" y="6487"/>
                    </a:lnTo>
                    <a:lnTo>
                      <a:pt x="1465" y="6445"/>
                    </a:lnTo>
                    <a:lnTo>
                      <a:pt x="1675" y="6424"/>
                    </a:lnTo>
                    <a:lnTo>
                      <a:pt x="1779" y="6424"/>
                    </a:lnTo>
                    <a:lnTo>
                      <a:pt x="1905" y="6487"/>
                    </a:lnTo>
                    <a:lnTo>
                      <a:pt x="2093" y="6487"/>
                    </a:lnTo>
                    <a:lnTo>
                      <a:pt x="2177" y="6529"/>
                    </a:lnTo>
                    <a:lnTo>
                      <a:pt x="2198" y="6445"/>
                    </a:lnTo>
                    <a:lnTo>
                      <a:pt x="2323" y="6361"/>
                    </a:lnTo>
                    <a:lnTo>
                      <a:pt x="2407" y="6382"/>
                    </a:lnTo>
                    <a:lnTo>
                      <a:pt x="2512" y="6320"/>
                    </a:lnTo>
                    <a:lnTo>
                      <a:pt x="2616" y="6340"/>
                    </a:lnTo>
                    <a:lnTo>
                      <a:pt x="2637" y="6320"/>
                    </a:lnTo>
                    <a:lnTo>
                      <a:pt x="2721" y="6278"/>
                    </a:lnTo>
                    <a:lnTo>
                      <a:pt x="2721" y="6320"/>
                    </a:lnTo>
                    <a:lnTo>
                      <a:pt x="2804" y="6361"/>
                    </a:lnTo>
                    <a:lnTo>
                      <a:pt x="2888" y="6320"/>
                    </a:lnTo>
                    <a:lnTo>
                      <a:pt x="3056" y="6320"/>
                    </a:lnTo>
                    <a:lnTo>
                      <a:pt x="3202" y="6278"/>
                    </a:lnTo>
                    <a:lnTo>
                      <a:pt x="3307" y="6320"/>
                    </a:lnTo>
                    <a:lnTo>
                      <a:pt x="3349" y="6340"/>
                    </a:lnTo>
                    <a:lnTo>
                      <a:pt x="3453" y="6257"/>
                    </a:lnTo>
                    <a:lnTo>
                      <a:pt x="3537" y="6236"/>
                    </a:lnTo>
                    <a:lnTo>
                      <a:pt x="3621" y="6152"/>
                    </a:lnTo>
                    <a:lnTo>
                      <a:pt x="3683" y="6152"/>
                    </a:lnTo>
                    <a:lnTo>
                      <a:pt x="3746" y="6173"/>
                    </a:lnTo>
                    <a:lnTo>
                      <a:pt x="3725" y="6110"/>
                    </a:lnTo>
                    <a:lnTo>
                      <a:pt x="3851" y="6027"/>
                    </a:lnTo>
                    <a:lnTo>
                      <a:pt x="3955" y="6006"/>
                    </a:lnTo>
                    <a:lnTo>
                      <a:pt x="3955" y="5922"/>
                    </a:lnTo>
                    <a:lnTo>
                      <a:pt x="3934" y="5859"/>
                    </a:lnTo>
                    <a:lnTo>
                      <a:pt x="3955" y="5796"/>
                    </a:lnTo>
                    <a:lnTo>
                      <a:pt x="3788" y="5796"/>
                    </a:lnTo>
                    <a:lnTo>
                      <a:pt x="3683" y="5838"/>
                    </a:lnTo>
                    <a:lnTo>
                      <a:pt x="3641" y="5838"/>
                    </a:lnTo>
                    <a:lnTo>
                      <a:pt x="3537" y="5817"/>
                    </a:lnTo>
                    <a:lnTo>
                      <a:pt x="3474" y="5796"/>
                    </a:lnTo>
                    <a:lnTo>
                      <a:pt x="3537" y="5755"/>
                    </a:lnTo>
                    <a:lnTo>
                      <a:pt x="3558" y="5755"/>
                    </a:lnTo>
                    <a:lnTo>
                      <a:pt x="3558" y="5734"/>
                    </a:lnTo>
                    <a:lnTo>
                      <a:pt x="3474" y="5713"/>
                    </a:lnTo>
                    <a:lnTo>
                      <a:pt x="3411" y="5734"/>
                    </a:lnTo>
                    <a:lnTo>
                      <a:pt x="3516" y="5650"/>
                    </a:lnTo>
                    <a:lnTo>
                      <a:pt x="3579" y="5692"/>
                    </a:lnTo>
                    <a:lnTo>
                      <a:pt x="3662" y="5629"/>
                    </a:lnTo>
                    <a:lnTo>
                      <a:pt x="3641" y="5545"/>
                    </a:lnTo>
                    <a:lnTo>
                      <a:pt x="3558" y="5545"/>
                    </a:lnTo>
                    <a:lnTo>
                      <a:pt x="3621" y="5504"/>
                    </a:lnTo>
                    <a:lnTo>
                      <a:pt x="3662" y="5441"/>
                    </a:lnTo>
                    <a:lnTo>
                      <a:pt x="3725" y="5504"/>
                    </a:lnTo>
                    <a:lnTo>
                      <a:pt x="3788" y="5441"/>
                    </a:lnTo>
                    <a:lnTo>
                      <a:pt x="3851" y="5399"/>
                    </a:lnTo>
                    <a:lnTo>
                      <a:pt x="3788" y="5378"/>
                    </a:lnTo>
                    <a:lnTo>
                      <a:pt x="3830" y="5336"/>
                    </a:lnTo>
                    <a:lnTo>
                      <a:pt x="3725" y="5336"/>
                    </a:lnTo>
                    <a:lnTo>
                      <a:pt x="3767" y="5273"/>
                    </a:lnTo>
                    <a:lnTo>
                      <a:pt x="3830" y="5294"/>
                    </a:lnTo>
                    <a:lnTo>
                      <a:pt x="3851" y="5315"/>
                    </a:lnTo>
                    <a:lnTo>
                      <a:pt x="3893" y="5232"/>
                    </a:lnTo>
                    <a:lnTo>
                      <a:pt x="3976" y="5211"/>
                    </a:lnTo>
                    <a:lnTo>
                      <a:pt x="3976" y="5064"/>
                    </a:lnTo>
                    <a:lnTo>
                      <a:pt x="4060" y="4897"/>
                    </a:lnTo>
                    <a:lnTo>
                      <a:pt x="3997" y="4813"/>
                    </a:lnTo>
                    <a:lnTo>
                      <a:pt x="3976" y="4688"/>
                    </a:lnTo>
                    <a:lnTo>
                      <a:pt x="3767" y="4541"/>
                    </a:lnTo>
                    <a:lnTo>
                      <a:pt x="3349" y="4541"/>
                    </a:lnTo>
                    <a:lnTo>
                      <a:pt x="3328" y="4667"/>
                    </a:lnTo>
                    <a:lnTo>
                      <a:pt x="3307" y="4708"/>
                    </a:lnTo>
                    <a:lnTo>
                      <a:pt x="3202" y="4646"/>
                    </a:lnTo>
                    <a:lnTo>
                      <a:pt x="3097" y="4604"/>
                    </a:lnTo>
                    <a:lnTo>
                      <a:pt x="3265" y="4436"/>
                    </a:lnTo>
                    <a:lnTo>
                      <a:pt x="3265" y="4332"/>
                    </a:lnTo>
                    <a:lnTo>
                      <a:pt x="3139" y="4123"/>
                    </a:lnTo>
                    <a:lnTo>
                      <a:pt x="3097" y="4123"/>
                    </a:lnTo>
                    <a:lnTo>
                      <a:pt x="2951" y="4039"/>
                    </a:lnTo>
                    <a:lnTo>
                      <a:pt x="2909" y="3955"/>
                    </a:lnTo>
                    <a:lnTo>
                      <a:pt x="2846" y="3976"/>
                    </a:lnTo>
                    <a:lnTo>
                      <a:pt x="2825" y="3976"/>
                    </a:lnTo>
                    <a:lnTo>
                      <a:pt x="2742" y="3955"/>
                    </a:lnTo>
                    <a:lnTo>
                      <a:pt x="2825" y="3955"/>
                    </a:lnTo>
                    <a:lnTo>
                      <a:pt x="2930" y="3934"/>
                    </a:lnTo>
                    <a:lnTo>
                      <a:pt x="2993" y="3955"/>
                    </a:lnTo>
                    <a:lnTo>
                      <a:pt x="3014" y="4018"/>
                    </a:lnTo>
                    <a:lnTo>
                      <a:pt x="3139" y="4018"/>
                    </a:lnTo>
                    <a:lnTo>
                      <a:pt x="2993" y="3830"/>
                    </a:lnTo>
                    <a:lnTo>
                      <a:pt x="2909" y="3725"/>
                    </a:lnTo>
                    <a:lnTo>
                      <a:pt x="2951" y="3641"/>
                    </a:lnTo>
                    <a:lnTo>
                      <a:pt x="2993" y="3641"/>
                    </a:lnTo>
                    <a:lnTo>
                      <a:pt x="2909" y="3600"/>
                    </a:lnTo>
                    <a:lnTo>
                      <a:pt x="2888" y="3537"/>
                    </a:lnTo>
                    <a:lnTo>
                      <a:pt x="2846" y="3537"/>
                    </a:lnTo>
                    <a:lnTo>
                      <a:pt x="2784" y="3348"/>
                    </a:lnTo>
                    <a:lnTo>
                      <a:pt x="2616" y="3307"/>
                    </a:lnTo>
                    <a:lnTo>
                      <a:pt x="2428" y="3244"/>
                    </a:lnTo>
                    <a:lnTo>
                      <a:pt x="2428" y="3181"/>
                    </a:lnTo>
                    <a:lnTo>
                      <a:pt x="2386" y="3139"/>
                    </a:lnTo>
                    <a:lnTo>
                      <a:pt x="2323" y="2930"/>
                    </a:lnTo>
                    <a:lnTo>
                      <a:pt x="2260" y="2825"/>
                    </a:lnTo>
                    <a:lnTo>
                      <a:pt x="2198" y="2574"/>
                    </a:lnTo>
                    <a:lnTo>
                      <a:pt x="2156" y="2470"/>
                    </a:lnTo>
                    <a:lnTo>
                      <a:pt x="2093" y="2470"/>
                    </a:lnTo>
                    <a:lnTo>
                      <a:pt x="1947" y="2239"/>
                    </a:lnTo>
                    <a:lnTo>
                      <a:pt x="1842" y="2198"/>
                    </a:lnTo>
                    <a:lnTo>
                      <a:pt x="1758" y="2156"/>
                    </a:lnTo>
                    <a:lnTo>
                      <a:pt x="1654" y="2093"/>
                    </a:lnTo>
                    <a:lnTo>
                      <a:pt x="1591" y="2156"/>
                    </a:lnTo>
                    <a:lnTo>
                      <a:pt x="1486" y="2198"/>
                    </a:lnTo>
                    <a:lnTo>
                      <a:pt x="1361" y="2177"/>
                    </a:lnTo>
                    <a:lnTo>
                      <a:pt x="1277" y="2177"/>
                    </a:lnTo>
                    <a:lnTo>
                      <a:pt x="1172" y="2156"/>
                    </a:lnTo>
                    <a:lnTo>
                      <a:pt x="1152" y="2072"/>
                    </a:lnTo>
                    <a:lnTo>
                      <a:pt x="1152" y="2072"/>
                    </a:lnTo>
                    <a:lnTo>
                      <a:pt x="1214" y="2093"/>
                    </a:lnTo>
                    <a:lnTo>
                      <a:pt x="1340" y="2135"/>
                    </a:lnTo>
                    <a:lnTo>
                      <a:pt x="1465" y="2093"/>
                    </a:lnTo>
                    <a:lnTo>
                      <a:pt x="1486" y="1988"/>
                    </a:lnTo>
                    <a:lnTo>
                      <a:pt x="1591" y="1988"/>
                    </a:lnTo>
                    <a:lnTo>
                      <a:pt x="1696" y="1926"/>
                    </a:lnTo>
                    <a:lnTo>
                      <a:pt x="1591" y="1884"/>
                    </a:lnTo>
                    <a:lnTo>
                      <a:pt x="1591" y="1800"/>
                    </a:lnTo>
                    <a:lnTo>
                      <a:pt x="1549" y="1779"/>
                    </a:lnTo>
                    <a:lnTo>
                      <a:pt x="1424" y="1863"/>
                    </a:lnTo>
                    <a:lnTo>
                      <a:pt x="1382" y="1842"/>
                    </a:lnTo>
                    <a:lnTo>
                      <a:pt x="1486" y="1758"/>
                    </a:lnTo>
                    <a:lnTo>
                      <a:pt x="1633" y="1758"/>
                    </a:lnTo>
                    <a:lnTo>
                      <a:pt x="1696" y="1716"/>
                    </a:lnTo>
                    <a:lnTo>
                      <a:pt x="1696" y="1633"/>
                    </a:lnTo>
                    <a:lnTo>
                      <a:pt x="1758" y="1612"/>
                    </a:lnTo>
                    <a:lnTo>
                      <a:pt x="1842" y="1444"/>
                    </a:lnTo>
                    <a:lnTo>
                      <a:pt x="1884" y="1403"/>
                    </a:lnTo>
                    <a:lnTo>
                      <a:pt x="1884" y="1340"/>
                    </a:lnTo>
                    <a:lnTo>
                      <a:pt x="1947" y="1235"/>
                    </a:lnTo>
                    <a:lnTo>
                      <a:pt x="1905" y="1214"/>
                    </a:lnTo>
                    <a:lnTo>
                      <a:pt x="1968" y="1047"/>
                    </a:lnTo>
                    <a:lnTo>
                      <a:pt x="2072" y="984"/>
                    </a:lnTo>
                    <a:lnTo>
                      <a:pt x="2072" y="900"/>
                    </a:lnTo>
                    <a:lnTo>
                      <a:pt x="1905" y="754"/>
                    </a:lnTo>
                    <a:lnTo>
                      <a:pt x="1884" y="796"/>
                    </a:lnTo>
                    <a:lnTo>
                      <a:pt x="1675" y="796"/>
                    </a:lnTo>
                    <a:lnTo>
                      <a:pt x="1528" y="754"/>
                    </a:lnTo>
                    <a:lnTo>
                      <a:pt x="1486" y="817"/>
                    </a:lnTo>
                    <a:lnTo>
                      <a:pt x="1424" y="817"/>
                    </a:lnTo>
                    <a:lnTo>
                      <a:pt x="1340" y="754"/>
                    </a:lnTo>
                    <a:lnTo>
                      <a:pt x="1256" y="796"/>
                    </a:lnTo>
                    <a:lnTo>
                      <a:pt x="1256" y="817"/>
                    </a:lnTo>
                    <a:lnTo>
                      <a:pt x="1172" y="838"/>
                    </a:lnTo>
                    <a:lnTo>
                      <a:pt x="1068" y="900"/>
                    </a:lnTo>
                    <a:lnTo>
                      <a:pt x="1047" y="900"/>
                    </a:lnTo>
                    <a:lnTo>
                      <a:pt x="963" y="942"/>
                    </a:lnTo>
                    <a:lnTo>
                      <a:pt x="942" y="921"/>
                    </a:lnTo>
                    <a:lnTo>
                      <a:pt x="1047" y="817"/>
                    </a:lnTo>
                    <a:lnTo>
                      <a:pt x="1131" y="691"/>
                    </a:lnTo>
                    <a:lnTo>
                      <a:pt x="1131" y="691"/>
                    </a:lnTo>
                    <a:lnTo>
                      <a:pt x="1068" y="712"/>
                    </a:lnTo>
                    <a:lnTo>
                      <a:pt x="963" y="691"/>
                    </a:lnTo>
                    <a:lnTo>
                      <a:pt x="1026" y="670"/>
                    </a:lnTo>
                    <a:lnTo>
                      <a:pt x="1047" y="587"/>
                    </a:lnTo>
                    <a:lnTo>
                      <a:pt x="1277" y="419"/>
                    </a:lnTo>
                    <a:lnTo>
                      <a:pt x="1340" y="294"/>
                    </a:lnTo>
                    <a:lnTo>
                      <a:pt x="1424" y="273"/>
                    </a:lnTo>
                    <a:lnTo>
                      <a:pt x="1444" y="168"/>
                    </a:lnTo>
                    <a:lnTo>
                      <a:pt x="1424" y="147"/>
                    </a:lnTo>
                    <a:lnTo>
                      <a:pt x="1465" y="63"/>
                    </a:lnTo>
                    <a:lnTo>
                      <a:pt x="14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82"/>
              <p:cNvSpPr/>
              <p:nvPr/>
            </p:nvSpPr>
            <p:spPr>
              <a:xfrm>
                <a:off x="3586375" y="2350350"/>
                <a:ext cx="31925" cy="25125"/>
              </a:xfrm>
              <a:custGeom>
                <a:avLst/>
                <a:gdLst/>
                <a:ahLst/>
                <a:cxnLst/>
                <a:rect l="l" t="t" r="r" b="b"/>
                <a:pathLst>
                  <a:path w="1277" h="1005" extrusionOk="0">
                    <a:moveTo>
                      <a:pt x="732" y="1"/>
                    </a:moveTo>
                    <a:lnTo>
                      <a:pt x="628" y="63"/>
                    </a:lnTo>
                    <a:lnTo>
                      <a:pt x="544" y="63"/>
                    </a:lnTo>
                    <a:lnTo>
                      <a:pt x="523" y="126"/>
                    </a:lnTo>
                    <a:lnTo>
                      <a:pt x="419" y="126"/>
                    </a:lnTo>
                    <a:lnTo>
                      <a:pt x="377" y="210"/>
                    </a:lnTo>
                    <a:lnTo>
                      <a:pt x="293" y="231"/>
                    </a:lnTo>
                    <a:lnTo>
                      <a:pt x="272" y="335"/>
                    </a:lnTo>
                    <a:lnTo>
                      <a:pt x="126" y="356"/>
                    </a:lnTo>
                    <a:lnTo>
                      <a:pt x="0" y="586"/>
                    </a:lnTo>
                    <a:lnTo>
                      <a:pt x="272" y="838"/>
                    </a:lnTo>
                    <a:lnTo>
                      <a:pt x="335" y="796"/>
                    </a:lnTo>
                    <a:lnTo>
                      <a:pt x="377" y="649"/>
                    </a:lnTo>
                    <a:lnTo>
                      <a:pt x="440" y="586"/>
                    </a:lnTo>
                    <a:lnTo>
                      <a:pt x="607" y="691"/>
                    </a:lnTo>
                    <a:lnTo>
                      <a:pt x="712" y="900"/>
                    </a:lnTo>
                    <a:lnTo>
                      <a:pt x="795" y="942"/>
                    </a:lnTo>
                    <a:lnTo>
                      <a:pt x="921" y="1005"/>
                    </a:lnTo>
                    <a:lnTo>
                      <a:pt x="942" y="1005"/>
                    </a:lnTo>
                    <a:lnTo>
                      <a:pt x="942" y="942"/>
                    </a:lnTo>
                    <a:lnTo>
                      <a:pt x="1004" y="942"/>
                    </a:lnTo>
                    <a:lnTo>
                      <a:pt x="1067" y="858"/>
                    </a:lnTo>
                    <a:lnTo>
                      <a:pt x="1067" y="775"/>
                    </a:lnTo>
                    <a:lnTo>
                      <a:pt x="1214" y="796"/>
                    </a:lnTo>
                    <a:lnTo>
                      <a:pt x="1235" y="691"/>
                    </a:lnTo>
                    <a:lnTo>
                      <a:pt x="1151" y="691"/>
                    </a:lnTo>
                    <a:lnTo>
                      <a:pt x="1172" y="586"/>
                    </a:lnTo>
                    <a:lnTo>
                      <a:pt x="1151" y="545"/>
                    </a:lnTo>
                    <a:lnTo>
                      <a:pt x="1214" y="524"/>
                    </a:lnTo>
                    <a:lnTo>
                      <a:pt x="1277" y="733"/>
                    </a:lnTo>
                    <a:lnTo>
                      <a:pt x="1235" y="461"/>
                    </a:lnTo>
                    <a:lnTo>
                      <a:pt x="1109" y="461"/>
                    </a:lnTo>
                    <a:lnTo>
                      <a:pt x="1172" y="419"/>
                    </a:lnTo>
                    <a:lnTo>
                      <a:pt x="1004" y="147"/>
                    </a:lnTo>
                    <a:lnTo>
                      <a:pt x="1004" y="42"/>
                    </a:lnTo>
                    <a:lnTo>
                      <a:pt x="921" y="21"/>
                    </a:lnTo>
                    <a:lnTo>
                      <a:pt x="73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84" name="Google Shape;4584;p82"/>
            <p:cNvSpPr/>
            <p:nvPr/>
          </p:nvSpPr>
          <p:spPr>
            <a:xfrm>
              <a:off x="4037841" y="3224817"/>
              <a:ext cx="52333" cy="93527"/>
            </a:xfrm>
            <a:custGeom>
              <a:avLst/>
              <a:gdLst/>
              <a:ahLst/>
              <a:cxnLst/>
              <a:rect l="l" t="t" r="r" b="b"/>
              <a:pathLst>
                <a:path w="4395" h="8224" extrusionOk="0">
                  <a:moveTo>
                    <a:pt x="3914" y="1"/>
                  </a:moveTo>
                  <a:lnTo>
                    <a:pt x="3746" y="168"/>
                  </a:lnTo>
                  <a:lnTo>
                    <a:pt x="3809" y="252"/>
                  </a:lnTo>
                  <a:lnTo>
                    <a:pt x="3704" y="293"/>
                  </a:lnTo>
                  <a:lnTo>
                    <a:pt x="3600" y="252"/>
                  </a:lnTo>
                  <a:lnTo>
                    <a:pt x="3537" y="252"/>
                  </a:lnTo>
                  <a:lnTo>
                    <a:pt x="3621" y="377"/>
                  </a:lnTo>
                  <a:lnTo>
                    <a:pt x="3621" y="419"/>
                  </a:lnTo>
                  <a:lnTo>
                    <a:pt x="3704" y="503"/>
                  </a:lnTo>
                  <a:lnTo>
                    <a:pt x="3704" y="524"/>
                  </a:lnTo>
                  <a:lnTo>
                    <a:pt x="3600" y="670"/>
                  </a:lnTo>
                  <a:lnTo>
                    <a:pt x="3600" y="817"/>
                  </a:lnTo>
                  <a:lnTo>
                    <a:pt x="3516" y="921"/>
                  </a:lnTo>
                  <a:lnTo>
                    <a:pt x="3432" y="900"/>
                  </a:lnTo>
                  <a:lnTo>
                    <a:pt x="3328" y="1026"/>
                  </a:lnTo>
                  <a:lnTo>
                    <a:pt x="3328" y="1109"/>
                  </a:lnTo>
                  <a:lnTo>
                    <a:pt x="3244" y="1151"/>
                  </a:lnTo>
                  <a:lnTo>
                    <a:pt x="3181" y="1130"/>
                  </a:lnTo>
                  <a:lnTo>
                    <a:pt x="3181" y="1005"/>
                  </a:lnTo>
                  <a:lnTo>
                    <a:pt x="3118" y="984"/>
                  </a:lnTo>
                  <a:lnTo>
                    <a:pt x="3035" y="1047"/>
                  </a:lnTo>
                  <a:lnTo>
                    <a:pt x="3035" y="1193"/>
                  </a:lnTo>
                  <a:lnTo>
                    <a:pt x="3139" y="1298"/>
                  </a:lnTo>
                  <a:lnTo>
                    <a:pt x="3181" y="1340"/>
                  </a:lnTo>
                  <a:lnTo>
                    <a:pt x="3139" y="1402"/>
                  </a:lnTo>
                  <a:lnTo>
                    <a:pt x="3077" y="1361"/>
                  </a:lnTo>
                  <a:lnTo>
                    <a:pt x="2930" y="1402"/>
                  </a:lnTo>
                  <a:lnTo>
                    <a:pt x="2993" y="1507"/>
                  </a:lnTo>
                  <a:lnTo>
                    <a:pt x="3098" y="1549"/>
                  </a:lnTo>
                  <a:lnTo>
                    <a:pt x="3098" y="1612"/>
                  </a:lnTo>
                  <a:lnTo>
                    <a:pt x="3077" y="1674"/>
                  </a:lnTo>
                  <a:lnTo>
                    <a:pt x="2993" y="1612"/>
                  </a:lnTo>
                  <a:lnTo>
                    <a:pt x="2909" y="1633"/>
                  </a:lnTo>
                  <a:lnTo>
                    <a:pt x="2888" y="1716"/>
                  </a:lnTo>
                  <a:lnTo>
                    <a:pt x="2721" y="1842"/>
                  </a:lnTo>
                  <a:lnTo>
                    <a:pt x="2721" y="1716"/>
                  </a:lnTo>
                  <a:lnTo>
                    <a:pt x="2763" y="1674"/>
                  </a:lnTo>
                  <a:lnTo>
                    <a:pt x="2721" y="1612"/>
                  </a:lnTo>
                  <a:lnTo>
                    <a:pt x="2616" y="1716"/>
                  </a:lnTo>
                  <a:lnTo>
                    <a:pt x="2679" y="1758"/>
                  </a:lnTo>
                  <a:lnTo>
                    <a:pt x="2658" y="1821"/>
                  </a:lnTo>
                  <a:lnTo>
                    <a:pt x="2512" y="1884"/>
                  </a:lnTo>
                  <a:lnTo>
                    <a:pt x="2574" y="1988"/>
                  </a:lnTo>
                  <a:lnTo>
                    <a:pt x="2658" y="2030"/>
                  </a:lnTo>
                  <a:lnTo>
                    <a:pt x="2658" y="2072"/>
                  </a:lnTo>
                  <a:lnTo>
                    <a:pt x="2574" y="2093"/>
                  </a:lnTo>
                  <a:lnTo>
                    <a:pt x="2470" y="2156"/>
                  </a:lnTo>
                  <a:lnTo>
                    <a:pt x="2470" y="2072"/>
                  </a:lnTo>
                  <a:lnTo>
                    <a:pt x="2407" y="2072"/>
                  </a:lnTo>
                  <a:lnTo>
                    <a:pt x="2470" y="1967"/>
                  </a:lnTo>
                  <a:lnTo>
                    <a:pt x="2407" y="1946"/>
                  </a:lnTo>
                  <a:lnTo>
                    <a:pt x="2198" y="2135"/>
                  </a:lnTo>
                  <a:lnTo>
                    <a:pt x="2177" y="2281"/>
                  </a:lnTo>
                  <a:lnTo>
                    <a:pt x="2198" y="2365"/>
                  </a:lnTo>
                  <a:lnTo>
                    <a:pt x="2156" y="2407"/>
                  </a:lnTo>
                  <a:lnTo>
                    <a:pt x="2093" y="2386"/>
                  </a:lnTo>
                  <a:lnTo>
                    <a:pt x="2051" y="2365"/>
                  </a:lnTo>
                  <a:lnTo>
                    <a:pt x="2051" y="2197"/>
                  </a:lnTo>
                  <a:lnTo>
                    <a:pt x="1989" y="2197"/>
                  </a:lnTo>
                  <a:lnTo>
                    <a:pt x="1863" y="2344"/>
                  </a:lnTo>
                  <a:lnTo>
                    <a:pt x="1717" y="2239"/>
                  </a:lnTo>
                  <a:lnTo>
                    <a:pt x="1675" y="2281"/>
                  </a:lnTo>
                  <a:lnTo>
                    <a:pt x="1633" y="2281"/>
                  </a:lnTo>
                  <a:lnTo>
                    <a:pt x="1654" y="2449"/>
                  </a:lnTo>
                  <a:lnTo>
                    <a:pt x="1612" y="2449"/>
                  </a:lnTo>
                  <a:lnTo>
                    <a:pt x="1549" y="2469"/>
                  </a:lnTo>
                  <a:lnTo>
                    <a:pt x="1549" y="2365"/>
                  </a:lnTo>
                  <a:lnTo>
                    <a:pt x="1507" y="2344"/>
                  </a:lnTo>
                  <a:lnTo>
                    <a:pt x="1445" y="2449"/>
                  </a:lnTo>
                  <a:lnTo>
                    <a:pt x="1403" y="2344"/>
                  </a:lnTo>
                  <a:lnTo>
                    <a:pt x="1152" y="2553"/>
                  </a:lnTo>
                  <a:lnTo>
                    <a:pt x="1110" y="2553"/>
                  </a:lnTo>
                  <a:lnTo>
                    <a:pt x="1047" y="2511"/>
                  </a:lnTo>
                  <a:lnTo>
                    <a:pt x="921" y="2511"/>
                  </a:lnTo>
                  <a:lnTo>
                    <a:pt x="880" y="2595"/>
                  </a:lnTo>
                  <a:lnTo>
                    <a:pt x="901" y="2783"/>
                  </a:lnTo>
                  <a:lnTo>
                    <a:pt x="733" y="3034"/>
                  </a:lnTo>
                  <a:lnTo>
                    <a:pt x="733" y="3097"/>
                  </a:lnTo>
                  <a:lnTo>
                    <a:pt x="587" y="3244"/>
                  </a:lnTo>
                  <a:lnTo>
                    <a:pt x="587" y="3327"/>
                  </a:lnTo>
                  <a:lnTo>
                    <a:pt x="670" y="3411"/>
                  </a:lnTo>
                  <a:lnTo>
                    <a:pt x="587" y="3516"/>
                  </a:lnTo>
                  <a:lnTo>
                    <a:pt x="629" y="3704"/>
                  </a:lnTo>
                  <a:lnTo>
                    <a:pt x="629" y="3830"/>
                  </a:lnTo>
                  <a:lnTo>
                    <a:pt x="796" y="4143"/>
                  </a:lnTo>
                  <a:lnTo>
                    <a:pt x="796" y="4227"/>
                  </a:lnTo>
                  <a:lnTo>
                    <a:pt x="880" y="4332"/>
                  </a:lnTo>
                  <a:lnTo>
                    <a:pt x="880" y="4374"/>
                  </a:lnTo>
                  <a:lnTo>
                    <a:pt x="796" y="4457"/>
                  </a:lnTo>
                  <a:lnTo>
                    <a:pt x="817" y="4541"/>
                  </a:lnTo>
                  <a:lnTo>
                    <a:pt x="775" y="4792"/>
                  </a:lnTo>
                  <a:lnTo>
                    <a:pt x="670" y="4876"/>
                  </a:lnTo>
                  <a:lnTo>
                    <a:pt x="629" y="5022"/>
                  </a:lnTo>
                  <a:lnTo>
                    <a:pt x="566" y="5064"/>
                  </a:lnTo>
                  <a:lnTo>
                    <a:pt x="524" y="5127"/>
                  </a:lnTo>
                  <a:lnTo>
                    <a:pt x="419" y="5231"/>
                  </a:lnTo>
                  <a:lnTo>
                    <a:pt x="419" y="5441"/>
                  </a:lnTo>
                  <a:lnTo>
                    <a:pt x="357" y="5524"/>
                  </a:lnTo>
                  <a:lnTo>
                    <a:pt x="168" y="5545"/>
                  </a:lnTo>
                  <a:lnTo>
                    <a:pt x="147" y="5608"/>
                  </a:lnTo>
                  <a:lnTo>
                    <a:pt x="147" y="5796"/>
                  </a:lnTo>
                  <a:lnTo>
                    <a:pt x="43" y="5943"/>
                  </a:lnTo>
                  <a:lnTo>
                    <a:pt x="43" y="6068"/>
                  </a:lnTo>
                  <a:lnTo>
                    <a:pt x="1" y="6173"/>
                  </a:lnTo>
                  <a:lnTo>
                    <a:pt x="43" y="6236"/>
                  </a:lnTo>
                  <a:lnTo>
                    <a:pt x="43" y="6424"/>
                  </a:lnTo>
                  <a:lnTo>
                    <a:pt x="189" y="6591"/>
                  </a:lnTo>
                  <a:lnTo>
                    <a:pt x="168" y="6738"/>
                  </a:lnTo>
                  <a:lnTo>
                    <a:pt x="189" y="6843"/>
                  </a:lnTo>
                  <a:lnTo>
                    <a:pt x="273" y="6863"/>
                  </a:lnTo>
                  <a:lnTo>
                    <a:pt x="294" y="6863"/>
                  </a:lnTo>
                  <a:lnTo>
                    <a:pt x="273" y="6884"/>
                  </a:lnTo>
                  <a:lnTo>
                    <a:pt x="147" y="6905"/>
                  </a:lnTo>
                  <a:lnTo>
                    <a:pt x="147" y="7052"/>
                  </a:lnTo>
                  <a:lnTo>
                    <a:pt x="168" y="7219"/>
                  </a:lnTo>
                  <a:lnTo>
                    <a:pt x="147" y="7470"/>
                  </a:lnTo>
                  <a:lnTo>
                    <a:pt x="189" y="7512"/>
                  </a:lnTo>
                  <a:lnTo>
                    <a:pt x="189" y="7596"/>
                  </a:lnTo>
                  <a:lnTo>
                    <a:pt x="273" y="7638"/>
                  </a:lnTo>
                  <a:lnTo>
                    <a:pt x="357" y="7742"/>
                  </a:lnTo>
                  <a:lnTo>
                    <a:pt x="398" y="7784"/>
                  </a:lnTo>
                  <a:lnTo>
                    <a:pt x="461" y="7847"/>
                  </a:lnTo>
                  <a:lnTo>
                    <a:pt x="524" y="7951"/>
                  </a:lnTo>
                  <a:lnTo>
                    <a:pt x="608" y="7931"/>
                  </a:lnTo>
                  <a:lnTo>
                    <a:pt x="629" y="7951"/>
                  </a:lnTo>
                  <a:lnTo>
                    <a:pt x="733" y="7993"/>
                  </a:lnTo>
                  <a:lnTo>
                    <a:pt x="817" y="8119"/>
                  </a:lnTo>
                  <a:lnTo>
                    <a:pt x="901" y="8140"/>
                  </a:lnTo>
                  <a:lnTo>
                    <a:pt x="901" y="8161"/>
                  </a:lnTo>
                  <a:lnTo>
                    <a:pt x="921" y="8223"/>
                  </a:lnTo>
                  <a:lnTo>
                    <a:pt x="1005" y="8161"/>
                  </a:lnTo>
                  <a:lnTo>
                    <a:pt x="1131" y="8161"/>
                  </a:lnTo>
                  <a:lnTo>
                    <a:pt x="1256" y="8098"/>
                  </a:lnTo>
                  <a:lnTo>
                    <a:pt x="1361" y="7951"/>
                  </a:lnTo>
                  <a:lnTo>
                    <a:pt x="1737" y="7931"/>
                  </a:lnTo>
                  <a:lnTo>
                    <a:pt x="1842" y="7951"/>
                  </a:lnTo>
                  <a:lnTo>
                    <a:pt x="2030" y="7889"/>
                  </a:lnTo>
                  <a:lnTo>
                    <a:pt x="2093" y="7784"/>
                  </a:lnTo>
                  <a:lnTo>
                    <a:pt x="2177" y="7742"/>
                  </a:lnTo>
                  <a:lnTo>
                    <a:pt x="2240" y="7596"/>
                  </a:lnTo>
                  <a:lnTo>
                    <a:pt x="2344" y="7428"/>
                  </a:lnTo>
                  <a:lnTo>
                    <a:pt x="2344" y="7324"/>
                  </a:lnTo>
                  <a:lnTo>
                    <a:pt x="2449" y="7261"/>
                  </a:lnTo>
                  <a:lnTo>
                    <a:pt x="2449" y="7094"/>
                  </a:lnTo>
                  <a:lnTo>
                    <a:pt x="2407" y="7073"/>
                  </a:lnTo>
                  <a:lnTo>
                    <a:pt x="2491" y="6989"/>
                  </a:lnTo>
                  <a:lnTo>
                    <a:pt x="2554" y="6801"/>
                  </a:lnTo>
                  <a:lnTo>
                    <a:pt x="2512" y="6780"/>
                  </a:lnTo>
                  <a:lnTo>
                    <a:pt x="2574" y="6780"/>
                  </a:lnTo>
                  <a:lnTo>
                    <a:pt x="2679" y="6591"/>
                  </a:lnTo>
                  <a:lnTo>
                    <a:pt x="2763" y="6236"/>
                  </a:lnTo>
                  <a:lnTo>
                    <a:pt x="2805" y="6027"/>
                  </a:lnTo>
                  <a:lnTo>
                    <a:pt x="2909" y="5922"/>
                  </a:lnTo>
                  <a:lnTo>
                    <a:pt x="2972" y="5692"/>
                  </a:lnTo>
                  <a:lnTo>
                    <a:pt x="3118" y="5420"/>
                  </a:lnTo>
                  <a:lnTo>
                    <a:pt x="3286" y="4959"/>
                  </a:lnTo>
                  <a:lnTo>
                    <a:pt x="3390" y="4792"/>
                  </a:lnTo>
                  <a:lnTo>
                    <a:pt x="3390" y="4583"/>
                  </a:lnTo>
                  <a:lnTo>
                    <a:pt x="3495" y="4374"/>
                  </a:lnTo>
                  <a:lnTo>
                    <a:pt x="3516" y="4269"/>
                  </a:lnTo>
                  <a:lnTo>
                    <a:pt x="3642" y="4060"/>
                  </a:lnTo>
                  <a:lnTo>
                    <a:pt x="3704" y="3746"/>
                  </a:lnTo>
                  <a:lnTo>
                    <a:pt x="3746" y="3516"/>
                  </a:lnTo>
                  <a:lnTo>
                    <a:pt x="3809" y="3453"/>
                  </a:lnTo>
                  <a:lnTo>
                    <a:pt x="3830" y="3286"/>
                  </a:lnTo>
                  <a:lnTo>
                    <a:pt x="3809" y="3202"/>
                  </a:lnTo>
                  <a:lnTo>
                    <a:pt x="3830" y="3076"/>
                  </a:lnTo>
                  <a:lnTo>
                    <a:pt x="3934" y="2888"/>
                  </a:lnTo>
                  <a:lnTo>
                    <a:pt x="3934" y="2804"/>
                  </a:lnTo>
                  <a:lnTo>
                    <a:pt x="4018" y="2700"/>
                  </a:lnTo>
                  <a:lnTo>
                    <a:pt x="3976" y="2574"/>
                  </a:lnTo>
                  <a:lnTo>
                    <a:pt x="3934" y="2511"/>
                  </a:lnTo>
                  <a:lnTo>
                    <a:pt x="3976" y="2449"/>
                  </a:lnTo>
                  <a:lnTo>
                    <a:pt x="3976" y="2281"/>
                  </a:lnTo>
                  <a:lnTo>
                    <a:pt x="3934" y="2260"/>
                  </a:lnTo>
                  <a:lnTo>
                    <a:pt x="3934" y="2135"/>
                  </a:lnTo>
                  <a:lnTo>
                    <a:pt x="4018" y="2072"/>
                  </a:lnTo>
                  <a:lnTo>
                    <a:pt x="4060" y="2135"/>
                  </a:lnTo>
                  <a:lnTo>
                    <a:pt x="4081" y="2260"/>
                  </a:lnTo>
                  <a:lnTo>
                    <a:pt x="4186" y="2386"/>
                  </a:lnTo>
                  <a:lnTo>
                    <a:pt x="4269" y="2386"/>
                  </a:lnTo>
                  <a:lnTo>
                    <a:pt x="4290" y="2302"/>
                  </a:lnTo>
                  <a:lnTo>
                    <a:pt x="4332" y="2239"/>
                  </a:lnTo>
                  <a:lnTo>
                    <a:pt x="4353" y="2177"/>
                  </a:lnTo>
                  <a:lnTo>
                    <a:pt x="4353" y="2072"/>
                  </a:lnTo>
                  <a:lnTo>
                    <a:pt x="4395" y="2051"/>
                  </a:lnTo>
                  <a:lnTo>
                    <a:pt x="4374" y="1925"/>
                  </a:lnTo>
                  <a:lnTo>
                    <a:pt x="4269" y="1779"/>
                  </a:lnTo>
                  <a:lnTo>
                    <a:pt x="4248" y="1674"/>
                  </a:lnTo>
                  <a:lnTo>
                    <a:pt x="4269" y="1633"/>
                  </a:lnTo>
                  <a:lnTo>
                    <a:pt x="4269" y="1507"/>
                  </a:lnTo>
                  <a:lnTo>
                    <a:pt x="4248" y="1340"/>
                  </a:lnTo>
                  <a:lnTo>
                    <a:pt x="4269" y="1256"/>
                  </a:lnTo>
                  <a:lnTo>
                    <a:pt x="4269" y="984"/>
                  </a:lnTo>
                  <a:lnTo>
                    <a:pt x="4186" y="879"/>
                  </a:lnTo>
                  <a:lnTo>
                    <a:pt x="4186" y="607"/>
                  </a:lnTo>
                  <a:lnTo>
                    <a:pt x="4144" y="524"/>
                  </a:lnTo>
                  <a:lnTo>
                    <a:pt x="4081" y="524"/>
                  </a:lnTo>
                  <a:lnTo>
                    <a:pt x="3976" y="398"/>
                  </a:lnTo>
                  <a:lnTo>
                    <a:pt x="3976" y="293"/>
                  </a:lnTo>
                  <a:lnTo>
                    <a:pt x="3872" y="252"/>
                  </a:lnTo>
                  <a:lnTo>
                    <a:pt x="3934" y="147"/>
                  </a:lnTo>
                  <a:lnTo>
                    <a:pt x="39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5" name="Google Shape;4585;p82"/>
            <p:cNvGrpSpPr/>
            <p:nvPr/>
          </p:nvGrpSpPr>
          <p:grpSpPr>
            <a:xfrm>
              <a:off x="4513224" y="3221724"/>
              <a:ext cx="274563" cy="280321"/>
              <a:chOff x="5298975" y="3412225"/>
              <a:chExt cx="576450" cy="616225"/>
            </a:xfrm>
          </p:grpSpPr>
          <p:sp>
            <p:nvSpPr>
              <p:cNvPr id="4586" name="Google Shape;4586;p82"/>
              <p:cNvSpPr/>
              <p:nvPr/>
            </p:nvSpPr>
            <p:spPr>
              <a:xfrm>
                <a:off x="5298975" y="3412225"/>
                <a:ext cx="576450" cy="515275"/>
              </a:xfrm>
              <a:custGeom>
                <a:avLst/>
                <a:gdLst/>
                <a:ahLst/>
                <a:cxnLst/>
                <a:rect l="l" t="t" r="r" b="b"/>
                <a:pathLst>
                  <a:path w="23058" h="20611" extrusionOk="0">
                    <a:moveTo>
                      <a:pt x="18015" y="1"/>
                    </a:moveTo>
                    <a:lnTo>
                      <a:pt x="17890" y="42"/>
                    </a:lnTo>
                    <a:lnTo>
                      <a:pt x="17806" y="147"/>
                    </a:lnTo>
                    <a:lnTo>
                      <a:pt x="17806" y="335"/>
                    </a:lnTo>
                    <a:lnTo>
                      <a:pt x="17764" y="524"/>
                    </a:lnTo>
                    <a:lnTo>
                      <a:pt x="17764" y="565"/>
                    </a:lnTo>
                    <a:lnTo>
                      <a:pt x="17722" y="670"/>
                    </a:lnTo>
                    <a:lnTo>
                      <a:pt x="17660" y="670"/>
                    </a:lnTo>
                    <a:lnTo>
                      <a:pt x="17597" y="858"/>
                    </a:lnTo>
                    <a:lnTo>
                      <a:pt x="17492" y="1005"/>
                    </a:lnTo>
                    <a:lnTo>
                      <a:pt x="17576" y="1089"/>
                    </a:lnTo>
                    <a:lnTo>
                      <a:pt x="17681" y="1172"/>
                    </a:lnTo>
                    <a:lnTo>
                      <a:pt x="17618" y="1214"/>
                    </a:lnTo>
                    <a:lnTo>
                      <a:pt x="17555" y="1193"/>
                    </a:lnTo>
                    <a:lnTo>
                      <a:pt x="17492" y="1319"/>
                    </a:lnTo>
                    <a:lnTo>
                      <a:pt x="17450" y="1423"/>
                    </a:lnTo>
                    <a:lnTo>
                      <a:pt x="17513" y="1570"/>
                    </a:lnTo>
                    <a:lnTo>
                      <a:pt x="17513" y="1674"/>
                    </a:lnTo>
                    <a:lnTo>
                      <a:pt x="17450" y="1633"/>
                    </a:lnTo>
                    <a:lnTo>
                      <a:pt x="17367" y="1674"/>
                    </a:lnTo>
                    <a:lnTo>
                      <a:pt x="17304" y="1946"/>
                    </a:lnTo>
                    <a:lnTo>
                      <a:pt x="17367" y="2156"/>
                    </a:lnTo>
                    <a:lnTo>
                      <a:pt x="17346" y="2365"/>
                    </a:lnTo>
                    <a:lnTo>
                      <a:pt x="17388" y="2511"/>
                    </a:lnTo>
                    <a:lnTo>
                      <a:pt x="17388" y="2679"/>
                    </a:lnTo>
                    <a:lnTo>
                      <a:pt x="17262" y="2783"/>
                    </a:lnTo>
                    <a:lnTo>
                      <a:pt x="17262" y="2867"/>
                    </a:lnTo>
                    <a:lnTo>
                      <a:pt x="17157" y="3097"/>
                    </a:lnTo>
                    <a:lnTo>
                      <a:pt x="17137" y="3411"/>
                    </a:lnTo>
                    <a:lnTo>
                      <a:pt x="17032" y="3558"/>
                    </a:lnTo>
                    <a:lnTo>
                      <a:pt x="17074" y="3662"/>
                    </a:lnTo>
                    <a:lnTo>
                      <a:pt x="16990" y="3830"/>
                    </a:lnTo>
                    <a:lnTo>
                      <a:pt x="16885" y="3934"/>
                    </a:lnTo>
                    <a:lnTo>
                      <a:pt x="16885" y="4143"/>
                    </a:lnTo>
                    <a:lnTo>
                      <a:pt x="16718" y="4290"/>
                    </a:lnTo>
                    <a:lnTo>
                      <a:pt x="16341" y="4436"/>
                    </a:lnTo>
                    <a:lnTo>
                      <a:pt x="16195" y="4332"/>
                    </a:lnTo>
                    <a:lnTo>
                      <a:pt x="16028" y="4311"/>
                    </a:lnTo>
                    <a:lnTo>
                      <a:pt x="15944" y="4227"/>
                    </a:lnTo>
                    <a:lnTo>
                      <a:pt x="15818" y="4102"/>
                    </a:lnTo>
                    <a:lnTo>
                      <a:pt x="15818" y="4039"/>
                    </a:lnTo>
                    <a:lnTo>
                      <a:pt x="15776" y="3997"/>
                    </a:lnTo>
                    <a:lnTo>
                      <a:pt x="15735" y="3871"/>
                    </a:lnTo>
                    <a:lnTo>
                      <a:pt x="15609" y="3830"/>
                    </a:lnTo>
                    <a:lnTo>
                      <a:pt x="15484" y="3788"/>
                    </a:lnTo>
                    <a:lnTo>
                      <a:pt x="15316" y="3788"/>
                    </a:lnTo>
                    <a:lnTo>
                      <a:pt x="15149" y="3683"/>
                    </a:lnTo>
                    <a:lnTo>
                      <a:pt x="15107" y="3578"/>
                    </a:lnTo>
                    <a:lnTo>
                      <a:pt x="14981" y="3411"/>
                    </a:lnTo>
                    <a:lnTo>
                      <a:pt x="14835" y="3390"/>
                    </a:lnTo>
                    <a:lnTo>
                      <a:pt x="14688" y="3306"/>
                    </a:lnTo>
                    <a:lnTo>
                      <a:pt x="14688" y="3244"/>
                    </a:lnTo>
                    <a:lnTo>
                      <a:pt x="14626" y="3244"/>
                    </a:lnTo>
                    <a:lnTo>
                      <a:pt x="14563" y="3181"/>
                    </a:lnTo>
                    <a:lnTo>
                      <a:pt x="14437" y="3181"/>
                    </a:lnTo>
                    <a:lnTo>
                      <a:pt x="14333" y="3160"/>
                    </a:lnTo>
                    <a:lnTo>
                      <a:pt x="14354" y="3097"/>
                    </a:lnTo>
                    <a:lnTo>
                      <a:pt x="14207" y="2993"/>
                    </a:lnTo>
                    <a:lnTo>
                      <a:pt x="14165" y="2867"/>
                    </a:lnTo>
                    <a:lnTo>
                      <a:pt x="14040" y="2721"/>
                    </a:lnTo>
                    <a:lnTo>
                      <a:pt x="13935" y="2721"/>
                    </a:lnTo>
                    <a:lnTo>
                      <a:pt x="13810" y="2553"/>
                    </a:lnTo>
                    <a:lnTo>
                      <a:pt x="13810" y="2428"/>
                    </a:lnTo>
                    <a:lnTo>
                      <a:pt x="13914" y="2239"/>
                    </a:lnTo>
                    <a:lnTo>
                      <a:pt x="13935" y="2114"/>
                    </a:lnTo>
                    <a:lnTo>
                      <a:pt x="14061" y="2030"/>
                    </a:lnTo>
                    <a:lnTo>
                      <a:pt x="14103" y="1884"/>
                    </a:lnTo>
                    <a:lnTo>
                      <a:pt x="14144" y="1779"/>
                    </a:lnTo>
                    <a:lnTo>
                      <a:pt x="14040" y="1821"/>
                    </a:lnTo>
                    <a:lnTo>
                      <a:pt x="13956" y="1674"/>
                    </a:lnTo>
                    <a:lnTo>
                      <a:pt x="14061" y="1591"/>
                    </a:lnTo>
                    <a:lnTo>
                      <a:pt x="14040" y="1486"/>
                    </a:lnTo>
                    <a:lnTo>
                      <a:pt x="14124" y="1486"/>
                    </a:lnTo>
                    <a:lnTo>
                      <a:pt x="14165" y="1465"/>
                    </a:lnTo>
                    <a:lnTo>
                      <a:pt x="14228" y="1486"/>
                    </a:lnTo>
                    <a:lnTo>
                      <a:pt x="14333" y="1507"/>
                    </a:lnTo>
                    <a:lnTo>
                      <a:pt x="14458" y="1465"/>
                    </a:lnTo>
                    <a:lnTo>
                      <a:pt x="14521" y="1319"/>
                    </a:lnTo>
                    <a:lnTo>
                      <a:pt x="14416" y="1256"/>
                    </a:lnTo>
                    <a:lnTo>
                      <a:pt x="14479" y="1172"/>
                    </a:lnTo>
                    <a:lnTo>
                      <a:pt x="14563" y="1193"/>
                    </a:lnTo>
                    <a:lnTo>
                      <a:pt x="14626" y="1005"/>
                    </a:lnTo>
                    <a:lnTo>
                      <a:pt x="14688" y="963"/>
                    </a:lnTo>
                    <a:lnTo>
                      <a:pt x="14772" y="858"/>
                    </a:lnTo>
                    <a:lnTo>
                      <a:pt x="14772" y="796"/>
                    </a:lnTo>
                    <a:lnTo>
                      <a:pt x="14668" y="754"/>
                    </a:lnTo>
                    <a:lnTo>
                      <a:pt x="14584" y="837"/>
                    </a:lnTo>
                    <a:lnTo>
                      <a:pt x="14521" y="796"/>
                    </a:lnTo>
                    <a:lnTo>
                      <a:pt x="14521" y="586"/>
                    </a:lnTo>
                    <a:lnTo>
                      <a:pt x="14416" y="649"/>
                    </a:lnTo>
                    <a:lnTo>
                      <a:pt x="14270" y="796"/>
                    </a:lnTo>
                    <a:lnTo>
                      <a:pt x="14333" y="837"/>
                    </a:lnTo>
                    <a:lnTo>
                      <a:pt x="14333" y="900"/>
                    </a:lnTo>
                    <a:lnTo>
                      <a:pt x="14249" y="963"/>
                    </a:lnTo>
                    <a:lnTo>
                      <a:pt x="14144" y="900"/>
                    </a:lnTo>
                    <a:lnTo>
                      <a:pt x="14124" y="837"/>
                    </a:lnTo>
                    <a:lnTo>
                      <a:pt x="14103" y="775"/>
                    </a:lnTo>
                    <a:lnTo>
                      <a:pt x="14040" y="858"/>
                    </a:lnTo>
                    <a:lnTo>
                      <a:pt x="13956" y="879"/>
                    </a:lnTo>
                    <a:lnTo>
                      <a:pt x="13956" y="796"/>
                    </a:lnTo>
                    <a:lnTo>
                      <a:pt x="14040" y="733"/>
                    </a:lnTo>
                    <a:lnTo>
                      <a:pt x="14061" y="670"/>
                    </a:lnTo>
                    <a:lnTo>
                      <a:pt x="13998" y="691"/>
                    </a:lnTo>
                    <a:lnTo>
                      <a:pt x="13914" y="775"/>
                    </a:lnTo>
                    <a:lnTo>
                      <a:pt x="13789" y="837"/>
                    </a:lnTo>
                    <a:lnTo>
                      <a:pt x="13789" y="858"/>
                    </a:lnTo>
                    <a:lnTo>
                      <a:pt x="13705" y="879"/>
                    </a:lnTo>
                    <a:lnTo>
                      <a:pt x="13684" y="837"/>
                    </a:lnTo>
                    <a:lnTo>
                      <a:pt x="13538" y="837"/>
                    </a:lnTo>
                    <a:lnTo>
                      <a:pt x="13538" y="775"/>
                    </a:lnTo>
                    <a:lnTo>
                      <a:pt x="13475" y="649"/>
                    </a:lnTo>
                    <a:lnTo>
                      <a:pt x="13412" y="649"/>
                    </a:lnTo>
                    <a:lnTo>
                      <a:pt x="13287" y="691"/>
                    </a:lnTo>
                    <a:lnTo>
                      <a:pt x="13182" y="670"/>
                    </a:lnTo>
                    <a:lnTo>
                      <a:pt x="13119" y="691"/>
                    </a:lnTo>
                    <a:lnTo>
                      <a:pt x="13077" y="628"/>
                    </a:lnTo>
                    <a:lnTo>
                      <a:pt x="13015" y="628"/>
                    </a:lnTo>
                    <a:lnTo>
                      <a:pt x="12973" y="482"/>
                    </a:lnTo>
                    <a:lnTo>
                      <a:pt x="12847" y="545"/>
                    </a:lnTo>
                    <a:lnTo>
                      <a:pt x="12701" y="524"/>
                    </a:lnTo>
                    <a:lnTo>
                      <a:pt x="12575" y="461"/>
                    </a:lnTo>
                    <a:lnTo>
                      <a:pt x="12575" y="377"/>
                    </a:lnTo>
                    <a:lnTo>
                      <a:pt x="12491" y="273"/>
                    </a:lnTo>
                    <a:lnTo>
                      <a:pt x="12450" y="273"/>
                    </a:lnTo>
                    <a:lnTo>
                      <a:pt x="12450" y="335"/>
                    </a:lnTo>
                    <a:lnTo>
                      <a:pt x="12282" y="377"/>
                    </a:lnTo>
                    <a:lnTo>
                      <a:pt x="12240" y="273"/>
                    </a:lnTo>
                    <a:lnTo>
                      <a:pt x="12136" y="252"/>
                    </a:lnTo>
                    <a:lnTo>
                      <a:pt x="11968" y="168"/>
                    </a:lnTo>
                    <a:lnTo>
                      <a:pt x="11968" y="210"/>
                    </a:lnTo>
                    <a:lnTo>
                      <a:pt x="11906" y="147"/>
                    </a:lnTo>
                    <a:lnTo>
                      <a:pt x="11801" y="231"/>
                    </a:lnTo>
                    <a:lnTo>
                      <a:pt x="11906" y="314"/>
                    </a:lnTo>
                    <a:lnTo>
                      <a:pt x="11864" y="335"/>
                    </a:lnTo>
                    <a:lnTo>
                      <a:pt x="11968" y="356"/>
                    </a:lnTo>
                    <a:lnTo>
                      <a:pt x="12073" y="335"/>
                    </a:lnTo>
                    <a:lnTo>
                      <a:pt x="12240" y="461"/>
                    </a:lnTo>
                    <a:lnTo>
                      <a:pt x="12240" y="545"/>
                    </a:lnTo>
                    <a:lnTo>
                      <a:pt x="12261" y="733"/>
                    </a:lnTo>
                    <a:lnTo>
                      <a:pt x="12136" y="733"/>
                    </a:lnTo>
                    <a:lnTo>
                      <a:pt x="12115" y="858"/>
                    </a:lnTo>
                    <a:lnTo>
                      <a:pt x="12052" y="775"/>
                    </a:lnTo>
                    <a:lnTo>
                      <a:pt x="11968" y="754"/>
                    </a:lnTo>
                    <a:lnTo>
                      <a:pt x="11864" y="837"/>
                    </a:lnTo>
                    <a:lnTo>
                      <a:pt x="11550" y="837"/>
                    </a:lnTo>
                    <a:lnTo>
                      <a:pt x="11424" y="733"/>
                    </a:lnTo>
                    <a:lnTo>
                      <a:pt x="11403" y="775"/>
                    </a:lnTo>
                    <a:lnTo>
                      <a:pt x="11278" y="837"/>
                    </a:lnTo>
                    <a:lnTo>
                      <a:pt x="11299" y="942"/>
                    </a:lnTo>
                    <a:lnTo>
                      <a:pt x="11194" y="900"/>
                    </a:lnTo>
                    <a:lnTo>
                      <a:pt x="11215" y="1068"/>
                    </a:lnTo>
                    <a:lnTo>
                      <a:pt x="11173" y="1005"/>
                    </a:lnTo>
                    <a:lnTo>
                      <a:pt x="11027" y="963"/>
                    </a:lnTo>
                    <a:lnTo>
                      <a:pt x="10985" y="1047"/>
                    </a:lnTo>
                    <a:lnTo>
                      <a:pt x="11027" y="1109"/>
                    </a:lnTo>
                    <a:lnTo>
                      <a:pt x="11027" y="1172"/>
                    </a:lnTo>
                    <a:lnTo>
                      <a:pt x="10880" y="1109"/>
                    </a:lnTo>
                    <a:lnTo>
                      <a:pt x="10818" y="1193"/>
                    </a:lnTo>
                    <a:lnTo>
                      <a:pt x="10880" y="1256"/>
                    </a:lnTo>
                    <a:lnTo>
                      <a:pt x="10797" y="1298"/>
                    </a:lnTo>
                    <a:lnTo>
                      <a:pt x="10713" y="1361"/>
                    </a:lnTo>
                    <a:lnTo>
                      <a:pt x="10713" y="1402"/>
                    </a:lnTo>
                    <a:lnTo>
                      <a:pt x="10797" y="1507"/>
                    </a:lnTo>
                    <a:lnTo>
                      <a:pt x="10818" y="1570"/>
                    </a:lnTo>
                    <a:lnTo>
                      <a:pt x="10818" y="1570"/>
                    </a:lnTo>
                    <a:lnTo>
                      <a:pt x="10713" y="1507"/>
                    </a:lnTo>
                    <a:lnTo>
                      <a:pt x="10650" y="1591"/>
                    </a:lnTo>
                    <a:lnTo>
                      <a:pt x="10546" y="1591"/>
                    </a:lnTo>
                    <a:lnTo>
                      <a:pt x="10462" y="1737"/>
                    </a:lnTo>
                    <a:lnTo>
                      <a:pt x="10357" y="1925"/>
                    </a:lnTo>
                    <a:lnTo>
                      <a:pt x="10274" y="1946"/>
                    </a:lnTo>
                    <a:lnTo>
                      <a:pt x="10253" y="2114"/>
                    </a:lnTo>
                    <a:lnTo>
                      <a:pt x="10148" y="2156"/>
                    </a:lnTo>
                    <a:lnTo>
                      <a:pt x="10232" y="2239"/>
                    </a:lnTo>
                    <a:lnTo>
                      <a:pt x="10441" y="2260"/>
                    </a:lnTo>
                    <a:lnTo>
                      <a:pt x="10357" y="2302"/>
                    </a:lnTo>
                    <a:lnTo>
                      <a:pt x="10294" y="2365"/>
                    </a:lnTo>
                    <a:lnTo>
                      <a:pt x="10546" y="2449"/>
                    </a:lnTo>
                    <a:lnTo>
                      <a:pt x="10462" y="2511"/>
                    </a:lnTo>
                    <a:lnTo>
                      <a:pt x="10294" y="2469"/>
                    </a:lnTo>
                    <a:lnTo>
                      <a:pt x="10253" y="2407"/>
                    </a:lnTo>
                    <a:lnTo>
                      <a:pt x="10253" y="2407"/>
                    </a:lnTo>
                    <a:lnTo>
                      <a:pt x="10274" y="2469"/>
                    </a:lnTo>
                    <a:lnTo>
                      <a:pt x="10357" y="2553"/>
                    </a:lnTo>
                    <a:lnTo>
                      <a:pt x="10357" y="2679"/>
                    </a:lnTo>
                    <a:lnTo>
                      <a:pt x="10462" y="2825"/>
                    </a:lnTo>
                    <a:lnTo>
                      <a:pt x="10294" y="2679"/>
                    </a:lnTo>
                    <a:lnTo>
                      <a:pt x="10232" y="2532"/>
                    </a:lnTo>
                    <a:lnTo>
                      <a:pt x="10127" y="2511"/>
                    </a:lnTo>
                    <a:lnTo>
                      <a:pt x="10085" y="2574"/>
                    </a:lnTo>
                    <a:lnTo>
                      <a:pt x="10064" y="2658"/>
                    </a:lnTo>
                    <a:lnTo>
                      <a:pt x="10043" y="2574"/>
                    </a:lnTo>
                    <a:lnTo>
                      <a:pt x="9813" y="2428"/>
                    </a:lnTo>
                    <a:lnTo>
                      <a:pt x="9625" y="2449"/>
                    </a:lnTo>
                    <a:lnTo>
                      <a:pt x="9667" y="2511"/>
                    </a:lnTo>
                    <a:lnTo>
                      <a:pt x="9625" y="2574"/>
                    </a:lnTo>
                    <a:lnTo>
                      <a:pt x="9562" y="2532"/>
                    </a:lnTo>
                    <a:lnTo>
                      <a:pt x="9520" y="2532"/>
                    </a:lnTo>
                    <a:lnTo>
                      <a:pt x="9458" y="2574"/>
                    </a:lnTo>
                    <a:lnTo>
                      <a:pt x="9541" y="2721"/>
                    </a:lnTo>
                    <a:lnTo>
                      <a:pt x="9520" y="2762"/>
                    </a:lnTo>
                    <a:lnTo>
                      <a:pt x="9499" y="2721"/>
                    </a:lnTo>
                    <a:lnTo>
                      <a:pt x="9437" y="2741"/>
                    </a:lnTo>
                    <a:lnTo>
                      <a:pt x="9437" y="2783"/>
                    </a:lnTo>
                    <a:lnTo>
                      <a:pt x="9332" y="2846"/>
                    </a:lnTo>
                    <a:lnTo>
                      <a:pt x="9186" y="2888"/>
                    </a:lnTo>
                    <a:lnTo>
                      <a:pt x="9311" y="2825"/>
                    </a:lnTo>
                    <a:lnTo>
                      <a:pt x="9395" y="2721"/>
                    </a:lnTo>
                    <a:lnTo>
                      <a:pt x="9395" y="2532"/>
                    </a:lnTo>
                    <a:lnTo>
                      <a:pt x="9458" y="2428"/>
                    </a:lnTo>
                    <a:lnTo>
                      <a:pt x="9416" y="2344"/>
                    </a:lnTo>
                    <a:lnTo>
                      <a:pt x="9311" y="2323"/>
                    </a:lnTo>
                    <a:lnTo>
                      <a:pt x="9144" y="2030"/>
                    </a:lnTo>
                    <a:lnTo>
                      <a:pt x="9081" y="1905"/>
                    </a:lnTo>
                    <a:lnTo>
                      <a:pt x="8893" y="1842"/>
                    </a:lnTo>
                    <a:lnTo>
                      <a:pt x="8788" y="1800"/>
                    </a:lnTo>
                    <a:lnTo>
                      <a:pt x="8725" y="1821"/>
                    </a:lnTo>
                    <a:lnTo>
                      <a:pt x="8788" y="1884"/>
                    </a:lnTo>
                    <a:lnTo>
                      <a:pt x="8704" y="1905"/>
                    </a:lnTo>
                    <a:lnTo>
                      <a:pt x="8621" y="2030"/>
                    </a:lnTo>
                    <a:lnTo>
                      <a:pt x="8558" y="2009"/>
                    </a:lnTo>
                    <a:lnTo>
                      <a:pt x="8579" y="1946"/>
                    </a:lnTo>
                    <a:lnTo>
                      <a:pt x="8474" y="1988"/>
                    </a:lnTo>
                    <a:lnTo>
                      <a:pt x="8453" y="2051"/>
                    </a:lnTo>
                    <a:lnTo>
                      <a:pt x="8370" y="1884"/>
                    </a:lnTo>
                    <a:lnTo>
                      <a:pt x="8307" y="1884"/>
                    </a:lnTo>
                    <a:lnTo>
                      <a:pt x="8286" y="1946"/>
                    </a:lnTo>
                    <a:lnTo>
                      <a:pt x="8370" y="2009"/>
                    </a:lnTo>
                    <a:lnTo>
                      <a:pt x="8265" y="2093"/>
                    </a:lnTo>
                    <a:lnTo>
                      <a:pt x="8202" y="2218"/>
                    </a:lnTo>
                    <a:lnTo>
                      <a:pt x="8265" y="2260"/>
                    </a:lnTo>
                    <a:lnTo>
                      <a:pt x="8139" y="2344"/>
                    </a:lnTo>
                    <a:lnTo>
                      <a:pt x="8077" y="2260"/>
                    </a:lnTo>
                    <a:lnTo>
                      <a:pt x="8035" y="2260"/>
                    </a:lnTo>
                    <a:lnTo>
                      <a:pt x="7993" y="2197"/>
                    </a:lnTo>
                    <a:lnTo>
                      <a:pt x="8077" y="2114"/>
                    </a:lnTo>
                    <a:lnTo>
                      <a:pt x="7993" y="2114"/>
                    </a:lnTo>
                    <a:lnTo>
                      <a:pt x="7951" y="2239"/>
                    </a:lnTo>
                    <a:lnTo>
                      <a:pt x="7846" y="2260"/>
                    </a:lnTo>
                    <a:lnTo>
                      <a:pt x="7784" y="2323"/>
                    </a:lnTo>
                    <a:lnTo>
                      <a:pt x="7763" y="2449"/>
                    </a:lnTo>
                    <a:lnTo>
                      <a:pt x="7951" y="2511"/>
                    </a:lnTo>
                    <a:lnTo>
                      <a:pt x="7784" y="2637"/>
                    </a:lnTo>
                    <a:lnTo>
                      <a:pt x="7679" y="2574"/>
                    </a:lnTo>
                    <a:lnTo>
                      <a:pt x="7533" y="2658"/>
                    </a:lnTo>
                    <a:lnTo>
                      <a:pt x="7554" y="2741"/>
                    </a:lnTo>
                    <a:lnTo>
                      <a:pt x="7742" y="2762"/>
                    </a:lnTo>
                    <a:lnTo>
                      <a:pt x="7658" y="2846"/>
                    </a:lnTo>
                    <a:lnTo>
                      <a:pt x="7574" y="2867"/>
                    </a:lnTo>
                    <a:lnTo>
                      <a:pt x="7470" y="2741"/>
                    </a:lnTo>
                    <a:lnTo>
                      <a:pt x="7365" y="2846"/>
                    </a:lnTo>
                    <a:lnTo>
                      <a:pt x="7261" y="2867"/>
                    </a:lnTo>
                    <a:lnTo>
                      <a:pt x="7302" y="2951"/>
                    </a:lnTo>
                    <a:lnTo>
                      <a:pt x="7323" y="3034"/>
                    </a:lnTo>
                    <a:lnTo>
                      <a:pt x="7323" y="3097"/>
                    </a:lnTo>
                    <a:lnTo>
                      <a:pt x="7407" y="3076"/>
                    </a:lnTo>
                    <a:lnTo>
                      <a:pt x="7323" y="3181"/>
                    </a:lnTo>
                    <a:lnTo>
                      <a:pt x="7365" y="3286"/>
                    </a:lnTo>
                    <a:lnTo>
                      <a:pt x="7261" y="3306"/>
                    </a:lnTo>
                    <a:lnTo>
                      <a:pt x="7219" y="3390"/>
                    </a:lnTo>
                    <a:lnTo>
                      <a:pt x="7407" y="3453"/>
                    </a:lnTo>
                    <a:lnTo>
                      <a:pt x="7302" y="3495"/>
                    </a:lnTo>
                    <a:lnTo>
                      <a:pt x="7261" y="3558"/>
                    </a:lnTo>
                    <a:lnTo>
                      <a:pt x="7135" y="3516"/>
                    </a:lnTo>
                    <a:lnTo>
                      <a:pt x="7093" y="3453"/>
                    </a:lnTo>
                    <a:lnTo>
                      <a:pt x="7009" y="3390"/>
                    </a:lnTo>
                    <a:lnTo>
                      <a:pt x="6905" y="3474"/>
                    </a:lnTo>
                    <a:lnTo>
                      <a:pt x="6884" y="3369"/>
                    </a:lnTo>
                    <a:lnTo>
                      <a:pt x="6779" y="3306"/>
                    </a:lnTo>
                    <a:lnTo>
                      <a:pt x="6696" y="3369"/>
                    </a:lnTo>
                    <a:lnTo>
                      <a:pt x="6821" y="3474"/>
                    </a:lnTo>
                    <a:lnTo>
                      <a:pt x="6779" y="3495"/>
                    </a:lnTo>
                    <a:lnTo>
                      <a:pt x="6717" y="3599"/>
                    </a:lnTo>
                    <a:lnTo>
                      <a:pt x="6821" y="3704"/>
                    </a:lnTo>
                    <a:lnTo>
                      <a:pt x="6947" y="3704"/>
                    </a:lnTo>
                    <a:lnTo>
                      <a:pt x="6905" y="3809"/>
                    </a:lnTo>
                    <a:lnTo>
                      <a:pt x="6905" y="3913"/>
                    </a:lnTo>
                    <a:lnTo>
                      <a:pt x="6842" y="3871"/>
                    </a:lnTo>
                    <a:lnTo>
                      <a:pt x="6779" y="3871"/>
                    </a:lnTo>
                    <a:lnTo>
                      <a:pt x="6800" y="3997"/>
                    </a:lnTo>
                    <a:lnTo>
                      <a:pt x="6737" y="4122"/>
                    </a:lnTo>
                    <a:lnTo>
                      <a:pt x="6737" y="4248"/>
                    </a:lnTo>
                    <a:lnTo>
                      <a:pt x="6570" y="3871"/>
                    </a:lnTo>
                    <a:lnTo>
                      <a:pt x="6424" y="3620"/>
                    </a:lnTo>
                    <a:lnTo>
                      <a:pt x="6382" y="3558"/>
                    </a:lnTo>
                    <a:lnTo>
                      <a:pt x="6403" y="3390"/>
                    </a:lnTo>
                    <a:lnTo>
                      <a:pt x="6361" y="3474"/>
                    </a:lnTo>
                    <a:lnTo>
                      <a:pt x="6214" y="3558"/>
                    </a:lnTo>
                    <a:lnTo>
                      <a:pt x="6193" y="3704"/>
                    </a:lnTo>
                    <a:lnTo>
                      <a:pt x="6110" y="3725"/>
                    </a:lnTo>
                    <a:lnTo>
                      <a:pt x="6089" y="3809"/>
                    </a:lnTo>
                    <a:lnTo>
                      <a:pt x="5984" y="3788"/>
                    </a:lnTo>
                    <a:lnTo>
                      <a:pt x="5901" y="3892"/>
                    </a:lnTo>
                    <a:lnTo>
                      <a:pt x="5838" y="3976"/>
                    </a:lnTo>
                    <a:lnTo>
                      <a:pt x="5859" y="4102"/>
                    </a:lnTo>
                    <a:lnTo>
                      <a:pt x="5859" y="4415"/>
                    </a:lnTo>
                    <a:lnTo>
                      <a:pt x="5901" y="4436"/>
                    </a:lnTo>
                    <a:lnTo>
                      <a:pt x="5901" y="4541"/>
                    </a:lnTo>
                    <a:lnTo>
                      <a:pt x="5796" y="4604"/>
                    </a:lnTo>
                    <a:lnTo>
                      <a:pt x="5733" y="4708"/>
                    </a:lnTo>
                    <a:lnTo>
                      <a:pt x="5566" y="4750"/>
                    </a:lnTo>
                    <a:lnTo>
                      <a:pt x="5587" y="4834"/>
                    </a:lnTo>
                    <a:lnTo>
                      <a:pt x="5461" y="4918"/>
                    </a:lnTo>
                    <a:lnTo>
                      <a:pt x="5461" y="5064"/>
                    </a:lnTo>
                    <a:lnTo>
                      <a:pt x="5377" y="5127"/>
                    </a:lnTo>
                    <a:lnTo>
                      <a:pt x="5210" y="5378"/>
                    </a:lnTo>
                    <a:lnTo>
                      <a:pt x="4854" y="5587"/>
                    </a:lnTo>
                    <a:lnTo>
                      <a:pt x="4561" y="5608"/>
                    </a:lnTo>
                    <a:lnTo>
                      <a:pt x="4436" y="5650"/>
                    </a:lnTo>
                    <a:lnTo>
                      <a:pt x="4268" y="5671"/>
                    </a:lnTo>
                    <a:lnTo>
                      <a:pt x="4122" y="5692"/>
                    </a:lnTo>
                    <a:lnTo>
                      <a:pt x="3996" y="5671"/>
                    </a:lnTo>
                    <a:lnTo>
                      <a:pt x="3808" y="5754"/>
                    </a:lnTo>
                    <a:lnTo>
                      <a:pt x="3787" y="5859"/>
                    </a:lnTo>
                    <a:lnTo>
                      <a:pt x="3683" y="5901"/>
                    </a:lnTo>
                    <a:lnTo>
                      <a:pt x="3285" y="5880"/>
                    </a:lnTo>
                    <a:lnTo>
                      <a:pt x="3222" y="5922"/>
                    </a:lnTo>
                    <a:lnTo>
                      <a:pt x="3160" y="6027"/>
                    </a:lnTo>
                    <a:lnTo>
                      <a:pt x="2929" y="6131"/>
                    </a:lnTo>
                    <a:lnTo>
                      <a:pt x="2762" y="6131"/>
                    </a:lnTo>
                    <a:lnTo>
                      <a:pt x="2657" y="6089"/>
                    </a:lnTo>
                    <a:lnTo>
                      <a:pt x="2553" y="6110"/>
                    </a:lnTo>
                    <a:lnTo>
                      <a:pt x="2532" y="6027"/>
                    </a:lnTo>
                    <a:lnTo>
                      <a:pt x="2427" y="6089"/>
                    </a:lnTo>
                    <a:lnTo>
                      <a:pt x="2344" y="6215"/>
                    </a:lnTo>
                    <a:lnTo>
                      <a:pt x="2113" y="6278"/>
                    </a:lnTo>
                    <a:lnTo>
                      <a:pt x="2092" y="6319"/>
                    </a:lnTo>
                    <a:lnTo>
                      <a:pt x="2009" y="6319"/>
                    </a:lnTo>
                    <a:lnTo>
                      <a:pt x="1820" y="6487"/>
                    </a:lnTo>
                    <a:lnTo>
                      <a:pt x="1569" y="6612"/>
                    </a:lnTo>
                    <a:lnTo>
                      <a:pt x="1255" y="6717"/>
                    </a:lnTo>
                    <a:lnTo>
                      <a:pt x="1088" y="6905"/>
                    </a:lnTo>
                    <a:lnTo>
                      <a:pt x="1088" y="7115"/>
                    </a:lnTo>
                    <a:lnTo>
                      <a:pt x="963" y="7219"/>
                    </a:lnTo>
                    <a:lnTo>
                      <a:pt x="879" y="7156"/>
                    </a:lnTo>
                    <a:lnTo>
                      <a:pt x="900" y="7073"/>
                    </a:lnTo>
                    <a:lnTo>
                      <a:pt x="900" y="7010"/>
                    </a:lnTo>
                    <a:lnTo>
                      <a:pt x="963" y="6843"/>
                    </a:lnTo>
                    <a:lnTo>
                      <a:pt x="963" y="6738"/>
                    </a:lnTo>
                    <a:lnTo>
                      <a:pt x="774" y="6863"/>
                    </a:lnTo>
                    <a:lnTo>
                      <a:pt x="732" y="7052"/>
                    </a:lnTo>
                    <a:lnTo>
                      <a:pt x="607" y="7282"/>
                    </a:lnTo>
                    <a:lnTo>
                      <a:pt x="711" y="7470"/>
                    </a:lnTo>
                    <a:lnTo>
                      <a:pt x="628" y="7638"/>
                    </a:lnTo>
                    <a:lnTo>
                      <a:pt x="649" y="7889"/>
                    </a:lnTo>
                    <a:lnTo>
                      <a:pt x="419" y="8161"/>
                    </a:lnTo>
                    <a:lnTo>
                      <a:pt x="335" y="8537"/>
                    </a:lnTo>
                    <a:lnTo>
                      <a:pt x="377" y="8726"/>
                    </a:lnTo>
                    <a:lnTo>
                      <a:pt x="356" y="9019"/>
                    </a:lnTo>
                    <a:lnTo>
                      <a:pt x="565" y="9353"/>
                    </a:lnTo>
                    <a:lnTo>
                      <a:pt x="565" y="9479"/>
                    </a:lnTo>
                    <a:lnTo>
                      <a:pt x="649" y="9584"/>
                    </a:lnTo>
                    <a:lnTo>
                      <a:pt x="565" y="9751"/>
                    </a:lnTo>
                    <a:lnTo>
                      <a:pt x="628" y="9897"/>
                    </a:lnTo>
                    <a:lnTo>
                      <a:pt x="502" y="9960"/>
                    </a:lnTo>
                    <a:lnTo>
                      <a:pt x="439" y="9856"/>
                    </a:lnTo>
                    <a:lnTo>
                      <a:pt x="439" y="9667"/>
                    </a:lnTo>
                    <a:lnTo>
                      <a:pt x="356" y="9772"/>
                    </a:lnTo>
                    <a:lnTo>
                      <a:pt x="335" y="9730"/>
                    </a:lnTo>
                    <a:lnTo>
                      <a:pt x="335" y="9542"/>
                    </a:lnTo>
                    <a:lnTo>
                      <a:pt x="230" y="9312"/>
                    </a:lnTo>
                    <a:lnTo>
                      <a:pt x="147" y="9416"/>
                    </a:lnTo>
                    <a:lnTo>
                      <a:pt x="188" y="9667"/>
                    </a:lnTo>
                    <a:lnTo>
                      <a:pt x="335" y="9835"/>
                    </a:lnTo>
                    <a:lnTo>
                      <a:pt x="439" y="10023"/>
                    </a:lnTo>
                    <a:lnTo>
                      <a:pt x="293" y="10065"/>
                    </a:lnTo>
                    <a:lnTo>
                      <a:pt x="147" y="9897"/>
                    </a:lnTo>
                    <a:lnTo>
                      <a:pt x="126" y="9688"/>
                    </a:lnTo>
                    <a:lnTo>
                      <a:pt x="84" y="9772"/>
                    </a:lnTo>
                    <a:lnTo>
                      <a:pt x="0" y="9835"/>
                    </a:lnTo>
                    <a:lnTo>
                      <a:pt x="105" y="10002"/>
                    </a:lnTo>
                    <a:lnTo>
                      <a:pt x="314" y="10253"/>
                    </a:lnTo>
                    <a:lnTo>
                      <a:pt x="419" y="10588"/>
                    </a:lnTo>
                    <a:lnTo>
                      <a:pt x="377" y="11153"/>
                    </a:lnTo>
                    <a:lnTo>
                      <a:pt x="460" y="11257"/>
                    </a:lnTo>
                    <a:lnTo>
                      <a:pt x="544" y="11592"/>
                    </a:lnTo>
                    <a:lnTo>
                      <a:pt x="711" y="12032"/>
                    </a:lnTo>
                    <a:lnTo>
                      <a:pt x="649" y="12178"/>
                    </a:lnTo>
                    <a:lnTo>
                      <a:pt x="670" y="12827"/>
                    </a:lnTo>
                    <a:lnTo>
                      <a:pt x="649" y="12910"/>
                    </a:lnTo>
                    <a:lnTo>
                      <a:pt x="711" y="13099"/>
                    </a:lnTo>
                    <a:lnTo>
                      <a:pt x="711" y="13308"/>
                    </a:lnTo>
                    <a:lnTo>
                      <a:pt x="837" y="13559"/>
                    </a:lnTo>
                    <a:lnTo>
                      <a:pt x="837" y="13726"/>
                    </a:lnTo>
                    <a:lnTo>
                      <a:pt x="732" y="13810"/>
                    </a:lnTo>
                    <a:lnTo>
                      <a:pt x="774" y="13852"/>
                    </a:lnTo>
                    <a:lnTo>
                      <a:pt x="732" y="14019"/>
                    </a:lnTo>
                    <a:lnTo>
                      <a:pt x="711" y="14270"/>
                    </a:lnTo>
                    <a:lnTo>
                      <a:pt x="628" y="14354"/>
                    </a:lnTo>
                    <a:lnTo>
                      <a:pt x="649" y="14438"/>
                    </a:lnTo>
                    <a:lnTo>
                      <a:pt x="628" y="14584"/>
                    </a:lnTo>
                    <a:lnTo>
                      <a:pt x="523" y="14668"/>
                    </a:lnTo>
                    <a:lnTo>
                      <a:pt x="544" y="14793"/>
                    </a:lnTo>
                    <a:lnTo>
                      <a:pt x="335" y="14961"/>
                    </a:lnTo>
                    <a:lnTo>
                      <a:pt x="251" y="14877"/>
                    </a:lnTo>
                    <a:lnTo>
                      <a:pt x="126" y="15086"/>
                    </a:lnTo>
                    <a:lnTo>
                      <a:pt x="126" y="15442"/>
                    </a:lnTo>
                    <a:lnTo>
                      <a:pt x="209" y="15526"/>
                    </a:lnTo>
                    <a:lnTo>
                      <a:pt x="293" y="15526"/>
                    </a:lnTo>
                    <a:lnTo>
                      <a:pt x="544" y="15756"/>
                    </a:lnTo>
                    <a:lnTo>
                      <a:pt x="544" y="15861"/>
                    </a:lnTo>
                    <a:lnTo>
                      <a:pt x="565" y="15923"/>
                    </a:lnTo>
                    <a:lnTo>
                      <a:pt x="711" y="15944"/>
                    </a:lnTo>
                    <a:lnTo>
                      <a:pt x="753" y="16007"/>
                    </a:lnTo>
                    <a:lnTo>
                      <a:pt x="942" y="16028"/>
                    </a:lnTo>
                    <a:lnTo>
                      <a:pt x="983" y="16028"/>
                    </a:lnTo>
                    <a:lnTo>
                      <a:pt x="1025" y="16070"/>
                    </a:lnTo>
                    <a:lnTo>
                      <a:pt x="1151" y="16070"/>
                    </a:lnTo>
                    <a:lnTo>
                      <a:pt x="1297" y="16049"/>
                    </a:lnTo>
                    <a:lnTo>
                      <a:pt x="1339" y="16133"/>
                    </a:lnTo>
                    <a:lnTo>
                      <a:pt x="1402" y="16070"/>
                    </a:lnTo>
                    <a:lnTo>
                      <a:pt x="1423" y="16112"/>
                    </a:lnTo>
                    <a:lnTo>
                      <a:pt x="1611" y="16070"/>
                    </a:lnTo>
                    <a:lnTo>
                      <a:pt x="1758" y="16070"/>
                    </a:lnTo>
                    <a:lnTo>
                      <a:pt x="1779" y="16007"/>
                    </a:lnTo>
                    <a:lnTo>
                      <a:pt x="1862" y="15965"/>
                    </a:lnTo>
                    <a:lnTo>
                      <a:pt x="1946" y="15840"/>
                    </a:lnTo>
                    <a:lnTo>
                      <a:pt x="2113" y="15861"/>
                    </a:lnTo>
                    <a:lnTo>
                      <a:pt x="2113" y="15756"/>
                    </a:lnTo>
                    <a:lnTo>
                      <a:pt x="2218" y="15693"/>
                    </a:lnTo>
                    <a:lnTo>
                      <a:pt x="2323" y="15693"/>
                    </a:lnTo>
                    <a:lnTo>
                      <a:pt x="2406" y="15777"/>
                    </a:lnTo>
                    <a:lnTo>
                      <a:pt x="2511" y="15651"/>
                    </a:lnTo>
                    <a:lnTo>
                      <a:pt x="2532" y="15693"/>
                    </a:lnTo>
                    <a:lnTo>
                      <a:pt x="2616" y="15651"/>
                    </a:lnTo>
                    <a:lnTo>
                      <a:pt x="2636" y="15526"/>
                    </a:lnTo>
                    <a:lnTo>
                      <a:pt x="2950" y="15317"/>
                    </a:lnTo>
                    <a:lnTo>
                      <a:pt x="3076" y="15338"/>
                    </a:lnTo>
                    <a:lnTo>
                      <a:pt x="3160" y="15379"/>
                    </a:lnTo>
                    <a:lnTo>
                      <a:pt x="3264" y="15317"/>
                    </a:lnTo>
                    <a:lnTo>
                      <a:pt x="3557" y="15233"/>
                    </a:lnTo>
                    <a:lnTo>
                      <a:pt x="3599" y="15317"/>
                    </a:lnTo>
                    <a:lnTo>
                      <a:pt x="3787" y="15254"/>
                    </a:lnTo>
                    <a:lnTo>
                      <a:pt x="3850" y="15296"/>
                    </a:lnTo>
                    <a:lnTo>
                      <a:pt x="3955" y="15317"/>
                    </a:lnTo>
                    <a:lnTo>
                      <a:pt x="4038" y="15254"/>
                    </a:lnTo>
                    <a:lnTo>
                      <a:pt x="4101" y="15400"/>
                    </a:lnTo>
                    <a:lnTo>
                      <a:pt x="4185" y="15400"/>
                    </a:lnTo>
                    <a:lnTo>
                      <a:pt x="4268" y="15338"/>
                    </a:lnTo>
                    <a:lnTo>
                      <a:pt x="4310" y="15400"/>
                    </a:lnTo>
                    <a:lnTo>
                      <a:pt x="4415" y="15338"/>
                    </a:lnTo>
                    <a:lnTo>
                      <a:pt x="4624" y="15338"/>
                    </a:lnTo>
                    <a:lnTo>
                      <a:pt x="4624" y="15442"/>
                    </a:lnTo>
                    <a:lnTo>
                      <a:pt x="4645" y="15442"/>
                    </a:lnTo>
                    <a:lnTo>
                      <a:pt x="4792" y="15338"/>
                    </a:lnTo>
                    <a:lnTo>
                      <a:pt x="4917" y="15379"/>
                    </a:lnTo>
                    <a:lnTo>
                      <a:pt x="5064" y="15254"/>
                    </a:lnTo>
                    <a:lnTo>
                      <a:pt x="5126" y="15128"/>
                    </a:lnTo>
                    <a:lnTo>
                      <a:pt x="5168" y="15107"/>
                    </a:lnTo>
                    <a:lnTo>
                      <a:pt x="5315" y="14982"/>
                    </a:lnTo>
                    <a:lnTo>
                      <a:pt x="5377" y="14773"/>
                    </a:lnTo>
                    <a:lnTo>
                      <a:pt x="5524" y="14668"/>
                    </a:lnTo>
                    <a:lnTo>
                      <a:pt x="5670" y="14647"/>
                    </a:lnTo>
                    <a:lnTo>
                      <a:pt x="5754" y="14668"/>
                    </a:lnTo>
                    <a:lnTo>
                      <a:pt x="5984" y="14584"/>
                    </a:lnTo>
                    <a:lnTo>
                      <a:pt x="6277" y="14396"/>
                    </a:lnTo>
                    <a:lnTo>
                      <a:pt x="6486" y="14208"/>
                    </a:lnTo>
                    <a:lnTo>
                      <a:pt x="6570" y="14187"/>
                    </a:lnTo>
                    <a:lnTo>
                      <a:pt x="6737" y="14187"/>
                    </a:lnTo>
                    <a:lnTo>
                      <a:pt x="6905" y="14249"/>
                    </a:lnTo>
                    <a:lnTo>
                      <a:pt x="7051" y="14270"/>
                    </a:lnTo>
                    <a:lnTo>
                      <a:pt x="7198" y="14208"/>
                    </a:lnTo>
                    <a:lnTo>
                      <a:pt x="7407" y="14249"/>
                    </a:lnTo>
                    <a:lnTo>
                      <a:pt x="7742" y="14145"/>
                    </a:lnTo>
                    <a:lnTo>
                      <a:pt x="7930" y="14082"/>
                    </a:lnTo>
                    <a:lnTo>
                      <a:pt x="8056" y="13977"/>
                    </a:lnTo>
                    <a:lnTo>
                      <a:pt x="8139" y="13977"/>
                    </a:lnTo>
                    <a:lnTo>
                      <a:pt x="8307" y="13852"/>
                    </a:lnTo>
                    <a:lnTo>
                      <a:pt x="8558" y="13852"/>
                    </a:lnTo>
                    <a:lnTo>
                      <a:pt x="9186" y="13810"/>
                    </a:lnTo>
                    <a:lnTo>
                      <a:pt x="9395" y="13852"/>
                    </a:lnTo>
                    <a:lnTo>
                      <a:pt x="9520" y="13852"/>
                    </a:lnTo>
                    <a:lnTo>
                      <a:pt x="9709" y="13810"/>
                    </a:lnTo>
                    <a:lnTo>
                      <a:pt x="9834" y="13831"/>
                    </a:lnTo>
                    <a:lnTo>
                      <a:pt x="10022" y="13977"/>
                    </a:lnTo>
                    <a:lnTo>
                      <a:pt x="10148" y="14208"/>
                    </a:lnTo>
                    <a:lnTo>
                      <a:pt x="10253" y="14249"/>
                    </a:lnTo>
                    <a:lnTo>
                      <a:pt x="10336" y="14187"/>
                    </a:lnTo>
                    <a:lnTo>
                      <a:pt x="10378" y="14166"/>
                    </a:lnTo>
                    <a:lnTo>
                      <a:pt x="10441" y="14208"/>
                    </a:lnTo>
                    <a:lnTo>
                      <a:pt x="10504" y="14187"/>
                    </a:lnTo>
                    <a:lnTo>
                      <a:pt x="10650" y="14208"/>
                    </a:lnTo>
                    <a:lnTo>
                      <a:pt x="10755" y="14354"/>
                    </a:lnTo>
                    <a:lnTo>
                      <a:pt x="10880" y="14375"/>
                    </a:lnTo>
                    <a:lnTo>
                      <a:pt x="10964" y="14354"/>
                    </a:lnTo>
                    <a:lnTo>
                      <a:pt x="11194" y="14542"/>
                    </a:lnTo>
                    <a:lnTo>
                      <a:pt x="11194" y="14647"/>
                    </a:lnTo>
                    <a:lnTo>
                      <a:pt x="11278" y="14647"/>
                    </a:lnTo>
                    <a:lnTo>
                      <a:pt x="11341" y="14731"/>
                    </a:lnTo>
                    <a:lnTo>
                      <a:pt x="11320" y="14814"/>
                    </a:lnTo>
                    <a:lnTo>
                      <a:pt x="11215" y="14814"/>
                    </a:lnTo>
                    <a:lnTo>
                      <a:pt x="11194" y="14898"/>
                    </a:lnTo>
                    <a:lnTo>
                      <a:pt x="11299" y="15107"/>
                    </a:lnTo>
                    <a:lnTo>
                      <a:pt x="11403" y="15128"/>
                    </a:lnTo>
                    <a:lnTo>
                      <a:pt x="11508" y="15254"/>
                    </a:lnTo>
                    <a:lnTo>
                      <a:pt x="11550" y="15421"/>
                    </a:lnTo>
                    <a:lnTo>
                      <a:pt x="11529" y="15526"/>
                    </a:lnTo>
                    <a:lnTo>
                      <a:pt x="11655" y="15819"/>
                    </a:lnTo>
                    <a:lnTo>
                      <a:pt x="11613" y="15944"/>
                    </a:lnTo>
                    <a:lnTo>
                      <a:pt x="11655" y="16007"/>
                    </a:lnTo>
                    <a:lnTo>
                      <a:pt x="11634" y="16154"/>
                    </a:lnTo>
                    <a:lnTo>
                      <a:pt x="11613" y="16237"/>
                    </a:lnTo>
                    <a:lnTo>
                      <a:pt x="11529" y="16216"/>
                    </a:lnTo>
                    <a:lnTo>
                      <a:pt x="11508" y="16237"/>
                    </a:lnTo>
                    <a:lnTo>
                      <a:pt x="11592" y="16363"/>
                    </a:lnTo>
                    <a:lnTo>
                      <a:pt x="11655" y="16384"/>
                    </a:lnTo>
                    <a:lnTo>
                      <a:pt x="11717" y="16530"/>
                    </a:lnTo>
                    <a:lnTo>
                      <a:pt x="11822" y="16488"/>
                    </a:lnTo>
                    <a:lnTo>
                      <a:pt x="11927" y="16572"/>
                    </a:lnTo>
                    <a:lnTo>
                      <a:pt x="11927" y="16467"/>
                    </a:lnTo>
                    <a:lnTo>
                      <a:pt x="11864" y="16363"/>
                    </a:lnTo>
                    <a:lnTo>
                      <a:pt x="11927" y="16300"/>
                    </a:lnTo>
                    <a:lnTo>
                      <a:pt x="11968" y="16174"/>
                    </a:lnTo>
                    <a:lnTo>
                      <a:pt x="12073" y="16174"/>
                    </a:lnTo>
                    <a:lnTo>
                      <a:pt x="12136" y="16070"/>
                    </a:lnTo>
                    <a:lnTo>
                      <a:pt x="12240" y="16028"/>
                    </a:lnTo>
                    <a:lnTo>
                      <a:pt x="12261" y="15923"/>
                    </a:lnTo>
                    <a:lnTo>
                      <a:pt x="12366" y="15777"/>
                    </a:lnTo>
                    <a:lnTo>
                      <a:pt x="12596" y="15693"/>
                    </a:lnTo>
                    <a:lnTo>
                      <a:pt x="12638" y="15610"/>
                    </a:lnTo>
                    <a:lnTo>
                      <a:pt x="12680" y="15610"/>
                    </a:lnTo>
                    <a:lnTo>
                      <a:pt x="12868" y="15505"/>
                    </a:lnTo>
                    <a:lnTo>
                      <a:pt x="12910" y="15338"/>
                    </a:lnTo>
                    <a:lnTo>
                      <a:pt x="13077" y="15107"/>
                    </a:lnTo>
                    <a:lnTo>
                      <a:pt x="13224" y="15086"/>
                    </a:lnTo>
                    <a:lnTo>
                      <a:pt x="13307" y="14982"/>
                    </a:lnTo>
                    <a:lnTo>
                      <a:pt x="13266" y="14856"/>
                    </a:lnTo>
                    <a:lnTo>
                      <a:pt x="13287" y="14710"/>
                    </a:lnTo>
                    <a:lnTo>
                      <a:pt x="13370" y="14877"/>
                    </a:lnTo>
                    <a:lnTo>
                      <a:pt x="13370" y="15024"/>
                    </a:lnTo>
                    <a:lnTo>
                      <a:pt x="13370" y="15191"/>
                    </a:lnTo>
                    <a:lnTo>
                      <a:pt x="13287" y="15254"/>
                    </a:lnTo>
                    <a:lnTo>
                      <a:pt x="13266" y="15547"/>
                    </a:lnTo>
                    <a:lnTo>
                      <a:pt x="13015" y="15714"/>
                    </a:lnTo>
                    <a:lnTo>
                      <a:pt x="12973" y="15840"/>
                    </a:lnTo>
                    <a:lnTo>
                      <a:pt x="12910" y="15923"/>
                    </a:lnTo>
                    <a:lnTo>
                      <a:pt x="12910" y="16070"/>
                    </a:lnTo>
                    <a:lnTo>
                      <a:pt x="12784" y="16258"/>
                    </a:lnTo>
                    <a:lnTo>
                      <a:pt x="12805" y="16300"/>
                    </a:lnTo>
                    <a:lnTo>
                      <a:pt x="12743" y="16593"/>
                    </a:lnTo>
                    <a:lnTo>
                      <a:pt x="12450" y="16572"/>
                    </a:lnTo>
                    <a:lnTo>
                      <a:pt x="12387" y="16739"/>
                    </a:lnTo>
                    <a:lnTo>
                      <a:pt x="12324" y="16823"/>
                    </a:lnTo>
                    <a:lnTo>
                      <a:pt x="12324" y="16886"/>
                    </a:lnTo>
                    <a:lnTo>
                      <a:pt x="12491" y="16823"/>
                    </a:lnTo>
                    <a:lnTo>
                      <a:pt x="12659" y="16760"/>
                    </a:lnTo>
                    <a:lnTo>
                      <a:pt x="12868" y="16823"/>
                    </a:lnTo>
                    <a:lnTo>
                      <a:pt x="13056" y="16530"/>
                    </a:lnTo>
                    <a:lnTo>
                      <a:pt x="13098" y="16216"/>
                    </a:lnTo>
                    <a:lnTo>
                      <a:pt x="13266" y="16049"/>
                    </a:lnTo>
                    <a:lnTo>
                      <a:pt x="13307" y="16112"/>
                    </a:lnTo>
                    <a:lnTo>
                      <a:pt x="13307" y="16384"/>
                    </a:lnTo>
                    <a:lnTo>
                      <a:pt x="13370" y="16551"/>
                    </a:lnTo>
                    <a:lnTo>
                      <a:pt x="13307" y="16551"/>
                    </a:lnTo>
                    <a:lnTo>
                      <a:pt x="13328" y="16823"/>
                    </a:lnTo>
                    <a:lnTo>
                      <a:pt x="13203" y="17074"/>
                    </a:lnTo>
                    <a:lnTo>
                      <a:pt x="12994" y="17158"/>
                    </a:lnTo>
                    <a:lnTo>
                      <a:pt x="13015" y="17221"/>
                    </a:lnTo>
                    <a:lnTo>
                      <a:pt x="13161" y="17200"/>
                    </a:lnTo>
                    <a:lnTo>
                      <a:pt x="13307" y="17221"/>
                    </a:lnTo>
                    <a:lnTo>
                      <a:pt x="13391" y="17158"/>
                    </a:lnTo>
                    <a:lnTo>
                      <a:pt x="13496" y="17116"/>
                    </a:lnTo>
                    <a:lnTo>
                      <a:pt x="13600" y="17011"/>
                    </a:lnTo>
                    <a:lnTo>
                      <a:pt x="13705" y="17053"/>
                    </a:lnTo>
                    <a:lnTo>
                      <a:pt x="13789" y="17053"/>
                    </a:lnTo>
                    <a:lnTo>
                      <a:pt x="13705" y="17158"/>
                    </a:lnTo>
                    <a:lnTo>
                      <a:pt x="13642" y="17221"/>
                    </a:lnTo>
                    <a:lnTo>
                      <a:pt x="13538" y="17221"/>
                    </a:lnTo>
                    <a:lnTo>
                      <a:pt x="13517" y="17283"/>
                    </a:lnTo>
                    <a:lnTo>
                      <a:pt x="13621" y="17430"/>
                    </a:lnTo>
                    <a:lnTo>
                      <a:pt x="13684" y="17576"/>
                    </a:lnTo>
                    <a:lnTo>
                      <a:pt x="13747" y="17744"/>
                    </a:lnTo>
                    <a:lnTo>
                      <a:pt x="13747" y="17953"/>
                    </a:lnTo>
                    <a:lnTo>
                      <a:pt x="13726" y="18225"/>
                    </a:lnTo>
                    <a:lnTo>
                      <a:pt x="13600" y="18371"/>
                    </a:lnTo>
                    <a:lnTo>
                      <a:pt x="13621" y="18455"/>
                    </a:lnTo>
                    <a:lnTo>
                      <a:pt x="13600" y="18664"/>
                    </a:lnTo>
                    <a:lnTo>
                      <a:pt x="13705" y="18748"/>
                    </a:lnTo>
                    <a:lnTo>
                      <a:pt x="13789" y="18895"/>
                    </a:lnTo>
                    <a:lnTo>
                      <a:pt x="13810" y="19083"/>
                    </a:lnTo>
                    <a:lnTo>
                      <a:pt x="14019" y="19355"/>
                    </a:lnTo>
                    <a:lnTo>
                      <a:pt x="14165" y="19397"/>
                    </a:lnTo>
                    <a:lnTo>
                      <a:pt x="14270" y="19480"/>
                    </a:lnTo>
                    <a:lnTo>
                      <a:pt x="14333" y="19606"/>
                    </a:lnTo>
                    <a:lnTo>
                      <a:pt x="14437" y="19627"/>
                    </a:lnTo>
                    <a:lnTo>
                      <a:pt x="14458" y="19585"/>
                    </a:lnTo>
                    <a:lnTo>
                      <a:pt x="14542" y="19564"/>
                    </a:lnTo>
                    <a:lnTo>
                      <a:pt x="14688" y="19585"/>
                    </a:lnTo>
                    <a:lnTo>
                      <a:pt x="14835" y="19731"/>
                    </a:lnTo>
                    <a:lnTo>
                      <a:pt x="14960" y="19773"/>
                    </a:lnTo>
                    <a:lnTo>
                      <a:pt x="15086" y="19899"/>
                    </a:lnTo>
                    <a:lnTo>
                      <a:pt x="15107" y="20003"/>
                    </a:lnTo>
                    <a:lnTo>
                      <a:pt x="15212" y="20045"/>
                    </a:lnTo>
                    <a:lnTo>
                      <a:pt x="15358" y="20192"/>
                    </a:lnTo>
                    <a:lnTo>
                      <a:pt x="15421" y="20192"/>
                    </a:lnTo>
                    <a:lnTo>
                      <a:pt x="15463" y="20108"/>
                    </a:lnTo>
                    <a:lnTo>
                      <a:pt x="15693" y="20003"/>
                    </a:lnTo>
                    <a:lnTo>
                      <a:pt x="15776" y="19899"/>
                    </a:lnTo>
                    <a:lnTo>
                      <a:pt x="15902" y="19899"/>
                    </a:lnTo>
                    <a:lnTo>
                      <a:pt x="16048" y="19773"/>
                    </a:lnTo>
                    <a:lnTo>
                      <a:pt x="16153" y="19773"/>
                    </a:lnTo>
                    <a:lnTo>
                      <a:pt x="16195" y="19711"/>
                    </a:lnTo>
                    <a:lnTo>
                      <a:pt x="16153" y="19669"/>
                    </a:lnTo>
                    <a:lnTo>
                      <a:pt x="16048" y="19627"/>
                    </a:lnTo>
                    <a:lnTo>
                      <a:pt x="16090" y="19564"/>
                    </a:lnTo>
                    <a:lnTo>
                      <a:pt x="16320" y="19397"/>
                    </a:lnTo>
                    <a:lnTo>
                      <a:pt x="16509" y="19522"/>
                    </a:lnTo>
                    <a:lnTo>
                      <a:pt x="16509" y="19669"/>
                    </a:lnTo>
                    <a:lnTo>
                      <a:pt x="16258" y="19794"/>
                    </a:lnTo>
                    <a:lnTo>
                      <a:pt x="16320" y="19899"/>
                    </a:lnTo>
                    <a:lnTo>
                      <a:pt x="16404" y="19920"/>
                    </a:lnTo>
                    <a:lnTo>
                      <a:pt x="16467" y="19815"/>
                    </a:lnTo>
                    <a:lnTo>
                      <a:pt x="16572" y="19731"/>
                    </a:lnTo>
                    <a:lnTo>
                      <a:pt x="16676" y="19815"/>
                    </a:lnTo>
                    <a:lnTo>
                      <a:pt x="16676" y="19920"/>
                    </a:lnTo>
                    <a:lnTo>
                      <a:pt x="16613" y="19920"/>
                    </a:lnTo>
                    <a:lnTo>
                      <a:pt x="16509" y="20003"/>
                    </a:lnTo>
                    <a:lnTo>
                      <a:pt x="16655" y="20192"/>
                    </a:lnTo>
                    <a:lnTo>
                      <a:pt x="16676" y="20401"/>
                    </a:lnTo>
                    <a:lnTo>
                      <a:pt x="16760" y="20338"/>
                    </a:lnTo>
                    <a:lnTo>
                      <a:pt x="16844" y="20359"/>
                    </a:lnTo>
                    <a:lnTo>
                      <a:pt x="16844" y="20464"/>
                    </a:lnTo>
                    <a:lnTo>
                      <a:pt x="16927" y="20610"/>
                    </a:lnTo>
                    <a:lnTo>
                      <a:pt x="16990" y="20443"/>
                    </a:lnTo>
                    <a:lnTo>
                      <a:pt x="16990" y="20296"/>
                    </a:lnTo>
                    <a:lnTo>
                      <a:pt x="16885" y="20359"/>
                    </a:lnTo>
                    <a:lnTo>
                      <a:pt x="16885" y="20317"/>
                    </a:lnTo>
                    <a:lnTo>
                      <a:pt x="16948" y="20234"/>
                    </a:lnTo>
                    <a:lnTo>
                      <a:pt x="17241" y="20234"/>
                    </a:lnTo>
                    <a:lnTo>
                      <a:pt x="17262" y="20296"/>
                    </a:lnTo>
                    <a:lnTo>
                      <a:pt x="17304" y="20234"/>
                    </a:lnTo>
                    <a:lnTo>
                      <a:pt x="17450" y="20024"/>
                    </a:lnTo>
                    <a:lnTo>
                      <a:pt x="17764" y="19836"/>
                    </a:lnTo>
                    <a:lnTo>
                      <a:pt x="17911" y="19711"/>
                    </a:lnTo>
                    <a:lnTo>
                      <a:pt x="17827" y="19711"/>
                    </a:lnTo>
                    <a:lnTo>
                      <a:pt x="17764" y="19731"/>
                    </a:lnTo>
                    <a:lnTo>
                      <a:pt x="17785" y="19711"/>
                    </a:lnTo>
                    <a:lnTo>
                      <a:pt x="17681" y="19669"/>
                    </a:lnTo>
                    <a:lnTo>
                      <a:pt x="17932" y="19669"/>
                    </a:lnTo>
                    <a:lnTo>
                      <a:pt x="18183" y="19606"/>
                    </a:lnTo>
                    <a:lnTo>
                      <a:pt x="18622" y="19501"/>
                    </a:lnTo>
                    <a:lnTo>
                      <a:pt x="18957" y="19585"/>
                    </a:lnTo>
                    <a:lnTo>
                      <a:pt x="19124" y="19501"/>
                    </a:lnTo>
                    <a:lnTo>
                      <a:pt x="19124" y="19397"/>
                    </a:lnTo>
                    <a:lnTo>
                      <a:pt x="19229" y="19397"/>
                    </a:lnTo>
                    <a:lnTo>
                      <a:pt x="19333" y="19313"/>
                    </a:lnTo>
                    <a:lnTo>
                      <a:pt x="19438" y="19104"/>
                    </a:lnTo>
                    <a:lnTo>
                      <a:pt x="19375" y="18895"/>
                    </a:lnTo>
                    <a:lnTo>
                      <a:pt x="19375" y="18769"/>
                    </a:lnTo>
                    <a:lnTo>
                      <a:pt x="19585" y="18560"/>
                    </a:lnTo>
                    <a:lnTo>
                      <a:pt x="19585" y="18225"/>
                    </a:lnTo>
                    <a:lnTo>
                      <a:pt x="19668" y="18099"/>
                    </a:lnTo>
                    <a:lnTo>
                      <a:pt x="19710" y="17869"/>
                    </a:lnTo>
                    <a:lnTo>
                      <a:pt x="19815" y="17827"/>
                    </a:lnTo>
                    <a:lnTo>
                      <a:pt x="19815" y="17702"/>
                    </a:lnTo>
                    <a:lnTo>
                      <a:pt x="20170" y="17283"/>
                    </a:lnTo>
                    <a:lnTo>
                      <a:pt x="20275" y="17262"/>
                    </a:lnTo>
                    <a:lnTo>
                      <a:pt x="20317" y="17011"/>
                    </a:lnTo>
                    <a:lnTo>
                      <a:pt x="20442" y="16823"/>
                    </a:lnTo>
                    <a:lnTo>
                      <a:pt x="20547" y="16593"/>
                    </a:lnTo>
                    <a:lnTo>
                      <a:pt x="20694" y="16446"/>
                    </a:lnTo>
                    <a:lnTo>
                      <a:pt x="20652" y="16342"/>
                    </a:lnTo>
                    <a:lnTo>
                      <a:pt x="20756" y="16258"/>
                    </a:lnTo>
                    <a:lnTo>
                      <a:pt x="20861" y="16049"/>
                    </a:lnTo>
                    <a:lnTo>
                      <a:pt x="20798" y="15965"/>
                    </a:lnTo>
                    <a:lnTo>
                      <a:pt x="20966" y="15902"/>
                    </a:lnTo>
                    <a:lnTo>
                      <a:pt x="21070" y="15714"/>
                    </a:lnTo>
                    <a:lnTo>
                      <a:pt x="21154" y="15630"/>
                    </a:lnTo>
                    <a:lnTo>
                      <a:pt x="21258" y="15442"/>
                    </a:lnTo>
                    <a:lnTo>
                      <a:pt x="21426" y="15400"/>
                    </a:lnTo>
                    <a:lnTo>
                      <a:pt x="21530" y="15338"/>
                    </a:lnTo>
                    <a:lnTo>
                      <a:pt x="21342" y="15338"/>
                    </a:lnTo>
                    <a:lnTo>
                      <a:pt x="21384" y="15296"/>
                    </a:lnTo>
                    <a:lnTo>
                      <a:pt x="21593" y="15254"/>
                    </a:lnTo>
                    <a:lnTo>
                      <a:pt x="21782" y="15170"/>
                    </a:lnTo>
                    <a:lnTo>
                      <a:pt x="21802" y="15003"/>
                    </a:lnTo>
                    <a:lnTo>
                      <a:pt x="21782" y="14961"/>
                    </a:lnTo>
                    <a:lnTo>
                      <a:pt x="21802" y="14814"/>
                    </a:lnTo>
                    <a:lnTo>
                      <a:pt x="22012" y="14689"/>
                    </a:lnTo>
                    <a:lnTo>
                      <a:pt x="22012" y="14563"/>
                    </a:lnTo>
                    <a:lnTo>
                      <a:pt x="22158" y="14501"/>
                    </a:lnTo>
                    <a:lnTo>
                      <a:pt x="22284" y="14291"/>
                    </a:lnTo>
                    <a:lnTo>
                      <a:pt x="22263" y="14187"/>
                    </a:lnTo>
                    <a:lnTo>
                      <a:pt x="22305" y="14019"/>
                    </a:lnTo>
                    <a:lnTo>
                      <a:pt x="22284" y="13957"/>
                    </a:lnTo>
                    <a:lnTo>
                      <a:pt x="22284" y="13852"/>
                    </a:lnTo>
                    <a:lnTo>
                      <a:pt x="22430" y="13496"/>
                    </a:lnTo>
                    <a:lnTo>
                      <a:pt x="22493" y="13287"/>
                    </a:lnTo>
                    <a:lnTo>
                      <a:pt x="22702" y="12910"/>
                    </a:lnTo>
                    <a:lnTo>
                      <a:pt x="22702" y="12785"/>
                    </a:lnTo>
                    <a:lnTo>
                      <a:pt x="22807" y="12492"/>
                    </a:lnTo>
                    <a:lnTo>
                      <a:pt x="22953" y="12366"/>
                    </a:lnTo>
                    <a:lnTo>
                      <a:pt x="23016" y="12199"/>
                    </a:lnTo>
                    <a:lnTo>
                      <a:pt x="22953" y="12053"/>
                    </a:lnTo>
                    <a:lnTo>
                      <a:pt x="23058" y="11927"/>
                    </a:lnTo>
                    <a:lnTo>
                      <a:pt x="22995" y="11655"/>
                    </a:lnTo>
                    <a:lnTo>
                      <a:pt x="22995" y="11529"/>
                    </a:lnTo>
                    <a:lnTo>
                      <a:pt x="22911" y="11320"/>
                    </a:lnTo>
                    <a:lnTo>
                      <a:pt x="22891" y="11236"/>
                    </a:lnTo>
                    <a:lnTo>
                      <a:pt x="22849" y="11111"/>
                    </a:lnTo>
                    <a:lnTo>
                      <a:pt x="22911" y="11069"/>
                    </a:lnTo>
                    <a:lnTo>
                      <a:pt x="22911" y="10923"/>
                    </a:lnTo>
                    <a:lnTo>
                      <a:pt x="23016" y="10776"/>
                    </a:lnTo>
                    <a:lnTo>
                      <a:pt x="23016" y="10713"/>
                    </a:lnTo>
                    <a:lnTo>
                      <a:pt x="22995" y="10379"/>
                    </a:lnTo>
                    <a:lnTo>
                      <a:pt x="23058" y="10253"/>
                    </a:lnTo>
                    <a:lnTo>
                      <a:pt x="23016" y="10190"/>
                    </a:lnTo>
                    <a:lnTo>
                      <a:pt x="22995" y="10065"/>
                    </a:lnTo>
                    <a:lnTo>
                      <a:pt x="22995" y="9856"/>
                    </a:lnTo>
                    <a:lnTo>
                      <a:pt x="22932" y="9835"/>
                    </a:lnTo>
                    <a:lnTo>
                      <a:pt x="22995" y="9688"/>
                    </a:lnTo>
                    <a:lnTo>
                      <a:pt x="22891" y="9667"/>
                    </a:lnTo>
                    <a:lnTo>
                      <a:pt x="22828" y="9542"/>
                    </a:lnTo>
                    <a:lnTo>
                      <a:pt x="22828" y="9416"/>
                    </a:lnTo>
                    <a:lnTo>
                      <a:pt x="22702" y="9312"/>
                    </a:lnTo>
                    <a:lnTo>
                      <a:pt x="22619" y="9144"/>
                    </a:lnTo>
                    <a:lnTo>
                      <a:pt x="22598" y="8956"/>
                    </a:lnTo>
                    <a:lnTo>
                      <a:pt x="22514" y="8830"/>
                    </a:lnTo>
                    <a:lnTo>
                      <a:pt x="22430" y="8830"/>
                    </a:lnTo>
                    <a:lnTo>
                      <a:pt x="22367" y="8851"/>
                    </a:lnTo>
                    <a:lnTo>
                      <a:pt x="22284" y="8809"/>
                    </a:lnTo>
                    <a:lnTo>
                      <a:pt x="22263" y="8642"/>
                    </a:lnTo>
                    <a:lnTo>
                      <a:pt x="22200" y="8621"/>
                    </a:lnTo>
                    <a:lnTo>
                      <a:pt x="22179" y="8537"/>
                    </a:lnTo>
                    <a:lnTo>
                      <a:pt x="22054" y="8412"/>
                    </a:lnTo>
                    <a:lnTo>
                      <a:pt x="21970" y="8370"/>
                    </a:lnTo>
                    <a:lnTo>
                      <a:pt x="22012" y="8265"/>
                    </a:lnTo>
                    <a:lnTo>
                      <a:pt x="21949" y="8119"/>
                    </a:lnTo>
                    <a:lnTo>
                      <a:pt x="22054" y="7993"/>
                    </a:lnTo>
                    <a:lnTo>
                      <a:pt x="22074" y="7805"/>
                    </a:lnTo>
                    <a:lnTo>
                      <a:pt x="22012" y="7742"/>
                    </a:lnTo>
                    <a:lnTo>
                      <a:pt x="22054" y="7638"/>
                    </a:lnTo>
                    <a:lnTo>
                      <a:pt x="21970" y="7575"/>
                    </a:lnTo>
                    <a:lnTo>
                      <a:pt x="21949" y="7638"/>
                    </a:lnTo>
                    <a:lnTo>
                      <a:pt x="21991" y="7679"/>
                    </a:lnTo>
                    <a:lnTo>
                      <a:pt x="21949" y="7763"/>
                    </a:lnTo>
                    <a:lnTo>
                      <a:pt x="21677" y="7533"/>
                    </a:lnTo>
                    <a:lnTo>
                      <a:pt x="21635" y="7366"/>
                    </a:lnTo>
                    <a:lnTo>
                      <a:pt x="21572" y="7387"/>
                    </a:lnTo>
                    <a:lnTo>
                      <a:pt x="21572" y="7470"/>
                    </a:lnTo>
                    <a:lnTo>
                      <a:pt x="21551" y="7575"/>
                    </a:lnTo>
                    <a:lnTo>
                      <a:pt x="21593" y="7763"/>
                    </a:lnTo>
                    <a:lnTo>
                      <a:pt x="21468" y="7596"/>
                    </a:lnTo>
                    <a:lnTo>
                      <a:pt x="21426" y="7659"/>
                    </a:lnTo>
                    <a:lnTo>
                      <a:pt x="21426" y="7554"/>
                    </a:lnTo>
                    <a:lnTo>
                      <a:pt x="21363" y="7470"/>
                    </a:lnTo>
                    <a:lnTo>
                      <a:pt x="21342" y="7135"/>
                    </a:lnTo>
                    <a:lnTo>
                      <a:pt x="21384" y="7115"/>
                    </a:lnTo>
                    <a:lnTo>
                      <a:pt x="21384" y="7031"/>
                    </a:lnTo>
                    <a:lnTo>
                      <a:pt x="21279" y="6947"/>
                    </a:lnTo>
                    <a:lnTo>
                      <a:pt x="21321" y="6863"/>
                    </a:lnTo>
                    <a:lnTo>
                      <a:pt x="21238" y="6801"/>
                    </a:lnTo>
                    <a:lnTo>
                      <a:pt x="21258" y="6696"/>
                    </a:lnTo>
                    <a:lnTo>
                      <a:pt x="21070" y="6529"/>
                    </a:lnTo>
                    <a:lnTo>
                      <a:pt x="21028" y="6424"/>
                    </a:lnTo>
                    <a:lnTo>
                      <a:pt x="21028" y="6299"/>
                    </a:lnTo>
                    <a:lnTo>
                      <a:pt x="21133" y="6319"/>
                    </a:lnTo>
                    <a:lnTo>
                      <a:pt x="21133" y="6194"/>
                    </a:lnTo>
                    <a:lnTo>
                      <a:pt x="21028" y="6027"/>
                    </a:lnTo>
                    <a:lnTo>
                      <a:pt x="20966" y="6068"/>
                    </a:lnTo>
                    <a:lnTo>
                      <a:pt x="20861" y="6068"/>
                    </a:lnTo>
                    <a:lnTo>
                      <a:pt x="20756" y="5880"/>
                    </a:lnTo>
                    <a:lnTo>
                      <a:pt x="20694" y="5880"/>
                    </a:lnTo>
                    <a:lnTo>
                      <a:pt x="20589" y="5796"/>
                    </a:lnTo>
                    <a:lnTo>
                      <a:pt x="20505" y="5859"/>
                    </a:lnTo>
                    <a:lnTo>
                      <a:pt x="20484" y="5796"/>
                    </a:lnTo>
                    <a:lnTo>
                      <a:pt x="20338" y="5754"/>
                    </a:lnTo>
                    <a:lnTo>
                      <a:pt x="20275" y="5817"/>
                    </a:lnTo>
                    <a:lnTo>
                      <a:pt x="20317" y="5713"/>
                    </a:lnTo>
                    <a:lnTo>
                      <a:pt x="20442" y="5692"/>
                    </a:lnTo>
                    <a:lnTo>
                      <a:pt x="20442" y="5608"/>
                    </a:lnTo>
                    <a:lnTo>
                      <a:pt x="20422" y="5545"/>
                    </a:lnTo>
                    <a:lnTo>
                      <a:pt x="20296" y="5566"/>
                    </a:lnTo>
                    <a:lnTo>
                      <a:pt x="20191" y="5545"/>
                    </a:lnTo>
                    <a:lnTo>
                      <a:pt x="20170" y="5482"/>
                    </a:lnTo>
                    <a:lnTo>
                      <a:pt x="20087" y="5482"/>
                    </a:lnTo>
                    <a:lnTo>
                      <a:pt x="19857" y="5336"/>
                    </a:lnTo>
                    <a:lnTo>
                      <a:pt x="19752" y="5127"/>
                    </a:lnTo>
                    <a:lnTo>
                      <a:pt x="19710" y="4918"/>
                    </a:lnTo>
                    <a:lnTo>
                      <a:pt x="19668" y="4771"/>
                    </a:lnTo>
                    <a:lnTo>
                      <a:pt x="19668" y="4666"/>
                    </a:lnTo>
                    <a:lnTo>
                      <a:pt x="19710" y="4646"/>
                    </a:lnTo>
                    <a:lnTo>
                      <a:pt x="19773" y="4415"/>
                    </a:lnTo>
                    <a:lnTo>
                      <a:pt x="19689" y="4122"/>
                    </a:lnTo>
                    <a:lnTo>
                      <a:pt x="19647" y="3976"/>
                    </a:lnTo>
                    <a:lnTo>
                      <a:pt x="19689" y="3934"/>
                    </a:lnTo>
                    <a:lnTo>
                      <a:pt x="19606" y="3892"/>
                    </a:lnTo>
                    <a:lnTo>
                      <a:pt x="19543" y="3892"/>
                    </a:lnTo>
                    <a:lnTo>
                      <a:pt x="19438" y="3662"/>
                    </a:lnTo>
                    <a:lnTo>
                      <a:pt x="19438" y="3369"/>
                    </a:lnTo>
                    <a:lnTo>
                      <a:pt x="19459" y="3348"/>
                    </a:lnTo>
                    <a:lnTo>
                      <a:pt x="19459" y="3265"/>
                    </a:lnTo>
                    <a:lnTo>
                      <a:pt x="19396" y="3202"/>
                    </a:lnTo>
                    <a:lnTo>
                      <a:pt x="19375" y="2846"/>
                    </a:lnTo>
                    <a:lnTo>
                      <a:pt x="19438" y="2762"/>
                    </a:lnTo>
                    <a:lnTo>
                      <a:pt x="19375" y="2637"/>
                    </a:lnTo>
                    <a:lnTo>
                      <a:pt x="19438" y="2616"/>
                    </a:lnTo>
                    <a:lnTo>
                      <a:pt x="19438" y="2532"/>
                    </a:lnTo>
                    <a:lnTo>
                      <a:pt x="19250" y="2323"/>
                    </a:lnTo>
                    <a:lnTo>
                      <a:pt x="19124" y="2260"/>
                    </a:lnTo>
                    <a:lnTo>
                      <a:pt x="19145" y="2218"/>
                    </a:lnTo>
                    <a:lnTo>
                      <a:pt x="19020" y="2093"/>
                    </a:lnTo>
                    <a:lnTo>
                      <a:pt x="18915" y="2156"/>
                    </a:lnTo>
                    <a:lnTo>
                      <a:pt x="18852" y="2114"/>
                    </a:lnTo>
                    <a:lnTo>
                      <a:pt x="18769" y="2239"/>
                    </a:lnTo>
                    <a:lnTo>
                      <a:pt x="18706" y="2239"/>
                    </a:lnTo>
                    <a:lnTo>
                      <a:pt x="18559" y="2051"/>
                    </a:lnTo>
                    <a:lnTo>
                      <a:pt x="18601" y="1988"/>
                    </a:lnTo>
                    <a:lnTo>
                      <a:pt x="18517" y="1800"/>
                    </a:lnTo>
                    <a:lnTo>
                      <a:pt x="18538" y="1591"/>
                    </a:lnTo>
                    <a:lnTo>
                      <a:pt x="18517" y="1319"/>
                    </a:lnTo>
                    <a:lnTo>
                      <a:pt x="18497" y="1361"/>
                    </a:lnTo>
                    <a:lnTo>
                      <a:pt x="18434" y="1256"/>
                    </a:lnTo>
                    <a:lnTo>
                      <a:pt x="18497" y="1151"/>
                    </a:lnTo>
                    <a:lnTo>
                      <a:pt x="18413" y="1047"/>
                    </a:lnTo>
                    <a:lnTo>
                      <a:pt x="18392" y="942"/>
                    </a:lnTo>
                    <a:lnTo>
                      <a:pt x="18329" y="900"/>
                    </a:lnTo>
                    <a:lnTo>
                      <a:pt x="18329" y="754"/>
                    </a:lnTo>
                    <a:lnTo>
                      <a:pt x="18413" y="670"/>
                    </a:lnTo>
                    <a:lnTo>
                      <a:pt x="18329" y="649"/>
                    </a:lnTo>
                    <a:lnTo>
                      <a:pt x="18225" y="670"/>
                    </a:lnTo>
                    <a:lnTo>
                      <a:pt x="18141" y="586"/>
                    </a:lnTo>
                    <a:lnTo>
                      <a:pt x="18204" y="314"/>
                    </a:lnTo>
                    <a:lnTo>
                      <a:pt x="18183" y="252"/>
                    </a:lnTo>
                    <a:lnTo>
                      <a:pt x="18120" y="105"/>
                    </a:lnTo>
                    <a:lnTo>
                      <a:pt x="18015" y="63"/>
                    </a:lnTo>
                    <a:lnTo>
                      <a:pt x="1801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587" name="Google Shape;4587;p82"/>
              <p:cNvSpPr/>
              <p:nvPr/>
            </p:nvSpPr>
            <p:spPr>
              <a:xfrm>
                <a:off x="5683950" y="3957275"/>
                <a:ext cx="54950" cy="71175"/>
              </a:xfrm>
              <a:custGeom>
                <a:avLst/>
                <a:gdLst/>
                <a:ahLst/>
                <a:cxnLst/>
                <a:rect l="l" t="t" r="r" b="b"/>
                <a:pathLst>
                  <a:path w="2198" h="2847" extrusionOk="0">
                    <a:moveTo>
                      <a:pt x="168" y="1"/>
                    </a:moveTo>
                    <a:lnTo>
                      <a:pt x="126" y="64"/>
                    </a:lnTo>
                    <a:lnTo>
                      <a:pt x="126" y="189"/>
                    </a:lnTo>
                    <a:lnTo>
                      <a:pt x="105" y="210"/>
                    </a:lnTo>
                    <a:lnTo>
                      <a:pt x="105" y="336"/>
                    </a:lnTo>
                    <a:lnTo>
                      <a:pt x="126" y="587"/>
                    </a:lnTo>
                    <a:lnTo>
                      <a:pt x="105" y="733"/>
                    </a:lnTo>
                    <a:lnTo>
                      <a:pt x="126" y="1005"/>
                    </a:lnTo>
                    <a:lnTo>
                      <a:pt x="168" y="1214"/>
                    </a:lnTo>
                    <a:lnTo>
                      <a:pt x="126" y="1361"/>
                    </a:lnTo>
                    <a:lnTo>
                      <a:pt x="189" y="1382"/>
                    </a:lnTo>
                    <a:lnTo>
                      <a:pt x="189" y="1466"/>
                    </a:lnTo>
                    <a:lnTo>
                      <a:pt x="294" y="1570"/>
                    </a:lnTo>
                    <a:lnTo>
                      <a:pt x="168" y="1570"/>
                    </a:lnTo>
                    <a:lnTo>
                      <a:pt x="64" y="1466"/>
                    </a:lnTo>
                    <a:lnTo>
                      <a:pt x="1" y="1570"/>
                    </a:lnTo>
                    <a:lnTo>
                      <a:pt x="1" y="1779"/>
                    </a:lnTo>
                    <a:lnTo>
                      <a:pt x="85" y="1842"/>
                    </a:lnTo>
                    <a:lnTo>
                      <a:pt x="64" y="1884"/>
                    </a:lnTo>
                    <a:lnTo>
                      <a:pt x="64" y="2198"/>
                    </a:lnTo>
                    <a:lnTo>
                      <a:pt x="105" y="2261"/>
                    </a:lnTo>
                    <a:lnTo>
                      <a:pt x="85" y="2303"/>
                    </a:lnTo>
                    <a:lnTo>
                      <a:pt x="105" y="2470"/>
                    </a:lnTo>
                    <a:lnTo>
                      <a:pt x="210" y="2491"/>
                    </a:lnTo>
                    <a:lnTo>
                      <a:pt x="168" y="2575"/>
                    </a:lnTo>
                    <a:lnTo>
                      <a:pt x="168" y="2700"/>
                    </a:lnTo>
                    <a:lnTo>
                      <a:pt x="210" y="2721"/>
                    </a:lnTo>
                    <a:lnTo>
                      <a:pt x="315" y="2700"/>
                    </a:lnTo>
                    <a:lnTo>
                      <a:pt x="398" y="2784"/>
                    </a:lnTo>
                    <a:lnTo>
                      <a:pt x="503" y="2637"/>
                    </a:lnTo>
                    <a:lnTo>
                      <a:pt x="503" y="2742"/>
                    </a:lnTo>
                    <a:lnTo>
                      <a:pt x="545" y="2847"/>
                    </a:lnTo>
                    <a:lnTo>
                      <a:pt x="649" y="2847"/>
                    </a:lnTo>
                    <a:lnTo>
                      <a:pt x="754" y="2700"/>
                    </a:lnTo>
                    <a:lnTo>
                      <a:pt x="796" y="2595"/>
                    </a:lnTo>
                    <a:lnTo>
                      <a:pt x="838" y="2407"/>
                    </a:lnTo>
                    <a:lnTo>
                      <a:pt x="921" y="2491"/>
                    </a:lnTo>
                    <a:lnTo>
                      <a:pt x="942" y="2428"/>
                    </a:lnTo>
                    <a:lnTo>
                      <a:pt x="1047" y="2365"/>
                    </a:lnTo>
                    <a:lnTo>
                      <a:pt x="1110" y="2219"/>
                    </a:lnTo>
                    <a:lnTo>
                      <a:pt x="1110" y="2365"/>
                    </a:lnTo>
                    <a:lnTo>
                      <a:pt x="1173" y="2386"/>
                    </a:lnTo>
                    <a:lnTo>
                      <a:pt x="1235" y="2282"/>
                    </a:lnTo>
                    <a:lnTo>
                      <a:pt x="1340" y="2261"/>
                    </a:lnTo>
                    <a:lnTo>
                      <a:pt x="1382" y="2303"/>
                    </a:lnTo>
                    <a:lnTo>
                      <a:pt x="1361" y="2407"/>
                    </a:lnTo>
                    <a:lnTo>
                      <a:pt x="1256" y="2365"/>
                    </a:lnTo>
                    <a:lnTo>
                      <a:pt x="1256" y="2512"/>
                    </a:lnTo>
                    <a:lnTo>
                      <a:pt x="1361" y="2470"/>
                    </a:lnTo>
                    <a:lnTo>
                      <a:pt x="1424" y="2491"/>
                    </a:lnTo>
                    <a:lnTo>
                      <a:pt x="1549" y="2303"/>
                    </a:lnTo>
                    <a:lnTo>
                      <a:pt x="1549" y="2219"/>
                    </a:lnTo>
                    <a:lnTo>
                      <a:pt x="1466" y="2177"/>
                    </a:lnTo>
                    <a:lnTo>
                      <a:pt x="1549" y="2072"/>
                    </a:lnTo>
                    <a:lnTo>
                      <a:pt x="1549" y="1947"/>
                    </a:lnTo>
                    <a:lnTo>
                      <a:pt x="1633" y="1947"/>
                    </a:lnTo>
                    <a:lnTo>
                      <a:pt x="1675" y="1884"/>
                    </a:lnTo>
                    <a:lnTo>
                      <a:pt x="1675" y="1633"/>
                    </a:lnTo>
                    <a:lnTo>
                      <a:pt x="1758" y="1570"/>
                    </a:lnTo>
                    <a:lnTo>
                      <a:pt x="1800" y="1466"/>
                    </a:lnTo>
                    <a:lnTo>
                      <a:pt x="1842" y="1633"/>
                    </a:lnTo>
                    <a:lnTo>
                      <a:pt x="1863" y="1696"/>
                    </a:lnTo>
                    <a:lnTo>
                      <a:pt x="1905" y="1570"/>
                    </a:lnTo>
                    <a:lnTo>
                      <a:pt x="1905" y="1466"/>
                    </a:lnTo>
                    <a:lnTo>
                      <a:pt x="1947" y="1424"/>
                    </a:lnTo>
                    <a:lnTo>
                      <a:pt x="1905" y="1256"/>
                    </a:lnTo>
                    <a:lnTo>
                      <a:pt x="1989" y="1131"/>
                    </a:lnTo>
                    <a:lnTo>
                      <a:pt x="1989" y="922"/>
                    </a:lnTo>
                    <a:lnTo>
                      <a:pt x="2093" y="796"/>
                    </a:lnTo>
                    <a:lnTo>
                      <a:pt x="2156" y="503"/>
                    </a:lnTo>
                    <a:lnTo>
                      <a:pt x="2198" y="398"/>
                    </a:lnTo>
                    <a:lnTo>
                      <a:pt x="2072" y="294"/>
                    </a:lnTo>
                    <a:lnTo>
                      <a:pt x="1947" y="294"/>
                    </a:lnTo>
                    <a:lnTo>
                      <a:pt x="1947" y="315"/>
                    </a:lnTo>
                    <a:lnTo>
                      <a:pt x="1884" y="419"/>
                    </a:lnTo>
                    <a:lnTo>
                      <a:pt x="1863" y="398"/>
                    </a:lnTo>
                    <a:lnTo>
                      <a:pt x="1800" y="398"/>
                    </a:lnTo>
                    <a:lnTo>
                      <a:pt x="1738" y="440"/>
                    </a:lnTo>
                    <a:lnTo>
                      <a:pt x="1675" y="503"/>
                    </a:lnTo>
                    <a:lnTo>
                      <a:pt x="1340" y="482"/>
                    </a:lnTo>
                    <a:lnTo>
                      <a:pt x="1256" y="524"/>
                    </a:lnTo>
                    <a:lnTo>
                      <a:pt x="1256" y="629"/>
                    </a:lnTo>
                    <a:lnTo>
                      <a:pt x="1173" y="545"/>
                    </a:lnTo>
                    <a:lnTo>
                      <a:pt x="1068" y="545"/>
                    </a:lnTo>
                    <a:lnTo>
                      <a:pt x="1005" y="608"/>
                    </a:lnTo>
                    <a:lnTo>
                      <a:pt x="901" y="524"/>
                    </a:lnTo>
                    <a:lnTo>
                      <a:pt x="733" y="398"/>
                    </a:lnTo>
                    <a:lnTo>
                      <a:pt x="524" y="294"/>
                    </a:lnTo>
                    <a:lnTo>
                      <a:pt x="524" y="106"/>
                    </a:lnTo>
                    <a:lnTo>
                      <a:pt x="482" y="168"/>
                    </a:lnTo>
                    <a:lnTo>
                      <a:pt x="440" y="210"/>
                    </a:lnTo>
                    <a:lnTo>
                      <a:pt x="377" y="126"/>
                    </a:lnTo>
                    <a:lnTo>
                      <a:pt x="273" y="85"/>
                    </a:lnTo>
                    <a:lnTo>
                      <a:pt x="1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8" name="Google Shape;4588;p82"/>
            <p:cNvGrpSpPr/>
            <p:nvPr/>
          </p:nvGrpSpPr>
          <p:grpSpPr>
            <a:xfrm>
              <a:off x="4824403" y="3421846"/>
              <a:ext cx="110132" cy="130647"/>
              <a:chOff x="5952300" y="3852150"/>
              <a:chExt cx="231225" cy="287200"/>
            </a:xfrm>
          </p:grpSpPr>
          <p:sp>
            <p:nvSpPr>
              <p:cNvPr id="4589" name="Google Shape;4589;p82"/>
              <p:cNvSpPr/>
              <p:nvPr/>
            </p:nvSpPr>
            <p:spPr>
              <a:xfrm>
                <a:off x="5952300" y="3996525"/>
                <a:ext cx="145450" cy="142825"/>
              </a:xfrm>
              <a:custGeom>
                <a:avLst/>
                <a:gdLst/>
                <a:ahLst/>
                <a:cxnLst/>
                <a:rect l="l" t="t" r="r" b="b"/>
                <a:pathLst>
                  <a:path w="5818" h="5713" extrusionOk="0">
                    <a:moveTo>
                      <a:pt x="5064" y="0"/>
                    </a:moveTo>
                    <a:lnTo>
                      <a:pt x="4918" y="105"/>
                    </a:lnTo>
                    <a:lnTo>
                      <a:pt x="4834" y="126"/>
                    </a:lnTo>
                    <a:lnTo>
                      <a:pt x="4729" y="209"/>
                    </a:lnTo>
                    <a:lnTo>
                      <a:pt x="4729" y="377"/>
                    </a:lnTo>
                    <a:lnTo>
                      <a:pt x="4625" y="628"/>
                    </a:lnTo>
                    <a:lnTo>
                      <a:pt x="4520" y="753"/>
                    </a:lnTo>
                    <a:lnTo>
                      <a:pt x="4457" y="774"/>
                    </a:lnTo>
                    <a:lnTo>
                      <a:pt x="4332" y="942"/>
                    </a:lnTo>
                    <a:lnTo>
                      <a:pt x="4290" y="1025"/>
                    </a:lnTo>
                    <a:lnTo>
                      <a:pt x="4185" y="1067"/>
                    </a:lnTo>
                    <a:lnTo>
                      <a:pt x="4081" y="1046"/>
                    </a:lnTo>
                    <a:lnTo>
                      <a:pt x="3976" y="1130"/>
                    </a:lnTo>
                    <a:lnTo>
                      <a:pt x="3934" y="1235"/>
                    </a:lnTo>
                    <a:lnTo>
                      <a:pt x="3934" y="1339"/>
                    </a:lnTo>
                    <a:lnTo>
                      <a:pt x="3892" y="1360"/>
                    </a:lnTo>
                    <a:lnTo>
                      <a:pt x="3788" y="1465"/>
                    </a:lnTo>
                    <a:lnTo>
                      <a:pt x="3788" y="1590"/>
                    </a:lnTo>
                    <a:lnTo>
                      <a:pt x="3725" y="1674"/>
                    </a:lnTo>
                    <a:lnTo>
                      <a:pt x="3704" y="1758"/>
                    </a:lnTo>
                    <a:lnTo>
                      <a:pt x="3495" y="2009"/>
                    </a:lnTo>
                    <a:lnTo>
                      <a:pt x="3286" y="2176"/>
                    </a:lnTo>
                    <a:lnTo>
                      <a:pt x="3160" y="2197"/>
                    </a:lnTo>
                    <a:lnTo>
                      <a:pt x="2993" y="2281"/>
                    </a:lnTo>
                    <a:lnTo>
                      <a:pt x="2993" y="2344"/>
                    </a:lnTo>
                    <a:lnTo>
                      <a:pt x="2888" y="2344"/>
                    </a:lnTo>
                    <a:lnTo>
                      <a:pt x="2679" y="2469"/>
                    </a:lnTo>
                    <a:lnTo>
                      <a:pt x="2512" y="2616"/>
                    </a:lnTo>
                    <a:lnTo>
                      <a:pt x="2407" y="2637"/>
                    </a:lnTo>
                    <a:lnTo>
                      <a:pt x="2198" y="2783"/>
                    </a:lnTo>
                    <a:lnTo>
                      <a:pt x="2156" y="2846"/>
                    </a:lnTo>
                    <a:lnTo>
                      <a:pt x="2219" y="2929"/>
                    </a:lnTo>
                    <a:lnTo>
                      <a:pt x="2219" y="3055"/>
                    </a:lnTo>
                    <a:lnTo>
                      <a:pt x="2114" y="2950"/>
                    </a:lnTo>
                    <a:lnTo>
                      <a:pt x="2093" y="2929"/>
                    </a:lnTo>
                    <a:lnTo>
                      <a:pt x="1988" y="2950"/>
                    </a:lnTo>
                    <a:lnTo>
                      <a:pt x="1884" y="2992"/>
                    </a:lnTo>
                    <a:lnTo>
                      <a:pt x="1821" y="2950"/>
                    </a:lnTo>
                    <a:lnTo>
                      <a:pt x="1737" y="2950"/>
                    </a:lnTo>
                    <a:lnTo>
                      <a:pt x="1570" y="3118"/>
                    </a:lnTo>
                    <a:lnTo>
                      <a:pt x="1507" y="3201"/>
                    </a:lnTo>
                    <a:lnTo>
                      <a:pt x="1361" y="3327"/>
                    </a:lnTo>
                    <a:lnTo>
                      <a:pt x="1277" y="3348"/>
                    </a:lnTo>
                    <a:lnTo>
                      <a:pt x="1172" y="3453"/>
                    </a:lnTo>
                    <a:lnTo>
                      <a:pt x="1151" y="3620"/>
                    </a:lnTo>
                    <a:lnTo>
                      <a:pt x="1110" y="3536"/>
                    </a:lnTo>
                    <a:lnTo>
                      <a:pt x="1068" y="3473"/>
                    </a:lnTo>
                    <a:lnTo>
                      <a:pt x="1005" y="3557"/>
                    </a:lnTo>
                    <a:lnTo>
                      <a:pt x="942" y="3620"/>
                    </a:lnTo>
                    <a:lnTo>
                      <a:pt x="942" y="3746"/>
                    </a:lnTo>
                    <a:lnTo>
                      <a:pt x="879" y="3787"/>
                    </a:lnTo>
                    <a:lnTo>
                      <a:pt x="838" y="3766"/>
                    </a:lnTo>
                    <a:lnTo>
                      <a:pt x="670" y="3955"/>
                    </a:lnTo>
                    <a:lnTo>
                      <a:pt x="628" y="3955"/>
                    </a:lnTo>
                    <a:lnTo>
                      <a:pt x="566" y="4038"/>
                    </a:lnTo>
                    <a:lnTo>
                      <a:pt x="566" y="4206"/>
                    </a:lnTo>
                    <a:lnTo>
                      <a:pt x="524" y="4269"/>
                    </a:lnTo>
                    <a:lnTo>
                      <a:pt x="461" y="4164"/>
                    </a:lnTo>
                    <a:lnTo>
                      <a:pt x="419" y="4164"/>
                    </a:lnTo>
                    <a:lnTo>
                      <a:pt x="377" y="4206"/>
                    </a:lnTo>
                    <a:lnTo>
                      <a:pt x="335" y="4248"/>
                    </a:lnTo>
                    <a:lnTo>
                      <a:pt x="252" y="4415"/>
                    </a:lnTo>
                    <a:lnTo>
                      <a:pt x="252" y="4478"/>
                    </a:lnTo>
                    <a:lnTo>
                      <a:pt x="335" y="4582"/>
                    </a:lnTo>
                    <a:lnTo>
                      <a:pt x="377" y="4624"/>
                    </a:lnTo>
                    <a:lnTo>
                      <a:pt x="335" y="4666"/>
                    </a:lnTo>
                    <a:lnTo>
                      <a:pt x="252" y="4666"/>
                    </a:lnTo>
                    <a:lnTo>
                      <a:pt x="126" y="4687"/>
                    </a:lnTo>
                    <a:lnTo>
                      <a:pt x="1" y="4813"/>
                    </a:lnTo>
                    <a:lnTo>
                      <a:pt x="43" y="4834"/>
                    </a:lnTo>
                    <a:lnTo>
                      <a:pt x="126" y="4834"/>
                    </a:lnTo>
                    <a:lnTo>
                      <a:pt x="43" y="4896"/>
                    </a:lnTo>
                    <a:lnTo>
                      <a:pt x="43" y="5001"/>
                    </a:lnTo>
                    <a:lnTo>
                      <a:pt x="126" y="5085"/>
                    </a:lnTo>
                    <a:lnTo>
                      <a:pt x="168" y="5106"/>
                    </a:lnTo>
                    <a:lnTo>
                      <a:pt x="315" y="5106"/>
                    </a:lnTo>
                    <a:lnTo>
                      <a:pt x="335" y="5147"/>
                    </a:lnTo>
                    <a:lnTo>
                      <a:pt x="356" y="5147"/>
                    </a:lnTo>
                    <a:lnTo>
                      <a:pt x="377" y="5085"/>
                    </a:lnTo>
                    <a:lnTo>
                      <a:pt x="440" y="5085"/>
                    </a:lnTo>
                    <a:lnTo>
                      <a:pt x="524" y="5126"/>
                    </a:lnTo>
                    <a:lnTo>
                      <a:pt x="566" y="5210"/>
                    </a:lnTo>
                    <a:lnTo>
                      <a:pt x="545" y="5252"/>
                    </a:lnTo>
                    <a:lnTo>
                      <a:pt x="587" y="5315"/>
                    </a:lnTo>
                    <a:lnTo>
                      <a:pt x="670" y="5315"/>
                    </a:lnTo>
                    <a:lnTo>
                      <a:pt x="733" y="5336"/>
                    </a:lnTo>
                    <a:lnTo>
                      <a:pt x="754" y="5461"/>
                    </a:lnTo>
                    <a:lnTo>
                      <a:pt x="859" y="5545"/>
                    </a:lnTo>
                    <a:lnTo>
                      <a:pt x="942" y="5608"/>
                    </a:lnTo>
                    <a:lnTo>
                      <a:pt x="838" y="5670"/>
                    </a:lnTo>
                    <a:lnTo>
                      <a:pt x="879" y="5670"/>
                    </a:lnTo>
                    <a:lnTo>
                      <a:pt x="1005" y="5629"/>
                    </a:lnTo>
                    <a:lnTo>
                      <a:pt x="1005" y="5670"/>
                    </a:lnTo>
                    <a:lnTo>
                      <a:pt x="1110" y="5712"/>
                    </a:lnTo>
                    <a:lnTo>
                      <a:pt x="1256" y="5670"/>
                    </a:lnTo>
                    <a:lnTo>
                      <a:pt x="1465" y="5608"/>
                    </a:lnTo>
                    <a:lnTo>
                      <a:pt x="1612" y="5461"/>
                    </a:lnTo>
                    <a:lnTo>
                      <a:pt x="1737" y="5419"/>
                    </a:lnTo>
                    <a:lnTo>
                      <a:pt x="1737" y="5357"/>
                    </a:lnTo>
                    <a:lnTo>
                      <a:pt x="1716" y="5252"/>
                    </a:lnTo>
                    <a:lnTo>
                      <a:pt x="1800" y="5315"/>
                    </a:lnTo>
                    <a:lnTo>
                      <a:pt x="1779" y="5398"/>
                    </a:lnTo>
                    <a:lnTo>
                      <a:pt x="1905" y="5336"/>
                    </a:lnTo>
                    <a:lnTo>
                      <a:pt x="1926" y="5210"/>
                    </a:lnTo>
                    <a:lnTo>
                      <a:pt x="2009" y="5106"/>
                    </a:lnTo>
                    <a:lnTo>
                      <a:pt x="2198" y="5022"/>
                    </a:lnTo>
                    <a:lnTo>
                      <a:pt x="2323" y="5022"/>
                    </a:lnTo>
                    <a:lnTo>
                      <a:pt x="2365" y="5001"/>
                    </a:lnTo>
                    <a:lnTo>
                      <a:pt x="2365" y="4959"/>
                    </a:lnTo>
                    <a:lnTo>
                      <a:pt x="2260" y="4959"/>
                    </a:lnTo>
                    <a:lnTo>
                      <a:pt x="2323" y="4938"/>
                    </a:lnTo>
                    <a:lnTo>
                      <a:pt x="2344" y="4917"/>
                    </a:lnTo>
                    <a:lnTo>
                      <a:pt x="2323" y="4896"/>
                    </a:lnTo>
                    <a:lnTo>
                      <a:pt x="2449" y="4729"/>
                    </a:lnTo>
                    <a:lnTo>
                      <a:pt x="2532" y="4582"/>
                    </a:lnTo>
                    <a:lnTo>
                      <a:pt x="2574" y="4415"/>
                    </a:lnTo>
                    <a:lnTo>
                      <a:pt x="2658" y="4310"/>
                    </a:lnTo>
                    <a:lnTo>
                      <a:pt x="2930" y="4143"/>
                    </a:lnTo>
                    <a:lnTo>
                      <a:pt x="2972" y="4038"/>
                    </a:lnTo>
                    <a:lnTo>
                      <a:pt x="2993" y="3913"/>
                    </a:lnTo>
                    <a:lnTo>
                      <a:pt x="3097" y="3746"/>
                    </a:lnTo>
                    <a:lnTo>
                      <a:pt x="3160" y="3641"/>
                    </a:lnTo>
                    <a:lnTo>
                      <a:pt x="3181" y="3536"/>
                    </a:lnTo>
                    <a:lnTo>
                      <a:pt x="3265" y="3432"/>
                    </a:lnTo>
                    <a:lnTo>
                      <a:pt x="3369" y="3369"/>
                    </a:lnTo>
                    <a:lnTo>
                      <a:pt x="3390" y="3264"/>
                    </a:lnTo>
                    <a:lnTo>
                      <a:pt x="3474" y="3348"/>
                    </a:lnTo>
                    <a:lnTo>
                      <a:pt x="3516" y="3348"/>
                    </a:lnTo>
                    <a:lnTo>
                      <a:pt x="3558" y="3243"/>
                    </a:lnTo>
                    <a:lnTo>
                      <a:pt x="3662" y="3243"/>
                    </a:lnTo>
                    <a:lnTo>
                      <a:pt x="3725" y="3222"/>
                    </a:lnTo>
                    <a:lnTo>
                      <a:pt x="3788" y="3139"/>
                    </a:lnTo>
                    <a:lnTo>
                      <a:pt x="3788" y="3034"/>
                    </a:lnTo>
                    <a:lnTo>
                      <a:pt x="3704" y="2950"/>
                    </a:lnTo>
                    <a:lnTo>
                      <a:pt x="3704" y="2950"/>
                    </a:lnTo>
                    <a:lnTo>
                      <a:pt x="3809" y="3013"/>
                    </a:lnTo>
                    <a:lnTo>
                      <a:pt x="3830" y="3139"/>
                    </a:lnTo>
                    <a:lnTo>
                      <a:pt x="3892" y="3139"/>
                    </a:lnTo>
                    <a:lnTo>
                      <a:pt x="3976" y="3118"/>
                    </a:lnTo>
                    <a:lnTo>
                      <a:pt x="3976" y="3055"/>
                    </a:lnTo>
                    <a:lnTo>
                      <a:pt x="4039" y="3013"/>
                    </a:lnTo>
                    <a:lnTo>
                      <a:pt x="4123" y="3034"/>
                    </a:lnTo>
                    <a:lnTo>
                      <a:pt x="4123" y="3097"/>
                    </a:lnTo>
                    <a:lnTo>
                      <a:pt x="4018" y="3139"/>
                    </a:lnTo>
                    <a:lnTo>
                      <a:pt x="4123" y="3139"/>
                    </a:lnTo>
                    <a:lnTo>
                      <a:pt x="4227" y="3160"/>
                    </a:lnTo>
                    <a:lnTo>
                      <a:pt x="4248" y="3118"/>
                    </a:lnTo>
                    <a:lnTo>
                      <a:pt x="4248" y="3034"/>
                    </a:lnTo>
                    <a:lnTo>
                      <a:pt x="4290" y="2992"/>
                    </a:lnTo>
                    <a:lnTo>
                      <a:pt x="4311" y="3013"/>
                    </a:lnTo>
                    <a:lnTo>
                      <a:pt x="4311" y="3139"/>
                    </a:lnTo>
                    <a:lnTo>
                      <a:pt x="4332" y="3160"/>
                    </a:lnTo>
                    <a:lnTo>
                      <a:pt x="4395" y="3118"/>
                    </a:lnTo>
                    <a:lnTo>
                      <a:pt x="4416" y="2950"/>
                    </a:lnTo>
                    <a:lnTo>
                      <a:pt x="4353" y="2867"/>
                    </a:lnTo>
                    <a:lnTo>
                      <a:pt x="4290" y="2867"/>
                    </a:lnTo>
                    <a:lnTo>
                      <a:pt x="4311" y="2825"/>
                    </a:lnTo>
                    <a:lnTo>
                      <a:pt x="4311" y="2699"/>
                    </a:lnTo>
                    <a:lnTo>
                      <a:pt x="4332" y="2511"/>
                    </a:lnTo>
                    <a:lnTo>
                      <a:pt x="4416" y="2490"/>
                    </a:lnTo>
                    <a:lnTo>
                      <a:pt x="4562" y="2427"/>
                    </a:lnTo>
                    <a:lnTo>
                      <a:pt x="4750" y="2323"/>
                    </a:lnTo>
                    <a:lnTo>
                      <a:pt x="4771" y="2260"/>
                    </a:lnTo>
                    <a:lnTo>
                      <a:pt x="4918" y="2093"/>
                    </a:lnTo>
                    <a:lnTo>
                      <a:pt x="4918" y="1988"/>
                    </a:lnTo>
                    <a:lnTo>
                      <a:pt x="5043" y="1862"/>
                    </a:lnTo>
                    <a:lnTo>
                      <a:pt x="5127" y="1883"/>
                    </a:lnTo>
                    <a:lnTo>
                      <a:pt x="5127" y="1821"/>
                    </a:lnTo>
                    <a:lnTo>
                      <a:pt x="5336" y="1632"/>
                    </a:lnTo>
                    <a:lnTo>
                      <a:pt x="5336" y="1549"/>
                    </a:lnTo>
                    <a:lnTo>
                      <a:pt x="5650" y="1277"/>
                    </a:lnTo>
                    <a:lnTo>
                      <a:pt x="5755" y="1235"/>
                    </a:lnTo>
                    <a:lnTo>
                      <a:pt x="5692" y="1214"/>
                    </a:lnTo>
                    <a:lnTo>
                      <a:pt x="5671" y="1109"/>
                    </a:lnTo>
                    <a:lnTo>
                      <a:pt x="5608" y="1005"/>
                    </a:lnTo>
                    <a:lnTo>
                      <a:pt x="5650" y="900"/>
                    </a:lnTo>
                    <a:lnTo>
                      <a:pt x="5671" y="774"/>
                    </a:lnTo>
                    <a:lnTo>
                      <a:pt x="5692" y="816"/>
                    </a:lnTo>
                    <a:lnTo>
                      <a:pt x="5797" y="649"/>
                    </a:lnTo>
                    <a:lnTo>
                      <a:pt x="5713" y="691"/>
                    </a:lnTo>
                    <a:lnTo>
                      <a:pt x="5650" y="691"/>
                    </a:lnTo>
                    <a:lnTo>
                      <a:pt x="5755" y="628"/>
                    </a:lnTo>
                    <a:lnTo>
                      <a:pt x="5817" y="502"/>
                    </a:lnTo>
                    <a:lnTo>
                      <a:pt x="5797" y="502"/>
                    </a:lnTo>
                    <a:lnTo>
                      <a:pt x="5797" y="419"/>
                    </a:lnTo>
                    <a:lnTo>
                      <a:pt x="5713" y="419"/>
                    </a:lnTo>
                    <a:lnTo>
                      <a:pt x="5650" y="544"/>
                    </a:lnTo>
                    <a:lnTo>
                      <a:pt x="5671" y="586"/>
                    </a:lnTo>
                    <a:lnTo>
                      <a:pt x="5713" y="607"/>
                    </a:lnTo>
                    <a:lnTo>
                      <a:pt x="5608" y="649"/>
                    </a:lnTo>
                    <a:lnTo>
                      <a:pt x="5566" y="607"/>
                    </a:lnTo>
                    <a:lnTo>
                      <a:pt x="5566" y="544"/>
                    </a:lnTo>
                    <a:lnTo>
                      <a:pt x="5504" y="544"/>
                    </a:lnTo>
                    <a:lnTo>
                      <a:pt x="5441" y="523"/>
                    </a:lnTo>
                    <a:lnTo>
                      <a:pt x="5378" y="586"/>
                    </a:lnTo>
                    <a:lnTo>
                      <a:pt x="5294" y="691"/>
                    </a:lnTo>
                    <a:lnTo>
                      <a:pt x="5232" y="628"/>
                    </a:lnTo>
                    <a:lnTo>
                      <a:pt x="5169" y="481"/>
                    </a:lnTo>
                    <a:lnTo>
                      <a:pt x="5232" y="440"/>
                    </a:lnTo>
                    <a:lnTo>
                      <a:pt x="5273" y="377"/>
                    </a:lnTo>
                    <a:lnTo>
                      <a:pt x="5273" y="314"/>
                    </a:lnTo>
                    <a:lnTo>
                      <a:pt x="5252" y="293"/>
                    </a:lnTo>
                    <a:lnTo>
                      <a:pt x="5273" y="251"/>
                    </a:lnTo>
                    <a:lnTo>
                      <a:pt x="5232" y="209"/>
                    </a:lnTo>
                    <a:lnTo>
                      <a:pt x="5169" y="251"/>
                    </a:lnTo>
                    <a:lnTo>
                      <a:pt x="5127" y="230"/>
                    </a:lnTo>
                    <a:lnTo>
                      <a:pt x="5064" y="188"/>
                    </a:lnTo>
                    <a:lnTo>
                      <a:pt x="5085" y="105"/>
                    </a:lnTo>
                    <a:lnTo>
                      <a:pt x="51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82"/>
              <p:cNvSpPr/>
              <p:nvPr/>
            </p:nvSpPr>
            <p:spPr>
              <a:xfrm>
                <a:off x="6101375" y="3852150"/>
                <a:ext cx="82150" cy="171075"/>
              </a:xfrm>
              <a:custGeom>
                <a:avLst/>
                <a:gdLst/>
                <a:ahLst/>
                <a:cxnLst/>
                <a:rect l="l" t="t" r="r" b="b"/>
                <a:pathLst>
                  <a:path w="3286" h="6843" extrusionOk="0">
                    <a:moveTo>
                      <a:pt x="880" y="0"/>
                    </a:moveTo>
                    <a:lnTo>
                      <a:pt x="796" y="21"/>
                    </a:lnTo>
                    <a:lnTo>
                      <a:pt x="650" y="21"/>
                    </a:lnTo>
                    <a:lnTo>
                      <a:pt x="650" y="42"/>
                    </a:lnTo>
                    <a:lnTo>
                      <a:pt x="733" y="126"/>
                    </a:lnTo>
                    <a:lnTo>
                      <a:pt x="859" y="440"/>
                    </a:lnTo>
                    <a:lnTo>
                      <a:pt x="859" y="544"/>
                    </a:lnTo>
                    <a:lnTo>
                      <a:pt x="859" y="733"/>
                    </a:lnTo>
                    <a:lnTo>
                      <a:pt x="796" y="774"/>
                    </a:lnTo>
                    <a:lnTo>
                      <a:pt x="754" y="774"/>
                    </a:lnTo>
                    <a:lnTo>
                      <a:pt x="754" y="795"/>
                    </a:lnTo>
                    <a:lnTo>
                      <a:pt x="796" y="1046"/>
                    </a:lnTo>
                    <a:lnTo>
                      <a:pt x="838" y="1067"/>
                    </a:lnTo>
                    <a:lnTo>
                      <a:pt x="942" y="1026"/>
                    </a:lnTo>
                    <a:lnTo>
                      <a:pt x="1047" y="1026"/>
                    </a:lnTo>
                    <a:lnTo>
                      <a:pt x="963" y="1046"/>
                    </a:lnTo>
                    <a:lnTo>
                      <a:pt x="880" y="1151"/>
                    </a:lnTo>
                    <a:lnTo>
                      <a:pt x="901" y="1277"/>
                    </a:lnTo>
                    <a:lnTo>
                      <a:pt x="984" y="1444"/>
                    </a:lnTo>
                    <a:lnTo>
                      <a:pt x="1005" y="1716"/>
                    </a:lnTo>
                    <a:lnTo>
                      <a:pt x="1005" y="1904"/>
                    </a:lnTo>
                    <a:lnTo>
                      <a:pt x="1005" y="2030"/>
                    </a:lnTo>
                    <a:lnTo>
                      <a:pt x="1068" y="2009"/>
                    </a:lnTo>
                    <a:lnTo>
                      <a:pt x="1089" y="1904"/>
                    </a:lnTo>
                    <a:lnTo>
                      <a:pt x="1068" y="1821"/>
                    </a:lnTo>
                    <a:lnTo>
                      <a:pt x="1089" y="1800"/>
                    </a:lnTo>
                    <a:lnTo>
                      <a:pt x="1152" y="1842"/>
                    </a:lnTo>
                    <a:lnTo>
                      <a:pt x="1152" y="1967"/>
                    </a:lnTo>
                    <a:lnTo>
                      <a:pt x="1194" y="1967"/>
                    </a:lnTo>
                    <a:lnTo>
                      <a:pt x="1214" y="1904"/>
                    </a:lnTo>
                    <a:lnTo>
                      <a:pt x="1194" y="1842"/>
                    </a:lnTo>
                    <a:lnTo>
                      <a:pt x="1214" y="1842"/>
                    </a:lnTo>
                    <a:lnTo>
                      <a:pt x="1256" y="1925"/>
                    </a:lnTo>
                    <a:lnTo>
                      <a:pt x="1173" y="2030"/>
                    </a:lnTo>
                    <a:lnTo>
                      <a:pt x="1152" y="2134"/>
                    </a:lnTo>
                    <a:lnTo>
                      <a:pt x="1152" y="2197"/>
                    </a:lnTo>
                    <a:lnTo>
                      <a:pt x="1110" y="2218"/>
                    </a:lnTo>
                    <a:lnTo>
                      <a:pt x="1068" y="2134"/>
                    </a:lnTo>
                    <a:lnTo>
                      <a:pt x="1005" y="2134"/>
                    </a:lnTo>
                    <a:lnTo>
                      <a:pt x="1047" y="2323"/>
                    </a:lnTo>
                    <a:lnTo>
                      <a:pt x="1110" y="2532"/>
                    </a:lnTo>
                    <a:lnTo>
                      <a:pt x="1173" y="2553"/>
                    </a:lnTo>
                    <a:lnTo>
                      <a:pt x="1194" y="2532"/>
                    </a:lnTo>
                    <a:lnTo>
                      <a:pt x="1256" y="2616"/>
                    </a:lnTo>
                    <a:lnTo>
                      <a:pt x="1256" y="2658"/>
                    </a:lnTo>
                    <a:lnTo>
                      <a:pt x="1298" y="2699"/>
                    </a:lnTo>
                    <a:lnTo>
                      <a:pt x="1194" y="2762"/>
                    </a:lnTo>
                    <a:lnTo>
                      <a:pt x="1194" y="2825"/>
                    </a:lnTo>
                    <a:lnTo>
                      <a:pt x="1214" y="2867"/>
                    </a:lnTo>
                    <a:lnTo>
                      <a:pt x="1194" y="2950"/>
                    </a:lnTo>
                    <a:lnTo>
                      <a:pt x="1110" y="3139"/>
                    </a:lnTo>
                    <a:lnTo>
                      <a:pt x="1152" y="3243"/>
                    </a:lnTo>
                    <a:lnTo>
                      <a:pt x="1089" y="3264"/>
                    </a:lnTo>
                    <a:lnTo>
                      <a:pt x="1173" y="3348"/>
                    </a:lnTo>
                    <a:lnTo>
                      <a:pt x="1152" y="3369"/>
                    </a:lnTo>
                    <a:lnTo>
                      <a:pt x="1068" y="3369"/>
                    </a:lnTo>
                    <a:lnTo>
                      <a:pt x="1005" y="3474"/>
                    </a:lnTo>
                    <a:lnTo>
                      <a:pt x="1005" y="3536"/>
                    </a:lnTo>
                    <a:lnTo>
                      <a:pt x="1068" y="3599"/>
                    </a:lnTo>
                    <a:lnTo>
                      <a:pt x="1005" y="3641"/>
                    </a:lnTo>
                    <a:lnTo>
                      <a:pt x="942" y="3641"/>
                    </a:lnTo>
                    <a:lnTo>
                      <a:pt x="880" y="3767"/>
                    </a:lnTo>
                    <a:lnTo>
                      <a:pt x="796" y="4164"/>
                    </a:lnTo>
                    <a:lnTo>
                      <a:pt x="796" y="4269"/>
                    </a:lnTo>
                    <a:lnTo>
                      <a:pt x="733" y="4331"/>
                    </a:lnTo>
                    <a:lnTo>
                      <a:pt x="629" y="4331"/>
                    </a:lnTo>
                    <a:lnTo>
                      <a:pt x="545" y="4290"/>
                    </a:lnTo>
                    <a:lnTo>
                      <a:pt x="419" y="4311"/>
                    </a:lnTo>
                    <a:lnTo>
                      <a:pt x="210" y="4415"/>
                    </a:lnTo>
                    <a:lnTo>
                      <a:pt x="106" y="4520"/>
                    </a:lnTo>
                    <a:lnTo>
                      <a:pt x="64" y="4645"/>
                    </a:lnTo>
                    <a:lnTo>
                      <a:pt x="106" y="4834"/>
                    </a:lnTo>
                    <a:lnTo>
                      <a:pt x="210" y="4917"/>
                    </a:lnTo>
                    <a:lnTo>
                      <a:pt x="357" y="5022"/>
                    </a:lnTo>
                    <a:lnTo>
                      <a:pt x="440" y="5168"/>
                    </a:lnTo>
                    <a:lnTo>
                      <a:pt x="587" y="5231"/>
                    </a:lnTo>
                    <a:lnTo>
                      <a:pt x="650" y="5273"/>
                    </a:lnTo>
                    <a:lnTo>
                      <a:pt x="670" y="5545"/>
                    </a:lnTo>
                    <a:lnTo>
                      <a:pt x="691" y="5566"/>
                    </a:lnTo>
                    <a:lnTo>
                      <a:pt x="670" y="5587"/>
                    </a:lnTo>
                    <a:lnTo>
                      <a:pt x="670" y="5733"/>
                    </a:lnTo>
                    <a:lnTo>
                      <a:pt x="629" y="5838"/>
                    </a:lnTo>
                    <a:lnTo>
                      <a:pt x="378" y="6110"/>
                    </a:lnTo>
                    <a:lnTo>
                      <a:pt x="231" y="6277"/>
                    </a:lnTo>
                    <a:lnTo>
                      <a:pt x="43" y="6424"/>
                    </a:lnTo>
                    <a:lnTo>
                      <a:pt x="1" y="6508"/>
                    </a:lnTo>
                    <a:lnTo>
                      <a:pt x="22" y="6549"/>
                    </a:lnTo>
                    <a:lnTo>
                      <a:pt x="126" y="6591"/>
                    </a:lnTo>
                    <a:lnTo>
                      <a:pt x="147" y="6528"/>
                    </a:lnTo>
                    <a:lnTo>
                      <a:pt x="210" y="6528"/>
                    </a:lnTo>
                    <a:lnTo>
                      <a:pt x="210" y="6612"/>
                    </a:lnTo>
                    <a:lnTo>
                      <a:pt x="210" y="6675"/>
                    </a:lnTo>
                    <a:lnTo>
                      <a:pt x="231" y="6696"/>
                    </a:lnTo>
                    <a:lnTo>
                      <a:pt x="273" y="6675"/>
                    </a:lnTo>
                    <a:lnTo>
                      <a:pt x="315" y="6717"/>
                    </a:lnTo>
                    <a:lnTo>
                      <a:pt x="315" y="6800"/>
                    </a:lnTo>
                    <a:lnTo>
                      <a:pt x="336" y="6842"/>
                    </a:lnTo>
                    <a:lnTo>
                      <a:pt x="419" y="6821"/>
                    </a:lnTo>
                    <a:lnTo>
                      <a:pt x="629" y="6675"/>
                    </a:lnTo>
                    <a:lnTo>
                      <a:pt x="796" y="6528"/>
                    </a:lnTo>
                    <a:lnTo>
                      <a:pt x="984" y="6361"/>
                    </a:lnTo>
                    <a:lnTo>
                      <a:pt x="1152" y="6173"/>
                    </a:lnTo>
                    <a:lnTo>
                      <a:pt x="1319" y="5901"/>
                    </a:lnTo>
                    <a:lnTo>
                      <a:pt x="1424" y="5859"/>
                    </a:lnTo>
                    <a:lnTo>
                      <a:pt x="1507" y="5859"/>
                    </a:lnTo>
                    <a:lnTo>
                      <a:pt x="1570" y="5775"/>
                    </a:lnTo>
                    <a:lnTo>
                      <a:pt x="1570" y="5691"/>
                    </a:lnTo>
                    <a:lnTo>
                      <a:pt x="1612" y="5650"/>
                    </a:lnTo>
                    <a:lnTo>
                      <a:pt x="1717" y="5587"/>
                    </a:lnTo>
                    <a:lnTo>
                      <a:pt x="1800" y="5357"/>
                    </a:lnTo>
                    <a:lnTo>
                      <a:pt x="1905" y="5210"/>
                    </a:lnTo>
                    <a:lnTo>
                      <a:pt x="1905" y="5147"/>
                    </a:lnTo>
                    <a:lnTo>
                      <a:pt x="1989" y="5106"/>
                    </a:lnTo>
                    <a:lnTo>
                      <a:pt x="1884" y="4980"/>
                    </a:lnTo>
                    <a:lnTo>
                      <a:pt x="1717" y="4980"/>
                    </a:lnTo>
                    <a:lnTo>
                      <a:pt x="1800" y="4938"/>
                    </a:lnTo>
                    <a:lnTo>
                      <a:pt x="1884" y="4917"/>
                    </a:lnTo>
                    <a:lnTo>
                      <a:pt x="2114" y="4624"/>
                    </a:lnTo>
                    <a:lnTo>
                      <a:pt x="2240" y="4603"/>
                    </a:lnTo>
                    <a:lnTo>
                      <a:pt x="2428" y="4624"/>
                    </a:lnTo>
                    <a:lnTo>
                      <a:pt x="2512" y="4624"/>
                    </a:lnTo>
                    <a:lnTo>
                      <a:pt x="2512" y="4708"/>
                    </a:lnTo>
                    <a:lnTo>
                      <a:pt x="2512" y="4792"/>
                    </a:lnTo>
                    <a:lnTo>
                      <a:pt x="2616" y="4708"/>
                    </a:lnTo>
                    <a:lnTo>
                      <a:pt x="2679" y="4645"/>
                    </a:lnTo>
                    <a:lnTo>
                      <a:pt x="2533" y="4603"/>
                    </a:lnTo>
                    <a:lnTo>
                      <a:pt x="2554" y="4499"/>
                    </a:lnTo>
                    <a:lnTo>
                      <a:pt x="2637" y="4311"/>
                    </a:lnTo>
                    <a:lnTo>
                      <a:pt x="2679" y="4227"/>
                    </a:lnTo>
                    <a:lnTo>
                      <a:pt x="2784" y="4227"/>
                    </a:lnTo>
                    <a:lnTo>
                      <a:pt x="2826" y="4290"/>
                    </a:lnTo>
                    <a:lnTo>
                      <a:pt x="2867" y="4227"/>
                    </a:lnTo>
                    <a:lnTo>
                      <a:pt x="2930" y="4122"/>
                    </a:lnTo>
                    <a:lnTo>
                      <a:pt x="3077" y="3892"/>
                    </a:lnTo>
                    <a:lnTo>
                      <a:pt x="3077" y="3808"/>
                    </a:lnTo>
                    <a:lnTo>
                      <a:pt x="3077" y="3746"/>
                    </a:lnTo>
                    <a:lnTo>
                      <a:pt x="3098" y="3599"/>
                    </a:lnTo>
                    <a:lnTo>
                      <a:pt x="3202" y="3495"/>
                    </a:lnTo>
                    <a:lnTo>
                      <a:pt x="3286" y="3453"/>
                    </a:lnTo>
                    <a:lnTo>
                      <a:pt x="3286" y="3411"/>
                    </a:lnTo>
                    <a:lnTo>
                      <a:pt x="3160" y="3369"/>
                    </a:lnTo>
                    <a:lnTo>
                      <a:pt x="3098" y="3285"/>
                    </a:lnTo>
                    <a:lnTo>
                      <a:pt x="3139" y="3285"/>
                    </a:lnTo>
                    <a:lnTo>
                      <a:pt x="3160" y="3243"/>
                    </a:lnTo>
                    <a:lnTo>
                      <a:pt x="3035" y="3222"/>
                    </a:lnTo>
                    <a:lnTo>
                      <a:pt x="2888" y="3327"/>
                    </a:lnTo>
                    <a:lnTo>
                      <a:pt x="2679" y="3536"/>
                    </a:lnTo>
                    <a:lnTo>
                      <a:pt x="2554" y="3536"/>
                    </a:lnTo>
                    <a:lnTo>
                      <a:pt x="2470" y="3578"/>
                    </a:lnTo>
                    <a:lnTo>
                      <a:pt x="2365" y="3536"/>
                    </a:lnTo>
                    <a:lnTo>
                      <a:pt x="2135" y="3285"/>
                    </a:lnTo>
                    <a:lnTo>
                      <a:pt x="2051" y="3285"/>
                    </a:lnTo>
                    <a:lnTo>
                      <a:pt x="1989" y="3181"/>
                    </a:lnTo>
                    <a:lnTo>
                      <a:pt x="1947" y="3118"/>
                    </a:lnTo>
                    <a:lnTo>
                      <a:pt x="2010" y="3034"/>
                    </a:lnTo>
                    <a:lnTo>
                      <a:pt x="2030" y="2888"/>
                    </a:lnTo>
                    <a:lnTo>
                      <a:pt x="1926" y="2720"/>
                    </a:lnTo>
                    <a:lnTo>
                      <a:pt x="1926" y="2637"/>
                    </a:lnTo>
                    <a:lnTo>
                      <a:pt x="1905" y="2595"/>
                    </a:lnTo>
                    <a:lnTo>
                      <a:pt x="1905" y="2448"/>
                    </a:lnTo>
                    <a:lnTo>
                      <a:pt x="1947" y="2365"/>
                    </a:lnTo>
                    <a:lnTo>
                      <a:pt x="1884" y="2365"/>
                    </a:lnTo>
                    <a:lnTo>
                      <a:pt x="1884" y="2239"/>
                    </a:lnTo>
                    <a:lnTo>
                      <a:pt x="1842" y="2176"/>
                    </a:lnTo>
                    <a:lnTo>
                      <a:pt x="1800" y="2197"/>
                    </a:lnTo>
                    <a:lnTo>
                      <a:pt x="1717" y="2134"/>
                    </a:lnTo>
                    <a:lnTo>
                      <a:pt x="1675" y="2197"/>
                    </a:lnTo>
                    <a:lnTo>
                      <a:pt x="1779" y="2281"/>
                    </a:lnTo>
                    <a:lnTo>
                      <a:pt x="1738" y="2365"/>
                    </a:lnTo>
                    <a:lnTo>
                      <a:pt x="1779" y="2427"/>
                    </a:lnTo>
                    <a:lnTo>
                      <a:pt x="1696" y="2511"/>
                    </a:lnTo>
                    <a:lnTo>
                      <a:pt x="1696" y="2595"/>
                    </a:lnTo>
                    <a:lnTo>
                      <a:pt x="1779" y="2699"/>
                    </a:lnTo>
                    <a:lnTo>
                      <a:pt x="1779" y="2741"/>
                    </a:lnTo>
                    <a:lnTo>
                      <a:pt x="1675" y="2762"/>
                    </a:lnTo>
                    <a:lnTo>
                      <a:pt x="1612" y="2720"/>
                    </a:lnTo>
                    <a:lnTo>
                      <a:pt x="1591" y="2616"/>
                    </a:lnTo>
                    <a:lnTo>
                      <a:pt x="1486" y="2595"/>
                    </a:lnTo>
                    <a:lnTo>
                      <a:pt x="1486" y="2532"/>
                    </a:lnTo>
                    <a:lnTo>
                      <a:pt x="1382" y="2511"/>
                    </a:lnTo>
                    <a:lnTo>
                      <a:pt x="1319" y="2511"/>
                    </a:lnTo>
                    <a:lnTo>
                      <a:pt x="1298" y="2448"/>
                    </a:lnTo>
                    <a:lnTo>
                      <a:pt x="1403" y="2406"/>
                    </a:lnTo>
                    <a:lnTo>
                      <a:pt x="1424" y="2323"/>
                    </a:lnTo>
                    <a:lnTo>
                      <a:pt x="1319" y="2239"/>
                    </a:lnTo>
                    <a:lnTo>
                      <a:pt x="1403" y="2114"/>
                    </a:lnTo>
                    <a:lnTo>
                      <a:pt x="1486" y="2093"/>
                    </a:lnTo>
                    <a:lnTo>
                      <a:pt x="1507" y="1988"/>
                    </a:lnTo>
                    <a:lnTo>
                      <a:pt x="1486" y="1904"/>
                    </a:lnTo>
                    <a:lnTo>
                      <a:pt x="1507" y="1821"/>
                    </a:lnTo>
                    <a:lnTo>
                      <a:pt x="1466" y="1758"/>
                    </a:lnTo>
                    <a:lnTo>
                      <a:pt x="1486" y="1611"/>
                    </a:lnTo>
                    <a:lnTo>
                      <a:pt x="1361" y="1507"/>
                    </a:lnTo>
                    <a:lnTo>
                      <a:pt x="1361" y="1465"/>
                    </a:lnTo>
                    <a:lnTo>
                      <a:pt x="1424" y="1507"/>
                    </a:lnTo>
                    <a:lnTo>
                      <a:pt x="1528" y="1486"/>
                    </a:lnTo>
                    <a:lnTo>
                      <a:pt x="1570" y="1360"/>
                    </a:lnTo>
                    <a:lnTo>
                      <a:pt x="1591" y="1318"/>
                    </a:lnTo>
                    <a:lnTo>
                      <a:pt x="1591" y="1151"/>
                    </a:lnTo>
                    <a:lnTo>
                      <a:pt x="1570" y="1026"/>
                    </a:lnTo>
                    <a:lnTo>
                      <a:pt x="1570" y="921"/>
                    </a:lnTo>
                    <a:lnTo>
                      <a:pt x="1507" y="942"/>
                    </a:lnTo>
                    <a:lnTo>
                      <a:pt x="1382" y="984"/>
                    </a:lnTo>
                    <a:lnTo>
                      <a:pt x="1277" y="879"/>
                    </a:lnTo>
                    <a:lnTo>
                      <a:pt x="1361" y="837"/>
                    </a:lnTo>
                    <a:lnTo>
                      <a:pt x="1277" y="774"/>
                    </a:lnTo>
                    <a:lnTo>
                      <a:pt x="1214" y="754"/>
                    </a:lnTo>
                    <a:lnTo>
                      <a:pt x="1277" y="712"/>
                    </a:lnTo>
                    <a:lnTo>
                      <a:pt x="1361" y="649"/>
                    </a:lnTo>
                    <a:lnTo>
                      <a:pt x="1361" y="607"/>
                    </a:lnTo>
                    <a:lnTo>
                      <a:pt x="1256" y="565"/>
                    </a:lnTo>
                    <a:lnTo>
                      <a:pt x="1173" y="502"/>
                    </a:lnTo>
                    <a:lnTo>
                      <a:pt x="1089" y="544"/>
                    </a:lnTo>
                    <a:lnTo>
                      <a:pt x="1089" y="440"/>
                    </a:lnTo>
                    <a:lnTo>
                      <a:pt x="1110" y="440"/>
                    </a:lnTo>
                    <a:lnTo>
                      <a:pt x="1173" y="356"/>
                    </a:lnTo>
                    <a:lnTo>
                      <a:pt x="1110" y="356"/>
                    </a:lnTo>
                    <a:lnTo>
                      <a:pt x="1047" y="398"/>
                    </a:lnTo>
                    <a:lnTo>
                      <a:pt x="1047" y="461"/>
                    </a:lnTo>
                    <a:lnTo>
                      <a:pt x="1005" y="544"/>
                    </a:lnTo>
                    <a:lnTo>
                      <a:pt x="942" y="523"/>
                    </a:lnTo>
                    <a:lnTo>
                      <a:pt x="963" y="419"/>
                    </a:lnTo>
                    <a:lnTo>
                      <a:pt x="901" y="335"/>
                    </a:lnTo>
                    <a:lnTo>
                      <a:pt x="880" y="209"/>
                    </a:lnTo>
                    <a:lnTo>
                      <a:pt x="880" y="105"/>
                    </a:lnTo>
                    <a:lnTo>
                      <a:pt x="880" y="42"/>
                    </a:lnTo>
                    <a:lnTo>
                      <a:pt x="942" y="42"/>
                    </a:lnTo>
                    <a:lnTo>
                      <a:pt x="88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91" name="Google Shape;4591;p82"/>
            <p:cNvSpPr/>
            <p:nvPr/>
          </p:nvSpPr>
          <p:spPr>
            <a:xfrm>
              <a:off x="3608564" y="2619698"/>
              <a:ext cx="60550" cy="35232"/>
            </a:xfrm>
            <a:custGeom>
              <a:avLst/>
              <a:gdLst/>
              <a:ahLst/>
              <a:cxnLst/>
              <a:rect l="l" t="t" r="r" b="b"/>
              <a:pathLst>
                <a:path w="5085" h="3098" extrusionOk="0">
                  <a:moveTo>
                    <a:pt x="900" y="1"/>
                  </a:moveTo>
                  <a:lnTo>
                    <a:pt x="733" y="22"/>
                  </a:lnTo>
                  <a:lnTo>
                    <a:pt x="733" y="64"/>
                  </a:lnTo>
                  <a:lnTo>
                    <a:pt x="775" y="126"/>
                  </a:lnTo>
                  <a:lnTo>
                    <a:pt x="837" y="126"/>
                  </a:lnTo>
                  <a:lnTo>
                    <a:pt x="858" y="64"/>
                  </a:lnTo>
                  <a:lnTo>
                    <a:pt x="942" y="64"/>
                  </a:lnTo>
                  <a:lnTo>
                    <a:pt x="984" y="126"/>
                  </a:lnTo>
                  <a:lnTo>
                    <a:pt x="1088" y="147"/>
                  </a:lnTo>
                  <a:lnTo>
                    <a:pt x="1047" y="210"/>
                  </a:lnTo>
                  <a:lnTo>
                    <a:pt x="942" y="168"/>
                  </a:lnTo>
                  <a:lnTo>
                    <a:pt x="837" y="168"/>
                  </a:lnTo>
                  <a:lnTo>
                    <a:pt x="858" y="231"/>
                  </a:lnTo>
                  <a:lnTo>
                    <a:pt x="1005" y="315"/>
                  </a:lnTo>
                  <a:lnTo>
                    <a:pt x="1109" y="440"/>
                  </a:lnTo>
                  <a:lnTo>
                    <a:pt x="1088" y="524"/>
                  </a:lnTo>
                  <a:lnTo>
                    <a:pt x="1047" y="545"/>
                  </a:lnTo>
                  <a:lnTo>
                    <a:pt x="1047" y="461"/>
                  </a:lnTo>
                  <a:lnTo>
                    <a:pt x="900" y="377"/>
                  </a:lnTo>
                  <a:lnTo>
                    <a:pt x="837" y="461"/>
                  </a:lnTo>
                  <a:lnTo>
                    <a:pt x="775" y="440"/>
                  </a:lnTo>
                  <a:lnTo>
                    <a:pt x="796" y="356"/>
                  </a:lnTo>
                  <a:lnTo>
                    <a:pt x="691" y="252"/>
                  </a:lnTo>
                  <a:lnTo>
                    <a:pt x="586" y="210"/>
                  </a:lnTo>
                  <a:lnTo>
                    <a:pt x="524" y="252"/>
                  </a:lnTo>
                  <a:lnTo>
                    <a:pt x="586" y="356"/>
                  </a:lnTo>
                  <a:lnTo>
                    <a:pt x="565" y="419"/>
                  </a:lnTo>
                  <a:lnTo>
                    <a:pt x="524" y="315"/>
                  </a:lnTo>
                  <a:lnTo>
                    <a:pt x="419" y="273"/>
                  </a:lnTo>
                  <a:lnTo>
                    <a:pt x="377" y="356"/>
                  </a:lnTo>
                  <a:lnTo>
                    <a:pt x="461" y="440"/>
                  </a:lnTo>
                  <a:lnTo>
                    <a:pt x="524" y="482"/>
                  </a:lnTo>
                  <a:lnTo>
                    <a:pt x="565" y="545"/>
                  </a:lnTo>
                  <a:lnTo>
                    <a:pt x="461" y="482"/>
                  </a:lnTo>
                  <a:lnTo>
                    <a:pt x="356" y="545"/>
                  </a:lnTo>
                  <a:lnTo>
                    <a:pt x="419" y="608"/>
                  </a:lnTo>
                  <a:lnTo>
                    <a:pt x="565" y="670"/>
                  </a:lnTo>
                  <a:lnTo>
                    <a:pt x="482" y="670"/>
                  </a:lnTo>
                  <a:lnTo>
                    <a:pt x="461" y="733"/>
                  </a:lnTo>
                  <a:lnTo>
                    <a:pt x="482" y="775"/>
                  </a:lnTo>
                  <a:lnTo>
                    <a:pt x="461" y="775"/>
                  </a:lnTo>
                  <a:lnTo>
                    <a:pt x="272" y="649"/>
                  </a:lnTo>
                  <a:lnTo>
                    <a:pt x="231" y="608"/>
                  </a:lnTo>
                  <a:lnTo>
                    <a:pt x="168" y="670"/>
                  </a:lnTo>
                  <a:lnTo>
                    <a:pt x="252" y="796"/>
                  </a:lnTo>
                  <a:lnTo>
                    <a:pt x="314" y="880"/>
                  </a:lnTo>
                  <a:lnTo>
                    <a:pt x="252" y="900"/>
                  </a:lnTo>
                  <a:lnTo>
                    <a:pt x="147" y="775"/>
                  </a:lnTo>
                  <a:lnTo>
                    <a:pt x="63" y="754"/>
                  </a:lnTo>
                  <a:lnTo>
                    <a:pt x="0" y="859"/>
                  </a:lnTo>
                  <a:lnTo>
                    <a:pt x="126" y="900"/>
                  </a:lnTo>
                  <a:lnTo>
                    <a:pt x="231" y="1005"/>
                  </a:lnTo>
                  <a:lnTo>
                    <a:pt x="356" y="1047"/>
                  </a:lnTo>
                  <a:lnTo>
                    <a:pt x="440" y="942"/>
                  </a:lnTo>
                  <a:lnTo>
                    <a:pt x="565" y="900"/>
                  </a:lnTo>
                  <a:lnTo>
                    <a:pt x="628" y="796"/>
                  </a:lnTo>
                  <a:lnTo>
                    <a:pt x="649" y="859"/>
                  </a:lnTo>
                  <a:lnTo>
                    <a:pt x="649" y="900"/>
                  </a:lnTo>
                  <a:lnTo>
                    <a:pt x="691" y="900"/>
                  </a:lnTo>
                  <a:lnTo>
                    <a:pt x="775" y="880"/>
                  </a:lnTo>
                  <a:lnTo>
                    <a:pt x="796" y="984"/>
                  </a:lnTo>
                  <a:lnTo>
                    <a:pt x="858" y="984"/>
                  </a:lnTo>
                  <a:lnTo>
                    <a:pt x="942" y="900"/>
                  </a:lnTo>
                  <a:lnTo>
                    <a:pt x="963" y="859"/>
                  </a:lnTo>
                  <a:lnTo>
                    <a:pt x="984" y="963"/>
                  </a:lnTo>
                  <a:lnTo>
                    <a:pt x="1005" y="963"/>
                  </a:lnTo>
                  <a:lnTo>
                    <a:pt x="1151" y="859"/>
                  </a:lnTo>
                  <a:lnTo>
                    <a:pt x="1109" y="900"/>
                  </a:lnTo>
                  <a:lnTo>
                    <a:pt x="1088" y="1005"/>
                  </a:lnTo>
                  <a:lnTo>
                    <a:pt x="1151" y="1047"/>
                  </a:lnTo>
                  <a:lnTo>
                    <a:pt x="1214" y="984"/>
                  </a:lnTo>
                  <a:lnTo>
                    <a:pt x="1360" y="1068"/>
                  </a:lnTo>
                  <a:lnTo>
                    <a:pt x="1277" y="1089"/>
                  </a:lnTo>
                  <a:lnTo>
                    <a:pt x="1193" y="1089"/>
                  </a:lnTo>
                  <a:lnTo>
                    <a:pt x="1109" y="1131"/>
                  </a:lnTo>
                  <a:lnTo>
                    <a:pt x="1047" y="1131"/>
                  </a:lnTo>
                  <a:lnTo>
                    <a:pt x="879" y="1214"/>
                  </a:lnTo>
                  <a:lnTo>
                    <a:pt x="879" y="1256"/>
                  </a:lnTo>
                  <a:lnTo>
                    <a:pt x="1068" y="1298"/>
                  </a:lnTo>
                  <a:lnTo>
                    <a:pt x="1172" y="1298"/>
                  </a:lnTo>
                  <a:lnTo>
                    <a:pt x="1214" y="1214"/>
                  </a:lnTo>
                  <a:lnTo>
                    <a:pt x="1277" y="1193"/>
                  </a:lnTo>
                  <a:lnTo>
                    <a:pt x="1277" y="1298"/>
                  </a:lnTo>
                  <a:lnTo>
                    <a:pt x="1193" y="1382"/>
                  </a:lnTo>
                  <a:lnTo>
                    <a:pt x="1005" y="1403"/>
                  </a:lnTo>
                  <a:lnTo>
                    <a:pt x="942" y="1382"/>
                  </a:lnTo>
                  <a:lnTo>
                    <a:pt x="858" y="1486"/>
                  </a:lnTo>
                  <a:lnTo>
                    <a:pt x="796" y="1403"/>
                  </a:lnTo>
                  <a:lnTo>
                    <a:pt x="775" y="1382"/>
                  </a:lnTo>
                  <a:lnTo>
                    <a:pt x="775" y="1319"/>
                  </a:lnTo>
                  <a:lnTo>
                    <a:pt x="691" y="1319"/>
                  </a:lnTo>
                  <a:lnTo>
                    <a:pt x="691" y="1361"/>
                  </a:lnTo>
                  <a:lnTo>
                    <a:pt x="691" y="1382"/>
                  </a:lnTo>
                  <a:lnTo>
                    <a:pt x="628" y="1465"/>
                  </a:lnTo>
                  <a:lnTo>
                    <a:pt x="544" y="1403"/>
                  </a:lnTo>
                  <a:lnTo>
                    <a:pt x="461" y="1424"/>
                  </a:lnTo>
                  <a:lnTo>
                    <a:pt x="356" y="1486"/>
                  </a:lnTo>
                  <a:lnTo>
                    <a:pt x="252" y="1424"/>
                  </a:lnTo>
                  <a:lnTo>
                    <a:pt x="168" y="1465"/>
                  </a:lnTo>
                  <a:lnTo>
                    <a:pt x="126" y="1465"/>
                  </a:lnTo>
                  <a:lnTo>
                    <a:pt x="168" y="1591"/>
                  </a:lnTo>
                  <a:lnTo>
                    <a:pt x="231" y="1654"/>
                  </a:lnTo>
                  <a:lnTo>
                    <a:pt x="377" y="1696"/>
                  </a:lnTo>
                  <a:lnTo>
                    <a:pt x="377" y="1633"/>
                  </a:lnTo>
                  <a:lnTo>
                    <a:pt x="565" y="1696"/>
                  </a:lnTo>
                  <a:lnTo>
                    <a:pt x="900" y="1696"/>
                  </a:lnTo>
                  <a:lnTo>
                    <a:pt x="900" y="1737"/>
                  </a:lnTo>
                  <a:lnTo>
                    <a:pt x="837" y="1800"/>
                  </a:lnTo>
                  <a:lnTo>
                    <a:pt x="837" y="1842"/>
                  </a:lnTo>
                  <a:lnTo>
                    <a:pt x="942" y="1926"/>
                  </a:lnTo>
                  <a:lnTo>
                    <a:pt x="963" y="2009"/>
                  </a:lnTo>
                  <a:lnTo>
                    <a:pt x="1005" y="2009"/>
                  </a:lnTo>
                  <a:lnTo>
                    <a:pt x="1172" y="1905"/>
                  </a:lnTo>
                  <a:lnTo>
                    <a:pt x="1151" y="1988"/>
                  </a:lnTo>
                  <a:lnTo>
                    <a:pt x="1047" y="2030"/>
                  </a:lnTo>
                  <a:lnTo>
                    <a:pt x="984" y="2135"/>
                  </a:lnTo>
                  <a:lnTo>
                    <a:pt x="1068" y="2177"/>
                  </a:lnTo>
                  <a:lnTo>
                    <a:pt x="1214" y="2051"/>
                  </a:lnTo>
                  <a:lnTo>
                    <a:pt x="1360" y="2114"/>
                  </a:lnTo>
                  <a:lnTo>
                    <a:pt x="1381" y="2156"/>
                  </a:lnTo>
                  <a:lnTo>
                    <a:pt x="1298" y="2114"/>
                  </a:lnTo>
                  <a:lnTo>
                    <a:pt x="1193" y="2156"/>
                  </a:lnTo>
                  <a:lnTo>
                    <a:pt x="1109" y="2240"/>
                  </a:lnTo>
                  <a:lnTo>
                    <a:pt x="984" y="2240"/>
                  </a:lnTo>
                  <a:lnTo>
                    <a:pt x="984" y="2323"/>
                  </a:lnTo>
                  <a:lnTo>
                    <a:pt x="942" y="2365"/>
                  </a:lnTo>
                  <a:lnTo>
                    <a:pt x="879" y="2365"/>
                  </a:lnTo>
                  <a:lnTo>
                    <a:pt x="796" y="2407"/>
                  </a:lnTo>
                  <a:lnTo>
                    <a:pt x="775" y="2344"/>
                  </a:lnTo>
                  <a:lnTo>
                    <a:pt x="670" y="2261"/>
                  </a:lnTo>
                  <a:lnTo>
                    <a:pt x="670" y="2323"/>
                  </a:lnTo>
                  <a:lnTo>
                    <a:pt x="628" y="2323"/>
                  </a:lnTo>
                  <a:lnTo>
                    <a:pt x="649" y="2449"/>
                  </a:lnTo>
                  <a:lnTo>
                    <a:pt x="691" y="2470"/>
                  </a:lnTo>
                  <a:lnTo>
                    <a:pt x="670" y="2512"/>
                  </a:lnTo>
                  <a:lnTo>
                    <a:pt x="649" y="2700"/>
                  </a:lnTo>
                  <a:lnTo>
                    <a:pt x="775" y="2679"/>
                  </a:lnTo>
                  <a:lnTo>
                    <a:pt x="837" y="2658"/>
                  </a:lnTo>
                  <a:lnTo>
                    <a:pt x="900" y="2700"/>
                  </a:lnTo>
                  <a:lnTo>
                    <a:pt x="1088" y="2742"/>
                  </a:lnTo>
                  <a:lnTo>
                    <a:pt x="1214" y="2637"/>
                  </a:lnTo>
                  <a:lnTo>
                    <a:pt x="1360" y="2679"/>
                  </a:lnTo>
                  <a:lnTo>
                    <a:pt x="1423" y="2637"/>
                  </a:lnTo>
                  <a:lnTo>
                    <a:pt x="1465" y="2679"/>
                  </a:lnTo>
                  <a:lnTo>
                    <a:pt x="1528" y="2700"/>
                  </a:lnTo>
                  <a:lnTo>
                    <a:pt x="1632" y="2679"/>
                  </a:lnTo>
                  <a:lnTo>
                    <a:pt x="1632" y="2784"/>
                  </a:lnTo>
                  <a:lnTo>
                    <a:pt x="1779" y="2930"/>
                  </a:lnTo>
                  <a:lnTo>
                    <a:pt x="1842" y="2972"/>
                  </a:lnTo>
                  <a:lnTo>
                    <a:pt x="1946" y="2888"/>
                  </a:lnTo>
                  <a:lnTo>
                    <a:pt x="2051" y="2888"/>
                  </a:lnTo>
                  <a:lnTo>
                    <a:pt x="2239" y="3077"/>
                  </a:lnTo>
                  <a:lnTo>
                    <a:pt x="2469" y="3077"/>
                  </a:lnTo>
                  <a:lnTo>
                    <a:pt x="2574" y="3097"/>
                  </a:lnTo>
                  <a:lnTo>
                    <a:pt x="2741" y="3056"/>
                  </a:lnTo>
                  <a:lnTo>
                    <a:pt x="2721" y="2951"/>
                  </a:lnTo>
                  <a:lnTo>
                    <a:pt x="2741" y="2867"/>
                  </a:lnTo>
                  <a:lnTo>
                    <a:pt x="2762" y="2951"/>
                  </a:lnTo>
                  <a:lnTo>
                    <a:pt x="2888" y="2972"/>
                  </a:lnTo>
                  <a:lnTo>
                    <a:pt x="3034" y="2867"/>
                  </a:lnTo>
                  <a:lnTo>
                    <a:pt x="3034" y="2700"/>
                  </a:lnTo>
                  <a:lnTo>
                    <a:pt x="3181" y="2700"/>
                  </a:lnTo>
                  <a:lnTo>
                    <a:pt x="3139" y="2763"/>
                  </a:lnTo>
                  <a:lnTo>
                    <a:pt x="3181" y="2846"/>
                  </a:lnTo>
                  <a:lnTo>
                    <a:pt x="3202" y="2763"/>
                  </a:lnTo>
                  <a:lnTo>
                    <a:pt x="3306" y="2763"/>
                  </a:lnTo>
                  <a:lnTo>
                    <a:pt x="3411" y="2637"/>
                  </a:lnTo>
                  <a:lnTo>
                    <a:pt x="3474" y="2658"/>
                  </a:lnTo>
                  <a:lnTo>
                    <a:pt x="3495" y="2637"/>
                  </a:lnTo>
                  <a:lnTo>
                    <a:pt x="3599" y="2658"/>
                  </a:lnTo>
                  <a:lnTo>
                    <a:pt x="3599" y="2679"/>
                  </a:lnTo>
                  <a:lnTo>
                    <a:pt x="3662" y="2658"/>
                  </a:lnTo>
                  <a:lnTo>
                    <a:pt x="3892" y="2449"/>
                  </a:lnTo>
                  <a:lnTo>
                    <a:pt x="3976" y="2323"/>
                  </a:lnTo>
                  <a:lnTo>
                    <a:pt x="4248" y="2261"/>
                  </a:lnTo>
                  <a:lnTo>
                    <a:pt x="4332" y="2177"/>
                  </a:lnTo>
                  <a:lnTo>
                    <a:pt x="4290" y="2135"/>
                  </a:lnTo>
                  <a:lnTo>
                    <a:pt x="4311" y="2051"/>
                  </a:lnTo>
                  <a:lnTo>
                    <a:pt x="4353" y="2051"/>
                  </a:lnTo>
                  <a:lnTo>
                    <a:pt x="4394" y="2156"/>
                  </a:lnTo>
                  <a:lnTo>
                    <a:pt x="4541" y="2177"/>
                  </a:lnTo>
                  <a:lnTo>
                    <a:pt x="4625" y="2114"/>
                  </a:lnTo>
                  <a:lnTo>
                    <a:pt x="4625" y="2030"/>
                  </a:lnTo>
                  <a:lnTo>
                    <a:pt x="4604" y="2009"/>
                  </a:lnTo>
                  <a:lnTo>
                    <a:pt x="4604" y="1926"/>
                  </a:lnTo>
                  <a:lnTo>
                    <a:pt x="4666" y="1905"/>
                  </a:lnTo>
                  <a:lnTo>
                    <a:pt x="4625" y="1779"/>
                  </a:lnTo>
                  <a:lnTo>
                    <a:pt x="4666" y="1716"/>
                  </a:lnTo>
                  <a:lnTo>
                    <a:pt x="4771" y="1779"/>
                  </a:lnTo>
                  <a:lnTo>
                    <a:pt x="4771" y="1884"/>
                  </a:lnTo>
                  <a:lnTo>
                    <a:pt x="4876" y="1842"/>
                  </a:lnTo>
                  <a:lnTo>
                    <a:pt x="4938" y="1716"/>
                  </a:lnTo>
                  <a:lnTo>
                    <a:pt x="4917" y="1612"/>
                  </a:lnTo>
                  <a:lnTo>
                    <a:pt x="4813" y="1507"/>
                  </a:lnTo>
                  <a:lnTo>
                    <a:pt x="4813" y="1403"/>
                  </a:lnTo>
                  <a:lnTo>
                    <a:pt x="4855" y="1361"/>
                  </a:lnTo>
                  <a:lnTo>
                    <a:pt x="4855" y="1256"/>
                  </a:lnTo>
                  <a:lnTo>
                    <a:pt x="4959" y="1193"/>
                  </a:lnTo>
                  <a:lnTo>
                    <a:pt x="5043" y="1193"/>
                  </a:lnTo>
                  <a:lnTo>
                    <a:pt x="5085" y="1110"/>
                  </a:lnTo>
                  <a:lnTo>
                    <a:pt x="5022" y="1005"/>
                  </a:lnTo>
                  <a:lnTo>
                    <a:pt x="4771" y="984"/>
                  </a:lnTo>
                  <a:lnTo>
                    <a:pt x="4708" y="1068"/>
                  </a:lnTo>
                  <a:lnTo>
                    <a:pt x="4750" y="963"/>
                  </a:lnTo>
                  <a:lnTo>
                    <a:pt x="4750" y="859"/>
                  </a:lnTo>
                  <a:lnTo>
                    <a:pt x="4625" y="859"/>
                  </a:lnTo>
                  <a:lnTo>
                    <a:pt x="4604" y="880"/>
                  </a:lnTo>
                  <a:lnTo>
                    <a:pt x="4541" y="775"/>
                  </a:lnTo>
                  <a:lnTo>
                    <a:pt x="4625" y="670"/>
                  </a:lnTo>
                  <a:lnTo>
                    <a:pt x="4708" y="649"/>
                  </a:lnTo>
                  <a:lnTo>
                    <a:pt x="4708" y="482"/>
                  </a:lnTo>
                  <a:lnTo>
                    <a:pt x="4645" y="461"/>
                  </a:lnTo>
                  <a:lnTo>
                    <a:pt x="4562" y="545"/>
                  </a:lnTo>
                  <a:lnTo>
                    <a:pt x="4457" y="482"/>
                  </a:lnTo>
                  <a:lnTo>
                    <a:pt x="4415" y="377"/>
                  </a:lnTo>
                  <a:lnTo>
                    <a:pt x="4520" y="336"/>
                  </a:lnTo>
                  <a:lnTo>
                    <a:pt x="4541" y="252"/>
                  </a:lnTo>
                  <a:lnTo>
                    <a:pt x="4604" y="210"/>
                  </a:lnTo>
                  <a:lnTo>
                    <a:pt x="4708" y="168"/>
                  </a:lnTo>
                  <a:lnTo>
                    <a:pt x="4562" y="126"/>
                  </a:lnTo>
                  <a:lnTo>
                    <a:pt x="4499" y="147"/>
                  </a:lnTo>
                  <a:lnTo>
                    <a:pt x="4311" y="336"/>
                  </a:lnTo>
                  <a:lnTo>
                    <a:pt x="4290" y="419"/>
                  </a:lnTo>
                  <a:lnTo>
                    <a:pt x="4206" y="440"/>
                  </a:lnTo>
                  <a:lnTo>
                    <a:pt x="4122" y="315"/>
                  </a:lnTo>
                  <a:lnTo>
                    <a:pt x="4185" y="252"/>
                  </a:lnTo>
                  <a:lnTo>
                    <a:pt x="4122" y="210"/>
                  </a:lnTo>
                  <a:lnTo>
                    <a:pt x="4101" y="84"/>
                  </a:lnTo>
                  <a:lnTo>
                    <a:pt x="3997" y="64"/>
                  </a:lnTo>
                  <a:lnTo>
                    <a:pt x="3913" y="126"/>
                  </a:lnTo>
                  <a:lnTo>
                    <a:pt x="3829" y="84"/>
                  </a:lnTo>
                  <a:lnTo>
                    <a:pt x="3788" y="168"/>
                  </a:lnTo>
                  <a:lnTo>
                    <a:pt x="3829" y="315"/>
                  </a:lnTo>
                  <a:lnTo>
                    <a:pt x="3788" y="377"/>
                  </a:lnTo>
                  <a:lnTo>
                    <a:pt x="3683" y="377"/>
                  </a:lnTo>
                  <a:lnTo>
                    <a:pt x="3578" y="440"/>
                  </a:lnTo>
                  <a:lnTo>
                    <a:pt x="3557" y="336"/>
                  </a:lnTo>
                  <a:lnTo>
                    <a:pt x="3495" y="315"/>
                  </a:lnTo>
                  <a:lnTo>
                    <a:pt x="3453" y="377"/>
                  </a:lnTo>
                  <a:lnTo>
                    <a:pt x="3369" y="545"/>
                  </a:lnTo>
                  <a:lnTo>
                    <a:pt x="3265" y="545"/>
                  </a:lnTo>
                  <a:lnTo>
                    <a:pt x="3160" y="356"/>
                  </a:lnTo>
                  <a:lnTo>
                    <a:pt x="3076" y="356"/>
                  </a:lnTo>
                  <a:lnTo>
                    <a:pt x="3034" y="336"/>
                  </a:lnTo>
                  <a:lnTo>
                    <a:pt x="2951" y="356"/>
                  </a:lnTo>
                  <a:lnTo>
                    <a:pt x="2888" y="545"/>
                  </a:lnTo>
                  <a:lnTo>
                    <a:pt x="2993" y="754"/>
                  </a:lnTo>
                  <a:lnTo>
                    <a:pt x="2888" y="1047"/>
                  </a:lnTo>
                  <a:lnTo>
                    <a:pt x="2930" y="775"/>
                  </a:lnTo>
                  <a:lnTo>
                    <a:pt x="2825" y="608"/>
                  </a:lnTo>
                  <a:lnTo>
                    <a:pt x="2825" y="524"/>
                  </a:lnTo>
                  <a:lnTo>
                    <a:pt x="2762" y="482"/>
                  </a:lnTo>
                  <a:lnTo>
                    <a:pt x="2783" y="356"/>
                  </a:lnTo>
                  <a:lnTo>
                    <a:pt x="2658" y="273"/>
                  </a:lnTo>
                  <a:lnTo>
                    <a:pt x="2448" y="440"/>
                  </a:lnTo>
                  <a:lnTo>
                    <a:pt x="2428" y="566"/>
                  </a:lnTo>
                  <a:lnTo>
                    <a:pt x="2448" y="649"/>
                  </a:lnTo>
                  <a:lnTo>
                    <a:pt x="2344" y="796"/>
                  </a:lnTo>
                  <a:lnTo>
                    <a:pt x="2260" y="796"/>
                  </a:lnTo>
                  <a:lnTo>
                    <a:pt x="2260" y="649"/>
                  </a:lnTo>
                  <a:lnTo>
                    <a:pt x="2156" y="587"/>
                  </a:lnTo>
                  <a:lnTo>
                    <a:pt x="2156" y="356"/>
                  </a:lnTo>
                  <a:lnTo>
                    <a:pt x="2093" y="315"/>
                  </a:lnTo>
                  <a:lnTo>
                    <a:pt x="1925" y="440"/>
                  </a:lnTo>
                  <a:lnTo>
                    <a:pt x="1946" y="691"/>
                  </a:lnTo>
                  <a:lnTo>
                    <a:pt x="2009" y="775"/>
                  </a:lnTo>
                  <a:lnTo>
                    <a:pt x="2009" y="963"/>
                  </a:lnTo>
                  <a:lnTo>
                    <a:pt x="1925" y="1047"/>
                  </a:lnTo>
                  <a:lnTo>
                    <a:pt x="1842" y="1047"/>
                  </a:lnTo>
                  <a:lnTo>
                    <a:pt x="1821" y="900"/>
                  </a:lnTo>
                  <a:lnTo>
                    <a:pt x="1716" y="963"/>
                  </a:lnTo>
                  <a:lnTo>
                    <a:pt x="1674" y="1110"/>
                  </a:lnTo>
                  <a:lnTo>
                    <a:pt x="1612" y="1131"/>
                  </a:lnTo>
                  <a:lnTo>
                    <a:pt x="1591" y="1319"/>
                  </a:lnTo>
                  <a:lnTo>
                    <a:pt x="1507" y="1131"/>
                  </a:lnTo>
                  <a:lnTo>
                    <a:pt x="1423" y="1131"/>
                  </a:lnTo>
                  <a:lnTo>
                    <a:pt x="1465" y="1068"/>
                  </a:lnTo>
                  <a:lnTo>
                    <a:pt x="1528" y="963"/>
                  </a:lnTo>
                  <a:lnTo>
                    <a:pt x="1528" y="859"/>
                  </a:lnTo>
                  <a:lnTo>
                    <a:pt x="1402" y="859"/>
                  </a:lnTo>
                  <a:lnTo>
                    <a:pt x="1465" y="775"/>
                  </a:lnTo>
                  <a:lnTo>
                    <a:pt x="1402" y="649"/>
                  </a:lnTo>
                  <a:lnTo>
                    <a:pt x="1486" y="691"/>
                  </a:lnTo>
                  <a:lnTo>
                    <a:pt x="1570" y="608"/>
                  </a:lnTo>
                  <a:lnTo>
                    <a:pt x="1528" y="545"/>
                  </a:lnTo>
                  <a:lnTo>
                    <a:pt x="1423" y="482"/>
                  </a:lnTo>
                  <a:lnTo>
                    <a:pt x="1528" y="440"/>
                  </a:lnTo>
                  <a:lnTo>
                    <a:pt x="1465" y="336"/>
                  </a:lnTo>
                  <a:lnTo>
                    <a:pt x="1381" y="377"/>
                  </a:lnTo>
                  <a:lnTo>
                    <a:pt x="1319" y="315"/>
                  </a:lnTo>
                  <a:lnTo>
                    <a:pt x="1193" y="231"/>
                  </a:lnTo>
                  <a:lnTo>
                    <a:pt x="1193" y="126"/>
                  </a:lnTo>
                  <a:lnTo>
                    <a:pt x="1109" y="22"/>
                  </a:lnTo>
                  <a:lnTo>
                    <a:pt x="1005" y="43"/>
                  </a:lnTo>
                  <a:lnTo>
                    <a:pt x="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82"/>
            <p:cNvSpPr/>
            <p:nvPr/>
          </p:nvSpPr>
          <p:spPr>
            <a:xfrm>
              <a:off x="4188328" y="2704412"/>
              <a:ext cx="421823" cy="300791"/>
            </a:xfrm>
            <a:custGeom>
              <a:avLst/>
              <a:gdLst/>
              <a:ahLst/>
              <a:cxnLst/>
              <a:rect l="l" t="t" r="r" b="b"/>
              <a:pathLst>
                <a:path w="35425" h="26449" extrusionOk="0">
                  <a:moveTo>
                    <a:pt x="27390" y="1"/>
                  </a:moveTo>
                  <a:lnTo>
                    <a:pt x="27369" y="21"/>
                  </a:lnTo>
                  <a:lnTo>
                    <a:pt x="27180" y="42"/>
                  </a:lnTo>
                  <a:lnTo>
                    <a:pt x="27139" y="126"/>
                  </a:lnTo>
                  <a:lnTo>
                    <a:pt x="27097" y="126"/>
                  </a:lnTo>
                  <a:lnTo>
                    <a:pt x="27055" y="189"/>
                  </a:lnTo>
                  <a:lnTo>
                    <a:pt x="26867" y="189"/>
                  </a:lnTo>
                  <a:lnTo>
                    <a:pt x="26741" y="147"/>
                  </a:lnTo>
                  <a:lnTo>
                    <a:pt x="26678" y="231"/>
                  </a:lnTo>
                  <a:lnTo>
                    <a:pt x="26574" y="231"/>
                  </a:lnTo>
                  <a:lnTo>
                    <a:pt x="26532" y="335"/>
                  </a:lnTo>
                  <a:lnTo>
                    <a:pt x="26448" y="356"/>
                  </a:lnTo>
                  <a:lnTo>
                    <a:pt x="26344" y="356"/>
                  </a:lnTo>
                  <a:lnTo>
                    <a:pt x="26260" y="398"/>
                  </a:lnTo>
                  <a:lnTo>
                    <a:pt x="26176" y="419"/>
                  </a:lnTo>
                  <a:lnTo>
                    <a:pt x="26051" y="419"/>
                  </a:lnTo>
                  <a:lnTo>
                    <a:pt x="25967" y="461"/>
                  </a:lnTo>
                  <a:lnTo>
                    <a:pt x="25967" y="545"/>
                  </a:lnTo>
                  <a:lnTo>
                    <a:pt x="25904" y="649"/>
                  </a:lnTo>
                  <a:lnTo>
                    <a:pt x="25862" y="754"/>
                  </a:lnTo>
                  <a:lnTo>
                    <a:pt x="25820" y="817"/>
                  </a:lnTo>
                  <a:lnTo>
                    <a:pt x="25820" y="858"/>
                  </a:lnTo>
                  <a:lnTo>
                    <a:pt x="25800" y="921"/>
                  </a:lnTo>
                  <a:lnTo>
                    <a:pt x="25800" y="1068"/>
                  </a:lnTo>
                  <a:lnTo>
                    <a:pt x="25820" y="1089"/>
                  </a:lnTo>
                  <a:lnTo>
                    <a:pt x="25862" y="1130"/>
                  </a:lnTo>
                  <a:lnTo>
                    <a:pt x="26009" y="1047"/>
                  </a:lnTo>
                  <a:lnTo>
                    <a:pt x="26072" y="984"/>
                  </a:lnTo>
                  <a:lnTo>
                    <a:pt x="26155" y="1005"/>
                  </a:lnTo>
                  <a:lnTo>
                    <a:pt x="26239" y="1151"/>
                  </a:lnTo>
                  <a:lnTo>
                    <a:pt x="26281" y="1256"/>
                  </a:lnTo>
                  <a:lnTo>
                    <a:pt x="26364" y="1340"/>
                  </a:lnTo>
                  <a:lnTo>
                    <a:pt x="26364" y="1402"/>
                  </a:lnTo>
                  <a:lnTo>
                    <a:pt x="26385" y="1486"/>
                  </a:lnTo>
                  <a:lnTo>
                    <a:pt x="26385" y="1612"/>
                  </a:lnTo>
                  <a:lnTo>
                    <a:pt x="26323" y="1674"/>
                  </a:lnTo>
                  <a:lnTo>
                    <a:pt x="26239" y="1779"/>
                  </a:lnTo>
                  <a:lnTo>
                    <a:pt x="26218" y="1926"/>
                  </a:lnTo>
                  <a:lnTo>
                    <a:pt x="26134" y="1988"/>
                  </a:lnTo>
                  <a:lnTo>
                    <a:pt x="26072" y="2093"/>
                  </a:lnTo>
                  <a:lnTo>
                    <a:pt x="26051" y="2198"/>
                  </a:lnTo>
                  <a:lnTo>
                    <a:pt x="26134" y="2281"/>
                  </a:lnTo>
                  <a:lnTo>
                    <a:pt x="26092" y="2344"/>
                  </a:lnTo>
                  <a:lnTo>
                    <a:pt x="26134" y="2490"/>
                  </a:lnTo>
                  <a:lnTo>
                    <a:pt x="26176" y="2532"/>
                  </a:lnTo>
                  <a:lnTo>
                    <a:pt x="26176" y="2658"/>
                  </a:lnTo>
                  <a:lnTo>
                    <a:pt x="26092" y="2700"/>
                  </a:lnTo>
                  <a:lnTo>
                    <a:pt x="26072" y="2742"/>
                  </a:lnTo>
                  <a:lnTo>
                    <a:pt x="26134" y="2846"/>
                  </a:lnTo>
                  <a:lnTo>
                    <a:pt x="26134" y="3034"/>
                  </a:lnTo>
                  <a:lnTo>
                    <a:pt x="26092" y="3076"/>
                  </a:lnTo>
                  <a:lnTo>
                    <a:pt x="26092" y="3244"/>
                  </a:lnTo>
                  <a:lnTo>
                    <a:pt x="26155" y="3244"/>
                  </a:lnTo>
                  <a:lnTo>
                    <a:pt x="26218" y="3265"/>
                  </a:lnTo>
                  <a:lnTo>
                    <a:pt x="26260" y="3244"/>
                  </a:lnTo>
                  <a:lnTo>
                    <a:pt x="26281" y="3265"/>
                  </a:lnTo>
                  <a:lnTo>
                    <a:pt x="26323" y="3390"/>
                  </a:lnTo>
                  <a:lnTo>
                    <a:pt x="26281" y="3495"/>
                  </a:lnTo>
                  <a:lnTo>
                    <a:pt x="26218" y="3578"/>
                  </a:lnTo>
                  <a:lnTo>
                    <a:pt x="26009" y="3620"/>
                  </a:lnTo>
                  <a:lnTo>
                    <a:pt x="25862" y="3704"/>
                  </a:lnTo>
                  <a:lnTo>
                    <a:pt x="25569" y="3976"/>
                  </a:lnTo>
                  <a:lnTo>
                    <a:pt x="25527" y="3997"/>
                  </a:lnTo>
                  <a:lnTo>
                    <a:pt x="25444" y="3913"/>
                  </a:lnTo>
                  <a:lnTo>
                    <a:pt x="25276" y="3892"/>
                  </a:lnTo>
                  <a:lnTo>
                    <a:pt x="25172" y="3913"/>
                  </a:lnTo>
                  <a:lnTo>
                    <a:pt x="25130" y="3871"/>
                  </a:lnTo>
                  <a:lnTo>
                    <a:pt x="25004" y="3871"/>
                  </a:lnTo>
                  <a:lnTo>
                    <a:pt x="25004" y="3892"/>
                  </a:lnTo>
                  <a:lnTo>
                    <a:pt x="24879" y="4792"/>
                  </a:lnTo>
                  <a:lnTo>
                    <a:pt x="24900" y="4959"/>
                  </a:lnTo>
                  <a:lnTo>
                    <a:pt x="24858" y="5148"/>
                  </a:lnTo>
                  <a:lnTo>
                    <a:pt x="24879" y="5252"/>
                  </a:lnTo>
                  <a:lnTo>
                    <a:pt x="24795" y="5524"/>
                  </a:lnTo>
                  <a:lnTo>
                    <a:pt x="24900" y="5692"/>
                  </a:lnTo>
                  <a:lnTo>
                    <a:pt x="25172" y="5838"/>
                  </a:lnTo>
                  <a:lnTo>
                    <a:pt x="25339" y="5671"/>
                  </a:lnTo>
                  <a:lnTo>
                    <a:pt x="25569" y="5671"/>
                  </a:lnTo>
                  <a:lnTo>
                    <a:pt x="25841" y="5734"/>
                  </a:lnTo>
                  <a:lnTo>
                    <a:pt x="25946" y="5838"/>
                  </a:lnTo>
                  <a:lnTo>
                    <a:pt x="26072" y="5629"/>
                  </a:lnTo>
                  <a:lnTo>
                    <a:pt x="26072" y="5483"/>
                  </a:lnTo>
                  <a:lnTo>
                    <a:pt x="26072" y="5378"/>
                  </a:lnTo>
                  <a:lnTo>
                    <a:pt x="26239" y="5336"/>
                  </a:lnTo>
                  <a:lnTo>
                    <a:pt x="26281" y="5273"/>
                  </a:lnTo>
                  <a:lnTo>
                    <a:pt x="26553" y="5357"/>
                  </a:lnTo>
                  <a:lnTo>
                    <a:pt x="26699" y="5545"/>
                  </a:lnTo>
                  <a:lnTo>
                    <a:pt x="26908" y="5734"/>
                  </a:lnTo>
                  <a:lnTo>
                    <a:pt x="27076" y="5943"/>
                  </a:lnTo>
                  <a:lnTo>
                    <a:pt x="27285" y="6089"/>
                  </a:lnTo>
                  <a:lnTo>
                    <a:pt x="27306" y="6194"/>
                  </a:lnTo>
                  <a:lnTo>
                    <a:pt x="27327" y="6278"/>
                  </a:lnTo>
                  <a:lnTo>
                    <a:pt x="27327" y="6382"/>
                  </a:lnTo>
                  <a:lnTo>
                    <a:pt x="27285" y="6424"/>
                  </a:lnTo>
                  <a:lnTo>
                    <a:pt x="27285" y="6508"/>
                  </a:lnTo>
                  <a:lnTo>
                    <a:pt x="27264" y="6591"/>
                  </a:lnTo>
                  <a:lnTo>
                    <a:pt x="27139" y="6571"/>
                  </a:lnTo>
                  <a:lnTo>
                    <a:pt x="27097" y="6508"/>
                  </a:lnTo>
                  <a:lnTo>
                    <a:pt x="26992" y="6529"/>
                  </a:lnTo>
                  <a:lnTo>
                    <a:pt x="26908" y="6591"/>
                  </a:lnTo>
                  <a:lnTo>
                    <a:pt x="26762" y="6508"/>
                  </a:lnTo>
                  <a:lnTo>
                    <a:pt x="26657" y="6529"/>
                  </a:lnTo>
                  <a:lnTo>
                    <a:pt x="26553" y="6675"/>
                  </a:lnTo>
                  <a:lnTo>
                    <a:pt x="26385" y="6801"/>
                  </a:lnTo>
                  <a:lnTo>
                    <a:pt x="26323" y="6843"/>
                  </a:lnTo>
                  <a:lnTo>
                    <a:pt x="26218" y="6780"/>
                  </a:lnTo>
                  <a:lnTo>
                    <a:pt x="26155" y="6801"/>
                  </a:lnTo>
                  <a:lnTo>
                    <a:pt x="26155" y="6905"/>
                  </a:lnTo>
                  <a:lnTo>
                    <a:pt x="26092" y="6947"/>
                  </a:lnTo>
                  <a:lnTo>
                    <a:pt x="26030" y="6989"/>
                  </a:lnTo>
                  <a:lnTo>
                    <a:pt x="25967" y="6947"/>
                  </a:lnTo>
                  <a:lnTo>
                    <a:pt x="25925" y="7031"/>
                  </a:lnTo>
                  <a:lnTo>
                    <a:pt x="25820" y="7198"/>
                  </a:lnTo>
                  <a:lnTo>
                    <a:pt x="25800" y="7366"/>
                  </a:lnTo>
                  <a:lnTo>
                    <a:pt x="25800" y="7470"/>
                  </a:lnTo>
                  <a:lnTo>
                    <a:pt x="25737" y="7554"/>
                  </a:lnTo>
                  <a:lnTo>
                    <a:pt x="25611" y="7575"/>
                  </a:lnTo>
                  <a:lnTo>
                    <a:pt x="25381" y="7763"/>
                  </a:lnTo>
                  <a:lnTo>
                    <a:pt x="25214" y="7763"/>
                  </a:lnTo>
                  <a:lnTo>
                    <a:pt x="25088" y="7742"/>
                  </a:lnTo>
                  <a:lnTo>
                    <a:pt x="25004" y="7784"/>
                  </a:lnTo>
                  <a:lnTo>
                    <a:pt x="24900" y="7993"/>
                  </a:lnTo>
                  <a:lnTo>
                    <a:pt x="24795" y="8077"/>
                  </a:lnTo>
                  <a:lnTo>
                    <a:pt x="24670" y="8182"/>
                  </a:lnTo>
                  <a:lnTo>
                    <a:pt x="24586" y="8265"/>
                  </a:lnTo>
                  <a:lnTo>
                    <a:pt x="24565" y="8370"/>
                  </a:lnTo>
                  <a:lnTo>
                    <a:pt x="24502" y="8370"/>
                  </a:lnTo>
                  <a:lnTo>
                    <a:pt x="24377" y="8307"/>
                  </a:lnTo>
                  <a:lnTo>
                    <a:pt x="24251" y="8286"/>
                  </a:lnTo>
                  <a:lnTo>
                    <a:pt x="24063" y="8203"/>
                  </a:lnTo>
                  <a:lnTo>
                    <a:pt x="23937" y="8140"/>
                  </a:lnTo>
                  <a:lnTo>
                    <a:pt x="23770" y="8098"/>
                  </a:lnTo>
                  <a:lnTo>
                    <a:pt x="23561" y="8161"/>
                  </a:lnTo>
                  <a:lnTo>
                    <a:pt x="23435" y="8265"/>
                  </a:lnTo>
                  <a:lnTo>
                    <a:pt x="23331" y="8391"/>
                  </a:lnTo>
                  <a:lnTo>
                    <a:pt x="23331" y="8621"/>
                  </a:lnTo>
                  <a:lnTo>
                    <a:pt x="23351" y="8768"/>
                  </a:lnTo>
                  <a:lnTo>
                    <a:pt x="23331" y="8830"/>
                  </a:lnTo>
                  <a:lnTo>
                    <a:pt x="23603" y="9019"/>
                  </a:lnTo>
                  <a:lnTo>
                    <a:pt x="23833" y="9144"/>
                  </a:lnTo>
                  <a:lnTo>
                    <a:pt x="23833" y="9228"/>
                  </a:lnTo>
                  <a:lnTo>
                    <a:pt x="23770" y="9332"/>
                  </a:lnTo>
                  <a:lnTo>
                    <a:pt x="23707" y="9437"/>
                  </a:lnTo>
                  <a:lnTo>
                    <a:pt x="23435" y="9730"/>
                  </a:lnTo>
                  <a:lnTo>
                    <a:pt x="23310" y="9960"/>
                  </a:lnTo>
                  <a:lnTo>
                    <a:pt x="23226" y="10169"/>
                  </a:lnTo>
                  <a:lnTo>
                    <a:pt x="23121" y="10169"/>
                  </a:lnTo>
                  <a:lnTo>
                    <a:pt x="22933" y="10232"/>
                  </a:lnTo>
                  <a:lnTo>
                    <a:pt x="22807" y="10232"/>
                  </a:lnTo>
                  <a:lnTo>
                    <a:pt x="22661" y="10337"/>
                  </a:lnTo>
                  <a:lnTo>
                    <a:pt x="22494" y="10462"/>
                  </a:lnTo>
                  <a:lnTo>
                    <a:pt x="22347" y="10462"/>
                  </a:lnTo>
                  <a:lnTo>
                    <a:pt x="22096" y="10483"/>
                  </a:lnTo>
                  <a:lnTo>
                    <a:pt x="21908" y="10546"/>
                  </a:lnTo>
                  <a:lnTo>
                    <a:pt x="21740" y="10588"/>
                  </a:lnTo>
                  <a:lnTo>
                    <a:pt x="21322" y="10755"/>
                  </a:lnTo>
                  <a:lnTo>
                    <a:pt x="21008" y="10860"/>
                  </a:lnTo>
                  <a:lnTo>
                    <a:pt x="20841" y="11027"/>
                  </a:lnTo>
                  <a:lnTo>
                    <a:pt x="20590" y="11216"/>
                  </a:lnTo>
                  <a:lnTo>
                    <a:pt x="20485" y="11320"/>
                  </a:lnTo>
                  <a:lnTo>
                    <a:pt x="20338" y="11320"/>
                  </a:lnTo>
                  <a:lnTo>
                    <a:pt x="20192" y="11278"/>
                  </a:lnTo>
                  <a:lnTo>
                    <a:pt x="20192" y="11216"/>
                  </a:lnTo>
                  <a:lnTo>
                    <a:pt x="20171" y="11111"/>
                  </a:lnTo>
                  <a:lnTo>
                    <a:pt x="19899" y="11195"/>
                  </a:lnTo>
                  <a:lnTo>
                    <a:pt x="19732" y="11216"/>
                  </a:lnTo>
                  <a:lnTo>
                    <a:pt x="19522" y="11111"/>
                  </a:lnTo>
                  <a:lnTo>
                    <a:pt x="19355" y="11090"/>
                  </a:lnTo>
                  <a:lnTo>
                    <a:pt x="18999" y="10965"/>
                  </a:lnTo>
                  <a:lnTo>
                    <a:pt x="18623" y="10797"/>
                  </a:lnTo>
                  <a:lnTo>
                    <a:pt x="18413" y="10609"/>
                  </a:lnTo>
                  <a:lnTo>
                    <a:pt x="18288" y="10588"/>
                  </a:lnTo>
                  <a:lnTo>
                    <a:pt x="17869" y="10567"/>
                  </a:lnTo>
                  <a:lnTo>
                    <a:pt x="17493" y="10567"/>
                  </a:lnTo>
                  <a:lnTo>
                    <a:pt x="17430" y="10546"/>
                  </a:lnTo>
                  <a:lnTo>
                    <a:pt x="17367" y="10588"/>
                  </a:lnTo>
                  <a:lnTo>
                    <a:pt x="17325" y="10651"/>
                  </a:lnTo>
                  <a:lnTo>
                    <a:pt x="17137" y="10713"/>
                  </a:lnTo>
                  <a:lnTo>
                    <a:pt x="16865" y="10755"/>
                  </a:lnTo>
                  <a:lnTo>
                    <a:pt x="16384" y="10693"/>
                  </a:lnTo>
                  <a:lnTo>
                    <a:pt x="16028" y="10713"/>
                  </a:lnTo>
                  <a:lnTo>
                    <a:pt x="15777" y="10693"/>
                  </a:lnTo>
                  <a:lnTo>
                    <a:pt x="15547" y="10713"/>
                  </a:lnTo>
                  <a:lnTo>
                    <a:pt x="15442" y="10755"/>
                  </a:lnTo>
                  <a:lnTo>
                    <a:pt x="15338" y="10713"/>
                  </a:lnTo>
                  <a:lnTo>
                    <a:pt x="15191" y="10462"/>
                  </a:lnTo>
                  <a:lnTo>
                    <a:pt x="15149" y="10337"/>
                  </a:lnTo>
                  <a:lnTo>
                    <a:pt x="15024" y="10169"/>
                  </a:lnTo>
                  <a:lnTo>
                    <a:pt x="14919" y="10044"/>
                  </a:lnTo>
                  <a:lnTo>
                    <a:pt x="14856" y="9877"/>
                  </a:lnTo>
                  <a:lnTo>
                    <a:pt x="14856" y="9814"/>
                  </a:lnTo>
                  <a:lnTo>
                    <a:pt x="14752" y="9709"/>
                  </a:lnTo>
                  <a:lnTo>
                    <a:pt x="14668" y="9667"/>
                  </a:lnTo>
                  <a:lnTo>
                    <a:pt x="14626" y="9667"/>
                  </a:lnTo>
                  <a:lnTo>
                    <a:pt x="14584" y="9604"/>
                  </a:lnTo>
                  <a:lnTo>
                    <a:pt x="14564" y="9500"/>
                  </a:lnTo>
                  <a:lnTo>
                    <a:pt x="14333" y="9500"/>
                  </a:lnTo>
                  <a:lnTo>
                    <a:pt x="14187" y="9416"/>
                  </a:lnTo>
                  <a:lnTo>
                    <a:pt x="13978" y="9249"/>
                  </a:lnTo>
                  <a:lnTo>
                    <a:pt x="13873" y="9249"/>
                  </a:lnTo>
                  <a:lnTo>
                    <a:pt x="13768" y="9228"/>
                  </a:lnTo>
                  <a:lnTo>
                    <a:pt x="13706" y="9186"/>
                  </a:lnTo>
                  <a:lnTo>
                    <a:pt x="13517" y="9040"/>
                  </a:lnTo>
                  <a:lnTo>
                    <a:pt x="13141" y="8977"/>
                  </a:lnTo>
                  <a:lnTo>
                    <a:pt x="13099" y="8977"/>
                  </a:lnTo>
                  <a:lnTo>
                    <a:pt x="13057" y="9019"/>
                  </a:lnTo>
                  <a:lnTo>
                    <a:pt x="12890" y="9019"/>
                  </a:lnTo>
                  <a:lnTo>
                    <a:pt x="12639" y="9040"/>
                  </a:lnTo>
                  <a:lnTo>
                    <a:pt x="12053" y="8914"/>
                  </a:lnTo>
                  <a:lnTo>
                    <a:pt x="11948" y="8830"/>
                  </a:lnTo>
                  <a:lnTo>
                    <a:pt x="11823" y="8663"/>
                  </a:lnTo>
                  <a:lnTo>
                    <a:pt x="11802" y="8558"/>
                  </a:lnTo>
                  <a:lnTo>
                    <a:pt x="11802" y="8475"/>
                  </a:lnTo>
                  <a:lnTo>
                    <a:pt x="11823" y="8412"/>
                  </a:lnTo>
                  <a:lnTo>
                    <a:pt x="11906" y="8349"/>
                  </a:lnTo>
                  <a:lnTo>
                    <a:pt x="11948" y="8244"/>
                  </a:lnTo>
                  <a:lnTo>
                    <a:pt x="11885" y="8161"/>
                  </a:lnTo>
                  <a:lnTo>
                    <a:pt x="11843" y="8035"/>
                  </a:lnTo>
                  <a:lnTo>
                    <a:pt x="11885" y="7952"/>
                  </a:lnTo>
                  <a:lnTo>
                    <a:pt x="11885" y="7826"/>
                  </a:lnTo>
                  <a:lnTo>
                    <a:pt x="11823" y="7763"/>
                  </a:lnTo>
                  <a:lnTo>
                    <a:pt x="11739" y="7638"/>
                  </a:lnTo>
                  <a:lnTo>
                    <a:pt x="11676" y="7575"/>
                  </a:lnTo>
                  <a:lnTo>
                    <a:pt x="11592" y="7533"/>
                  </a:lnTo>
                  <a:lnTo>
                    <a:pt x="11530" y="7428"/>
                  </a:lnTo>
                  <a:lnTo>
                    <a:pt x="11488" y="7345"/>
                  </a:lnTo>
                  <a:lnTo>
                    <a:pt x="11446" y="7240"/>
                  </a:lnTo>
                  <a:lnTo>
                    <a:pt x="11425" y="7136"/>
                  </a:lnTo>
                  <a:lnTo>
                    <a:pt x="11383" y="7052"/>
                  </a:lnTo>
                  <a:lnTo>
                    <a:pt x="11279" y="6989"/>
                  </a:lnTo>
                  <a:lnTo>
                    <a:pt x="11195" y="6947"/>
                  </a:lnTo>
                  <a:lnTo>
                    <a:pt x="11153" y="6884"/>
                  </a:lnTo>
                  <a:lnTo>
                    <a:pt x="11069" y="6843"/>
                  </a:lnTo>
                  <a:lnTo>
                    <a:pt x="10965" y="6843"/>
                  </a:lnTo>
                  <a:lnTo>
                    <a:pt x="10902" y="6905"/>
                  </a:lnTo>
                  <a:lnTo>
                    <a:pt x="10860" y="6926"/>
                  </a:lnTo>
                  <a:lnTo>
                    <a:pt x="10776" y="6905"/>
                  </a:lnTo>
                  <a:lnTo>
                    <a:pt x="10693" y="6801"/>
                  </a:lnTo>
                  <a:lnTo>
                    <a:pt x="10672" y="6738"/>
                  </a:lnTo>
                  <a:lnTo>
                    <a:pt x="10567" y="6738"/>
                  </a:lnTo>
                  <a:lnTo>
                    <a:pt x="10442" y="6801"/>
                  </a:lnTo>
                  <a:lnTo>
                    <a:pt x="10400" y="6843"/>
                  </a:lnTo>
                  <a:lnTo>
                    <a:pt x="10379" y="6926"/>
                  </a:lnTo>
                  <a:lnTo>
                    <a:pt x="10337" y="6926"/>
                  </a:lnTo>
                  <a:lnTo>
                    <a:pt x="10211" y="6843"/>
                  </a:lnTo>
                  <a:lnTo>
                    <a:pt x="10170" y="6780"/>
                  </a:lnTo>
                  <a:lnTo>
                    <a:pt x="10170" y="6717"/>
                  </a:lnTo>
                  <a:lnTo>
                    <a:pt x="10107" y="6633"/>
                  </a:lnTo>
                  <a:lnTo>
                    <a:pt x="10002" y="6571"/>
                  </a:lnTo>
                  <a:lnTo>
                    <a:pt x="9877" y="6466"/>
                  </a:lnTo>
                  <a:lnTo>
                    <a:pt x="9835" y="6424"/>
                  </a:lnTo>
                  <a:lnTo>
                    <a:pt x="9751" y="6382"/>
                  </a:lnTo>
                  <a:lnTo>
                    <a:pt x="9730" y="6299"/>
                  </a:lnTo>
                  <a:lnTo>
                    <a:pt x="9730" y="6215"/>
                  </a:lnTo>
                  <a:lnTo>
                    <a:pt x="9709" y="6173"/>
                  </a:lnTo>
                  <a:lnTo>
                    <a:pt x="9688" y="6173"/>
                  </a:lnTo>
                  <a:lnTo>
                    <a:pt x="9688" y="6215"/>
                  </a:lnTo>
                  <a:lnTo>
                    <a:pt x="9646" y="6215"/>
                  </a:lnTo>
                  <a:lnTo>
                    <a:pt x="9605" y="6152"/>
                  </a:lnTo>
                  <a:lnTo>
                    <a:pt x="9584" y="6110"/>
                  </a:lnTo>
                  <a:lnTo>
                    <a:pt x="9584" y="5985"/>
                  </a:lnTo>
                  <a:lnTo>
                    <a:pt x="9542" y="5943"/>
                  </a:lnTo>
                  <a:lnTo>
                    <a:pt x="9521" y="5943"/>
                  </a:lnTo>
                  <a:lnTo>
                    <a:pt x="9395" y="5880"/>
                  </a:lnTo>
                  <a:lnTo>
                    <a:pt x="9312" y="5880"/>
                  </a:lnTo>
                  <a:lnTo>
                    <a:pt x="9333" y="5901"/>
                  </a:lnTo>
                  <a:lnTo>
                    <a:pt x="9228" y="6006"/>
                  </a:lnTo>
                  <a:lnTo>
                    <a:pt x="9123" y="6068"/>
                  </a:lnTo>
                  <a:lnTo>
                    <a:pt x="8998" y="6215"/>
                  </a:lnTo>
                  <a:lnTo>
                    <a:pt x="8977" y="6319"/>
                  </a:lnTo>
                  <a:lnTo>
                    <a:pt x="9019" y="6382"/>
                  </a:lnTo>
                  <a:lnTo>
                    <a:pt x="8956" y="6508"/>
                  </a:lnTo>
                  <a:lnTo>
                    <a:pt x="8768" y="6571"/>
                  </a:lnTo>
                  <a:lnTo>
                    <a:pt x="8684" y="6633"/>
                  </a:lnTo>
                  <a:lnTo>
                    <a:pt x="8663" y="6780"/>
                  </a:lnTo>
                  <a:lnTo>
                    <a:pt x="8663" y="7010"/>
                  </a:lnTo>
                  <a:lnTo>
                    <a:pt x="8768" y="7240"/>
                  </a:lnTo>
                  <a:lnTo>
                    <a:pt x="8872" y="7408"/>
                  </a:lnTo>
                  <a:lnTo>
                    <a:pt x="8872" y="7470"/>
                  </a:lnTo>
                  <a:lnTo>
                    <a:pt x="8705" y="7638"/>
                  </a:lnTo>
                  <a:lnTo>
                    <a:pt x="8579" y="7680"/>
                  </a:lnTo>
                  <a:lnTo>
                    <a:pt x="8496" y="7784"/>
                  </a:lnTo>
                  <a:lnTo>
                    <a:pt x="8433" y="7826"/>
                  </a:lnTo>
                  <a:lnTo>
                    <a:pt x="8349" y="7826"/>
                  </a:lnTo>
                  <a:lnTo>
                    <a:pt x="8307" y="7742"/>
                  </a:lnTo>
                  <a:lnTo>
                    <a:pt x="8245" y="7742"/>
                  </a:lnTo>
                  <a:lnTo>
                    <a:pt x="8014" y="7784"/>
                  </a:lnTo>
                  <a:lnTo>
                    <a:pt x="7847" y="7763"/>
                  </a:lnTo>
                  <a:lnTo>
                    <a:pt x="7638" y="7680"/>
                  </a:lnTo>
                  <a:lnTo>
                    <a:pt x="7429" y="7680"/>
                  </a:lnTo>
                  <a:lnTo>
                    <a:pt x="7387" y="7952"/>
                  </a:lnTo>
                  <a:lnTo>
                    <a:pt x="7324" y="8098"/>
                  </a:lnTo>
                  <a:lnTo>
                    <a:pt x="7324" y="8244"/>
                  </a:lnTo>
                  <a:lnTo>
                    <a:pt x="7261" y="8579"/>
                  </a:lnTo>
                  <a:lnTo>
                    <a:pt x="7261" y="8830"/>
                  </a:lnTo>
                  <a:lnTo>
                    <a:pt x="7240" y="8914"/>
                  </a:lnTo>
                  <a:lnTo>
                    <a:pt x="7303" y="8977"/>
                  </a:lnTo>
                  <a:lnTo>
                    <a:pt x="7429" y="9019"/>
                  </a:lnTo>
                  <a:lnTo>
                    <a:pt x="7387" y="9144"/>
                  </a:lnTo>
                  <a:lnTo>
                    <a:pt x="7387" y="9228"/>
                  </a:lnTo>
                  <a:lnTo>
                    <a:pt x="7303" y="9228"/>
                  </a:lnTo>
                  <a:lnTo>
                    <a:pt x="7219" y="9291"/>
                  </a:lnTo>
                  <a:lnTo>
                    <a:pt x="7136" y="9291"/>
                  </a:lnTo>
                  <a:lnTo>
                    <a:pt x="7073" y="9228"/>
                  </a:lnTo>
                  <a:lnTo>
                    <a:pt x="6989" y="9249"/>
                  </a:lnTo>
                  <a:lnTo>
                    <a:pt x="6864" y="9291"/>
                  </a:lnTo>
                  <a:lnTo>
                    <a:pt x="6592" y="9332"/>
                  </a:lnTo>
                  <a:lnTo>
                    <a:pt x="6445" y="9416"/>
                  </a:lnTo>
                  <a:lnTo>
                    <a:pt x="6341" y="9416"/>
                  </a:lnTo>
                  <a:lnTo>
                    <a:pt x="6278" y="9353"/>
                  </a:lnTo>
                  <a:lnTo>
                    <a:pt x="6173" y="9416"/>
                  </a:lnTo>
                  <a:lnTo>
                    <a:pt x="6069" y="9521"/>
                  </a:lnTo>
                  <a:lnTo>
                    <a:pt x="6069" y="9604"/>
                  </a:lnTo>
                  <a:lnTo>
                    <a:pt x="6173" y="9667"/>
                  </a:lnTo>
                  <a:lnTo>
                    <a:pt x="6341" y="9646"/>
                  </a:lnTo>
                  <a:lnTo>
                    <a:pt x="6466" y="9667"/>
                  </a:lnTo>
                  <a:lnTo>
                    <a:pt x="6466" y="9730"/>
                  </a:lnTo>
                  <a:lnTo>
                    <a:pt x="6382" y="9814"/>
                  </a:lnTo>
                  <a:lnTo>
                    <a:pt x="6445" y="9981"/>
                  </a:lnTo>
                  <a:lnTo>
                    <a:pt x="6445" y="10065"/>
                  </a:lnTo>
                  <a:lnTo>
                    <a:pt x="6487" y="10149"/>
                  </a:lnTo>
                  <a:lnTo>
                    <a:pt x="6508" y="10253"/>
                  </a:lnTo>
                  <a:lnTo>
                    <a:pt x="6613" y="10441"/>
                  </a:lnTo>
                  <a:lnTo>
                    <a:pt x="6654" y="10546"/>
                  </a:lnTo>
                  <a:lnTo>
                    <a:pt x="6780" y="10609"/>
                  </a:lnTo>
                  <a:lnTo>
                    <a:pt x="6822" y="10860"/>
                  </a:lnTo>
                  <a:lnTo>
                    <a:pt x="6738" y="10923"/>
                  </a:lnTo>
                  <a:lnTo>
                    <a:pt x="6696" y="11027"/>
                  </a:lnTo>
                  <a:lnTo>
                    <a:pt x="6801" y="11132"/>
                  </a:lnTo>
                  <a:lnTo>
                    <a:pt x="6738" y="11174"/>
                  </a:lnTo>
                  <a:lnTo>
                    <a:pt x="6738" y="11216"/>
                  </a:lnTo>
                  <a:lnTo>
                    <a:pt x="6613" y="11299"/>
                  </a:lnTo>
                  <a:lnTo>
                    <a:pt x="6654" y="11446"/>
                  </a:lnTo>
                  <a:lnTo>
                    <a:pt x="6508" y="11509"/>
                  </a:lnTo>
                  <a:lnTo>
                    <a:pt x="6278" y="11446"/>
                  </a:lnTo>
                  <a:lnTo>
                    <a:pt x="6027" y="11174"/>
                  </a:lnTo>
                  <a:lnTo>
                    <a:pt x="5922" y="11195"/>
                  </a:lnTo>
                  <a:lnTo>
                    <a:pt x="5671" y="11090"/>
                  </a:lnTo>
                  <a:lnTo>
                    <a:pt x="5336" y="11090"/>
                  </a:lnTo>
                  <a:lnTo>
                    <a:pt x="5148" y="11132"/>
                  </a:lnTo>
                  <a:lnTo>
                    <a:pt x="4876" y="11069"/>
                  </a:lnTo>
                  <a:lnTo>
                    <a:pt x="4583" y="11132"/>
                  </a:lnTo>
                  <a:lnTo>
                    <a:pt x="4457" y="11132"/>
                  </a:lnTo>
                  <a:lnTo>
                    <a:pt x="4311" y="11111"/>
                  </a:lnTo>
                  <a:lnTo>
                    <a:pt x="4206" y="11195"/>
                  </a:lnTo>
                  <a:lnTo>
                    <a:pt x="4102" y="11237"/>
                  </a:lnTo>
                  <a:lnTo>
                    <a:pt x="3767" y="11195"/>
                  </a:lnTo>
                  <a:lnTo>
                    <a:pt x="3558" y="11132"/>
                  </a:lnTo>
                  <a:lnTo>
                    <a:pt x="3432" y="11069"/>
                  </a:lnTo>
                  <a:lnTo>
                    <a:pt x="3244" y="11069"/>
                  </a:lnTo>
                  <a:lnTo>
                    <a:pt x="3202" y="11111"/>
                  </a:lnTo>
                  <a:lnTo>
                    <a:pt x="3035" y="11090"/>
                  </a:lnTo>
                  <a:lnTo>
                    <a:pt x="2930" y="11069"/>
                  </a:lnTo>
                  <a:lnTo>
                    <a:pt x="2888" y="11111"/>
                  </a:lnTo>
                  <a:lnTo>
                    <a:pt x="2888" y="11237"/>
                  </a:lnTo>
                  <a:lnTo>
                    <a:pt x="2909" y="11383"/>
                  </a:lnTo>
                  <a:lnTo>
                    <a:pt x="2930" y="11509"/>
                  </a:lnTo>
                  <a:lnTo>
                    <a:pt x="2742" y="11550"/>
                  </a:lnTo>
                  <a:lnTo>
                    <a:pt x="2386" y="11550"/>
                  </a:lnTo>
                  <a:lnTo>
                    <a:pt x="1968" y="11509"/>
                  </a:lnTo>
                  <a:lnTo>
                    <a:pt x="1863" y="11446"/>
                  </a:lnTo>
                  <a:lnTo>
                    <a:pt x="1675" y="11425"/>
                  </a:lnTo>
                  <a:lnTo>
                    <a:pt x="1570" y="11550"/>
                  </a:lnTo>
                  <a:lnTo>
                    <a:pt x="1591" y="11613"/>
                  </a:lnTo>
                  <a:lnTo>
                    <a:pt x="1465" y="11697"/>
                  </a:lnTo>
                  <a:lnTo>
                    <a:pt x="1465" y="11739"/>
                  </a:lnTo>
                  <a:lnTo>
                    <a:pt x="1507" y="11739"/>
                  </a:lnTo>
                  <a:lnTo>
                    <a:pt x="1507" y="11864"/>
                  </a:lnTo>
                  <a:lnTo>
                    <a:pt x="1340" y="12157"/>
                  </a:lnTo>
                  <a:lnTo>
                    <a:pt x="1256" y="12283"/>
                  </a:lnTo>
                  <a:lnTo>
                    <a:pt x="1361" y="12366"/>
                  </a:lnTo>
                  <a:lnTo>
                    <a:pt x="1633" y="12450"/>
                  </a:lnTo>
                  <a:lnTo>
                    <a:pt x="1737" y="12555"/>
                  </a:lnTo>
                  <a:lnTo>
                    <a:pt x="1842" y="12576"/>
                  </a:lnTo>
                  <a:lnTo>
                    <a:pt x="1947" y="12471"/>
                  </a:lnTo>
                  <a:lnTo>
                    <a:pt x="1947" y="12325"/>
                  </a:lnTo>
                  <a:lnTo>
                    <a:pt x="2009" y="12325"/>
                  </a:lnTo>
                  <a:lnTo>
                    <a:pt x="2302" y="12555"/>
                  </a:lnTo>
                  <a:lnTo>
                    <a:pt x="2323" y="12659"/>
                  </a:lnTo>
                  <a:lnTo>
                    <a:pt x="2177" y="12848"/>
                  </a:lnTo>
                  <a:lnTo>
                    <a:pt x="1968" y="12848"/>
                  </a:lnTo>
                  <a:lnTo>
                    <a:pt x="1675" y="12890"/>
                  </a:lnTo>
                  <a:lnTo>
                    <a:pt x="1654" y="12785"/>
                  </a:lnTo>
                  <a:lnTo>
                    <a:pt x="1507" y="12659"/>
                  </a:lnTo>
                  <a:lnTo>
                    <a:pt x="1340" y="12869"/>
                  </a:lnTo>
                  <a:lnTo>
                    <a:pt x="1235" y="12848"/>
                  </a:lnTo>
                  <a:lnTo>
                    <a:pt x="1068" y="12973"/>
                  </a:lnTo>
                  <a:lnTo>
                    <a:pt x="921" y="13015"/>
                  </a:lnTo>
                  <a:lnTo>
                    <a:pt x="921" y="13162"/>
                  </a:lnTo>
                  <a:lnTo>
                    <a:pt x="1110" y="13224"/>
                  </a:lnTo>
                  <a:lnTo>
                    <a:pt x="1068" y="13371"/>
                  </a:lnTo>
                  <a:lnTo>
                    <a:pt x="900" y="13434"/>
                  </a:lnTo>
                  <a:lnTo>
                    <a:pt x="628" y="13496"/>
                  </a:lnTo>
                  <a:lnTo>
                    <a:pt x="691" y="13538"/>
                  </a:lnTo>
                  <a:lnTo>
                    <a:pt x="733" y="13622"/>
                  </a:lnTo>
                  <a:lnTo>
                    <a:pt x="503" y="13706"/>
                  </a:lnTo>
                  <a:lnTo>
                    <a:pt x="503" y="13831"/>
                  </a:lnTo>
                  <a:lnTo>
                    <a:pt x="398" y="13852"/>
                  </a:lnTo>
                  <a:lnTo>
                    <a:pt x="126" y="13831"/>
                  </a:lnTo>
                  <a:lnTo>
                    <a:pt x="1" y="13936"/>
                  </a:lnTo>
                  <a:lnTo>
                    <a:pt x="1" y="14103"/>
                  </a:lnTo>
                  <a:lnTo>
                    <a:pt x="168" y="14333"/>
                  </a:lnTo>
                  <a:lnTo>
                    <a:pt x="273" y="14270"/>
                  </a:lnTo>
                  <a:lnTo>
                    <a:pt x="419" y="14250"/>
                  </a:lnTo>
                  <a:lnTo>
                    <a:pt x="440" y="14375"/>
                  </a:lnTo>
                  <a:lnTo>
                    <a:pt x="398" y="14522"/>
                  </a:lnTo>
                  <a:lnTo>
                    <a:pt x="461" y="14668"/>
                  </a:lnTo>
                  <a:lnTo>
                    <a:pt x="587" y="14731"/>
                  </a:lnTo>
                  <a:lnTo>
                    <a:pt x="607" y="14877"/>
                  </a:lnTo>
                  <a:lnTo>
                    <a:pt x="545" y="14940"/>
                  </a:lnTo>
                  <a:lnTo>
                    <a:pt x="419" y="15212"/>
                  </a:lnTo>
                  <a:lnTo>
                    <a:pt x="377" y="15589"/>
                  </a:lnTo>
                  <a:lnTo>
                    <a:pt x="335" y="15526"/>
                  </a:lnTo>
                  <a:lnTo>
                    <a:pt x="440" y="15693"/>
                  </a:lnTo>
                  <a:lnTo>
                    <a:pt x="545" y="15714"/>
                  </a:lnTo>
                  <a:lnTo>
                    <a:pt x="733" y="15693"/>
                  </a:lnTo>
                  <a:lnTo>
                    <a:pt x="859" y="15610"/>
                  </a:lnTo>
                  <a:lnTo>
                    <a:pt x="921" y="15526"/>
                  </a:lnTo>
                  <a:lnTo>
                    <a:pt x="984" y="15505"/>
                  </a:lnTo>
                  <a:lnTo>
                    <a:pt x="1047" y="15463"/>
                  </a:lnTo>
                  <a:lnTo>
                    <a:pt x="1110" y="15484"/>
                  </a:lnTo>
                  <a:lnTo>
                    <a:pt x="1172" y="15568"/>
                  </a:lnTo>
                  <a:lnTo>
                    <a:pt x="1361" y="15589"/>
                  </a:lnTo>
                  <a:lnTo>
                    <a:pt x="1361" y="15505"/>
                  </a:lnTo>
                  <a:lnTo>
                    <a:pt x="1319" y="15463"/>
                  </a:lnTo>
                  <a:lnTo>
                    <a:pt x="1319" y="15358"/>
                  </a:lnTo>
                  <a:lnTo>
                    <a:pt x="1444" y="15317"/>
                  </a:lnTo>
                  <a:lnTo>
                    <a:pt x="1486" y="15275"/>
                  </a:lnTo>
                  <a:lnTo>
                    <a:pt x="1549" y="15275"/>
                  </a:lnTo>
                  <a:lnTo>
                    <a:pt x="1570" y="15317"/>
                  </a:lnTo>
                  <a:lnTo>
                    <a:pt x="1695" y="15317"/>
                  </a:lnTo>
                  <a:lnTo>
                    <a:pt x="1779" y="15191"/>
                  </a:lnTo>
                  <a:lnTo>
                    <a:pt x="1758" y="15045"/>
                  </a:lnTo>
                  <a:lnTo>
                    <a:pt x="1779" y="14961"/>
                  </a:lnTo>
                  <a:lnTo>
                    <a:pt x="1863" y="14898"/>
                  </a:lnTo>
                  <a:lnTo>
                    <a:pt x="1884" y="14731"/>
                  </a:lnTo>
                  <a:lnTo>
                    <a:pt x="1947" y="14626"/>
                  </a:lnTo>
                  <a:lnTo>
                    <a:pt x="2072" y="14626"/>
                  </a:lnTo>
                  <a:lnTo>
                    <a:pt x="2177" y="14689"/>
                  </a:lnTo>
                  <a:lnTo>
                    <a:pt x="2281" y="14752"/>
                  </a:lnTo>
                  <a:lnTo>
                    <a:pt x="2281" y="14835"/>
                  </a:lnTo>
                  <a:lnTo>
                    <a:pt x="2260" y="14982"/>
                  </a:lnTo>
                  <a:lnTo>
                    <a:pt x="2281" y="15086"/>
                  </a:lnTo>
                  <a:lnTo>
                    <a:pt x="2386" y="15086"/>
                  </a:lnTo>
                  <a:lnTo>
                    <a:pt x="2428" y="15191"/>
                  </a:lnTo>
                  <a:lnTo>
                    <a:pt x="2407" y="15317"/>
                  </a:lnTo>
                  <a:lnTo>
                    <a:pt x="2428" y="15463"/>
                  </a:lnTo>
                  <a:lnTo>
                    <a:pt x="2428" y="15672"/>
                  </a:lnTo>
                  <a:lnTo>
                    <a:pt x="2532" y="15798"/>
                  </a:lnTo>
                  <a:lnTo>
                    <a:pt x="2532" y="15882"/>
                  </a:lnTo>
                  <a:lnTo>
                    <a:pt x="2637" y="15903"/>
                  </a:lnTo>
                  <a:lnTo>
                    <a:pt x="2784" y="15903"/>
                  </a:lnTo>
                  <a:lnTo>
                    <a:pt x="2888" y="15819"/>
                  </a:lnTo>
                  <a:lnTo>
                    <a:pt x="2909" y="15777"/>
                  </a:lnTo>
                  <a:lnTo>
                    <a:pt x="3076" y="15693"/>
                  </a:lnTo>
                  <a:lnTo>
                    <a:pt x="3202" y="15610"/>
                  </a:lnTo>
                  <a:lnTo>
                    <a:pt x="3223" y="15484"/>
                  </a:lnTo>
                  <a:lnTo>
                    <a:pt x="3307" y="15421"/>
                  </a:lnTo>
                  <a:lnTo>
                    <a:pt x="3558" y="15275"/>
                  </a:lnTo>
                  <a:lnTo>
                    <a:pt x="3725" y="15212"/>
                  </a:lnTo>
                  <a:lnTo>
                    <a:pt x="3746" y="15358"/>
                  </a:lnTo>
                  <a:lnTo>
                    <a:pt x="3976" y="15317"/>
                  </a:lnTo>
                  <a:lnTo>
                    <a:pt x="4039" y="15212"/>
                  </a:lnTo>
                  <a:lnTo>
                    <a:pt x="4290" y="15212"/>
                  </a:lnTo>
                  <a:lnTo>
                    <a:pt x="4311" y="15317"/>
                  </a:lnTo>
                  <a:lnTo>
                    <a:pt x="4123" y="15484"/>
                  </a:lnTo>
                  <a:lnTo>
                    <a:pt x="4248" y="15505"/>
                  </a:lnTo>
                  <a:lnTo>
                    <a:pt x="4290" y="15463"/>
                  </a:lnTo>
                  <a:lnTo>
                    <a:pt x="4374" y="15463"/>
                  </a:lnTo>
                  <a:lnTo>
                    <a:pt x="4478" y="15526"/>
                  </a:lnTo>
                  <a:lnTo>
                    <a:pt x="4520" y="15505"/>
                  </a:lnTo>
                  <a:lnTo>
                    <a:pt x="4625" y="15505"/>
                  </a:lnTo>
                  <a:lnTo>
                    <a:pt x="4688" y="15463"/>
                  </a:lnTo>
                  <a:lnTo>
                    <a:pt x="4729" y="15400"/>
                  </a:lnTo>
                  <a:lnTo>
                    <a:pt x="4813" y="15400"/>
                  </a:lnTo>
                  <a:lnTo>
                    <a:pt x="4897" y="15484"/>
                  </a:lnTo>
                  <a:lnTo>
                    <a:pt x="4981" y="15672"/>
                  </a:lnTo>
                  <a:lnTo>
                    <a:pt x="5232" y="16049"/>
                  </a:lnTo>
                  <a:lnTo>
                    <a:pt x="5357" y="16133"/>
                  </a:lnTo>
                  <a:lnTo>
                    <a:pt x="5399" y="16300"/>
                  </a:lnTo>
                  <a:lnTo>
                    <a:pt x="5462" y="16363"/>
                  </a:lnTo>
                  <a:lnTo>
                    <a:pt x="5545" y="16447"/>
                  </a:lnTo>
                  <a:lnTo>
                    <a:pt x="5776" y="16467"/>
                  </a:lnTo>
                  <a:lnTo>
                    <a:pt x="5985" y="16467"/>
                  </a:lnTo>
                  <a:lnTo>
                    <a:pt x="6089" y="16509"/>
                  </a:lnTo>
                  <a:lnTo>
                    <a:pt x="6131" y="16635"/>
                  </a:lnTo>
                  <a:lnTo>
                    <a:pt x="6361" y="16719"/>
                  </a:lnTo>
                  <a:lnTo>
                    <a:pt x="6550" y="16823"/>
                  </a:lnTo>
                  <a:lnTo>
                    <a:pt x="6654" y="17095"/>
                  </a:lnTo>
                  <a:lnTo>
                    <a:pt x="6801" y="17263"/>
                  </a:lnTo>
                  <a:lnTo>
                    <a:pt x="6989" y="17367"/>
                  </a:lnTo>
                  <a:lnTo>
                    <a:pt x="7073" y="17514"/>
                  </a:lnTo>
                  <a:lnTo>
                    <a:pt x="7073" y="17786"/>
                  </a:lnTo>
                  <a:lnTo>
                    <a:pt x="7177" y="18037"/>
                  </a:lnTo>
                  <a:lnTo>
                    <a:pt x="7324" y="18079"/>
                  </a:lnTo>
                  <a:lnTo>
                    <a:pt x="7387" y="18330"/>
                  </a:lnTo>
                  <a:lnTo>
                    <a:pt x="7429" y="18539"/>
                  </a:lnTo>
                  <a:lnTo>
                    <a:pt x="7345" y="18664"/>
                  </a:lnTo>
                  <a:lnTo>
                    <a:pt x="7324" y="18602"/>
                  </a:lnTo>
                  <a:lnTo>
                    <a:pt x="7219" y="18539"/>
                  </a:lnTo>
                  <a:lnTo>
                    <a:pt x="7073" y="18727"/>
                  </a:lnTo>
                  <a:lnTo>
                    <a:pt x="7094" y="18811"/>
                  </a:lnTo>
                  <a:lnTo>
                    <a:pt x="7115" y="18874"/>
                  </a:lnTo>
                  <a:lnTo>
                    <a:pt x="7261" y="18957"/>
                  </a:lnTo>
                  <a:lnTo>
                    <a:pt x="7240" y="19188"/>
                  </a:lnTo>
                  <a:lnTo>
                    <a:pt x="7303" y="19292"/>
                  </a:lnTo>
                  <a:lnTo>
                    <a:pt x="7261" y="19376"/>
                  </a:lnTo>
                  <a:lnTo>
                    <a:pt x="7324" y="19397"/>
                  </a:lnTo>
                  <a:lnTo>
                    <a:pt x="7408" y="19501"/>
                  </a:lnTo>
                  <a:lnTo>
                    <a:pt x="7408" y="19606"/>
                  </a:lnTo>
                  <a:lnTo>
                    <a:pt x="7449" y="19606"/>
                  </a:lnTo>
                  <a:lnTo>
                    <a:pt x="7491" y="19752"/>
                  </a:lnTo>
                  <a:lnTo>
                    <a:pt x="7617" y="19794"/>
                  </a:lnTo>
                  <a:lnTo>
                    <a:pt x="7701" y="19690"/>
                  </a:lnTo>
                  <a:lnTo>
                    <a:pt x="7826" y="19690"/>
                  </a:lnTo>
                  <a:lnTo>
                    <a:pt x="7868" y="19773"/>
                  </a:lnTo>
                  <a:lnTo>
                    <a:pt x="8014" y="19794"/>
                  </a:lnTo>
                  <a:lnTo>
                    <a:pt x="8119" y="19899"/>
                  </a:lnTo>
                  <a:lnTo>
                    <a:pt x="8182" y="19920"/>
                  </a:lnTo>
                  <a:lnTo>
                    <a:pt x="8266" y="20087"/>
                  </a:lnTo>
                  <a:lnTo>
                    <a:pt x="8370" y="20087"/>
                  </a:lnTo>
                  <a:lnTo>
                    <a:pt x="8391" y="20192"/>
                  </a:lnTo>
                  <a:lnTo>
                    <a:pt x="8433" y="20171"/>
                  </a:lnTo>
                  <a:lnTo>
                    <a:pt x="8454" y="20129"/>
                  </a:lnTo>
                  <a:lnTo>
                    <a:pt x="8600" y="20213"/>
                  </a:lnTo>
                  <a:lnTo>
                    <a:pt x="8663" y="20296"/>
                  </a:lnTo>
                  <a:lnTo>
                    <a:pt x="8768" y="20296"/>
                  </a:lnTo>
                  <a:lnTo>
                    <a:pt x="8830" y="20317"/>
                  </a:lnTo>
                  <a:lnTo>
                    <a:pt x="8893" y="20213"/>
                  </a:lnTo>
                  <a:lnTo>
                    <a:pt x="9061" y="20192"/>
                  </a:lnTo>
                  <a:lnTo>
                    <a:pt x="9270" y="20276"/>
                  </a:lnTo>
                  <a:lnTo>
                    <a:pt x="9312" y="20338"/>
                  </a:lnTo>
                  <a:lnTo>
                    <a:pt x="9437" y="20338"/>
                  </a:lnTo>
                  <a:lnTo>
                    <a:pt x="9542" y="20401"/>
                  </a:lnTo>
                  <a:lnTo>
                    <a:pt x="9709" y="20589"/>
                  </a:lnTo>
                  <a:lnTo>
                    <a:pt x="9835" y="20589"/>
                  </a:lnTo>
                  <a:lnTo>
                    <a:pt x="9960" y="20652"/>
                  </a:lnTo>
                  <a:lnTo>
                    <a:pt x="10023" y="20715"/>
                  </a:lnTo>
                  <a:lnTo>
                    <a:pt x="10128" y="20840"/>
                  </a:lnTo>
                  <a:lnTo>
                    <a:pt x="10170" y="20966"/>
                  </a:lnTo>
                  <a:lnTo>
                    <a:pt x="10232" y="20945"/>
                  </a:lnTo>
                  <a:lnTo>
                    <a:pt x="10232" y="20757"/>
                  </a:lnTo>
                  <a:lnTo>
                    <a:pt x="10316" y="20715"/>
                  </a:lnTo>
                  <a:lnTo>
                    <a:pt x="10337" y="20757"/>
                  </a:lnTo>
                  <a:lnTo>
                    <a:pt x="10462" y="20757"/>
                  </a:lnTo>
                  <a:lnTo>
                    <a:pt x="10588" y="20840"/>
                  </a:lnTo>
                  <a:lnTo>
                    <a:pt x="10588" y="21008"/>
                  </a:lnTo>
                  <a:lnTo>
                    <a:pt x="10755" y="21133"/>
                  </a:lnTo>
                  <a:lnTo>
                    <a:pt x="10923" y="21071"/>
                  </a:lnTo>
                  <a:lnTo>
                    <a:pt x="11069" y="21071"/>
                  </a:lnTo>
                  <a:lnTo>
                    <a:pt x="11048" y="21322"/>
                  </a:lnTo>
                  <a:lnTo>
                    <a:pt x="11090" y="21468"/>
                  </a:lnTo>
                  <a:lnTo>
                    <a:pt x="11195" y="21447"/>
                  </a:lnTo>
                  <a:lnTo>
                    <a:pt x="11362" y="21531"/>
                  </a:lnTo>
                  <a:lnTo>
                    <a:pt x="11425" y="21447"/>
                  </a:lnTo>
                  <a:lnTo>
                    <a:pt x="11571" y="21426"/>
                  </a:lnTo>
                  <a:lnTo>
                    <a:pt x="11676" y="21322"/>
                  </a:lnTo>
                  <a:lnTo>
                    <a:pt x="11885" y="21322"/>
                  </a:lnTo>
                  <a:lnTo>
                    <a:pt x="12011" y="21384"/>
                  </a:lnTo>
                  <a:lnTo>
                    <a:pt x="12053" y="21531"/>
                  </a:lnTo>
                  <a:lnTo>
                    <a:pt x="12220" y="21594"/>
                  </a:lnTo>
                  <a:lnTo>
                    <a:pt x="12346" y="21761"/>
                  </a:lnTo>
                  <a:lnTo>
                    <a:pt x="12429" y="21782"/>
                  </a:lnTo>
                  <a:lnTo>
                    <a:pt x="12576" y="21740"/>
                  </a:lnTo>
                  <a:lnTo>
                    <a:pt x="12639" y="21761"/>
                  </a:lnTo>
                  <a:lnTo>
                    <a:pt x="12785" y="21698"/>
                  </a:lnTo>
                  <a:lnTo>
                    <a:pt x="12931" y="21698"/>
                  </a:lnTo>
                  <a:lnTo>
                    <a:pt x="13015" y="21594"/>
                  </a:lnTo>
                  <a:lnTo>
                    <a:pt x="13162" y="21594"/>
                  </a:lnTo>
                  <a:lnTo>
                    <a:pt x="13203" y="21698"/>
                  </a:lnTo>
                  <a:lnTo>
                    <a:pt x="13245" y="21866"/>
                  </a:lnTo>
                  <a:lnTo>
                    <a:pt x="13350" y="21949"/>
                  </a:lnTo>
                  <a:lnTo>
                    <a:pt x="13475" y="21887"/>
                  </a:lnTo>
                  <a:lnTo>
                    <a:pt x="13601" y="21636"/>
                  </a:lnTo>
                  <a:lnTo>
                    <a:pt x="13873" y="21468"/>
                  </a:lnTo>
                  <a:lnTo>
                    <a:pt x="14040" y="21447"/>
                  </a:lnTo>
                  <a:lnTo>
                    <a:pt x="14124" y="21552"/>
                  </a:lnTo>
                  <a:lnTo>
                    <a:pt x="14396" y="21573"/>
                  </a:lnTo>
                  <a:lnTo>
                    <a:pt x="14501" y="21636"/>
                  </a:lnTo>
                  <a:lnTo>
                    <a:pt x="14647" y="21552"/>
                  </a:lnTo>
                  <a:lnTo>
                    <a:pt x="14815" y="21573"/>
                  </a:lnTo>
                  <a:lnTo>
                    <a:pt x="14877" y="21677"/>
                  </a:lnTo>
                  <a:lnTo>
                    <a:pt x="14982" y="21677"/>
                  </a:lnTo>
                  <a:lnTo>
                    <a:pt x="15191" y="21636"/>
                  </a:lnTo>
                  <a:lnTo>
                    <a:pt x="15296" y="21636"/>
                  </a:lnTo>
                  <a:lnTo>
                    <a:pt x="15359" y="21468"/>
                  </a:lnTo>
                  <a:lnTo>
                    <a:pt x="15442" y="21426"/>
                  </a:lnTo>
                  <a:lnTo>
                    <a:pt x="15547" y="21447"/>
                  </a:lnTo>
                  <a:lnTo>
                    <a:pt x="15547" y="21364"/>
                  </a:lnTo>
                  <a:lnTo>
                    <a:pt x="15631" y="21343"/>
                  </a:lnTo>
                  <a:lnTo>
                    <a:pt x="15693" y="21217"/>
                  </a:lnTo>
                  <a:lnTo>
                    <a:pt x="15798" y="21112"/>
                  </a:lnTo>
                  <a:lnTo>
                    <a:pt x="15903" y="21071"/>
                  </a:lnTo>
                  <a:lnTo>
                    <a:pt x="16133" y="21029"/>
                  </a:lnTo>
                  <a:lnTo>
                    <a:pt x="16237" y="20861"/>
                  </a:lnTo>
                  <a:lnTo>
                    <a:pt x="16237" y="20736"/>
                  </a:lnTo>
                  <a:lnTo>
                    <a:pt x="16321" y="20736"/>
                  </a:lnTo>
                  <a:lnTo>
                    <a:pt x="16447" y="20631"/>
                  </a:lnTo>
                  <a:lnTo>
                    <a:pt x="16551" y="20799"/>
                  </a:lnTo>
                  <a:lnTo>
                    <a:pt x="16719" y="20736"/>
                  </a:lnTo>
                  <a:lnTo>
                    <a:pt x="16928" y="20820"/>
                  </a:lnTo>
                  <a:lnTo>
                    <a:pt x="17012" y="20757"/>
                  </a:lnTo>
                  <a:lnTo>
                    <a:pt x="16970" y="20652"/>
                  </a:lnTo>
                  <a:lnTo>
                    <a:pt x="17242" y="20506"/>
                  </a:lnTo>
                  <a:lnTo>
                    <a:pt x="17325" y="20527"/>
                  </a:lnTo>
                  <a:lnTo>
                    <a:pt x="17367" y="20610"/>
                  </a:lnTo>
                  <a:lnTo>
                    <a:pt x="17451" y="20610"/>
                  </a:lnTo>
                  <a:lnTo>
                    <a:pt x="17472" y="20652"/>
                  </a:lnTo>
                  <a:lnTo>
                    <a:pt x="17388" y="20820"/>
                  </a:lnTo>
                  <a:lnTo>
                    <a:pt x="17451" y="20903"/>
                  </a:lnTo>
                  <a:lnTo>
                    <a:pt x="17535" y="20903"/>
                  </a:lnTo>
                  <a:lnTo>
                    <a:pt x="17597" y="20861"/>
                  </a:lnTo>
                  <a:lnTo>
                    <a:pt x="17639" y="20945"/>
                  </a:lnTo>
                  <a:lnTo>
                    <a:pt x="17702" y="21050"/>
                  </a:lnTo>
                  <a:lnTo>
                    <a:pt x="17702" y="21133"/>
                  </a:lnTo>
                  <a:lnTo>
                    <a:pt x="17597" y="21238"/>
                  </a:lnTo>
                  <a:lnTo>
                    <a:pt x="17639" y="21343"/>
                  </a:lnTo>
                  <a:lnTo>
                    <a:pt x="17765" y="21364"/>
                  </a:lnTo>
                  <a:lnTo>
                    <a:pt x="17849" y="21322"/>
                  </a:lnTo>
                  <a:lnTo>
                    <a:pt x="17953" y="21364"/>
                  </a:lnTo>
                  <a:lnTo>
                    <a:pt x="18016" y="21468"/>
                  </a:lnTo>
                  <a:lnTo>
                    <a:pt x="18121" y="21426"/>
                  </a:lnTo>
                  <a:lnTo>
                    <a:pt x="18246" y="21468"/>
                  </a:lnTo>
                  <a:lnTo>
                    <a:pt x="18330" y="21426"/>
                  </a:lnTo>
                  <a:lnTo>
                    <a:pt x="18497" y="21426"/>
                  </a:lnTo>
                  <a:lnTo>
                    <a:pt x="18539" y="21573"/>
                  </a:lnTo>
                  <a:lnTo>
                    <a:pt x="18685" y="21677"/>
                  </a:lnTo>
                  <a:lnTo>
                    <a:pt x="18706" y="21845"/>
                  </a:lnTo>
                  <a:lnTo>
                    <a:pt x="18811" y="21845"/>
                  </a:lnTo>
                  <a:lnTo>
                    <a:pt x="18916" y="21970"/>
                  </a:lnTo>
                  <a:lnTo>
                    <a:pt x="18916" y="22117"/>
                  </a:lnTo>
                  <a:lnTo>
                    <a:pt x="18999" y="22326"/>
                  </a:lnTo>
                  <a:lnTo>
                    <a:pt x="19020" y="22493"/>
                  </a:lnTo>
                  <a:lnTo>
                    <a:pt x="18999" y="22745"/>
                  </a:lnTo>
                  <a:lnTo>
                    <a:pt x="18999" y="22849"/>
                  </a:lnTo>
                  <a:lnTo>
                    <a:pt x="18957" y="22933"/>
                  </a:lnTo>
                  <a:lnTo>
                    <a:pt x="18853" y="22996"/>
                  </a:lnTo>
                  <a:lnTo>
                    <a:pt x="18832" y="23100"/>
                  </a:lnTo>
                  <a:lnTo>
                    <a:pt x="18769" y="23121"/>
                  </a:lnTo>
                  <a:lnTo>
                    <a:pt x="18748" y="23205"/>
                  </a:lnTo>
                  <a:lnTo>
                    <a:pt x="18811" y="23309"/>
                  </a:lnTo>
                  <a:lnTo>
                    <a:pt x="18748" y="23351"/>
                  </a:lnTo>
                  <a:lnTo>
                    <a:pt x="18685" y="23330"/>
                  </a:lnTo>
                  <a:lnTo>
                    <a:pt x="18602" y="23435"/>
                  </a:lnTo>
                  <a:lnTo>
                    <a:pt x="18539" y="23519"/>
                  </a:lnTo>
                  <a:lnTo>
                    <a:pt x="18602" y="23581"/>
                  </a:lnTo>
                  <a:lnTo>
                    <a:pt x="18539" y="23665"/>
                  </a:lnTo>
                  <a:lnTo>
                    <a:pt x="18539" y="23770"/>
                  </a:lnTo>
                  <a:lnTo>
                    <a:pt x="18644" y="23833"/>
                  </a:lnTo>
                  <a:lnTo>
                    <a:pt x="18706" y="23895"/>
                  </a:lnTo>
                  <a:lnTo>
                    <a:pt x="18769" y="23958"/>
                  </a:lnTo>
                  <a:lnTo>
                    <a:pt x="18748" y="24105"/>
                  </a:lnTo>
                  <a:lnTo>
                    <a:pt x="18811" y="24251"/>
                  </a:lnTo>
                  <a:lnTo>
                    <a:pt x="18937" y="24146"/>
                  </a:lnTo>
                  <a:lnTo>
                    <a:pt x="19209" y="24084"/>
                  </a:lnTo>
                  <a:lnTo>
                    <a:pt x="19229" y="24167"/>
                  </a:lnTo>
                  <a:lnTo>
                    <a:pt x="19209" y="24251"/>
                  </a:lnTo>
                  <a:lnTo>
                    <a:pt x="19271" y="24293"/>
                  </a:lnTo>
                  <a:lnTo>
                    <a:pt x="19418" y="24272"/>
                  </a:lnTo>
                  <a:lnTo>
                    <a:pt x="19439" y="24377"/>
                  </a:lnTo>
                  <a:lnTo>
                    <a:pt x="19418" y="24481"/>
                  </a:lnTo>
                  <a:lnTo>
                    <a:pt x="19481" y="24565"/>
                  </a:lnTo>
                  <a:lnTo>
                    <a:pt x="19627" y="24586"/>
                  </a:lnTo>
                  <a:lnTo>
                    <a:pt x="19585" y="24628"/>
                  </a:lnTo>
                  <a:lnTo>
                    <a:pt x="19648" y="24711"/>
                  </a:lnTo>
                  <a:lnTo>
                    <a:pt x="19669" y="24670"/>
                  </a:lnTo>
                  <a:lnTo>
                    <a:pt x="19815" y="24670"/>
                  </a:lnTo>
                  <a:lnTo>
                    <a:pt x="19941" y="24732"/>
                  </a:lnTo>
                  <a:lnTo>
                    <a:pt x="19941" y="24816"/>
                  </a:lnTo>
                  <a:lnTo>
                    <a:pt x="19878" y="24921"/>
                  </a:lnTo>
                  <a:lnTo>
                    <a:pt x="19899" y="25004"/>
                  </a:lnTo>
                  <a:lnTo>
                    <a:pt x="19753" y="25193"/>
                  </a:lnTo>
                  <a:lnTo>
                    <a:pt x="19648" y="25297"/>
                  </a:lnTo>
                  <a:lnTo>
                    <a:pt x="19669" y="25360"/>
                  </a:lnTo>
                  <a:lnTo>
                    <a:pt x="19753" y="25339"/>
                  </a:lnTo>
                  <a:lnTo>
                    <a:pt x="19941" y="25339"/>
                  </a:lnTo>
                  <a:lnTo>
                    <a:pt x="19983" y="25402"/>
                  </a:lnTo>
                  <a:lnTo>
                    <a:pt x="20066" y="25318"/>
                  </a:lnTo>
                  <a:lnTo>
                    <a:pt x="20150" y="25423"/>
                  </a:lnTo>
                  <a:lnTo>
                    <a:pt x="20108" y="25548"/>
                  </a:lnTo>
                  <a:lnTo>
                    <a:pt x="20150" y="25674"/>
                  </a:lnTo>
                  <a:lnTo>
                    <a:pt x="20276" y="25737"/>
                  </a:lnTo>
                  <a:lnTo>
                    <a:pt x="20338" y="25653"/>
                  </a:lnTo>
                  <a:lnTo>
                    <a:pt x="20485" y="25653"/>
                  </a:lnTo>
                  <a:lnTo>
                    <a:pt x="20736" y="25548"/>
                  </a:lnTo>
                  <a:lnTo>
                    <a:pt x="20841" y="25569"/>
                  </a:lnTo>
                  <a:lnTo>
                    <a:pt x="20841" y="25716"/>
                  </a:lnTo>
                  <a:lnTo>
                    <a:pt x="20799" y="25737"/>
                  </a:lnTo>
                  <a:lnTo>
                    <a:pt x="20862" y="25778"/>
                  </a:lnTo>
                  <a:lnTo>
                    <a:pt x="20924" y="25883"/>
                  </a:lnTo>
                  <a:lnTo>
                    <a:pt x="21050" y="25841"/>
                  </a:lnTo>
                  <a:lnTo>
                    <a:pt x="21154" y="25862"/>
                  </a:lnTo>
                  <a:lnTo>
                    <a:pt x="21134" y="25716"/>
                  </a:lnTo>
                  <a:lnTo>
                    <a:pt x="21134" y="25569"/>
                  </a:lnTo>
                  <a:lnTo>
                    <a:pt x="21092" y="25465"/>
                  </a:lnTo>
                  <a:lnTo>
                    <a:pt x="21092" y="25255"/>
                  </a:lnTo>
                  <a:lnTo>
                    <a:pt x="21154" y="25214"/>
                  </a:lnTo>
                  <a:lnTo>
                    <a:pt x="21154" y="25130"/>
                  </a:lnTo>
                  <a:lnTo>
                    <a:pt x="21364" y="25130"/>
                  </a:lnTo>
                  <a:lnTo>
                    <a:pt x="21426" y="25109"/>
                  </a:lnTo>
                  <a:lnTo>
                    <a:pt x="21468" y="25088"/>
                  </a:lnTo>
                  <a:lnTo>
                    <a:pt x="21510" y="25025"/>
                  </a:lnTo>
                  <a:lnTo>
                    <a:pt x="21552" y="24983"/>
                  </a:lnTo>
                  <a:lnTo>
                    <a:pt x="21678" y="24921"/>
                  </a:lnTo>
                  <a:lnTo>
                    <a:pt x="21761" y="24942"/>
                  </a:lnTo>
                  <a:lnTo>
                    <a:pt x="21740" y="25025"/>
                  </a:lnTo>
                  <a:lnTo>
                    <a:pt x="21782" y="25046"/>
                  </a:lnTo>
                  <a:lnTo>
                    <a:pt x="21866" y="25046"/>
                  </a:lnTo>
                  <a:lnTo>
                    <a:pt x="21887" y="24942"/>
                  </a:lnTo>
                  <a:lnTo>
                    <a:pt x="21970" y="24900"/>
                  </a:lnTo>
                  <a:lnTo>
                    <a:pt x="22096" y="25004"/>
                  </a:lnTo>
                  <a:lnTo>
                    <a:pt x="22159" y="24921"/>
                  </a:lnTo>
                  <a:lnTo>
                    <a:pt x="22242" y="24921"/>
                  </a:lnTo>
                  <a:lnTo>
                    <a:pt x="22263" y="25004"/>
                  </a:lnTo>
                  <a:lnTo>
                    <a:pt x="22389" y="24942"/>
                  </a:lnTo>
                  <a:lnTo>
                    <a:pt x="22389" y="24879"/>
                  </a:lnTo>
                  <a:lnTo>
                    <a:pt x="22556" y="24816"/>
                  </a:lnTo>
                  <a:lnTo>
                    <a:pt x="22661" y="24900"/>
                  </a:lnTo>
                  <a:lnTo>
                    <a:pt x="22870" y="24816"/>
                  </a:lnTo>
                  <a:lnTo>
                    <a:pt x="22828" y="24628"/>
                  </a:lnTo>
                  <a:lnTo>
                    <a:pt x="22954" y="24586"/>
                  </a:lnTo>
                  <a:lnTo>
                    <a:pt x="23100" y="24586"/>
                  </a:lnTo>
                  <a:lnTo>
                    <a:pt x="23184" y="24502"/>
                  </a:lnTo>
                  <a:lnTo>
                    <a:pt x="23310" y="24586"/>
                  </a:lnTo>
                  <a:lnTo>
                    <a:pt x="23310" y="24670"/>
                  </a:lnTo>
                  <a:lnTo>
                    <a:pt x="23435" y="24690"/>
                  </a:lnTo>
                  <a:lnTo>
                    <a:pt x="23477" y="24774"/>
                  </a:lnTo>
                  <a:lnTo>
                    <a:pt x="23749" y="24774"/>
                  </a:lnTo>
                  <a:lnTo>
                    <a:pt x="23812" y="24816"/>
                  </a:lnTo>
                  <a:lnTo>
                    <a:pt x="23958" y="24774"/>
                  </a:lnTo>
                  <a:lnTo>
                    <a:pt x="24042" y="24837"/>
                  </a:lnTo>
                  <a:lnTo>
                    <a:pt x="24042" y="24942"/>
                  </a:lnTo>
                  <a:lnTo>
                    <a:pt x="23937" y="24983"/>
                  </a:lnTo>
                  <a:lnTo>
                    <a:pt x="23875" y="25193"/>
                  </a:lnTo>
                  <a:lnTo>
                    <a:pt x="23958" y="25214"/>
                  </a:lnTo>
                  <a:lnTo>
                    <a:pt x="23979" y="25318"/>
                  </a:lnTo>
                  <a:lnTo>
                    <a:pt x="24230" y="25402"/>
                  </a:lnTo>
                  <a:lnTo>
                    <a:pt x="24251" y="25506"/>
                  </a:lnTo>
                  <a:lnTo>
                    <a:pt x="24377" y="25527"/>
                  </a:lnTo>
                  <a:lnTo>
                    <a:pt x="24481" y="25611"/>
                  </a:lnTo>
                  <a:lnTo>
                    <a:pt x="24586" y="25548"/>
                  </a:lnTo>
                  <a:lnTo>
                    <a:pt x="24649" y="25611"/>
                  </a:lnTo>
                  <a:lnTo>
                    <a:pt x="24711" y="25569"/>
                  </a:lnTo>
                  <a:lnTo>
                    <a:pt x="24816" y="25632"/>
                  </a:lnTo>
                  <a:lnTo>
                    <a:pt x="24858" y="25632"/>
                  </a:lnTo>
                  <a:lnTo>
                    <a:pt x="24900" y="25611"/>
                  </a:lnTo>
                  <a:lnTo>
                    <a:pt x="24963" y="25653"/>
                  </a:lnTo>
                  <a:lnTo>
                    <a:pt x="25046" y="25611"/>
                  </a:lnTo>
                  <a:lnTo>
                    <a:pt x="25046" y="25548"/>
                  </a:lnTo>
                  <a:lnTo>
                    <a:pt x="25088" y="25423"/>
                  </a:lnTo>
                  <a:lnTo>
                    <a:pt x="25130" y="25527"/>
                  </a:lnTo>
                  <a:lnTo>
                    <a:pt x="25235" y="25653"/>
                  </a:lnTo>
                  <a:lnTo>
                    <a:pt x="25297" y="25632"/>
                  </a:lnTo>
                  <a:lnTo>
                    <a:pt x="25444" y="25737"/>
                  </a:lnTo>
                  <a:lnTo>
                    <a:pt x="25569" y="25737"/>
                  </a:lnTo>
                  <a:lnTo>
                    <a:pt x="25632" y="25632"/>
                  </a:lnTo>
                  <a:lnTo>
                    <a:pt x="25716" y="25716"/>
                  </a:lnTo>
                  <a:lnTo>
                    <a:pt x="25820" y="25674"/>
                  </a:lnTo>
                  <a:lnTo>
                    <a:pt x="25862" y="25716"/>
                  </a:lnTo>
                  <a:lnTo>
                    <a:pt x="25862" y="25737"/>
                  </a:lnTo>
                  <a:lnTo>
                    <a:pt x="25800" y="25758"/>
                  </a:lnTo>
                  <a:lnTo>
                    <a:pt x="25758" y="25862"/>
                  </a:lnTo>
                  <a:lnTo>
                    <a:pt x="25695" y="25967"/>
                  </a:lnTo>
                  <a:lnTo>
                    <a:pt x="25695" y="26030"/>
                  </a:lnTo>
                  <a:lnTo>
                    <a:pt x="25820" y="26197"/>
                  </a:lnTo>
                  <a:lnTo>
                    <a:pt x="25904" y="26260"/>
                  </a:lnTo>
                  <a:lnTo>
                    <a:pt x="25904" y="26302"/>
                  </a:lnTo>
                  <a:lnTo>
                    <a:pt x="25925" y="26448"/>
                  </a:lnTo>
                  <a:lnTo>
                    <a:pt x="25946" y="26406"/>
                  </a:lnTo>
                  <a:lnTo>
                    <a:pt x="26009" y="26343"/>
                  </a:lnTo>
                  <a:lnTo>
                    <a:pt x="26092" y="26364"/>
                  </a:lnTo>
                  <a:lnTo>
                    <a:pt x="26134" y="26385"/>
                  </a:lnTo>
                  <a:lnTo>
                    <a:pt x="26176" y="26385"/>
                  </a:lnTo>
                  <a:lnTo>
                    <a:pt x="26281" y="26281"/>
                  </a:lnTo>
                  <a:lnTo>
                    <a:pt x="26260" y="26239"/>
                  </a:lnTo>
                  <a:lnTo>
                    <a:pt x="26218" y="26197"/>
                  </a:lnTo>
                  <a:lnTo>
                    <a:pt x="26218" y="26176"/>
                  </a:lnTo>
                  <a:lnTo>
                    <a:pt x="26155" y="26071"/>
                  </a:lnTo>
                  <a:lnTo>
                    <a:pt x="26072" y="26071"/>
                  </a:lnTo>
                  <a:lnTo>
                    <a:pt x="26030" y="25967"/>
                  </a:lnTo>
                  <a:lnTo>
                    <a:pt x="26051" y="25925"/>
                  </a:lnTo>
                  <a:lnTo>
                    <a:pt x="26155" y="25841"/>
                  </a:lnTo>
                  <a:lnTo>
                    <a:pt x="26155" y="25758"/>
                  </a:lnTo>
                  <a:lnTo>
                    <a:pt x="26155" y="25716"/>
                  </a:lnTo>
                  <a:lnTo>
                    <a:pt x="26176" y="25716"/>
                  </a:lnTo>
                  <a:lnTo>
                    <a:pt x="26218" y="25653"/>
                  </a:lnTo>
                  <a:lnTo>
                    <a:pt x="26239" y="25716"/>
                  </a:lnTo>
                  <a:lnTo>
                    <a:pt x="26260" y="25737"/>
                  </a:lnTo>
                  <a:lnTo>
                    <a:pt x="26281" y="25737"/>
                  </a:lnTo>
                  <a:lnTo>
                    <a:pt x="26260" y="25758"/>
                  </a:lnTo>
                  <a:lnTo>
                    <a:pt x="26260" y="25778"/>
                  </a:lnTo>
                  <a:lnTo>
                    <a:pt x="26323" y="25778"/>
                  </a:lnTo>
                  <a:lnTo>
                    <a:pt x="26281" y="25820"/>
                  </a:lnTo>
                  <a:lnTo>
                    <a:pt x="26344" y="25841"/>
                  </a:lnTo>
                  <a:lnTo>
                    <a:pt x="26385" y="25758"/>
                  </a:lnTo>
                  <a:lnTo>
                    <a:pt x="26490" y="25737"/>
                  </a:lnTo>
                  <a:lnTo>
                    <a:pt x="26553" y="25653"/>
                  </a:lnTo>
                  <a:lnTo>
                    <a:pt x="26616" y="25716"/>
                  </a:lnTo>
                  <a:lnTo>
                    <a:pt x="26741" y="25653"/>
                  </a:lnTo>
                  <a:lnTo>
                    <a:pt x="26867" y="25611"/>
                  </a:lnTo>
                  <a:lnTo>
                    <a:pt x="26804" y="25527"/>
                  </a:lnTo>
                  <a:lnTo>
                    <a:pt x="26908" y="25527"/>
                  </a:lnTo>
                  <a:lnTo>
                    <a:pt x="27013" y="25465"/>
                  </a:lnTo>
                  <a:lnTo>
                    <a:pt x="27139" y="25527"/>
                  </a:lnTo>
                  <a:lnTo>
                    <a:pt x="27201" y="25506"/>
                  </a:lnTo>
                  <a:lnTo>
                    <a:pt x="27327" y="25444"/>
                  </a:lnTo>
                  <a:lnTo>
                    <a:pt x="27432" y="25339"/>
                  </a:lnTo>
                  <a:lnTo>
                    <a:pt x="27515" y="25234"/>
                  </a:lnTo>
                  <a:lnTo>
                    <a:pt x="27536" y="25193"/>
                  </a:lnTo>
                  <a:lnTo>
                    <a:pt x="27578" y="25214"/>
                  </a:lnTo>
                  <a:lnTo>
                    <a:pt x="27620" y="25255"/>
                  </a:lnTo>
                  <a:lnTo>
                    <a:pt x="27662" y="25214"/>
                  </a:lnTo>
                  <a:lnTo>
                    <a:pt x="27724" y="25130"/>
                  </a:lnTo>
                  <a:lnTo>
                    <a:pt x="27808" y="25088"/>
                  </a:lnTo>
                  <a:lnTo>
                    <a:pt x="27787" y="24942"/>
                  </a:lnTo>
                  <a:lnTo>
                    <a:pt x="27745" y="24837"/>
                  </a:lnTo>
                  <a:lnTo>
                    <a:pt x="27787" y="24774"/>
                  </a:lnTo>
                  <a:lnTo>
                    <a:pt x="27745" y="24690"/>
                  </a:lnTo>
                  <a:lnTo>
                    <a:pt x="27808" y="24732"/>
                  </a:lnTo>
                  <a:lnTo>
                    <a:pt x="27934" y="24816"/>
                  </a:lnTo>
                  <a:lnTo>
                    <a:pt x="27955" y="24900"/>
                  </a:lnTo>
                  <a:lnTo>
                    <a:pt x="28059" y="25004"/>
                  </a:lnTo>
                  <a:lnTo>
                    <a:pt x="28143" y="24983"/>
                  </a:lnTo>
                  <a:lnTo>
                    <a:pt x="28143" y="24983"/>
                  </a:lnTo>
                  <a:lnTo>
                    <a:pt x="28101" y="25046"/>
                  </a:lnTo>
                  <a:lnTo>
                    <a:pt x="28017" y="25109"/>
                  </a:lnTo>
                  <a:lnTo>
                    <a:pt x="28038" y="25151"/>
                  </a:lnTo>
                  <a:lnTo>
                    <a:pt x="28248" y="25046"/>
                  </a:lnTo>
                  <a:lnTo>
                    <a:pt x="28248" y="24921"/>
                  </a:lnTo>
                  <a:lnTo>
                    <a:pt x="28352" y="24900"/>
                  </a:lnTo>
                  <a:lnTo>
                    <a:pt x="28415" y="24837"/>
                  </a:lnTo>
                  <a:lnTo>
                    <a:pt x="28520" y="24900"/>
                  </a:lnTo>
                  <a:lnTo>
                    <a:pt x="28582" y="24879"/>
                  </a:lnTo>
                  <a:lnTo>
                    <a:pt x="28624" y="24795"/>
                  </a:lnTo>
                  <a:lnTo>
                    <a:pt x="28687" y="24795"/>
                  </a:lnTo>
                  <a:lnTo>
                    <a:pt x="28708" y="24711"/>
                  </a:lnTo>
                  <a:lnTo>
                    <a:pt x="28771" y="24795"/>
                  </a:lnTo>
                  <a:lnTo>
                    <a:pt x="28854" y="24900"/>
                  </a:lnTo>
                  <a:lnTo>
                    <a:pt x="28896" y="24837"/>
                  </a:lnTo>
                  <a:lnTo>
                    <a:pt x="28938" y="24732"/>
                  </a:lnTo>
                  <a:lnTo>
                    <a:pt x="28980" y="24732"/>
                  </a:lnTo>
                  <a:lnTo>
                    <a:pt x="29001" y="24774"/>
                  </a:lnTo>
                  <a:lnTo>
                    <a:pt x="29085" y="24774"/>
                  </a:lnTo>
                  <a:lnTo>
                    <a:pt x="29105" y="24711"/>
                  </a:lnTo>
                  <a:lnTo>
                    <a:pt x="29231" y="24711"/>
                  </a:lnTo>
                  <a:lnTo>
                    <a:pt x="29294" y="24628"/>
                  </a:lnTo>
                  <a:lnTo>
                    <a:pt x="29357" y="24586"/>
                  </a:lnTo>
                  <a:lnTo>
                    <a:pt x="29377" y="24670"/>
                  </a:lnTo>
                  <a:lnTo>
                    <a:pt x="29398" y="24607"/>
                  </a:lnTo>
                  <a:lnTo>
                    <a:pt x="29482" y="24607"/>
                  </a:lnTo>
                  <a:lnTo>
                    <a:pt x="29566" y="24586"/>
                  </a:lnTo>
                  <a:lnTo>
                    <a:pt x="29524" y="24502"/>
                  </a:lnTo>
                  <a:lnTo>
                    <a:pt x="29587" y="24418"/>
                  </a:lnTo>
                  <a:lnTo>
                    <a:pt x="29608" y="24293"/>
                  </a:lnTo>
                  <a:lnTo>
                    <a:pt x="29566" y="24188"/>
                  </a:lnTo>
                  <a:lnTo>
                    <a:pt x="29566" y="24188"/>
                  </a:lnTo>
                  <a:lnTo>
                    <a:pt x="29608" y="24209"/>
                  </a:lnTo>
                  <a:lnTo>
                    <a:pt x="29670" y="24146"/>
                  </a:lnTo>
                  <a:lnTo>
                    <a:pt x="29796" y="24105"/>
                  </a:lnTo>
                  <a:lnTo>
                    <a:pt x="29817" y="24167"/>
                  </a:lnTo>
                  <a:lnTo>
                    <a:pt x="29921" y="24167"/>
                  </a:lnTo>
                  <a:lnTo>
                    <a:pt x="29942" y="24042"/>
                  </a:lnTo>
                  <a:lnTo>
                    <a:pt x="30005" y="24042"/>
                  </a:lnTo>
                  <a:lnTo>
                    <a:pt x="30026" y="23958"/>
                  </a:lnTo>
                  <a:lnTo>
                    <a:pt x="30089" y="23958"/>
                  </a:lnTo>
                  <a:lnTo>
                    <a:pt x="30089" y="23979"/>
                  </a:lnTo>
                  <a:lnTo>
                    <a:pt x="30110" y="23979"/>
                  </a:lnTo>
                  <a:lnTo>
                    <a:pt x="30193" y="23874"/>
                  </a:lnTo>
                  <a:lnTo>
                    <a:pt x="30256" y="23958"/>
                  </a:lnTo>
                  <a:lnTo>
                    <a:pt x="30256" y="23833"/>
                  </a:lnTo>
                  <a:lnTo>
                    <a:pt x="30340" y="23833"/>
                  </a:lnTo>
                  <a:lnTo>
                    <a:pt x="30361" y="23728"/>
                  </a:lnTo>
                  <a:lnTo>
                    <a:pt x="30277" y="23686"/>
                  </a:lnTo>
                  <a:lnTo>
                    <a:pt x="30193" y="23749"/>
                  </a:lnTo>
                  <a:lnTo>
                    <a:pt x="30047" y="23623"/>
                  </a:lnTo>
                  <a:lnTo>
                    <a:pt x="30235" y="23623"/>
                  </a:lnTo>
                  <a:lnTo>
                    <a:pt x="30340" y="23477"/>
                  </a:lnTo>
                  <a:lnTo>
                    <a:pt x="30361" y="23540"/>
                  </a:lnTo>
                  <a:lnTo>
                    <a:pt x="30445" y="23477"/>
                  </a:lnTo>
                  <a:lnTo>
                    <a:pt x="30612" y="23581"/>
                  </a:lnTo>
                  <a:lnTo>
                    <a:pt x="30633" y="23456"/>
                  </a:lnTo>
                  <a:lnTo>
                    <a:pt x="30549" y="23435"/>
                  </a:lnTo>
                  <a:lnTo>
                    <a:pt x="30507" y="23372"/>
                  </a:lnTo>
                  <a:lnTo>
                    <a:pt x="30528" y="23309"/>
                  </a:lnTo>
                  <a:lnTo>
                    <a:pt x="30633" y="23372"/>
                  </a:lnTo>
                  <a:lnTo>
                    <a:pt x="30717" y="23309"/>
                  </a:lnTo>
                  <a:lnTo>
                    <a:pt x="30675" y="23268"/>
                  </a:lnTo>
                  <a:lnTo>
                    <a:pt x="30612" y="23268"/>
                  </a:lnTo>
                  <a:lnTo>
                    <a:pt x="30612" y="23163"/>
                  </a:lnTo>
                  <a:lnTo>
                    <a:pt x="30528" y="23121"/>
                  </a:lnTo>
                  <a:lnTo>
                    <a:pt x="30612" y="23100"/>
                  </a:lnTo>
                  <a:lnTo>
                    <a:pt x="30654" y="23142"/>
                  </a:lnTo>
                  <a:lnTo>
                    <a:pt x="30717" y="23142"/>
                  </a:lnTo>
                  <a:lnTo>
                    <a:pt x="30758" y="23205"/>
                  </a:lnTo>
                  <a:lnTo>
                    <a:pt x="30758" y="23121"/>
                  </a:lnTo>
                  <a:lnTo>
                    <a:pt x="30654" y="23037"/>
                  </a:lnTo>
                  <a:lnTo>
                    <a:pt x="30654" y="22933"/>
                  </a:lnTo>
                  <a:lnTo>
                    <a:pt x="30737" y="22933"/>
                  </a:lnTo>
                  <a:lnTo>
                    <a:pt x="30758" y="22891"/>
                  </a:lnTo>
                  <a:lnTo>
                    <a:pt x="30863" y="22954"/>
                  </a:lnTo>
                  <a:lnTo>
                    <a:pt x="30863" y="23037"/>
                  </a:lnTo>
                  <a:lnTo>
                    <a:pt x="30926" y="23037"/>
                  </a:lnTo>
                  <a:lnTo>
                    <a:pt x="30968" y="23121"/>
                  </a:lnTo>
                  <a:lnTo>
                    <a:pt x="30989" y="22996"/>
                  </a:lnTo>
                  <a:lnTo>
                    <a:pt x="30947" y="22912"/>
                  </a:lnTo>
                  <a:lnTo>
                    <a:pt x="30884" y="22912"/>
                  </a:lnTo>
                  <a:lnTo>
                    <a:pt x="30863" y="22828"/>
                  </a:lnTo>
                  <a:lnTo>
                    <a:pt x="30947" y="22828"/>
                  </a:lnTo>
                  <a:lnTo>
                    <a:pt x="30947" y="22745"/>
                  </a:lnTo>
                  <a:lnTo>
                    <a:pt x="30863" y="22724"/>
                  </a:lnTo>
                  <a:lnTo>
                    <a:pt x="30989" y="22598"/>
                  </a:lnTo>
                  <a:lnTo>
                    <a:pt x="30926" y="22535"/>
                  </a:lnTo>
                  <a:lnTo>
                    <a:pt x="30842" y="22535"/>
                  </a:lnTo>
                  <a:lnTo>
                    <a:pt x="30779" y="22598"/>
                  </a:lnTo>
                  <a:lnTo>
                    <a:pt x="30800" y="22493"/>
                  </a:lnTo>
                  <a:lnTo>
                    <a:pt x="30947" y="22410"/>
                  </a:lnTo>
                  <a:lnTo>
                    <a:pt x="31135" y="22326"/>
                  </a:lnTo>
                  <a:lnTo>
                    <a:pt x="31072" y="22263"/>
                  </a:lnTo>
                  <a:lnTo>
                    <a:pt x="30989" y="22326"/>
                  </a:lnTo>
                  <a:lnTo>
                    <a:pt x="30863" y="22201"/>
                  </a:lnTo>
                  <a:lnTo>
                    <a:pt x="30968" y="22201"/>
                  </a:lnTo>
                  <a:lnTo>
                    <a:pt x="30884" y="22096"/>
                  </a:lnTo>
                  <a:lnTo>
                    <a:pt x="30800" y="22096"/>
                  </a:lnTo>
                  <a:lnTo>
                    <a:pt x="30863" y="22054"/>
                  </a:lnTo>
                  <a:lnTo>
                    <a:pt x="30800" y="21991"/>
                  </a:lnTo>
                  <a:lnTo>
                    <a:pt x="30884" y="21991"/>
                  </a:lnTo>
                  <a:lnTo>
                    <a:pt x="30926" y="21908"/>
                  </a:lnTo>
                  <a:lnTo>
                    <a:pt x="31030" y="21908"/>
                  </a:lnTo>
                  <a:lnTo>
                    <a:pt x="30989" y="22012"/>
                  </a:lnTo>
                  <a:lnTo>
                    <a:pt x="31072" y="22012"/>
                  </a:lnTo>
                  <a:lnTo>
                    <a:pt x="31240" y="21866"/>
                  </a:lnTo>
                  <a:lnTo>
                    <a:pt x="31240" y="21782"/>
                  </a:lnTo>
                  <a:lnTo>
                    <a:pt x="31365" y="21803"/>
                  </a:lnTo>
                  <a:lnTo>
                    <a:pt x="31281" y="21698"/>
                  </a:lnTo>
                  <a:lnTo>
                    <a:pt x="31198" y="21698"/>
                  </a:lnTo>
                  <a:lnTo>
                    <a:pt x="31240" y="21594"/>
                  </a:lnTo>
                  <a:lnTo>
                    <a:pt x="31302" y="21677"/>
                  </a:lnTo>
                  <a:lnTo>
                    <a:pt x="31386" y="21636"/>
                  </a:lnTo>
                  <a:lnTo>
                    <a:pt x="31386" y="21531"/>
                  </a:lnTo>
                  <a:lnTo>
                    <a:pt x="31449" y="21489"/>
                  </a:lnTo>
                  <a:lnTo>
                    <a:pt x="31386" y="21426"/>
                  </a:lnTo>
                  <a:lnTo>
                    <a:pt x="31386" y="21343"/>
                  </a:lnTo>
                  <a:lnTo>
                    <a:pt x="31470" y="21322"/>
                  </a:lnTo>
                  <a:lnTo>
                    <a:pt x="31407" y="21238"/>
                  </a:lnTo>
                  <a:lnTo>
                    <a:pt x="31407" y="21175"/>
                  </a:lnTo>
                  <a:lnTo>
                    <a:pt x="31302" y="21112"/>
                  </a:lnTo>
                  <a:lnTo>
                    <a:pt x="31470" y="21154"/>
                  </a:lnTo>
                  <a:lnTo>
                    <a:pt x="31512" y="21112"/>
                  </a:lnTo>
                  <a:lnTo>
                    <a:pt x="31616" y="20903"/>
                  </a:lnTo>
                  <a:lnTo>
                    <a:pt x="31700" y="20903"/>
                  </a:lnTo>
                  <a:lnTo>
                    <a:pt x="31721" y="20966"/>
                  </a:lnTo>
                  <a:lnTo>
                    <a:pt x="31763" y="21029"/>
                  </a:lnTo>
                  <a:lnTo>
                    <a:pt x="31784" y="20924"/>
                  </a:lnTo>
                  <a:lnTo>
                    <a:pt x="31846" y="20861"/>
                  </a:lnTo>
                  <a:lnTo>
                    <a:pt x="31805" y="20736"/>
                  </a:lnTo>
                  <a:lnTo>
                    <a:pt x="31679" y="20736"/>
                  </a:lnTo>
                  <a:lnTo>
                    <a:pt x="31616" y="20694"/>
                  </a:lnTo>
                  <a:lnTo>
                    <a:pt x="31679" y="20652"/>
                  </a:lnTo>
                  <a:lnTo>
                    <a:pt x="31763" y="20652"/>
                  </a:lnTo>
                  <a:lnTo>
                    <a:pt x="31826" y="20610"/>
                  </a:lnTo>
                  <a:lnTo>
                    <a:pt x="31784" y="20548"/>
                  </a:lnTo>
                  <a:lnTo>
                    <a:pt x="31700" y="20506"/>
                  </a:lnTo>
                  <a:lnTo>
                    <a:pt x="31784" y="20443"/>
                  </a:lnTo>
                  <a:lnTo>
                    <a:pt x="31826" y="20443"/>
                  </a:lnTo>
                  <a:lnTo>
                    <a:pt x="31826" y="20401"/>
                  </a:lnTo>
                  <a:lnTo>
                    <a:pt x="31784" y="20338"/>
                  </a:lnTo>
                  <a:lnTo>
                    <a:pt x="31574" y="20338"/>
                  </a:lnTo>
                  <a:lnTo>
                    <a:pt x="31595" y="20296"/>
                  </a:lnTo>
                  <a:lnTo>
                    <a:pt x="31721" y="20192"/>
                  </a:lnTo>
                  <a:lnTo>
                    <a:pt x="31826" y="20213"/>
                  </a:lnTo>
                  <a:lnTo>
                    <a:pt x="31846" y="20192"/>
                  </a:lnTo>
                  <a:lnTo>
                    <a:pt x="31888" y="20129"/>
                  </a:lnTo>
                  <a:lnTo>
                    <a:pt x="31930" y="20192"/>
                  </a:lnTo>
                  <a:lnTo>
                    <a:pt x="31972" y="20213"/>
                  </a:lnTo>
                  <a:lnTo>
                    <a:pt x="32014" y="20171"/>
                  </a:lnTo>
                  <a:lnTo>
                    <a:pt x="31993" y="20087"/>
                  </a:lnTo>
                  <a:lnTo>
                    <a:pt x="31972" y="19920"/>
                  </a:lnTo>
                  <a:lnTo>
                    <a:pt x="31909" y="19878"/>
                  </a:lnTo>
                  <a:lnTo>
                    <a:pt x="31826" y="19962"/>
                  </a:lnTo>
                  <a:lnTo>
                    <a:pt x="31846" y="19983"/>
                  </a:lnTo>
                  <a:lnTo>
                    <a:pt x="31846" y="20024"/>
                  </a:lnTo>
                  <a:lnTo>
                    <a:pt x="31763" y="20004"/>
                  </a:lnTo>
                  <a:lnTo>
                    <a:pt x="31595" y="20129"/>
                  </a:lnTo>
                  <a:lnTo>
                    <a:pt x="31512" y="20108"/>
                  </a:lnTo>
                  <a:lnTo>
                    <a:pt x="31512" y="20004"/>
                  </a:lnTo>
                  <a:lnTo>
                    <a:pt x="31679" y="19983"/>
                  </a:lnTo>
                  <a:lnTo>
                    <a:pt x="31930" y="19752"/>
                  </a:lnTo>
                  <a:lnTo>
                    <a:pt x="31909" y="19711"/>
                  </a:lnTo>
                  <a:lnTo>
                    <a:pt x="31805" y="19711"/>
                  </a:lnTo>
                  <a:lnTo>
                    <a:pt x="31763" y="19648"/>
                  </a:lnTo>
                  <a:lnTo>
                    <a:pt x="31721" y="19690"/>
                  </a:lnTo>
                  <a:lnTo>
                    <a:pt x="31553" y="19460"/>
                  </a:lnTo>
                  <a:lnTo>
                    <a:pt x="31386" y="19439"/>
                  </a:lnTo>
                  <a:lnTo>
                    <a:pt x="31240" y="19585"/>
                  </a:lnTo>
                  <a:lnTo>
                    <a:pt x="31135" y="19564"/>
                  </a:lnTo>
                  <a:lnTo>
                    <a:pt x="31030" y="19397"/>
                  </a:lnTo>
                  <a:lnTo>
                    <a:pt x="30884" y="19439"/>
                  </a:lnTo>
                  <a:lnTo>
                    <a:pt x="30779" y="19501"/>
                  </a:lnTo>
                  <a:lnTo>
                    <a:pt x="30737" y="19606"/>
                  </a:lnTo>
                  <a:lnTo>
                    <a:pt x="30758" y="19480"/>
                  </a:lnTo>
                  <a:lnTo>
                    <a:pt x="30884" y="19376"/>
                  </a:lnTo>
                  <a:lnTo>
                    <a:pt x="30968" y="19376"/>
                  </a:lnTo>
                  <a:lnTo>
                    <a:pt x="31051" y="19334"/>
                  </a:lnTo>
                  <a:lnTo>
                    <a:pt x="31177" y="19376"/>
                  </a:lnTo>
                  <a:lnTo>
                    <a:pt x="31281" y="19355"/>
                  </a:lnTo>
                  <a:lnTo>
                    <a:pt x="31281" y="19250"/>
                  </a:lnTo>
                  <a:lnTo>
                    <a:pt x="31323" y="19188"/>
                  </a:lnTo>
                  <a:lnTo>
                    <a:pt x="31407" y="19188"/>
                  </a:lnTo>
                  <a:lnTo>
                    <a:pt x="31553" y="19041"/>
                  </a:lnTo>
                  <a:lnTo>
                    <a:pt x="31700" y="19020"/>
                  </a:lnTo>
                  <a:lnTo>
                    <a:pt x="31700" y="18936"/>
                  </a:lnTo>
                  <a:lnTo>
                    <a:pt x="31574" y="18727"/>
                  </a:lnTo>
                  <a:lnTo>
                    <a:pt x="31281" y="18539"/>
                  </a:lnTo>
                  <a:lnTo>
                    <a:pt x="31072" y="18413"/>
                  </a:lnTo>
                  <a:lnTo>
                    <a:pt x="30842" y="18204"/>
                  </a:lnTo>
                  <a:lnTo>
                    <a:pt x="30737" y="18204"/>
                  </a:lnTo>
                  <a:lnTo>
                    <a:pt x="30549" y="18330"/>
                  </a:lnTo>
                  <a:lnTo>
                    <a:pt x="30445" y="18309"/>
                  </a:lnTo>
                  <a:lnTo>
                    <a:pt x="30319" y="18183"/>
                  </a:lnTo>
                  <a:lnTo>
                    <a:pt x="30319" y="18099"/>
                  </a:lnTo>
                  <a:lnTo>
                    <a:pt x="30235" y="18079"/>
                  </a:lnTo>
                  <a:lnTo>
                    <a:pt x="30110" y="18120"/>
                  </a:lnTo>
                  <a:lnTo>
                    <a:pt x="29984" y="18120"/>
                  </a:lnTo>
                  <a:lnTo>
                    <a:pt x="29838" y="18141"/>
                  </a:lnTo>
                  <a:lnTo>
                    <a:pt x="29691" y="18351"/>
                  </a:lnTo>
                  <a:lnTo>
                    <a:pt x="29817" y="18099"/>
                  </a:lnTo>
                  <a:lnTo>
                    <a:pt x="29921" y="18037"/>
                  </a:lnTo>
                  <a:lnTo>
                    <a:pt x="29984" y="18079"/>
                  </a:lnTo>
                  <a:lnTo>
                    <a:pt x="30047" y="18079"/>
                  </a:lnTo>
                  <a:lnTo>
                    <a:pt x="30089" y="18016"/>
                  </a:lnTo>
                  <a:lnTo>
                    <a:pt x="30193" y="18079"/>
                  </a:lnTo>
                  <a:lnTo>
                    <a:pt x="30340" y="17995"/>
                  </a:lnTo>
                  <a:lnTo>
                    <a:pt x="30403" y="18183"/>
                  </a:lnTo>
                  <a:lnTo>
                    <a:pt x="30465" y="18225"/>
                  </a:lnTo>
                  <a:lnTo>
                    <a:pt x="30570" y="18225"/>
                  </a:lnTo>
                  <a:lnTo>
                    <a:pt x="30654" y="18120"/>
                  </a:lnTo>
                  <a:lnTo>
                    <a:pt x="30842" y="18141"/>
                  </a:lnTo>
                  <a:lnTo>
                    <a:pt x="30968" y="18246"/>
                  </a:lnTo>
                  <a:lnTo>
                    <a:pt x="31051" y="18246"/>
                  </a:lnTo>
                  <a:lnTo>
                    <a:pt x="31177" y="18351"/>
                  </a:lnTo>
                  <a:lnTo>
                    <a:pt x="31323" y="18288"/>
                  </a:lnTo>
                  <a:lnTo>
                    <a:pt x="31574" y="18351"/>
                  </a:lnTo>
                  <a:lnTo>
                    <a:pt x="31658" y="18330"/>
                  </a:lnTo>
                  <a:lnTo>
                    <a:pt x="31553" y="18141"/>
                  </a:lnTo>
                  <a:lnTo>
                    <a:pt x="31491" y="18120"/>
                  </a:lnTo>
                  <a:lnTo>
                    <a:pt x="31323" y="17974"/>
                  </a:lnTo>
                  <a:lnTo>
                    <a:pt x="31323" y="17911"/>
                  </a:lnTo>
                  <a:lnTo>
                    <a:pt x="31281" y="17869"/>
                  </a:lnTo>
                  <a:lnTo>
                    <a:pt x="31177" y="17890"/>
                  </a:lnTo>
                  <a:lnTo>
                    <a:pt x="31051" y="17827"/>
                  </a:lnTo>
                  <a:lnTo>
                    <a:pt x="30884" y="17597"/>
                  </a:lnTo>
                  <a:lnTo>
                    <a:pt x="30884" y="17451"/>
                  </a:lnTo>
                  <a:lnTo>
                    <a:pt x="30675" y="17283"/>
                  </a:lnTo>
                  <a:lnTo>
                    <a:pt x="30675" y="17095"/>
                  </a:lnTo>
                  <a:lnTo>
                    <a:pt x="30549" y="17074"/>
                  </a:lnTo>
                  <a:lnTo>
                    <a:pt x="30612" y="16949"/>
                  </a:lnTo>
                  <a:lnTo>
                    <a:pt x="30570" y="16928"/>
                  </a:lnTo>
                  <a:lnTo>
                    <a:pt x="30403" y="16572"/>
                  </a:lnTo>
                  <a:lnTo>
                    <a:pt x="30089" y="16405"/>
                  </a:lnTo>
                  <a:lnTo>
                    <a:pt x="30005" y="16447"/>
                  </a:lnTo>
                  <a:lnTo>
                    <a:pt x="30005" y="16363"/>
                  </a:lnTo>
                  <a:lnTo>
                    <a:pt x="29712" y="16237"/>
                  </a:lnTo>
                  <a:lnTo>
                    <a:pt x="29670" y="16237"/>
                  </a:lnTo>
                  <a:lnTo>
                    <a:pt x="29670" y="15944"/>
                  </a:lnTo>
                  <a:lnTo>
                    <a:pt x="29712" y="15735"/>
                  </a:lnTo>
                  <a:lnTo>
                    <a:pt x="29670" y="15610"/>
                  </a:lnTo>
                  <a:lnTo>
                    <a:pt x="29691" y="15463"/>
                  </a:lnTo>
                  <a:lnTo>
                    <a:pt x="29712" y="15484"/>
                  </a:lnTo>
                  <a:lnTo>
                    <a:pt x="29817" y="15463"/>
                  </a:lnTo>
                  <a:lnTo>
                    <a:pt x="29921" y="15296"/>
                  </a:lnTo>
                  <a:lnTo>
                    <a:pt x="29984" y="15317"/>
                  </a:lnTo>
                  <a:lnTo>
                    <a:pt x="30089" y="15191"/>
                  </a:lnTo>
                  <a:lnTo>
                    <a:pt x="29984" y="15149"/>
                  </a:lnTo>
                  <a:lnTo>
                    <a:pt x="29921" y="15066"/>
                  </a:lnTo>
                  <a:lnTo>
                    <a:pt x="30005" y="14961"/>
                  </a:lnTo>
                  <a:lnTo>
                    <a:pt x="30193" y="14982"/>
                  </a:lnTo>
                  <a:lnTo>
                    <a:pt x="30193" y="14856"/>
                  </a:lnTo>
                  <a:lnTo>
                    <a:pt x="30319" y="14835"/>
                  </a:lnTo>
                  <a:lnTo>
                    <a:pt x="30319" y="14731"/>
                  </a:lnTo>
                  <a:lnTo>
                    <a:pt x="30193" y="14647"/>
                  </a:lnTo>
                  <a:lnTo>
                    <a:pt x="30319" y="14647"/>
                  </a:lnTo>
                  <a:lnTo>
                    <a:pt x="30424" y="14689"/>
                  </a:lnTo>
                  <a:lnTo>
                    <a:pt x="30445" y="14647"/>
                  </a:lnTo>
                  <a:lnTo>
                    <a:pt x="30549" y="14647"/>
                  </a:lnTo>
                  <a:lnTo>
                    <a:pt x="30654" y="14563"/>
                  </a:lnTo>
                  <a:lnTo>
                    <a:pt x="30717" y="14563"/>
                  </a:lnTo>
                  <a:lnTo>
                    <a:pt x="30842" y="14375"/>
                  </a:lnTo>
                  <a:lnTo>
                    <a:pt x="30884" y="14459"/>
                  </a:lnTo>
                  <a:lnTo>
                    <a:pt x="30947" y="14417"/>
                  </a:lnTo>
                  <a:lnTo>
                    <a:pt x="30947" y="14459"/>
                  </a:lnTo>
                  <a:lnTo>
                    <a:pt x="31093" y="14563"/>
                  </a:lnTo>
                  <a:lnTo>
                    <a:pt x="31240" y="14438"/>
                  </a:lnTo>
                  <a:lnTo>
                    <a:pt x="31240" y="14375"/>
                  </a:lnTo>
                  <a:lnTo>
                    <a:pt x="31156" y="14354"/>
                  </a:lnTo>
                  <a:lnTo>
                    <a:pt x="31135" y="14250"/>
                  </a:lnTo>
                  <a:lnTo>
                    <a:pt x="31198" y="14208"/>
                  </a:lnTo>
                  <a:lnTo>
                    <a:pt x="31261" y="14208"/>
                  </a:lnTo>
                  <a:lnTo>
                    <a:pt x="31177" y="14061"/>
                  </a:lnTo>
                  <a:lnTo>
                    <a:pt x="31177" y="13998"/>
                  </a:lnTo>
                  <a:lnTo>
                    <a:pt x="31302" y="13957"/>
                  </a:lnTo>
                  <a:lnTo>
                    <a:pt x="31240" y="13936"/>
                  </a:lnTo>
                  <a:lnTo>
                    <a:pt x="31093" y="13957"/>
                  </a:lnTo>
                  <a:lnTo>
                    <a:pt x="30947" y="13957"/>
                  </a:lnTo>
                  <a:lnTo>
                    <a:pt x="30947" y="13915"/>
                  </a:lnTo>
                  <a:lnTo>
                    <a:pt x="30800" y="13915"/>
                  </a:lnTo>
                  <a:lnTo>
                    <a:pt x="30758" y="13957"/>
                  </a:lnTo>
                  <a:lnTo>
                    <a:pt x="30403" y="13998"/>
                  </a:lnTo>
                  <a:lnTo>
                    <a:pt x="30319" y="13915"/>
                  </a:lnTo>
                  <a:lnTo>
                    <a:pt x="30256" y="13894"/>
                  </a:lnTo>
                  <a:lnTo>
                    <a:pt x="30193" y="13789"/>
                  </a:lnTo>
                  <a:lnTo>
                    <a:pt x="30131" y="13747"/>
                  </a:lnTo>
                  <a:lnTo>
                    <a:pt x="30089" y="13706"/>
                  </a:lnTo>
                  <a:lnTo>
                    <a:pt x="29817" y="13831"/>
                  </a:lnTo>
                  <a:lnTo>
                    <a:pt x="29691" y="13831"/>
                  </a:lnTo>
                  <a:lnTo>
                    <a:pt x="29733" y="13894"/>
                  </a:lnTo>
                  <a:lnTo>
                    <a:pt x="29733" y="13998"/>
                  </a:lnTo>
                  <a:lnTo>
                    <a:pt x="29670" y="14040"/>
                  </a:lnTo>
                  <a:lnTo>
                    <a:pt x="29503" y="14103"/>
                  </a:lnTo>
                  <a:lnTo>
                    <a:pt x="29524" y="14124"/>
                  </a:lnTo>
                  <a:lnTo>
                    <a:pt x="29587" y="14208"/>
                  </a:lnTo>
                  <a:lnTo>
                    <a:pt x="29524" y="14312"/>
                  </a:lnTo>
                  <a:lnTo>
                    <a:pt x="29482" y="14354"/>
                  </a:lnTo>
                  <a:lnTo>
                    <a:pt x="29357" y="14312"/>
                  </a:lnTo>
                  <a:lnTo>
                    <a:pt x="29231" y="14375"/>
                  </a:lnTo>
                  <a:lnTo>
                    <a:pt x="29085" y="14354"/>
                  </a:lnTo>
                  <a:lnTo>
                    <a:pt x="28938" y="14061"/>
                  </a:lnTo>
                  <a:lnTo>
                    <a:pt x="28938" y="13915"/>
                  </a:lnTo>
                  <a:lnTo>
                    <a:pt x="28896" y="13810"/>
                  </a:lnTo>
                  <a:lnTo>
                    <a:pt x="28750" y="13810"/>
                  </a:lnTo>
                  <a:lnTo>
                    <a:pt x="28687" y="13831"/>
                  </a:lnTo>
                  <a:lnTo>
                    <a:pt x="28687" y="13789"/>
                  </a:lnTo>
                  <a:lnTo>
                    <a:pt x="28624" y="13789"/>
                  </a:lnTo>
                  <a:lnTo>
                    <a:pt x="28561" y="13852"/>
                  </a:lnTo>
                  <a:lnTo>
                    <a:pt x="28540" y="13789"/>
                  </a:lnTo>
                  <a:lnTo>
                    <a:pt x="28540" y="13831"/>
                  </a:lnTo>
                  <a:lnTo>
                    <a:pt x="28436" y="13706"/>
                  </a:lnTo>
                  <a:lnTo>
                    <a:pt x="28436" y="13622"/>
                  </a:lnTo>
                  <a:lnTo>
                    <a:pt x="28227" y="13496"/>
                  </a:lnTo>
                  <a:lnTo>
                    <a:pt x="28122" y="13413"/>
                  </a:lnTo>
                  <a:lnTo>
                    <a:pt x="28101" y="13287"/>
                  </a:lnTo>
                  <a:lnTo>
                    <a:pt x="28038" y="13162"/>
                  </a:lnTo>
                  <a:lnTo>
                    <a:pt x="28101" y="13099"/>
                  </a:lnTo>
                  <a:lnTo>
                    <a:pt x="28101" y="13057"/>
                  </a:lnTo>
                  <a:lnTo>
                    <a:pt x="28101" y="12994"/>
                  </a:lnTo>
                  <a:lnTo>
                    <a:pt x="28122" y="12869"/>
                  </a:lnTo>
                  <a:lnTo>
                    <a:pt x="28164" y="12806"/>
                  </a:lnTo>
                  <a:lnTo>
                    <a:pt x="28185" y="12764"/>
                  </a:lnTo>
                  <a:lnTo>
                    <a:pt x="28415" y="12848"/>
                  </a:lnTo>
                  <a:lnTo>
                    <a:pt x="28750" y="12848"/>
                  </a:lnTo>
                  <a:lnTo>
                    <a:pt x="28792" y="12701"/>
                  </a:lnTo>
                  <a:lnTo>
                    <a:pt x="28771" y="12659"/>
                  </a:lnTo>
                  <a:lnTo>
                    <a:pt x="28854" y="12659"/>
                  </a:lnTo>
                  <a:lnTo>
                    <a:pt x="28833" y="12492"/>
                  </a:lnTo>
                  <a:lnTo>
                    <a:pt x="28792" y="12471"/>
                  </a:lnTo>
                  <a:lnTo>
                    <a:pt x="28854" y="12429"/>
                  </a:lnTo>
                  <a:lnTo>
                    <a:pt x="28896" y="12136"/>
                  </a:lnTo>
                  <a:lnTo>
                    <a:pt x="29105" y="12011"/>
                  </a:lnTo>
                  <a:lnTo>
                    <a:pt x="29210" y="12011"/>
                  </a:lnTo>
                  <a:lnTo>
                    <a:pt x="29315" y="11843"/>
                  </a:lnTo>
                  <a:lnTo>
                    <a:pt x="29377" y="11843"/>
                  </a:lnTo>
                  <a:lnTo>
                    <a:pt x="29398" y="11613"/>
                  </a:lnTo>
                  <a:lnTo>
                    <a:pt x="29503" y="11488"/>
                  </a:lnTo>
                  <a:lnTo>
                    <a:pt x="29524" y="11341"/>
                  </a:lnTo>
                  <a:lnTo>
                    <a:pt x="29587" y="11320"/>
                  </a:lnTo>
                  <a:lnTo>
                    <a:pt x="29670" y="11195"/>
                  </a:lnTo>
                  <a:lnTo>
                    <a:pt x="29796" y="11195"/>
                  </a:lnTo>
                  <a:lnTo>
                    <a:pt x="29838" y="11216"/>
                  </a:lnTo>
                  <a:lnTo>
                    <a:pt x="29942" y="11216"/>
                  </a:lnTo>
                  <a:lnTo>
                    <a:pt x="29984" y="11111"/>
                  </a:lnTo>
                  <a:lnTo>
                    <a:pt x="30152" y="11320"/>
                  </a:lnTo>
                  <a:lnTo>
                    <a:pt x="30424" y="11488"/>
                  </a:lnTo>
                  <a:lnTo>
                    <a:pt x="30424" y="11592"/>
                  </a:lnTo>
                  <a:lnTo>
                    <a:pt x="30361" y="11613"/>
                  </a:lnTo>
                  <a:lnTo>
                    <a:pt x="30340" y="11697"/>
                  </a:lnTo>
                  <a:lnTo>
                    <a:pt x="30214" y="11843"/>
                  </a:lnTo>
                  <a:lnTo>
                    <a:pt x="30193" y="12011"/>
                  </a:lnTo>
                  <a:lnTo>
                    <a:pt x="30089" y="12011"/>
                  </a:lnTo>
                  <a:lnTo>
                    <a:pt x="30110" y="12032"/>
                  </a:lnTo>
                  <a:lnTo>
                    <a:pt x="30089" y="12178"/>
                  </a:lnTo>
                  <a:lnTo>
                    <a:pt x="30214" y="12325"/>
                  </a:lnTo>
                  <a:lnTo>
                    <a:pt x="30193" y="12387"/>
                  </a:lnTo>
                  <a:lnTo>
                    <a:pt x="30131" y="12429"/>
                  </a:lnTo>
                  <a:lnTo>
                    <a:pt x="30131" y="12471"/>
                  </a:lnTo>
                  <a:lnTo>
                    <a:pt x="30193" y="12555"/>
                  </a:lnTo>
                  <a:lnTo>
                    <a:pt x="30319" y="12492"/>
                  </a:lnTo>
                  <a:lnTo>
                    <a:pt x="30445" y="12387"/>
                  </a:lnTo>
                  <a:lnTo>
                    <a:pt x="30403" y="12492"/>
                  </a:lnTo>
                  <a:lnTo>
                    <a:pt x="30277" y="12576"/>
                  </a:lnTo>
                  <a:lnTo>
                    <a:pt x="30319" y="12638"/>
                  </a:lnTo>
                  <a:lnTo>
                    <a:pt x="30361" y="12659"/>
                  </a:lnTo>
                  <a:lnTo>
                    <a:pt x="30361" y="12701"/>
                  </a:lnTo>
                  <a:lnTo>
                    <a:pt x="30319" y="12743"/>
                  </a:lnTo>
                  <a:lnTo>
                    <a:pt x="30193" y="12743"/>
                  </a:lnTo>
                  <a:lnTo>
                    <a:pt x="30131" y="12806"/>
                  </a:lnTo>
                  <a:lnTo>
                    <a:pt x="30026" y="12806"/>
                  </a:lnTo>
                  <a:lnTo>
                    <a:pt x="29984" y="12890"/>
                  </a:lnTo>
                  <a:lnTo>
                    <a:pt x="30089" y="12973"/>
                  </a:lnTo>
                  <a:lnTo>
                    <a:pt x="30089" y="13057"/>
                  </a:lnTo>
                  <a:lnTo>
                    <a:pt x="30152" y="13057"/>
                  </a:lnTo>
                  <a:lnTo>
                    <a:pt x="30235" y="12952"/>
                  </a:lnTo>
                  <a:lnTo>
                    <a:pt x="30277" y="12952"/>
                  </a:lnTo>
                  <a:lnTo>
                    <a:pt x="30403" y="12806"/>
                  </a:lnTo>
                  <a:lnTo>
                    <a:pt x="30549" y="12743"/>
                  </a:lnTo>
                  <a:lnTo>
                    <a:pt x="30570" y="12701"/>
                  </a:lnTo>
                  <a:lnTo>
                    <a:pt x="30528" y="12576"/>
                  </a:lnTo>
                  <a:lnTo>
                    <a:pt x="30654" y="12471"/>
                  </a:lnTo>
                  <a:lnTo>
                    <a:pt x="30926" y="12283"/>
                  </a:lnTo>
                  <a:lnTo>
                    <a:pt x="30989" y="12283"/>
                  </a:lnTo>
                  <a:lnTo>
                    <a:pt x="31030" y="12178"/>
                  </a:lnTo>
                  <a:lnTo>
                    <a:pt x="31156" y="12178"/>
                  </a:lnTo>
                  <a:lnTo>
                    <a:pt x="31302" y="12053"/>
                  </a:lnTo>
                  <a:lnTo>
                    <a:pt x="31365" y="12115"/>
                  </a:lnTo>
                  <a:lnTo>
                    <a:pt x="31407" y="12115"/>
                  </a:lnTo>
                  <a:lnTo>
                    <a:pt x="31553" y="12073"/>
                  </a:lnTo>
                  <a:lnTo>
                    <a:pt x="31721" y="11906"/>
                  </a:lnTo>
                  <a:lnTo>
                    <a:pt x="31763" y="12011"/>
                  </a:lnTo>
                  <a:lnTo>
                    <a:pt x="31763" y="11655"/>
                  </a:lnTo>
                  <a:lnTo>
                    <a:pt x="31909" y="11550"/>
                  </a:lnTo>
                  <a:lnTo>
                    <a:pt x="31972" y="11404"/>
                  </a:lnTo>
                  <a:lnTo>
                    <a:pt x="31972" y="11299"/>
                  </a:lnTo>
                  <a:lnTo>
                    <a:pt x="32118" y="11195"/>
                  </a:lnTo>
                  <a:lnTo>
                    <a:pt x="32223" y="11006"/>
                  </a:lnTo>
                  <a:lnTo>
                    <a:pt x="32328" y="10965"/>
                  </a:lnTo>
                  <a:lnTo>
                    <a:pt x="32411" y="10672"/>
                  </a:lnTo>
                  <a:lnTo>
                    <a:pt x="32453" y="10567"/>
                  </a:lnTo>
                  <a:lnTo>
                    <a:pt x="32453" y="10504"/>
                  </a:lnTo>
                  <a:lnTo>
                    <a:pt x="32453" y="10337"/>
                  </a:lnTo>
                  <a:lnTo>
                    <a:pt x="32600" y="10190"/>
                  </a:lnTo>
                  <a:lnTo>
                    <a:pt x="32704" y="10358"/>
                  </a:lnTo>
                  <a:lnTo>
                    <a:pt x="32767" y="10400"/>
                  </a:lnTo>
                  <a:lnTo>
                    <a:pt x="32851" y="10483"/>
                  </a:lnTo>
                  <a:lnTo>
                    <a:pt x="32955" y="10441"/>
                  </a:lnTo>
                  <a:lnTo>
                    <a:pt x="33081" y="10483"/>
                  </a:lnTo>
                  <a:lnTo>
                    <a:pt x="33332" y="10462"/>
                  </a:lnTo>
                  <a:lnTo>
                    <a:pt x="33478" y="10483"/>
                  </a:lnTo>
                  <a:lnTo>
                    <a:pt x="33541" y="10337"/>
                  </a:lnTo>
                  <a:lnTo>
                    <a:pt x="33541" y="10253"/>
                  </a:lnTo>
                  <a:lnTo>
                    <a:pt x="33395" y="10128"/>
                  </a:lnTo>
                  <a:lnTo>
                    <a:pt x="33290" y="10044"/>
                  </a:lnTo>
                  <a:lnTo>
                    <a:pt x="33374" y="9960"/>
                  </a:lnTo>
                  <a:lnTo>
                    <a:pt x="33499" y="9960"/>
                  </a:lnTo>
                  <a:lnTo>
                    <a:pt x="33750" y="9772"/>
                  </a:lnTo>
                  <a:lnTo>
                    <a:pt x="33750" y="9646"/>
                  </a:lnTo>
                  <a:lnTo>
                    <a:pt x="33855" y="9521"/>
                  </a:lnTo>
                  <a:lnTo>
                    <a:pt x="33939" y="9521"/>
                  </a:lnTo>
                  <a:lnTo>
                    <a:pt x="34002" y="9416"/>
                  </a:lnTo>
                  <a:lnTo>
                    <a:pt x="33939" y="9312"/>
                  </a:lnTo>
                  <a:lnTo>
                    <a:pt x="33939" y="9207"/>
                  </a:lnTo>
                  <a:lnTo>
                    <a:pt x="33939" y="9081"/>
                  </a:lnTo>
                  <a:lnTo>
                    <a:pt x="34022" y="9040"/>
                  </a:lnTo>
                  <a:lnTo>
                    <a:pt x="34127" y="9123"/>
                  </a:lnTo>
                  <a:lnTo>
                    <a:pt x="34127" y="9228"/>
                  </a:lnTo>
                  <a:lnTo>
                    <a:pt x="34190" y="9312"/>
                  </a:lnTo>
                  <a:lnTo>
                    <a:pt x="34378" y="9332"/>
                  </a:lnTo>
                  <a:lnTo>
                    <a:pt x="34399" y="9395"/>
                  </a:lnTo>
                  <a:lnTo>
                    <a:pt x="34399" y="9353"/>
                  </a:lnTo>
                  <a:lnTo>
                    <a:pt x="34399" y="9291"/>
                  </a:lnTo>
                  <a:lnTo>
                    <a:pt x="34378" y="9249"/>
                  </a:lnTo>
                  <a:lnTo>
                    <a:pt x="34336" y="9144"/>
                  </a:lnTo>
                  <a:lnTo>
                    <a:pt x="34336" y="9123"/>
                  </a:lnTo>
                  <a:lnTo>
                    <a:pt x="34420" y="9081"/>
                  </a:lnTo>
                  <a:lnTo>
                    <a:pt x="34546" y="9102"/>
                  </a:lnTo>
                  <a:lnTo>
                    <a:pt x="34608" y="9081"/>
                  </a:lnTo>
                  <a:lnTo>
                    <a:pt x="34608" y="8977"/>
                  </a:lnTo>
                  <a:lnTo>
                    <a:pt x="34587" y="8914"/>
                  </a:lnTo>
                  <a:lnTo>
                    <a:pt x="34587" y="8830"/>
                  </a:lnTo>
                  <a:lnTo>
                    <a:pt x="34608" y="8788"/>
                  </a:lnTo>
                  <a:lnTo>
                    <a:pt x="34608" y="8684"/>
                  </a:lnTo>
                  <a:lnTo>
                    <a:pt x="34608" y="8579"/>
                  </a:lnTo>
                  <a:lnTo>
                    <a:pt x="34525" y="8516"/>
                  </a:lnTo>
                  <a:lnTo>
                    <a:pt x="34525" y="8349"/>
                  </a:lnTo>
                  <a:lnTo>
                    <a:pt x="34525" y="8244"/>
                  </a:lnTo>
                  <a:lnTo>
                    <a:pt x="34504" y="8098"/>
                  </a:lnTo>
                  <a:lnTo>
                    <a:pt x="34504" y="7993"/>
                  </a:lnTo>
                  <a:lnTo>
                    <a:pt x="34441" y="7889"/>
                  </a:lnTo>
                  <a:lnTo>
                    <a:pt x="34399" y="7826"/>
                  </a:lnTo>
                  <a:lnTo>
                    <a:pt x="34378" y="7742"/>
                  </a:lnTo>
                  <a:lnTo>
                    <a:pt x="34232" y="7533"/>
                  </a:lnTo>
                  <a:lnTo>
                    <a:pt x="34190" y="7428"/>
                  </a:lnTo>
                  <a:lnTo>
                    <a:pt x="34211" y="7366"/>
                  </a:lnTo>
                  <a:lnTo>
                    <a:pt x="34294" y="7345"/>
                  </a:lnTo>
                  <a:lnTo>
                    <a:pt x="34378" y="7324"/>
                  </a:lnTo>
                  <a:lnTo>
                    <a:pt x="34420" y="7261"/>
                  </a:lnTo>
                  <a:lnTo>
                    <a:pt x="34441" y="7198"/>
                  </a:lnTo>
                  <a:lnTo>
                    <a:pt x="34546" y="7010"/>
                  </a:lnTo>
                  <a:lnTo>
                    <a:pt x="34587" y="7010"/>
                  </a:lnTo>
                  <a:lnTo>
                    <a:pt x="34692" y="7031"/>
                  </a:lnTo>
                  <a:lnTo>
                    <a:pt x="34755" y="7052"/>
                  </a:lnTo>
                  <a:lnTo>
                    <a:pt x="35131" y="7115"/>
                  </a:lnTo>
                  <a:lnTo>
                    <a:pt x="35173" y="7136"/>
                  </a:lnTo>
                  <a:lnTo>
                    <a:pt x="35236" y="7136"/>
                  </a:lnTo>
                  <a:lnTo>
                    <a:pt x="35278" y="7094"/>
                  </a:lnTo>
                  <a:lnTo>
                    <a:pt x="35257" y="7010"/>
                  </a:lnTo>
                  <a:lnTo>
                    <a:pt x="35236" y="6926"/>
                  </a:lnTo>
                  <a:lnTo>
                    <a:pt x="35236" y="6884"/>
                  </a:lnTo>
                  <a:lnTo>
                    <a:pt x="35257" y="6822"/>
                  </a:lnTo>
                  <a:lnTo>
                    <a:pt x="35236" y="6780"/>
                  </a:lnTo>
                  <a:lnTo>
                    <a:pt x="35215" y="6696"/>
                  </a:lnTo>
                  <a:lnTo>
                    <a:pt x="35257" y="6591"/>
                  </a:lnTo>
                  <a:lnTo>
                    <a:pt x="35320" y="6571"/>
                  </a:lnTo>
                  <a:lnTo>
                    <a:pt x="35278" y="6466"/>
                  </a:lnTo>
                  <a:lnTo>
                    <a:pt x="35257" y="6403"/>
                  </a:lnTo>
                  <a:lnTo>
                    <a:pt x="35257" y="6382"/>
                  </a:lnTo>
                  <a:lnTo>
                    <a:pt x="35341" y="6319"/>
                  </a:lnTo>
                  <a:lnTo>
                    <a:pt x="35320" y="6278"/>
                  </a:lnTo>
                  <a:lnTo>
                    <a:pt x="35320" y="6215"/>
                  </a:lnTo>
                  <a:lnTo>
                    <a:pt x="35278" y="6152"/>
                  </a:lnTo>
                  <a:lnTo>
                    <a:pt x="35320" y="6068"/>
                  </a:lnTo>
                  <a:lnTo>
                    <a:pt x="35362" y="6047"/>
                  </a:lnTo>
                  <a:lnTo>
                    <a:pt x="35362" y="5985"/>
                  </a:lnTo>
                  <a:lnTo>
                    <a:pt x="35341" y="5943"/>
                  </a:lnTo>
                  <a:lnTo>
                    <a:pt x="35278" y="5796"/>
                  </a:lnTo>
                  <a:lnTo>
                    <a:pt x="35278" y="5671"/>
                  </a:lnTo>
                  <a:lnTo>
                    <a:pt x="35320" y="5650"/>
                  </a:lnTo>
                  <a:lnTo>
                    <a:pt x="35341" y="5629"/>
                  </a:lnTo>
                  <a:lnTo>
                    <a:pt x="35341" y="5587"/>
                  </a:lnTo>
                  <a:lnTo>
                    <a:pt x="35320" y="5545"/>
                  </a:lnTo>
                  <a:lnTo>
                    <a:pt x="35320" y="5483"/>
                  </a:lnTo>
                  <a:lnTo>
                    <a:pt x="35257" y="5441"/>
                  </a:lnTo>
                  <a:lnTo>
                    <a:pt x="35236" y="5378"/>
                  </a:lnTo>
                  <a:lnTo>
                    <a:pt x="35257" y="5315"/>
                  </a:lnTo>
                  <a:lnTo>
                    <a:pt x="35257" y="5231"/>
                  </a:lnTo>
                  <a:lnTo>
                    <a:pt x="35236" y="5169"/>
                  </a:lnTo>
                  <a:lnTo>
                    <a:pt x="35173" y="5127"/>
                  </a:lnTo>
                  <a:lnTo>
                    <a:pt x="35173" y="5064"/>
                  </a:lnTo>
                  <a:lnTo>
                    <a:pt x="35257" y="4959"/>
                  </a:lnTo>
                  <a:lnTo>
                    <a:pt x="35362" y="4939"/>
                  </a:lnTo>
                  <a:lnTo>
                    <a:pt x="35383" y="4918"/>
                  </a:lnTo>
                  <a:lnTo>
                    <a:pt x="35383" y="4813"/>
                  </a:lnTo>
                  <a:lnTo>
                    <a:pt x="35424" y="4687"/>
                  </a:lnTo>
                  <a:lnTo>
                    <a:pt x="35341" y="4646"/>
                  </a:lnTo>
                  <a:lnTo>
                    <a:pt x="35278" y="4583"/>
                  </a:lnTo>
                  <a:lnTo>
                    <a:pt x="35257" y="4499"/>
                  </a:lnTo>
                  <a:lnTo>
                    <a:pt x="35173" y="4395"/>
                  </a:lnTo>
                  <a:lnTo>
                    <a:pt x="35152" y="4332"/>
                  </a:lnTo>
                  <a:lnTo>
                    <a:pt x="35215" y="4290"/>
                  </a:lnTo>
                  <a:lnTo>
                    <a:pt x="35152" y="4185"/>
                  </a:lnTo>
                  <a:lnTo>
                    <a:pt x="35131" y="4123"/>
                  </a:lnTo>
                  <a:lnTo>
                    <a:pt x="35027" y="4102"/>
                  </a:lnTo>
                  <a:lnTo>
                    <a:pt x="34964" y="4081"/>
                  </a:lnTo>
                  <a:lnTo>
                    <a:pt x="34859" y="4018"/>
                  </a:lnTo>
                  <a:lnTo>
                    <a:pt x="34797" y="4081"/>
                  </a:lnTo>
                  <a:lnTo>
                    <a:pt x="34713" y="4102"/>
                  </a:lnTo>
                  <a:lnTo>
                    <a:pt x="34629" y="4143"/>
                  </a:lnTo>
                  <a:lnTo>
                    <a:pt x="34629" y="4227"/>
                  </a:lnTo>
                  <a:lnTo>
                    <a:pt x="34587" y="4269"/>
                  </a:lnTo>
                  <a:lnTo>
                    <a:pt x="34504" y="4269"/>
                  </a:lnTo>
                  <a:lnTo>
                    <a:pt x="34483" y="4395"/>
                  </a:lnTo>
                  <a:lnTo>
                    <a:pt x="34294" y="4395"/>
                  </a:lnTo>
                  <a:lnTo>
                    <a:pt x="34232" y="4478"/>
                  </a:lnTo>
                  <a:lnTo>
                    <a:pt x="34232" y="4583"/>
                  </a:lnTo>
                  <a:lnTo>
                    <a:pt x="34190" y="4604"/>
                  </a:lnTo>
                  <a:lnTo>
                    <a:pt x="34169" y="4729"/>
                  </a:lnTo>
                  <a:lnTo>
                    <a:pt x="34169" y="4792"/>
                  </a:lnTo>
                  <a:lnTo>
                    <a:pt x="34106" y="4813"/>
                  </a:lnTo>
                  <a:lnTo>
                    <a:pt x="34022" y="4897"/>
                  </a:lnTo>
                  <a:lnTo>
                    <a:pt x="33876" y="4918"/>
                  </a:lnTo>
                  <a:lnTo>
                    <a:pt x="33709" y="4918"/>
                  </a:lnTo>
                  <a:lnTo>
                    <a:pt x="33667" y="4939"/>
                  </a:lnTo>
                  <a:lnTo>
                    <a:pt x="33604" y="5001"/>
                  </a:lnTo>
                  <a:lnTo>
                    <a:pt x="33583" y="4918"/>
                  </a:lnTo>
                  <a:lnTo>
                    <a:pt x="33541" y="4834"/>
                  </a:lnTo>
                  <a:lnTo>
                    <a:pt x="33458" y="4834"/>
                  </a:lnTo>
                  <a:lnTo>
                    <a:pt x="33374" y="4897"/>
                  </a:lnTo>
                  <a:lnTo>
                    <a:pt x="33269" y="4918"/>
                  </a:lnTo>
                  <a:lnTo>
                    <a:pt x="33248" y="4834"/>
                  </a:lnTo>
                  <a:lnTo>
                    <a:pt x="33165" y="4729"/>
                  </a:lnTo>
                  <a:lnTo>
                    <a:pt x="33123" y="4708"/>
                  </a:lnTo>
                  <a:lnTo>
                    <a:pt x="32976" y="4583"/>
                  </a:lnTo>
                  <a:lnTo>
                    <a:pt x="32976" y="4478"/>
                  </a:lnTo>
                  <a:lnTo>
                    <a:pt x="33018" y="4436"/>
                  </a:lnTo>
                  <a:lnTo>
                    <a:pt x="33039" y="4332"/>
                  </a:lnTo>
                  <a:lnTo>
                    <a:pt x="33018" y="4227"/>
                  </a:lnTo>
                  <a:lnTo>
                    <a:pt x="32976" y="4123"/>
                  </a:lnTo>
                  <a:lnTo>
                    <a:pt x="32872" y="4143"/>
                  </a:lnTo>
                  <a:lnTo>
                    <a:pt x="32872" y="4081"/>
                  </a:lnTo>
                  <a:lnTo>
                    <a:pt x="32872" y="3997"/>
                  </a:lnTo>
                  <a:lnTo>
                    <a:pt x="32934" y="3913"/>
                  </a:lnTo>
                  <a:lnTo>
                    <a:pt x="32934" y="3871"/>
                  </a:lnTo>
                  <a:lnTo>
                    <a:pt x="32872" y="3851"/>
                  </a:lnTo>
                  <a:lnTo>
                    <a:pt x="32851" y="3851"/>
                  </a:lnTo>
                  <a:lnTo>
                    <a:pt x="32767" y="3892"/>
                  </a:lnTo>
                  <a:lnTo>
                    <a:pt x="32725" y="3892"/>
                  </a:lnTo>
                  <a:lnTo>
                    <a:pt x="32642" y="3913"/>
                  </a:lnTo>
                  <a:lnTo>
                    <a:pt x="32558" y="3892"/>
                  </a:lnTo>
                  <a:lnTo>
                    <a:pt x="32516" y="3871"/>
                  </a:lnTo>
                  <a:lnTo>
                    <a:pt x="32453" y="3851"/>
                  </a:lnTo>
                  <a:lnTo>
                    <a:pt x="32432" y="3809"/>
                  </a:lnTo>
                  <a:lnTo>
                    <a:pt x="32307" y="3767"/>
                  </a:lnTo>
                  <a:lnTo>
                    <a:pt x="32307" y="3704"/>
                  </a:lnTo>
                  <a:lnTo>
                    <a:pt x="32244" y="3662"/>
                  </a:lnTo>
                  <a:lnTo>
                    <a:pt x="32202" y="3662"/>
                  </a:lnTo>
                  <a:lnTo>
                    <a:pt x="32139" y="3599"/>
                  </a:lnTo>
                  <a:lnTo>
                    <a:pt x="32139" y="3558"/>
                  </a:lnTo>
                  <a:lnTo>
                    <a:pt x="32077" y="3558"/>
                  </a:lnTo>
                  <a:lnTo>
                    <a:pt x="32014" y="3474"/>
                  </a:lnTo>
                  <a:lnTo>
                    <a:pt x="31993" y="3432"/>
                  </a:lnTo>
                  <a:lnTo>
                    <a:pt x="31930" y="3369"/>
                  </a:lnTo>
                  <a:lnTo>
                    <a:pt x="31888" y="3369"/>
                  </a:lnTo>
                  <a:lnTo>
                    <a:pt x="31846" y="3453"/>
                  </a:lnTo>
                  <a:lnTo>
                    <a:pt x="31805" y="3432"/>
                  </a:lnTo>
                  <a:lnTo>
                    <a:pt x="31763" y="3453"/>
                  </a:lnTo>
                  <a:lnTo>
                    <a:pt x="31721" y="3495"/>
                  </a:lnTo>
                  <a:lnTo>
                    <a:pt x="31658" y="3453"/>
                  </a:lnTo>
                  <a:lnTo>
                    <a:pt x="31616" y="3390"/>
                  </a:lnTo>
                  <a:lnTo>
                    <a:pt x="31574" y="3369"/>
                  </a:lnTo>
                  <a:lnTo>
                    <a:pt x="31449" y="3369"/>
                  </a:lnTo>
                  <a:lnTo>
                    <a:pt x="31386" y="3348"/>
                  </a:lnTo>
                  <a:lnTo>
                    <a:pt x="31449" y="3286"/>
                  </a:lnTo>
                  <a:lnTo>
                    <a:pt x="31449" y="3244"/>
                  </a:lnTo>
                  <a:lnTo>
                    <a:pt x="31365" y="3244"/>
                  </a:lnTo>
                  <a:lnTo>
                    <a:pt x="31302" y="3286"/>
                  </a:lnTo>
                  <a:lnTo>
                    <a:pt x="31177" y="3286"/>
                  </a:lnTo>
                  <a:lnTo>
                    <a:pt x="31135" y="3327"/>
                  </a:lnTo>
                  <a:lnTo>
                    <a:pt x="31072" y="3265"/>
                  </a:lnTo>
                  <a:lnTo>
                    <a:pt x="31030" y="3286"/>
                  </a:lnTo>
                  <a:lnTo>
                    <a:pt x="30947" y="3286"/>
                  </a:lnTo>
                  <a:lnTo>
                    <a:pt x="30884" y="3223"/>
                  </a:lnTo>
                  <a:lnTo>
                    <a:pt x="30800" y="3181"/>
                  </a:lnTo>
                  <a:lnTo>
                    <a:pt x="30675" y="3055"/>
                  </a:lnTo>
                  <a:lnTo>
                    <a:pt x="30633" y="2930"/>
                  </a:lnTo>
                  <a:lnTo>
                    <a:pt x="30633" y="2846"/>
                  </a:lnTo>
                  <a:lnTo>
                    <a:pt x="30612" y="2742"/>
                  </a:lnTo>
                  <a:lnTo>
                    <a:pt x="30549" y="2742"/>
                  </a:lnTo>
                  <a:lnTo>
                    <a:pt x="30465" y="2721"/>
                  </a:lnTo>
                  <a:lnTo>
                    <a:pt x="30465" y="2574"/>
                  </a:lnTo>
                  <a:lnTo>
                    <a:pt x="30424" y="2553"/>
                  </a:lnTo>
                  <a:lnTo>
                    <a:pt x="30403" y="2428"/>
                  </a:lnTo>
                  <a:lnTo>
                    <a:pt x="30361" y="2323"/>
                  </a:lnTo>
                  <a:lnTo>
                    <a:pt x="30152" y="2198"/>
                  </a:lnTo>
                  <a:lnTo>
                    <a:pt x="30047" y="2030"/>
                  </a:lnTo>
                  <a:lnTo>
                    <a:pt x="30026" y="1988"/>
                  </a:lnTo>
                  <a:lnTo>
                    <a:pt x="29984" y="1884"/>
                  </a:lnTo>
                  <a:lnTo>
                    <a:pt x="29921" y="1905"/>
                  </a:lnTo>
                  <a:lnTo>
                    <a:pt x="29901" y="1905"/>
                  </a:lnTo>
                  <a:lnTo>
                    <a:pt x="29901" y="1821"/>
                  </a:lnTo>
                  <a:lnTo>
                    <a:pt x="29921" y="1779"/>
                  </a:lnTo>
                  <a:lnTo>
                    <a:pt x="29838" y="1716"/>
                  </a:lnTo>
                  <a:lnTo>
                    <a:pt x="29796" y="1612"/>
                  </a:lnTo>
                  <a:lnTo>
                    <a:pt x="29733" y="1591"/>
                  </a:lnTo>
                  <a:lnTo>
                    <a:pt x="29712" y="1507"/>
                  </a:lnTo>
                  <a:lnTo>
                    <a:pt x="29670" y="1444"/>
                  </a:lnTo>
                  <a:lnTo>
                    <a:pt x="29608" y="1340"/>
                  </a:lnTo>
                  <a:lnTo>
                    <a:pt x="29482" y="1256"/>
                  </a:lnTo>
                  <a:lnTo>
                    <a:pt x="29461" y="1193"/>
                  </a:lnTo>
                  <a:lnTo>
                    <a:pt x="29503" y="1130"/>
                  </a:lnTo>
                  <a:lnTo>
                    <a:pt x="29482" y="1047"/>
                  </a:lnTo>
                  <a:lnTo>
                    <a:pt x="29315" y="1047"/>
                  </a:lnTo>
                  <a:lnTo>
                    <a:pt x="29294" y="984"/>
                  </a:lnTo>
                  <a:lnTo>
                    <a:pt x="29294" y="942"/>
                  </a:lnTo>
                  <a:lnTo>
                    <a:pt x="29273" y="879"/>
                  </a:lnTo>
                  <a:lnTo>
                    <a:pt x="29273" y="817"/>
                  </a:lnTo>
                  <a:lnTo>
                    <a:pt x="29231" y="733"/>
                  </a:lnTo>
                  <a:lnTo>
                    <a:pt x="29168" y="712"/>
                  </a:lnTo>
                  <a:lnTo>
                    <a:pt x="29168" y="649"/>
                  </a:lnTo>
                  <a:lnTo>
                    <a:pt x="29147" y="607"/>
                  </a:lnTo>
                  <a:lnTo>
                    <a:pt x="29085" y="628"/>
                  </a:lnTo>
                  <a:lnTo>
                    <a:pt x="28980" y="607"/>
                  </a:lnTo>
                  <a:lnTo>
                    <a:pt x="28959" y="545"/>
                  </a:lnTo>
                  <a:lnTo>
                    <a:pt x="28980" y="482"/>
                  </a:lnTo>
                  <a:lnTo>
                    <a:pt x="28959" y="440"/>
                  </a:lnTo>
                  <a:lnTo>
                    <a:pt x="28875" y="419"/>
                  </a:lnTo>
                  <a:lnTo>
                    <a:pt x="28833" y="461"/>
                  </a:lnTo>
                  <a:lnTo>
                    <a:pt x="28792" y="419"/>
                  </a:lnTo>
                  <a:lnTo>
                    <a:pt x="28750" y="419"/>
                  </a:lnTo>
                  <a:lnTo>
                    <a:pt x="28708" y="356"/>
                  </a:lnTo>
                  <a:lnTo>
                    <a:pt x="28750" y="293"/>
                  </a:lnTo>
                  <a:lnTo>
                    <a:pt x="28687" y="231"/>
                  </a:lnTo>
                  <a:lnTo>
                    <a:pt x="28624" y="210"/>
                  </a:lnTo>
                  <a:lnTo>
                    <a:pt x="28561" y="231"/>
                  </a:lnTo>
                  <a:lnTo>
                    <a:pt x="28520" y="147"/>
                  </a:lnTo>
                  <a:lnTo>
                    <a:pt x="28457" y="189"/>
                  </a:lnTo>
                  <a:lnTo>
                    <a:pt x="28373" y="189"/>
                  </a:lnTo>
                  <a:lnTo>
                    <a:pt x="28331" y="147"/>
                  </a:lnTo>
                  <a:lnTo>
                    <a:pt x="28268" y="189"/>
                  </a:lnTo>
                  <a:lnTo>
                    <a:pt x="28268" y="252"/>
                  </a:lnTo>
                  <a:lnTo>
                    <a:pt x="28248" y="293"/>
                  </a:lnTo>
                  <a:lnTo>
                    <a:pt x="28143" y="231"/>
                  </a:lnTo>
                  <a:lnTo>
                    <a:pt x="28101" y="189"/>
                  </a:lnTo>
                  <a:lnTo>
                    <a:pt x="28017" y="210"/>
                  </a:lnTo>
                  <a:lnTo>
                    <a:pt x="27892" y="210"/>
                  </a:lnTo>
                  <a:lnTo>
                    <a:pt x="27892" y="189"/>
                  </a:lnTo>
                  <a:lnTo>
                    <a:pt x="27808" y="105"/>
                  </a:lnTo>
                  <a:lnTo>
                    <a:pt x="27620" y="84"/>
                  </a:lnTo>
                  <a:lnTo>
                    <a:pt x="27536" y="21"/>
                  </a:lnTo>
                  <a:lnTo>
                    <a:pt x="27432" y="21"/>
                  </a:lnTo>
                  <a:lnTo>
                    <a:pt x="273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82"/>
            <p:cNvSpPr/>
            <p:nvPr/>
          </p:nvSpPr>
          <p:spPr>
            <a:xfrm>
              <a:off x="4442708" y="2990191"/>
              <a:ext cx="762" cy="967"/>
            </a:xfrm>
            <a:custGeom>
              <a:avLst/>
              <a:gdLst/>
              <a:ahLst/>
              <a:cxnLst/>
              <a:rect l="l" t="t" r="r" b="b"/>
              <a:pathLst>
                <a:path w="64" h="85" extrusionOk="0">
                  <a:moveTo>
                    <a:pt x="63" y="85"/>
                  </a:moveTo>
                  <a:lnTo>
                    <a:pt x="1" y="1"/>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82"/>
            <p:cNvSpPr/>
            <p:nvPr/>
          </p:nvSpPr>
          <p:spPr>
            <a:xfrm>
              <a:off x="4434742" y="2997094"/>
              <a:ext cx="1250" cy="1205"/>
            </a:xfrm>
            <a:custGeom>
              <a:avLst/>
              <a:gdLst/>
              <a:ahLst/>
              <a:cxnLst/>
              <a:rect l="l" t="t" r="r" b="b"/>
              <a:pathLst>
                <a:path w="105" h="106" extrusionOk="0">
                  <a:moveTo>
                    <a:pt x="0" y="105"/>
                  </a:moveTo>
                  <a:lnTo>
                    <a:pt x="105" y="1"/>
                  </a:lnTo>
                  <a:lnTo>
                    <a:pt x="10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82"/>
            <p:cNvSpPr/>
            <p:nvPr/>
          </p:nvSpPr>
          <p:spPr>
            <a:xfrm>
              <a:off x="4184339" y="2879787"/>
              <a:ext cx="2512" cy="728"/>
            </a:xfrm>
            <a:custGeom>
              <a:avLst/>
              <a:gdLst/>
              <a:ahLst/>
              <a:cxnLst/>
              <a:rect l="l" t="t" r="r" b="b"/>
              <a:pathLst>
                <a:path w="211" h="64" extrusionOk="0">
                  <a:moveTo>
                    <a:pt x="210" y="0"/>
                  </a:moveTo>
                  <a:lnTo>
                    <a:pt x="1" y="63"/>
                  </a:lnTo>
                  <a:lnTo>
                    <a:pt x="22"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82"/>
            <p:cNvSpPr/>
            <p:nvPr/>
          </p:nvSpPr>
          <p:spPr>
            <a:xfrm>
              <a:off x="4038591" y="2720356"/>
              <a:ext cx="260870" cy="130886"/>
            </a:xfrm>
            <a:custGeom>
              <a:avLst/>
              <a:gdLst/>
              <a:ahLst/>
              <a:cxnLst/>
              <a:rect l="l" t="t" r="r" b="b"/>
              <a:pathLst>
                <a:path w="21908" h="11509" extrusionOk="0">
                  <a:moveTo>
                    <a:pt x="10860" y="0"/>
                  </a:moveTo>
                  <a:lnTo>
                    <a:pt x="10755" y="84"/>
                  </a:lnTo>
                  <a:lnTo>
                    <a:pt x="10713" y="189"/>
                  </a:lnTo>
                  <a:lnTo>
                    <a:pt x="10567" y="189"/>
                  </a:lnTo>
                  <a:lnTo>
                    <a:pt x="10483" y="252"/>
                  </a:lnTo>
                  <a:lnTo>
                    <a:pt x="10546" y="314"/>
                  </a:lnTo>
                  <a:lnTo>
                    <a:pt x="10546" y="398"/>
                  </a:lnTo>
                  <a:lnTo>
                    <a:pt x="10400" y="419"/>
                  </a:lnTo>
                  <a:lnTo>
                    <a:pt x="10337" y="419"/>
                  </a:lnTo>
                  <a:lnTo>
                    <a:pt x="10253" y="524"/>
                  </a:lnTo>
                  <a:lnTo>
                    <a:pt x="10128" y="524"/>
                  </a:lnTo>
                  <a:lnTo>
                    <a:pt x="10044" y="586"/>
                  </a:lnTo>
                  <a:lnTo>
                    <a:pt x="9981" y="586"/>
                  </a:lnTo>
                  <a:lnTo>
                    <a:pt x="9751" y="733"/>
                  </a:lnTo>
                  <a:lnTo>
                    <a:pt x="9625" y="796"/>
                  </a:lnTo>
                  <a:lnTo>
                    <a:pt x="9521" y="837"/>
                  </a:lnTo>
                  <a:lnTo>
                    <a:pt x="9437" y="837"/>
                  </a:lnTo>
                  <a:lnTo>
                    <a:pt x="9353" y="775"/>
                  </a:lnTo>
                  <a:lnTo>
                    <a:pt x="9312" y="837"/>
                  </a:lnTo>
                  <a:lnTo>
                    <a:pt x="9291" y="921"/>
                  </a:lnTo>
                  <a:lnTo>
                    <a:pt x="9144" y="921"/>
                  </a:lnTo>
                  <a:lnTo>
                    <a:pt x="9102" y="984"/>
                  </a:lnTo>
                  <a:lnTo>
                    <a:pt x="9102" y="1088"/>
                  </a:lnTo>
                  <a:lnTo>
                    <a:pt x="9040" y="1130"/>
                  </a:lnTo>
                  <a:lnTo>
                    <a:pt x="8977" y="1109"/>
                  </a:lnTo>
                  <a:lnTo>
                    <a:pt x="8893" y="1109"/>
                  </a:lnTo>
                  <a:lnTo>
                    <a:pt x="8789" y="1151"/>
                  </a:lnTo>
                  <a:lnTo>
                    <a:pt x="8663" y="1172"/>
                  </a:lnTo>
                  <a:lnTo>
                    <a:pt x="8496" y="1256"/>
                  </a:lnTo>
                  <a:lnTo>
                    <a:pt x="8475" y="1319"/>
                  </a:lnTo>
                  <a:lnTo>
                    <a:pt x="8307" y="1340"/>
                  </a:lnTo>
                  <a:lnTo>
                    <a:pt x="8182" y="1402"/>
                  </a:lnTo>
                  <a:lnTo>
                    <a:pt x="8035" y="1423"/>
                  </a:lnTo>
                  <a:lnTo>
                    <a:pt x="7847" y="1465"/>
                  </a:lnTo>
                  <a:lnTo>
                    <a:pt x="7826" y="1549"/>
                  </a:lnTo>
                  <a:lnTo>
                    <a:pt x="7763" y="1632"/>
                  </a:lnTo>
                  <a:lnTo>
                    <a:pt x="7721" y="1528"/>
                  </a:lnTo>
                  <a:lnTo>
                    <a:pt x="7617" y="1528"/>
                  </a:lnTo>
                  <a:lnTo>
                    <a:pt x="7512" y="1570"/>
                  </a:lnTo>
                  <a:lnTo>
                    <a:pt x="7512" y="1653"/>
                  </a:lnTo>
                  <a:lnTo>
                    <a:pt x="7449" y="1695"/>
                  </a:lnTo>
                  <a:lnTo>
                    <a:pt x="7345" y="1653"/>
                  </a:lnTo>
                  <a:lnTo>
                    <a:pt x="7219" y="1653"/>
                  </a:lnTo>
                  <a:lnTo>
                    <a:pt x="7198" y="1612"/>
                  </a:lnTo>
                  <a:lnTo>
                    <a:pt x="7115" y="1612"/>
                  </a:lnTo>
                  <a:lnTo>
                    <a:pt x="7031" y="1653"/>
                  </a:lnTo>
                  <a:lnTo>
                    <a:pt x="6926" y="1674"/>
                  </a:lnTo>
                  <a:lnTo>
                    <a:pt x="6884" y="1695"/>
                  </a:lnTo>
                  <a:lnTo>
                    <a:pt x="6926" y="1842"/>
                  </a:lnTo>
                  <a:lnTo>
                    <a:pt x="6884" y="1925"/>
                  </a:lnTo>
                  <a:lnTo>
                    <a:pt x="6989" y="1946"/>
                  </a:lnTo>
                  <a:lnTo>
                    <a:pt x="7136" y="1925"/>
                  </a:lnTo>
                  <a:lnTo>
                    <a:pt x="7198" y="2051"/>
                  </a:lnTo>
                  <a:lnTo>
                    <a:pt x="7031" y="2051"/>
                  </a:lnTo>
                  <a:lnTo>
                    <a:pt x="6989" y="2093"/>
                  </a:lnTo>
                  <a:lnTo>
                    <a:pt x="6989" y="2156"/>
                  </a:lnTo>
                  <a:lnTo>
                    <a:pt x="7136" y="2176"/>
                  </a:lnTo>
                  <a:lnTo>
                    <a:pt x="7240" y="2197"/>
                  </a:lnTo>
                  <a:lnTo>
                    <a:pt x="7324" y="2156"/>
                  </a:lnTo>
                  <a:lnTo>
                    <a:pt x="7408" y="2156"/>
                  </a:lnTo>
                  <a:lnTo>
                    <a:pt x="7512" y="2260"/>
                  </a:lnTo>
                  <a:lnTo>
                    <a:pt x="7617" y="2281"/>
                  </a:lnTo>
                  <a:lnTo>
                    <a:pt x="7617" y="2386"/>
                  </a:lnTo>
                  <a:lnTo>
                    <a:pt x="7554" y="2449"/>
                  </a:lnTo>
                  <a:lnTo>
                    <a:pt x="7449" y="2407"/>
                  </a:lnTo>
                  <a:lnTo>
                    <a:pt x="7219" y="2449"/>
                  </a:lnTo>
                  <a:lnTo>
                    <a:pt x="7094" y="2553"/>
                  </a:lnTo>
                  <a:lnTo>
                    <a:pt x="6947" y="2741"/>
                  </a:lnTo>
                  <a:lnTo>
                    <a:pt x="6947" y="2867"/>
                  </a:lnTo>
                  <a:lnTo>
                    <a:pt x="7031" y="2888"/>
                  </a:lnTo>
                  <a:lnTo>
                    <a:pt x="7052" y="3013"/>
                  </a:lnTo>
                  <a:lnTo>
                    <a:pt x="6989" y="3118"/>
                  </a:lnTo>
                  <a:lnTo>
                    <a:pt x="6947" y="3244"/>
                  </a:lnTo>
                  <a:lnTo>
                    <a:pt x="6843" y="3244"/>
                  </a:lnTo>
                  <a:lnTo>
                    <a:pt x="6843" y="3306"/>
                  </a:lnTo>
                  <a:lnTo>
                    <a:pt x="6884" y="3390"/>
                  </a:lnTo>
                  <a:lnTo>
                    <a:pt x="6884" y="3453"/>
                  </a:lnTo>
                  <a:lnTo>
                    <a:pt x="7031" y="3453"/>
                  </a:lnTo>
                  <a:lnTo>
                    <a:pt x="7115" y="3537"/>
                  </a:lnTo>
                  <a:lnTo>
                    <a:pt x="7240" y="3557"/>
                  </a:lnTo>
                  <a:lnTo>
                    <a:pt x="7240" y="3620"/>
                  </a:lnTo>
                  <a:lnTo>
                    <a:pt x="7366" y="3704"/>
                  </a:lnTo>
                  <a:lnTo>
                    <a:pt x="7533" y="3725"/>
                  </a:lnTo>
                  <a:lnTo>
                    <a:pt x="7575" y="3746"/>
                  </a:lnTo>
                  <a:lnTo>
                    <a:pt x="7617" y="4227"/>
                  </a:lnTo>
                  <a:lnTo>
                    <a:pt x="7554" y="4290"/>
                  </a:lnTo>
                  <a:lnTo>
                    <a:pt x="7366" y="4373"/>
                  </a:lnTo>
                  <a:lnTo>
                    <a:pt x="7219" y="4353"/>
                  </a:lnTo>
                  <a:lnTo>
                    <a:pt x="7031" y="4248"/>
                  </a:lnTo>
                  <a:lnTo>
                    <a:pt x="6947" y="4290"/>
                  </a:lnTo>
                  <a:lnTo>
                    <a:pt x="6947" y="4394"/>
                  </a:lnTo>
                  <a:lnTo>
                    <a:pt x="6905" y="4541"/>
                  </a:lnTo>
                  <a:lnTo>
                    <a:pt x="6780" y="4562"/>
                  </a:lnTo>
                  <a:lnTo>
                    <a:pt x="6571" y="4457"/>
                  </a:lnTo>
                  <a:lnTo>
                    <a:pt x="6403" y="4457"/>
                  </a:lnTo>
                  <a:lnTo>
                    <a:pt x="6320" y="4394"/>
                  </a:lnTo>
                  <a:lnTo>
                    <a:pt x="6278" y="4436"/>
                  </a:lnTo>
                  <a:lnTo>
                    <a:pt x="6173" y="4394"/>
                  </a:lnTo>
                  <a:lnTo>
                    <a:pt x="6048" y="4269"/>
                  </a:lnTo>
                  <a:lnTo>
                    <a:pt x="6152" y="4227"/>
                  </a:lnTo>
                  <a:lnTo>
                    <a:pt x="6173" y="4143"/>
                  </a:lnTo>
                  <a:lnTo>
                    <a:pt x="6089" y="4122"/>
                  </a:lnTo>
                  <a:lnTo>
                    <a:pt x="5964" y="4039"/>
                  </a:lnTo>
                  <a:lnTo>
                    <a:pt x="5880" y="4122"/>
                  </a:lnTo>
                  <a:lnTo>
                    <a:pt x="5755" y="4081"/>
                  </a:lnTo>
                  <a:lnTo>
                    <a:pt x="5671" y="4122"/>
                  </a:lnTo>
                  <a:lnTo>
                    <a:pt x="5692" y="4269"/>
                  </a:lnTo>
                  <a:lnTo>
                    <a:pt x="5545" y="4290"/>
                  </a:lnTo>
                  <a:lnTo>
                    <a:pt x="5483" y="4227"/>
                  </a:lnTo>
                  <a:lnTo>
                    <a:pt x="5336" y="4060"/>
                  </a:lnTo>
                  <a:lnTo>
                    <a:pt x="5211" y="4081"/>
                  </a:lnTo>
                  <a:lnTo>
                    <a:pt x="5148" y="4185"/>
                  </a:lnTo>
                  <a:lnTo>
                    <a:pt x="5064" y="4081"/>
                  </a:lnTo>
                  <a:lnTo>
                    <a:pt x="5001" y="4122"/>
                  </a:lnTo>
                  <a:lnTo>
                    <a:pt x="5001" y="4248"/>
                  </a:lnTo>
                  <a:lnTo>
                    <a:pt x="4855" y="4248"/>
                  </a:lnTo>
                  <a:lnTo>
                    <a:pt x="4834" y="4457"/>
                  </a:lnTo>
                  <a:lnTo>
                    <a:pt x="4708" y="4562"/>
                  </a:lnTo>
                  <a:lnTo>
                    <a:pt x="4625" y="4541"/>
                  </a:lnTo>
                  <a:lnTo>
                    <a:pt x="4541" y="4436"/>
                  </a:lnTo>
                  <a:lnTo>
                    <a:pt x="4332" y="4394"/>
                  </a:lnTo>
                  <a:lnTo>
                    <a:pt x="4269" y="4269"/>
                  </a:lnTo>
                  <a:lnTo>
                    <a:pt x="4123" y="4353"/>
                  </a:lnTo>
                  <a:lnTo>
                    <a:pt x="4164" y="4478"/>
                  </a:lnTo>
                  <a:lnTo>
                    <a:pt x="4081" y="4604"/>
                  </a:lnTo>
                  <a:lnTo>
                    <a:pt x="3997" y="4583"/>
                  </a:lnTo>
                  <a:lnTo>
                    <a:pt x="3997" y="4457"/>
                  </a:lnTo>
                  <a:lnTo>
                    <a:pt x="3955" y="4373"/>
                  </a:lnTo>
                  <a:lnTo>
                    <a:pt x="3871" y="4373"/>
                  </a:lnTo>
                  <a:lnTo>
                    <a:pt x="3704" y="4248"/>
                  </a:lnTo>
                  <a:lnTo>
                    <a:pt x="3599" y="4122"/>
                  </a:lnTo>
                  <a:lnTo>
                    <a:pt x="3474" y="4122"/>
                  </a:lnTo>
                  <a:lnTo>
                    <a:pt x="3369" y="3976"/>
                  </a:lnTo>
                  <a:lnTo>
                    <a:pt x="3286" y="3955"/>
                  </a:lnTo>
                  <a:lnTo>
                    <a:pt x="3244" y="3871"/>
                  </a:lnTo>
                  <a:lnTo>
                    <a:pt x="3160" y="3871"/>
                  </a:lnTo>
                  <a:lnTo>
                    <a:pt x="2951" y="3955"/>
                  </a:lnTo>
                  <a:lnTo>
                    <a:pt x="2825" y="3850"/>
                  </a:lnTo>
                  <a:lnTo>
                    <a:pt x="2742" y="3704"/>
                  </a:lnTo>
                  <a:lnTo>
                    <a:pt x="2637" y="3704"/>
                  </a:lnTo>
                  <a:lnTo>
                    <a:pt x="2532" y="3809"/>
                  </a:lnTo>
                  <a:lnTo>
                    <a:pt x="2407" y="3809"/>
                  </a:lnTo>
                  <a:lnTo>
                    <a:pt x="2407" y="3871"/>
                  </a:lnTo>
                  <a:lnTo>
                    <a:pt x="2323" y="3955"/>
                  </a:lnTo>
                  <a:lnTo>
                    <a:pt x="2323" y="3850"/>
                  </a:lnTo>
                  <a:lnTo>
                    <a:pt x="2239" y="3913"/>
                  </a:lnTo>
                  <a:lnTo>
                    <a:pt x="2218" y="3976"/>
                  </a:lnTo>
                  <a:lnTo>
                    <a:pt x="2114" y="4060"/>
                  </a:lnTo>
                  <a:lnTo>
                    <a:pt x="2030" y="3976"/>
                  </a:lnTo>
                  <a:lnTo>
                    <a:pt x="2114" y="3913"/>
                  </a:lnTo>
                  <a:lnTo>
                    <a:pt x="2135" y="3829"/>
                  </a:lnTo>
                  <a:lnTo>
                    <a:pt x="2009" y="3767"/>
                  </a:lnTo>
                  <a:lnTo>
                    <a:pt x="1821" y="3662"/>
                  </a:lnTo>
                  <a:lnTo>
                    <a:pt x="1800" y="3746"/>
                  </a:lnTo>
                  <a:lnTo>
                    <a:pt x="1821" y="3850"/>
                  </a:lnTo>
                  <a:lnTo>
                    <a:pt x="1821" y="3955"/>
                  </a:lnTo>
                  <a:lnTo>
                    <a:pt x="1695" y="3913"/>
                  </a:lnTo>
                  <a:lnTo>
                    <a:pt x="1612" y="3976"/>
                  </a:lnTo>
                  <a:lnTo>
                    <a:pt x="1570" y="4143"/>
                  </a:lnTo>
                  <a:lnTo>
                    <a:pt x="1486" y="4143"/>
                  </a:lnTo>
                  <a:lnTo>
                    <a:pt x="1298" y="4248"/>
                  </a:lnTo>
                  <a:lnTo>
                    <a:pt x="1277" y="4373"/>
                  </a:lnTo>
                  <a:lnTo>
                    <a:pt x="1361" y="4478"/>
                  </a:lnTo>
                  <a:lnTo>
                    <a:pt x="1361" y="4604"/>
                  </a:lnTo>
                  <a:lnTo>
                    <a:pt x="1172" y="4604"/>
                  </a:lnTo>
                  <a:lnTo>
                    <a:pt x="984" y="4645"/>
                  </a:lnTo>
                  <a:lnTo>
                    <a:pt x="1130" y="5106"/>
                  </a:lnTo>
                  <a:lnTo>
                    <a:pt x="1047" y="5169"/>
                  </a:lnTo>
                  <a:lnTo>
                    <a:pt x="1068" y="5336"/>
                  </a:lnTo>
                  <a:lnTo>
                    <a:pt x="879" y="5336"/>
                  </a:lnTo>
                  <a:lnTo>
                    <a:pt x="733" y="5231"/>
                  </a:lnTo>
                  <a:lnTo>
                    <a:pt x="670" y="5127"/>
                  </a:lnTo>
                  <a:lnTo>
                    <a:pt x="356" y="4876"/>
                  </a:lnTo>
                  <a:lnTo>
                    <a:pt x="294" y="4980"/>
                  </a:lnTo>
                  <a:lnTo>
                    <a:pt x="294" y="5106"/>
                  </a:lnTo>
                  <a:lnTo>
                    <a:pt x="126" y="5315"/>
                  </a:lnTo>
                  <a:lnTo>
                    <a:pt x="22" y="5378"/>
                  </a:lnTo>
                  <a:lnTo>
                    <a:pt x="42" y="5629"/>
                  </a:lnTo>
                  <a:lnTo>
                    <a:pt x="126" y="5734"/>
                  </a:lnTo>
                  <a:lnTo>
                    <a:pt x="105" y="6068"/>
                  </a:lnTo>
                  <a:lnTo>
                    <a:pt x="1" y="6278"/>
                  </a:lnTo>
                  <a:lnTo>
                    <a:pt x="231" y="6382"/>
                  </a:lnTo>
                  <a:lnTo>
                    <a:pt x="335" y="6550"/>
                  </a:lnTo>
                  <a:lnTo>
                    <a:pt x="314" y="6633"/>
                  </a:lnTo>
                  <a:lnTo>
                    <a:pt x="503" y="6780"/>
                  </a:lnTo>
                  <a:lnTo>
                    <a:pt x="545" y="6696"/>
                  </a:lnTo>
                  <a:lnTo>
                    <a:pt x="921" y="6801"/>
                  </a:lnTo>
                  <a:lnTo>
                    <a:pt x="1172" y="7052"/>
                  </a:lnTo>
                  <a:lnTo>
                    <a:pt x="1402" y="7428"/>
                  </a:lnTo>
                  <a:lnTo>
                    <a:pt x="1172" y="7428"/>
                  </a:lnTo>
                  <a:lnTo>
                    <a:pt x="1172" y="7533"/>
                  </a:lnTo>
                  <a:lnTo>
                    <a:pt x="1382" y="7679"/>
                  </a:lnTo>
                  <a:lnTo>
                    <a:pt x="1549" y="7617"/>
                  </a:lnTo>
                  <a:lnTo>
                    <a:pt x="1674" y="7721"/>
                  </a:lnTo>
                  <a:lnTo>
                    <a:pt x="1716" y="7721"/>
                  </a:lnTo>
                  <a:lnTo>
                    <a:pt x="1758" y="7784"/>
                  </a:lnTo>
                  <a:lnTo>
                    <a:pt x="1821" y="7784"/>
                  </a:lnTo>
                  <a:lnTo>
                    <a:pt x="1863" y="7721"/>
                  </a:lnTo>
                  <a:lnTo>
                    <a:pt x="1905" y="7721"/>
                  </a:lnTo>
                  <a:lnTo>
                    <a:pt x="1967" y="7784"/>
                  </a:lnTo>
                  <a:lnTo>
                    <a:pt x="2009" y="7721"/>
                  </a:lnTo>
                  <a:lnTo>
                    <a:pt x="2009" y="7638"/>
                  </a:lnTo>
                  <a:lnTo>
                    <a:pt x="2072" y="7679"/>
                  </a:lnTo>
                  <a:lnTo>
                    <a:pt x="2177" y="7596"/>
                  </a:lnTo>
                  <a:lnTo>
                    <a:pt x="2218" y="7512"/>
                  </a:lnTo>
                  <a:lnTo>
                    <a:pt x="2281" y="7512"/>
                  </a:lnTo>
                  <a:lnTo>
                    <a:pt x="2344" y="7428"/>
                  </a:lnTo>
                  <a:lnTo>
                    <a:pt x="2407" y="7428"/>
                  </a:lnTo>
                  <a:lnTo>
                    <a:pt x="2428" y="7470"/>
                  </a:lnTo>
                  <a:lnTo>
                    <a:pt x="2491" y="7428"/>
                  </a:lnTo>
                  <a:lnTo>
                    <a:pt x="2511" y="7366"/>
                  </a:lnTo>
                  <a:lnTo>
                    <a:pt x="2595" y="7282"/>
                  </a:lnTo>
                  <a:lnTo>
                    <a:pt x="2721" y="7282"/>
                  </a:lnTo>
                  <a:lnTo>
                    <a:pt x="2763" y="7303"/>
                  </a:lnTo>
                  <a:lnTo>
                    <a:pt x="2846" y="7303"/>
                  </a:lnTo>
                  <a:lnTo>
                    <a:pt x="2909" y="7282"/>
                  </a:lnTo>
                  <a:lnTo>
                    <a:pt x="2930" y="7303"/>
                  </a:lnTo>
                  <a:lnTo>
                    <a:pt x="2930" y="7386"/>
                  </a:lnTo>
                  <a:lnTo>
                    <a:pt x="2972" y="7470"/>
                  </a:lnTo>
                  <a:lnTo>
                    <a:pt x="3014" y="7407"/>
                  </a:lnTo>
                  <a:lnTo>
                    <a:pt x="3076" y="7407"/>
                  </a:lnTo>
                  <a:lnTo>
                    <a:pt x="3076" y="7470"/>
                  </a:lnTo>
                  <a:lnTo>
                    <a:pt x="3160" y="7491"/>
                  </a:lnTo>
                  <a:lnTo>
                    <a:pt x="3223" y="7470"/>
                  </a:lnTo>
                  <a:lnTo>
                    <a:pt x="3244" y="7407"/>
                  </a:lnTo>
                  <a:lnTo>
                    <a:pt x="3286" y="7386"/>
                  </a:lnTo>
                  <a:lnTo>
                    <a:pt x="3286" y="7324"/>
                  </a:lnTo>
                  <a:lnTo>
                    <a:pt x="3369" y="7303"/>
                  </a:lnTo>
                  <a:lnTo>
                    <a:pt x="3453" y="7324"/>
                  </a:lnTo>
                  <a:lnTo>
                    <a:pt x="3662" y="7324"/>
                  </a:lnTo>
                  <a:lnTo>
                    <a:pt x="3662" y="7386"/>
                  </a:lnTo>
                  <a:lnTo>
                    <a:pt x="3704" y="7470"/>
                  </a:lnTo>
                  <a:lnTo>
                    <a:pt x="3788" y="7491"/>
                  </a:lnTo>
                  <a:lnTo>
                    <a:pt x="3788" y="7512"/>
                  </a:lnTo>
                  <a:lnTo>
                    <a:pt x="3746" y="7596"/>
                  </a:lnTo>
                  <a:lnTo>
                    <a:pt x="3767" y="7638"/>
                  </a:lnTo>
                  <a:lnTo>
                    <a:pt x="3871" y="7742"/>
                  </a:lnTo>
                  <a:lnTo>
                    <a:pt x="3851" y="7826"/>
                  </a:lnTo>
                  <a:lnTo>
                    <a:pt x="3788" y="7951"/>
                  </a:lnTo>
                  <a:lnTo>
                    <a:pt x="3809" y="8014"/>
                  </a:lnTo>
                  <a:lnTo>
                    <a:pt x="3851" y="8056"/>
                  </a:lnTo>
                  <a:lnTo>
                    <a:pt x="3871" y="8098"/>
                  </a:lnTo>
                  <a:lnTo>
                    <a:pt x="3851" y="8140"/>
                  </a:lnTo>
                  <a:lnTo>
                    <a:pt x="3767" y="8161"/>
                  </a:lnTo>
                  <a:lnTo>
                    <a:pt x="3746" y="8307"/>
                  </a:lnTo>
                  <a:lnTo>
                    <a:pt x="3809" y="8454"/>
                  </a:lnTo>
                  <a:lnTo>
                    <a:pt x="3913" y="8475"/>
                  </a:lnTo>
                  <a:lnTo>
                    <a:pt x="3997" y="8516"/>
                  </a:lnTo>
                  <a:lnTo>
                    <a:pt x="3997" y="8558"/>
                  </a:lnTo>
                  <a:lnTo>
                    <a:pt x="3871" y="8621"/>
                  </a:lnTo>
                  <a:lnTo>
                    <a:pt x="3788" y="8621"/>
                  </a:lnTo>
                  <a:lnTo>
                    <a:pt x="3683" y="8516"/>
                  </a:lnTo>
                  <a:lnTo>
                    <a:pt x="3599" y="8516"/>
                  </a:lnTo>
                  <a:lnTo>
                    <a:pt x="3558" y="8558"/>
                  </a:lnTo>
                  <a:lnTo>
                    <a:pt x="3495" y="8516"/>
                  </a:lnTo>
                  <a:lnTo>
                    <a:pt x="3432" y="8516"/>
                  </a:lnTo>
                  <a:lnTo>
                    <a:pt x="3286" y="8558"/>
                  </a:lnTo>
                  <a:lnTo>
                    <a:pt x="3223" y="8516"/>
                  </a:lnTo>
                  <a:lnTo>
                    <a:pt x="3118" y="8537"/>
                  </a:lnTo>
                  <a:lnTo>
                    <a:pt x="2972" y="8579"/>
                  </a:lnTo>
                  <a:lnTo>
                    <a:pt x="2930" y="8663"/>
                  </a:lnTo>
                  <a:lnTo>
                    <a:pt x="2930" y="8726"/>
                  </a:lnTo>
                  <a:lnTo>
                    <a:pt x="2930" y="8788"/>
                  </a:lnTo>
                  <a:lnTo>
                    <a:pt x="2867" y="8830"/>
                  </a:lnTo>
                  <a:lnTo>
                    <a:pt x="2867" y="8893"/>
                  </a:lnTo>
                  <a:lnTo>
                    <a:pt x="3014" y="9039"/>
                  </a:lnTo>
                  <a:lnTo>
                    <a:pt x="3014" y="9102"/>
                  </a:lnTo>
                  <a:lnTo>
                    <a:pt x="3035" y="9144"/>
                  </a:lnTo>
                  <a:lnTo>
                    <a:pt x="3139" y="9102"/>
                  </a:lnTo>
                  <a:lnTo>
                    <a:pt x="3160" y="9186"/>
                  </a:lnTo>
                  <a:lnTo>
                    <a:pt x="3139" y="9207"/>
                  </a:lnTo>
                  <a:lnTo>
                    <a:pt x="3055" y="9165"/>
                  </a:lnTo>
                  <a:lnTo>
                    <a:pt x="3014" y="9186"/>
                  </a:lnTo>
                  <a:lnTo>
                    <a:pt x="2930" y="9249"/>
                  </a:lnTo>
                  <a:lnTo>
                    <a:pt x="2867" y="9207"/>
                  </a:lnTo>
                  <a:lnTo>
                    <a:pt x="2825" y="9207"/>
                  </a:lnTo>
                  <a:lnTo>
                    <a:pt x="2763" y="9186"/>
                  </a:lnTo>
                  <a:lnTo>
                    <a:pt x="2616" y="9207"/>
                  </a:lnTo>
                  <a:lnTo>
                    <a:pt x="2532" y="9186"/>
                  </a:lnTo>
                  <a:lnTo>
                    <a:pt x="2491" y="9249"/>
                  </a:lnTo>
                  <a:lnTo>
                    <a:pt x="2491" y="9291"/>
                  </a:lnTo>
                  <a:lnTo>
                    <a:pt x="2553" y="9395"/>
                  </a:lnTo>
                  <a:lnTo>
                    <a:pt x="2637" y="9395"/>
                  </a:lnTo>
                  <a:lnTo>
                    <a:pt x="2742" y="9416"/>
                  </a:lnTo>
                  <a:lnTo>
                    <a:pt x="2804" y="9521"/>
                  </a:lnTo>
                  <a:lnTo>
                    <a:pt x="2846" y="9563"/>
                  </a:lnTo>
                  <a:lnTo>
                    <a:pt x="2909" y="9688"/>
                  </a:lnTo>
                  <a:lnTo>
                    <a:pt x="2951" y="9709"/>
                  </a:lnTo>
                  <a:lnTo>
                    <a:pt x="2972" y="9772"/>
                  </a:lnTo>
                  <a:lnTo>
                    <a:pt x="3139" y="9939"/>
                  </a:lnTo>
                  <a:lnTo>
                    <a:pt x="3139" y="10086"/>
                  </a:lnTo>
                  <a:lnTo>
                    <a:pt x="3139" y="10211"/>
                  </a:lnTo>
                  <a:lnTo>
                    <a:pt x="3181" y="10211"/>
                  </a:lnTo>
                  <a:lnTo>
                    <a:pt x="3286" y="10190"/>
                  </a:lnTo>
                  <a:lnTo>
                    <a:pt x="3327" y="10190"/>
                  </a:lnTo>
                  <a:lnTo>
                    <a:pt x="3369" y="10211"/>
                  </a:lnTo>
                  <a:lnTo>
                    <a:pt x="3432" y="10295"/>
                  </a:lnTo>
                  <a:lnTo>
                    <a:pt x="3474" y="10337"/>
                  </a:lnTo>
                  <a:lnTo>
                    <a:pt x="3537" y="10441"/>
                  </a:lnTo>
                  <a:lnTo>
                    <a:pt x="3579" y="10441"/>
                  </a:lnTo>
                  <a:lnTo>
                    <a:pt x="3662" y="10420"/>
                  </a:lnTo>
                  <a:lnTo>
                    <a:pt x="3767" y="10441"/>
                  </a:lnTo>
                  <a:lnTo>
                    <a:pt x="3871" y="10462"/>
                  </a:lnTo>
                  <a:lnTo>
                    <a:pt x="3976" y="10462"/>
                  </a:lnTo>
                  <a:lnTo>
                    <a:pt x="4018" y="10504"/>
                  </a:lnTo>
                  <a:lnTo>
                    <a:pt x="3997" y="10546"/>
                  </a:lnTo>
                  <a:lnTo>
                    <a:pt x="3997" y="10609"/>
                  </a:lnTo>
                  <a:lnTo>
                    <a:pt x="3997" y="10755"/>
                  </a:lnTo>
                  <a:lnTo>
                    <a:pt x="3913" y="10923"/>
                  </a:lnTo>
                  <a:lnTo>
                    <a:pt x="3955" y="11048"/>
                  </a:lnTo>
                  <a:lnTo>
                    <a:pt x="3976" y="11195"/>
                  </a:lnTo>
                  <a:lnTo>
                    <a:pt x="4311" y="10881"/>
                  </a:lnTo>
                  <a:lnTo>
                    <a:pt x="4604" y="10776"/>
                  </a:lnTo>
                  <a:lnTo>
                    <a:pt x="4959" y="10839"/>
                  </a:lnTo>
                  <a:lnTo>
                    <a:pt x="5378" y="11069"/>
                  </a:lnTo>
                  <a:lnTo>
                    <a:pt x="5755" y="11508"/>
                  </a:lnTo>
                  <a:lnTo>
                    <a:pt x="5985" y="11467"/>
                  </a:lnTo>
                  <a:lnTo>
                    <a:pt x="6068" y="11446"/>
                  </a:lnTo>
                  <a:lnTo>
                    <a:pt x="5629" y="8726"/>
                  </a:lnTo>
                  <a:lnTo>
                    <a:pt x="7136" y="8433"/>
                  </a:lnTo>
                  <a:lnTo>
                    <a:pt x="8056" y="9060"/>
                  </a:lnTo>
                  <a:lnTo>
                    <a:pt x="8391" y="9186"/>
                  </a:lnTo>
                  <a:lnTo>
                    <a:pt x="8893" y="9479"/>
                  </a:lnTo>
                  <a:lnTo>
                    <a:pt x="9751" y="9395"/>
                  </a:lnTo>
                  <a:lnTo>
                    <a:pt x="10693" y="9395"/>
                  </a:lnTo>
                  <a:lnTo>
                    <a:pt x="10985" y="9604"/>
                  </a:lnTo>
                  <a:lnTo>
                    <a:pt x="11132" y="9981"/>
                  </a:lnTo>
                  <a:lnTo>
                    <a:pt x="11320" y="9897"/>
                  </a:lnTo>
                  <a:lnTo>
                    <a:pt x="11341" y="10713"/>
                  </a:lnTo>
                  <a:lnTo>
                    <a:pt x="11760" y="10755"/>
                  </a:lnTo>
                  <a:lnTo>
                    <a:pt x="11990" y="11446"/>
                  </a:lnTo>
                  <a:lnTo>
                    <a:pt x="12115" y="11446"/>
                  </a:lnTo>
                  <a:lnTo>
                    <a:pt x="12366" y="11299"/>
                  </a:lnTo>
                  <a:lnTo>
                    <a:pt x="12555" y="11278"/>
                  </a:lnTo>
                  <a:lnTo>
                    <a:pt x="12743" y="11299"/>
                  </a:lnTo>
                  <a:lnTo>
                    <a:pt x="12994" y="11446"/>
                  </a:lnTo>
                  <a:lnTo>
                    <a:pt x="13078" y="11467"/>
                  </a:lnTo>
                  <a:lnTo>
                    <a:pt x="13287" y="11257"/>
                  </a:lnTo>
                  <a:lnTo>
                    <a:pt x="13413" y="11048"/>
                  </a:lnTo>
                  <a:lnTo>
                    <a:pt x="13475" y="10964"/>
                  </a:lnTo>
                  <a:lnTo>
                    <a:pt x="13538" y="10818"/>
                  </a:lnTo>
                  <a:lnTo>
                    <a:pt x="13789" y="10525"/>
                  </a:lnTo>
                  <a:lnTo>
                    <a:pt x="13894" y="10504"/>
                  </a:lnTo>
                  <a:lnTo>
                    <a:pt x="13998" y="10337"/>
                  </a:lnTo>
                  <a:lnTo>
                    <a:pt x="14040" y="10337"/>
                  </a:lnTo>
                  <a:lnTo>
                    <a:pt x="14040" y="10295"/>
                  </a:lnTo>
                  <a:lnTo>
                    <a:pt x="14166" y="10211"/>
                  </a:lnTo>
                  <a:lnTo>
                    <a:pt x="14145" y="10148"/>
                  </a:lnTo>
                  <a:lnTo>
                    <a:pt x="14250" y="10023"/>
                  </a:lnTo>
                  <a:lnTo>
                    <a:pt x="14438" y="10044"/>
                  </a:lnTo>
                  <a:lnTo>
                    <a:pt x="14543" y="10107"/>
                  </a:lnTo>
                  <a:lnTo>
                    <a:pt x="14961" y="10148"/>
                  </a:lnTo>
                  <a:lnTo>
                    <a:pt x="15317" y="10148"/>
                  </a:lnTo>
                  <a:lnTo>
                    <a:pt x="15505" y="10107"/>
                  </a:lnTo>
                  <a:lnTo>
                    <a:pt x="15484" y="9981"/>
                  </a:lnTo>
                  <a:lnTo>
                    <a:pt x="15463" y="9835"/>
                  </a:lnTo>
                  <a:lnTo>
                    <a:pt x="15463" y="9709"/>
                  </a:lnTo>
                  <a:lnTo>
                    <a:pt x="15505" y="9667"/>
                  </a:lnTo>
                  <a:lnTo>
                    <a:pt x="15610" y="9688"/>
                  </a:lnTo>
                  <a:lnTo>
                    <a:pt x="15777" y="9709"/>
                  </a:lnTo>
                  <a:lnTo>
                    <a:pt x="15819" y="9667"/>
                  </a:lnTo>
                  <a:lnTo>
                    <a:pt x="16007" y="9667"/>
                  </a:lnTo>
                  <a:lnTo>
                    <a:pt x="16133" y="9730"/>
                  </a:lnTo>
                  <a:lnTo>
                    <a:pt x="16342" y="9793"/>
                  </a:lnTo>
                  <a:lnTo>
                    <a:pt x="16677" y="9835"/>
                  </a:lnTo>
                  <a:lnTo>
                    <a:pt x="16781" y="9793"/>
                  </a:lnTo>
                  <a:lnTo>
                    <a:pt x="16886" y="9709"/>
                  </a:lnTo>
                  <a:lnTo>
                    <a:pt x="17032" y="9730"/>
                  </a:lnTo>
                  <a:lnTo>
                    <a:pt x="17158" y="9730"/>
                  </a:lnTo>
                  <a:lnTo>
                    <a:pt x="17451" y="9667"/>
                  </a:lnTo>
                  <a:lnTo>
                    <a:pt x="17723" y="9730"/>
                  </a:lnTo>
                  <a:lnTo>
                    <a:pt x="17911" y="9688"/>
                  </a:lnTo>
                  <a:lnTo>
                    <a:pt x="18246" y="9688"/>
                  </a:lnTo>
                  <a:lnTo>
                    <a:pt x="18497" y="9793"/>
                  </a:lnTo>
                  <a:lnTo>
                    <a:pt x="18602" y="9772"/>
                  </a:lnTo>
                  <a:lnTo>
                    <a:pt x="18853" y="10044"/>
                  </a:lnTo>
                  <a:lnTo>
                    <a:pt x="19083" y="10107"/>
                  </a:lnTo>
                  <a:lnTo>
                    <a:pt x="19229" y="10044"/>
                  </a:lnTo>
                  <a:lnTo>
                    <a:pt x="19188" y="9897"/>
                  </a:lnTo>
                  <a:lnTo>
                    <a:pt x="19313" y="9814"/>
                  </a:lnTo>
                  <a:lnTo>
                    <a:pt x="19313" y="9772"/>
                  </a:lnTo>
                  <a:lnTo>
                    <a:pt x="19376" y="9730"/>
                  </a:lnTo>
                  <a:lnTo>
                    <a:pt x="19271" y="9625"/>
                  </a:lnTo>
                  <a:lnTo>
                    <a:pt x="19313" y="9521"/>
                  </a:lnTo>
                  <a:lnTo>
                    <a:pt x="19397" y="9458"/>
                  </a:lnTo>
                  <a:lnTo>
                    <a:pt x="19355" y="9207"/>
                  </a:lnTo>
                  <a:lnTo>
                    <a:pt x="19229" y="9144"/>
                  </a:lnTo>
                  <a:lnTo>
                    <a:pt x="19188" y="9039"/>
                  </a:lnTo>
                  <a:lnTo>
                    <a:pt x="19083" y="8851"/>
                  </a:lnTo>
                  <a:lnTo>
                    <a:pt x="19062" y="8747"/>
                  </a:lnTo>
                  <a:lnTo>
                    <a:pt x="19020" y="8663"/>
                  </a:lnTo>
                  <a:lnTo>
                    <a:pt x="19020" y="8579"/>
                  </a:lnTo>
                  <a:lnTo>
                    <a:pt x="18957" y="8412"/>
                  </a:lnTo>
                  <a:lnTo>
                    <a:pt x="19041" y="8328"/>
                  </a:lnTo>
                  <a:lnTo>
                    <a:pt x="19041" y="8265"/>
                  </a:lnTo>
                  <a:lnTo>
                    <a:pt x="18916" y="8244"/>
                  </a:lnTo>
                  <a:lnTo>
                    <a:pt x="18748" y="8265"/>
                  </a:lnTo>
                  <a:lnTo>
                    <a:pt x="18644" y="8202"/>
                  </a:lnTo>
                  <a:lnTo>
                    <a:pt x="18644" y="8119"/>
                  </a:lnTo>
                  <a:lnTo>
                    <a:pt x="18748" y="8014"/>
                  </a:lnTo>
                  <a:lnTo>
                    <a:pt x="18853" y="7951"/>
                  </a:lnTo>
                  <a:lnTo>
                    <a:pt x="18916" y="8014"/>
                  </a:lnTo>
                  <a:lnTo>
                    <a:pt x="19020" y="8014"/>
                  </a:lnTo>
                  <a:lnTo>
                    <a:pt x="19167" y="7930"/>
                  </a:lnTo>
                  <a:lnTo>
                    <a:pt x="19439" y="7889"/>
                  </a:lnTo>
                  <a:lnTo>
                    <a:pt x="19564" y="7847"/>
                  </a:lnTo>
                  <a:lnTo>
                    <a:pt x="19648" y="7826"/>
                  </a:lnTo>
                  <a:lnTo>
                    <a:pt x="19711" y="7889"/>
                  </a:lnTo>
                  <a:lnTo>
                    <a:pt x="19794" y="7889"/>
                  </a:lnTo>
                  <a:lnTo>
                    <a:pt x="19878" y="7826"/>
                  </a:lnTo>
                  <a:lnTo>
                    <a:pt x="19962" y="7826"/>
                  </a:lnTo>
                  <a:lnTo>
                    <a:pt x="19962" y="7742"/>
                  </a:lnTo>
                  <a:lnTo>
                    <a:pt x="20004" y="7617"/>
                  </a:lnTo>
                  <a:lnTo>
                    <a:pt x="19878" y="7575"/>
                  </a:lnTo>
                  <a:lnTo>
                    <a:pt x="19815" y="7512"/>
                  </a:lnTo>
                  <a:lnTo>
                    <a:pt x="19836" y="7428"/>
                  </a:lnTo>
                  <a:lnTo>
                    <a:pt x="19836" y="7177"/>
                  </a:lnTo>
                  <a:lnTo>
                    <a:pt x="19899" y="6842"/>
                  </a:lnTo>
                  <a:lnTo>
                    <a:pt x="19899" y="6696"/>
                  </a:lnTo>
                  <a:lnTo>
                    <a:pt x="19962" y="6550"/>
                  </a:lnTo>
                  <a:lnTo>
                    <a:pt x="20004" y="6278"/>
                  </a:lnTo>
                  <a:lnTo>
                    <a:pt x="20213" y="6278"/>
                  </a:lnTo>
                  <a:lnTo>
                    <a:pt x="20422" y="6361"/>
                  </a:lnTo>
                  <a:lnTo>
                    <a:pt x="20589" y="6382"/>
                  </a:lnTo>
                  <a:lnTo>
                    <a:pt x="20820" y="6340"/>
                  </a:lnTo>
                  <a:lnTo>
                    <a:pt x="20882" y="6340"/>
                  </a:lnTo>
                  <a:lnTo>
                    <a:pt x="20924" y="6424"/>
                  </a:lnTo>
                  <a:lnTo>
                    <a:pt x="21008" y="6424"/>
                  </a:lnTo>
                  <a:lnTo>
                    <a:pt x="21071" y="6382"/>
                  </a:lnTo>
                  <a:lnTo>
                    <a:pt x="21154" y="6278"/>
                  </a:lnTo>
                  <a:lnTo>
                    <a:pt x="21280" y="6236"/>
                  </a:lnTo>
                  <a:lnTo>
                    <a:pt x="21447" y="6068"/>
                  </a:lnTo>
                  <a:lnTo>
                    <a:pt x="21447" y="6006"/>
                  </a:lnTo>
                  <a:lnTo>
                    <a:pt x="21343" y="5838"/>
                  </a:lnTo>
                  <a:lnTo>
                    <a:pt x="21238" y="5608"/>
                  </a:lnTo>
                  <a:lnTo>
                    <a:pt x="21238" y="5378"/>
                  </a:lnTo>
                  <a:lnTo>
                    <a:pt x="21259" y="5231"/>
                  </a:lnTo>
                  <a:lnTo>
                    <a:pt x="21343" y="5169"/>
                  </a:lnTo>
                  <a:lnTo>
                    <a:pt x="21531" y="5106"/>
                  </a:lnTo>
                  <a:lnTo>
                    <a:pt x="21594" y="4980"/>
                  </a:lnTo>
                  <a:lnTo>
                    <a:pt x="21552" y="4917"/>
                  </a:lnTo>
                  <a:lnTo>
                    <a:pt x="21573" y="4813"/>
                  </a:lnTo>
                  <a:lnTo>
                    <a:pt x="21698" y="4666"/>
                  </a:lnTo>
                  <a:lnTo>
                    <a:pt x="21803" y="4604"/>
                  </a:lnTo>
                  <a:lnTo>
                    <a:pt x="21908" y="4499"/>
                  </a:lnTo>
                  <a:lnTo>
                    <a:pt x="21887" y="4478"/>
                  </a:lnTo>
                  <a:lnTo>
                    <a:pt x="21866" y="4457"/>
                  </a:lnTo>
                  <a:lnTo>
                    <a:pt x="21698" y="4394"/>
                  </a:lnTo>
                  <a:lnTo>
                    <a:pt x="21573" y="4269"/>
                  </a:lnTo>
                  <a:lnTo>
                    <a:pt x="21489" y="4269"/>
                  </a:lnTo>
                  <a:lnTo>
                    <a:pt x="21447" y="4164"/>
                  </a:lnTo>
                  <a:lnTo>
                    <a:pt x="21489" y="4039"/>
                  </a:lnTo>
                  <a:lnTo>
                    <a:pt x="21447" y="3976"/>
                  </a:lnTo>
                  <a:lnTo>
                    <a:pt x="21343" y="4060"/>
                  </a:lnTo>
                  <a:lnTo>
                    <a:pt x="21259" y="4164"/>
                  </a:lnTo>
                  <a:lnTo>
                    <a:pt x="21154" y="4185"/>
                  </a:lnTo>
                  <a:lnTo>
                    <a:pt x="20861" y="4227"/>
                  </a:lnTo>
                  <a:lnTo>
                    <a:pt x="20799" y="4269"/>
                  </a:lnTo>
                  <a:lnTo>
                    <a:pt x="20757" y="4332"/>
                  </a:lnTo>
                  <a:lnTo>
                    <a:pt x="20652" y="4269"/>
                  </a:lnTo>
                  <a:lnTo>
                    <a:pt x="20548" y="4227"/>
                  </a:lnTo>
                  <a:lnTo>
                    <a:pt x="20506" y="4227"/>
                  </a:lnTo>
                  <a:lnTo>
                    <a:pt x="20485" y="4185"/>
                  </a:lnTo>
                  <a:lnTo>
                    <a:pt x="20422" y="4143"/>
                  </a:lnTo>
                  <a:lnTo>
                    <a:pt x="20401" y="4060"/>
                  </a:lnTo>
                  <a:lnTo>
                    <a:pt x="20359" y="3976"/>
                  </a:lnTo>
                  <a:lnTo>
                    <a:pt x="20401" y="3934"/>
                  </a:lnTo>
                  <a:lnTo>
                    <a:pt x="20401" y="3850"/>
                  </a:lnTo>
                  <a:lnTo>
                    <a:pt x="20317" y="3809"/>
                  </a:lnTo>
                  <a:lnTo>
                    <a:pt x="20276" y="3809"/>
                  </a:lnTo>
                  <a:lnTo>
                    <a:pt x="20129" y="3725"/>
                  </a:lnTo>
                  <a:lnTo>
                    <a:pt x="20004" y="3704"/>
                  </a:lnTo>
                  <a:lnTo>
                    <a:pt x="19962" y="3704"/>
                  </a:lnTo>
                  <a:lnTo>
                    <a:pt x="19899" y="3557"/>
                  </a:lnTo>
                  <a:lnTo>
                    <a:pt x="19794" y="3390"/>
                  </a:lnTo>
                  <a:lnTo>
                    <a:pt x="19648" y="3244"/>
                  </a:lnTo>
                  <a:lnTo>
                    <a:pt x="19460" y="3223"/>
                  </a:lnTo>
                  <a:lnTo>
                    <a:pt x="19250" y="3223"/>
                  </a:lnTo>
                  <a:lnTo>
                    <a:pt x="19062" y="3244"/>
                  </a:lnTo>
                  <a:lnTo>
                    <a:pt x="19041" y="3306"/>
                  </a:lnTo>
                  <a:lnTo>
                    <a:pt x="19083" y="3348"/>
                  </a:lnTo>
                  <a:lnTo>
                    <a:pt x="19062" y="3411"/>
                  </a:lnTo>
                  <a:lnTo>
                    <a:pt x="18936" y="3453"/>
                  </a:lnTo>
                  <a:lnTo>
                    <a:pt x="18853" y="3432"/>
                  </a:lnTo>
                  <a:lnTo>
                    <a:pt x="18727" y="3495"/>
                  </a:lnTo>
                  <a:lnTo>
                    <a:pt x="18560" y="3411"/>
                  </a:lnTo>
                  <a:lnTo>
                    <a:pt x="18497" y="3432"/>
                  </a:lnTo>
                  <a:lnTo>
                    <a:pt x="18413" y="3495"/>
                  </a:lnTo>
                  <a:lnTo>
                    <a:pt x="18309" y="3495"/>
                  </a:lnTo>
                  <a:lnTo>
                    <a:pt x="18204" y="3411"/>
                  </a:lnTo>
                  <a:lnTo>
                    <a:pt x="18079" y="3348"/>
                  </a:lnTo>
                  <a:lnTo>
                    <a:pt x="18079" y="3285"/>
                  </a:lnTo>
                  <a:lnTo>
                    <a:pt x="18100" y="3202"/>
                  </a:lnTo>
                  <a:lnTo>
                    <a:pt x="17911" y="3118"/>
                  </a:lnTo>
                  <a:lnTo>
                    <a:pt x="17828" y="3181"/>
                  </a:lnTo>
                  <a:lnTo>
                    <a:pt x="17828" y="3306"/>
                  </a:lnTo>
                  <a:lnTo>
                    <a:pt x="17869" y="3327"/>
                  </a:lnTo>
                  <a:lnTo>
                    <a:pt x="17828" y="3390"/>
                  </a:lnTo>
                  <a:lnTo>
                    <a:pt x="17744" y="3453"/>
                  </a:lnTo>
                  <a:lnTo>
                    <a:pt x="17597" y="3453"/>
                  </a:lnTo>
                  <a:lnTo>
                    <a:pt x="16175" y="1695"/>
                  </a:lnTo>
                  <a:lnTo>
                    <a:pt x="15170" y="921"/>
                  </a:lnTo>
                  <a:lnTo>
                    <a:pt x="15107" y="837"/>
                  </a:lnTo>
                  <a:lnTo>
                    <a:pt x="15191" y="816"/>
                  </a:lnTo>
                  <a:lnTo>
                    <a:pt x="15296" y="712"/>
                  </a:lnTo>
                  <a:lnTo>
                    <a:pt x="15296" y="607"/>
                  </a:lnTo>
                  <a:lnTo>
                    <a:pt x="15254" y="565"/>
                  </a:lnTo>
                  <a:lnTo>
                    <a:pt x="15087" y="607"/>
                  </a:lnTo>
                  <a:lnTo>
                    <a:pt x="14961" y="628"/>
                  </a:lnTo>
                  <a:lnTo>
                    <a:pt x="14877" y="733"/>
                  </a:lnTo>
                  <a:lnTo>
                    <a:pt x="14773" y="775"/>
                  </a:lnTo>
                  <a:lnTo>
                    <a:pt x="14647" y="900"/>
                  </a:lnTo>
                  <a:lnTo>
                    <a:pt x="14647" y="984"/>
                  </a:lnTo>
                  <a:lnTo>
                    <a:pt x="14563" y="1047"/>
                  </a:lnTo>
                  <a:lnTo>
                    <a:pt x="14522" y="1151"/>
                  </a:lnTo>
                  <a:lnTo>
                    <a:pt x="14417" y="1235"/>
                  </a:lnTo>
                  <a:lnTo>
                    <a:pt x="14229" y="1235"/>
                  </a:lnTo>
                  <a:lnTo>
                    <a:pt x="14124" y="1298"/>
                  </a:lnTo>
                  <a:lnTo>
                    <a:pt x="14145" y="1423"/>
                  </a:lnTo>
                  <a:lnTo>
                    <a:pt x="14061" y="1465"/>
                  </a:lnTo>
                  <a:lnTo>
                    <a:pt x="14019" y="1423"/>
                  </a:lnTo>
                  <a:lnTo>
                    <a:pt x="13789" y="1360"/>
                  </a:lnTo>
                  <a:lnTo>
                    <a:pt x="13643" y="1423"/>
                  </a:lnTo>
                  <a:lnTo>
                    <a:pt x="13601" y="1507"/>
                  </a:lnTo>
                  <a:lnTo>
                    <a:pt x="13517" y="1507"/>
                  </a:lnTo>
                  <a:lnTo>
                    <a:pt x="13434" y="1402"/>
                  </a:lnTo>
                  <a:lnTo>
                    <a:pt x="13434" y="1235"/>
                  </a:lnTo>
                  <a:lnTo>
                    <a:pt x="13517" y="1172"/>
                  </a:lnTo>
                  <a:lnTo>
                    <a:pt x="13538" y="1088"/>
                  </a:lnTo>
                  <a:lnTo>
                    <a:pt x="13496" y="1026"/>
                  </a:lnTo>
                  <a:lnTo>
                    <a:pt x="13413" y="1109"/>
                  </a:lnTo>
                  <a:lnTo>
                    <a:pt x="13329" y="1109"/>
                  </a:lnTo>
                  <a:lnTo>
                    <a:pt x="13120" y="1005"/>
                  </a:lnTo>
                  <a:lnTo>
                    <a:pt x="12994" y="1026"/>
                  </a:lnTo>
                  <a:lnTo>
                    <a:pt x="13015" y="1109"/>
                  </a:lnTo>
                  <a:lnTo>
                    <a:pt x="13078" y="1130"/>
                  </a:lnTo>
                  <a:lnTo>
                    <a:pt x="12994" y="1214"/>
                  </a:lnTo>
                  <a:lnTo>
                    <a:pt x="12952" y="1214"/>
                  </a:lnTo>
                  <a:lnTo>
                    <a:pt x="12869" y="1088"/>
                  </a:lnTo>
                  <a:lnTo>
                    <a:pt x="12848" y="900"/>
                  </a:lnTo>
                  <a:lnTo>
                    <a:pt x="12638" y="733"/>
                  </a:lnTo>
                  <a:lnTo>
                    <a:pt x="12597" y="775"/>
                  </a:lnTo>
                  <a:lnTo>
                    <a:pt x="12638" y="900"/>
                  </a:lnTo>
                  <a:lnTo>
                    <a:pt x="12638" y="984"/>
                  </a:lnTo>
                  <a:lnTo>
                    <a:pt x="12555" y="984"/>
                  </a:lnTo>
                  <a:lnTo>
                    <a:pt x="12513" y="879"/>
                  </a:lnTo>
                  <a:lnTo>
                    <a:pt x="12450" y="900"/>
                  </a:lnTo>
                  <a:lnTo>
                    <a:pt x="12429" y="1005"/>
                  </a:lnTo>
                  <a:lnTo>
                    <a:pt x="12366" y="1026"/>
                  </a:lnTo>
                  <a:lnTo>
                    <a:pt x="12262" y="942"/>
                  </a:lnTo>
                  <a:lnTo>
                    <a:pt x="12136" y="1026"/>
                  </a:lnTo>
                  <a:lnTo>
                    <a:pt x="12074" y="984"/>
                  </a:lnTo>
                  <a:lnTo>
                    <a:pt x="12032" y="879"/>
                  </a:lnTo>
                  <a:lnTo>
                    <a:pt x="12115" y="837"/>
                  </a:lnTo>
                  <a:lnTo>
                    <a:pt x="12136" y="796"/>
                  </a:lnTo>
                  <a:lnTo>
                    <a:pt x="12115" y="691"/>
                  </a:lnTo>
                  <a:lnTo>
                    <a:pt x="12136" y="586"/>
                  </a:lnTo>
                  <a:lnTo>
                    <a:pt x="12115" y="524"/>
                  </a:lnTo>
                  <a:lnTo>
                    <a:pt x="12032" y="482"/>
                  </a:lnTo>
                  <a:lnTo>
                    <a:pt x="11948" y="398"/>
                  </a:lnTo>
                  <a:lnTo>
                    <a:pt x="11927" y="272"/>
                  </a:lnTo>
                  <a:lnTo>
                    <a:pt x="11864" y="252"/>
                  </a:lnTo>
                  <a:lnTo>
                    <a:pt x="11822" y="84"/>
                  </a:lnTo>
                  <a:lnTo>
                    <a:pt x="11718" y="84"/>
                  </a:lnTo>
                  <a:lnTo>
                    <a:pt x="11592" y="126"/>
                  </a:lnTo>
                  <a:lnTo>
                    <a:pt x="11446" y="126"/>
                  </a:lnTo>
                  <a:lnTo>
                    <a:pt x="11299" y="42"/>
                  </a:lnTo>
                  <a:lnTo>
                    <a:pt x="11132" y="63"/>
                  </a:lnTo>
                  <a:lnTo>
                    <a:pt x="11006" y="0"/>
                  </a:lnTo>
                  <a:lnTo>
                    <a:pt x="10902" y="42"/>
                  </a:lnTo>
                  <a:lnTo>
                    <a:pt x="108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82"/>
            <p:cNvSpPr/>
            <p:nvPr/>
          </p:nvSpPr>
          <p:spPr>
            <a:xfrm>
              <a:off x="4105619" y="2816249"/>
              <a:ext cx="110383" cy="65688"/>
            </a:xfrm>
            <a:custGeom>
              <a:avLst/>
              <a:gdLst/>
              <a:ahLst/>
              <a:cxnLst/>
              <a:rect l="l" t="t" r="r" b="b"/>
              <a:pathLst>
                <a:path w="9270" h="5776" extrusionOk="0">
                  <a:moveTo>
                    <a:pt x="1507" y="1"/>
                  </a:moveTo>
                  <a:lnTo>
                    <a:pt x="0" y="294"/>
                  </a:lnTo>
                  <a:lnTo>
                    <a:pt x="439" y="3014"/>
                  </a:lnTo>
                  <a:lnTo>
                    <a:pt x="732" y="3014"/>
                  </a:lnTo>
                  <a:lnTo>
                    <a:pt x="963" y="3035"/>
                  </a:lnTo>
                  <a:lnTo>
                    <a:pt x="1004" y="2909"/>
                  </a:lnTo>
                  <a:lnTo>
                    <a:pt x="900" y="2804"/>
                  </a:lnTo>
                  <a:lnTo>
                    <a:pt x="879" y="2595"/>
                  </a:lnTo>
                  <a:lnTo>
                    <a:pt x="983" y="2344"/>
                  </a:lnTo>
                  <a:lnTo>
                    <a:pt x="1172" y="2323"/>
                  </a:lnTo>
                  <a:lnTo>
                    <a:pt x="1276" y="2198"/>
                  </a:lnTo>
                  <a:lnTo>
                    <a:pt x="1402" y="2114"/>
                  </a:lnTo>
                  <a:lnTo>
                    <a:pt x="1527" y="2198"/>
                  </a:lnTo>
                  <a:lnTo>
                    <a:pt x="1611" y="2135"/>
                  </a:lnTo>
                  <a:lnTo>
                    <a:pt x="1507" y="2009"/>
                  </a:lnTo>
                  <a:lnTo>
                    <a:pt x="1779" y="2030"/>
                  </a:lnTo>
                  <a:lnTo>
                    <a:pt x="2155" y="2219"/>
                  </a:lnTo>
                  <a:lnTo>
                    <a:pt x="2511" y="2428"/>
                  </a:lnTo>
                  <a:lnTo>
                    <a:pt x="2532" y="2553"/>
                  </a:lnTo>
                  <a:lnTo>
                    <a:pt x="2971" y="2804"/>
                  </a:lnTo>
                  <a:lnTo>
                    <a:pt x="3306" y="2951"/>
                  </a:lnTo>
                  <a:lnTo>
                    <a:pt x="3390" y="2909"/>
                  </a:lnTo>
                  <a:lnTo>
                    <a:pt x="3515" y="2930"/>
                  </a:lnTo>
                  <a:lnTo>
                    <a:pt x="3766" y="3076"/>
                  </a:lnTo>
                  <a:lnTo>
                    <a:pt x="3871" y="3432"/>
                  </a:lnTo>
                  <a:lnTo>
                    <a:pt x="3976" y="3537"/>
                  </a:lnTo>
                  <a:lnTo>
                    <a:pt x="4017" y="3662"/>
                  </a:lnTo>
                  <a:lnTo>
                    <a:pt x="4143" y="3913"/>
                  </a:lnTo>
                  <a:lnTo>
                    <a:pt x="4352" y="3997"/>
                  </a:lnTo>
                  <a:lnTo>
                    <a:pt x="4729" y="4227"/>
                  </a:lnTo>
                  <a:lnTo>
                    <a:pt x="5126" y="4520"/>
                  </a:lnTo>
                  <a:lnTo>
                    <a:pt x="5545" y="4708"/>
                  </a:lnTo>
                  <a:lnTo>
                    <a:pt x="5921" y="5001"/>
                  </a:lnTo>
                  <a:lnTo>
                    <a:pt x="6235" y="5022"/>
                  </a:lnTo>
                  <a:lnTo>
                    <a:pt x="6319" y="5106"/>
                  </a:lnTo>
                  <a:lnTo>
                    <a:pt x="6403" y="5106"/>
                  </a:lnTo>
                  <a:lnTo>
                    <a:pt x="6612" y="5232"/>
                  </a:lnTo>
                  <a:lnTo>
                    <a:pt x="6612" y="5378"/>
                  </a:lnTo>
                  <a:lnTo>
                    <a:pt x="6633" y="5650"/>
                  </a:lnTo>
                  <a:lnTo>
                    <a:pt x="6821" y="5587"/>
                  </a:lnTo>
                  <a:lnTo>
                    <a:pt x="6926" y="5671"/>
                  </a:lnTo>
                  <a:lnTo>
                    <a:pt x="7009" y="5776"/>
                  </a:lnTo>
                  <a:lnTo>
                    <a:pt x="7072" y="5776"/>
                  </a:lnTo>
                  <a:lnTo>
                    <a:pt x="7177" y="5671"/>
                  </a:lnTo>
                  <a:lnTo>
                    <a:pt x="7281" y="5692"/>
                  </a:lnTo>
                  <a:lnTo>
                    <a:pt x="7323" y="5755"/>
                  </a:lnTo>
                  <a:lnTo>
                    <a:pt x="7365" y="5378"/>
                  </a:lnTo>
                  <a:lnTo>
                    <a:pt x="7491" y="5106"/>
                  </a:lnTo>
                  <a:lnTo>
                    <a:pt x="7553" y="5043"/>
                  </a:lnTo>
                  <a:lnTo>
                    <a:pt x="7533" y="4897"/>
                  </a:lnTo>
                  <a:lnTo>
                    <a:pt x="7407" y="4834"/>
                  </a:lnTo>
                  <a:lnTo>
                    <a:pt x="7344" y="4688"/>
                  </a:lnTo>
                  <a:lnTo>
                    <a:pt x="7386" y="4541"/>
                  </a:lnTo>
                  <a:lnTo>
                    <a:pt x="7365" y="4416"/>
                  </a:lnTo>
                  <a:lnTo>
                    <a:pt x="7219" y="4436"/>
                  </a:lnTo>
                  <a:lnTo>
                    <a:pt x="7114" y="4499"/>
                  </a:lnTo>
                  <a:lnTo>
                    <a:pt x="6947" y="4269"/>
                  </a:lnTo>
                  <a:lnTo>
                    <a:pt x="6947" y="4102"/>
                  </a:lnTo>
                  <a:lnTo>
                    <a:pt x="7072" y="3997"/>
                  </a:lnTo>
                  <a:lnTo>
                    <a:pt x="7344" y="4018"/>
                  </a:lnTo>
                  <a:lnTo>
                    <a:pt x="7449" y="3997"/>
                  </a:lnTo>
                  <a:lnTo>
                    <a:pt x="7449" y="3872"/>
                  </a:lnTo>
                  <a:lnTo>
                    <a:pt x="7679" y="3788"/>
                  </a:lnTo>
                  <a:lnTo>
                    <a:pt x="7637" y="3704"/>
                  </a:lnTo>
                  <a:lnTo>
                    <a:pt x="7574" y="3662"/>
                  </a:lnTo>
                  <a:lnTo>
                    <a:pt x="7846" y="3600"/>
                  </a:lnTo>
                  <a:lnTo>
                    <a:pt x="8014" y="3537"/>
                  </a:lnTo>
                  <a:lnTo>
                    <a:pt x="8056" y="3390"/>
                  </a:lnTo>
                  <a:lnTo>
                    <a:pt x="7867" y="3328"/>
                  </a:lnTo>
                  <a:lnTo>
                    <a:pt x="7867" y="3181"/>
                  </a:lnTo>
                  <a:lnTo>
                    <a:pt x="8014" y="3139"/>
                  </a:lnTo>
                  <a:lnTo>
                    <a:pt x="8181" y="3014"/>
                  </a:lnTo>
                  <a:lnTo>
                    <a:pt x="8286" y="3035"/>
                  </a:lnTo>
                  <a:lnTo>
                    <a:pt x="8453" y="2825"/>
                  </a:lnTo>
                  <a:lnTo>
                    <a:pt x="8600" y="2951"/>
                  </a:lnTo>
                  <a:lnTo>
                    <a:pt x="8621" y="3056"/>
                  </a:lnTo>
                  <a:lnTo>
                    <a:pt x="8914" y="3014"/>
                  </a:lnTo>
                  <a:lnTo>
                    <a:pt x="9123" y="3014"/>
                  </a:lnTo>
                  <a:lnTo>
                    <a:pt x="9269" y="2825"/>
                  </a:lnTo>
                  <a:lnTo>
                    <a:pt x="9248" y="2721"/>
                  </a:lnTo>
                  <a:lnTo>
                    <a:pt x="8955" y="2491"/>
                  </a:lnTo>
                  <a:lnTo>
                    <a:pt x="8893" y="2491"/>
                  </a:lnTo>
                  <a:lnTo>
                    <a:pt x="8893" y="2637"/>
                  </a:lnTo>
                  <a:lnTo>
                    <a:pt x="8788" y="2742"/>
                  </a:lnTo>
                  <a:lnTo>
                    <a:pt x="8683" y="2721"/>
                  </a:lnTo>
                  <a:lnTo>
                    <a:pt x="8579" y="2616"/>
                  </a:lnTo>
                  <a:lnTo>
                    <a:pt x="8307" y="2532"/>
                  </a:lnTo>
                  <a:lnTo>
                    <a:pt x="8202" y="2449"/>
                  </a:lnTo>
                  <a:lnTo>
                    <a:pt x="8286" y="2323"/>
                  </a:lnTo>
                  <a:lnTo>
                    <a:pt x="8453" y="2030"/>
                  </a:lnTo>
                  <a:lnTo>
                    <a:pt x="8453" y="1905"/>
                  </a:lnTo>
                  <a:lnTo>
                    <a:pt x="8369" y="1905"/>
                  </a:lnTo>
                  <a:lnTo>
                    <a:pt x="8265" y="2072"/>
                  </a:lnTo>
                  <a:lnTo>
                    <a:pt x="8160" y="2093"/>
                  </a:lnTo>
                  <a:lnTo>
                    <a:pt x="7909" y="2386"/>
                  </a:lnTo>
                  <a:lnTo>
                    <a:pt x="7846" y="2532"/>
                  </a:lnTo>
                  <a:lnTo>
                    <a:pt x="7784" y="2616"/>
                  </a:lnTo>
                  <a:lnTo>
                    <a:pt x="7658" y="2825"/>
                  </a:lnTo>
                  <a:lnTo>
                    <a:pt x="7449" y="3035"/>
                  </a:lnTo>
                  <a:lnTo>
                    <a:pt x="7365" y="3014"/>
                  </a:lnTo>
                  <a:lnTo>
                    <a:pt x="7114" y="2867"/>
                  </a:lnTo>
                  <a:lnTo>
                    <a:pt x="6926" y="2846"/>
                  </a:lnTo>
                  <a:lnTo>
                    <a:pt x="6737" y="2867"/>
                  </a:lnTo>
                  <a:lnTo>
                    <a:pt x="6486" y="3014"/>
                  </a:lnTo>
                  <a:lnTo>
                    <a:pt x="6361" y="3014"/>
                  </a:lnTo>
                  <a:lnTo>
                    <a:pt x="6131" y="2323"/>
                  </a:lnTo>
                  <a:lnTo>
                    <a:pt x="5712" y="2281"/>
                  </a:lnTo>
                  <a:lnTo>
                    <a:pt x="5691" y="1465"/>
                  </a:lnTo>
                  <a:lnTo>
                    <a:pt x="5503" y="1549"/>
                  </a:lnTo>
                  <a:lnTo>
                    <a:pt x="5356" y="1172"/>
                  </a:lnTo>
                  <a:lnTo>
                    <a:pt x="5064" y="963"/>
                  </a:lnTo>
                  <a:lnTo>
                    <a:pt x="4122" y="963"/>
                  </a:lnTo>
                  <a:lnTo>
                    <a:pt x="3264" y="1047"/>
                  </a:lnTo>
                  <a:lnTo>
                    <a:pt x="2762" y="754"/>
                  </a:lnTo>
                  <a:lnTo>
                    <a:pt x="2427" y="628"/>
                  </a:lnTo>
                  <a:lnTo>
                    <a:pt x="15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82"/>
            <p:cNvSpPr/>
            <p:nvPr/>
          </p:nvSpPr>
          <p:spPr>
            <a:xfrm>
              <a:off x="4085936" y="2839096"/>
              <a:ext cx="98666" cy="59262"/>
            </a:xfrm>
            <a:custGeom>
              <a:avLst/>
              <a:gdLst/>
              <a:ahLst/>
              <a:cxnLst/>
              <a:rect l="l" t="t" r="r" b="b"/>
              <a:pathLst>
                <a:path w="8286" h="5211" extrusionOk="0">
                  <a:moveTo>
                    <a:pt x="3160" y="0"/>
                  </a:moveTo>
                  <a:lnTo>
                    <a:pt x="3264" y="126"/>
                  </a:lnTo>
                  <a:lnTo>
                    <a:pt x="3180" y="189"/>
                  </a:lnTo>
                  <a:lnTo>
                    <a:pt x="3055" y="105"/>
                  </a:lnTo>
                  <a:lnTo>
                    <a:pt x="2929" y="189"/>
                  </a:lnTo>
                  <a:lnTo>
                    <a:pt x="2825" y="314"/>
                  </a:lnTo>
                  <a:lnTo>
                    <a:pt x="2636" y="335"/>
                  </a:lnTo>
                  <a:lnTo>
                    <a:pt x="2532" y="586"/>
                  </a:lnTo>
                  <a:lnTo>
                    <a:pt x="2553" y="795"/>
                  </a:lnTo>
                  <a:lnTo>
                    <a:pt x="2657" y="900"/>
                  </a:lnTo>
                  <a:lnTo>
                    <a:pt x="2616" y="1026"/>
                  </a:lnTo>
                  <a:lnTo>
                    <a:pt x="2385" y="1005"/>
                  </a:lnTo>
                  <a:lnTo>
                    <a:pt x="2092" y="1005"/>
                  </a:lnTo>
                  <a:lnTo>
                    <a:pt x="2009" y="1026"/>
                  </a:lnTo>
                  <a:lnTo>
                    <a:pt x="1779" y="1067"/>
                  </a:lnTo>
                  <a:lnTo>
                    <a:pt x="1402" y="628"/>
                  </a:lnTo>
                  <a:lnTo>
                    <a:pt x="983" y="398"/>
                  </a:lnTo>
                  <a:lnTo>
                    <a:pt x="628" y="335"/>
                  </a:lnTo>
                  <a:lnTo>
                    <a:pt x="335" y="440"/>
                  </a:lnTo>
                  <a:lnTo>
                    <a:pt x="0" y="754"/>
                  </a:lnTo>
                  <a:lnTo>
                    <a:pt x="0" y="816"/>
                  </a:lnTo>
                  <a:lnTo>
                    <a:pt x="84" y="900"/>
                  </a:lnTo>
                  <a:lnTo>
                    <a:pt x="126" y="963"/>
                  </a:lnTo>
                  <a:lnTo>
                    <a:pt x="209" y="1047"/>
                  </a:lnTo>
                  <a:lnTo>
                    <a:pt x="251" y="1151"/>
                  </a:lnTo>
                  <a:lnTo>
                    <a:pt x="356" y="1360"/>
                  </a:lnTo>
                  <a:lnTo>
                    <a:pt x="335" y="1528"/>
                  </a:lnTo>
                  <a:lnTo>
                    <a:pt x="293" y="1653"/>
                  </a:lnTo>
                  <a:lnTo>
                    <a:pt x="314" y="1946"/>
                  </a:lnTo>
                  <a:lnTo>
                    <a:pt x="356" y="2009"/>
                  </a:lnTo>
                  <a:lnTo>
                    <a:pt x="398" y="2093"/>
                  </a:lnTo>
                  <a:lnTo>
                    <a:pt x="607" y="2302"/>
                  </a:lnTo>
                  <a:lnTo>
                    <a:pt x="565" y="2218"/>
                  </a:lnTo>
                  <a:lnTo>
                    <a:pt x="523" y="2155"/>
                  </a:lnTo>
                  <a:lnTo>
                    <a:pt x="544" y="2114"/>
                  </a:lnTo>
                  <a:lnTo>
                    <a:pt x="732" y="2155"/>
                  </a:lnTo>
                  <a:lnTo>
                    <a:pt x="816" y="2093"/>
                  </a:lnTo>
                  <a:lnTo>
                    <a:pt x="858" y="2114"/>
                  </a:lnTo>
                  <a:lnTo>
                    <a:pt x="837" y="2260"/>
                  </a:lnTo>
                  <a:lnTo>
                    <a:pt x="858" y="2365"/>
                  </a:lnTo>
                  <a:lnTo>
                    <a:pt x="942" y="2323"/>
                  </a:lnTo>
                  <a:lnTo>
                    <a:pt x="983" y="2427"/>
                  </a:lnTo>
                  <a:lnTo>
                    <a:pt x="963" y="2490"/>
                  </a:lnTo>
                  <a:lnTo>
                    <a:pt x="858" y="2469"/>
                  </a:lnTo>
                  <a:lnTo>
                    <a:pt x="816" y="2469"/>
                  </a:lnTo>
                  <a:lnTo>
                    <a:pt x="753" y="2427"/>
                  </a:lnTo>
                  <a:lnTo>
                    <a:pt x="649" y="2511"/>
                  </a:lnTo>
                  <a:lnTo>
                    <a:pt x="649" y="2616"/>
                  </a:lnTo>
                  <a:lnTo>
                    <a:pt x="732" y="2699"/>
                  </a:lnTo>
                  <a:lnTo>
                    <a:pt x="711" y="2574"/>
                  </a:lnTo>
                  <a:lnTo>
                    <a:pt x="774" y="2574"/>
                  </a:lnTo>
                  <a:lnTo>
                    <a:pt x="837" y="2595"/>
                  </a:lnTo>
                  <a:lnTo>
                    <a:pt x="921" y="2616"/>
                  </a:lnTo>
                  <a:lnTo>
                    <a:pt x="963" y="2720"/>
                  </a:lnTo>
                  <a:lnTo>
                    <a:pt x="1130" y="2804"/>
                  </a:lnTo>
                  <a:lnTo>
                    <a:pt x="1172" y="2909"/>
                  </a:lnTo>
                  <a:lnTo>
                    <a:pt x="1151" y="3097"/>
                  </a:lnTo>
                  <a:lnTo>
                    <a:pt x="1172" y="3160"/>
                  </a:lnTo>
                  <a:lnTo>
                    <a:pt x="1172" y="3453"/>
                  </a:lnTo>
                  <a:lnTo>
                    <a:pt x="1235" y="3662"/>
                  </a:lnTo>
                  <a:lnTo>
                    <a:pt x="1339" y="3955"/>
                  </a:lnTo>
                  <a:lnTo>
                    <a:pt x="1444" y="3871"/>
                  </a:lnTo>
                  <a:lnTo>
                    <a:pt x="1716" y="3871"/>
                  </a:lnTo>
                  <a:lnTo>
                    <a:pt x="1779" y="3725"/>
                  </a:lnTo>
                  <a:lnTo>
                    <a:pt x="1862" y="3620"/>
                  </a:lnTo>
                  <a:lnTo>
                    <a:pt x="1967" y="3620"/>
                  </a:lnTo>
                  <a:lnTo>
                    <a:pt x="2197" y="3411"/>
                  </a:lnTo>
                  <a:lnTo>
                    <a:pt x="2427" y="3348"/>
                  </a:lnTo>
                  <a:lnTo>
                    <a:pt x="2636" y="3411"/>
                  </a:lnTo>
                  <a:lnTo>
                    <a:pt x="2699" y="3264"/>
                  </a:lnTo>
                  <a:lnTo>
                    <a:pt x="2804" y="3243"/>
                  </a:lnTo>
                  <a:lnTo>
                    <a:pt x="2929" y="3306"/>
                  </a:lnTo>
                  <a:lnTo>
                    <a:pt x="3055" y="3264"/>
                  </a:lnTo>
                  <a:lnTo>
                    <a:pt x="3264" y="3453"/>
                  </a:lnTo>
                  <a:lnTo>
                    <a:pt x="3432" y="3515"/>
                  </a:lnTo>
                  <a:lnTo>
                    <a:pt x="3766" y="3725"/>
                  </a:lnTo>
                  <a:lnTo>
                    <a:pt x="3871" y="3725"/>
                  </a:lnTo>
                  <a:lnTo>
                    <a:pt x="3955" y="3641"/>
                  </a:lnTo>
                  <a:lnTo>
                    <a:pt x="4185" y="3746"/>
                  </a:lnTo>
                  <a:lnTo>
                    <a:pt x="4310" y="3767"/>
                  </a:lnTo>
                  <a:lnTo>
                    <a:pt x="4331" y="3934"/>
                  </a:lnTo>
                  <a:lnTo>
                    <a:pt x="4394" y="3976"/>
                  </a:lnTo>
                  <a:lnTo>
                    <a:pt x="4520" y="3955"/>
                  </a:lnTo>
                  <a:lnTo>
                    <a:pt x="4729" y="3997"/>
                  </a:lnTo>
                  <a:lnTo>
                    <a:pt x="4959" y="4311"/>
                  </a:lnTo>
                  <a:lnTo>
                    <a:pt x="5231" y="4352"/>
                  </a:lnTo>
                  <a:lnTo>
                    <a:pt x="5357" y="4394"/>
                  </a:lnTo>
                  <a:lnTo>
                    <a:pt x="5461" y="4562"/>
                  </a:lnTo>
                  <a:lnTo>
                    <a:pt x="5419" y="4666"/>
                  </a:lnTo>
                  <a:lnTo>
                    <a:pt x="5461" y="4792"/>
                  </a:lnTo>
                  <a:lnTo>
                    <a:pt x="5461" y="4876"/>
                  </a:lnTo>
                  <a:lnTo>
                    <a:pt x="5524" y="4980"/>
                  </a:lnTo>
                  <a:lnTo>
                    <a:pt x="5566" y="4938"/>
                  </a:lnTo>
                  <a:lnTo>
                    <a:pt x="5691" y="4980"/>
                  </a:lnTo>
                  <a:lnTo>
                    <a:pt x="5775" y="5043"/>
                  </a:lnTo>
                  <a:lnTo>
                    <a:pt x="5880" y="5043"/>
                  </a:lnTo>
                  <a:lnTo>
                    <a:pt x="5963" y="4980"/>
                  </a:lnTo>
                  <a:lnTo>
                    <a:pt x="6047" y="4980"/>
                  </a:lnTo>
                  <a:lnTo>
                    <a:pt x="6173" y="5085"/>
                  </a:lnTo>
                  <a:lnTo>
                    <a:pt x="6214" y="5148"/>
                  </a:lnTo>
                  <a:lnTo>
                    <a:pt x="6277" y="5210"/>
                  </a:lnTo>
                  <a:lnTo>
                    <a:pt x="6319" y="5148"/>
                  </a:lnTo>
                  <a:lnTo>
                    <a:pt x="6486" y="5127"/>
                  </a:lnTo>
                  <a:lnTo>
                    <a:pt x="6570" y="5022"/>
                  </a:lnTo>
                  <a:lnTo>
                    <a:pt x="6591" y="4938"/>
                  </a:lnTo>
                  <a:lnTo>
                    <a:pt x="6675" y="4896"/>
                  </a:lnTo>
                  <a:lnTo>
                    <a:pt x="6633" y="4813"/>
                  </a:lnTo>
                  <a:lnTo>
                    <a:pt x="6821" y="4708"/>
                  </a:lnTo>
                  <a:lnTo>
                    <a:pt x="7030" y="4666"/>
                  </a:lnTo>
                  <a:lnTo>
                    <a:pt x="7051" y="4604"/>
                  </a:lnTo>
                  <a:lnTo>
                    <a:pt x="7135" y="4520"/>
                  </a:lnTo>
                  <a:lnTo>
                    <a:pt x="7240" y="4499"/>
                  </a:lnTo>
                  <a:lnTo>
                    <a:pt x="7261" y="4373"/>
                  </a:lnTo>
                  <a:lnTo>
                    <a:pt x="7261" y="4206"/>
                  </a:lnTo>
                  <a:lnTo>
                    <a:pt x="7407" y="4080"/>
                  </a:lnTo>
                  <a:lnTo>
                    <a:pt x="7407" y="3955"/>
                  </a:lnTo>
                  <a:lnTo>
                    <a:pt x="7344" y="3892"/>
                  </a:lnTo>
                  <a:lnTo>
                    <a:pt x="7365" y="3850"/>
                  </a:lnTo>
                  <a:lnTo>
                    <a:pt x="7428" y="3829"/>
                  </a:lnTo>
                  <a:lnTo>
                    <a:pt x="7470" y="3767"/>
                  </a:lnTo>
                  <a:lnTo>
                    <a:pt x="7637" y="3725"/>
                  </a:lnTo>
                  <a:lnTo>
                    <a:pt x="7679" y="3725"/>
                  </a:lnTo>
                  <a:lnTo>
                    <a:pt x="7846" y="3620"/>
                  </a:lnTo>
                  <a:lnTo>
                    <a:pt x="7993" y="3557"/>
                  </a:lnTo>
                  <a:lnTo>
                    <a:pt x="8098" y="3641"/>
                  </a:lnTo>
                  <a:lnTo>
                    <a:pt x="8244" y="3620"/>
                  </a:lnTo>
                  <a:lnTo>
                    <a:pt x="8265" y="3641"/>
                  </a:lnTo>
                  <a:lnTo>
                    <a:pt x="8286" y="3641"/>
                  </a:lnTo>
                  <a:lnTo>
                    <a:pt x="8265" y="3369"/>
                  </a:lnTo>
                  <a:lnTo>
                    <a:pt x="8265" y="3223"/>
                  </a:lnTo>
                  <a:lnTo>
                    <a:pt x="8056" y="3097"/>
                  </a:lnTo>
                  <a:lnTo>
                    <a:pt x="7972" y="3097"/>
                  </a:lnTo>
                  <a:lnTo>
                    <a:pt x="7888" y="3013"/>
                  </a:lnTo>
                  <a:lnTo>
                    <a:pt x="7574" y="2992"/>
                  </a:lnTo>
                  <a:lnTo>
                    <a:pt x="7198" y="2699"/>
                  </a:lnTo>
                  <a:lnTo>
                    <a:pt x="6779" y="2511"/>
                  </a:lnTo>
                  <a:lnTo>
                    <a:pt x="6382" y="2218"/>
                  </a:lnTo>
                  <a:lnTo>
                    <a:pt x="6005" y="1988"/>
                  </a:lnTo>
                  <a:lnTo>
                    <a:pt x="5796" y="1904"/>
                  </a:lnTo>
                  <a:lnTo>
                    <a:pt x="5670" y="1653"/>
                  </a:lnTo>
                  <a:lnTo>
                    <a:pt x="5629" y="1528"/>
                  </a:lnTo>
                  <a:lnTo>
                    <a:pt x="5524" y="1423"/>
                  </a:lnTo>
                  <a:lnTo>
                    <a:pt x="5419" y="1067"/>
                  </a:lnTo>
                  <a:lnTo>
                    <a:pt x="5168" y="921"/>
                  </a:lnTo>
                  <a:lnTo>
                    <a:pt x="5043" y="900"/>
                  </a:lnTo>
                  <a:lnTo>
                    <a:pt x="4959" y="942"/>
                  </a:lnTo>
                  <a:lnTo>
                    <a:pt x="4624" y="795"/>
                  </a:lnTo>
                  <a:lnTo>
                    <a:pt x="4185" y="544"/>
                  </a:lnTo>
                  <a:lnTo>
                    <a:pt x="4164" y="419"/>
                  </a:lnTo>
                  <a:lnTo>
                    <a:pt x="3808" y="210"/>
                  </a:lnTo>
                  <a:lnTo>
                    <a:pt x="3432" y="21"/>
                  </a:lnTo>
                  <a:lnTo>
                    <a:pt x="316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99" name="Google Shape;4599;p82"/>
            <p:cNvGrpSpPr/>
            <p:nvPr/>
          </p:nvGrpSpPr>
          <p:grpSpPr>
            <a:xfrm>
              <a:off x="4295710" y="3079670"/>
              <a:ext cx="14968" cy="27135"/>
              <a:chOff x="4842300" y="3099950"/>
              <a:chExt cx="31425" cy="59650"/>
            </a:xfrm>
          </p:grpSpPr>
          <p:sp>
            <p:nvSpPr>
              <p:cNvPr id="4600" name="Google Shape;4600;p82"/>
              <p:cNvSpPr/>
              <p:nvPr/>
            </p:nvSpPr>
            <p:spPr>
              <a:xfrm>
                <a:off x="4842300" y="3122950"/>
                <a:ext cx="2125" cy="6825"/>
              </a:xfrm>
              <a:custGeom>
                <a:avLst/>
                <a:gdLst/>
                <a:ahLst/>
                <a:cxnLst/>
                <a:rect l="l" t="t" r="r" b="b"/>
                <a:pathLst>
                  <a:path w="85" h="273" extrusionOk="0">
                    <a:moveTo>
                      <a:pt x="84" y="1"/>
                    </a:moveTo>
                    <a:lnTo>
                      <a:pt x="1" y="22"/>
                    </a:lnTo>
                    <a:lnTo>
                      <a:pt x="43" y="126"/>
                    </a:lnTo>
                    <a:lnTo>
                      <a:pt x="1" y="273"/>
                    </a:lnTo>
                    <a:lnTo>
                      <a:pt x="64" y="126"/>
                    </a:lnTo>
                    <a:lnTo>
                      <a:pt x="43" y="22"/>
                    </a:lnTo>
                    <a:lnTo>
                      <a:pt x="84" y="22"/>
                    </a:lnTo>
                    <a:lnTo>
                      <a:pt x="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82"/>
              <p:cNvSpPr/>
              <p:nvPr/>
            </p:nvSpPr>
            <p:spPr>
              <a:xfrm>
                <a:off x="4842300" y="3106225"/>
                <a:ext cx="31425" cy="53375"/>
              </a:xfrm>
              <a:custGeom>
                <a:avLst/>
                <a:gdLst/>
                <a:ahLst/>
                <a:cxnLst/>
                <a:rect l="l" t="t" r="r" b="b"/>
                <a:pathLst>
                  <a:path w="1257" h="2135" extrusionOk="0">
                    <a:moveTo>
                      <a:pt x="273" y="0"/>
                    </a:moveTo>
                    <a:lnTo>
                      <a:pt x="273" y="21"/>
                    </a:lnTo>
                    <a:lnTo>
                      <a:pt x="294" y="42"/>
                    </a:lnTo>
                    <a:lnTo>
                      <a:pt x="273" y="63"/>
                    </a:lnTo>
                    <a:lnTo>
                      <a:pt x="252" y="105"/>
                    </a:lnTo>
                    <a:lnTo>
                      <a:pt x="252" y="126"/>
                    </a:lnTo>
                    <a:lnTo>
                      <a:pt x="252" y="209"/>
                    </a:lnTo>
                    <a:lnTo>
                      <a:pt x="189" y="314"/>
                    </a:lnTo>
                    <a:lnTo>
                      <a:pt x="147" y="272"/>
                    </a:lnTo>
                    <a:lnTo>
                      <a:pt x="84" y="230"/>
                    </a:lnTo>
                    <a:lnTo>
                      <a:pt x="1" y="230"/>
                    </a:lnTo>
                    <a:lnTo>
                      <a:pt x="1" y="251"/>
                    </a:lnTo>
                    <a:lnTo>
                      <a:pt x="84" y="272"/>
                    </a:lnTo>
                    <a:lnTo>
                      <a:pt x="105" y="335"/>
                    </a:lnTo>
                    <a:lnTo>
                      <a:pt x="84" y="356"/>
                    </a:lnTo>
                    <a:lnTo>
                      <a:pt x="147" y="461"/>
                    </a:lnTo>
                    <a:lnTo>
                      <a:pt x="147" y="628"/>
                    </a:lnTo>
                    <a:lnTo>
                      <a:pt x="84" y="691"/>
                    </a:lnTo>
                    <a:lnTo>
                      <a:pt x="64" y="942"/>
                    </a:lnTo>
                    <a:lnTo>
                      <a:pt x="84" y="1005"/>
                    </a:lnTo>
                    <a:lnTo>
                      <a:pt x="43" y="1046"/>
                    </a:lnTo>
                    <a:lnTo>
                      <a:pt x="84" y="1277"/>
                    </a:lnTo>
                    <a:lnTo>
                      <a:pt x="84" y="1360"/>
                    </a:lnTo>
                    <a:lnTo>
                      <a:pt x="168" y="1611"/>
                    </a:lnTo>
                    <a:lnTo>
                      <a:pt x="252" y="1925"/>
                    </a:lnTo>
                    <a:lnTo>
                      <a:pt x="315" y="2051"/>
                    </a:lnTo>
                    <a:lnTo>
                      <a:pt x="461" y="2134"/>
                    </a:lnTo>
                    <a:lnTo>
                      <a:pt x="587" y="2113"/>
                    </a:lnTo>
                    <a:lnTo>
                      <a:pt x="775" y="2093"/>
                    </a:lnTo>
                    <a:lnTo>
                      <a:pt x="942" y="2030"/>
                    </a:lnTo>
                    <a:lnTo>
                      <a:pt x="1131" y="1821"/>
                    </a:lnTo>
                    <a:lnTo>
                      <a:pt x="1214" y="1674"/>
                    </a:lnTo>
                    <a:lnTo>
                      <a:pt x="1256" y="1569"/>
                    </a:lnTo>
                    <a:lnTo>
                      <a:pt x="1235" y="1486"/>
                    </a:lnTo>
                    <a:lnTo>
                      <a:pt x="1256" y="1423"/>
                    </a:lnTo>
                    <a:lnTo>
                      <a:pt x="1256" y="1277"/>
                    </a:lnTo>
                    <a:lnTo>
                      <a:pt x="1235" y="1214"/>
                    </a:lnTo>
                    <a:lnTo>
                      <a:pt x="1256" y="1109"/>
                    </a:lnTo>
                    <a:lnTo>
                      <a:pt x="1152" y="1046"/>
                    </a:lnTo>
                    <a:lnTo>
                      <a:pt x="1089" y="795"/>
                    </a:lnTo>
                    <a:lnTo>
                      <a:pt x="1005" y="628"/>
                    </a:lnTo>
                    <a:lnTo>
                      <a:pt x="900" y="628"/>
                    </a:lnTo>
                    <a:lnTo>
                      <a:pt x="900" y="586"/>
                    </a:lnTo>
                    <a:lnTo>
                      <a:pt x="796" y="586"/>
                    </a:lnTo>
                    <a:lnTo>
                      <a:pt x="921" y="544"/>
                    </a:lnTo>
                    <a:lnTo>
                      <a:pt x="900" y="481"/>
                    </a:lnTo>
                    <a:lnTo>
                      <a:pt x="838" y="461"/>
                    </a:lnTo>
                    <a:lnTo>
                      <a:pt x="775" y="335"/>
                    </a:lnTo>
                    <a:lnTo>
                      <a:pt x="712" y="335"/>
                    </a:lnTo>
                    <a:lnTo>
                      <a:pt x="691" y="230"/>
                    </a:lnTo>
                    <a:lnTo>
                      <a:pt x="670" y="168"/>
                    </a:lnTo>
                    <a:lnTo>
                      <a:pt x="670" y="126"/>
                    </a:lnTo>
                    <a:lnTo>
                      <a:pt x="482" y="42"/>
                    </a:lnTo>
                    <a:lnTo>
                      <a:pt x="461" y="105"/>
                    </a:lnTo>
                    <a:lnTo>
                      <a:pt x="377" y="63"/>
                    </a:lnTo>
                    <a:lnTo>
                      <a:pt x="398" y="21"/>
                    </a:lnTo>
                    <a:lnTo>
                      <a:pt x="2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82"/>
              <p:cNvSpPr/>
              <p:nvPr/>
            </p:nvSpPr>
            <p:spPr>
              <a:xfrm>
                <a:off x="4844400" y="3099950"/>
                <a:ext cx="5250" cy="4725"/>
              </a:xfrm>
              <a:custGeom>
                <a:avLst/>
                <a:gdLst/>
                <a:ahLst/>
                <a:cxnLst/>
                <a:rect l="l" t="t" r="r" b="b"/>
                <a:pathLst>
                  <a:path w="210" h="189" extrusionOk="0">
                    <a:moveTo>
                      <a:pt x="189" y="0"/>
                    </a:moveTo>
                    <a:lnTo>
                      <a:pt x="0" y="42"/>
                    </a:lnTo>
                    <a:lnTo>
                      <a:pt x="0" y="105"/>
                    </a:lnTo>
                    <a:lnTo>
                      <a:pt x="126" y="188"/>
                    </a:lnTo>
                    <a:lnTo>
                      <a:pt x="126" y="147"/>
                    </a:lnTo>
                    <a:lnTo>
                      <a:pt x="168" y="147"/>
                    </a:lnTo>
                    <a:lnTo>
                      <a:pt x="210" y="42"/>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82"/>
              <p:cNvSpPr/>
              <p:nvPr/>
            </p:nvSpPr>
            <p:spPr>
              <a:xfrm>
                <a:off x="4849625" y="3101500"/>
                <a:ext cx="7875" cy="6300"/>
              </a:xfrm>
              <a:custGeom>
                <a:avLst/>
                <a:gdLst/>
                <a:ahLst/>
                <a:cxnLst/>
                <a:rect l="l" t="t" r="r" b="b"/>
                <a:pathLst>
                  <a:path w="315" h="252" extrusionOk="0">
                    <a:moveTo>
                      <a:pt x="43" y="1"/>
                    </a:moveTo>
                    <a:lnTo>
                      <a:pt x="43" y="43"/>
                    </a:lnTo>
                    <a:lnTo>
                      <a:pt x="84" y="85"/>
                    </a:lnTo>
                    <a:lnTo>
                      <a:pt x="1" y="85"/>
                    </a:lnTo>
                    <a:lnTo>
                      <a:pt x="1" y="105"/>
                    </a:lnTo>
                    <a:lnTo>
                      <a:pt x="126" y="147"/>
                    </a:lnTo>
                    <a:lnTo>
                      <a:pt x="189" y="210"/>
                    </a:lnTo>
                    <a:lnTo>
                      <a:pt x="273" y="210"/>
                    </a:lnTo>
                    <a:lnTo>
                      <a:pt x="315" y="252"/>
                    </a:lnTo>
                    <a:lnTo>
                      <a:pt x="294" y="210"/>
                    </a:lnTo>
                    <a:lnTo>
                      <a:pt x="168" y="105"/>
                    </a:lnTo>
                    <a:lnTo>
                      <a:pt x="168" y="22"/>
                    </a:lnTo>
                    <a:lnTo>
                      <a:pt x="4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04" name="Google Shape;4604;p82"/>
            <p:cNvSpPr/>
            <p:nvPr/>
          </p:nvSpPr>
          <p:spPr>
            <a:xfrm>
              <a:off x="4210500" y="2911903"/>
              <a:ext cx="193104" cy="180152"/>
            </a:xfrm>
            <a:custGeom>
              <a:avLst/>
              <a:gdLst/>
              <a:ahLst/>
              <a:cxnLst/>
              <a:rect l="l" t="t" r="r" b="b"/>
              <a:pathLst>
                <a:path w="16217" h="15841" extrusionOk="0">
                  <a:moveTo>
                    <a:pt x="6906" y="15150"/>
                  </a:moveTo>
                  <a:lnTo>
                    <a:pt x="6927" y="15212"/>
                  </a:lnTo>
                  <a:lnTo>
                    <a:pt x="6927" y="15171"/>
                  </a:lnTo>
                  <a:lnTo>
                    <a:pt x="6906" y="15150"/>
                  </a:lnTo>
                  <a:close/>
                  <a:moveTo>
                    <a:pt x="3997" y="1"/>
                  </a:moveTo>
                  <a:lnTo>
                    <a:pt x="3914" y="147"/>
                  </a:lnTo>
                  <a:lnTo>
                    <a:pt x="3788" y="147"/>
                  </a:lnTo>
                  <a:lnTo>
                    <a:pt x="3600" y="294"/>
                  </a:lnTo>
                  <a:lnTo>
                    <a:pt x="3453" y="587"/>
                  </a:lnTo>
                  <a:lnTo>
                    <a:pt x="3391" y="629"/>
                  </a:lnTo>
                  <a:lnTo>
                    <a:pt x="3286" y="733"/>
                  </a:lnTo>
                  <a:lnTo>
                    <a:pt x="3223" y="733"/>
                  </a:lnTo>
                  <a:lnTo>
                    <a:pt x="3119" y="817"/>
                  </a:lnTo>
                  <a:lnTo>
                    <a:pt x="3014" y="838"/>
                  </a:lnTo>
                  <a:lnTo>
                    <a:pt x="2826" y="1026"/>
                  </a:lnTo>
                  <a:lnTo>
                    <a:pt x="2846" y="1089"/>
                  </a:lnTo>
                  <a:lnTo>
                    <a:pt x="2930" y="1298"/>
                  </a:lnTo>
                  <a:lnTo>
                    <a:pt x="2867" y="1570"/>
                  </a:lnTo>
                  <a:lnTo>
                    <a:pt x="2867" y="1717"/>
                  </a:lnTo>
                  <a:lnTo>
                    <a:pt x="2763" y="1779"/>
                  </a:lnTo>
                  <a:lnTo>
                    <a:pt x="2616" y="1968"/>
                  </a:lnTo>
                  <a:lnTo>
                    <a:pt x="2700" y="2031"/>
                  </a:lnTo>
                  <a:lnTo>
                    <a:pt x="2700" y="2135"/>
                  </a:lnTo>
                  <a:lnTo>
                    <a:pt x="2637" y="2261"/>
                  </a:lnTo>
                  <a:lnTo>
                    <a:pt x="2428" y="2365"/>
                  </a:lnTo>
                  <a:lnTo>
                    <a:pt x="2323" y="2554"/>
                  </a:lnTo>
                  <a:lnTo>
                    <a:pt x="2302" y="2721"/>
                  </a:lnTo>
                  <a:lnTo>
                    <a:pt x="2219" y="2867"/>
                  </a:lnTo>
                  <a:lnTo>
                    <a:pt x="1968" y="3035"/>
                  </a:lnTo>
                  <a:lnTo>
                    <a:pt x="1863" y="3391"/>
                  </a:lnTo>
                  <a:lnTo>
                    <a:pt x="1675" y="3600"/>
                  </a:lnTo>
                  <a:lnTo>
                    <a:pt x="1361" y="3600"/>
                  </a:lnTo>
                  <a:lnTo>
                    <a:pt x="1152" y="3725"/>
                  </a:lnTo>
                  <a:lnTo>
                    <a:pt x="1068" y="3704"/>
                  </a:lnTo>
                  <a:lnTo>
                    <a:pt x="1047" y="3600"/>
                  </a:lnTo>
                  <a:lnTo>
                    <a:pt x="922" y="3537"/>
                  </a:lnTo>
                  <a:lnTo>
                    <a:pt x="838" y="3600"/>
                  </a:lnTo>
                  <a:lnTo>
                    <a:pt x="733" y="3642"/>
                  </a:lnTo>
                  <a:lnTo>
                    <a:pt x="691" y="3746"/>
                  </a:lnTo>
                  <a:lnTo>
                    <a:pt x="545" y="3956"/>
                  </a:lnTo>
                  <a:lnTo>
                    <a:pt x="461" y="3976"/>
                  </a:lnTo>
                  <a:lnTo>
                    <a:pt x="357" y="4228"/>
                  </a:lnTo>
                  <a:lnTo>
                    <a:pt x="357" y="4374"/>
                  </a:lnTo>
                  <a:lnTo>
                    <a:pt x="461" y="4353"/>
                  </a:lnTo>
                  <a:lnTo>
                    <a:pt x="608" y="4395"/>
                  </a:lnTo>
                  <a:lnTo>
                    <a:pt x="670" y="4374"/>
                  </a:lnTo>
                  <a:lnTo>
                    <a:pt x="775" y="4374"/>
                  </a:lnTo>
                  <a:lnTo>
                    <a:pt x="859" y="4562"/>
                  </a:lnTo>
                  <a:lnTo>
                    <a:pt x="838" y="4688"/>
                  </a:lnTo>
                  <a:lnTo>
                    <a:pt x="859" y="4897"/>
                  </a:lnTo>
                  <a:lnTo>
                    <a:pt x="1068" y="5023"/>
                  </a:lnTo>
                  <a:lnTo>
                    <a:pt x="1173" y="5023"/>
                  </a:lnTo>
                  <a:lnTo>
                    <a:pt x="1256" y="5085"/>
                  </a:lnTo>
                  <a:lnTo>
                    <a:pt x="1214" y="5169"/>
                  </a:lnTo>
                  <a:lnTo>
                    <a:pt x="1340" y="5316"/>
                  </a:lnTo>
                  <a:lnTo>
                    <a:pt x="1466" y="5692"/>
                  </a:lnTo>
                  <a:lnTo>
                    <a:pt x="1445" y="5755"/>
                  </a:lnTo>
                  <a:lnTo>
                    <a:pt x="1486" y="5818"/>
                  </a:lnTo>
                  <a:lnTo>
                    <a:pt x="1382" y="5860"/>
                  </a:lnTo>
                  <a:lnTo>
                    <a:pt x="1256" y="5943"/>
                  </a:lnTo>
                  <a:lnTo>
                    <a:pt x="1194" y="5860"/>
                  </a:lnTo>
                  <a:lnTo>
                    <a:pt x="1256" y="5797"/>
                  </a:lnTo>
                  <a:lnTo>
                    <a:pt x="1256" y="5797"/>
                  </a:lnTo>
                  <a:lnTo>
                    <a:pt x="1131" y="5818"/>
                  </a:lnTo>
                  <a:lnTo>
                    <a:pt x="1068" y="5860"/>
                  </a:lnTo>
                  <a:lnTo>
                    <a:pt x="838" y="5964"/>
                  </a:lnTo>
                  <a:lnTo>
                    <a:pt x="440" y="5943"/>
                  </a:lnTo>
                  <a:lnTo>
                    <a:pt x="336" y="6006"/>
                  </a:lnTo>
                  <a:lnTo>
                    <a:pt x="252" y="5964"/>
                  </a:lnTo>
                  <a:lnTo>
                    <a:pt x="210" y="6111"/>
                  </a:lnTo>
                  <a:lnTo>
                    <a:pt x="126" y="6132"/>
                  </a:lnTo>
                  <a:lnTo>
                    <a:pt x="22" y="6215"/>
                  </a:lnTo>
                  <a:lnTo>
                    <a:pt x="1" y="6362"/>
                  </a:lnTo>
                  <a:lnTo>
                    <a:pt x="168" y="6257"/>
                  </a:lnTo>
                  <a:lnTo>
                    <a:pt x="336" y="6236"/>
                  </a:lnTo>
                  <a:lnTo>
                    <a:pt x="210" y="6320"/>
                  </a:lnTo>
                  <a:lnTo>
                    <a:pt x="106" y="6445"/>
                  </a:lnTo>
                  <a:lnTo>
                    <a:pt x="85" y="6571"/>
                  </a:lnTo>
                  <a:lnTo>
                    <a:pt x="147" y="6592"/>
                  </a:lnTo>
                  <a:lnTo>
                    <a:pt x="336" y="6780"/>
                  </a:lnTo>
                  <a:lnTo>
                    <a:pt x="691" y="6906"/>
                  </a:lnTo>
                  <a:lnTo>
                    <a:pt x="817" y="6885"/>
                  </a:lnTo>
                  <a:lnTo>
                    <a:pt x="963" y="6885"/>
                  </a:lnTo>
                  <a:lnTo>
                    <a:pt x="1194" y="6780"/>
                  </a:lnTo>
                  <a:lnTo>
                    <a:pt x="1194" y="6738"/>
                  </a:lnTo>
                  <a:lnTo>
                    <a:pt x="1194" y="6697"/>
                  </a:lnTo>
                  <a:lnTo>
                    <a:pt x="1214" y="6697"/>
                  </a:lnTo>
                  <a:lnTo>
                    <a:pt x="1340" y="6738"/>
                  </a:lnTo>
                  <a:lnTo>
                    <a:pt x="1298" y="6843"/>
                  </a:lnTo>
                  <a:lnTo>
                    <a:pt x="1256" y="6843"/>
                  </a:lnTo>
                  <a:lnTo>
                    <a:pt x="1152" y="6989"/>
                  </a:lnTo>
                  <a:lnTo>
                    <a:pt x="1068" y="6989"/>
                  </a:lnTo>
                  <a:lnTo>
                    <a:pt x="838" y="7178"/>
                  </a:lnTo>
                  <a:lnTo>
                    <a:pt x="838" y="7220"/>
                  </a:lnTo>
                  <a:lnTo>
                    <a:pt x="754" y="7199"/>
                  </a:lnTo>
                  <a:lnTo>
                    <a:pt x="733" y="7199"/>
                  </a:lnTo>
                  <a:lnTo>
                    <a:pt x="650" y="7261"/>
                  </a:lnTo>
                  <a:lnTo>
                    <a:pt x="566" y="7220"/>
                  </a:lnTo>
                  <a:lnTo>
                    <a:pt x="566" y="7115"/>
                  </a:lnTo>
                  <a:lnTo>
                    <a:pt x="503" y="7115"/>
                  </a:lnTo>
                  <a:lnTo>
                    <a:pt x="461" y="7094"/>
                  </a:lnTo>
                  <a:lnTo>
                    <a:pt x="419" y="7094"/>
                  </a:lnTo>
                  <a:lnTo>
                    <a:pt x="398" y="7178"/>
                  </a:lnTo>
                  <a:lnTo>
                    <a:pt x="419" y="7261"/>
                  </a:lnTo>
                  <a:lnTo>
                    <a:pt x="650" y="7492"/>
                  </a:lnTo>
                  <a:lnTo>
                    <a:pt x="733" y="7533"/>
                  </a:lnTo>
                  <a:lnTo>
                    <a:pt x="775" y="7533"/>
                  </a:lnTo>
                  <a:lnTo>
                    <a:pt x="817" y="7575"/>
                  </a:lnTo>
                  <a:lnTo>
                    <a:pt x="984" y="7826"/>
                  </a:lnTo>
                  <a:lnTo>
                    <a:pt x="1403" y="8161"/>
                  </a:lnTo>
                  <a:lnTo>
                    <a:pt x="1612" y="8224"/>
                  </a:lnTo>
                  <a:lnTo>
                    <a:pt x="1779" y="8161"/>
                  </a:lnTo>
                  <a:lnTo>
                    <a:pt x="2072" y="7994"/>
                  </a:lnTo>
                  <a:lnTo>
                    <a:pt x="2261" y="7889"/>
                  </a:lnTo>
                  <a:lnTo>
                    <a:pt x="2261" y="7826"/>
                  </a:lnTo>
                  <a:lnTo>
                    <a:pt x="2344" y="7722"/>
                  </a:lnTo>
                  <a:lnTo>
                    <a:pt x="2386" y="7513"/>
                  </a:lnTo>
                  <a:lnTo>
                    <a:pt x="2302" y="7408"/>
                  </a:lnTo>
                  <a:lnTo>
                    <a:pt x="2386" y="7199"/>
                  </a:lnTo>
                  <a:lnTo>
                    <a:pt x="2386" y="7094"/>
                  </a:lnTo>
                  <a:lnTo>
                    <a:pt x="2407" y="7010"/>
                  </a:lnTo>
                  <a:lnTo>
                    <a:pt x="2428" y="7094"/>
                  </a:lnTo>
                  <a:lnTo>
                    <a:pt x="2595" y="7094"/>
                  </a:lnTo>
                  <a:lnTo>
                    <a:pt x="2637" y="7115"/>
                  </a:lnTo>
                  <a:lnTo>
                    <a:pt x="2742" y="7073"/>
                  </a:lnTo>
                  <a:lnTo>
                    <a:pt x="2721" y="7115"/>
                  </a:lnTo>
                  <a:lnTo>
                    <a:pt x="2616" y="7220"/>
                  </a:lnTo>
                  <a:lnTo>
                    <a:pt x="2533" y="7199"/>
                  </a:lnTo>
                  <a:lnTo>
                    <a:pt x="2512" y="7220"/>
                  </a:lnTo>
                  <a:lnTo>
                    <a:pt x="2491" y="7366"/>
                  </a:lnTo>
                  <a:lnTo>
                    <a:pt x="2533" y="7429"/>
                  </a:lnTo>
                  <a:lnTo>
                    <a:pt x="2533" y="7533"/>
                  </a:lnTo>
                  <a:lnTo>
                    <a:pt x="2595" y="7575"/>
                  </a:lnTo>
                  <a:lnTo>
                    <a:pt x="2742" y="7533"/>
                  </a:lnTo>
                  <a:lnTo>
                    <a:pt x="2826" y="7575"/>
                  </a:lnTo>
                  <a:lnTo>
                    <a:pt x="2742" y="7575"/>
                  </a:lnTo>
                  <a:lnTo>
                    <a:pt x="2700" y="7617"/>
                  </a:lnTo>
                  <a:lnTo>
                    <a:pt x="2554" y="7701"/>
                  </a:lnTo>
                  <a:lnTo>
                    <a:pt x="2616" y="7952"/>
                  </a:lnTo>
                  <a:lnTo>
                    <a:pt x="2700" y="8015"/>
                  </a:lnTo>
                  <a:lnTo>
                    <a:pt x="2742" y="8203"/>
                  </a:lnTo>
                  <a:lnTo>
                    <a:pt x="2742" y="8349"/>
                  </a:lnTo>
                  <a:lnTo>
                    <a:pt x="2700" y="8475"/>
                  </a:lnTo>
                  <a:lnTo>
                    <a:pt x="2700" y="8580"/>
                  </a:lnTo>
                  <a:lnTo>
                    <a:pt x="2784" y="8642"/>
                  </a:lnTo>
                  <a:lnTo>
                    <a:pt x="2700" y="8684"/>
                  </a:lnTo>
                  <a:lnTo>
                    <a:pt x="2721" y="8873"/>
                  </a:lnTo>
                  <a:lnTo>
                    <a:pt x="2867" y="9186"/>
                  </a:lnTo>
                  <a:lnTo>
                    <a:pt x="2909" y="9291"/>
                  </a:lnTo>
                  <a:lnTo>
                    <a:pt x="2951" y="9375"/>
                  </a:lnTo>
                  <a:lnTo>
                    <a:pt x="2867" y="9396"/>
                  </a:lnTo>
                  <a:lnTo>
                    <a:pt x="2867" y="9521"/>
                  </a:lnTo>
                  <a:lnTo>
                    <a:pt x="3035" y="9730"/>
                  </a:lnTo>
                  <a:lnTo>
                    <a:pt x="2909" y="9730"/>
                  </a:lnTo>
                  <a:lnTo>
                    <a:pt x="3035" y="9919"/>
                  </a:lnTo>
                  <a:lnTo>
                    <a:pt x="3035" y="10086"/>
                  </a:lnTo>
                  <a:lnTo>
                    <a:pt x="3265" y="10546"/>
                  </a:lnTo>
                  <a:lnTo>
                    <a:pt x="3265" y="10860"/>
                  </a:lnTo>
                  <a:lnTo>
                    <a:pt x="3370" y="11132"/>
                  </a:lnTo>
                  <a:lnTo>
                    <a:pt x="3453" y="11174"/>
                  </a:lnTo>
                  <a:lnTo>
                    <a:pt x="3495" y="11342"/>
                  </a:lnTo>
                  <a:lnTo>
                    <a:pt x="3579" y="11383"/>
                  </a:lnTo>
                  <a:lnTo>
                    <a:pt x="3579" y="11467"/>
                  </a:lnTo>
                  <a:lnTo>
                    <a:pt x="3704" y="11697"/>
                  </a:lnTo>
                  <a:lnTo>
                    <a:pt x="3767" y="11718"/>
                  </a:lnTo>
                  <a:lnTo>
                    <a:pt x="3767" y="11781"/>
                  </a:lnTo>
                  <a:lnTo>
                    <a:pt x="3893" y="11969"/>
                  </a:lnTo>
                  <a:lnTo>
                    <a:pt x="3955" y="11969"/>
                  </a:lnTo>
                  <a:lnTo>
                    <a:pt x="3955" y="12178"/>
                  </a:lnTo>
                  <a:lnTo>
                    <a:pt x="3997" y="12241"/>
                  </a:lnTo>
                  <a:lnTo>
                    <a:pt x="4081" y="12388"/>
                  </a:lnTo>
                  <a:lnTo>
                    <a:pt x="4102" y="12555"/>
                  </a:lnTo>
                  <a:lnTo>
                    <a:pt x="4207" y="12827"/>
                  </a:lnTo>
                  <a:lnTo>
                    <a:pt x="4269" y="12932"/>
                  </a:lnTo>
                  <a:lnTo>
                    <a:pt x="4290" y="13162"/>
                  </a:lnTo>
                  <a:lnTo>
                    <a:pt x="4332" y="13225"/>
                  </a:lnTo>
                  <a:lnTo>
                    <a:pt x="4416" y="13371"/>
                  </a:lnTo>
                  <a:lnTo>
                    <a:pt x="4583" y="13539"/>
                  </a:lnTo>
                  <a:lnTo>
                    <a:pt x="4604" y="13539"/>
                  </a:lnTo>
                  <a:lnTo>
                    <a:pt x="4709" y="13685"/>
                  </a:lnTo>
                  <a:lnTo>
                    <a:pt x="4876" y="13894"/>
                  </a:lnTo>
                  <a:lnTo>
                    <a:pt x="4939" y="14083"/>
                  </a:lnTo>
                  <a:lnTo>
                    <a:pt x="5002" y="14229"/>
                  </a:lnTo>
                  <a:lnTo>
                    <a:pt x="5043" y="14271"/>
                  </a:lnTo>
                  <a:lnTo>
                    <a:pt x="5043" y="14375"/>
                  </a:lnTo>
                  <a:lnTo>
                    <a:pt x="5169" y="14606"/>
                  </a:lnTo>
                  <a:lnTo>
                    <a:pt x="5232" y="14815"/>
                  </a:lnTo>
                  <a:lnTo>
                    <a:pt x="5232" y="15045"/>
                  </a:lnTo>
                  <a:lnTo>
                    <a:pt x="5441" y="15484"/>
                  </a:lnTo>
                  <a:lnTo>
                    <a:pt x="5629" y="15673"/>
                  </a:lnTo>
                  <a:lnTo>
                    <a:pt x="5776" y="15798"/>
                  </a:lnTo>
                  <a:lnTo>
                    <a:pt x="5985" y="15840"/>
                  </a:lnTo>
                  <a:lnTo>
                    <a:pt x="6194" y="15673"/>
                  </a:lnTo>
                  <a:lnTo>
                    <a:pt x="6257" y="15547"/>
                  </a:lnTo>
                  <a:lnTo>
                    <a:pt x="6215" y="15484"/>
                  </a:lnTo>
                  <a:lnTo>
                    <a:pt x="6257" y="15464"/>
                  </a:lnTo>
                  <a:lnTo>
                    <a:pt x="6278" y="15422"/>
                  </a:lnTo>
                  <a:lnTo>
                    <a:pt x="6320" y="15317"/>
                  </a:lnTo>
                  <a:lnTo>
                    <a:pt x="6529" y="15212"/>
                  </a:lnTo>
                  <a:lnTo>
                    <a:pt x="6571" y="15212"/>
                  </a:lnTo>
                  <a:lnTo>
                    <a:pt x="6822" y="15129"/>
                  </a:lnTo>
                  <a:lnTo>
                    <a:pt x="6906" y="15150"/>
                  </a:lnTo>
                  <a:lnTo>
                    <a:pt x="6717" y="15045"/>
                  </a:lnTo>
                  <a:lnTo>
                    <a:pt x="6696" y="14961"/>
                  </a:lnTo>
                  <a:lnTo>
                    <a:pt x="6738" y="14919"/>
                  </a:lnTo>
                  <a:lnTo>
                    <a:pt x="6906" y="14710"/>
                  </a:lnTo>
                  <a:lnTo>
                    <a:pt x="6885" y="14647"/>
                  </a:lnTo>
                  <a:lnTo>
                    <a:pt x="6927" y="14543"/>
                  </a:lnTo>
                  <a:lnTo>
                    <a:pt x="7094" y="14522"/>
                  </a:lnTo>
                  <a:lnTo>
                    <a:pt x="7136" y="14543"/>
                  </a:lnTo>
                  <a:lnTo>
                    <a:pt x="7261" y="14522"/>
                  </a:lnTo>
                  <a:lnTo>
                    <a:pt x="7261" y="14375"/>
                  </a:lnTo>
                  <a:lnTo>
                    <a:pt x="7220" y="13894"/>
                  </a:lnTo>
                  <a:lnTo>
                    <a:pt x="7157" y="13811"/>
                  </a:lnTo>
                  <a:lnTo>
                    <a:pt x="7157" y="13580"/>
                  </a:lnTo>
                  <a:lnTo>
                    <a:pt x="7303" y="13329"/>
                  </a:lnTo>
                  <a:lnTo>
                    <a:pt x="7429" y="12953"/>
                  </a:lnTo>
                  <a:lnTo>
                    <a:pt x="7429" y="12660"/>
                  </a:lnTo>
                  <a:lnTo>
                    <a:pt x="7261" y="12618"/>
                  </a:lnTo>
                  <a:lnTo>
                    <a:pt x="7261" y="12178"/>
                  </a:lnTo>
                  <a:lnTo>
                    <a:pt x="7240" y="12011"/>
                  </a:lnTo>
                  <a:lnTo>
                    <a:pt x="7345" y="11906"/>
                  </a:lnTo>
                  <a:lnTo>
                    <a:pt x="7240" y="11614"/>
                  </a:lnTo>
                  <a:lnTo>
                    <a:pt x="7240" y="11404"/>
                  </a:lnTo>
                  <a:lnTo>
                    <a:pt x="7303" y="11300"/>
                  </a:lnTo>
                  <a:lnTo>
                    <a:pt x="7492" y="11132"/>
                  </a:lnTo>
                  <a:lnTo>
                    <a:pt x="7533" y="11132"/>
                  </a:lnTo>
                  <a:lnTo>
                    <a:pt x="7617" y="11195"/>
                  </a:lnTo>
                  <a:lnTo>
                    <a:pt x="7680" y="11237"/>
                  </a:lnTo>
                  <a:lnTo>
                    <a:pt x="7847" y="11028"/>
                  </a:lnTo>
                  <a:lnTo>
                    <a:pt x="7847" y="10881"/>
                  </a:lnTo>
                  <a:lnTo>
                    <a:pt x="7952" y="10818"/>
                  </a:lnTo>
                  <a:lnTo>
                    <a:pt x="8203" y="10839"/>
                  </a:lnTo>
                  <a:lnTo>
                    <a:pt x="8349" y="10756"/>
                  </a:lnTo>
                  <a:lnTo>
                    <a:pt x="8454" y="10609"/>
                  </a:lnTo>
                  <a:lnTo>
                    <a:pt x="8412" y="10463"/>
                  </a:lnTo>
                  <a:lnTo>
                    <a:pt x="8454" y="10358"/>
                  </a:lnTo>
                  <a:lnTo>
                    <a:pt x="8600" y="10212"/>
                  </a:lnTo>
                  <a:lnTo>
                    <a:pt x="8810" y="10149"/>
                  </a:lnTo>
                  <a:lnTo>
                    <a:pt x="8935" y="10023"/>
                  </a:lnTo>
                  <a:lnTo>
                    <a:pt x="9019" y="9877"/>
                  </a:lnTo>
                  <a:lnTo>
                    <a:pt x="9542" y="9479"/>
                  </a:lnTo>
                  <a:lnTo>
                    <a:pt x="9626" y="9186"/>
                  </a:lnTo>
                  <a:lnTo>
                    <a:pt x="10023" y="8852"/>
                  </a:lnTo>
                  <a:lnTo>
                    <a:pt x="9961" y="8831"/>
                  </a:lnTo>
                  <a:lnTo>
                    <a:pt x="9940" y="8852"/>
                  </a:lnTo>
                  <a:lnTo>
                    <a:pt x="9856" y="8893"/>
                  </a:lnTo>
                  <a:lnTo>
                    <a:pt x="9877" y="8747"/>
                  </a:lnTo>
                  <a:lnTo>
                    <a:pt x="9940" y="8747"/>
                  </a:lnTo>
                  <a:lnTo>
                    <a:pt x="10044" y="8663"/>
                  </a:lnTo>
                  <a:lnTo>
                    <a:pt x="10065" y="8663"/>
                  </a:lnTo>
                  <a:lnTo>
                    <a:pt x="10086" y="8684"/>
                  </a:lnTo>
                  <a:lnTo>
                    <a:pt x="10086" y="8747"/>
                  </a:lnTo>
                  <a:lnTo>
                    <a:pt x="10149" y="8789"/>
                  </a:lnTo>
                  <a:lnTo>
                    <a:pt x="10463" y="8621"/>
                  </a:lnTo>
                  <a:lnTo>
                    <a:pt x="10463" y="8559"/>
                  </a:lnTo>
                  <a:lnTo>
                    <a:pt x="10672" y="8412"/>
                  </a:lnTo>
                  <a:lnTo>
                    <a:pt x="10630" y="8329"/>
                  </a:lnTo>
                  <a:lnTo>
                    <a:pt x="10714" y="8329"/>
                  </a:lnTo>
                  <a:lnTo>
                    <a:pt x="10756" y="8224"/>
                  </a:lnTo>
                  <a:lnTo>
                    <a:pt x="10881" y="8119"/>
                  </a:lnTo>
                  <a:lnTo>
                    <a:pt x="10818" y="8098"/>
                  </a:lnTo>
                  <a:lnTo>
                    <a:pt x="10860" y="8057"/>
                  </a:lnTo>
                  <a:lnTo>
                    <a:pt x="10777" y="7931"/>
                  </a:lnTo>
                  <a:lnTo>
                    <a:pt x="10777" y="7847"/>
                  </a:lnTo>
                  <a:lnTo>
                    <a:pt x="10818" y="7743"/>
                  </a:lnTo>
                  <a:lnTo>
                    <a:pt x="10860" y="7680"/>
                  </a:lnTo>
                  <a:lnTo>
                    <a:pt x="10902" y="7617"/>
                  </a:lnTo>
                  <a:lnTo>
                    <a:pt x="11279" y="7492"/>
                  </a:lnTo>
                  <a:lnTo>
                    <a:pt x="11341" y="7387"/>
                  </a:lnTo>
                  <a:lnTo>
                    <a:pt x="11341" y="7303"/>
                  </a:lnTo>
                  <a:lnTo>
                    <a:pt x="11404" y="7220"/>
                  </a:lnTo>
                  <a:lnTo>
                    <a:pt x="11425" y="7178"/>
                  </a:lnTo>
                  <a:lnTo>
                    <a:pt x="11383" y="7115"/>
                  </a:lnTo>
                  <a:lnTo>
                    <a:pt x="11321" y="7115"/>
                  </a:lnTo>
                  <a:lnTo>
                    <a:pt x="11300" y="7073"/>
                  </a:lnTo>
                  <a:lnTo>
                    <a:pt x="11404" y="7073"/>
                  </a:lnTo>
                  <a:lnTo>
                    <a:pt x="11488" y="7157"/>
                  </a:lnTo>
                  <a:lnTo>
                    <a:pt x="11488" y="7261"/>
                  </a:lnTo>
                  <a:lnTo>
                    <a:pt x="11509" y="7387"/>
                  </a:lnTo>
                  <a:lnTo>
                    <a:pt x="11593" y="7408"/>
                  </a:lnTo>
                  <a:lnTo>
                    <a:pt x="11676" y="7408"/>
                  </a:lnTo>
                  <a:lnTo>
                    <a:pt x="11718" y="7366"/>
                  </a:lnTo>
                  <a:lnTo>
                    <a:pt x="11739" y="7387"/>
                  </a:lnTo>
                  <a:lnTo>
                    <a:pt x="11739" y="7324"/>
                  </a:lnTo>
                  <a:lnTo>
                    <a:pt x="11760" y="7282"/>
                  </a:lnTo>
                  <a:lnTo>
                    <a:pt x="11802" y="7324"/>
                  </a:lnTo>
                  <a:lnTo>
                    <a:pt x="11823" y="7492"/>
                  </a:lnTo>
                  <a:lnTo>
                    <a:pt x="11906" y="7513"/>
                  </a:lnTo>
                  <a:lnTo>
                    <a:pt x="11906" y="7429"/>
                  </a:lnTo>
                  <a:lnTo>
                    <a:pt x="11969" y="7533"/>
                  </a:lnTo>
                  <a:lnTo>
                    <a:pt x="12032" y="7429"/>
                  </a:lnTo>
                  <a:lnTo>
                    <a:pt x="11969" y="7303"/>
                  </a:lnTo>
                  <a:lnTo>
                    <a:pt x="12011" y="7303"/>
                  </a:lnTo>
                  <a:lnTo>
                    <a:pt x="11969" y="7115"/>
                  </a:lnTo>
                  <a:lnTo>
                    <a:pt x="11948" y="7010"/>
                  </a:lnTo>
                  <a:lnTo>
                    <a:pt x="11948" y="6864"/>
                  </a:lnTo>
                  <a:lnTo>
                    <a:pt x="11760" y="6634"/>
                  </a:lnTo>
                  <a:lnTo>
                    <a:pt x="11739" y="6445"/>
                  </a:lnTo>
                  <a:lnTo>
                    <a:pt x="11760" y="6341"/>
                  </a:lnTo>
                  <a:lnTo>
                    <a:pt x="11718" y="6215"/>
                  </a:lnTo>
                  <a:lnTo>
                    <a:pt x="11718" y="6027"/>
                  </a:lnTo>
                  <a:lnTo>
                    <a:pt x="11551" y="5839"/>
                  </a:lnTo>
                  <a:lnTo>
                    <a:pt x="11425" y="5797"/>
                  </a:lnTo>
                  <a:lnTo>
                    <a:pt x="11300" y="5629"/>
                  </a:lnTo>
                  <a:lnTo>
                    <a:pt x="11300" y="5399"/>
                  </a:lnTo>
                  <a:lnTo>
                    <a:pt x="11404" y="5378"/>
                  </a:lnTo>
                  <a:lnTo>
                    <a:pt x="11446" y="5211"/>
                  </a:lnTo>
                  <a:lnTo>
                    <a:pt x="11530" y="5169"/>
                  </a:lnTo>
                  <a:lnTo>
                    <a:pt x="11613" y="5190"/>
                  </a:lnTo>
                  <a:lnTo>
                    <a:pt x="11676" y="5127"/>
                  </a:lnTo>
                  <a:lnTo>
                    <a:pt x="11634" y="4981"/>
                  </a:lnTo>
                  <a:lnTo>
                    <a:pt x="11655" y="4918"/>
                  </a:lnTo>
                  <a:lnTo>
                    <a:pt x="11530" y="4897"/>
                  </a:lnTo>
                  <a:lnTo>
                    <a:pt x="11425" y="4960"/>
                  </a:lnTo>
                  <a:lnTo>
                    <a:pt x="11132" y="4855"/>
                  </a:lnTo>
                  <a:lnTo>
                    <a:pt x="11153" y="4709"/>
                  </a:lnTo>
                  <a:lnTo>
                    <a:pt x="11279" y="4583"/>
                  </a:lnTo>
                  <a:lnTo>
                    <a:pt x="11321" y="4437"/>
                  </a:lnTo>
                  <a:lnTo>
                    <a:pt x="11279" y="4374"/>
                  </a:lnTo>
                  <a:lnTo>
                    <a:pt x="11279" y="4290"/>
                  </a:lnTo>
                  <a:lnTo>
                    <a:pt x="11321" y="4290"/>
                  </a:lnTo>
                  <a:lnTo>
                    <a:pt x="11341" y="4228"/>
                  </a:lnTo>
                  <a:lnTo>
                    <a:pt x="11404" y="4269"/>
                  </a:lnTo>
                  <a:lnTo>
                    <a:pt x="11488" y="4374"/>
                  </a:lnTo>
                  <a:lnTo>
                    <a:pt x="11488" y="4437"/>
                  </a:lnTo>
                  <a:lnTo>
                    <a:pt x="11551" y="4541"/>
                  </a:lnTo>
                  <a:lnTo>
                    <a:pt x="11676" y="4562"/>
                  </a:lnTo>
                  <a:lnTo>
                    <a:pt x="11739" y="4541"/>
                  </a:lnTo>
                  <a:lnTo>
                    <a:pt x="11655" y="4479"/>
                  </a:lnTo>
                  <a:lnTo>
                    <a:pt x="11676" y="4395"/>
                  </a:lnTo>
                  <a:lnTo>
                    <a:pt x="11739" y="4395"/>
                  </a:lnTo>
                  <a:lnTo>
                    <a:pt x="11823" y="4479"/>
                  </a:lnTo>
                  <a:lnTo>
                    <a:pt x="11865" y="4541"/>
                  </a:lnTo>
                  <a:lnTo>
                    <a:pt x="11969" y="4583"/>
                  </a:lnTo>
                  <a:lnTo>
                    <a:pt x="12011" y="4541"/>
                  </a:lnTo>
                  <a:lnTo>
                    <a:pt x="12053" y="4541"/>
                  </a:lnTo>
                  <a:lnTo>
                    <a:pt x="12137" y="4667"/>
                  </a:lnTo>
                  <a:lnTo>
                    <a:pt x="12158" y="4792"/>
                  </a:lnTo>
                  <a:lnTo>
                    <a:pt x="12158" y="4876"/>
                  </a:lnTo>
                  <a:lnTo>
                    <a:pt x="12199" y="5002"/>
                  </a:lnTo>
                  <a:lnTo>
                    <a:pt x="12199" y="5085"/>
                  </a:lnTo>
                  <a:lnTo>
                    <a:pt x="12325" y="5127"/>
                  </a:lnTo>
                  <a:lnTo>
                    <a:pt x="12430" y="5106"/>
                  </a:lnTo>
                  <a:lnTo>
                    <a:pt x="12555" y="5169"/>
                  </a:lnTo>
                  <a:lnTo>
                    <a:pt x="12911" y="5169"/>
                  </a:lnTo>
                  <a:lnTo>
                    <a:pt x="13099" y="5190"/>
                  </a:lnTo>
                  <a:lnTo>
                    <a:pt x="13308" y="5169"/>
                  </a:lnTo>
                  <a:lnTo>
                    <a:pt x="13392" y="5169"/>
                  </a:lnTo>
                  <a:lnTo>
                    <a:pt x="13434" y="5190"/>
                  </a:lnTo>
                  <a:lnTo>
                    <a:pt x="13497" y="5169"/>
                  </a:lnTo>
                  <a:lnTo>
                    <a:pt x="13601" y="5274"/>
                  </a:lnTo>
                  <a:lnTo>
                    <a:pt x="13643" y="5295"/>
                  </a:lnTo>
                  <a:lnTo>
                    <a:pt x="13601" y="5420"/>
                  </a:lnTo>
                  <a:lnTo>
                    <a:pt x="13580" y="5546"/>
                  </a:lnTo>
                  <a:lnTo>
                    <a:pt x="13497" y="5755"/>
                  </a:lnTo>
                  <a:lnTo>
                    <a:pt x="13434" y="5797"/>
                  </a:lnTo>
                  <a:lnTo>
                    <a:pt x="13434" y="5860"/>
                  </a:lnTo>
                  <a:lnTo>
                    <a:pt x="13392" y="5922"/>
                  </a:lnTo>
                  <a:lnTo>
                    <a:pt x="13308" y="5922"/>
                  </a:lnTo>
                  <a:lnTo>
                    <a:pt x="13287" y="5860"/>
                  </a:lnTo>
                  <a:lnTo>
                    <a:pt x="13183" y="5943"/>
                  </a:lnTo>
                  <a:lnTo>
                    <a:pt x="13162" y="6027"/>
                  </a:lnTo>
                  <a:lnTo>
                    <a:pt x="13099" y="6048"/>
                  </a:lnTo>
                  <a:lnTo>
                    <a:pt x="13099" y="6132"/>
                  </a:lnTo>
                  <a:lnTo>
                    <a:pt x="13162" y="6278"/>
                  </a:lnTo>
                  <a:lnTo>
                    <a:pt x="13225" y="6341"/>
                  </a:lnTo>
                  <a:lnTo>
                    <a:pt x="13225" y="6383"/>
                  </a:lnTo>
                  <a:lnTo>
                    <a:pt x="13329" y="6487"/>
                  </a:lnTo>
                  <a:lnTo>
                    <a:pt x="13413" y="6592"/>
                  </a:lnTo>
                  <a:lnTo>
                    <a:pt x="13497" y="6592"/>
                  </a:lnTo>
                  <a:lnTo>
                    <a:pt x="13497" y="6529"/>
                  </a:lnTo>
                  <a:lnTo>
                    <a:pt x="13476" y="6466"/>
                  </a:lnTo>
                  <a:lnTo>
                    <a:pt x="13518" y="6383"/>
                  </a:lnTo>
                  <a:lnTo>
                    <a:pt x="13518" y="6341"/>
                  </a:lnTo>
                  <a:lnTo>
                    <a:pt x="13538" y="6278"/>
                  </a:lnTo>
                  <a:lnTo>
                    <a:pt x="13518" y="6236"/>
                  </a:lnTo>
                  <a:lnTo>
                    <a:pt x="13580" y="6173"/>
                  </a:lnTo>
                  <a:lnTo>
                    <a:pt x="13643" y="6236"/>
                  </a:lnTo>
                  <a:lnTo>
                    <a:pt x="13727" y="6236"/>
                  </a:lnTo>
                  <a:lnTo>
                    <a:pt x="13769" y="6278"/>
                  </a:lnTo>
                  <a:lnTo>
                    <a:pt x="13831" y="6362"/>
                  </a:lnTo>
                  <a:lnTo>
                    <a:pt x="13852" y="6529"/>
                  </a:lnTo>
                  <a:lnTo>
                    <a:pt x="13852" y="6655"/>
                  </a:lnTo>
                  <a:lnTo>
                    <a:pt x="13915" y="6738"/>
                  </a:lnTo>
                  <a:lnTo>
                    <a:pt x="13936" y="6969"/>
                  </a:lnTo>
                  <a:lnTo>
                    <a:pt x="13999" y="7115"/>
                  </a:lnTo>
                  <a:lnTo>
                    <a:pt x="14020" y="7199"/>
                  </a:lnTo>
                  <a:lnTo>
                    <a:pt x="14041" y="7261"/>
                  </a:lnTo>
                  <a:lnTo>
                    <a:pt x="14041" y="7303"/>
                  </a:lnTo>
                  <a:lnTo>
                    <a:pt x="14062" y="7366"/>
                  </a:lnTo>
                  <a:lnTo>
                    <a:pt x="14103" y="7387"/>
                  </a:lnTo>
                  <a:lnTo>
                    <a:pt x="14103" y="7303"/>
                  </a:lnTo>
                  <a:lnTo>
                    <a:pt x="14124" y="7199"/>
                  </a:lnTo>
                  <a:lnTo>
                    <a:pt x="14166" y="7220"/>
                  </a:lnTo>
                  <a:lnTo>
                    <a:pt x="14250" y="7199"/>
                  </a:lnTo>
                  <a:lnTo>
                    <a:pt x="14292" y="6989"/>
                  </a:lnTo>
                  <a:lnTo>
                    <a:pt x="14271" y="6885"/>
                  </a:lnTo>
                  <a:lnTo>
                    <a:pt x="14292" y="6759"/>
                  </a:lnTo>
                  <a:lnTo>
                    <a:pt x="14271" y="6592"/>
                  </a:lnTo>
                  <a:lnTo>
                    <a:pt x="14417" y="6592"/>
                  </a:lnTo>
                  <a:lnTo>
                    <a:pt x="14417" y="6383"/>
                  </a:lnTo>
                  <a:lnTo>
                    <a:pt x="14417" y="6257"/>
                  </a:lnTo>
                  <a:lnTo>
                    <a:pt x="14354" y="5964"/>
                  </a:lnTo>
                  <a:lnTo>
                    <a:pt x="14459" y="5964"/>
                  </a:lnTo>
                  <a:lnTo>
                    <a:pt x="14564" y="6006"/>
                  </a:lnTo>
                  <a:lnTo>
                    <a:pt x="14731" y="6006"/>
                  </a:lnTo>
                  <a:lnTo>
                    <a:pt x="14794" y="5797"/>
                  </a:lnTo>
                  <a:lnTo>
                    <a:pt x="14857" y="5546"/>
                  </a:lnTo>
                  <a:lnTo>
                    <a:pt x="14982" y="5232"/>
                  </a:lnTo>
                  <a:lnTo>
                    <a:pt x="14857" y="5190"/>
                  </a:lnTo>
                  <a:lnTo>
                    <a:pt x="14857" y="5085"/>
                  </a:lnTo>
                  <a:lnTo>
                    <a:pt x="15003" y="4813"/>
                  </a:lnTo>
                  <a:lnTo>
                    <a:pt x="15087" y="4583"/>
                  </a:lnTo>
                  <a:lnTo>
                    <a:pt x="15045" y="4541"/>
                  </a:lnTo>
                  <a:lnTo>
                    <a:pt x="15066" y="4374"/>
                  </a:lnTo>
                  <a:lnTo>
                    <a:pt x="15254" y="4081"/>
                  </a:lnTo>
                  <a:lnTo>
                    <a:pt x="15380" y="4039"/>
                  </a:lnTo>
                  <a:lnTo>
                    <a:pt x="15505" y="3872"/>
                  </a:lnTo>
                  <a:lnTo>
                    <a:pt x="15568" y="3725"/>
                  </a:lnTo>
                  <a:lnTo>
                    <a:pt x="15777" y="3663"/>
                  </a:lnTo>
                  <a:lnTo>
                    <a:pt x="15924" y="3558"/>
                  </a:lnTo>
                  <a:lnTo>
                    <a:pt x="16007" y="3642"/>
                  </a:lnTo>
                  <a:lnTo>
                    <a:pt x="16133" y="3704"/>
                  </a:lnTo>
                  <a:lnTo>
                    <a:pt x="16112" y="3600"/>
                  </a:lnTo>
                  <a:lnTo>
                    <a:pt x="16112" y="3432"/>
                  </a:lnTo>
                  <a:lnTo>
                    <a:pt x="16217" y="3328"/>
                  </a:lnTo>
                  <a:lnTo>
                    <a:pt x="16196" y="3244"/>
                  </a:lnTo>
                  <a:lnTo>
                    <a:pt x="16154" y="3223"/>
                  </a:lnTo>
                  <a:lnTo>
                    <a:pt x="16091" y="3119"/>
                  </a:lnTo>
                  <a:lnTo>
                    <a:pt x="15987" y="3077"/>
                  </a:lnTo>
                  <a:lnTo>
                    <a:pt x="15903" y="3119"/>
                  </a:lnTo>
                  <a:lnTo>
                    <a:pt x="15777" y="3098"/>
                  </a:lnTo>
                  <a:lnTo>
                    <a:pt x="15735" y="2993"/>
                  </a:lnTo>
                  <a:lnTo>
                    <a:pt x="15840" y="2888"/>
                  </a:lnTo>
                  <a:lnTo>
                    <a:pt x="15840" y="2805"/>
                  </a:lnTo>
                  <a:lnTo>
                    <a:pt x="15777" y="2700"/>
                  </a:lnTo>
                  <a:lnTo>
                    <a:pt x="15735" y="2616"/>
                  </a:lnTo>
                  <a:lnTo>
                    <a:pt x="15673" y="2658"/>
                  </a:lnTo>
                  <a:lnTo>
                    <a:pt x="15589" y="2658"/>
                  </a:lnTo>
                  <a:lnTo>
                    <a:pt x="15526" y="2575"/>
                  </a:lnTo>
                  <a:lnTo>
                    <a:pt x="15610" y="2407"/>
                  </a:lnTo>
                  <a:lnTo>
                    <a:pt x="15589" y="2365"/>
                  </a:lnTo>
                  <a:lnTo>
                    <a:pt x="15505" y="2365"/>
                  </a:lnTo>
                  <a:lnTo>
                    <a:pt x="15463" y="2282"/>
                  </a:lnTo>
                  <a:lnTo>
                    <a:pt x="15380" y="2261"/>
                  </a:lnTo>
                  <a:lnTo>
                    <a:pt x="15108" y="2407"/>
                  </a:lnTo>
                  <a:lnTo>
                    <a:pt x="15150" y="2512"/>
                  </a:lnTo>
                  <a:lnTo>
                    <a:pt x="15066" y="2575"/>
                  </a:lnTo>
                  <a:lnTo>
                    <a:pt x="14857" y="2491"/>
                  </a:lnTo>
                  <a:lnTo>
                    <a:pt x="14689" y="2554"/>
                  </a:lnTo>
                  <a:lnTo>
                    <a:pt x="14585" y="2386"/>
                  </a:lnTo>
                  <a:lnTo>
                    <a:pt x="14459" y="2491"/>
                  </a:lnTo>
                  <a:lnTo>
                    <a:pt x="14375" y="2491"/>
                  </a:lnTo>
                  <a:lnTo>
                    <a:pt x="14375" y="2616"/>
                  </a:lnTo>
                  <a:lnTo>
                    <a:pt x="14271" y="2784"/>
                  </a:lnTo>
                  <a:lnTo>
                    <a:pt x="14041" y="2826"/>
                  </a:lnTo>
                  <a:lnTo>
                    <a:pt x="13936" y="2867"/>
                  </a:lnTo>
                  <a:lnTo>
                    <a:pt x="13831" y="2972"/>
                  </a:lnTo>
                  <a:lnTo>
                    <a:pt x="13769" y="3098"/>
                  </a:lnTo>
                  <a:lnTo>
                    <a:pt x="13685" y="3119"/>
                  </a:lnTo>
                  <a:lnTo>
                    <a:pt x="13685" y="3202"/>
                  </a:lnTo>
                  <a:lnTo>
                    <a:pt x="13580" y="3181"/>
                  </a:lnTo>
                  <a:lnTo>
                    <a:pt x="13497" y="3223"/>
                  </a:lnTo>
                  <a:lnTo>
                    <a:pt x="13434" y="3391"/>
                  </a:lnTo>
                  <a:lnTo>
                    <a:pt x="13329" y="3391"/>
                  </a:lnTo>
                  <a:lnTo>
                    <a:pt x="13120" y="3432"/>
                  </a:lnTo>
                  <a:lnTo>
                    <a:pt x="13057" y="3432"/>
                  </a:lnTo>
                  <a:lnTo>
                    <a:pt x="13015" y="3600"/>
                  </a:lnTo>
                  <a:lnTo>
                    <a:pt x="13015" y="3704"/>
                  </a:lnTo>
                  <a:lnTo>
                    <a:pt x="13204" y="3767"/>
                  </a:lnTo>
                  <a:lnTo>
                    <a:pt x="13204" y="3935"/>
                  </a:lnTo>
                  <a:lnTo>
                    <a:pt x="13204" y="4039"/>
                  </a:lnTo>
                  <a:lnTo>
                    <a:pt x="12974" y="4123"/>
                  </a:lnTo>
                  <a:lnTo>
                    <a:pt x="12806" y="4081"/>
                  </a:lnTo>
                  <a:lnTo>
                    <a:pt x="12597" y="4144"/>
                  </a:lnTo>
                  <a:lnTo>
                    <a:pt x="12492" y="4081"/>
                  </a:lnTo>
                  <a:lnTo>
                    <a:pt x="12367" y="4123"/>
                  </a:lnTo>
                  <a:lnTo>
                    <a:pt x="12262" y="4248"/>
                  </a:lnTo>
                  <a:lnTo>
                    <a:pt x="12116" y="4248"/>
                  </a:lnTo>
                  <a:lnTo>
                    <a:pt x="11823" y="4081"/>
                  </a:lnTo>
                  <a:lnTo>
                    <a:pt x="11739" y="4144"/>
                  </a:lnTo>
                  <a:lnTo>
                    <a:pt x="11530" y="4123"/>
                  </a:lnTo>
                  <a:lnTo>
                    <a:pt x="11425" y="3935"/>
                  </a:lnTo>
                  <a:lnTo>
                    <a:pt x="11488" y="3830"/>
                  </a:lnTo>
                  <a:lnTo>
                    <a:pt x="11488" y="3704"/>
                  </a:lnTo>
                  <a:lnTo>
                    <a:pt x="11383" y="3621"/>
                  </a:lnTo>
                  <a:lnTo>
                    <a:pt x="11341" y="3453"/>
                  </a:lnTo>
                  <a:lnTo>
                    <a:pt x="11300" y="3349"/>
                  </a:lnTo>
                  <a:lnTo>
                    <a:pt x="11153" y="3349"/>
                  </a:lnTo>
                  <a:lnTo>
                    <a:pt x="11069" y="3453"/>
                  </a:lnTo>
                  <a:lnTo>
                    <a:pt x="11028" y="3453"/>
                  </a:lnTo>
                  <a:lnTo>
                    <a:pt x="11090" y="3600"/>
                  </a:lnTo>
                  <a:lnTo>
                    <a:pt x="11028" y="3851"/>
                  </a:lnTo>
                  <a:lnTo>
                    <a:pt x="11132" y="4081"/>
                  </a:lnTo>
                  <a:lnTo>
                    <a:pt x="11090" y="4353"/>
                  </a:lnTo>
                  <a:lnTo>
                    <a:pt x="10756" y="4437"/>
                  </a:lnTo>
                  <a:lnTo>
                    <a:pt x="10505" y="4290"/>
                  </a:lnTo>
                  <a:lnTo>
                    <a:pt x="10400" y="4374"/>
                  </a:lnTo>
                  <a:lnTo>
                    <a:pt x="9919" y="4186"/>
                  </a:lnTo>
                  <a:lnTo>
                    <a:pt x="9709" y="4186"/>
                  </a:lnTo>
                  <a:lnTo>
                    <a:pt x="9584" y="4248"/>
                  </a:lnTo>
                  <a:lnTo>
                    <a:pt x="9291" y="4165"/>
                  </a:lnTo>
                  <a:lnTo>
                    <a:pt x="9124" y="4039"/>
                  </a:lnTo>
                  <a:lnTo>
                    <a:pt x="9103" y="3872"/>
                  </a:lnTo>
                  <a:lnTo>
                    <a:pt x="8810" y="3830"/>
                  </a:lnTo>
                  <a:lnTo>
                    <a:pt x="8517" y="3914"/>
                  </a:lnTo>
                  <a:lnTo>
                    <a:pt x="8412" y="3830"/>
                  </a:lnTo>
                  <a:lnTo>
                    <a:pt x="8140" y="3830"/>
                  </a:lnTo>
                  <a:lnTo>
                    <a:pt x="7952" y="3725"/>
                  </a:lnTo>
                  <a:lnTo>
                    <a:pt x="7784" y="3725"/>
                  </a:lnTo>
                  <a:lnTo>
                    <a:pt x="7680" y="3642"/>
                  </a:lnTo>
                  <a:lnTo>
                    <a:pt x="7450" y="3600"/>
                  </a:lnTo>
                  <a:lnTo>
                    <a:pt x="7261" y="3391"/>
                  </a:lnTo>
                  <a:lnTo>
                    <a:pt x="7010" y="3202"/>
                  </a:lnTo>
                  <a:lnTo>
                    <a:pt x="6801" y="3139"/>
                  </a:lnTo>
                  <a:lnTo>
                    <a:pt x="6717" y="3077"/>
                  </a:lnTo>
                  <a:lnTo>
                    <a:pt x="6613" y="3077"/>
                  </a:lnTo>
                  <a:lnTo>
                    <a:pt x="6508" y="2993"/>
                  </a:lnTo>
                  <a:lnTo>
                    <a:pt x="6383" y="2972"/>
                  </a:lnTo>
                  <a:lnTo>
                    <a:pt x="6362" y="2826"/>
                  </a:lnTo>
                  <a:lnTo>
                    <a:pt x="6487" y="2616"/>
                  </a:lnTo>
                  <a:lnTo>
                    <a:pt x="6487" y="2449"/>
                  </a:lnTo>
                  <a:lnTo>
                    <a:pt x="6571" y="2135"/>
                  </a:lnTo>
                  <a:lnTo>
                    <a:pt x="6571" y="1926"/>
                  </a:lnTo>
                  <a:lnTo>
                    <a:pt x="6529" y="1947"/>
                  </a:lnTo>
                  <a:lnTo>
                    <a:pt x="6508" y="1842"/>
                  </a:lnTo>
                  <a:lnTo>
                    <a:pt x="6404" y="1842"/>
                  </a:lnTo>
                  <a:lnTo>
                    <a:pt x="6320" y="1675"/>
                  </a:lnTo>
                  <a:lnTo>
                    <a:pt x="6257" y="1654"/>
                  </a:lnTo>
                  <a:lnTo>
                    <a:pt x="6152" y="1549"/>
                  </a:lnTo>
                  <a:lnTo>
                    <a:pt x="6006" y="1528"/>
                  </a:lnTo>
                  <a:lnTo>
                    <a:pt x="5964" y="1445"/>
                  </a:lnTo>
                  <a:lnTo>
                    <a:pt x="5839" y="1445"/>
                  </a:lnTo>
                  <a:lnTo>
                    <a:pt x="5755" y="1549"/>
                  </a:lnTo>
                  <a:lnTo>
                    <a:pt x="5629" y="1507"/>
                  </a:lnTo>
                  <a:lnTo>
                    <a:pt x="5587" y="1361"/>
                  </a:lnTo>
                  <a:lnTo>
                    <a:pt x="5546" y="1361"/>
                  </a:lnTo>
                  <a:lnTo>
                    <a:pt x="5546" y="1256"/>
                  </a:lnTo>
                  <a:lnTo>
                    <a:pt x="5462" y="1152"/>
                  </a:lnTo>
                  <a:lnTo>
                    <a:pt x="5399" y="1131"/>
                  </a:lnTo>
                  <a:lnTo>
                    <a:pt x="5441" y="1047"/>
                  </a:lnTo>
                  <a:lnTo>
                    <a:pt x="5378" y="943"/>
                  </a:lnTo>
                  <a:lnTo>
                    <a:pt x="5399" y="712"/>
                  </a:lnTo>
                  <a:lnTo>
                    <a:pt x="5253" y="629"/>
                  </a:lnTo>
                  <a:lnTo>
                    <a:pt x="5232" y="566"/>
                  </a:lnTo>
                  <a:lnTo>
                    <a:pt x="5211" y="482"/>
                  </a:lnTo>
                  <a:lnTo>
                    <a:pt x="4960" y="357"/>
                  </a:lnTo>
                  <a:lnTo>
                    <a:pt x="4813" y="357"/>
                  </a:lnTo>
                  <a:lnTo>
                    <a:pt x="4751" y="189"/>
                  </a:lnTo>
                  <a:lnTo>
                    <a:pt x="4604" y="106"/>
                  </a:lnTo>
                  <a:lnTo>
                    <a:pt x="4437" y="210"/>
                  </a:lnTo>
                  <a:lnTo>
                    <a:pt x="41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82"/>
            <p:cNvSpPr/>
            <p:nvPr/>
          </p:nvSpPr>
          <p:spPr>
            <a:xfrm>
              <a:off x="4286244" y="2933329"/>
              <a:ext cx="56823" cy="29034"/>
            </a:xfrm>
            <a:custGeom>
              <a:avLst/>
              <a:gdLst/>
              <a:ahLst/>
              <a:cxnLst/>
              <a:rect l="l" t="t" r="r" b="b"/>
              <a:pathLst>
                <a:path w="4772" h="2553" extrusionOk="0">
                  <a:moveTo>
                    <a:pt x="231" y="0"/>
                  </a:moveTo>
                  <a:lnTo>
                    <a:pt x="210" y="42"/>
                  </a:lnTo>
                  <a:lnTo>
                    <a:pt x="210" y="251"/>
                  </a:lnTo>
                  <a:lnTo>
                    <a:pt x="126" y="565"/>
                  </a:lnTo>
                  <a:lnTo>
                    <a:pt x="126" y="732"/>
                  </a:lnTo>
                  <a:lnTo>
                    <a:pt x="1" y="942"/>
                  </a:lnTo>
                  <a:lnTo>
                    <a:pt x="22" y="1088"/>
                  </a:lnTo>
                  <a:lnTo>
                    <a:pt x="147" y="1109"/>
                  </a:lnTo>
                  <a:lnTo>
                    <a:pt x="252" y="1193"/>
                  </a:lnTo>
                  <a:lnTo>
                    <a:pt x="356" y="1193"/>
                  </a:lnTo>
                  <a:lnTo>
                    <a:pt x="440" y="1255"/>
                  </a:lnTo>
                  <a:lnTo>
                    <a:pt x="649" y="1318"/>
                  </a:lnTo>
                  <a:lnTo>
                    <a:pt x="900" y="1507"/>
                  </a:lnTo>
                  <a:lnTo>
                    <a:pt x="1089" y="1716"/>
                  </a:lnTo>
                  <a:lnTo>
                    <a:pt x="1319" y="1758"/>
                  </a:lnTo>
                  <a:lnTo>
                    <a:pt x="1423" y="1841"/>
                  </a:lnTo>
                  <a:lnTo>
                    <a:pt x="1591" y="1841"/>
                  </a:lnTo>
                  <a:lnTo>
                    <a:pt x="1779" y="1946"/>
                  </a:lnTo>
                  <a:lnTo>
                    <a:pt x="2051" y="1946"/>
                  </a:lnTo>
                  <a:lnTo>
                    <a:pt x="2156" y="2030"/>
                  </a:lnTo>
                  <a:lnTo>
                    <a:pt x="2449" y="1946"/>
                  </a:lnTo>
                  <a:lnTo>
                    <a:pt x="2742" y="1988"/>
                  </a:lnTo>
                  <a:lnTo>
                    <a:pt x="2763" y="2155"/>
                  </a:lnTo>
                  <a:lnTo>
                    <a:pt x="2930" y="2281"/>
                  </a:lnTo>
                  <a:lnTo>
                    <a:pt x="3223" y="2364"/>
                  </a:lnTo>
                  <a:lnTo>
                    <a:pt x="3348" y="2302"/>
                  </a:lnTo>
                  <a:lnTo>
                    <a:pt x="3558" y="2302"/>
                  </a:lnTo>
                  <a:lnTo>
                    <a:pt x="4039" y="2490"/>
                  </a:lnTo>
                  <a:lnTo>
                    <a:pt x="4144" y="2406"/>
                  </a:lnTo>
                  <a:lnTo>
                    <a:pt x="4395" y="2553"/>
                  </a:lnTo>
                  <a:lnTo>
                    <a:pt x="4729" y="2469"/>
                  </a:lnTo>
                  <a:lnTo>
                    <a:pt x="4771" y="2197"/>
                  </a:lnTo>
                  <a:lnTo>
                    <a:pt x="4667" y="1967"/>
                  </a:lnTo>
                  <a:lnTo>
                    <a:pt x="4729" y="1716"/>
                  </a:lnTo>
                  <a:lnTo>
                    <a:pt x="4667" y="1569"/>
                  </a:lnTo>
                  <a:lnTo>
                    <a:pt x="4562" y="1569"/>
                  </a:lnTo>
                  <a:lnTo>
                    <a:pt x="4416" y="1632"/>
                  </a:lnTo>
                  <a:lnTo>
                    <a:pt x="4353" y="1611"/>
                  </a:lnTo>
                  <a:lnTo>
                    <a:pt x="4206" y="1653"/>
                  </a:lnTo>
                  <a:lnTo>
                    <a:pt x="4123" y="1632"/>
                  </a:lnTo>
                  <a:lnTo>
                    <a:pt x="3997" y="1465"/>
                  </a:lnTo>
                  <a:lnTo>
                    <a:pt x="3830" y="1402"/>
                  </a:lnTo>
                  <a:lnTo>
                    <a:pt x="3788" y="1255"/>
                  </a:lnTo>
                  <a:lnTo>
                    <a:pt x="3662" y="1193"/>
                  </a:lnTo>
                  <a:lnTo>
                    <a:pt x="3453" y="1193"/>
                  </a:lnTo>
                  <a:lnTo>
                    <a:pt x="3348" y="1297"/>
                  </a:lnTo>
                  <a:lnTo>
                    <a:pt x="3202" y="1318"/>
                  </a:lnTo>
                  <a:lnTo>
                    <a:pt x="3139" y="1402"/>
                  </a:lnTo>
                  <a:lnTo>
                    <a:pt x="2972" y="1318"/>
                  </a:lnTo>
                  <a:lnTo>
                    <a:pt x="2867" y="1339"/>
                  </a:lnTo>
                  <a:lnTo>
                    <a:pt x="2825" y="1193"/>
                  </a:lnTo>
                  <a:lnTo>
                    <a:pt x="2846" y="942"/>
                  </a:lnTo>
                  <a:lnTo>
                    <a:pt x="2700" y="942"/>
                  </a:lnTo>
                  <a:lnTo>
                    <a:pt x="2532" y="1004"/>
                  </a:lnTo>
                  <a:lnTo>
                    <a:pt x="2365" y="879"/>
                  </a:lnTo>
                  <a:lnTo>
                    <a:pt x="2365" y="711"/>
                  </a:lnTo>
                  <a:lnTo>
                    <a:pt x="2239" y="628"/>
                  </a:lnTo>
                  <a:lnTo>
                    <a:pt x="2114" y="628"/>
                  </a:lnTo>
                  <a:lnTo>
                    <a:pt x="2093" y="586"/>
                  </a:lnTo>
                  <a:lnTo>
                    <a:pt x="2009" y="628"/>
                  </a:lnTo>
                  <a:lnTo>
                    <a:pt x="2009" y="816"/>
                  </a:lnTo>
                  <a:lnTo>
                    <a:pt x="1947" y="837"/>
                  </a:lnTo>
                  <a:lnTo>
                    <a:pt x="1905" y="711"/>
                  </a:lnTo>
                  <a:lnTo>
                    <a:pt x="1800" y="586"/>
                  </a:lnTo>
                  <a:lnTo>
                    <a:pt x="1737" y="523"/>
                  </a:lnTo>
                  <a:lnTo>
                    <a:pt x="1612" y="460"/>
                  </a:lnTo>
                  <a:lnTo>
                    <a:pt x="1486" y="460"/>
                  </a:lnTo>
                  <a:lnTo>
                    <a:pt x="1319" y="272"/>
                  </a:lnTo>
                  <a:lnTo>
                    <a:pt x="1214" y="209"/>
                  </a:lnTo>
                  <a:lnTo>
                    <a:pt x="1089" y="209"/>
                  </a:lnTo>
                  <a:lnTo>
                    <a:pt x="1047" y="147"/>
                  </a:lnTo>
                  <a:lnTo>
                    <a:pt x="838" y="63"/>
                  </a:lnTo>
                  <a:lnTo>
                    <a:pt x="670" y="84"/>
                  </a:lnTo>
                  <a:lnTo>
                    <a:pt x="607" y="188"/>
                  </a:lnTo>
                  <a:lnTo>
                    <a:pt x="545" y="167"/>
                  </a:lnTo>
                  <a:lnTo>
                    <a:pt x="440" y="167"/>
                  </a:lnTo>
                  <a:lnTo>
                    <a:pt x="377" y="84"/>
                  </a:lnTo>
                  <a:lnTo>
                    <a:pt x="23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82"/>
            <p:cNvSpPr/>
            <p:nvPr/>
          </p:nvSpPr>
          <p:spPr>
            <a:xfrm>
              <a:off x="4155440" y="2884541"/>
              <a:ext cx="95439" cy="100431"/>
            </a:xfrm>
            <a:custGeom>
              <a:avLst/>
              <a:gdLst/>
              <a:ahLst/>
              <a:cxnLst/>
              <a:rect l="l" t="t" r="r" b="b"/>
              <a:pathLst>
                <a:path w="8015" h="8831" extrusionOk="0">
                  <a:moveTo>
                    <a:pt x="5901" y="1"/>
                  </a:moveTo>
                  <a:lnTo>
                    <a:pt x="5713" y="105"/>
                  </a:lnTo>
                  <a:lnTo>
                    <a:pt x="5587" y="252"/>
                  </a:lnTo>
                  <a:lnTo>
                    <a:pt x="5441" y="252"/>
                  </a:lnTo>
                  <a:lnTo>
                    <a:pt x="5315" y="377"/>
                  </a:lnTo>
                  <a:lnTo>
                    <a:pt x="5232" y="482"/>
                  </a:lnTo>
                  <a:lnTo>
                    <a:pt x="5462" y="838"/>
                  </a:lnTo>
                  <a:lnTo>
                    <a:pt x="5483" y="1110"/>
                  </a:lnTo>
                  <a:lnTo>
                    <a:pt x="5232" y="1444"/>
                  </a:lnTo>
                  <a:lnTo>
                    <a:pt x="5357" y="1570"/>
                  </a:lnTo>
                  <a:lnTo>
                    <a:pt x="5357" y="1737"/>
                  </a:lnTo>
                  <a:lnTo>
                    <a:pt x="5190" y="1968"/>
                  </a:lnTo>
                  <a:lnTo>
                    <a:pt x="4981" y="1968"/>
                  </a:lnTo>
                  <a:lnTo>
                    <a:pt x="4771" y="1884"/>
                  </a:lnTo>
                  <a:lnTo>
                    <a:pt x="4646" y="1968"/>
                  </a:lnTo>
                  <a:lnTo>
                    <a:pt x="4709" y="2135"/>
                  </a:lnTo>
                  <a:lnTo>
                    <a:pt x="4834" y="2198"/>
                  </a:lnTo>
                  <a:lnTo>
                    <a:pt x="4876" y="2365"/>
                  </a:lnTo>
                  <a:lnTo>
                    <a:pt x="4855" y="2449"/>
                  </a:lnTo>
                  <a:lnTo>
                    <a:pt x="4730" y="2512"/>
                  </a:lnTo>
                  <a:lnTo>
                    <a:pt x="4604" y="2553"/>
                  </a:lnTo>
                  <a:lnTo>
                    <a:pt x="4562" y="2616"/>
                  </a:lnTo>
                  <a:lnTo>
                    <a:pt x="4541" y="2825"/>
                  </a:lnTo>
                  <a:lnTo>
                    <a:pt x="4499" y="2972"/>
                  </a:lnTo>
                  <a:lnTo>
                    <a:pt x="4499" y="3035"/>
                  </a:lnTo>
                  <a:lnTo>
                    <a:pt x="4457" y="3097"/>
                  </a:lnTo>
                  <a:lnTo>
                    <a:pt x="4499" y="3328"/>
                  </a:lnTo>
                  <a:lnTo>
                    <a:pt x="4395" y="3537"/>
                  </a:lnTo>
                  <a:lnTo>
                    <a:pt x="4248" y="3390"/>
                  </a:lnTo>
                  <a:lnTo>
                    <a:pt x="4206" y="3390"/>
                  </a:lnTo>
                  <a:lnTo>
                    <a:pt x="4185" y="3453"/>
                  </a:lnTo>
                  <a:lnTo>
                    <a:pt x="4039" y="3453"/>
                  </a:lnTo>
                  <a:lnTo>
                    <a:pt x="3997" y="3411"/>
                  </a:lnTo>
                  <a:lnTo>
                    <a:pt x="3830" y="3432"/>
                  </a:lnTo>
                  <a:lnTo>
                    <a:pt x="3809" y="3495"/>
                  </a:lnTo>
                  <a:lnTo>
                    <a:pt x="3600" y="3662"/>
                  </a:lnTo>
                  <a:lnTo>
                    <a:pt x="3683" y="3704"/>
                  </a:lnTo>
                  <a:lnTo>
                    <a:pt x="3621" y="3767"/>
                  </a:lnTo>
                  <a:lnTo>
                    <a:pt x="3411" y="3872"/>
                  </a:lnTo>
                  <a:lnTo>
                    <a:pt x="3349" y="3830"/>
                  </a:lnTo>
                  <a:lnTo>
                    <a:pt x="3202" y="3851"/>
                  </a:lnTo>
                  <a:lnTo>
                    <a:pt x="3160" y="3934"/>
                  </a:lnTo>
                  <a:lnTo>
                    <a:pt x="3139" y="4039"/>
                  </a:lnTo>
                  <a:lnTo>
                    <a:pt x="3035" y="4060"/>
                  </a:lnTo>
                  <a:lnTo>
                    <a:pt x="2951" y="4165"/>
                  </a:lnTo>
                  <a:lnTo>
                    <a:pt x="2951" y="4332"/>
                  </a:lnTo>
                  <a:lnTo>
                    <a:pt x="2993" y="4499"/>
                  </a:lnTo>
                  <a:lnTo>
                    <a:pt x="2993" y="4646"/>
                  </a:lnTo>
                  <a:lnTo>
                    <a:pt x="3035" y="4750"/>
                  </a:lnTo>
                  <a:lnTo>
                    <a:pt x="3035" y="4855"/>
                  </a:lnTo>
                  <a:lnTo>
                    <a:pt x="2784" y="4960"/>
                  </a:lnTo>
                  <a:lnTo>
                    <a:pt x="2574" y="4960"/>
                  </a:lnTo>
                  <a:lnTo>
                    <a:pt x="2407" y="4981"/>
                  </a:lnTo>
                  <a:lnTo>
                    <a:pt x="2093" y="4981"/>
                  </a:lnTo>
                  <a:lnTo>
                    <a:pt x="1905" y="5022"/>
                  </a:lnTo>
                  <a:lnTo>
                    <a:pt x="1821" y="5106"/>
                  </a:lnTo>
                  <a:lnTo>
                    <a:pt x="1633" y="5085"/>
                  </a:lnTo>
                  <a:lnTo>
                    <a:pt x="1465" y="5127"/>
                  </a:lnTo>
                  <a:lnTo>
                    <a:pt x="775" y="5169"/>
                  </a:lnTo>
                  <a:lnTo>
                    <a:pt x="1" y="4918"/>
                  </a:lnTo>
                  <a:lnTo>
                    <a:pt x="273" y="5336"/>
                  </a:lnTo>
                  <a:lnTo>
                    <a:pt x="356" y="5483"/>
                  </a:lnTo>
                  <a:lnTo>
                    <a:pt x="524" y="5629"/>
                  </a:lnTo>
                  <a:lnTo>
                    <a:pt x="649" y="5713"/>
                  </a:lnTo>
                  <a:lnTo>
                    <a:pt x="691" y="5755"/>
                  </a:lnTo>
                  <a:lnTo>
                    <a:pt x="880" y="5797"/>
                  </a:lnTo>
                  <a:lnTo>
                    <a:pt x="984" y="5818"/>
                  </a:lnTo>
                  <a:lnTo>
                    <a:pt x="1005" y="5901"/>
                  </a:lnTo>
                  <a:lnTo>
                    <a:pt x="1172" y="5901"/>
                  </a:lnTo>
                  <a:lnTo>
                    <a:pt x="1172" y="6110"/>
                  </a:lnTo>
                  <a:lnTo>
                    <a:pt x="1214" y="6236"/>
                  </a:lnTo>
                  <a:lnTo>
                    <a:pt x="1214" y="6382"/>
                  </a:lnTo>
                  <a:lnTo>
                    <a:pt x="1256" y="6487"/>
                  </a:lnTo>
                  <a:lnTo>
                    <a:pt x="1403" y="6466"/>
                  </a:lnTo>
                  <a:lnTo>
                    <a:pt x="1528" y="6571"/>
                  </a:lnTo>
                  <a:lnTo>
                    <a:pt x="1570" y="6801"/>
                  </a:lnTo>
                  <a:lnTo>
                    <a:pt x="1486" y="6885"/>
                  </a:lnTo>
                  <a:lnTo>
                    <a:pt x="1319" y="6843"/>
                  </a:lnTo>
                  <a:lnTo>
                    <a:pt x="1068" y="6906"/>
                  </a:lnTo>
                  <a:lnTo>
                    <a:pt x="984" y="6968"/>
                  </a:lnTo>
                  <a:lnTo>
                    <a:pt x="838" y="7052"/>
                  </a:lnTo>
                  <a:lnTo>
                    <a:pt x="754" y="7157"/>
                  </a:lnTo>
                  <a:lnTo>
                    <a:pt x="796" y="7261"/>
                  </a:lnTo>
                  <a:lnTo>
                    <a:pt x="691" y="7387"/>
                  </a:lnTo>
                  <a:lnTo>
                    <a:pt x="754" y="7512"/>
                  </a:lnTo>
                  <a:lnTo>
                    <a:pt x="733" y="7722"/>
                  </a:lnTo>
                  <a:lnTo>
                    <a:pt x="733" y="7805"/>
                  </a:lnTo>
                  <a:lnTo>
                    <a:pt x="796" y="7805"/>
                  </a:lnTo>
                  <a:lnTo>
                    <a:pt x="796" y="7889"/>
                  </a:lnTo>
                  <a:lnTo>
                    <a:pt x="859" y="7910"/>
                  </a:lnTo>
                  <a:lnTo>
                    <a:pt x="1005" y="7805"/>
                  </a:lnTo>
                  <a:lnTo>
                    <a:pt x="1131" y="7805"/>
                  </a:lnTo>
                  <a:lnTo>
                    <a:pt x="1172" y="7847"/>
                  </a:lnTo>
                  <a:lnTo>
                    <a:pt x="1193" y="7826"/>
                  </a:lnTo>
                  <a:lnTo>
                    <a:pt x="1298" y="7784"/>
                  </a:lnTo>
                  <a:lnTo>
                    <a:pt x="1403" y="7784"/>
                  </a:lnTo>
                  <a:lnTo>
                    <a:pt x="1465" y="7805"/>
                  </a:lnTo>
                  <a:lnTo>
                    <a:pt x="1570" y="7784"/>
                  </a:lnTo>
                  <a:lnTo>
                    <a:pt x="1696" y="7784"/>
                  </a:lnTo>
                  <a:lnTo>
                    <a:pt x="1717" y="7722"/>
                  </a:lnTo>
                  <a:lnTo>
                    <a:pt x="1779" y="7638"/>
                  </a:lnTo>
                  <a:lnTo>
                    <a:pt x="1884" y="7722"/>
                  </a:lnTo>
                  <a:lnTo>
                    <a:pt x="1947" y="7722"/>
                  </a:lnTo>
                  <a:lnTo>
                    <a:pt x="1989" y="7701"/>
                  </a:lnTo>
                  <a:lnTo>
                    <a:pt x="2030" y="7701"/>
                  </a:lnTo>
                  <a:lnTo>
                    <a:pt x="2051" y="7784"/>
                  </a:lnTo>
                  <a:lnTo>
                    <a:pt x="2156" y="7784"/>
                  </a:lnTo>
                  <a:lnTo>
                    <a:pt x="2240" y="7826"/>
                  </a:lnTo>
                  <a:lnTo>
                    <a:pt x="2323" y="7826"/>
                  </a:lnTo>
                  <a:lnTo>
                    <a:pt x="2449" y="7701"/>
                  </a:lnTo>
                  <a:lnTo>
                    <a:pt x="2616" y="7701"/>
                  </a:lnTo>
                  <a:lnTo>
                    <a:pt x="2700" y="7722"/>
                  </a:lnTo>
                  <a:lnTo>
                    <a:pt x="2784" y="7680"/>
                  </a:lnTo>
                  <a:lnTo>
                    <a:pt x="2867" y="7680"/>
                  </a:lnTo>
                  <a:lnTo>
                    <a:pt x="2888" y="7617"/>
                  </a:lnTo>
                  <a:lnTo>
                    <a:pt x="2951" y="7638"/>
                  </a:lnTo>
                  <a:lnTo>
                    <a:pt x="3097" y="7680"/>
                  </a:lnTo>
                  <a:lnTo>
                    <a:pt x="3223" y="7617"/>
                  </a:lnTo>
                  <a:lnTo>
                    <a:pt x="3411" y="7617"/>
                  </a:lnTo>
                  <a:lnTo>
                    <a:pt x="3558" y="7722"/>
                  </a:lnTo>
                  <a:lnTo>
                    <a:pt x="3579" y="7847"/>
                  </a:lnTo>
                  <a:lnTo>
                    <a:pt x="3579" y="7931"/>
                  </a:lnTo>
                  <a:lnTo>
                    <a:pt x="3579" y="7952"/>
                  </a:lnTo>
                  <a:lnTo>
                    <a:pt x="3558" y="7952"/>
                  </a:lnTo>
                  <a:lnTo>
                    <a:pt x="3558" y="8014"/>
                  </a:lnTo>
                  <a:lnTo>
                    <a:pt x="3662" y="8014"/>
                  </a:lnTo>
                  <a:lnTo>
                    <a:pt x="3809" y="7931"/>
                  </a:lnTo>
                  <a:lnTo>
                    <a:pt x="3809" y="8056"/>
                  </a:lnTo>
                  <a:lnTo>
                    <a:pt x="3934" y="8203"/>
                  </a:lnTo>
                  <a:lnTo>
                    <a:pt x="3997" y="8412"/>
                  </a:lnTo>
                  <a:lnTo>
                    <a:pt x="3997" y="8433"/>
                  </a:lnTo>
                  <a:lnTo>
                    <a:pt x="3997" y="8517"/>
                  </a:lnTo>
                  <a:lnTo>
                    <a:pt x="3934" y="8538"/>
                  </a:lnTo>
                  <a:lnTo>
                    <a:pt x="4039" y="8538"/>
                  </a:lnTo>
                  <a:lnTo>
                    <a:pt x="4081" y="8663"/>
                  </a:lnTo>
                  <a:lnTo>
                    <a:pt x="4353" y="8663"/>
                  </a:lnTo>
                  <a:lnTo>
                    <a:pt x="4541" y="8747"/>
                  </a:lnTo>
                  <a:lnTo>
                    <a:pt x="4541" y="8831"/>
                  </a:lnTo>
                  <a:lnTo>
                    <a:pt x="4625" y="8768"/>
                  </a:lnTo>
                  <a:lnTo>
                    <a:pt x="4646" y="8621"/>
                  </a:lnTo>
                  <a:lnTo>
                    <a:pt x="4750" y="8538"/>
                  </a:lnTo>
                  <a:lnTo>
                    <a:pt x="4834" y="8517"/>
                  </a:lnTo>
                  <a:lnTo>
                    <a:pt x="4876" y="8370"/>
                  </a:lnTo>
                  <a:lnTo>
                    <a:pt x="4960" y="8412"/>
                  </a:lnTo>
                  <a:lnTo>
                    <a:pt x="5064" y="8349"/>
                  </a:lnTo>
                  <a:lnTo>
                    <a:pt x="5462" y="8370"/>
                  </a:lnTo>
                  <a:lnTo>
                    <a:pt x="5692" y="8266"/>
                  </a:lnTo>
                  <a:lnTo>
                    <a:pt x="5755" y="8224"/>
                  </a:lnTo>
                  <a:lnTo>
                    <a:pt x="5880" y="8203"/>
                  </a:lnTo>
                  <a:lnTo>
                    <a:pt x="5880" y="8203"/>
                  </a:lnTo>
                  <a:lnTo>
                    <a:pt x="5818" y="8266"/>
                  </a:lnTo>
                  <a:lnTo>
                    <a:pt x="5880" y="8349"/>
                  </a:lnTo>
                  <a:lnTo>
                    <a:pt x="6006" y="8266"/>
                  </a:lnTo>
                  <a:lnTo>
                    <a:pt x="6110" y="8224"/>
                  </a:lnTo>
                  <a:lnTo>
                    <a:pt x="6069" y="8161"/>
                  </a:lnTo>
                  <a:lnTo>
                    <a:pt x="6090" y="8098"/>
                  </a:lnTo>
                  <a:lnTo>
                    <a:pt x="5964" y="7722"/>
                  </a:lnTo>
                  <a:lnTo>
                    <a:pt x="5838" y="7575"/>
                  </a:lnTo>
                  <a:lnTo>
                    <a:pt x="5880" y="7491"/>
                  </a:lnTo>
                  <a:lnTo>
                    <a:pt x="5797" y="7429"/>
                  </a:lnTo>
                  <a:lnTo>
                    <a:pt x="5692" y="7429"/>
                  </a:lnTo>
                  <a:lnTo>
                    <a:pt x="5483" y="7303"/>
                  </a:lnTo>
                  <a:lnTo>
                    <a:pt x="5462" y="7094"/>
                  </a:lnTo>
                  <a:lnTo>
                    <a:pt x="5483" y="6968"/>
                  </a:lnTo>
                  <a:lnTo>
                    <a:pt x="5399" y="6780"/>
                  </a:lnTo>
                  <a:lnTo>
                    <a:pt x="5294" y="6780"/>
                  </a:lnTo>
                  <a:lnTo>
                    <a:pt x="5232" y="6801"/>
                  </a:lnTo>
                  <a:lnTo>
                    <a:pt x="5085" y="6759"/>
                  </a:lnTo>
                  <a:lnTo>
                    <a:pt x="4981" y="6780"/>
                  </a:lnTo>
                  <a:lnTo>
                    <a:pt x="4981" y="6634"/>
                  </a:lnTo>
                  <a:lnTo>
                    <a:pt x="5085" y="6382"/>
                  </a:lnTo>
                  <a:lnTo>
                    <a:pt x="5169" y="6362"/>
                  </a:lnTo>
                  <a:lnTo>
                    <a:pt x="5315" y="6152"/>
                  </a:lnTo>
                  <a:lnTo>
                    <a:pt x="5357" y="6048"/>
                  </a:lnTo>
                  <a:lnTo>
                    <a:pt x="5462" y="6006"/>
                  </a:lnTo>
                  <a:lnTo>
                    <a:pt x="5546" y="5943"/>
                  </a:lnTo>
                  <a:lnTo>
                    <a:pt x="5671" y="6006"/>
                  </a:lnTo>
                  <a:lnTo>
                    <a:pt x="5692" y="6110"/>
                  </a:lnTo>
                  <a:lnTo>
                    <a:pt x="5776" y="6131"/>
                  </a:lnTo>
                  <a:lnTo>
                    <a:pt x="5985" y="6006"/>
                  </a:lnTo>
                  <a:lnTo>
                    <a:pt x="6299" y="6006"/>
                  </a:lnTo>
                  <a:lnTo>
                    <a:pt x="6487" y="5797"/>
                  </a:lnTo>
                  <a:lnTo>
                    <a:pt x="6592" y="5441"/>
                  </a:lnTo>
                  <a:lnTo>
                    <a:pt x="6843" y="5273"/>
                  </a:lnTo>
                  <a:lnTo>
                    <a:pt x="6926" y="5127"/>
                  </a:lnTo>
                  <a:lnTo>
                    <a:pt x="6947" y="4960"/>
                  </a:lnTo>
                  <a:lnTo>
                    <a:pt x="7052" y="4771"/>
                  </a:lnTo>
                  <a:lnTo>
                    <a:pt x="7261" y="4667"/>
                  </a:lnTo>
                  <a:lnTo>
                    <a:pt x="7324" y="4541"/>
                  </a:lnTo>
                  <a:lnTo>
                    <a:pt x="7324" y="4437"/>
                  </a:lnTo>
                  <a:lnTo>
                    <a:pt x="7240" y="4374"/>
                  </a:lnTo>
                  <a:lnTo>
                    <a:pt x="7387" y="4185"/>
                  </a:lnTo>
                  <a:lnTo>
                    <a:pt x="7491" y="4123"/>
                  </a:lnTo>
                  <a:lnTo>
                    <a:pt x="7491" y="3976"/>
                  </a:lnTo>
                  <a:lnTo>
                    <a:pt x="7554" y="3704"/>
                  </a:lnTo>
                  <a:lnTo>
                    <a:pt x="7470" y="3495"/>
                  </a:lnTo>
                  <a:lnTo>
                    <a:pt x="7450" y="3432"/>
                  </a:lnTo>
                  <a:lnTo>
                    <a:pt x="7638" y="3244"/>
                  </a:lnTo>
                  <a:lnTo>
                    <a:pt x="7743" y="3223"/>
                  </a:lnTo>
                  <a:lnTo>
                    <a:pt x="7847" y="3139"/>
                  </a:lnTo>
                  <a:lnTo>
                    <a:pt x="7910" y="3139"/>
                  </a:lnTo>
                  <a:lnTo>
                    <a:pt x="8015" y="3035"/>
                  </a:lnTo>
                  <a:lnTo>
                    <a:pt x="8015" y="2909"/>
                  </a:lnTo>
                  <a:lnTo>
                    <a:pt x="7868" y="2867"/>
                  </a:lnTo>
                  <a:lnTo>
                    <a:pt x="7743" y="2909"/>
                  </a:lnTo>
                  <a:lnTo>
                    <a:pt x="7554" y="2888"/>
                  </a:lnTo>
                  <a:lnTo>
                    <a:pt x="7491" y="2721"/>
                  </a:lnTo>
                  <a:lnTo>
                    <a:pt x="7282" y="2658"/>
                  </a:lnTo>
                  <a:lnTo>
                    <a:pt x="7073" y="2595"/>
                  </a:lnTo>
                  <a:lnTo>
                    <a:pt x="6864" y="2407"/>
                  </a:lnTo>
                  <a:lnTo>
                    <a:pt x="6843" y="2240"/>
                  </a:lnTo>
                  <a:lnTo>
                    <a:pt x="6738" y="1863"/>
                  </a:lnTo>
                  <a:lnTo>
                    <a:pt x="6634" y="1675"/>
                  </a:lnTo>
                  <a:lnTo>
                    <a:pt x="6634" y="1507"/>
                  </a:lnTo>
                  <a:lnTo>
                    <a:pt x="6738" y="1465"/>
                  </a:lnTo>
                  <a:lnTo>
                    <a:pt x="6738" y="1340"/>
                  </a:lnTo>
                  <a:lnTo>
                    <a:pt x="6885" y="1235"/>
                  </a:lnTo>
                  <a:lnTo>
                    <a:pt x="6885" y="1110"/>
                  </a:lnTo>
                  <a:lnTo>
                    <a:pt x="6738" y="1047"/>
                  </a:lnTo>
                  <a:lnTo>
                    <a:pt x="6717" y="921"/>
                  </a:lnTo>
                  <a:lnTo>
                    <a:pt x="6550" y="838"/>
                  </a:lnTo>
                  <a:lnTo>
                    <a:pt x="6403" y="712"/>
                  </a:lnTo>
                  <a:lnTo>
                    <a:pt x="6278" y="566"/>
                  </a:lnTo>
                  <a:lnTo>
                    <a:pt x="6173" y="608"/>
                  </a:lnTo>
                  <a:lnTo>
                    <a:pt x="6090" y="628"/>
                  </a:lnTo>
                  <a:lnTo>
                    <a:pt x="6006" y="566"/>
                  </a:lnTo>
                  <a:lnTo>
                    <a:pt x="5985" y="315"/>
                  </a:lnTo>
                  <a:lnTo>
                    <a:pt x="6236" y="147"/>
                  </a:lnTo>
                  <a:lnTo>
                    <a:pt x="6215" y="64"/>
                  </a:lnTo>
                  <a:lnTo>
                    <a:pt x="6027" y="84"/>
                  </a:lnTo>
                  <a:lnTo>
                    <a:pt x="590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82"/>
            <p:cNvSpPr/>
            <p:nvPr/>
          </p:nvSpPr>
          <p:spPr>
            <a:xfrm>
              <a:off x="4148462" y="2870746"/>
              <a:ext cx="91200" cy="72579"/>
            </a:xfrm>
            <a:custGeom>
              <a:avLst/>
              <a:gdLst/>
              <a:ahLst/>
              <a:cxnLst/>
              <a:rect l="l" t="t" r="r" b="b"/>
              <a:pathLst>
                <a:path w="7659" h="6382" extrusionOk="0">
                  <a:moveTo>
                    <a:pt x="5295" y="0"/>
                  </a:moveTo>
                  <a:lnTo>
                    <a:pt x="5232" y="105"/>
                  </a:lnTo>
                  <a:lnTo>
                    <a:pt x="5211" y="272"/>
                  </a:lnTo>
                  <a:lnTo>
                    <a:pt x="5127" y="335"/>
                  </a:lnTo>
                  <a:lnTo>
                    <a:pt x="5106" y="419"/>
                  </a:lnTo>
                  <a:lnTo>
                    <a:pt x="5127" y="565"/>
                  </a:lnTo>
                  <a:lnTo>
                    <a:pt x="5043" y="691"/>
                  </a:lnTo>
                  <a:lnTo>
                    <a:pt x="4918" y="691"/>
                  </a:lnTo>
                  <a:lnTo>
                    <a:pt x="4897" y="649"/>
                  </a:lnTo>
                  <a:lnTo>
                    <a:pt x="4834" y="649"/>
                  </a:lnTo>
                  <a:lnTo>
                    <a:pt x="4792" y="691"/>
                  </a:lnTo>
                  <a:lnTo>
                    <a:pt x="4667" y="732"/>
                  </a:lnTo>
                  <a:lnTo>
                    <a:pt x="4667" y="837"/>
                  </a:lnTo>
                  <a:lnTo>
                    <a:pt x="4709" y="879"/>
                  </a:lnTo>
                  <a:lnTo>
                    <a:pt x="4709" y="963"/>
                  </a:lnTo>
                  <a:lnTo>
                    <a:pt x="4520" y="942"/>
                  </a:lnTo>
                  <a:lnTo>
                    <a:pt x="4458" y="858"/>
                  </a:lnTo>
                  <a:lnTo>
                    <a:pt x="4395" y="837"/>
                  </a:lnTo>
                  <a:lnTo>
                    <a:pt x="4332" y="879"/>
                  </a:lnTo>
                  <a:lnTo>
                    <a:pt x="4269" y="900"/>
                  </a:lnTo>
                  <a:lnTo>
                    <a:pt x="4207" y="984"/>
                  </a:lnTo>
                  <a:lnTo>
                    <a:pt x="4081" y="1067"/>
                  </a:lnTo>
                  <a:lnTo>
                    <a:pt x="3893" y="1088"/>
                  </a:lnTo>
                  <a:lnTo>
                    <a:pt x="3788" y="1067"/>
                  </a:lnTo>
                  <a:lnTo>
                    <a:pt x="3683" y="900"/>
                  </a:lnTo>
                  <a:lnTo>
                    <a:pt x="3579" y="879"/>
                  </a:lnTo>
                  <a:lnTo>
                    <a:pt x="3474" y="984"/>
                  </a:lnTo>
                  <a:lnTo>
                    <a:pt x="3411" y="984"/>
                  </a:lnTo>
                  <a:lnTo>
                    <a:pt x="3328" y="879"/>
                  </a:lnTo>
                  <a:lnTo>
                    <a:pt x="3223" y="795"/>
                  </a:lnTo>
                  <a:lnTo>
                    <a:pt x="3014" y="858"/>
                  </a:lnTo>
                  <a:lnTo>
                    <a:pt x="2993" y="837"/>
                  </a:lnTo>
                  <a:lnTo>
                    <a:pt x="2847" y="858"/>
                  </a:lnTo>
                  <a:lnTo>
                    <a:pt x="2742" y="774"/>
                  </a:lnTo>
                  <a:lnTo>
                    <a:pt x="2595" y="837"/>
                  </a:lnTo>
                  <a:lnTo>
                    <a:pt x="2428" y="942"/>
                  </a:lnTo>
                  <a:lnTo>
                    <a:pt x="2386" y="942"/>
                  </a:lnTo>
                  <a:lnTo>
                    <a:pt x="2219" y="984"/>
                  </a:lnTo>
                  <a:lnTo>
                    <a:pt x="2177" y="1046"/>
                  </a:lnTo>
                  <a:lnTo>
                    <a:pt x="2114" y="1067"/>
                  </a:lnTo>
                  <a:lnTo>
                    <a:pt x="2093" y="1109"/>
                  </a:lnTo>
                  <a:lnTo>
                    <a:pt x="2156" y="1172"/>
                  </a:lnTo>
                  <a:lnTo>
                    <a:pt x="2156" y="1297"/>
                  </a:lnTo>
                  <a:lnTo>
                    <a:pt x="2010" y="1423"/>
                  </a:lnTo>
                  <a:lnTo>
                    <a:pt x="2010" y="1590"/>
                  </a:lnTo>
                  <a:lnTo>
                    <a:pt x="1989" y="1716"/>
                  </a:lnTo>
                  <a:lnTo>
                    <a:pt x="1884" y="1737"/>
                  </a:lnTo>
                  <a:lnTo>
                    <a:pt x="1800" y="1821"/>
                  </a:lnTo>
                  <a:lnTo>
                    <a:pt x="1779" y="1883"/>
                  </a:lnTo>
                  <a:lnTo>
                    <a:pt x="1570" y="1925"/>
                  </a:lnTo>
                  <a:lnTo>
                    <a:pt x="1382" y="2030"/>
                  </a:lnTo>
                  <a:lnTo>
                    <a:pt x="1424" y="2113"/>
                  </a:lnTo>
                  <a:lnTo>
                    <a:pt x="1340" y="2155"/>
                  </a:lnTo>
                  <a:lnTo>
                    <a:pt x="1319" y="2239"/>
                  </a:lnTo>
                  <a:lnTo>
                    <a:pt x="1235" y="2344"/>
                  </a:lnTo>
                  <a:lnTo>
                    <a:pt x="1068" y="2365"/>
                  </a:lnTo>
                  <a:lnTo>
                    <a:pt x="1026" y="2427"/>
                  </a:lnTo>
                  <a:lnTo>
                    <a:pt x="963" y="2365"/>
                  </a:lnTo>
                  <a:lnTo>
                    <a:pt x="922" y="2302"/>
                  </a:lnTo>
                  <a:lnTo>
                    <a:pt x="796" y="2197"/>
                  </a:lnTo>
                  <a:lnTo>
                    <a:pt x="712" y="2197"/>
                  </a:lnTo>
                  <a:lnTo>
                    <a:pt x="629" y="2260"/>
                  </a:lnTo>
                  <a:lnTo>
                    <a:pt x="524" y="2260"/>
                  </a:lnTo>
                  <a:lnTo>
                    <a:pt x="440" y="2197"/>
                  </a:lnTo>
                  <a:lnTo>
                    <a:pt x="315" y="2155"/>
                  </a:lnTo>
                  <a:lnTo>
                    <a:pt x="273" y="2197"/>
                  </a:lnTo>
                  <a:lnTo>
                    <a:pt x="273" y="2365"/>
                  </a:lnTo>
                  <a:lnTo>
                    <a:pt x="273" y="2448"/>
                  </a:lnTo>
                  <a:lnTo>
                    <a:pt x="210" y="2532"/>
                  </a:lnTo>
                  <a:lnTo>
                    <a:pt x="294" y="2637"/>
                  </a:lnTo>
                  <a:lnTo>
                    <a:pt x="273" y="2657"/>
                  </a:lnTo>
                  <a:lnTo>
                    <a:pt x="273" y="2741"/>
                  </a:lnTo>
                  <a:lnTo>
                    <a:pt x="126" y="2846"/>
                  </a:lnTo>
                  <a:lnTo>
                    <a:pt x="1" y="2867"/>
                  </a:lnTo>
                  <a:lnTo>
                    <a:pt x="64" y="2950"/>
                  </a:lnTo>
                  <a:lnTo>
                    <a:pt x="168" y="3034"/>
                  </a:lnTo>
                  <a:lnTo>
                    <a:pt x="22" y="3181"/>
                  </a:lnTo>
                  <a:lnTo>
                    <a:pt x="85" y="3181"/>
                  </a:lnTo>
                  <a:lnTo>
                    <a:pt x="106" y="3390"/>
                  </a:lnTo>
                  <a:lnTo>
                    <a:pt x="106" y="3515"/>
                  </a:lnTo>
                  <a:lnTo>
                    <a:pt x="294" y="3557"/>
                  </a:lnTo>
                  <a:lnTo>
                    <a:pt x="336" y="3557"/>
                  </a:lnTo>
                  <a:lnTo>
                    <a:pt x="189" y="3787"/>
                  </a:lnTo>
                  <a:lnTo>
                    <a:pt x="126" y="3934"/>
                  </a:lnTo>
                  <a:lnTo>
                    <a:pt x="294" y="4227"/>
                  </a:lnTo>
                  <a:lnTo>
                    <a:pt x="378" y="4499"/>
                  </a:lnTo>
                  <a:lnTo>
                    <a:pt x="336" y="4562"/>
                  </a:lnTo>
                  <a:lnTo>
                    <a:pt x="398" y="4666"/>
                  </a:lnTo>
                  <a:lnTo>
                    <a:pt x="419" y="4875"/>
                  </a:lnTo>
                  <a:lnTo>
                    <a:pt x="922" y="4917"/>
                  </a:lnTo>
                  <a:lnTo>
                    <a:pt x="1005" y="5085"/>
                  </a:lnTo>
                  <a:lnTo>
                    <a:pt x="1005" y="5252"/>
                  </a:lnTo>
                  <a:lnTo>
                    <a:pt x="1047" y="5482"/>
                  </a:lnTo>
                  <a:lnTo>
                    <a:pt x="1005" y="5566"/>
                  </a:lnTo>
                  <a:lnTo>
                    <a:pt x="587" y="6131"/>
                  </a:lnTo>
                  <a:lnTo>
                    <a:pt x="1361" y="6382"/>
                  </a:lnTo>
                  <a:lnTo>
                    <a:pt x="2051" y="6340"/>
                  </a:lnTo>
                  <a:lnTo>
                    <a:pt x="2219" y="6298"/>
                  </a:lnTo>
                  <a:lnTo>
                    <a:pt x="2407" y="6319"/>
                  </a:lnTo>
                  <a:lnTo>
                    <a:pt x="2491" y="6235"/>
                  </a:lnTo>
                  <a:lnTo>
                    <a:pt x="2679" y="6194"/>
                  </a:lnTo>
                  <a:lnTo>
                    <a:pt x="2993" y="6194"/>
                  </a:lnTo>
                  <a:lnTo>
                    <a:pt x="3160" y="6173"/>
                  </a:lnTo>
                  <a:lnTo>
                    <a:pt x="3370" y="6173"/>
                  </a:lnTo>
                  <a:lnTo>
                    <a:pt x="3621" y="6068"/>
                  </a:lnTo>
                  <a:lnTo>
                    <a:pt x="3621" y="5963"/>
                  </a:lnTo>
                  <a:lnTo>
                    <a:pt x="3579" y="5859"/>
                  </a:lnTo>
                  <a:lnTo>
                    <a:pt x="3579" y="5712"/>
                  </a:lnTo>
                  <a:lnTo>
                    <a:pt x="3537" y="5545"/>
                  </a:lnTo>
                  <a:lnTo>
                    <a:pt x="3537" y="5378"/>
                  </a:lnTo>
                  <a:lnTo>
                    <a:pt x="3621" y="5273"/>
                  </a:lnTo>
                  <a:lnTo>
                    <a:pt x="3725" y="5252"/>
                  </a:lnTo>
                  <a:lnTo>
                    <a:pt x="3746" y="5147"/>
                  </a:lnTo>
                  <a:lnTo>
                    <a:pt x="3788" y="5064"/>
                  </a:lnTo>
                  <a:lnTo>
                    <a:pt x="3935" y="5043"/>
                  </a:lnTo>
                  <a:lnTo>
                    <a:pt x="3997" y="5085"/>
                  </a:lnTo>
                  <a:lnTo>
                    <a:pt x="4207" y="4980"/>
                  </a:lnTo>
                  <a:lnTo>
                    <a:pt x="4269" y="4917"/>
                  </a:lnTo>
                  <a:lnTo>
                    <a:pt x="4186" y="4875"/>
                  </a:lnTo>
                  <a:lnTo>
                    <a:pt x="4395" y="4708"/>
                  </a:lnTo>
                  <a:lnTo>
                    <a:pt x="4416" y="4645"/>
                  </a:lnTo>
                  <a:lnTo>
                    <a:pt x="4583" y="4624"/>
                  </a:lnTo>
                  <a:lnTo>
                    <a:pt x="4625" y="4666"/>
                  </a:lnTo>
                  <a:lnTo>
                    <a:pt x="4771" y="4666"/>
                  </a:lnTo>
                  <a:lnTo>
                    <a:pt x="4792" y="4603"/>
                  </a:lnTo>
                  <a:lnTo>
                    <a:pt x="4834" y="4603"/>
                  </a:lnTo>
                  <a:lnTo>
                    <a:pt x="4981" y="4750"/>
                  </a:lnTo>
                  <a:lnTo>
                    <a:pt x="5085" y="4541"/>
                  </a:lnTo>
                  <a:lnTo>
                    <a:pt x="5043" y="4310"/>
                  </a:lnTo>
                  <a:lnTo>
                    <a:pt x="5085" y="4248"/>
                  </a:lnTo>
                  <a:lnTo>
                    <a:pt x="5085" y="4185"/>
                  </a:lnTo>
                  <a:lnTo>
                    <a:pt x="5127" y="4038"/>
                  </a:lnTo>
                  <a:lnTo>
                    <a:pt x="5148" y="3829"/>
                  </a:lnTo>
                  <a:lnTo>
                    <a:pt x="5190" y="3766"/>
                  </a:lnTo>
                  <a:lnTo>
                    <a:pt x="5316" y="3725"/>
                  </a:lnTo>
                  <a:lnTo>
                    <a:pt x="5441" y="3662"/>
                  </a:lnTo>
                  <a:lnTo>
                    <a:pt x="5462" y="3578"/>
                  </a:lnTo>
                  <a:lnTo>
                    <a:pt x="5420" y="3411"/>
                  </a:lnTo>
                  <a:lnTo>
                    <a:pt x="5295" y="3348"/>
                  </a:lnTo>
                  <a:lnTo>
                    <a:pt x="5232" y="3181"/>
                  </a:lnTo>
                  <a:lnTo>
                    <a:pt x="5357" y="3097"/>
                  </a:lnTo>
                  <a:lnTo>
                    <a:pt x="5567" y="3181"/>
                  </a:lnTo>
                  <a:lnTo>
                    <a:pt x="5776" y="3181"/>
                  </a:lnTo>
                  <a:lnTo>
                    <a:pt x="5943" y="2950"/>
                  </a:lnTo>
                  <a:lnTo>
                    <a:pt x="5943" y="2783"/>
                  </a:lnTo>
                  <a:lnTo>
                    <a:pt x="5818" y="2657"/>
                  </a:lnTo>
                  <a:lnTo>
                    <a:pt x="6069" y="2323"/>
                  </a:lnTo>
                  <a:lnTo>
                    <a:pt x="6048" y="2051"/>
                  </a:lnTo>
                  <a:lnTo>
                    <a:pt x="5818" y="1695"/>
                  </a:lnTo>
                  <a:lnTo>
                    <a:pt x="5901" y="1590"/>
                  </a:lnTo>
                  <a:lnTo>
                    <a:pt x="6027" y="1465"/>
                  </a:lnTo>
                  <a:lnTo>
                    <a:pt x="6173" y="1465"/>
                  </a:lnTo>
                  <a:lnTo>
                    <a:pt x="6299" y="1318"/>
                  </a:lnTo>
                  <a:lnTo>
                    <a:pt x="6487" y="1214"/>
                  </a:lnTo>
                  <a:lnTo>
                    <a:pt x="6613" y="1297"/>
                  </a:lnTo>
                  <a:lnTo>
                    <a:pt x="6801" y="1277"/>
                  </a:lnTo>
                  <a:lnTo>
                    <a:pt x="7199" y="1172"/>
                  </a:lnTo>
                  <a:lnTo>
                    <a:pt x="7450" y="1067"/>
                  </a:lnTo>
                  <a:lnTo>
                    <a:pt x="7596" y="879"/>
                  </a:lnTo>
                  <a:lnTo>
                    <a:pt x="7471" y="858"/>
                  </a:lnTo>
                  <a:lnTo>
                    <a:pt x="7659" y="691"/>
                  </a:lnTo>
                  <a:lnTo>
                    <a:pt x="7638" y="586"/>
                  </a:lnTo>
                  <a:lnTo>
                    <a:pt x="7387" y="586"/>
                  </a:lnTo>
                  <a:lnTo>
                    <a:pt x="7324" y="691"/>
                  </a:lnTo>
                  <a:lnTo>
                    <a:pt x="7094" y="732"/>
                  </a:lnTo>
                  <a:lnTo>
                    <a:pt x="7073" y="586"/>
                  </a:lnTo>
                  <a:lnTo>
                    <a:pt x="6906" y="649"/>
                  </a:lnTo>
                  <a:lnTo>
                    <a:pt x="6655" y="795"/>
                  </a:lnTo>
                  <a:lnTo>
                    <a:pt x="6571" y="858"/>
                  </a:lnTo>
                  <a:lnTo>
                    <a:pt x="6550" y="984"/>
                  </a:lnTo>
                  <a:lnTo>
                    <a:pt x="6424" y="1067"/>
                  </a:lnTo>
                  <a:lnTo>
                    <a:pt x="6257" y="1151"/>
                  </a:lnTo>
                  <a:lnTo>
                    <a:pt x="6236" y="1193"/>
                  </a:lnTo>
                  <a:lnTo>
                    <a:pt x="6132" y="1277"/>
                  </a:lnTo>
                  <a:lnTo>
                    <a:pt x="5985" y="1277"/>
                  </a:lnTo>
                  <a:lnTo>
                    <a:pt x="5880" y="1256"/>
                  </a:lnTo>
                  <a:lnTo>
                    <a:pt x="5880" y="1172"/>
                  </a:lnTo>
                  <a:lnTo>
                    <a:pt x="5776" y="1046"/>
                  </a:lnTo>
                  <a:lnTo>
                    <a:pt x="5776" y="837"/>
                  </a:lnTo>
                  <a:lnTo>
                    <a:pt x="5755" y="691"/>
                  </a:lnTo>
                  <a:lnTo>
                    <a:pt x="5776" y="565"/>
                  </a:lnTo>
                  <a:lnTo>
                    <a:pt x="5734" y="460"/>
                  </a:lnTo>
                  <a:lnTo>
                    <a:pt x="5629" y="460"/>
                  </a:lnTo>
                  <a:lnTo>
                    <a:pt x="5608" y="356"/>
                  </a:lnTo>
                  <a:lnTo>
                    <a:pt x="5629" y="209"/>
                  </a:lnTo>
                  <a:lnTo>
                    <a:pt x="5629" y="126"/>
                  </a:lnTo>
                  <a:lnTo>
                    <a:pt x="5525" y="63"/>
                  </a:lnTo>
                  <a:lnTo>
                    <a:pt x="542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82"/>
            <p:cNvSpPr/>
            <p:nvPr/>
          </p:nvSpPr>
          <p:spPr>
            <a:xfrm>
              <a:off x="3884115" y="2761763"/>
              <a:ext cx="113133" cy="67348"/>
            </a:xfrm>
            <a:custGeom>
              <a:avLst/>
              <a:gdLst/>
              <a:ahLst/>
              <a:cxnLst/>
              <a:rect l="l" t="t" r="r" b="b"/>
              <a:pathLst>
                <a:path w="9501" h="5922" extrusionOk="0">
                  <a:moveTo>
                    <a:pt x="5064" y="0"/>
                  </a:moveTo>
                  <a:lnTo>
                    <a:pt x="4960" y="84"/>
                  </a:lnTo>
                  <a:lnTo>
                    <a:pt x="5002" y="209"/>
                  </a:lnTo>
                  <a:lnTo>
                    <a:pt x="4855" y="230"/>
                  </a:lnTo>
                  <a:lnTo>
                    <a:pt x="4751" y="209"/>
                  </a:lnTo>
                  <a:lnTo>
                    <a:pt x="4730" y="209"/>
                  </a:lnTo>
                  <a:lnTo>
                    <a:pt x="4500" y="272"/>
                  </a:lnTo>
                  <a:lnTo>
                    <a:pt x="4332" y="293"/>
                  </a:lnTo>
                  <a:lnTo>
                    <a:pt x="4228" y="502"/>
                  </a:lnTo>
                  <a:lnTo>
                    <a:pt x="4228" y="712"/>
                  </a:lnTo>
                  <a:lnTo>
                    <a:pt x="4102" y="712"/>
                  </a:lnTo>
                  <a:lnTo>
                    <a:pt x="3997" y="628"/>
                  </a:lnTo>
                  <a:lnTo>
                    <a:pt x="3851" y="691"/>
                  </a:lnTo>
                  <a:lnTo>
                    <a:pt x="3746" y="607"/>
                  </a:lnTo>
                  <a:lnTo>
                    <a:pt x="3642" y="628"/>
                  </a:lnTo>
                  <a:lnTo>
                    <a:pt x="3537" y="753"/>
                  </a:lnTo>
                  <a:lnTo>
                    <a:pt x="3432" y="732"/>
                  </a:lnTo>
                  <a:lnTo>
                    <a:pt x="3391" y="607"/>
                  </a:lnTo>
                  <a:lnTo>
                    <a:pt x="3244" y="607"/>
                  </a:lnTo>
                  <a:lnTo>
                    <a:pt x="3056" y="712"/>
                  </a:lnTo>
                  <a:lnTo>
                    <a:pt x="2972" y="649"/>
                  </a:lnTo>
                  <a:lnTo>
                    <a:pt x="2805" y="628"/>
                  </a:lnTo>
                  <a:lnTo>
                    <a:pt x="2763" y="691"/>
                  </a:lnTo>
                  <a:lnTo>
                    <a:pt x="2700" y="691"/>
                  </a:lnTo>
                  <a:lnTo>
                    <a:pt x="2595" y="607"/>
                  </a:lnTo>
                  <a:lnTo>
                    <a:pt x="2386" y="691"/>
                  </a:lnTo>
                  <a:lnTo>
                    <a:pt x="2344" y="628"/>
                  </a:lnTo>
                  <a:lnTo>
                    <a:pt x="2219" y="544"/>
                  </a:lnTo>
                  <a:lnTo>
                    <a:pt x="1884" y="502"/>
                  </a:lnTo>
                  <a:lnTo>
                    <a:pt x="1759" y="419"/>
                  </a:lnTo>
                  <a:lnTo>
                    <a:pt x="1675" y="419"/>
                  </a:lnTo>
                  <a:lnTo>
                    <a:pt x="1570" y="523"/>
                  </a:lnTo>
                  <a:lnTo>
                    <a:pt x="1382" y="523"/>
                  </a:lnTo>
                  <a:lnTo>
                    <a:pt x="963" y="586"/>
                  </a:lnTo>
                  <a:lnTo>
                    <a:pt x="859" y="628"/>
                  </a:lnTo>
                  <a:lnTo>
                    <a:pt x="671" y="544"/>
                  </a:lnTo>
                  <a:lnTo>
                    <a:pt x="608" y="544"/>
                  </a:lnTo>
                  <a:lnTo>
                    <a:pt x="566" y="649"/>
                  </a:lnTo>
                  <a:lnTo>
                    <a:pt x="608" y="921"/>
                  </a:lnTo>
                  <a:lnTo>
                    <a:pt x="650" y="1004"/>
                  </a:lnTo>
                  <a:lnTo>
                    <a:pt x="733" y="1151"/>
                  </a:lnTo>
                  <a:lnTo>
                    <a:pt x="859" y="1235"/>
                  </a:lnTo>
                  <a:lnTo>
                    <a:pt x="817" y="1318"/>
                  </a:lnTo>
                  <a:lnTo>
                    <a:pt x="838" y="1381"/>
                  </a:lnTo>
                  <a:lnTo>
                    <a:pt x="880" y="1465"/>
                  </a:lnTo>
                  <a:lnTo>
                    <a:pt x="838" y="1653"/>
                  </a:lnTo>
                  <a:lnTo>
                    <a:pt x="754" y="1653"/>
                  </a:lnTo>
                  <a:lnTo>
                    <a:pt x="650" y="1737"/>
                  </a:lnTo>
                  <a:lnTo>
                    <a:pt x="629" y="1904"/>
                  </a:lnTo>
                  <a:lnTo>
                    <a:pt x="252" y="2302"/>
                  </a:lnTo>
                  <a:lnTo>
                    <a:pt x="294" y="2469"/>
                  </a:lnTo>
                  <a:lnTo>
                    <a:pt x="294" y="2637"/>
                  </a:lnTo>
                  <a:lnTo>
                    <a:pt x="147" y="2616"/>
                  </a:lnTo>
                  <a:lnTo>
                    <a:pt x="43" y="2888"/>
                  </a:lnTo>
                  <a:lnTo>
                    <a:pt x="22" y="3097"/>
                  </a:lnTo>
                  <a:lnTo>
                    <a:pt x="1" y="3097"/>
                  </a:lnTo>
                  <a:lnTo>
                    <a:pt x="126" y="3222"/>
                  </a:lnTo>
                  <a:lnTo>
                    <a:pt x="294" y="3327"/>
                  </a:lnTo>
                  <a:lnTo>
                    <a:pt x="315" y="3432"/>
                  </a:lnTo>
                  <a:lnTo>
                    <a:pt x="440" y="3432"/>
                  </a:lnTo>
                  <a:lnTo>
                    <a:pt x="524" y="3348"/>
                  </a:lnTo>
                  <a:lnTo>
                    <a:pt x="629" y="3348"/>
                  </a:lnTo>
                  <a:lnTo>
                    <a:pt x="838" y="3453"/>
                  </a:lnTo>
                  <a:lnTo>
                    <a:pt x="984" y="3473"/>
                  </a:lnTo>
                  <a:lnTo>
                    <a:pt x="1152" y="3536"/>
                  </a:lnTo>
                  <a:lnTo>
                    <a:pt x="1194" y="3641"/>
                  </a:lnTo>
                  <a:lnTo>
                    <a:pt x="1340" y="3683"/>
                  </a:lnTo>
                  <a:lnTo>
                    <a:pt x="1487" y="3641"/>
                  </a:lnTo>
                  <a:lnTo>
                    <a:pt x="1612" y="3641"/>
                  </a:lnTo>
                  <a:lnTo>
                    <a:pt x="1717" y="3515"/>
                  </a:lnTo>
                  <a:lnTo>
                    <a:pt x="2114" y="3453"/>
                  </a:lnTo>
                  <a:lnTo>
                    <a:pt x="2240" y="3369"/>
                  </a:lnTo>
                  <a:lnTo>
                    <a:pt x="2386" y="3348"/>
                  </a:lnTo>
                  <a:lnTo>
                    <a:pt x="2344" y="3201"/>
                  </a:lnTo>
                  <a:lnTo>
                    <a:pt x="2386" y="3139"/>
                  </a:lnTo>
                  <a:lnTo>
                    <a:pt x="2344" y="2992"/>
                  </a:lnTo>
                  <a:lnTo>
                    <a:pt x="2428" y="3013"/>
                  </a:lnTo>
                  <a:lnTo>
                    <a:pt x="2449" y="2992"/>
                  </a:lnTo>
                  <a:lnTo>
                    <a:pt x="2554" y="3034"/>
                  </a:lnTo>
                  <a:lnTo>
                    <a:pt x="2616" y="2992"/>
                  </a:lnTo>
                  <a:lnTo>
                    <a:pt x="2742" y="2992"/>
                  </a:lnTo>
                  <a:lnTo>
                    <a:pt x="2763" y="2929"/>
                  </a:lnTo>
                  <a:lnTo>
                    <a:pt x="2867" y="3055"/>
                  </a:lnTo>
                  <a:lnTo>
                    <a:pt x="3014" y="3055"/>
                  </a:lnTo>
                  <a:lnTo>
                    <a:pt x="3181" y="3243"/>
                  </a:lnTo>
                  <a:lnTo>
                    <a:pt x="3370" y="3243"/>
                  </a:lnTo>
                  <a:lnTo>
                    <a:pt x="3391" y="3201"/>
                  </a:lnTo>
                  <a:lnTo>
                    <a:pt x="3453" y="3201"/>
                  </a:lnTo>
                  <a:lnTo>
                    <a:pt x="3642" y="3369"/>
                  </a:lnTo>
                  <a:lnTo>
                    <a:pt x="3788" y="3453"/>
                  </a:lnTo>
                  <a:lnTo>
                    <a:pt x="3809" y="3641"/>
                  </a:lnTo>
                  <a:lnTo>
                    <a:pt x="3809" y="3787"/>
                  </a:lnTo>
                  <a:lnTo>
                    <a:pt x="3956" y="3850"/>
                  </a:lnTo>
                  <a:lnTo>
                    <a:pt x="3956" y="3892"/>
                  </a:lnTo>
                  <a:lnTo>
                    <a:pt x="4102" y="4038"/>
                  </a:lnTo>
                  <a:lnTo>
                    <a:pt x="4269" y="4143"/>
                  </a:lnTo>
                  <a:lnTo>
                    <a:pt x="4290" y="4248"/>
                  </a:lnTo>
                  <a:lnTo>
                    <a:pt x="4269" y="4352"/>
                  </a:lnTo>
                  <a:lnTo>
                    <a:pt x="4332" y="4457"/>
                  </a:lnTo>
                  <a:lnTo>
                    <a:pt x="4311" y="4499"/>
                  </a:lnTo>
                  <a:lnTo>
                    <a:pt x="4123" y="4499"/>
                  </a:lnTo>
                  <a:lnTo>
                    <a:pt x="4060" y="4415"/>
                  </a:lnTo>
                  <a:lnTo>
                    <a:pt x="3893" y="4478"/>
                  </a:lnTo>
                  <a:lnTo>
                    <a:pt x="3788" y="4478"/>
                  </a:lnTo>
                  <a:lnTo>
                    <a:pt x="3767" y="4687"/>
                  </a:lnTo>
                  <a:lnTo>
                    <a:pt x="3767" y="4834"/>
                  </a:lnTo>
                  <a:lnTo>
                    <a:pt x="3704" y="4813"/>
                  </a:lnTo>
                  <a:lnTo>
                    <a:pt x="3600" y="5022"/>
                  </a:lnTo>
                  <a:lnTo>
                    <a:pt x="3600" y="5126"/>
                  </a:lnTo>
                  <a:lnTo>
                    <a:pt x="3495" y="5106"/>
                  </a:lnTo>
                  <a:lnTo>
                    <a:pt x="3432" y="5147"/>
                  </a:lnTo>
                  <a:lnTo>
                    <a:pt x="3537" y="5315"/>
                  </a:lnTo>
                  <a:lnTo>
                    <a:pt x="3684" y="5357"/>
                  </a:lnTo>
                  <a:lnTo>
                    <a:pt x="3893" y="5357"/>
                  </a:lnTo>
                  <a:lnTo>
                    <a:pt x="3976" y="5294"/>
                  </a:lnTo>
                  <a:lnTo>
                    <a:pt x="4165" y="5294"/>
                  </a:lnTo>
                  <a:lnTo>
                    <a:pt x="4269" y="5357"/>
                  </a:lnTo>
                  <a:lnTo>
                    <a:pt x="4290" y="5252"/>
                  </a:lnTo>
                  <a:lnTo>
                    <a:pt x="4228" y="5189"/>
                  </a:lnTo>
                  <a:lnTo>
                    <a:pt x="4228" y="5106"/>
                  </a:lnTo>
                  <a:lnTo>
                    <a:pt x="4228" y="5022"/>
                  </a:lnTo>
                  <a:lnTo>
                    <a:pt x="4290" y="5106"/>
                  </a:lnTo>
                  <a:lnTo>
                    <a:pt x="4374" y="5106"/>
                  </a:lnTo>
                  <a:lnTo>
                    <a:pt x="4583" y="4834"/>
                  </a:lnTo>
                  <a:lnTo>
                    <a:pt x="4541" y="4771"/>
                  </a:lnTo>
                  <a:lnTo>
                    <a:pt x="4604" y="4771"/>
                  </a:lnTo>
                  <a:lnTo>
                    <a:pt x="4730" y="4603"/>
                  </a:lnTo>
                  <a:lnTo>
                    <a:pt x="4730" y="4478"/>
                  </a:lnTo>
                  <a:lnTo>
                    <a:pt x="4813" y="4394"/>
                  </a:lnTo>
                  <a:lnTo>
                    <a:pt x="4939" y="4394"/>
                  </a:lnTo>
                  <a:lnTo>
                    <a:pt x="5064" y="4269"/>
                  </a:lnTo>
                  <a:lnTo>
                    <a:pt x="5127" y="4310"/>
                  </a:lnTo>
                  <a:lnTo>
                    <a:pt x="5127" y="4352"/>
                  </a:lnTo>
                  <a:lnTo>
                    <a:pt x="5232" y="4352"/>
                  </a:lnTo>
                  <a:lnTo>
                    <a:pt x="5274" y="4289"/>
                  </a:lnTo>
                  <a:lnTo>
                    <a:pt x="5336" y="4206"/>
                  </a:lnTo>
                  <a:lnTo>
                    <a:pt x="5357" y="4269"/>
                  </a:lnTo>
                  <a:lnTo>
                    <a:pt x="5441" y="4310"/>
                  </a:lnTo>
                  <a:lnTo>
                    <a:pt x="5525" y="4352"/>
                  </a:lnTo>
                  <a:lnTo>
                    <a:pt x="5692" y="4310"/>
                  </a:lnTo>
                  <a:lnTo>
                    <a:pt x="5567" y="4373"/>
                  </a:lnTo>
                  <a:lnTo>
                    <a:pt x="5483" y="4415"/>
                  </a:lnTo>
                  <a:lnTo>
                    <a:pt x="5378" y="4394"/>
                  </a:lnTo>
                  <a:lnTo>
                    <a:pt x="5211" y="4415"/>
                  </a:lnTo>
                  <a:lnTo>
                    <a:pt x="5064" y="4415"/>
                  </a:lnTo>
                  <a:lnTo>
                    <a:pt x="5127" y="4478"/>
                  </a:lnTo>
                  <a:lnTo>
                    <a:pt x="5336" y="4478"/>
                  </a:lnTo>
                  <a:lnTo>
                    <a:pt x="5483" y="4561"/>
                  </a:lnTo>
                  <a:lnTo>
                    <a:pt x="5462" y="4582"/>
                  </a:lnTo>
                  <a:lnTo>
                    <a:pt x="5420" y="4624"/>
                  </a:lnTo>
                  <a:lnTo>
                    <a:pt x="5483" y="4708"/>
                  </a:lnTo>
                  <a:lnTo>
                    <a:pt x="5567" y="4708"/>
                  </a:lnTo>
                  <a:lnTo>
                    <a:pt x="5671" y="4771"/>
                  </a:lnTo>
                  <a:lnTo>
                    <a:pt x="5797" y="4708"/>
                  </a:lnTo>
                  <a:lnTo>
                    <a:pt x="5943" y="4687"/>
                  </a:lnTo>
                  <a:lnTo>
                    <a:pt x="6069" y="4729"/>
                  </a:lnTo>
                  <a:lnTo>
                    <a:pt x="6173" y="4792"/>
                  </a:lnTo>
                  <a:lnTo>
                    <a:pt x="6194" y="4708"/>
                  </a:lnTo>
                  <a:lnTo>
                    <a:pt x="6257" y="4729"/>
                  </a:lnTo>
                  <a:lnTo>
                    <a:pt x="6278" y="4875"/>
                  </a:lnTo>
                  <a:lnTo>
                    <a:pt x="6362" y="4938"/>
                  </a:lnTo>
                  <a:lnTo>
                    <a:pt x="6299" y="4980"/>
                  </a:lnTo>
                  <a:lnTo>
                    <a:pt x="6111" y="5022"/>
                  </a:lnTo>
                  <a:lnTo>
                    <a:pt x="5943" y="5126"/>
                  </a:lnTo>
                  <a:lnTo>
                    <a:pt x="5797" y="5315"/>
                  </a:lnTo>
                  <a:lnTo>
                    <a:pt x="5901" y="5357"/>
                  </a:lnTo>
                  <a:lnTo>
                    <a:pt x="5985" y="5294"/>
                  </a:lnTo>
                  <a:lnTo>
                    <a:pt x="6111" y="5357"/>
                  </a:lnTo>
                  <a:lnTo>
                    <a:pt x="6173" y="5336"/>
                  </a:lnTo>
                  <a:lnTo>
                    <a:pt x="6362" y="5503"/>
                  </a:lnTo>
                  <a:lnTo>
                    <a:pt x="6383" y="5566"/>
                  </a:lnTo>
                  <a:lnTo>
                    <a:pt x="6299" y="5775"/>
                  </a:lnTo>
                  <a:lnTo>
                    <a:pt x="6278" y="5838"/>
                  </a:lnTo>
                  <a:lnTo>
                    <a:pt x="6383" y="5922"/>
                  </a:lnTo>
                  <a:lnTo>
                    <a:pt x="6592" y="5922"/>
                  </a:lnTo>
                  <a:lnTo>
                    <a:pt x="6780" y="5817"/>
                  </a:lnTo>
                  <a:lnTo>
                    <a:pt x="7031" y="5629"/>
                  </a:lnTo>
                  <a:lnTo>
                    <a:pt x="7220" y="5629"/>
                  </a:lnTo>
                  <a:lnTo>
                    <a:pt x="7324" y="5503"/>
                  </a:lnTo>
                  <a:lnTo>
                    <a:pt x="7450" y="5419"/>
                  </a:lnTo>
                  <a:lnTo>
                    <a:pt x="7680" y="5440"/>
                  </a:lnTo>
                  <a:lnTo>
                    <a:pt x="7889" y="5440"/>
                  </a:lnTo>
                  <a:lnTo>
                    <a:pt x="7952" y="5336"/>
                  </a:lnTo>
                  <a:lnTo>
                    <a:pt x="7889" y="5231"/>
                  </a:lnTo>
                  <a:lnTo>
                    <a:pt x="7952" y="5210"/>
                  </a:lnTo>
                  <a:lnTo>
                    <a:pt x="7994" y="5126"/>
                  </a:lnTo>
                  <a:lnTo>
                    <a:pt x="7847" y="5106"/>
                  </a:lnTo>
                  <a:lnTo>
                    <a:pt x="7659" y="5126"/>
                  </a:lnTo>
                  <a:lnTo>
                    <a:pt x="7638" y="5252"/>
                  </a:lnTo>
                  <a:lnTo>
                    <a:pt x="7513" y="5189"/>
                  </a:lnTo>
                  <a:lnTo>
                    <a:pt x="7450" y="5189"/>
                  </a:lnTo>
                  <a:lnTo>
                    <a:pt x="7345" y="5294"/>
                  </a:lnTo>
                  <a:lnTo>
                    <a:pt x="7303" y="5252"/>
                  </a:lnTo>
                  <a:lnTo>
                    <a:pt x="7010" y="4938"/>
                  </a:lnTo>
                  <a:lnTo>
                    <a:pt x="6948" y="4813"/>
                  </a:lnTo>
                  <a:lnTo>
                    <a:pt x="6885" y="4687"/>
                  </a:lnTo>
                  <a:lnTo>
                    <a:pt x="6822" y="4708"/>
                  </a:lnTo>
                  <a:lnTo>
                    <a:pt x="6885" y="4875"/>
                  </a:lnTo>
                  <a:lnTo>
                    <a:pt x="7094" y="5106"/>
                  </a:lnTo>
                  <a:lnTo>
                    <a:pt x="7261" y="5294"/>
                  </a:lnTo>
                  <a:lnTo>
                    <a:pt x="7220" y="5315"/>
                  </a:lnTo>
                  <a:lnTo>
                    <a:pt x="7094" y="5294"/>
                  </a:lnTo>
                  <a:lnTo>
                    <a:pt x="7031" y="5210"/>
                  </a:lnTo>
                  <a:lnTo>
                    <a:pt x="7010" y="5085"/>
                  </a:lnTo>
                  <a:lnTo>
                    <a:pt x="6927" y="5043"/>
                  </a:lnTo>
                  <a:lnTo>
                    <a:pt x="6885" y="5106"/>
                  </a:lnTo>
                  <a:lnTo>
                    <a:pt x="6885" y="5022"/>
                  </a:lnTo>
                  <a:lnTo>
                    <a:pt x="6822" y="5022"/>
                  </a:lnTo>
                  <a:lnTo>
                    <a:pt x="6780" y="5043"/>
                  </a:lnTo>
                  <a:lnTo>
                    <a:pt x="6780" y="5001"/>
                  </a:lnTo>
                  <a:lnTo>
                    <a:pt x="6822" y="4917"/>
                  </a:lnTo>
                  <a:lnTo>
                    <a:pt x="6801" y="4875"/>
                  </a:lnTo>
                  <a:lnTo>
                    <a:pt x="6717" y="4896"/>
                  </a:lnTo>
                  <a:lnTo>
                    <a:pt x="6676" y="4834"/>
                  </a:lnTo>
                  <a:lnTo>
                    <a:pt x="6592" y="4771"/>
                  </a:lnTo>
                  <a:lnTo>
                    <a:pt x="6404" y="4792"/>
                  </a:lnTo>
                  <a:lnTo>
                    <a:pt x="6320" y="4729"/>
                  </a:lnTo>
                  <a:lnTo>
                    <a:pt x="6362" y="4687"/>
                  </a:lnTo>
                  <a:lnTo>
                    <a:pt x="6487" y="4708"/>
                  </a:lnTo>
                  <a:lnTo>
                    <a:pt x="6529" y="4624"/>
                  </a:lnTo>
                  <a:lnTo>
                    <a:pt x="6634" y="4708"/>
                  </a:lnTo>
                  <a:lnTo>
                    <a:pt x="6738" y="4708"/>
                  </a:lnTo>
                  <a:lnTo>
                    <a:pt x="6780" y="4624"/>
                  </a:lnTo>
                  <a:lnTo>
                    <a:pt x="6885" y="4603"/>
                  </a:lnTo>
                  <a:lnTo>
                    <a:pt x="7052" y="4415"/>
                  </a:lnTo>
                  <a:lnTo>
                    <a:pt x="7052" y="4373"/>
                  </a:lnTo>
                  <a:lnTo>
                    <a:pt x="7136" y="4394"/>
                  </a:lnTo>
                  <a:lnTo>
                    <a:pt x="7136" y="4457"/>
                  </a:lnTo>
                  <a:lnTo>
                    <a:pt x="7031" y="4582"/>
                  </a:lnTo>
                  <a:lnTo>
                    <a:pt x="6989" y="4603"/>
                  </a:lnTo>
                  <a:lnTo>
                    <a:pt x="7010" y="4666"/>
                  </a:lnTo>
                  <a:lnTo>
                    <a:pt x="7094" y="4624"/>
                  </a:lnTo>
                  <a:lnTo>
                    <a:pt x="7220" y="4457"/>
                  </a:lnTo>
                  <a:lnTo>
                    <a:pt x="7241" y="4373"/>
                  </a:lnTo>
                  <a:lnTo>
                    <a:pt x="7157" y="4289"/>
                  </a:lnTo>
                  <a:lnTo>
                    <a:pt x="7136" y="4248"/>
                  </a:lnTo>
                  <a:lnTo>
                    <a:pt x="7199" y="4206"/>
                  </a:lnTo>
                  <a:lnTo>
                    <a:pt x="7261" y="4352"/>
                  </a:lnTo>
                  <a:lnTo>
                    <a:pt x="7345" y="4373"/>
                  </a:lnTo>
                  <a:lnTo>
                    <a:pt x="7450" y="4289"/>
                  </a:lnTo>
                  <a:lnTo>
                    <a:pt x="7617" y="4310"/>
                  </a:lnTo>
                  <a:lnTo>
                    <a:pt x="7722" y="4248"/>
                  </a:lnTo>
                  <a:lnTo>
                    <a:pt x="7868" y="4248"/>
                  </a:lnTo>
                  <a:lnTo>
                    <a:pt x="7973" y="4101"/>
                  </a:lnTo>
                  <a:lnTo>
                    <a:pt x="8057" y="4038"/>
                  </a:lnTo>
                  <a:lnTo>
                    <a:pt x="8182" y="4038"/>
                  </a:lnTo>
                  <a:lnTo>
                    <a:pt x="8203" y="3934"/>
                  </a:lnTo>
                  <a:lnTo>
                    <a:pt x="8287" y="3871"/>
                  </a:lnTo>
                  <a:lnTo>
                    <a:pt x="8454" y="3871"/>
                  </a:lnTo>
                  <a:lnTo>
                    <a:pt x="8580" y="3829"/>
                  </a:lnTo>
                  <a:lnTo>
                    <a:pt x="8663" y="3829"/>
                  </a:lnTo>
                  <a:lnTo>
                    <a:pt x="8663" y="3892"/>
                  </a:lnTo>
                  <a:lnTo>
                    <a:pt x="8768" y="3850"/>
                  </a:lnTo>
                  <a:lnTo>
                    <a:pt x="8789" y="3578"/>
                  </a:lnTo>
                  <a:lnTo>
                    <a:pt x="8873" y="3557"/>
                  </a:lnTo>
                  <a:lnTo>
                    <a:pt x="8998" y="3348"/>
                  </a:lnTo>
                  <a:lnTo>
                    <a:pt x="9291" y="3327"/>
                  </a:lnTo>
                  <a:lnTo>
                    <a:pt x="9396" y="3243"/>
                  </a:lnTo>
                  <a:lnTo>
                    <a:pt x="9354" y="3118"/>
                  </a:lnTo>
                  <a:lnTo>
                    <a:pt x="9438" y="2909"/>
                  </a:lnTo>
                  <a:lnTo>
                    <a:pt x="9417" y="2720"/>
                  </a:lnTo>
                  <a:lnTo>
                    <a:pt x="9228" y="2616"/>
                  </a:lnTo>
                  <a:lnTo>
                    <a:pt x="9291" y="2365"/>
                  </a:lnTo>
                  <a:lnTo>
                    <a:pt x="9396" y="2323"/>
                  </a:lnTo>
                  <a:lnTo>
                    <a:pt x="9500" y="2197"/>
                  </a:lnTo>
                  <a:lnTo>
                    <a:pt x="9500" y="2072"/>
                  </a:lnTo>
                  <a:lnTo>
                    <a:pt x="9417" y="2009"/>
                  </a:lnTo>
                  <a:lnTo>
                    <a:pt x="9354" y="1883"/>
                  </a:lnTo>
                  <a:lnTo>
                    <a:pt x="9291" y="1967"/>
                  </a:lnTo>
                  <a:lnTo>
                    <a:pt x="9103" y="1946"/>
                  </a:lnTo>
                  <a:lnTo>
                    <a:pt x="8935" y="1841"/>
                  </a:lnTo>
                  <a:lnTo>
                    <a:pt x="8810" y="1862"/>
                  </a:lnTo>
                  <a:lnTo>
                    <a:pt x="8705" y="1800"/>
                  </a:lnTo>
                  <a:lnTo>
                    <a:pt x="8559" y="1779"/>
                  </a:lnTo>
                  <a:lnTo>
                    <a:pt x="8349" y="1758"/>
                  </a:lnTo>
                  <a:lnTo>
                    <a:pt x="8266" y="1841"/>
                  </a:lnTo>
                  <a:lnTo>
                    <a:pt x="8203" y="1695"/>
                  </a:lnTo>
                  <a:lnTo>
                    <a:pt x="8057" y="1590"/>
                  </a:lnTo>
                  <a:lnTo>
                    <a:pt x="7931" y="1318"/>
                  </a:lnTo>
                  <a:lnTo>
                    <a:pt x="7826" y="1339"/>
                  </a:lnTo>
                  <a:lnTo>
                    <a:pt x="7638" y="1465"/>
                  </a:lnTo>
                  <a:lnTo>
                    <a:pt x="7513" y="1444"/>
                  </a:lnTo>
                  <a:lnTo>
                    <a:pt x="7366" y="1486"/>
                  </a:lnTo>
                  <a:lnTo>
                    <a:pt x="7220" y="1423"/>
                  </a:lnTo>
                  <a:lnTo>
                    <a:pt x="7115" y="1528"/>
                  </a:lnTo>
                  <a:lnTo>
                    <a:pt x="6843" y="1256"/>
                  </a:lnTo>
                  <a:lnTo>
                    <a:pt x="6780" y="1067"/>
                  </a:lnTo>
                  <a:lnTo>
                    <a:pt x="6780" y="921"/>
                  </a:lnTo>
                  <a:lnTo>
                    <a:pt x="6676" y="921"/>
                  </a:lnTo>
                  <a:lnTo>
                    <a:pt x="6676" y="795"/>
                  </a:lnTo>
                  <a:lnTo>
                    <a:pt x="6529" y="691"/>
                  </a:lnTo>
                  <a:lnTo>
                    <a:pt x="6215" y="732"/>
                  </a:lnTo>
                  <a:lnTo>
                    <a:pt x="6069" y="523"/>
                  </a:lnTo>
                  <a:lnTo>
                    <a:pt x="6111" y="398"/>
                  </a:lnTo>
                  <a:lnTo>
                    <a:pt x="6006" y="293"/>
                  </a:lnTo>
                  <a:lnTo>
                    <a:pt x="5901" y="21"/>
                  </a:lnTo>
                  <a:lnTo>
                    <a:pt x="5776" y="21"/>
                  </a:lnTo>
                  <a:lnTo>
                    <a:pt x="5650" y="105"/>
                  </a:lnTo>
                  <a:lnTo>
                    <a:pt x="5357" y="105"/>
                  </a:lnTo>
                  <a:lnTo>
                    <a:pt x="506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82"/>
            <p:cNvSpPr/>
            <p:nvPr/>
          </p:nvSpPr>
          <p:spPr>
            <a:xfrm>
              <a:off x="3912027" y="2795073"/>
              <a:ext cx="23684" cy="25236"/>
            </a:xfrm>
            <a:custGeom>
              <a:avLst/>
              <a:gdLst/>
              <a:ahLst/>
              <a:cxnLst/>
              <a:rect l="l" t="t" r="r" b="b"/>
              <a:pathLst>
                <a:path w="1989" h="2219" extrusionOk="0">
                  <a:moveTo>
                    <a:pt x="419" y="0"/>
                  </a:moveTo>
                  <a:lnTo>
                    <a:pt x="398" y="63"/>
                  </a:lnTo>
                  <a:lnTo>
                    <a:pt x="272" y="63"/>
                  </a:lnTo>
                  <a:lnTo>
                    <a:pt x="210" y="105"/>
                  </a:lnTo>
                  <a:lnTo>
                    <a:pt x="105" y="63"/>
                  </a:lnTo>
                  <a:lnTo>
                    <a:pt x="84" y="84"/>
                  </a:lnTo>
                  <a:lnTo>
                    <a:pt x="0" y="63"/>
                  </a:lnTo>
                  <a:lnTo>
                    <a:pt x="42" y="210"/>
                  </a:lnTo>
                  <a:lnTo>
                    <a:pt x="0" y="272"/>
                  </a:lnTo>
                  <a:lnTo>
                    <a:pt x="42" y="419"/>
                  </a:lnTo>
                  <a:lnTo>
                    <a:pt x="251" y="377"/>
                  </a:lnTo>
                  <a:lnTo>
                    <a:pt x="314" y="628"/>
                  </a:lnTo>
                  <a:lnTo>
                    <a:pt x="565" y="837"/>
                  </a:lnTo>
                  <a:lnTo>
                    <a:pt x="586" y="942"/>
                  </a:lnTo>
                  <a:lnTo>
                    <a:pt x="900" y="1214"/>
                  </a:lnTo>
                  <a:lnTo>
                    <a:pt x="921" y="1360"/>
                  </a:lnTo>
                  <a:lnTo>
                    <a:pt x="1026" y="1528"/>
                  </a:lnTo>
                  <a:lnTo>
                    <a:pt x="1005" y="2072"/>
                  </a:lnTo>
                  <a:lnTo>
                    <a:pt x="1088" y="2218"/>
                  </a:lnTo>
                  <a:lnTo>
                    <a:pt x="1151" y="2177"/>
                  </a:lnTo>
                  <a:lnTo>
                    <a:pt x="1256" y="2197"/>
                  </a:lnTo>
                  <a:lnTo>
                    <a:pt x="1256" y="2093"/>
                  </a:lnTo>
                  <a:lnTo>
                    <a:pt x="1360" y="1884"/>
                  </a:lnTo>
                  <a:lnTo>
                    <a:pt x="1423" y="1905"/>
                  </a:lnTo>
                  <a:lnTo>
                    <a:pt x="1423" y="1758"/>
                  </a:lnTo>
                  <a:lnTo>
                    <a:pt x="1444" y="1549"/>
                  </a:lnTo>
                  <a:lnTo>
                    <a:pt x="1549" y="1549"/>
                  </a:lnTo>
                  <a:lnTo>
                    <a:pt x="1716" y="1486"/>
                  </a:lnTo>
                  <a:lnTo>
                    <a:pt x="1779" y="1570"/>
                  </a:lnTo>
                  <a:lnTo>
                    <a:pt x="1967" y="1570"/>
                  </a:lnTo>
                  <a:lnTo>
                    <a:pt x="1988" y="1528"/>
                  </a:lnTo>
                  <a:lnTo>
                    <a:pt x="1925" y="1423"/>
                  </a:lnTo>
                  <a:lnTo>
                    <a:pt x="1946" y="1319"/>
                  </a:lnTo>
                  <a:lnTo>
                    <a:pt x="1925" y="1214"/>
                  </a:lnTo>
                  <a:lnTo>
                    <a:pt x="1758" y="1109"/>
                  </a:lnTo>
                  <a:lnTo>
                    <a:pt x="1612" y="963"/>
                  </a:lnTo>
                  <a:lnTo>
                    <a:pt x="1612" y="921"/>
                  </a:lnTo>
                  <a:lnTo>
                    <a:pt x="1465" y="858"/>
                  </a:lnTo>
                  <a:lnTo>
                    <a:pt x="1465" y="712"/>
                  </a:lnTo>
                  <a:lnTo>
                    <a:pt x="1444" y="524"/>
                  </a:lnTo>
                  <a:lnTo>
                    <a:pt x="1298" y="440"/>
                  </a:lnTo>
                  <a:lnTo>
                    <a:pt x="1109" y="272"/>
                  </a:lnTo>
                  <a:lnTo>
                    <a:pt x="1047" y="272"/>
                  </a:lnTo>
                  <a:lnTo>
                    <a:pt x="1026" y="314"/>
                  </a:lnTo>
                  <a:lnTo>
                    <a:pt x="837" y="314"/>
                  </a:lnTo>
                  <a:lnTo>
                    <a:pt x="670" y="126"/>
                  </a:lnTo>
                  <a:lnTo>
                    <a:pt x="523" y="126"/>
                  </a:lnTo>
                  <a:lnTo>
                    <a:pt x="41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82"/>
            <p:cNvSpPr/>
            <p:nvPr/>
          </p:nvSpPr>
          <p:spPr>
            <a:xfrm>
              <a:off x="3874161" y="2799361"/>
              <a:ext cx="60800" cy="37131"/>
            </a:xfrm>
            <a:custGeom>
              <a:avLst/>
              <a:gdLst/>
              <a:ahLst/>
              <a:cxnLst/>
              <a:rect l="l" t="t" r="r" b="b"/>
              <a:pathLst>
                <a:path w="5106" h="3265" extrusionOk="0">
                  <a:moveTo>
                    <a:pt x="3431" y="0"/>
                  </a:moveTo>
                  <a:lnTo>
                    <a:pt x="3076" y="63"/>
                  </a:lnTo>
                  <a:lnTo>
                    <a:pt x="2950" y="147"/>
                  </a:lnTo>
                  <a:lnTo>
                    <a:pt x="2553" y="209"/>
                  </a:lnTo>
                  <a:lnTo>
                    <a:pt x="2448" y="335"/>
                  </a:lnTo>
                  <a:lnTo>
                    <a:pt x="2323" y="335"/>
                  </a:lnTo>
                  <a:lnTo>
                    <a:pt x="2176" y="377"/>
                  </a:lnTo>
                  <a:lnTo>
                    <a:pt x="2030" y="335"/>
                  </a:lnTo>
                  <a:lnTo>
                    <a:pt x="1988" y="230"/>
                  </a:lnTo>
                  <a:lnTo>
                    <a:pt x="1820" y="167"/>
                  </a:lnTo>
                  <a:lnTo>
                    <a:pt x="1674" y="147"/>
                  </a:lnTo>
                  <a:lnTo>
                    <a:pt x="1465" y="42"/>
                  </a:lnTo>
                  <a:lnTo>
                    <a:pt x="1360" y="42"/>
                  </a:lnTo>
                  <a:lnTo>
                    <a:pt x="1276" y="126"/>
                  </a:lnTo>
                  <a:lnTo>
                    <a:pt x="1151" y="126"/>
                  </a:lnTo>
                  <a:lnTo>
                    <a:pt x="1172" y="147"/>
                  </a:lnTo>
                  <a:lnTo>
                    <a:pt x="1130" y="272"/>
                  </a:lnTo>
                  <a:lnTo>
                    <a:pt x="962" y="314"/>
                  </a:lnTo>
                  <a:lnTo>
                    <a:pt x="858" y="544"/>
                  </a:lnTo>
                  <a:lnTo>
                    <a:pt x="732" y="879"/>
                  </a:lnTo>
                  <a:lnTo>
                    <a:pt x="523" y="1193"/>
                  </a:lnTo>
                  <a:lnTo>
                    <a:pt x="544" y="1297"/>
                  </a:lnTo>
                  <a:lnTo>
                    <a:pt x="439" y="1402"/>
                  </a:lnTo>
                  <a:lnTo>
                    <a:pt x="293" y="1381"/>
                  </a:lnTo>
                  <a:lnTo>
                    <a:pt x="230" y="1486"/>
                  </a:lnTo>
                  <a:lnTo>
                    <a:pt x="126" y="1507"/>
                  </a:lnTo>
                  <a:lnTo>
                    <a:pt x="0" y="1632"/>
                  </a:lnTo>
                  <a:lnTo>
                    <a:pt x="126" y="1674"/>
                  </a:lnTo>
                  <a:lnTo>
                    <a:pt x="146" y="1737"/>
                  </a:lnTo>
                  <a:lnTo>
                    <a:pt x="335" y="1946"/>
                  </a:lnTo>
                  <a:lnTo>
                    <a:pt x="356" y="2051"/>
                  </a:lnTo>
                  <a:lnTo>
                    <a:pt x="523" y="2134"/>
                  </a:lnTo>
                  <a:lnTo>
                    <a:pt x="670" y="2260"/>
                  </a:lnTo>
                  <a:lnTo>
                    <a:pt x="607" y="2406"/>
                  </a:lnTo>
                  <a:lnTo>
                    <a:pt x="628" y="2448"/>
                  </a:lnTo>
                  <a:lnTo>
                    <a:pt x="837" y="2532"/>
                  </a:lnTo>
                  <a:lnTo>
                    <a:pt x="879" y="2616"/>
                  </a:lnTo>
                  <a:lnTo>
                    <a:pt x="983" y="2574"/>
                  </a:lnTo>
                  <a:lnTo>
                    <a:pt x="1088" y="2657"/>
                  </a:lnTo>
                  <a:lnTo>
                    <a:pt x="1172" y="2532"/>
                  </a:lnTo>
                  <a:lnTo>
                    <a:pt x="1381" y="2553"/>
                  </a:lnTo>
                  <a:lnTo>
                    <a:pt x="1276" y="2678"/>
                  </a:lnTo>
                  <a:lnTo>
                    <a:pt x="1297" y="2762"/>
                  </a:lnTo>
                  <a:lnTo>
                    <a:pt x="1339" y="2888"/>
                  </a:lnTo>
                  <a:lnTo>
                    <a:pt x="1486" y="2888"/>
                  </a:lnTo>
                  <a:lnTo>
                    <a:pt x="1569" y="2971"/>
                  </a:lnTo>
                  <a:lnTo>
                    <a:pt x="1569" y="3055"/>
                  </a:lnTo>
                  <a:lnTo>
                    <a:pt x="1507" y="3097"/>
                  </a:lnTo>
                  <a:lnTo>
                    <a:pt x="1590" y="3201"/>
                  </a:lnTo>
                  <a:lnTo>
                    <a:pt x="1716" y="3139"/>
                  </a:lnTo>
                  <a:lnTo>
                    <a:pt x="1883" y="3139"/>
                  </a:lnTo>
                  <a:lnTo>
                    <a:pt x="1925" y="3201"/>
                  </a:lnTo>
                  <a:lnTo>
                    <a:pt x="1988" y="3180"/>
                  </a:lnTo>
                  <a:lnTo>
                    <a:pt x="2197" y="3264"/>
                  </a:lnTo>
                  <a:lnTo>
                    <a:pt x="2343" y="3180"/>
                  </a:lnTo>
                  <a:lnTo>
                    <a:pt x="2490" y="3201"/>
                  </a:lnTo>
                  <a:lnTo>
                    <a:pt x="2553" y="3160"/>
                  </a:lnTo>
                  <a:lnTo>
                    <a:pt x="2699" y="3201"/>
                  </a:lnTo>
                  <a:lnTo>
                    <a:pt x="2804" y="3201"/>
                  </a:lnTo>
                  <a:lnTo>
                    <a:pt x="3013" y="3243"/>
                  </a:lnTo>
                  <a:lnTo>
                    <a:pt x="3076" y="3180"/>
                  </a:lnTo>
                  <a:lnTo>
                    <a:pt x="3222" y="3139"/>
                  </a:lnTo>
                  <a:lnTo>
                    <a:pt x="3264" y="3055"/>
                  </a:lnTo>
                  <a:lnTo>
                    <a:pt x="3599" y="2888"/>
                  </a:lnTo>
                  <a:lnTo>
                    <a:pt x="3766" y="2867"/>
                  </a:lnTo>
                  <a:lnTo>
                    <a:pt x="3955" y="2888"/>
                  </a:lnTo>
                  <a:lnTo>
                    <a:pt x="4122" y="2971"/>
                  </a:lnTo>
                  <a:lnTo>
                    <a:pt x="4185" y="3034"/>
                  </a:lnTo>
                  <a:lnTo>
                    <a:pt x="4289" y="2992"/>
                  </a:lnTo>
                  <a:lnTo>
                    <a:pt x="4436" y="3055"/>
                  </a:lnTo>
                  <a:lnTo>
                    <a:pt x="4478" y="3139"/>
                  </a:lnTo>
                  <a:lnTo>
                    <a:pt x="4603" y="3139"/>
                  </a:lnTo>
                  <a:lnTo>
                    <a:pt x="4582" y="2992"/>
                  </a:lnTo>
                  <a:lnTo>
                    <a:pt x="4624" y="2888"/>
                  </a:lnTo>
                  <a:lnTo>
                    <a:pt x="4624" y="2720"/>
                  </a:lnTo>
                  <a:lnTo>
                    <a:pt x="4603" y="2636"/>
                  </a:lnTo>
                  <a:lnTo>
                    <a:pt x="4645" y="2553"/>
                  </a:lnTo>
                  <a:lnTo>
                    <a:pt x="4708" y="2427"/>
                  </a:lnTo>
                  <a:lnTo>
                    <a:pt x="4896" y="2427"/>
                  </a:lnTo>
                  <a:lnTo>
                    <a:pt x="5022" y="2406"/>
                  </a:lnTo>
                  <a:lnTo>
                    <a:pt x="5105" y="2239"/>
                  </a:lnTo>
                  <a:lnTo>
                    <a:pt x="5105" y="2155"/>
                  </a:lnTo>
                  <a:lnTo>
                    <a:pt x="5043" y="2113"/>
                  </a:lnTo>
                  <a:lnTo>
                    <a:pt x="5105" y="2051"/>
                  </a:lnTo>
                  <a:lnTo>
                    <a:pt x="5001" y="1988"/>
                  </a:lnTo>
                  <a:lnTo>
                    <a:pt x="4812" y="1988"/>
                  </a:lnTo>
                  <a:lnTo>
                    <a:pt x="4729" y="2051"/>
                  </a:lnTo>
                  <a:lnTo>
                    <a:pt x="4520" y="2051"/>
                  </a:lnTo>
                  <a:lnTo>
                    <a:pt x="4373" y="2009"/>
                  </a:lnTo>
                  <a:lnTo>
                    <a:pt x="4268" y="1841"/>
                  </a:lnTo>
                  <a:lnTo>
                    <a:pt x="4185" y="1695"/>
                  </a:lnTo>
                  <a:lnTo>
                    <a:pt x="4206" y="1151"/>
                  </a:lnTo>
                  <a:lnTo>
                    <a:pt x="4101" y="983"/>
                  </a:lnTo>
                  <a:lnTo>
                    <a:pt x="4080" y="837"/>
                  </a:lnTo>
                  <a:lnTo>
                    <a:pt x="3766" y="565"/>
                  </a:lnTo>
                  <a:lnTo>
                    <a:pt x="3745" y="460"/>
                  </a:lnTo>
                  <a:lnTo>
                    <a:pt x="3494" y="251"/>
                  </a:lnTo>
                  <a:lnTo>
                    <a:pt x="343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82"/>
            <p:cNvSpPr/>
            <p:nvPr/>
          </p:nvSpPr>
          <p:spPr>
            <a:xfrm>
              <a:off x="3889355" y="2831954"/>
              <a:ext cx="39878" cy="24041"/>
            </a:xfrm>
            <a:custGeom>
              <a:avLst/>
              <a:gdLst/>
              <a:ahLst/>
              <a:cxnLst/>
              <a:rect l="l" t="t" r="r" b="b"/>
              <a:pathLst>
                <a:path w="3349" h="2114" extrusionOk="0">
                  <a:moveTo>
                    <a:pt x="2490" y="1"/>
                  </a:moveTo>
                  <a:lnTo>
                    <a:pt x="2323" y="22"/>
                  </a:lnTo>
                  <a:lnTo>
                    <a:pt x="1988" y="189"/>
                  </a:lnTo>
                  <a:lnTo>
                    <a:pt x="1946" y="273"/>
                  </a:lnTo>
                  <a:lnTo>
                    <a:pt x="1800" y="314"/>
                  </a:lnTo>
                  <a:lnTo>
                    <a:pt x="1737" y="377"/>
                  </a:lnTo>
                  <a:lnTo>
                    <a:pt x="1528" y="335"/>
                  </a:lnTo>
                  <a:lnTo>
                    <a:pt x="1423" y="335"/>
                  </a:lnTo>
                  <a:lnTo>
                    <a:pt x="1277" y="294"/>
                  </a:lnTo>
                  <a:lnTo>
                    <a:pt x="1214" y="335"/>
                  </a:lnTo>
                  <a:lnTo>
                    <a:pt x="1067" y="314"/>
                  </a:lnTo>
                  <a:lnTo>
                    <a:pt x="921" y="398"/>
                  </a:lnTo>
                  <a:lnTo>
                    <a:pt x="712" y="314"/>
                  </a:lnTo>
                  <a:lnTo>
                    <a:pt x="649" y="335"/>
                  </a:lnTo>
                  <a:lnTo>
                    <a:pt x="607" y="273"/>
                  </a:lnTo>
                  <a:lnTo>
                    <a:pt x="440" y="273"/>
                  </a:lnTo>
                  <a:lnTo>
                    <a:pt x="314" y="335"/>
                  </a:lnTo>
                  <a:lnTo>
                    <a:pt x="231" y="231"/>
                  </a:lnTo>
                  <a:lnTo>
                    <a:pt x="293" y="189"/>
                  </a:lnTo>
                  <a:lnTo>
                    <a:pt x="293" y="105"/>
                  </a:lnTo>
                  <a:lnTo>
                    <a:pt x="210" y="22"/>
                  </a:lnTo>
                  <a:lnTo>
                    <a:pt x="63" y="22"/>
                  </a:lnTo>
                  <a:lnTo>
                    <a:pt x="84" y="126"/>
                  </a:lnTo>
                  <a:lnTo>
                    <a:pt x="0" y="210"/>
                  </a:lnTo>
                  <a:lnTo>
                    <a:pt x="63" y="440"/>
                  </a:lnTo>
                  <a:lnTo>
                    <a:pt x="231" y="628"/>
                  </a:lnTo>
                  <a:lnTo>
                    <a:pt x="314" y="754"/>
                  </a:lnTo>
                  <a:lnTo>
                    <a:pt x="272" y="900"/>
                  </a:lnTo>
                  <a:lnTo>
                    <a:pt x="63" y="1068"/>
                  </a:lnTo>
                  <a:lnTo>
                    <a:pt x="84" y="1172"/>
                  </a:lnTo>
                  <a:lnTo>
                    <a:pt x="168" y="1277"/>
                  </a:lnTo>
                  <a:lnTo>
                    <a:pt x="105" y="1382"/>
                  </a:lnTo>
                  <a:lnTo>
                    <a:pt x="335" y="1570"/>
                  </a:lnTo>
                  <a:lnTo>
                    <a:pt x="503" y="1842"/>
                  </a:lnTo>
                  <a:lnTo>
                    <a:pt x="523" y="1988"/>
                  </a:lnTo>
                  <a:lnTo>
                    <a:pt x="523" y="2093"/>
                  </a:lnTo>
                  <a:lnTo>
                    <a:pt x="607" y="2114"/>
                  </a:lnTo>
                  <a:lnTo>
                    <a:pt x="795" y="2114"/>
                  </a:lnTo>
                  <a:lnTo>
                    <a:pt x="942" y="2093"/>
                  </a:lnTo>
                  <a:lnTo>
                    <a:pt x="1026" y="1988"/>
                  </a:lnTo>
                  <a:lnTo>
                    <a:pt x="1172" y="2009"/>
                  </a:lnTo>
                  <a:lnTo>
                    <a:pt x="1319" y="2009"/>
                  </a:lnTo>
                  <a:lnTo>
                    <a:pt x="1339" y="2114"/>
                  </a:lnTo>
                  <a:lnTo>
                    <a:pt x="1444" y="2114"/>
                  </a:lnTo>
                  <a:lnTo>
                    <a:pt x="1528" y="2051"/>
                  </a:lnTo>
                  <a:lnTo>
                    <a:pt x="1653" y="2051"/>
                  </a:lnTo>
                  <a:lnTo>
                    <a:pt x="1737" y="2114"/>
                  </a:lnTo>
                  <a:lnTo>
                    <a:pt x="1863" y="2072"/>
                  </a:lnTo>
                  <a:lnTo>
                    <a:pt x="2093" y="2072"/>
                  </a:lnTo>
                  <a:lnTo>
                    <a:pt x="2176" y="2009"/>
                  </a:lnTo>
                  <a:lnTo>
                    <a:pt x="2114" y="1905"/>
                  </a:lnTo>
                  <a:lnTo>
                    <a:pt x="2114" y="1779"/>
                  </a:lnTo>
                  <a:lnTo>
                    <a:pt x="2281" y="1675"/>
                  </a:lnTo>
                  <a:lnTo>
                    <a:pt x="2323" y="1675"/>
                  </a:lnTo>
                  <a:lnTo>
                    <a:pt x="2427" y="1570"/>
                  </a:lnTo>
                  <a:lnTo>
                    <a:pt x="2511" y="1570"/>
                  </a:lnTo>
                  <a:lnTo>
                    <a:pt x="2595" y="1486"/>
                  </a:lnTo>
                  <a:lnTo>
                    <a:pt x="2741" y="1486"/>
                  </a:lnTo>
                  <a:lnTo>
                    <a:pt x="2909" y="1633"/>
                  </a:lnTo>
                  <a:lnTo>
                    <a:pt x="3013" y="1549"/>
                  </a:lnTo>
                  <a:lnTo>
                    <a:pt x="3118" y="1570"/>
                  </a:lnTo>
                  <a:lnTo>
                    <a:pt x="3034" y="1444"/>
                  </a:lnTo>
                  <a:lnTo>
                    <a:pt x="2930" y="1256"/>
                  </a:lnTo>
                  <a:lnTo>
                    <a:pt x="2825" y="1256"/>
                  </a:lnTo>
                  <a:lnTo>
                    <a:pt x="2804" y="1172"/>
                  </a:lnTo>
                  <a:lnTo>
                    <a:pt x="2951" y="1068"/>
                  </a:lnTo>
                  <a:lnTo>
                    <a:pt x="3013" y="942"/>
                  </a:lnTo>
                  <a:lnTo>
                    <a:pt x="2992" y="712"/>
                  </a:lnTo>
                  <a:lnTo>
                    <a:pt x="3139" y="545"/>
                  </a:lnTo>
                  <a:lnTo>
                    <a:pt x="3244" y="586"/>
                  </a:lnTo>
                  <a:lnTo>
                    <a:pt x="3327" y="503"/>
                  </a:lnTo>
                  <a:lnTo>
                    <a:pt x="3348" y="294"/>
                  </a:lnTo>
                  <a:lnTo>
                    <a:pt x="3327" y="273"/>
                  </a:lnTo>
                  <a:lnTo>
                    <a:pt x="3202" y="273"/>
                  </a:lnTo>
                  <a:lnTo>
                    <a:pt x="3160" y="189"/>
                  </a:lnTo>
                  <a:lnTo>
                    <a:pt x="3013" y="126"/>
                  </a:lnTo>
                  <a:lnTo>
                    <a:pt x="2909" y="168"/>
                  </a:lnTo>
                  <a:lnTo>
                    <a:pt x="2846" y="105"/>
                  </a:lnTo>
                  <a:lnTo>
                    <a:pt x="2679" y="22"/>
                  </a:lnTo>
                  <a:lnTo>
                    <a:pt x="249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12" name="Google Shape;4612;p82"/>
            <p:cNvGrpSpPr/>
            <p:nvPr/>
          </p:nvGrpSpPr>
          <p:grpSpPr>
            <a:xfrm>
              <a:off x="3831056" y="2816010"/>
              <a:ext cx="37378" cy="27612"/>
              <a:chOff x="3866750" y="2520350"/>
              <a:chExt cx="78475" cy="60700"/>
            </a:xfrm>
          </p:grpSpPr>
          <p:sp>
            <p:nvSpPr>
              <p:cNvPr id="4613" name="Google Shape;4613;p82"/>
              <p:cNvSpPr/>
              <p:nvPr/>
            </p:nvSpPr>
            <p:spPr>
              <a:xfrm>
                <a:off x="3877200" y="2546500"/>
                <a:ext cx="4725" cy="6300"/>
              </a:xfrm>
              <a:custGeom>
                <a:avLst/>
                <a:gdLst/>
                <a:ahLst/>
                <a:cxnLst/>
                <a:rect l="l" t="t" r="r" b="b"/>
                <a:pathLst>
                  <a:path w="189" h="252" extrusionOk="0">
                    <a:moveTo>
                      <a:pt x="1" y="1"/>
                    </a:moveTo>
                    <a:lnTo>
                      <a:pt x="84" y="126"/>
                    </a:lnTo>
                    <a:lnTo>
                      <a:pt x="63" y="147"/>
                    </a:lnTo>
                    <a:lnTo>
                      <a:pt x="168" y="252"/>
                    </a:lnTo>
                    <a:lnTo>
                      <a:pt x="189" y="252"/>
                    </a:lnTo>
                    <a:lnTo>
                      <a:pt x="168" y="106"/>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82"/>
              <p:cNvSpPr/>
              <p:nvPr/>
            </p:nvSpPr>
            <p:spPr>
              <a:xfrm>
                <a:off x="3882425" y="2554350"/>
                <a:ext cx="2650" cy="3175"/>
              </a:xfrm>
              <a:custGeom>
                <a:avLst/>
                <a:gdLst/>
                <a:ahLst/>
                <a:cxnLst/>
                <a:rect l="l" t="t" r="r" b="b"/>
                <a:pathLst>
                  <a:path w="106" h="127" extrusionOk="0">
                    <a:moveTo>
                      <a:pt x="1" y="1"/>
                    </a:moveTo>
                    <a:lnTo>
                      <a:pt x="106" y="126"/>
                    </a:lnTo>
                    <a:lnTo>
                      <a:pt x="85" y="43"/>
                    </a:lnTo>
                    <a:lnTo>
                      <a:pt x="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82"/>
              <p:cNvSpPr/>
              <p:nvPr/>
            </p:nvSpPr>
            <p:spPr>
              <a:xfrm>
                <a:off x="3866750" y="2520350"/>
                <a:ext cx="78475" cy="60700"/>
              </a:xfrm>
              <a:custGeom>
                <a:avLst/>
                <a:gdLst/>
                <a:ahLst/>
                <a:cxnLst/>
                <a:rect l="l" t="t" r="r" b="b"/>
                <a:pathLst>
                  <a:path w="3139" h="2428" extrusionOk="0">
                    <a:moveTo>
                      <a:pt x="1653" y="1"/>
                    </a:moveTo>
                    <a:lnTo>
                      <a:pt x="1653" y="22"/>
                    </a:lnTo>
                    <a:lnTo>
                      <a:pt x="1402" y="22"/>
                    </a:lnTo>
                    <a:lnTo>
                      <a:pt x="1046" y="210"/>
                    </a:lnTo>
                    <a:lnTo>
                      <a:pt x="1025" y="356"/>
                    </a:lnTo>
                    <a:lnTo>
                      <a:pt x="837" y="440"/>
                    </a:lnTo>
                    <a:lnTo>
                      <a:pt x="816" y="649"/>
                    </a:lnTo>
                    <a:lnTo>
                      <a:pt x="691" y="649"/>
                    </a:lnTo>
                    <a:lnTo>
                      <a:pt x="481" y="545"/>
                    </a:lnTo>
                    <a:lnTo>
                      <a:pt x="356" y="587"/>
                    </a:lnTo>
                    <a:lnTo>
                      <a:pt x="209" y="691"/>
                    </a:lnTo>
                    <a:lnTo>
                      <a:pt x="0" y="691"/>
                    </a:lnTo>
                    <a:lnTo>
                      <a:pt x="0" y="733"/>
                    </a:lnTo>
                    <a:lnTo>
                      <a:pt x="42" y="942"/>
                    </a:lnTo>
                    <a:lnTo>
                      <a:pt x="168" y="1068"/>
                    </a:lnTo>
                    <a:lnTo>
                      <a:pt x="168" y="1110"/>
                    </a:lnTo>
                    <a:lnTo>
                      <a:pt x="209" y="1152"/>
                    </a:lnTo>
                    <a:lnTo>
                      <a:pt x="356" y="942"/>
                    </a:lnTo>
                    <a:lnTo>
                      <a:pt x="377" y="796"/>
                    </a:lnTo>
                    <a:lnTo>
                      <a:pt x="461" y="691"/>
                    </a:lnTo>
                    <a:lnTo>
                      <a:pt x="607" y="691"/>
                    </a:lnTo>
                    <a:lnTo>
                      <a:pt x="628" y="796"/>
                    </a:lnTo>
                    <a:lnTo>
                      <a:pt x="733" y="900"/>
                    </a:lnTo>
                    <a:lnTo>
                      <a:pt x="774" y="1068"/>
                    </a:lnTo>
                    <a:lnTo>
                      <a:pt x="879" y="1256"/>
                    </a:lnTo>
                    <a:lnTo>
                      <a:pt x="1025" y="1403"/>
                    </a:lnTo>
                    <a:lnTo>
                      <a:pt x="1088" y="1403"/>
                    </a:lnTo>
                    <a:lnTo>
                      <a:pt x="1193" y="1507"/>
                    </a:lnTo>
                    <a:lnTo>
                      <a:pt x="1088" y="1486"/>
                    </a:lnTo>
                    <a:lnTo>
                      <a:pt x="1005" y="1507"/>
                    </a:lnTo>
                    <a:lnTo>
                      <a:pt x="942" y="1591"/>
                    </a:lnTo>
                    <a:lnTo>
                      <a:pt x="1005" y="1696"/>
                    </a:lnTo>
                    <a:lnTo>
                      <a:pt x="1130" y="1696"/>
                    </a:lnTo>
                    <a:lnTo>
                      <a:pt x="1256" y="1821"/>
                    </a:lnTo>
                    <a:lnTo>
                      <a:pt x="1360" y="1842"/>
                    </a:lnTo>
                    <a:lnTo>
                      <a:pt x="1423" y="1947"/>
                    </a:lnTo>
                    <a:lnTo>
                      <a:pt x="1465" y="2030"/>
                    </a:lnTo>
                    <a:lnTo>
                      <a:pt x="1611" y="2009"/>
                    </a:lnTo>
                    <a:lnTo>
                      <a:pt x="1862" y="2030"/>
                    </a:lnTo>
                    <a:lnTo>
                      <a:pt x="1988" y="2093"/>
                    </a:lnTo>
                    <a:lnTo>
                      <a:pt x="2281" y="2365"/>
                    </a:lnTo>
                    <a:lnTo>
                      <a:pt x="2197" y="2407"/>
                    </a:lnTo>
                    <a:lnTo>
                      <a:pt x="2072" y="2323"/>
                    </a:lnTo>
                    <a:lnTo>
                      <a:pt x="2155" y="2407"/>
                    </a:lnTo>
                    <a:lnTo>
                      <a:pt x="2260" y="2428"/>
                    </a:lnTo>
                    <a:lnTo>
                      <a:pt x="2302" y="2344"/>
                    </a:lnTo>
                    <a:lnTo>
                      <a:pt x="1925" y="1884"/>
                    </a:lnTo>
                    <a:lnTo>
                      <a:pt x="1444" y="1486"/>
                    </a:lnTo>
                    <a:lnTo>
                      <a:pt x="1423" y="1403"/>
                    </a:lnTo>
                    <a:lnTo>
                      <a:pt x="1465" y="1382"/>
                    </a:lnTo>
                    <a:lnTo>
                      <a:pt x="1402" y="1277"/>
                    </a:lnTo>
                    <a:lnTo>
                      <a:pt x="1360" y="1172"/>
                    </a:lnTo>
                    <a:lnTo>
                      <a:pt x="1235" y="1047"/>
                    </a:lnTo>
                    <a:lnTo>
                      <a:pt x="1193" y="1047"/>
                    </a:lnTo>
                    <a:lnTo>
                      <a:pt x="1151" y="963"/>
                    </a:lnTo>
                    <a:lnTo>
                      <a:pt x="1214" y="900"/>
                    </a:lnTo>
                    <a:lnTo>
                      <a:pt x="1214" y="775"/>
                    </a:lnTo>
                    <a:lnTo>
                      <a:pt x="1256" y="733"/>
                    </a:lnTo>
                    <a:lnTo>
                      <a:pt x="1402" y="838"/>
                    </a:lnTo>
                    <a:lnTo>
                      <a:pt x="1444" y="900"/>
                    </a:lnTo>
                    <a:lnTo>
                      <a:pt x="1528" y="880"/>
                    </a:lnTo>
                    <a:lnTo>
                      <a:pt x="1528" y="796"/>
                    </a:lnTo>
                    <a:lnTo>
                      <a:pt x="1632" y="775"/>
                    </a:lnTo>
                    <a:lnTo>
                      <a:pt x="1716" y="796"/>
                    </a:lnTo>
                    <a:lnTo>
                      <a:pt x="1758" y="733"/>
                    </a:lnTo>
                    <a:lnTo>
                      <a:pt x="1841" y="775"/>
                    </a:lnTo>
                    <a:lnTo>
                      <a:pt x="1883" y="733"/>
                    </a:lnTo>
                    <a:lnTo>
                      <a:pt x="1988" y="754"/>
                    </a:lnTo>
                    <a:lnTo>
                      <a:pt x="2051" y="859"/>
                    </a:lnTo>
                    <a:lnTo>
                      <a:pt x="2093" y="796"/>
                    </a:lnTo>
                    <a:lnTo>
                      <a:pt x="2239" y="859"/>
                    </a:lnTo>
                    <a:lnTo>
                      <a:pt x="2344" y="796"/>
                    </a:lnTo>
                    <a:lnTo>
                      <a:pt x="2365" y="859"/>
                    </a:lnTo>
                    <a:lnTo>
                      <a:pt x="2490" y="838"/>
                    </a:lnTo>
                    <a:lnTo>
                      <a:pt x="2616" y="880"/>
                    </a:lnTo>
                    <a:lnTo>
                      <a:pt x="2699" y="859"/>
                    </a:lnTo>
                    <a:lnTo>
                      <a:pt x="2804" y="963"/>
                    </a:lnTo>
                    <a:lnTo>
                      <a:pt x="2971" y="963"/>
                    </a:lnTo>
                    <a:lnTo>
                      <a:pt x="2992" y="984"/>
                    </a:lnTo>
                    <a:lnTo>
                      <a:pt x="2971" y="880"/>
                    </a:lnTo>
                    <a:lnTo>
                      <a:pt x="3097" y="859"/>
                    </a:lnTo>
                    <a:lnTo>
                      <a:pt x="3139" y="859"/>
                    </a:lnTo>
                    <a:lnTo>
                      <a:pt x="3139" y="796"/>
                    </a:lnTo>
                    <a:lnTo>
                      <a:pt x="3034" y="775"/>
                    </a:lnTo>
                    <a:lnTo>
                      <a:pt x="2971" y="733"/>
                    </a:lnTo>
                    <a:lnTo>
                      <a:pt x="2930" y="566"/>
                    </a:lnTo>
                    <a:lnTo>
                      <a:pt x="2888" y="419"/>
                    </a:lnTo>
                    <a:lnTo>
                      <a:pt x="2804" y="356"/>
                    </a:lnTo>
                    <a:lnTo>
                      <a:pt x="2699" y="482"/>
                    </a:lnTo>
                    <a:lnTo>
                      <a:pt x="2490" y="419"/>
                    </a:lnTo>
                    <a:lnTo>
                      <a:pt x="2197" y="356"/>
                    </a:lnTo>
                    <a:lnTo>
                      <a:pt x="2093" y="273"/>
                    </a:lnTo>
                    <a:lnTo>
                      <a:pt x="1988" y="231"/>
                    </a:lnTo>
                    <a:lnTo>
                      <a:pt x="1737" y="22"/>
                    </a:lnTo>
                    <a:lnTo>
                      <a:pt x="165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82"/>
              <p:cNvSpPr/>
              <p:nvPr/>
            </p:nvSpPr>
            <p:spPr>
              <a:xfrm>
                <a:off x="3886100" y="2558550"/>
                <a:ext cx="3675" cy="5250"/>
              </a:xfrm>
              <a:custGeom>
                <a:avLst/>
                <a:gdLst/>
                <a:ahLst/>
                <a:cxnLst/>
                <a:rect l="l" t="t" r="r" b="b"/>
                <a:pathLst>
                  <a:path w="147" h="210" extrusionOk="0">
                    <a:moveTo>
                      <a:pt x="0" y="0"/>
                    </a:moveTo>
                    <a:lnTo>
                      <a:pt x="147" y="209"/>
                    </a:lnTo>
                    <a:lnTo>
                      <a:pt x="126" y="105"/>
                    </a:lnTo>
                    <a:lnTo>
                      <a:pt x="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17" name="Google Shape;4617;p82"/>
            <p:cNvSpPr/>
            <p:nvPr/>
          </p:nvSpPr>
          <p:spPr>
            <a:xfrm>
              <a:off x="3799155" y="2842190"/>
              <a:ext cx="6990" cy="13340"/>
            </a:xfrm>
            <a:custGeom>
              <a:avLst/>
              <a:gdLst/>
              <a:ahLst/>
              <a:cxnLst/>
              <a:rect l="l" t="t" r="r" b="b"/>
              <a:pathLst>
                <a:path w="587" h="1173" extrusionOk="0">
                  <a:moveTo>
                    <a:pt x="461" y="0"/>
                  </a:moveTo>
                  <a:lnTo>
                    <a:pt x="440" y="105"/>
                  </a:lnTo>
                  <a:lnTo>
                    <a:pt x="482" y="147"/>
                  </a:lnTo>
                  <a:lnTo>
                    <a:pt x="461" y="251"/>
                  </a:lnTo>
                  <a:lnTo>
                    <a:pt x="419" y="251"/>
                  </a:lnTo>
                  <a:lnTo>
                    <a:pt x="357" y="210"/>
                  </a:lnTo>
                  <a:lnTo>
                    <a:pt x="273" y="251"/>
                  </a:lnTo>
                  <a:lnTo>
                    <a:pt x="106" y="335"/>
                  </a:lnTo>
                  <a:lnTo>
                    <a:pt x="22" y="461"/>
                  </a:lnTo>
                  <a:lnTo>
                    <a:pt x="106" y="523"/>
                  </a:lnTo>
                  <a:lnTo>
                    <a:pt x="64" y="565"/>
                  </a:lnTo>
                  <a:lnTo>
                    <a:pt x="1" y="565"/>
                  </a:lnTo>
                  <a:lnTo>
                    <a:pt x="22" y="649"/>
                  </a:lnTo>
                  <a:lnTo>
                    <a:pt x="106" y="691"/>
                  </a:lnTo>
                  <a:lnTo>
                    <a:pt x="106" y="754"/>
                  </a:lnTo>
                  <a:lnTo>
                    <a:pt x="64" y="775"/>
                  </a:lnTo>
                  <a:lnTo>
                    <a:pt x="106" y="837"/>
                  </a:lnTo>
                  <a:lnTo>
                    <a:pt x="168" y="879"/>
                  </a:lnTo>
                  <a:lnTo>
                    <a:pt x="168" y="963"/>
                  </a:lnTo>
                  <a:lnTo>
                    <a:pt x="210" y="963"/>
                  </a:lnTo>
                  <a:lnTo>
                    <a:pt x="252" y="1005"/>
                  </a:lnTo>
                  <a:lnTo>
                    <a:pt x="210" y="984"/>
                  </a:lnTo>
                  <a:lnTo>
                    <a:pt x="147" y="1067"/>
                  </a:lnTo>
                  <a:lnTo>
                    <a:pt x="210" y="1109"/>
                  </a:lnTo>
                  <a:lnTo>
                    <a:pt x="357" y="1172"/>
                  </a:lnTo>
                  <a:lnTo>
                    <a:pt x="461" y="1109"/>
                  </a:lnTo>
                  <a:lnTo>
                    <a:pt x="545" y="942"/>
                  </a:lnTo>
                  <a:lnTo>
                    <a:pt x="545" y="795"/>
                  </a:lnTo>
                  <a:lnTo>
                    <a:pt x="587" y="544"/>
                  </a:lnTo>
                  <a:lnTo>
                    <a:pt x="545" y="314"/>
                  </a:lnTo>
                  <a:lnTo>
                    <a:pt x="545" y="147"/>
                  </a:lnTo>
                  <a:lnTo>
                    <a:pt x="52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82"/>
            <p:cNvSpPr/>
            <p:nvPr/>
          </p:nvSpPr>
          <p:spPr>
            <a:xfrm>
              <a:off x="3688535" y="2836242"/>
              <a:ext cx="76506" cy="61161"/>
            </a:xfrm>
            <a:custGeom>
              <a:avLst/>
              <a:gdLst/>
              <a:ahLst/>
              <a:cxnLst/>
              <a:rect l="l" t="t" r="r" b="b"/>
              <a:pathLst>
                <a:path w="6425" h="5378" extrusionOk="0">
                  <a:moveTo>
                    <a:pt x="817" y="0"/>
                  </a:moveTo>
                  <a:lnTo>
                    <a:pt x="733" y="42"/>
                  </a:lnTo>
                  <a:lnTo>
                    <a:pt x="712" y="21"/>
                  </a:lnTo>
                  <a:lnTo>
                    <a:pt x="503" y="126"/>
                  </a:lnTo>
                  <a:lnTo>
                    <a:pt x="524" y="209"/>
                  </a:lnTo>
                  <a:lnTo>
                    <a:pt x="608" y="251"/>
                  </a:lnTo>
                  <a:lnTo>
                    <a:pt x="524" y="335"/>
                  </a:lnTo>
                  <a:lnTo>
                    <a:pt x="336" y="356"/>
                  </a:lnTo>
                  <a:lnTo>
                    <a:pt x="252" y="335"/>
                  </a:lnTo>
                  <a:lnTo>
                    <a:pt x="43" y="419"/>
                  </a:lnTo>
                  <a:lnTo>
                    <a:pt x="1" y="544"/>
                  </a:lnTo>
                  <a:lnTo>
                    <a:pt x="43" y="670"/>
                  </a:lnTo>
                  <a:lnTo>
                    <a:pt x="126" y="649"/>
                  </a:lnTo>
                  <a:lnTo>
                    <a:pt x="126" y="691"/>
                  </a:lnTo>
                  <a:lnTo>
                    <a:pt x="189" y="733"/>
                  </a:lnTo>
                  <a:lnTo>
                    <a:pt x="147" y="879"/>
                  </a:lnTo>
                  <a:lnTo>
                    <a:pt x="210" y="900"/>
                  </a:lnTo>
                  <a:lnTo>
                    <a:pt x="294" y="837"/>
                  </a:lnTo>
                  <a:lnTo>
                    <a:pt x="252" y="963"/>
                  </a:lnTo>
                  <a:lnTo>
                    <a:pt x="315" y="1005"/>
                  </a:lnTo>
                  <a:lnTo>
                    <a:pt x="252" y="1088"/>
                  </a:lnTo>
                  <a:lnTo>
                    <a:pt x="357" y="1109"/>
                  </a:lnTo>
                  <a:lnTo>
                    <a:pt x="231" y="1256"/>
                  </a:lnTo>
                  <a:lnTo>
                    <a:pt x="231" y="1277"/>
                  </a:lnTo>
                  <a:lnTo>
                    <a:pt x="482" y="1214"/>
                  </a:lnTo>
                  <a:lnTo>
                    <a:pt x="587" y="1256"/>
                  </a:lnTo>
                  <a:lnTo>
                    <a:pt x="566" y="1381"/>
                  </a:lnTo>
                  <a:lnTo>
                    <a:pt x="629" y="1465"/>
                  </a:lnTo>
                  <a:lnTo>
                    <a:pt x="796" y="1360"/>
                  </a:lnTo>
                  <a:lnTo>
                    <a:pt x="1110" y="1423"/>
                  </a:lnTo>
                  <a:lnTo>
                    <a:pt x="1214" y="1318"/>
                  </a:lnTo>
                  <a:lnTo>
                    <a:pt x="1486" y="1360"/>
                  </a:lnTo>
                  <a:lnTo>
                    <a:pt x="1507" y="1486"/>
                  </a:lnTo>
                  <a:lnTo>
                    <a:pt x="1612" y="1632"/>
                  </a:lnTo>
                  <a:lnTo>
                    <a:pt x="1591" y="1737"/>
                  </a:lnTo>
                  <a:lnTo>
                    <a:pt x="1445" y="1737"/>
                  </a:lnTo>
                  <a:lnTo>
                    <a:pt x="1235" y="1946"/>
                  </a:lnTo>
                  <a:lnTo>
                    <a:pt x="1256" y="2114"/>
                  </a:lnTo>
                  <a:lnTo>
                    <a:pt x="1235" y="2469"/>
                  </a:lnTo>
                  <a:lnTo>
                    <a:pt x="1089" y="2616"/>
                  </a:lnTo>
                  <a:lnTo>
                    <a:pt x="1194" y="2720"/>
                  </a:lnTo>
                  <a:lnTo>
                    <a:pt x="1047" y="2930"/>
                  </a:lnTo>
                  <a:lnTo>
                    <a:pt x="942" y="2888"/>
                  </a:lnTo>
                  <a:lnTo>
                    <a:pt x="817" y="2930"/>
                  </a:lnTo>
                  <a:lnTo>
                    <a:pt x="963" y="3202"/>
                  </a:lnTo>
                  <a:lnTo>
                    <a:pt x="1089" y="3285"/>
                  </a:lnTo>
                  <a:lnTo>
                    <a:pt x="1089" y="3515"/>
                  </a:lnTo>
                  <a:lnTo>
                    <a:pt x="922" y="3704"/>
                  </a:lnTo>
                  <a:lnTo>
                    <a:pt x="984" y="3871"/>
                  </a:lnTo>
                  <a:lnTo>
                    <a:pt x="1131" y="3871"/>
                  </a:lnTo>
                  <a:lnTo>
                    <a:pt x="1089" y="3976"/>
                  </a:lnTo>
                  <a:lnTo>
                    <a:pt x="963" y="4080"/>
                  </a:lnTo>
                  <a:lnTo>
                    <a:pt x="838" y="4331"/>
                  </a:lnTo>
                  <a:lnTo>
                    <a:pt x="922" y="4457"/>
                  </a:lnTo>
                  <a:lnTo>
                    <a:pt x="922" y="4603"/>
                  </a:lnTo>
                  <a:lnTo>
                    <a:pt x="1026" y="4624"/>
                  </a:lnTo>
                  <a:lnTo>
                    <a:pt x="1173" y="4645"/>
                  </a:lnTo>
                  <a:lnTo>
                    <a:pt x="1403" y="4875"/>
                  </a:lnTo>
                  <a:lnTo>
                    <a:pt x="1382" y="4917"/>
                  </a:lnTo>
                  <a:lnTo>
                    <a:pt x="1486" y="5168"/>
                  </a:lnTo>
                  <a:lnTo>
                    <a:pt x="1675" y="5357"/>
                  </a:lnTo>
                  <a:lnTo>
                    <a:pt x="1842" y="5378"/>
                  </a:lnTo>
                  <a:lnTo>
                    <a:pt x="2010" y="5273"/>
                  </a:lnTo>
                  <a:lnTo>
                    <a:pt x="2010" y="5168"/>
                  </a:lnTo>
                  <a:lnTo>
                    <a:pt x="2093" y="5085"/>
                  </a:lnTo>
                  <a:lnTo>
                    <a:pt x="2303" y="5064"/>
                  </a:lnTo>
                  <a:lnTo>
                    <a:pt x="2470" y="4875"/>
                  </a:lnTo>
                  <a:lnTo>
                    <a:pt x="2679" y="4855"/>
                  </a:lnTo>
                  <a:lnTo>
                    <a:pt x="2784" y="4813"/>
                  </a:lnTo>
                  <a:lnTo>
                    <a:pt x="3035" y="4875"/>
                  </a:lnTo>
                  <a:lnTo>
                    <a:pt x="3181" y="4917"/>
                  </a:lnTo>
                  <a:lnTo>
                    <a:pt x="3202" y="4855"/>
                  </a:lnTo>
                  <a:lnTo>
                    <a:pt x="3307" y="4855"/>
                  </a:lnTo>
                  <a:lnTo>
                    <a:pt x="3411" y="4938"/>
                  </a:lnTo>
                  <a:lnTo>
                    <a:pt x="3495" y="4855"/>
                  </a:lnTo>
                  <a:lnTo>
                    <a:pt x="3558" y="4750"/>
                  </a:lnTo>
                  <a:lnTo>
                    <a:pt x="3663" y="4855"/>
                  </a:lnTo>
                  <a:lnTo>
                    <a:pt x="3788" y="4917"/>
                  </a:lnTo>
                  <a:lnTo>
                    <a:pt x="3914" y="4708"/>
                  </a:lnTo>
                  <a:lnTo>
                    <a:pt x="3914" y="4603"/>
                  </a:lnTo>
                  <a:lnTo>
                    <a:pt x="4248" y="4436"/>
                  </a:lnTo>
                  <a:lnTo>
                    <a:pt x="4458" y="4436"/>
                  </a:lnTo>
                  <a:lnTo>
                    <a:pt x="4520" y="4352"/>
                  </a:lnTo>
                  <a:lnTo>
                    <a:pt x="4458" y="4311"/>
                  </a:lnTo>
                  <a:lnTo>
                    <a:pt x="4499" y="4143"/>
                  </a:lnTo>
                  <a:lnTo>
                    <a:pt x="4667" y="3892"/>
                  </a:lnTo>
                  <a:lnTo>
                    <a:pt x="4667" y="3766"/>
                  </a:lnTo>
                  <a:lnTo>
                    <a:pt x="4855" y="3704"/>
                  </a:lnTo>
                  <a:lnTo>
                    <a:pt x="4981" y="3578"/>
                  </a:lnTo>
                  <a:lnTo>
                    <a:pt x="4855" y="3390"/>
                  </a:lnTo>
                  <a:lnTo>
                    <a:pt x="4771" y="3348"/>
                  </a:lnTo>
                  <a:lnTo>
                    <a:pt x="4751" y="3243"/>
                  </a:lnTo>
                  <a:lnTo>
                    <a:pt x="4646" y="3076"/>
                  </a:lnTo>
                  <a:lnTo>
                    <a:pt x="4730" y="2992"/>
                  </a:lnTo>
                  <a:lnTo>
                    <a:pt x="4960" y="2637"/>
                  </a:lnTo>
                  <a:lnTo>
                    <a:pt x="5064" y="2574"/>
                  </a:lnTo>
                  <a:lnTo>
                    <a:pt x="5232" y="2302"/>
                  </a:lnTo>
                  <a:lnTo>
                    <a:pt x="5274" y="2323"/>
                  </a:lnTo>
                  <a:lnTo>
                    <a:pt x="5253" y="2344"/>
                  </a:lnTo>
                  <a:lnTo>
                    <a:pt x="5253" y="2365"/>
                  </a:lnTo>
                  <a:lnTo>
                    <a:pt x="5336" y="2323"/>
                  </a:lnTo>
                  <a:lnTo>
                    <a:pt x="5357" y="2197"/>
                  </a:lnTo>
                  <a:lnTo>
                    <a:pt x="5295" y="2134"/>
                  </a:lnTo>
                  <a:lnTo>
                    <a:pt x="5441" y="2051"/>
                  </a:lnTo>
                  <a:lnTo>
                    <a:pt x="5567" y="1946"/>
                  </a:lnTo>
                  <a:lnTo>
                    <a:pt x="5776" y="1946"/>
                  </a:lnTo>
                  <a:lnTo>
                    <a:pt x="5964" y="1883"/>
                  </a:lnTo>
                  <a:lnTo>
                    <a:pt x="6069" y="1737"/>
                  </a:lnTo>
                  <a:lnTo>
                    <a:pt x="6278" y="1611"/>
                  </a:lnTo>
                  <a:lnTo>
                    <a:pt x="6320" y="1507"/>
                  </a:lnTo>
                  <a:lnTo>
                    <a:pt x="6341" y="1381"/>
                  </a:lnTo>
                  <a:lnTo>
                    <a:pt x="6320" y="1193"/>
                  </a:lnTo>
                  <a:lnTo>
                    <a:pt x="6424" y="1151"/>
                  </a:lnTo>
                  <a:lnTo>
                    <a:pt x="6424" y="1088"/>
                  </a:lnTo>
                  <a:lnTo>
                    <a:pt x="6341" y="1067"/>
                  </a:lnTo>
                  <a:lnTo>
                    <a:pt x="6215" y="879"/>
                  </a:lnTo>
                  <a:lnTo>
                    <a:pt x="5964" y="900"/>
                  </a:lnTo>
                  <a:lnTo>
                    <a:pt x="5797" y="837"/>
                  </a:lnTo>
                  <a:lnTo>
                    <a:pt x="5629" y="837"/>
                  </a:lnTo>
                  <a:lnTo>
                    <a:pt x="5525" y="774"/>
                  </a:lnTo>
                  <a:lnTo>
                    <a:pt x="5253" y="774"/>
                  </a:lnTo>
                  <a:lnTo>
                    <a:pt x="5148" y="879"/>
                  </a:lnTo>
                  <a:lnTo>
                    <a:pt x="5064" y="837"/>
                  </a:lnTo>
                  <a:lnTo>
                    <a:pt x="4918" y="837"/>
                  </a:lnTo>
                  <a:lnTo>
                    <a:pt x="4792" y="691"/>
                  </a:lnTo>
                  <a:lnTo>
                    <a:pt x="4688" y="753"/>
                  </a:lnTo>
                  <a:lnTo>
                    <a:pt x="4583" y="649"/>
                  </a:lnTo>
                  <a:lnTo>
                    <a:pt x="4332" y="565"/>
                  </a:lnTo>
                  <a:lnTo>
                    <a:pt x="4186" y="586"/>
                  </a:lnTo>
                  <a:lnTo>
                    <a:pt x="4207" y="523"/>
                  </a:lnTo>
                  <a:lnTo>
                    <a:pt x="4186" y="377"/>
                  </a:lnTo>
                  <a:lnTo>
                    <a:pt x="4102" y="377"/>
                  </a:lnTo>
                  <a:lnTo>
                    <a:pt x="4102" y="356"/>
                  </a:lnTo>
                  <a:lnTo>
                    <a:pt x="3997" y="314"/>
                  </a:lnTo>
                  <a:lnTo>
                    <a:pt x="3955" y="335"/>
                  </a:lnTo>
                  <a:lnTo>
                    <a:pt x="3872" y="335"/>
                  </a:lnTo>
                  <a:lnTo>
                    <a:pt x="3809" y="419"/>
                  </a:lnTo>
                  <a:lnTo>
                    <a:pt x="3495" y="230"/>
                  </a:lnTo>
                  <a:lnTo>
                    <a:pt x="3391" y="230"/>
                  </a:lnTo>
                  <a:lnTo>
                    <a:pt x="3286" y="335"/>
                  </a:lnTo>
                  <a:lnTo>
                    <a:pt x="3077" y="272"/>
                  </a:lnTo>
                  <a:lnTo>
                    <a:pt x="3035" y="168"/>
                  </a:lnTo>
                  <a:lnTo>
                    <a:pt x="2826" y="147"/>
                  </a:lnTo>
                  <a:lnTo>
                    <a:pt x="2533" y="272"/>
                  </a:lnTo>
                  <a:lnTo>
                    <a:pt x="2344" y="230"/>
                  </a:lnTo>
                  <a:lnTo>
                    <a:pt x="1926" y="168"/>
                  </a:lnTo>
                  <a:lnTo>
                    <a:pt x="1779" y="105"/>
                  </a:lnTo>
                  <a:lnTo>
                    <a:pt x="1758" y="42"/>
                  </a:lnTo>
                  <a:lnTo>
                    <a:pt x="1570" y="105"/>
                  </a:lnTo>
                  <a:lnTo>
                    <a:pt x="1403" y="147"/>
                  </a:lnTo>
                  <a:lnTo>
                    <a:pt x="1277" y="105"/>
                  </a:lnTo>
                  <a:lnTo>
                    <a:pt x="1173" y="105"/>
                  </a:lnTo>
                  <a:lnTo>
                    <a:pt x="1068" y="168"/>
                  </a:lnTo>
                  <a:lnTo>
                    <a:pt x="942" y="21"/>
                  </a:lnTo>
                  <a:lnTo>
                    <a:pt x="81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82"/>
            <p:cNvSpPr/>
            <p:nvPr/>
          </p:nvSpPr>
          <p:spPr>
            <a:xfrm>
              <a:off x="4036603" y="2865264"/>
              <a:ext cx="11967" cy="9064"/>
            </a:xfrm>
            <a:custGeom>
              <a:avLst/>
              <a:gdLst/>
              <a:ahLst/>
              <a:cxnLst/>
              <a:rect l="l" t="t" r="r" b="b"/>
              <a:pathLst>
                <a:path w="1005" h="797" extrusionOk="0">
                  <a:moveTo>
                    <a:pt x="189" y="1"/>
                  </a:moveTo>
                  <a:lnTo>
                    <a:pt x="84" y="64"/>
                  </a:lnTo>
                  <a:lnTo>
                    <a:pt x="0" y="64"/>
                  </a:lnTo>
                  <a:lnTo>
                    <a:pt x="0" y="106"/>
                  </a:lnTo>
                  <a:lnTo>
                    <a:pt x="42" y="106"/>
                  </a:lnTo>
                  <a:lnTo>
                    <a:pt x="105" y="189"/>
                  </a:lnTo>
                  <a:lnTo>
                    <a:pt x="189" y="189"/>
                  </a:lnTo>
                  <a:lnTo>
                    <a:pt x="251" y="294"/>
                  </a:lnTo>
                  <a:lnTo>
                    <a:pt x="209" y="378"/>
                  </a:lnTo>
                  <a:lnTo>
                    <a:pt x="481" y="503"/>
                  </a:lnTo>
                  <a:lnTo>
                    <a:pt x="502" y="629"/>
                  </a:lnTo>
                  <a:lnTo>
                    <a:pt x="670" y="712"/>
                  </a:lnTo>
                  <a:lnTo>
                    <a:pt x="795" y="712"/>
                  </a:lnTo>
                  <a:lnTo>
                    <a:pt x="984" y="796"/>
                  </a:lnTo>
                  <a:lnTo>
                    <a:pt x="1005" y="712"/>
                  </a:lnTo>
                  <a:lnTo>
                    <a:pt x="733" y="315"/>
                  </a:lnTo>
                  <a:lnTo>
                    <a:pt x="586" y="273"/>
                  </a:lnTo>
                  <a:lnTo>
                    <a:pt x="502" y="85"/>
                  </a:lnTo>
                  <a:lnTo>
                    <a:pt x="398" y="85"/>
                  </a:lnTo>
                  <a:lnTo>
                    <a:pt x="356" y="126"/>
                  </a:lnTo>
                  <a:lnTo>
                    <a:pt x="18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82"/>
            <p:cNvSpPr/>
            <p:nvPr/>
          </p:nvSpPr>
          <p:spPr>
            <a:xfrm>
              <a:off x="4033614" y="2866458"/>
              <a:ext cx="140532" cy="108039"/>
            </a:xfrm>
            <a:custGeom>
              <a:avLst/>
              <a:gdLst/>
              <a:ahLst/>
              <a:cxnLst/>
              <a:rect l="l" t="t" r="r" b="b"/>
              <a:pathLst>
                <a:path w="11802" h="9500" extrusionOk="0">
                  <a:moveTo>
                    <a:pt x="502" y="1863"/>
                  </a:moveTo>
                  <a:lnTo>
                    <a:pt x="502" y="1884"/>
                  </a:lnTo>
                  <a:lnTo>
                    <a:pt x="506" y="1864"/>
                  </a:lnTo>
                  <a:lnTo>
                    <a:pt x="506" y="1864"/>
                  </a:lnTo>
                  <a:lnTo>
                    <a:pt x="502" y="1863"/>
                  </a:lnTo>
                  <a:close/>
                  <a:moveTo>
                    <a:pt x="251" y="1"/>
                  </a:moveTo>
                  <a:lnTo>
                    <a:pt x="209" y="63"/>
                  </a:lnTo>
                  <a:lnTo>
                    <a:pt x="147" y="210"/>
                  </a:lnTo>
                  <a:lnTo>
                    <a:pt x="0" y="210"/>
                  </a:lnTo>
                  <a:lnTo>
                    <a:pt x="0" y="273"/>
                  </a:lnTo>
                  <a:lnTo>
                    <a:pt x="42" y="398"/>
                  </a:lnTo>
                  <a:lnTo>
                    <a:pt x="105" y="607"/>
                  </a:lnTo>
                  <a:lnTo>
                    <a:pt x="105" y="712"/>
                  </a:lnTo>
                  <a:lnTo>
                    <a:pt x="105" y="858"/>
                  </a:lnTo>
                  <a:lnTo>
                    <a:pt x="230" y="900"/>
                  </a:lnTo>
                  <a:lnTo>
                    <a:pt x="251" y="942"/>
                  </a:lnTo>
                  <a:lnTo>
                    <a:pt x="188" y="1130"/>
                  </a:lnTo>
                  <a:lnTo>
                    <a:pt x="209" y="1277"/>
                  </a:lnTo>
                  <a:lnTo>
                    <a:pt x="188" y="1361"/>
                  </a:lnTo>
                  <a:lnTo>
                    <a:pt x="335" y="1423"/>
                  </a:lnTo>
                  <a:lnTo>
                    <a:pt x="460" y="1654"/>
                  </a:lnTo>
                  <a:lnTo>
                    <a:pt x="523" y="1779"/>
                  </a:lnTo>
                  <a:lnTo>
                    <a:pt x="506" y="1864"/>
                  </a:lnTo>
                  <a:lnTo>
                    <a:pt x="506" y="1864"/>
                  </a:lnTo>
                  <a:lnTo>
                    <a:pt x="607" y="1884"/>
                  </a:lnTo>
                  <a:lnTo>
                    <a:pt x="670" y="2009"/>
                  </a:lnTo>
                  <a:lnTo>
                    <a:pt x="649" y="2114"/>
                  </a:lnTo>
                  <a:lnTo>
                    <a:pt x="712" y="2260"/>
                  </a:lnTo>
                  <a:lnTo>
                    <a:pt x="816" y="2260"/>
                  </a:lnTo>
                  <a:lnTo>
                    <a:pt x="858" y="2365"/>
                  </a:lnTo>
                  <a:lnTo>
                    <a:pt x="921" y="2490"/>
                  </a:lnTo>
                  <a:lnTo>
                    <a:pt x="1025" y="2532"/>
                  </a:lnTo>
                  <a:lnTo>
                    <a:pt x="1088" y="2574"/>
                  </a:lnTo>
                  <a:lnTo>
                    <a:pt x="1297" y="2679"/>
                  </a:lnTo>
                  <a:lnTo>
                    <a:pt x="1381" y="2700"/>
                  </a:lnTo>
                  <a:lnTo>
                    <a:pt x="1507" y="2679"/>
                  </a:lnTo>
                  <a:lnTo>
                    <a:pt x="1590" y="2721"/>
                  </a:lnTo>
                  <a:lnTo>
                    <a:pt x="1653" y="2742"/>
                  </a:lnTo>
                  <a:lnTo>
                    <a:pt x="1590" y="2783"/>
                  </a:lnTo>
                  <a:lnTo>
                    <a:pt x="1486" y="2825"/>
                  </a:lnTo>
                  <a:lnTo>
                    <a:pt x="1402" y="2825"/>
                  </a:lnTo>
                  <a:lnTo>
                    <a:pt x="1444" y="2993"/>
                  </a:lnTo>
                  <a:lnTo>
                    <a:pt x="1486" y="3014"/>
                  </a:lnTo>
                  <a:lnTo>
                    <a:pt x="1486" y="3223"/>
                  </a:lnTo>
                  <a:lnTo>
                    <a:pt x="1402" y="3244"/>
                  </a:lnTo>
                  <a:lnTo>
                    <a:pt x="1339" y="3244"/>
                  </a:lnTo>
                  <a:lnTo>
                    <a:pt x="1297" y="3432"/>
                  </a:lnTo>
                  <a:lnTo>
                    <a:pt x="1256" y="3474"/>
                  </a:lnTo>
                  <a:lnTo>
                    <a:pt x="1256" y="3683"/>
                  </a:lnTo>
                  <a:lnTo>
                    <a:pt x="1235" y="3767"/>
                  </a:lnTo>
                  <a:lnTo>
                    <a:pt x="1256" y="3830"/>
                  </a:lnTo>
                  <a:lnTo>
                    <a:pt x="1193" y="3871"/>
                  </a:lnTo>
                  <a:lnTo>
                    <a:pt x="1193" y="3955"/>
                  </a:lnTo>
                  <a:lnTo>
                    <a:pt x="1276" y="3976"/>
                  </a:lnTo>
                  <a:lnTo>
                    <a:pt x="1360" y="4060"/>
                  </a:lnTo>
                  <a:lnTo>
                    <a:pt x="1465" y="4081"/>
                  </a:lnTo>
                  <a:lnTo>
                    <a:pt x="1486" y="4164"/>
                  </a:lnTo>
                  <a:lnTo>
                    <a:pt x="1611" y="4269"/>
                  </a:lnTo>
                  <a:lnTo>
                    <a:pt x="1569" y="4394"/>
                  </a:lnTo>
                  <a:lnTo>
                    <a:pt x="1590" y="4415"/>
                  </a:lnTo>
                  <a:lnTo>
                    <a:pt x="1590" y="4499"/>
                  </a:lnTo>
                  <a:lnTo>
                    <a:pt x="1695" y="4583"/>
                  </a:lnTo>
                  <a:lnTo>
                    <a:pt x="1758" y="4562"/>
                  </a:lnTo>
                  <a:lnTo>
                    <a:pt x="1862" y="4520"/>
                  </a:lnTo>
                  <a:lnTo>
                    <a:pt x="2302" y="4813"/>
                  </a:lnTo>
                  <a:lnTo>
                    <a:pt x="2344" y="4792"/>
                  </a:lnTo>
                  <a:lnTo>
                    <a:pt x="2427" y="4834"/>
                  </a:lnTo>
                  <a:lnTo>
                    <a:pt x="2532" y="5043"/>
                  </a:lnTo>
                  <a:lnTo>
                    <a:pt x="2636" y="5106"/>
                  </a:lnTo>
                  <a:lnTo>
                    <a:pt x="2762" y="5357"/>
                  </a:lnTo>
                  <a:lnTo>
                    <a:pt x="2636" y="5462"/>
                  </a:lnTo>
                  <a:lnTo>
                    <a:pt x="2636" y="5650"/>
                  </a:lnTo>
                  <a:lnTo>
                    <a:pt x="2657" y="5817"/>
                  </a:lnTo>
                  <a:lnTo>
                    <a:pt x="2846" y="5817"/>
                  </a:lnTo>
                  <a:lnTo>
                    <a:pt x="2909" y="6152"/>
                  </a:lnTo>
                  <a:lnTo>
                    <a:pt x="3013" y="6236"/>
                  </a:lnTo>
                  <a:lnTo>
                    <a:pt x="3118" y="6278"/>
                  </a:lnTo>
                  <a:lnTo>
                    <a:pt x="3160" y="6299"/>
                  </a:lnTo>
                  <a:lnTo>
                    <a:pt x="3222" y="6278"/>
                  </a:lnTo>
                  <a:lnTo>
                    <a:pt x="3222" y="6340"/>
                  </a:lnTo>
                  <a:lnTo>
                    <a:pt x="3285" y="6445"/>
                  </a:lnTo>
                  <a:lnTo>
                    <a:pt x="3369" y="6445"/>
                  </a:lnTo>
                  <a:lnTo>
                    <a:pt x="3432" y="6382"/>
                  </a:lnTo>
                  <a:lnTo>
                    <a:pt x="3453" y="6257"/>
                  </a:lnTo>
                  <a:lnTo>
                    <a:pt x="3348" y="6194"/>
                  </a:lnTo>
                  <a:lnTo>
                    <a:pt x="3494" y="6194"/>
                  </a:lnTo>
                  <a:lnTo>
                    <a:pt x="3536" y="6173"/>
                  </a:lnTo>
                  <a:lnTo>
                    <a:pt x="3494" y="6236"/>
                  </a:lnTo>
                  <a:lnTo>
                    <a:pt x="3494" y="6299"/>
                  </a:lnTo>
                  <a:lnTo>
                    <a:pt x="3641" y="6361"/>
                  </a:lnTo>
                  <a:lnTo>
                    <a:pt x="3683" y="6340"/>
                  </a:lnTo>
                  <a:lnTo>
                    <a:pt x="3745" y="6445"/>
                  </a:lnTo>
                  <a:lnTo>
                    <a:pt x="3787" y="6445"/>
                  </a:lnTo>
                  <a:lnTo>
                    <a:pt x="3976" y="6299"/>
                  </a:lnTo>
                  <a:lnTo>
                    <a:pt x="4017" y="6340"/>
                  </a:lnTo>
                  <a:lnTo>
                    <a:pt x="4164" y="6487"/>
                  </a:lnTo>
                  <a:lnTo>
                    <a:pt x="4164" y="6591"/>
                  </a:lnTo>
                  <a:lnTo>
                    <a:pt x="4373" y="6863"/>
                  </a:lnTo>
                  <a:lnTo>
                    <a:pt x="4394" y="7031"/>
                  </a:lnTo>
                  <a:lnTo>
                    <a:pt x="4436" y="7073"/>
                  </a:lnTo>
                  <a:lnTo>
                    <a:pt x="4541" y="7073"/>
                  </a:lnTo>
                  <a:lnTo>
                    <a:pt x="4603" y="7177"/>
                  </a:lnTo>
                  <a:lnTo>
                    <a:pt x="4541" y="7177"/>
                  </a:lnTo>
                  <a:lnTo>
                    <a:pt x="4520" y="7135"/>
                  </a:lnTo>
                  <a:lnTo>
                    <a:pt x="4499" y="7177"/>
                  </a:lnTo>
                  <a:lnTo>
                    <a:pt x="4603" y="7240"/>
                  </a:lnTo>
                  <a:lnTo>
                    <a:pt x="4645" y="7219"/>
                  </a:lnTo>
                  <a:lnTo>
                    <a:pt x="4687" y="7324"/>
                  </a:lnTo>
                  <a:lnTo>
                    <a:pt x="4833" y="7721"/>
                  </a:lnTo>
                  <a:lnTo>
                    <a:pt x="4959" y="7763"/>
                  </a:lnTo>
                  <a:lnTo>
                    <a:pt x="5168" y="7763"/>
                  </a:lnTo>
                  <a:lnTo>
                    <a:pt x="5315" y="7805"/>
                  </a:lnTo>
                  <a:lnTo>
                    <a:pt x="5377" y="7868"/>
                  </a:lnTo>
                  <a:lnTo>
                    <a:pt x="5566" y="7868"/>
                  </a:lnTo>
                  <a:lnTo>
                    <a:pt x="5587" y="7931"/>
                  </a:lnTo>
                  <a:lnTo>
                    <a:pt x="5691" y="7931"/>
                  </a:lnTo>
                  <a:lnTo>
                    <a:pt x="5733" y="7972"/>
                  </a:lnTo>
                  <a:lnTo>
                    <a:pt x="5649" y="8035"/>
                  </a:lnTo>
                  <a:lnTo>
                    <a:pt x="5796" y="8224"/>
                  </a:lnTo>
                  <a:lnTo>
                    <a:pt x="5963" y="8244"/>
                  </a:lnTo>
                  <a:lnTo>
                    <a:pt x="6047" y="8328"/>
                  </a:lnTo>
                  <a:lnTo>
                    <a:pt x="6152" y="8328"/>
                  </a:lnTo>
                  <a:lnTo>
                    <a:pt x="6319" y="8496"/>
                  </a:lnTo>
                  <a:lnTo>
                    <a:pt x="6403" y="8475"/>
                  </a:lnTo>
                  <a:lnTo>
                    <a:pt x="6528" y="8454"/>
                  </a:lnTo>
                  <a:lnTo>
                    <a:pt x="6717" y="8496"/>
                  </a:lnTo>
                  <a:lnTo>
                    <a:pt x="6947" y="8663"/>
                  </a:lnTo>
                  <a:lnTo>
                    <a:pt x="7135" y="8475"/>
                  </a:lnTo>
                  <a:lnTo>
                    <a:pt x="7407" y="8349"/>
                  </a:lnTo>
                  <a:lnTo>
                    <a:pt x="7407" y="8328"/>
                  </a:lnTo>
                  <a:lnTo>
                    <a:pt x="7533" y="8328"/>
                  </a:lnTo>
                  <a:lnTo>
                    <a:pt x="7679" y="8224"/>
                  </a:lnTo>
                  <a:lnTo>
                    <a:pt x="7784" y="8161"/>
                  </a:lnTo>
                  <a:lnTo>
                    <a:pt x="7993" y="8182"/>
                  </a:lnTo>
                  <a:lnTo>
                    <a:pt x="7993" y="8244"/>
                  </a:lnTo>
                  <a:lnTo>
                    <a:pt x="8056" y="8244"/>
                  </a:lnTo>
                  <a:lnTo>
                    <a:pt x="8056" y="8286"/>
                  </a:lnTo>
                  <a:lnTo>
                    <a:pt x="8160" y="8454"/>
                  </a:lnTo>
                  <a:lnTo>
                    <a:pt x="8244" y="8663"/>
                  </a:lnTo>
                  <a:lnTo>
                    <a:pt x="8349" y="8872"/>
                  </a:lnTo>
                  <a:lnTo>
                    <a:pt x="8349" y="9019"/>
                  </a:lnTo>
                  <a:lnTo>
                    <a:pt x="8411" y="9081"/>
                  </a:lnTo>
                  <a:lnTo>
                    <a:pt x="8453" y="9123"/>
                  </a:lnTo>
                  <a:lnTo>
                    <a:pt x="8872" y="9123"/>
                  </a:lnTo>
                  <a:lnTo>
                    <a:pt x="8976" y="9207"/>
                  </a:lnTo>
                  <a:lnTo>
                    <a:pt x="9102" y="9081"/>
                  </a:lnTo>
                  <a:lnTo>
                    <a:pt x="9144" y="9102"/>
                  </a:lnTo>
                  <a:lnTo>
                    <a:pt x="9311" y="9228"/>
                  </a:lnTo>
                  <a:lnTo>
                    <a:pt x="9625" y="9207"/>
                  </a:lnTo>
                  <a:lnTo>
                    <a:pt x="9813" y="9291"/>
                  </a:lnTo>
                  <a:lnTo>
                    <a:pt x="10064" y="9312"/>
                  </a:lnTo>
                  <a:lnTo>
                    <a:pt x="10169" y="9332"/>
                  </a:lnTo>
                  <a:lnTo>
                    <a:pt x="10232" y="9312"/>
                  </a:lnTo>
                  <a:lnTo>
                    <a:pt x="10295" y="9395"/>
                  </a:lnTo>
                  <a:lnTo>
                    <a:pt x="10315" y="9395"/>
                  </a:lnTo>
                  <a:lnTo>
                    <a:pt x="10357" y="9291"/>
                  </a:lnTo>
                  <a:lnTo>
                    <a:pt x="10441" y="9291"/>
                  </a:lnTo>
                  <a:lnTo>
                    <a:pt x="10483" y="9374"/>
                  </a:lnTo>
                  <a:lnTo>
                    <a:pt x="10608" y="9416"/>
                  </a:lnTo>
                  <a:lnTo>
                    <a:pt x="10818" y="9500"/>
                  </a:lnTo>
                  <a:lnTo>
                    <a:pt x="10901" y="9437"/>
                  </a:lnTo>
                  <a:lnTo>
                    <a:pt x="10922" y="9395"/>
                  </a:lnTo>
                  <a:lnTo>
                    <a:pt x="10964" y="9395"/>
                  </a:lnTo>
                  <a:lnTo>
                    <a:pt x="10964" y="9312"/>
                  </a:lnTo>
                  <a:lnTo>
                    <a:pt x="10985" y="9102"/>
                  </a:lnTo>
                  <a:lnTo>
                    <a:pt x="10922" y="8977"/>
                  </a:lnTo>
                  <a:lnTo>
                    <a:pt x="11027" y="8851"/>
                  </a:lnTo>
                  <a:lnTo>
                    <a:pt x="10985" y="8747"/>
                  </a:lnTo>
                  <a:lnTo>
                    <a:pt x="11069" y="8642"/>
                  </a:lnTo>
                  <a:lnTo>
                    <a:pt x="11215" y="8558"/>
                  </a:lnTo>
                  <a:lnTo>
                    <a:pt x="11299" y="8496"/>
                  </a:lnTo>
                  <a:lnTo>
                    <a:pt x="11550" y="8433"/>
                  </a:lnTo>
                  <a:lnTo>
                    <a:pt x="11717" y="8475"/>
                  </a:lnTo>
                  <a:lnTo>
                    <a:pt x="11801" y="8391"/>
                  </a:lnTo>
                  <a:lnTo>
                    <a:pt x="11759" y="8161"/>
                  </a:lnTo>
                  <a:lnTo>
                    <a:pt x="11634" y="8056"/>
                  </a:lnTo>
                  <a:lnTo>
                    <a:pt x="11487" y="8077"/>
                  </a:lnTo>
                  <a:lnTo>
                    <a:pt x="11445" y="7972"/>
                  </a:lnTo>
                  <a:lnTo>
                    <a:pt x="11445" y="7826"/>
                  </a:lnTo>
                  <a:lnTo>
                    <a:pt x="11403" y="7700"/>
                  </a:lnTo>
                  <a:lnTo>
                    <a:pt x="11403" y="7491"/>
                  </a:lnTo>
                  <a:lnTo>
                    <a:pt x="11236" y="7491"/>
                  </a:lnTo>
                  <a:lnTo>
                    <a:pt x="11215" y="7408"/>
                  </a:lnTo>
                  <a:lnTo>
                    <a:pt x="11111" y="7387"/>
                  </a:lnTo>
                  <a:lnTo>
                    <a:pt x="10922" y="7345"/>
                  </a:lnTo>
                  <a:lnTo>
                    <a:pt x="10880" y="7303"/>
                  </a:lnTo>
                  <a:lnTo>
                    <a:pt x="10755" y="7219"/>
                  </a:lnTo>
                  <a:lnTo>
                    <a:pt x="10587" y="7073"/>
                  </a:lnTo>
                  <a:lnTo>
                    <a:pt x="10504" y="6926"/>
                  </a:lnTo>
                  <a:lnTo>
                    <a:pt x="10232" y="6508"/>
                  </a:lnTo>
                  <a:lnTo>
                    <a:pt x="10650" y="5943"/>
                  </a:lnTo>
                  <a:lnTo>
                    <a:pt x="10692" y="5859"/>
                  </a:lnTo>
                  <a:lnTo>
                    <a:pt x="10650" y="5629"/>
                  </a:lnTo>
                  <a:lnTo>
                    <a:pt x="10650" y="5462"/>
                  </a:lnTo>
                  <a:lnTo>
                    <a:pt x="10567" y="5294"/>
                  </a:lnTo>
                  <a:lnTo>
                    <a:pt x="10064" y="5252"/>
                  </a:lnTo>
                  <a:lnTo>
                    <a:pt x="10043" y="5043"/>
                  </a:lnTo>
                  <a:lnTo>
                    <a:pt x="9981" y="4939"/>
                  </a:lnTo>
                  <a:lnTo>
                    <a:pt x="10023" y="4876"/>
                  </a:lnTo>
                  <a:lnTo>
                    <a:pt x="9939" y="4604"/>
                  </a:lnTo>
                  <a:lnTo>
                    <a:pt x="9771" y="4311"/>
                  </a:lnTo>
                  <a:lnTo>
                    <a:pt x="9834" y="4164"/>
                  </a:lnTo>
                  <a:lnTo>
                    <a:pt x="9981" y="3934"/>
                  </a:lnTo>
                  <a:lnTo>
                    <a:pt x="9939" y="3934"/>
                  </a:lnTo>
                  <a:lnTo>
                    <a:pt x="9751" y="3892"/>
                  </a:lnTo>
                  <a:lnTo>
                    <a:pt x="9751" y="3767"/>
                  </a:lnTo>
                  <a:lnTo>
                    <a:pt x="9730" y="3558"/>
                  </a:lnTo>
                  <a:lnTo>
                    <a:pt x="9667" y="3558"/>
                  </a:lnTo>
                  <a:lnTo>
                    <a:pt x="9813" y="3411"/>
                  </a:lnTo>
                  <a:lnTo>
                    <a:pt x="9709" y="3327"/>
                  </a:lnTo>
                  <a:lnTo>
                    <a:pt x="9646" y="3244"/>
                  </a:lnTo>
                  <a:lnTo>
                    <a:pt x="9771" y="3223"/>
                  </a:lnTo>
                  <a:lnTo>
                    <a:pt x="9918" y="3118"/>
                  </a:lnTo>
                  <a:lnTo>
                    <a:pt x="9918" y="3034"/>
                  </a:lnTo>
                  <a:lnTo>
                    <a:pt x="9939" y="3014"/>
                  </a:lnTo>
                  <a:lnTo>
                    <a:pt x="9855" y="2909"/>
                  </a:lnTo>
                  <a:lnTo>
                    <a:pt x="9918" y="2825"/>
                  </a:lnTo>
                  <a:lnTo>
                    <a:pt x="9918" y="2742"/>
                  </a:lnTo>
                  <a:lnTo>
                    <a:pt x="9918" y="2574"/>
                  </a:lnTo>
                  <a:lnTo>
                    <a:pt x="9855" y="2470"/>
                  </a:lnTo>
                  <a:lnTo>
                    <a:pt x="9855" y="2386"/>
                  </a:lnTo>
                  <a:lnTo>
                    <a:pt x="9813" y="2260"/>
                  </a:lnTo>
                  <a:lnTo>
                    <a:pt x="9855" y="2156"/>
                  </a:lnTo>
                  <a:lnTo>
                    <a:pt x="9751" y="1988"/>
                  </a:lnTo>
                  <a:lnTo>
                    <a:pt x="9625" y="1946"/>
                  </a:lnTo>
                  <a:lnTo>
                    <a:pt x="9353" y="1905"/>
                  </a:lnTo>
                  <a:lnTo>
                    <a:pt x="9123" y="1591"/>
                  </a:lnTo>
                  <a:lnTo>
                    <a:pt x="8914" y="1549"/>
                  </a:lnTo>
                  <a:lnTo>
                    <a:pt x="8788" y="1570"/>
                  </a:lnTo>
                  <a:lnTo>
                    <a:pt x="8725" y="1528"/>
                  </a:lnTo>
                  <a:lnTo>
                    <a:pt x="8704" y="1361"/>
                  </a:lnTo>
                  <a:lnTo>
                    <a:pt x="8579" y="1340"/>
                  </a:lnTo>
                  <a:lnTo>
                    <a:pt x="8349" y="1235"/>
                  </a:lnTo>
                  <a:lnTo>
                    <a:pt x="8265" y="1319"/>
                  </a:lnTo>
                  <a:lnTo>
                    <a:pt x="8160" y="1319"/>
                  </a:lnTo>
                  <a:lnTo>
                    <a:pt x="7826" y="1109"/>
                  </a:lnTo>
                  <a:lnTo>
                    <a:pt x="7658" y="1047"/>
                  </a:lnTo>
                  <a:lnTo>
                    <a:pt x="7449" y="858"/>
                  </a:lnTo>
                  <a:lnTo>
                    <a:pt x="7323" y="900"/>
                  </a:lnTo>
                  <a:lnTo>
                    <a:pt x="7198" y="837"/>
                  </a:lnTo>
                  <a:lnTo>
                    <a:pt x="7093" y="858"/>
                  </a:lnTo>
                  <a:lnTo>
                    <a:pt x="7030" y="1005"/>
                  </a:lnTo>
                  <a:lnTo>
                    <a:pt x="6821" y="942"/>
                  </a:lnTo>
                  <a:lnTo>
                    <a:pt x="6591" y="1005"/>
                  </a:lnTo>
                  <a:lnTo>
                    <a:pt x="6361" y="1214"/>
                  </a:lnTo>
                  <a:lnTo>
                    <a:pt x="6256" y="1214"/>
                  </a:lnTo>
                  <a:lnTo>
                    <a:pt x="6173" y="1319"/>
                  </a:lnTo>
                  <a:lnTo>
                    <a:pt x="6110" y="1465"/>
                  </a:lnTo>
                  <a:lnTo>
                    <a:pt x="5838" y="1465"/>
                  </a:lnTo>
                  <a:lnTo>
                    <a:pt x="5733" y="1549"/>
                  </a:lnTo>
                  <a:lnTo>
                    <a:pt x="5775" y="1695"/>
                  </a:lnTo>
                  <a:lnTo>
                    <a:pt x="5859" y="1842"/>
                  </a:lnTo>
                  <a:lnTo>
                    <a:pt x="5838" y="1967"/>
                  </a:lnTo>
                  <a:lnTo>
                    <a:pt x="5691" y="1967"/>
                  </a:lnTo>
                  <a:lnTo>
                    <a:pt x="5357" y="1905"/>
                  </a:lnTo>
                  <a:lnTo>
                    <a:pt x="5064" y="1967"/>
                  </a:lnTo>
                  <a:lnTo>
                    <a:pt x="4708" y="2072"/>
                  </a:lnTo>
                  <a:lnTo>
                    <a:pt x="4520" y="2072"/>
                  </a:lnTo>
                  <a:lnTo>
                    <a:pt x="4185" y="1967"/>
                  </a:lnTo>
                  <a:lnTo>
                    <a:pt x="4059" y="1967"/>
                  </a:lnTo>
                  <a:lnTo>
                    <a:pt x="3766" y="1842"/>
                  </a:lnTo>
                  <a:lnTo>
                    <a:pt x="3662" y="1737"/>
                  </a:lnTo>
                  <a:lnTo>
                    <a:pt x="3641" y="1591"/>
                  </a:lnTo>
                  <a:lnTo>
                    <a:pt x="3557" y="1591"/>
                  </a:lnTo>
                  <a:lnTo>
                    <a:pt x="3432" y="1528"/>
                  </a:lnTo>
                  <a:lnTo>
                    <a:pt x="3264" y="1570"/>
                  </a:lnTo>
                  <a:lnTo>
                    <a:pt x="3181" y="1528"/>
                  </a:lnTo>
                  <a:lnTo>
                    <a:pt x="3055" y="1528"/>
                  </a:lnTo>
                  <a:lnTo>
                    <a:pt x="2929" y="1423"/>
                  </a:lnTo>
                  <a:lnTo>
                    <a:pt x="2846" y="1381"/>
                  </a:lnTo>
                  <a:lnTo>
                    <a:pt x="2804" y="1340"/>
                  </a:lnTo>
                  <a:lnTo>
                    <a:pt x="2825" y="1214"/>
                  </a:lnTo>
                  <a:lnTo>
                    <a:pt x="2825" y="1068"/>
                  </a:lnTo>
                  <a:lnTo>
                    <a:pt x="2741" y="942"/>
                  </a:lnTo>
                  <a:lnTo>
                    <a:pt x="2741" y="921"/>
                  </a:lnTo>
                  <a:lnTo>
                    <a:pt x="2699" y="942"/>
                  </a:lnTo>
                  <a:lnTo>
                    <a:pt x="2595" y="921"/>
                  </a:lnTo>
                  <a:lnTo>
                    <a:pt x="2553" y="858"/>
                  </a:lnTo>
                  <a:lnTo>
                    <a:pt x="2448" y="817"/>
                  </a:lnTo>
                  <a:lnTo>
                    <a:pt x="2281" y="607"/>
                  </a:lnTo>
                  <a:lnTo>
                    <a:pt x="2448" y="482"/>
                  </a:lnTo>
                  <a:lnTo>
                    <a:pt x="2323" y="398"/>
                  </a:lnTo>
                  <a:lnTo>
                    <a:pt x="2302" y="335"/>
                  </a:lnTo>
                  <a:lnTo>
                    <a:pt x="2344" y="293"/>
                  </a:lnTo>
                  <a:lnTo>
                    <a:pt x="2281" y="210"/>
                  </a:lnTo>
                  <a:lnTo>
                    <a:pt x="2218" y="105"/>
                  </a:lnTo>
                  <a:lnTo>
                    <a:pt x="2176" y="105"/>
                  </a:lnTo>
                  <a:lnTo>
                    <a:pt x="2176" y="84"/>
                  </a:lnTo>
                  <a:lnTo>
                    <a:pt x="2113" y="84"/>
                  </a:lnTo>
                  <a:lnTo>
                    <a:pt x="1988" y="168"/>
                  </a:lnTo>
                  <a:lnTo>
                    <a:pt x="1904" y="168"/>
                  </a:lnTo>
                  <a:lnTo>
                    <a:pt x="1862" y="273"/>
                  </a:lnTo>
                  <a:lnTo>
                    <a:pt x="1779" y="293"/>
                  </a:lnTo>
                  <a:lnTo>
                    <a:pt x="1674" y="419"/>
                  </a:lnTo>
                  <a:lnTo>
                    <a:pt x="1611" y="440"/>
                  </a:lnTo>
                  <a:lnTo>
                    <a:pt x="1569" y="503"/>
                  </a:lnTo>
                  <a:lnTo>
                    <a:pt x="1569" y="545"/>
                  </a:lnTo>
                  <a:lnTo>
                    <a:pt x="1465" y="607"/>
                  </a:lnTo>
                  <a:lnTo>
                    <a:pt x="1381" y="586"/>
                  </a:lnTo>
                  <a:lnTo>
                    <a:pt x="1256" y="607"/>
                  </a:lnTo>
                  <a:lnTo>
                    <a:pt x="1235" y="691"/>
                  </a:lnTo>
                  <a:lnTo>
                    <a:pt x="1046" y="607"/>
                  </a:lnTo>
                  <a:lnTo>
                    <a:pt x="921" y="607"/>
                  </a:lnTo>
                  <a:lnTo>
                    <a:pt x="753" y="524"/>
                  </a:lnTo>
                  <a:lnTo>
                    <a:pt x="732" y="398"/>
                  </a:lnTo>
                  <a:lnTo>
                    <a:pt x="460" y="273"/>
                  </a:lnTo>
                  <a:lnTo>
                    <a:pt x="502" y="189"/>
                  </a:lnTo>
                  <a:lnTo>
                    <a:pt x="440" y="84"/>
                  </a:lnTo>
                  <a:lnTo>
                    <a:pt x="356" y="84"/>
                  </a:lnTo>
                  <a:lnTo>
                    <a:pt x="29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82"/>
            <p:cNvSpPr/>
            <p:nvPr/>
          </p:nvSpPr>
          <p:spPr>
            <a:xfrm>
              <a:off x="4026636" y="2853369"/>
              <a:ext cx="24672" cy="20004"/>
            </a:xfrm>
            <a:custGeom>
              <a:avLst/>
              <a:gdLst/>
              <a:ahLst/>
              <a:cxnLst/>
              <a:rect l="l" t="t" r="r" b="b"/>
              <a:pathLst>
                <a:path w="2072" h="1759" extrusionOk="0">
                  <a:moveTo>
                    <a:pt x="419" y="1"/>
                  </a:moveTo>
                  <a:lnTo>
                    <a:pt x="168" y="64"/>
                  </a:lnTo>
                  <a:lnTo>
                    <a:pt x="0" y="105"/>
                  </a:lnTo>
                  <a:lnTo>
                    <a:pt x="84" y="210"/>
                  </a:lnTo>
                  <a:lnTo>
                    <a:pt x="84" y="294"/>
                  </a:lnTo>
                  <a:lnTo>
                    <a:pt x="189" y="315"/>
                  </a:lnTo>
                  <a:lnTo>
                    <a:pt x="272" y="419"/>
                  </a:lnTo>
                  <a:lnTo>
                    <a:pt x="209" y="608"/>
                  </a:lnTo>
                  <a:lnTo>
                    <a:pt x="251" y="838"/>
                  </a:lnTo>
                  <a:lnTo>
                    <a:pt x="398" y="942"/>
                  </a:lnTo>
                  <a:lnTo>
                    <a:pt x="691" y="942"/>
                  </a:lnTo>
                  <a:lnTo>
                    <a:pt x="795" y="1026"/>
                  </a:lnTo>
                  <a:lnTo>
                    <a:pt x="837" y="1110"/>
                  </a:lnTo>
                  <a:lnTo>
                    <a:pt x="921" y="1110"/>
                  </a:lnTo>
                  <a:lnTo>
                    <a:pt x="1026" y="1047"/>
                  </a:lnTo>
                  <a:lnTo>
                    <a:pt x="1193" y="1172"/>
                  </a:lnTo>
                  <a:lnTo>
                    <a:pt x="1235" y="1131"/>
                  </a:lnTo>
                  <a:lnTo>
                    <a:pt x="1339" y="1131"/>
                  </a:lnTo>
                  <a:lnTo>
                    <a:pt x="1423" y="1319"/>
                  </a:lnTo>
                  <a:lnTo>
                    <a:pt x="1570" y="1361"/>
                  </a:lnTo>
                  <a:lnTo>
                    <a:pt x="1842" y="1758"/>
                  </a:lnTo>
                  <a:lnTo>
                    <a:pt x="1967" y="1737"/>
                  </a:lnTo>
                  <a:lnTo>
                    <a:pt x="1967" y="1591"/>
                  </a:lnTo>
                  <a:lnTo>
                    <a:pt x="1988" y="1549"/>
                  </a:lnTo>
                  <a:lnTo>
                    <a:pt x="1925" y="1382"/>
                  </a:lnTo>
                  <a:lnTo>
                    <a:pt x="2072" y="1361"/>
                  </a:lnTo>
                  <a:lnTo>
                    <a:pt x="1946" y="1235"/>
                  </a:lnTo>
                  <a:lnTo>
                    <a:pt x="1758" y="1235"/>
                  </a:lnTo>
                  <a:lnTo>
                    <a:pt x="1507" y="1110"/>
                  </a:lnTo>
                  <a:lnTo>
                    <a:pt x="1423" y="921"/>
                  </a:lnTo>
                  <a:lnTo>
                    <a:pt x="1507" y="838"/>
                  </a:lnTo>
                  <a:lnTo>
                    <a:pt x="1507" y="712"/>
                  </a:lnTo>
                  <a:lnTo>
                    <a:pt x="1256" y="524"/>
                  </a:lnTo>
                  <a:lnTo>
                    <a:pt x="1256" y="419"/>
                  </a:lnTo>
                  <a:lnTo>
                    <a:pt x="1298" y="294"/>
                  </a:lnTo>
                  <a:lnTo>
                    <a:pt x="1193" y="168"/>
                  </a:lnTo>
                  <a:lnTo>
                    <a:pt x="984" y="126"/>
                  </a:lnTo>
                  <a:lnTo>
                    <a:pt x="83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82"/>
            <p:cNvSpPr/>
            <p:nvPr/>
          </p:nvSpPr>
          <p:spPr>
            <a:xfrm>
              <a:off x="3915766" y="2848615"/>
              <a:ext cx="124088" cy="48788"/>
            </a:xfrm>
            <a:custGeom>
              <a:avLst/>
              <a:gdLst/>
              <a:ahLst/>
              <a:cxnLst/>
              <a:rect l="l" t="t" r="r" b="b"/>
              <a:pathLst>
                <a:path w="10421" h="4290" extrusionOk="0">
                  <a:moveTo>
                    <a:pt x="4708" y="0"/>
                  </a:moveTo>
                  <a:lnTo>
                    <a:pt x="4562" y="63"/>
                  </a:lnTo>
                  <a:lnTo>
                    <a:pt x="4373" y="63"/>
                  </a:lnTo>
                  <a:lnTo>
                    <a:pt x="4290" y="21"/>
                  </a:lnTo>
                  <a:lnTo>
                    <a:pt x="4185" y="63"/>
                  </a:lnTo>
                  <a:lnTo>
                    <a:pt x="3913" y="63"/>
                  </a:lnTo>
                  <a:lnTo>
                    <a:pt x="3766" y="84"/>
                  </a:lnTo>
                  <a:lnTo>
                    <a:pt x="3494" y="189"/>
                  </a:lnTo>
                  <a:lnTo>
                    <a:pt x="3390" y="210"/>
                  </a:lnTo>
                  <a:lnTo>
                    <a:pt x="3181" y="230"/>
                  </a:lnTo>
                  <a:lnTo>
                    <a:pt x="3097" y="335"/>
                  </a:lnTo>
                  <a:lnTo>
                    <a:pt x="2992" y="377"/>
                  </a:lnTo>
                  <a:lnTo>
                    <a:pt x="2909" y="440"/>
                  </a:lnTo>
                  <a:lnTo>
                    <a:pt x="2867" y="502"/>
                  </a:lnTo>
                  <a:lnTo>
                    <a:pt x="2804" y="628"/>
                  </a:lnTo>
                  <a:lnTo>
                    <a:pt x="2762" y="649"/>
                  </a:lnTo>
                  <a:lnTo>
                    <a:pt x="2762" y="733"/>
                  </a:lnTo>
                  <a:lnTo>
                    <a:pt x="2553" y="733"/>
                  </a:lnTo>
                  <a:lnTo>
                    <a:pt x="2239" y="628"/>
                  </a:lnTo>
                  <a:lnTo>
                    <a:pt x="2155" y="628"/>
                  </a:lnTo>
                  <a:lnTo>
                    <a:pt x="2072" y="691"/>
                  </a:lnTo>
                  <a:lnTo>
                    <a:pt x="1946" y="649"/>
                  </a:lnTo>
                  <a:lnTo>
                    <a:pt x="1779" y="691"/>
                  </a:lnTo>
                  <a:lnTo>
                    <a:pt x="1674" y="649"/>
                  </a:lnTo>
                  <a:lnTo>
                    <a:pt x="1549" y="712"/>
                  </a:lnTo>
                  <a:lnTo>
                    <a:pt x="1528" y="795"/>
                  </a:lnTo>
                  <a:lnTo>
                    <a:pt x="1632" y="942"/>
                  </a:lnTo>
                  <a:lnTo>
                    <a:pt x="1779" y="963"/>
                  </a:lnTo>
                  <a:lnTo>
                    <a:pt x="1925" y="963"/>
                  </a:lnTo>
                  <a:lnTo>
                    <a:pt x="1883" y="1046"/>
                  </a:lnTo>
                  <a:lnTo>
                    <a:pt x="1653" y="1046"/>
                  </a:lnTo>
                  <a:lnTo>
                    <a:pt x="1444" y="1109"/>
                  </a:lnTo>
                  <a:lnTo>
                    <a:pt x="1402" y="1214"/>
                  </a:lnTo>
                  <a:lnTo>
                    <a:pt x="1423" y="1256"/>
                  </a:lnTo>
                  <a:lnTo>
                    <a:pt x="1528" y="1235"/>
                  </a:lnTo>
                  <a:lnTo>
                    <a:pt x="1570" y="1277"/>
                  </a:lnTo>
                  <a:lnTo>
                    <a:pt x="1507" y="1318"/>
                  </a:lnTo>
                  <a:lnTo>
                    <a:pt x="1214" y="1339"/>
                  </a:lnTo>
                  <a:lnTo>
                    <a:pt x="1109" y="1256"/>
                  </a:lnTo>
                  <a:lnTo>
                    <a:pt x="984" y="1339"/>
                  </a:lnTo>
                  <a:lnTo>
                    <a:pt x="900" y="1235"/>
                  </a:lnTo>
                  <a:lnTo>
                    <a:pt x="837" y="1235"/>
                  </a:lnTo>
                  <a:lnTo>
                    <a:pt x="733" y="1339"/>
                  </a:lnTo>
                  <a:lnTo>
                    <a:pt x="628" y="1339"/>
                  </a:lnTo>
                  <a:lnTo>
                    <a:pt x="502" y="1235"/>
                  </a:lnTo>
                  <a:lnTo>
                    <a:pt x="377" y="1235"/>
                  </a:lnTo>
                  <a:lnTo>
                    <a:pt x="105" y="1444"/>
                  </a:lnTo>
                  <a:lnTo>
                    <a:pt x="63" y="1549"/>
                  </a:lnTo>
                  <a:lnTo>
                    <a:pt x="0" y="1653"/>
                  </a:lnTo>
                  <a:lnTo>
                    <a:pt x="63" y="1695"/>
                  </a:lnTo>
                  <a:lnTo>
                    <a:pt x="63" y="1842"/>
                  </a:lnTo>
                  <a:lnTo>
                    <a:pt x="0" y="1883"/>
                  </a:lnTo>
                  <a:lnTo>
                    <a:pt x="63" y="1946"/>
                  </a:lnTo>
                  <a:lnTo>
                    <a:pt x="209" y="1883"/>
                  </a:lnTo>
                  <a:lnTo>
                    <a:pt x="251" y="1904"/>
                  </a:lnTo>
                  <a:lnTo>
                    <a:pt x="377" y="1883"/>
                  </a:lnTo>
                  <a:lnTo>
                    <a:pt x="502" y="1883"/>
                  </a:lnTo>
                  <a:lnTo>
                    <a:pt x="377" y="2009"/>
                  </a:lnTo>
                  <a:lnTo>
                    <a:pt x="398" y="2093"/>
                  </a:lnTo>
                  <a:lnTo>
                    <a:pt x="461" y="2197"/>
                  </a:lnTo>
                  <a:lnTo>
                    <a:pt x="461" y="2281"/>
                  </a:lnTo>
                  <a:lnTo>
                    <a:pt x="419" y="2302"/>
                  </a:lnTo>
                  <a:lnTo>
                    <a:pt x="481" y="2323"/>
                  </a:lnTo>
                  <a:lnTo>
                    <a:pt x="586" y="2281"/>
                  </a:lnTo>
                  <a:lnTo>
                    <a:pt x="586" y="2323"/>
                  </a:lnTo>
                  <a:lnTo>
                    <a:pt x="502" y="2406"/>
                  </a:lnTo>
                  <a:lnTo>
                    <a:pt x="377" y="2490"/>
                  </a:lnTo>
                  <a:lnTo>
                    <a:pt x="419" y="2532"/>
                  </a:lnTo>
                  <a:lnTo>
                    <a:pt x="502" y="2532"/>
                  </a:lnTo>
                  <a:lnTo>
                    <a:pt x="419" y="2595"/>
                  </a:lnTo>
                  <a:lnTo>
                    <a:pt x="377" y="2699"/>
                  </a:lnTo>
                  <a:lnTo>
                    <a:pt x="293" y="2699"/>
                  </a:lnTo>
                  <a:lnTo>
                    <a:pt x="251" y="2532"/>
                  </a:lnTo>
                  <a:lnTo>
                    <a:pt x="189" y="2511"/>
                  </a:lnTo>
                  <a:lnTo>
                    <a:pt x="189" y="2616"/>
                  </a:lnTo>
                  <a:lnTo>
                    <a:pt x="209" y="2720"/>
                  </a:lnTo>
                  <a:lnTo>
                    <a:pt x="168" y="2783"/>
                  </a:lnTo>
                  <a:lnTo>
                    <a:pt x="189" y="2846"/>
                  </a:lnTo>
                  <a:lnTo>
                    <a:pt x="293" y="2930"/>
                  </a:lnTo>
                  <a:lnTo>
                    <a:pt x="293" y="2888"/>
                  </a:lnTo>
                  <a:lnTo>
                    <a:pt x="419" y="2950"/>
                  </a:lnTo>
                  <a:lnTo>
                    <a:pt x="502" y="2950"/>
                  </a:lnTo>
                  <a:lnTo>
                    <a:pt x="628" y="3034"/>
                  </a:lnTo>
                  <a:lnTo>
                    <a:pt x="670" y="3160"/>
                  </a:lnTo>
                  <a:lnTo>
                    <a:pt x="586" y="3243"/>
                  </a:lnTo>
                  <a:lnTo>
                    <a:pt x="670" y="3327"/>
                  </a:lnTo>
                  <a:lnTo>
                    <a:pt x="670" y="3411"/>
                  </a:lnTo>
                  <a:lnTo>
                    <a:pt x="733" y="3411"/>
                  </a:lnTo>
                  <a:lnTo>
                    <a:pt x="879" y="3536"/>
                  </a:lnTo>
                  <a:lnTo>
                    <a:pt x="816" y="3641"/>
                  </a:lnTo>
                  <a:lnTo>
                    <a:pt x="733" y="3620"/>
                  </a:lnTo>
                  <a:lnTo>
                    <a:pt x="712" y="3662"/>
                  </a:lnTo>
                  <a:lnTo>
                    <a:pt x="795" y="3683"/>
                  </a:lnTo>
                  <a:lnTo>
                    <a:pt x="942" y="3662"/>
                  </a:lnTo>
                  <a:lnTo>
                    <a:pt x="1214" y="3662"/>
                  </a:lnTo>
                  <a:lnTo>
                    <a:pt x="1193" y="3725"/>
                  </a:lnTo>
                  <a:lnTo>
                    <a:pt x="1130" y="3767"/>
                  </a:lnTo>
                  <a:lnTo>
                    <a:pt x="1005" y="3829"/>
                  </a:lnTo>
                  <a:lnTo>
                    <a:pt x="816" y="3829"/>
                  </a:lnTo>
                  <a:lnTo>
                    <a:pt x="774" y="3871"/>
                  </a:lnTo>
                  <a:lnTo>
                    <a:pt x="837" y="3892"/>
                  </a:lnTo>
                  <a:lnTo>
                    <a:pt x="942" y="3871"/>
                  </a:lnTo>
                  <a:lnTo>
                    <a:pt x="1088" y="3871"/>
                  </a:lnTo>
                  <a:lnTo>
                    <a:pt x="1130" y="3829"/>
                  </a:lnTo>
                  <a:lnTo>
                    <a:pt x="1130" y="3934"/>
                  </a:lnTo>
                  <a:lnTo>
                    <a:pt x="1151" y="3955"/>
                  </a:lnTo>
                  <a:lnTo>
                    <a:pt x="1235" y="3871"/>
                  </a:lnTo>
                  <a:lnTo>
                    <a:pt x="1318" y="3767"/>
                  </a:lnTo>
                  <a:lnTo>
                    <a:pt x="1402" y="3767"/>
                  </a:lnTo>
                  <a:lnTo>
                    <a:pt x="1444" y="3829"/>
                  </a:lnTo>
                  <a:lnTo>
                    <a:pt x="1528" y="3829"/>
                  </a:lnTo>
                  <a:lnTo>
                    <a:pt x="1632" y="3892"/>
                  </a:lnTo>
                  <a:lnTo>
                    <a:pt x="1674" y="3829"/>
                  </a:lnTo>
                  <a:lnTo>
                    <a:pt x="1758" y="3850"/>
                  </a:lnTo>
                  <a:lnTo>
                    <a:pt x="1758" y="3892"/>
                  </a:lnTo>
                  <a:lnTo>
                    <a:pt x="1716" y="3934"/>
                  </a:lnTo>
                  <a:lnTo>
                    <a:pt x="1758" y="3997"/>
                  </a:lnTo>
                  <a:lnTo>
                    <a:pt x="1779" y="4080"/>
                  </a:lnTo>
                  <a:lnTo>
                    <a:pt x="1883" y="4185"/>
                  </a:lnTo>
                  <a:lnTo>
                    <a:pt x="1946" y="4164"/>
                  </a:lnTo>
                  <a:lnTo>
                    <a:pt x="2072" y="4206"/>
                  </a:lnTo>
                  <a:lnTo>
                    <a:pt x="2197" y="4185"/>
                  </a:lnTo>
                  <a:lnTo>
                    <a:pt x="2281" y="4143"/>
                  </a:lnTo>
                  <a:lnTo>
                    <a:pt x="2386" y="4143"/>
                  </a:lnTo>
                  <a:lnTo>
                    <a:pt x="2469" y="4080"/>
                  </a:lnTo>
                  <a:lnTo>
                    <a:pt x="2574" y="4143"/>
                  </a:lnTo>
                  <a:lnTo>
                    <a:pt x="2616" y="4080"/>
                  </a:lnTo>
                  <a:lnTo>
                    <a:pt x="2616" y="3955"/>
                  </a:lnTo>
                  <a:lnTo>
                    <a:pt x="2658" y="3871"/>
                  </a:lnTo>
                  <a:lnTo>
                    <a:pt x="2616" y="3767"/>
                  </a:lnTo>
                  <a:lnTo>
                    <a:pt x="2867" y="3746"/>
                  </a:lnTo>
                  <a:lnTo>
                    <a:pt x="3076" y="3746"/>
                  </a:lnTo>
                  <a:lnTo>
                    <a:pt x="3348" y="3892"/>
                  </a:lnTo>
                  <a:lnTo>
                    <a:pt x="3453" y="3892"/>
                  </a:lnTo>
                  <a:lnTo>
                    <a:pt x="3641" y="4143"/>
                  </a:lnTo>
                  <a:lnTo>
                    <a:pt x="3808" y="4248"/>
                  </a:lnTo>
                  <a:lnTo>
                    <a:pt x="4331" y="4185"/>
                  </a:lnTo>
                  <a:lnTo>
                    <a:pt x="4478" y="4101"/>
                  </a:lnTo>
                  <a:lnTo>
                    <a:pt x="4541" y="4101"/>
                  </a:lnTo>
                  <a:lnTo>
                    <a:pt x="4562" y="4143"/>
                  </a:lnTo>
                  <a:lnTo>
                    <a:pt x="4603" y="4080"/>
                  </a:lnTo>
                  <a:lnTo>
                    <a:pt x="4645" y="3976"/>
                  </a:lnTo>
                  <a:lnTo>
                    <a:pt x="4896" y="3725"/>
                  </a:lnTo>
                  <a:lnTo>
                    <a:pt x="4959" y="3683"/>
                  </a:lnTo>
                  <a:lnTo>
                    <a:pt x="5189" y="3767"/>
                  </a:lnTo>
                  <a:lnTo>
                    <a:pt x="5336" y="3850"/>
                  </a:lnTo>
                  <a:lnTo>
                    <a:pt x="5524" y="3787"/>
                  </a:lnTo>
                  <a:lnTo>
                    <a:pt x="5524" y="3746"/>
                  </a:lnTo>
                  <a:lnTo>
                    <a:pt x="5650" y="3662"/>
                  </a:lnTo>
                  <a:lnTo>
                    <a:pt x="5754" y="3683"/>
                  </a:lnTo>
                  <a:lnTo>
                    <a:pt x="5754" y="3767"/>
                  </a:lnTo>
                  <a:lnTo>
                    <a:pt x="5691" y="3934"/>
                  </a:lnTo>
                  <a:lnTo>
                    <a:pt x="5545" y="3997"/>
                  </a:lnTo>
                  <a:lnTo>
                    <a:pt x="5587" y="4059"/>
                  </a:lnTo>
                  <a:lnTo>
                    <a:pt x="5691" y="4185"/>
                  </a:lnTo>
                  <a:lnTo>
                    <a:pt x="5650" y="4269"/>
                  </a:lnTo>
                  <a:lnTo>
                    <a:pt x="5754" y="4290"/>
                  </a:lnTo>
                  <a:lnTo>
                    <a:pt x="5901" y="4269"/>
                  </a:lnTo>
                  <a:lnTo>
                    <a:pt x="6005" y="4206"/>
                  </a:lnTo>
                  <a:lnTo>
                    <a:pt x="5963" y="4080"/>
                  </a:lnTo>
                  <a:lnTo>
                    <a:pt x="6047" y="4059"/>
                  </a:lnTo>
                  <a:lnTo>
                    <a:pt x="6047" y="3829"/>
                  </a:lnTo>
                  <a:lnTo>
                    <a:pt x="6110" y="3746"/>
                  </a:lnTo>
                  <a:lnTo>
                    <a:pt x="6256" y="3787"/>
                  </a:lnTo>
                  <a:lnTo>
                    <a:pt x="6361" y="3829"/>
                  </a:lnTo>
                  <a:lnTo>
                    <a:pt x="6654" y="3683"/>
                  </a:lnTo>
                  <a:lnTo>
                    <a:pt x="6696" y="3683"/>
                  </a:lnTo>
                  <a:lnTo>
                    <a:pt x="6780" y="3641"/>
                  </a:lnTo>
                  <a:lnTo>
                    <a:pt x="7093" y="3620"/>
                  </a:lnTo>
                  <a:lnTo>
                    <a:pt x="7198" y="3641"/>
                  </a:lnTo>
                  <a:lnTo>
                    <a:pt x="7261" y="3683"/>
                  </a:lnTo>
                  <a:lnTo>
                    <a:pt x="7428" y="3746"/>
                  </a:lnTo>
                  <a:lnTo>
                    <a:pt x="7700" y="3746"/>
                  </a:lnTo>
                  <a:lnTo>
                    <a:pt x="7721" y="3683"/>
                  </a:lnTo>
                  <a:lnTo>
                    <a:pt x="7888" y="3641"/>
                  </a:lnTo>
                  <a:lnTo>
                    <a:pt x="7951" y="3557"/>
                  </a:lnTo>
                  <a:lnTo>
                    <a:pt x="8160" y="3474"/>
                  </a:lnTo>
                  <a:lnTo>
                    <a:pt x="8307" y="3474"/>
                  </a:lnTo>
                  <a:lnTo>
                    <a:pt x="8432" y="3453"/>
                  </a:lnTo>
                  <a:lnTo>
                    <a:pt x="8725" y="3474"/>
                  </a:lnTo>
                  <a:lnTo>
                    <a:pt x="8956" y="3411"/>
                  </a:lnTo>
                  <a:lnTo>
                    <a:pt x="9102" y="3411"/>
                  </a:lnTo>
                  <a:lnTo>
                    <a:pt x="9165" y="3432"/>
                  </a:lnTo>
                  <a:lnTo>
                    <a:pt x="9311" y="3306"/>
                  </a:lnTo>
                  <a:lnTo>
                    <a:pt x="9458" y="3306"/>
                  </a:lnTo>
                  <a:lnTo>
                    <a:pt x="9500" y="3264"/>
                  </a:lnTo>
                  <a:lnTo>
                    <a:pt x="9730" y="3264"/>
                  </a:lnTo>
                  <a:lnTo>
                    <a:pt x="9939" y="3327"/>
                  </a:lnTo>
                  <a:lnTo>
                    <a:pt x="10085" y="3264"/>
                  </a:lnTo>
                  <a:lnTo>
                    <a:pt x="10148" y="3327"/>
                  </a:lnTo>
                  <a:lnTo>
                    <a:pt x="10148" y="3432"/>
                  </a:lnTo>
                  <a:lnTo>
                    <a:pt x="10253" y="3474"/>
                  </a:lnTo>
                  <a:lnTo>
                    <a:pt x="10399" y="3453"/>
                  </a:lnTo>
                  <a:lnTo>
                    <a:pt x="10420" y="3348"/>
                  </a:lnTo>
                  <a:lnTo>
                    <a:pt x="10357" y="3223"/>
                  </a:lnTo>
                  <a:lnTo>
                    <a:pt x="10232" y="2992"/>
                  </a:lnTo>
                  <a:lnTo>
                    <a:pt x="10085" y="2930"/>
                  </a:lnTo>
                  <a:lnTo>
                    <a:pt x="10106" y="2846"/>
                  </a:lnTo>
                  <a:lnTo>
                    <a:pt x="10085" y="2699"/>
                  </a:lnTo>
                  <a:lnTo>
                    <a:pt x="10148" y="2511"/>
                  </a:lnTo>
                  <a:lnTo>
                    <a:pt x="10127" y="2469"/>
                  </a:lnTo>
                  <a:lnTo>
                    <a:pt x="10002" y="2427"/>
                  </a:lnTo>
                  <a:lnTo>
                    <a:pt x="10002" y="2281"/>
                  </a:lnTo>
                  <a:lnTo>
                    <a:pt x="10002" y="2176"/>
                  </a:lnTo>
                  <a:lnTo>
                    <a:pt x="9939" y="1967"/>
                  </a:lnTo>
                  <a:lnTo>
                    <a:pt x="9897" y="1842"/>
                  </a:lnTo>
                  <a:lnTo>
                    <a:pt x="9897" y="1779"/>
                  </a:lnTo>
                  <a:lnTo>
                    <a:pt x="10044" y="1779"/>
                  </a:lnTo>
                  <a:lnTo>
                    <a:pt x="10106" y="1632"/>
                  </a:lnTo>
                  <a:lnTo>
                    <a:pt x="10148" y="1570"/>
                  </a:lnTo>
                  <a:lnTo>
                    <a:pt x="10148" y="1528"/>
                  </a:lnTo>
                  <a:lnTo>
                    <a:pt x="10106" y="1444"/>
                  </a:lnTo>
                  <a:lnTo>
                    <a:pt x="10002" y="1360"/>
                  </a:lnTo>
                  <a:lnTo>
                    <a:pt x="9709" y="1360"/>
                  </a:lnTo>
                  <a:lnTo>
                    <a:pt x="9562" y="1256"/>
                  </a:lnTo>
                  <a:lnTo>
                    <a:pt x="9520" y="1026"/>
                  </a:lnTo>
                  <a:lnTo>
                    <a:pt x="9583" y="837"/>
                  </a:lnTo>
                  <a:lnTo>
                    <a:pt x="9500" y="733"/>
                  </a:lnTo>
                  <a:lnTo>
                    <a:pt x="9395" y="712"/>
                  </a:lnTo>
                  <a:lnTo>
                    <a:pt x="9395" y="628"/>
                  </a:lnTo>
                  <a:lnTo>
                    <a:pt x="9290" y="523"/>
                  </a:lnTo>
                  <a:lnTo>
                    <a:pt x="9186" y="502"/>
                  </a:lnTo>
                  <a:lnTo>
                    <a:pt x="8956" y="293"/>
                  </a:lnTo>
                  <a:lnTo>
                    <a:pt x="8851" y="272"/>
                  </a:lnTo>
                  <a:lnTo>
                    <a:pt x="8767" y="335"/>
                  </a:lnTo>
                  <a:lnTo>
                    <a:pt x="8725" y="335"/>
                  </a:lnTo>
                  <a:lnTo>
                    <a:pt x="8558" y="293"/>
                  </a:lnTo>
                  <a:lnTo>
                    <a:pt x="8516" y="377"/>
                  </a:lnTo>
                  <a:lnTo>
                    <a:pt x="8432" y="335"/>
                  </a:lnTo>
                  <a:lnTo>
                    <a:pt x="8412" y="230"/>
                  </a:lnTo>
                  <a:lnTo>
                    <a:pt x="8349" y="230"/>
                  </a:lnTo>
                  <a:lnTo>
                    <a:pt x="8328" y="272"/>
                  </a:lnTo>
                  <a:lnTo>
                    <a:pt x="8244" y="419"/>
                  </a:lnTo>
                  <a:lnTo>
                    <a:pt x="8098" y="502"/>
                  </a:lnTo>
                  <a:lnTo>
                    <a:pt x="7909" y="607"/>
                  </a:lnTo>
                  <a:lnTo>
                    <a:pt x="7888" y="691"/>
                  </a:lnTo>
                  <a:lnTo>
                    <a:pt x="7700" y="712"/>
                  </a:lnTo>
                  <a:lnTo>
                    <a:pt x="7616" y="754"/>
                  </a:lnTo>
                  <a:lnTo>
                    <a:pt x="7386" y="712"/>
                  </a:lnTo>
                  <a:lnTo>
                    <a:pt x="7324" y="649"/>
                  </a:lnTo>
                  <a:lnTo>
                    <a:pt x="7219" y="649"/>
                  </a:lnTo>
                  <a:lnTo>
                    <a:pt x="7198" y="628"/>
                  </a:lnTo>
                  <a:lnTo>
                    <a:pt x="7093" y="691"/>
                  </a:lnTo>
                  <a:lnTo>
                    <a:pt x="6884" y="691"/>
                  </a:lnTo>
                  <a:lnTo>
                    <a:pt x="6633" y="795"/>
                  </a:lnTo>
                  <a:lnTo>
                    <a:pt x="6445" y="754"/>
                  </a:lnTo>
                  <a:lnTo>
                    <a:pt x="6319" y="649"/>
                  </a:lnTo>
                  <a:lnTo>
                    <a:pt x="6235" y="712"/>
                  </a:lnTo>
                  <a:lnTo>
                    <a:pt x="6026" y="607"/>
                  </a:lnTo>
                  <a:lnTo>
                    <a:pt x="5901" y="586"/>
                  </a:lnTo>
                  <a:lnTo>
                    <a:pt x="5712" y="440"/>
                  </a:lnTo>
                  <a:lnTo>
                    <a:pt x="5629" y="440"/>
                  </a:lnTo>
                  <a:lnTo>
                    <a:pt x="5587" y="523"/>
                  </a:lnTo>
                  <a:lnTo>
                    <a:pt x="5503" y="502"/>
                  </a:lnTo>
                  <a:lnTo>
                    <a:pt x="5399" y="377"/>
                  </a:lnTo>
                  <a:lnTo>
                    <a:pt x="5378" y="210"/>
                  </a:lnTo>
                  <a:lnTo>
                    <a:pt x="5273" y="126"/>
                  </a:lnTo>
                  <a:lnTo>
                    <a:pt x="5210" y="168"/>
                  </a:lnTo>
                  <a:lnTo>
                    <a:pt x="5085" y="293"/>
                  </a:lnTo>
                  <a:lnTo>
                    <a:pt x="5022" y="272"/>
                  </a:lnTo>
                  <a:lnTo>
                    <a:pt x="4980" y="314"/>
                  </a:lnTo>
                  <a:lnTo>
                    <a:pt x="4771" y="105"/>
                  </a:lnTo>
                  <a:lnTo>
                    <a:pt x="475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82"/>
            <p:cNvSpPr/>
            <p:nvPr/>
          </p:nvSpPr>
          <p:spPr>
            <a:xfrm>
              <a:off x="3914265" y="2848854"/>
              <a:ext cx="18945" cy="15956"/>
            </a:xfrm>
            <a:custGeom>
              <a:avLst/>
              <a:gdLst/>
              <a:ahLst/>
              <a:cxnLst/>
              <a:rect l="l" t="t" r="r" b="b"/>
              <a:pathLst>
                <a:path w="1591" h="1403" extrusionOk="0">
                  <a:moveTo>
                    <a:pt x="503" y="0"/>
                  </a:moveTo>
                  <a:lnTo>
                    <a:pt x="419" y="84"/>
                  </a:lnTo>
                  <a:lnTo>
                    <a:pt x="335" y="84"/>
                  </a:lnTo>
                  <a:lnTo>
                    <a:pt x="231" y="189"/>
                  </a:lnTo>
                  <a:lnTo>
                    <a:pt x="210" y="356"/>
                  </a:lnTo>
                  <a:lnTo>
                    <a:pt x="335" y="398"/>
                  </a:lnTo>
                  <a:lnTo>
                    <a:pt x="335" y="523"/>
                  </a:lnTo>
                  <a:lnTo>
                    <a:pt x="189" y="628"/>
                  </a:lnTo>
                  <a:lnTo>
                    <a:pt x="210" y="733"/>
                  </a:lnTo>
                  <a:lnTo>
                    <a:pt x="126" y="879"/>
                  </a:lnTo>
                  <a:lnTo>
                    <a:pt x="1" y="921"/>
                  </a:lnTo>
                  <a:lnTo>
                    <a:pt x="22" y="921"/>
                  </a:lnTo>
                  <a:lnTo>
                    <a:pt x="84" y="1025"/>
                  </a:lnTo>
                  <a:lnTo>
                    <a:pt x="168" y="1088"/>
                  </a:lnTo>
                  <a:lnTo>
                    <a:pt x="231" y="1046"/>
                  </a:lnTo>
                  <a:lnTo>
                    <a:pt x="294" y="1088"/>
                  </a:lnTo>
                  <a:lnTo>
                    <a:pt x="398" y="1046"/>
                  </a:lnTo>
                  <a:lnTo>
                    <a:pt x="294" y="1130"/>
                  </a:lnTo>
                  <a:lnTo>
                    <a:pt x="231" y="1130"/>
                  </a:lnTo>
                  <a:lnTo>
                    <a:pt x="168" y="1318"/>
                  </a:lnTo>
                  <a:lnTo>
                    <a:pt x="189" y="1402"/>
                  </a:lnTo>
                  <a:lnTo>
                    <a:pt x="419" y="1193"/>
                  </a:lnTo>
                  <a:lnTo>
                    <a:pt x="712" y="1025"/>
                  </a:lnTo>
                  <a:lnTo>
                    <a:pt x="796" y="879"/>
                  </a:lnTo>
                  <a:lnTo>
                    <a:pt x="900" y="816"/>
                  </a:lnTo>
                  <a:lnTo>
                    <a:pt x="1110" y="837"/>
                  </a:lnTo>
                  <a:lnTo>
                    <a:pt x="1152" y="795"/>
                  </a:lnTo>
                  <a:lnTo>
                    <a:pt x="1277" y="795"/>
                  </a:lnTo>
                  <a:lnTo>
                    <a:pt x="1361" y="816"/>
                  </a:lnTo>
                  <a:lnTo>
                    <a:pt x="1486" y="837"/>
                  </a:lnTo>
                  <a:lnTo>
                    <a:pt x="1591" y="733"/>
                  </a:lnTo>
                  <a:lnTo>
                    <a:pt x="1591" y="670"/>
                  </a:lnTo>
                  <a:lnTo>
                    <a:pt x="1486" y="607"/>
                  </a:lnTo>
                  <a:lnTo>
                    <a:pt x="1361" y="481"/>
                  </a:lnTo>
                  <a:lnTo>
                    <a:pt x="1235" y="461"/>
                  </a:lnTo>
                  <a:lnTo>
                    <a:pt x="1047" y="293"/>
                  </a:lnTo>
                  <a:lnTo>
                    <a:pt x="1026" y="84"/>
                  </a:lnTo>
                  <a:lnTo>
                    <a:pt x="921" y="63"/>
                  </a:lnTo>
                  <a:lnTo>
                    <a:pt x="817" y="147"/>
                  </a:lnTo>
                  <a:lnTo>
                    <a:pt x="64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82"/>
            <p:cNvSpPr/>
            <p:nvPr/>
          </p:nvSpPr>
          <p:spPr>
            <a:xfrm>
              <a:off x="4004703" y="2885735"/>
              <a:ext cx="66539" cy="61161"/>
            </a:xfrm>
            <a:custGeom>
              <a:avLst/>
              <a:gdLst/>
              <a:ahLst/>
              <a:cxnLst/>
              <a:rect l="l" t="t" r="r" b="b"/>
              <a:pathLst>
                <a:path w="5588" h="5378" extrusionOk="0">
                  <a:moveTo>
                    <a:pt x="2031" y="0"/>
                  </a:moveTo>
                  <a:lnTo>
                    <a:pt x="1989" y="42"/>
                  </a:lnTo>
                  <a:lnTo>
                    <a:pt x="1842" y="42"/>
                  </a:lnTo>
                  <a:lnTo>
                    <a:pt x="1696" y="168"/>
                  </a:lnTo>
                  <a:lnTo>
                    <a:pt x="1717" y="189"/>
                  </a:lnTo>
                  <a:lnTo>
                    <a:pt x="1633" y="314"/>
                  </a:lnTo>
                  <a:lnTo>
                    <a:pt x="1591" y="314"/>
                  </a:lnTo>
                  <a:lnTo>
                    <a:pt x="1466" y="419"/>
                  </a:lnTo>
                  <a:lnTo>
                    <a:pt x="1215" y="482"/>
                  </a:lnTo>
                  <a:lnTo>
                    <a:pt x="1110" y="670"/>
                  </a:lnTo>
                  <a:lnTo>
                    <a:pt x="1110" y="837"/>
                  </a:lnTo>
                  <a:lnTo>
                    <a:pt x="1215" y="1047"/>
                  </a:lnTo>
                  <a:lnTo>
                    <a:pt x="1215" y="1235"/>
                  </a:lnTo>
                  <a:lnTo>
                    <a:pt x="1110" y="1444"/>
                  </a:lnTo>
                  <a:lnTo>
                    <a:pt x="1173" y="1549"/>
                  </a:lnTo>
                  <a:lnTo>
                    <a:pt x="1152" y="1716"/>
                  </a:lnTo>
                  <a:lnTo>
                    <a:pt x="1068" y="1842"/>
                  </a:lnTo>
                  <a:lnTo>
                    <a:pt x="1005" y="1925"/>
                  </a:lnTo>
                  <a:lnTo>
                    <a:pt x="1" y="2658"/>
                  </a:lnTo>
                  <a:lnTo>
                    <a:pt x="273" y="3411"/>
                  </a:lnTo>
                  <a:lnTo>
                    <a:pt x="775" y="3453"/>
                  </a:lnTo>
                  <a:lnTo>
                    <a:pt x="3474" y="5336"/>
                  </a:lnTo>
                  <a:lnTo>
                    <a:pt x="4562" y="5378"/>
                  </a:lnTo>
                  <a:lnTo>
                    <a:pt x="4709" y="5106"/>
                  </a:lnTo>
                  <a:lnTo>
                    <a:pt x="4834" y="4855"/>
                  </a:lnTo>
                  <a:lnTo>
                    <a:pt x="5085" y="4708"/>
                  </a:lnTo>
                  <a:lnTo>
                    <a:pt x="5274" y="4792"/>
                  </a:lnTo>
                  <a:lnTo>
                    <a:pt x="5399" y="4750"/>
                  </a:lnTo>
                  <a:lnTo>
                    <a:pt x="5462" y="4771"/>
                  </a:lnTo>
                  <a:lnTo>
                    <a:pt x="5546" y="4645"/>
                  </a:lnTo>
                  <a:lnTo>
                    <a:pt x="5588" y="4604"/>
                  </a:lnTo>
                  <a:lnTo>
                    <a:pt x="5546" y="4583"/>
                  </a:lnTo>
                  <a:lnTo>
                    <a:pt x="5441" y="4541"/>
                  </a:lnTo>
                  <a:lnTo>
                    <a:pt x="5337" y="4457"/>
                  </a:lnTo>
                  <a:lnTo>
                    <a:pt x="5274" y="4122"/>
                  </a:lnTo>
                  <a:lnTo>
                    <a:pt x="5085" y="4122"/>
                  </a:lnTo>
                  <a:lnTo>
                    <a:pt x="5064" y="3955"/>
                  </a:lnTo>
                  <a:lnTo>
                    <a:pt x="5064" y="3767"/>
                  </a:lnTo>
                  <a:lnTo>
                    <a:pt x="5190" y="3662"/>
                  </a:lnTo>
                  <a:lnTo>
                    <a:pt x="5064" y="3411"/>
                  </a:lnTo>
                  <a:lnTo>
                    <a:pt x="4960" y="3348"/>
                  </a:lnTo>
                  <a:lnTo>
                    <a:pt x="4855" y="3139"/>
                  </a:lnTo>
                  <a:lnTo>
                    <a:pt x="4772" y="3097"/>
                  </a:lnTo>
                  <a:lnTo>
                    <a:pt x="4730" y="3118"/>
                  </a:lnTo>
                  <a:lnTo>
                    <a:pt x="4290" y="2825"/>
                  </a:lnTo>
                  <a:lnTo>
                    <a:pt x="4186" y="2867"/>
                  </a:lnTo>
                  <a:lnTo>
                    <a:pt x="4123" y="2888"/>
                  </a:lnTo>
                  <a:lnTo>
                    <a:pt x="4018" y="2804"/>
                  </a:lnTo>
                  <a:lnTo>
                    <a:pt x="4018" y="2720"/>
                  </a:lnTo>
                  <a:lnTo>
                    <a:pt x="3997" y="2699"/>
                  </a:lnTo>
                  <a:lnTo>
                    <a:pt x="4039" y="2574"/>
                  </a:lnTo>
                  <a:lnTo>
                    <a:pt x="3914" y="2469"/>
                  </a:lnTo>
                  <a:lnTo>
                    <a:pt x="3893" y="2386"/>
                  </a:lnTo>
                  <a:lnTo>
                    <a:pt x="3788" y="2365"/>
                  </a:lnTo>
                  <a:lnTo>
                    <a:pt x="3704" y="2281"/>
                  </a:lnTo>
                  <a:lnTo>
                    <a:pt x="3621" y="2260"/>
                  </a:lnTo>
                  <a:lnTo>
                    <a:pt x="3621" y="2176"/>
                  </a:lnTo>
                  <a:lnTo>
                    <a:pt x="3684" y="2135"/>
                  </a:lnTo>
                  <a:lnTo>
                    <a:pt x="3663" y="2072"/>
                  </a:lnTo>
                  <a:lnTo>
                    <a:pt x="3684" y="1988"/>
                  </a:lnTo>
                  <a:lnTo>
                    <a:pt x="3684" y="1779"/>
                  </a:lnTo>
                  <a:lnTo>
                    <a:pt x="3725" y="1737"/>
                  </a:lnTo>
                  <a:lnTo>
                    <a:pt x="3767" y="1549"/>
                  </a:lnTo>
                  <a:lnTo>
                    <a:pt x="3830" y="1549"/>
                  </a:lnTo>
                  <a:lnTo>
                    <a:pt x="3914" y="1528"/>
                  </a:lnTo>
                  <a:lnTo>
                    <a:pt x="3914" y="1319"/>
                  </a:lnTo>
                  <a:lnTo>
                    <a:pt x="3872" y="1298"/>
                  </a:lnTo>
                  <a:lnTo>
                    <a:pt x="3830" y="1130"/>
                  </a:lnTo>
                  <a:lnTo>
                    <a:pt x="3914" y="1130"/>
                  </a:lnTo>
                  <a:lnTo>
                    <a:pt x="4018" y="1088"/>
                  </a:lnTo>
                  <a:lnTo>
                    <a:pt x="4081" y="1047"/>
                  </a:lnTo>
                  <a:lnTo>
                    <a:pt x="4018" y="1026"/>
                  </a:lnTo>
                  <a:lnTo>
                    <a:pt x="3935" y="984"/>
                  </a:lnTo>
                  <a:lnTo>
                    <a:pt x="3809" y="1005"/>
                  </a:lnTo>
                  <a:lnTo>
                    <a:pt x="3725" y="984"/>
                  </a:lnTo>
                  <a:lnTo>
                    <a:pt x="3516" y="879"/>
                  </a:lnTo>
                  <a:lnTo>
                    <a:pt x="3453" y="837"/>
                  </a:lnTo>
                  <a:lnTo>
                    <a:pt x="3349" y="795"/>
                  </a:lnTo>
                  <a:lnTo>
                    <a:pt x="3286" y="670"/>
                  </a:lnTo>
                  <a:lnTo>
                    <a:pt x="3244" y="565"/>
                  </a:lnTo>
                  <a:lnTo>
                    <a:pt x="3140" y="565"/>
                  </a:lnTo>
                  <a:lnTo>
                    <a:pt x="3077" y="419"/>
                  </a:lnTo>
                  <a:lnTo>
                    <a:pt x="3098" y="314"/>
                  </a:lnTo>
                  <a:lnTo>
                    <a:pt x="3035" y="189"/>
                  </a:lnTo>
                  <a:lnTo>
                    <a:pt x="2930" y="168"/>
                  </a:lnTo>
                  <a:lnTo>
                    <a:pt x="2784" y="210"/>
                  </a:lnTo>
                  <a:lnTo>
                    <a:pt x="2679" y="168"/>
                  </a:lnTo>
                  <a:lnTo>
                    <a:pt x="2679" y="63"/>
                  </a:lnTo>
                  <a:lnTo>
                    <a:pt x="2616" y="0"/>
                  </a:lnTo>
                  <a:lnTo>
                    <a:pt x="2470" y="63"/>
                  </a:lnTo>
                  <a:lnTo>
                    <a:pt x="22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82"/>
            <p:cNvSpPr/>
            <p:nvPr/>
          </p:nvSpPr>
          <p:spPr>
            <a:xfrm>
              <a:off x="4059025" y="2939277"/>
              <a:ext cx="11967" cy="11668"/>
            </a:xfrm>
            <a:custGeom>
              <a:avLst/>
              <a:gdLst/>
              <a:ahLst/>
              <a:cxnLst/>
              <a:rect l="l" t="t" r="r" b="b"/>
              <a:pathLst>
                <a:path w="1005" h="1026" extrusionOk="0">
                  <a:moveTo>
                    <a:pt x="523" y="0"/>
                  </a:moveTo>
                  <a:lnTo>
                    <a:pt x="272" y="147"/>
                  </a:lnTo>
                  <a:lnTo>
                    <a:pt x="147" y="398"/>
                  </a:lnTo>
                  <a:lnTo>
                    <a:pt x="0" y="670"/>
                  </a:lnTo>
                  <a:lnTo>
                    <a:pt x="84" y="670"/>
                  </a:lnTo>
                  <a:lnTo>
                    <a:pt x="607" y="816"/>
                  </a:lnTo>
                  <a:lnTo>
                    <a:pt x="628" y="1025"/>
                  </a:lnTo>
                  <a:lnTo>
                    <a:pt x="1005" y="879"/>
                  </a:lnTo>
                  <a:lnTo>
                    <a:pt x="942" y="795"/>
                  </a:lnTo>
                  <a:lnTo>
                    <a:pt x="942" y="774"/>
                  </a:lnTo>
                  <a:lnTo>
                    <a:pt x="984" y="774"/>
                  </a:lnTo>
                  <a:lnTo>
                    <a:pt x="921" y="691"/>
                  </a:lnTo>
                  <a:lnTo>
                    <a:pt x="921" y="607"/>
                  </a:lnTo>
                  <a:lnTo>
                    <a:pt x="879" y="502"/>
                  </a:lnTo>
                  <a:lnTo>
                    <a:pt x="837" y="565"/>
                  </a:lnTo>
                  <a:lnTo>
                    <a:pt x="607" y="419"/>
                  </a:lnTo>
                  <a:lnTo>
                    <a:pt x="942" y="356"/>
                  </a:lnTo>
                  <a:lnTo>
                    <a:pt x="900" y="84"/>
                  </a:lnTo>
                  <a:lnTo>
                    <a:pt x="900" y="63"/>
                  </a:lnTo>
                  <a:lnTo>
                    <a:pt x="837" y="42"/>
                  </a:lnTo>
                  <a:lnTo>
                    <a:pt x="712" y="84"/>
                  </a:lnTo>
                  <a:lnTo>
                    <a:pt x="5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82"/>
            <p:cNvSpPr/>
            <p:nvPr/>
          </p:nvSpPr>
          <p:spPr>
            <a:xfrm>
              <a:off x="3959359" y="2899768"/>
              <a:ext cx="15468" cy="8347"/>
            </a:xfrm>
            <a:custGeom>
              <a:avLst/>
              <a:gdLst/>
              <a:ahLst/>
              <a:cxnLst/>
              <a:rect l="l" t="t" r="r" b="b"/>
              <a:pathLst>
                <a:path w="1299" h="734" extrusionOk="0">
                  <a:moveTo>
                    <a:pt x="1194" y="1"/>
                  </a:moveTo>
                  <a:lnTo>
                    <a:pt x="1005" y="105"/>
                  </a:lnTo>
                  <a:lnTo>
                    <a:pt x="775" y="210"/>
                  </a:lnTo>
                  <a:lnTo>
                    <a:pt x="608" y="210"/>
                  </a:lnTo>
                  <a:lnTo>
                    <a:pt x="482" y="168"/>
                  </a:lnTo>
                  <a:lnTo>
                    <a:pt x="378" y="168"/>
                  </a:lnTo>
                  <a:lnTo>
                    <a:pt x="378" y="231"/>
                  </a:lnTo>
                  <a:lnTo>
                    <a:pt x="357" y="315"/>
                  </a:lnTo>
                  <a:lnTo>
                    <a:pt x="273" y="336"/>
                  </a:lnTo>
                  <a:lnTo>
                    <a:pt x="147" y="294"/>
                  </a:lnTo>
                  <a:lnTo>
                    <a:pt x="85" y="377"/>
                  </a:lnTo>
                  <a:lnTo>
                    <a:pt x="1" y="398"/>
                  </a:lnTo>
                  <a:lnTo>
                    <a:pt x="1" y="524"/>
                  </a:lnTo>
                  <a:lnTo>
                    <a:pt x="85" y="629"/>
                  </a:lnTo>
                  <a:lnTo>
                    <a:pt x="210" y="712"/>
                  </a:lnTo>
                  <a:lnTo>
                    <a:pt x="378" y="691"/>
                  </a:lnTo>
                  <a:lnTo>
                    <a:pt x="461" y="733"/>
                  </a:lnTo>
                  <a:lnTo>
                    <a:pt x="503" y="691"/>
                  </a:lnTo>
                  <a:lnTo>
                    <a:pt x="629" y="649"/>
                  </a:lnTo>
                  <a:lnTo>
                    <a:pt x="775" y="545"/>
                  </a:lnTo>
                  <a:lnTo>
                    <a:pt x="838" y="503"/>
                  </a:lnTo>
                  <a:lnTo>
                    <a:pt x="1005" y="524"/>
                  </a:lnTo>
                  <a:lnTo>
                    <a:pt x="1005" y="419"/>
                  </a:lnTo>
                  <a:lnTo>
                    <a:pt x="984" y="315"/>
                  </a:lnTo>
                  <a:lnTo>
                    <a:pt x="1110" y="168"/>
                  </a:lnTo>
                  <a:lnTo>
                    <a:pt x="1235" y="85"/>
                  </a:lnTo>
                  <a:lnTo>
                    <a:pt x="1298" y="22"/>
                  </a:lnTo>
                  <a:lnTo>
                    <a:pt x="125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82"/>
            <p:cNvSpPr/>
            <p:nvPr/>
          </p:nvSpPr>
          <p:spPr>
            <a:xfrm>
              <a:off x="3982281" y="2887395"/>
              <a:ext cx="42867" cy="36426"/>
            </a:xfrm>
            <a:custGeom>
              <a:avLst/>
              <a:gdLst/>
              <a:ahLst/>
              <a:cxnLst/>
              <a:rect l="l" t="t" r="r" b="b"/>
              <a:pathLst>
                <a:path w="3600" h="3203" extrusionOk="0">
                  <a:moveTo>
                    <a:pt x="3370" y="1"/>
                  </a:moveTo>
                  <a:lnTo>
                    <a:pt x="3139" y="64"/>
                  </a:lnTo>
                  <a:lnTo>
                    <a:pt x="2846" y="43"/>
                  </a:lnTo>
                  <a:lnTo>
                    <a:pt x="2721" y="64"/>
                  </a:lnTo>
                  <a:lnTo>
                    <a:pt x="2574" y="64"/>
                  </a:lnTo>
                  <a:lnTo>
                    <a:pt x="2365" y="147"/>
                  </a:lnTo>
                  <a:lnTo>
                    <a:pt x="2302" y="231"/>
                  </a:lnTo>
                  <a:lnTo>
                    <a:pt x="2135" y="273"/>
                  </a:lnTo>
                  <a:lnTo>
                    <a:pt x="2114" y="336"/>
                  </a:lnTo>
                  <a:lnTo>
                    <a:pt x="1842" y="336"/>
                  </a:lnTo>
                  <a:lnTo>
                    <a:pt x="1675" y="273"/>
                  </a:lnTo>
                  <a:lnTo>
                    <a:pt x="1612" y="231"/>
                  </a:lnTo>
                  <a:lnTo>
                    <a:pt x="1507" y="210"/>
                  </a:lnTo>
                  <a:lnTo>
                    <a:pt x="1194" y="231"/>
                  </a:lnTo>
                  <a:lnTo>
                    <a:pt x="1110" y="273"/>
                  </a:lnTo>
                  <a:lnTo>
                    <a:pt x="1068" y="273"/>
                  </a:lnTo>
                  <a:lnTo>
                    <a:pt x="775" y="419"/>
                  </a:lnTo>
                  <a:lnTo>
                    <a:pt x="670" y="377"/>
                  </a:lnTo>
                  <a:lnTo>
                    <a:pt x="524" y="336"/>
                  </a:lnTo>
                  <a:lnTo>
                    <a:pt x="461" y="419"/>
                  </a:lnTo>
                  <a:lnTo>
                    <a:pt x="461" y="649"/>
                  </a:lnTo>
                  <a:lnTo>
                    <a:pt x="377" y="670"/>
                  </a:lnTo>
                  <a:lnTo>
                    <a:pt x="419" y="796"/>
                  </a:lnTo>
                  <a:lnTo>
                    <a:pt x="315" y="859"/>
                  </a:lnTo>
                  <a:lnTo>
                    <a:pt x="168" y="880"/>
                  </a:lnTo>
                  <a:lnTo>
                    <a:pt x="64" y="859"/>
                  </a:lnTo>
                  <a:lnTo>
                    <a:pt x="1" y="901"/>
                  </a:lnTo>
                  <a:lnTo>
                    <a:pt x="22" y="1068"/>
                  </a:lnTo>
                  <a:lnTo>
                    <a:pt x="105" y="1277"/>
                  </a:lnTo>
                  <a:lnTo>
                    <a:pt x="147" y="1403"/>
                  </a:lnTo>
                  <a:lnTo>
                    <a:pt x="126" y="1528"/>
                  </a:lnTo>
                  <a:lnTo>
                    <a:pt x="105" y="1779"/>
                  </a:lnTo>
                  <a:lnTo>
                    <a:pt x="336" y="1779"/>
                  </a:lnTo>
                  <a:lnTo>
                    <a:pt x="377" y="1905"/>
                  </a:lnTo>
                  <a:lnTo>
                    <a:pt x="482" y="1947"/>
                  </a:lnTo>
                  <a:lnTo>
                    <a:pt x="482" y="2114"/>
                  </a:lnTo>
                  <a:lnTo>
                    <a:pt x="545" y="2198"/>
                  </a:lnTo>
                  <a:lnTo>
                    <a:pt x="461" y="2219"/>
                  </a:lnTo>
                  <a:lnTo>
                    <a:pt x="419" y="2219"/>
                  </a:lnTo>
                  <a:lnTo>
                    <a:pt x="315" y="2302"/>
                  </a:lnTo>
                  <a:lnTo>
                    <a:pt x="252" y="2449"/>
                  </a:lnTo>
                  <a:lnTo>
                    <a:pt x="168" y="2574"/>
                  </a:lnTo>
                  <a:lnTo>
                    <a:pt x="147" y="2574"/>
                  </a:lnTo>
                  <a:lnTo>
                    <a:pt x="168" y="2616"/>
                  </a:lnTo>
                  <a:lnTo>
                    <a:pt x="252" y="2679"/>
                  </a:lnTo>
                  <a:lnTo>
                    <a:pt x="273" y="2888"/>
                  </a:lnTo>
                  <a:lnTo>
                    <a:pt x="252" y="2993"/>
                  </a:lnTo>
                  <a:lnTo>
                    <a:pt x="315" y="2993"/>
                  </a:lnTo>
                  <a:lnTo>
                    <a:pt x="482" y="3077"/>
                  </a:lnTo>
                  <a:lnTo>
                    <a:pt x="629" y="3181"/>
                  </a:lnTo>
                  <a:lnTo>
                    <a:pt x="649" y="3181"/>
                  </a:lnTo>
                  <a:lnTo>
                    <a:pt x="733" y="3202"/>
                  </a:lnTo>
                  <a:lnTo>
                    <a:pt x="1884" y="2512"/>
                  </a:lnTo>
                  <a:lnTo>
                    <a:pt x="2888" y="1779"/>
                  </a:lnTo>
                  <a:lnTo>
                    <a:pt x="2951" y="1696"/>
                  </a:lnTo>
                  <a:lnTo>
                    <a:pt x="3035" y="1570"/>
                  </a:lnTo>
                  <a:lnTo>
                    <a:pt x="3056" y="1403"/>
                  </a:lnTo>
                  <a:lnTo>
                    <a:pt x="2993" y="1298"/>
                  </a:lnTo>
                  <a:lnTo>
                    <a:pt x="3098" y="1089"/>
                  </a:lnTo>
                  <a:lnTo>
                    <a:pt x="3098" y="901"/>
                  </a:lnTo>
                  <a:lnTo>
                    <a:pt x="2993" y="691"/>
                  </a:lnTo>
                  <a:lnTo>
                    <a:pt x="2993" y="524"/>
                  </a:lnTo>
                  <a:lnTo>
                    <a:pt x="3098" y="336"/>
                  </a:lnTo>
                  <a:lnTo>
                    <a:pt x="3349" y="273"/>
                  </a:lnTo>
                  <a:lnTo>
                    <a:pt x="3474" y="168"/>
                  </a:lnTo>
                  <a:lnTo>
                    <a:pt x="3516" y="168"/>
                  </a:lnTo>
                  <a:lnTo>
                    <a:pt x="3600" y="43"/>
                  </a:lnTo>
                  <a:lnTo>
                    <a:pt x="3579" y="22"/>
                  </a:lnTo>
                  <a:lnTo>
                    <a:pt x="351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82"/>
            <p:cNvSpPr/>
            <p:nvPr/>
          </p:nvSpPr>
          <p:spPr>
            <a:xfrm>
              <a:off x="3973565" y="2916668"/>
              <a:ext cx="10479" cy="29045"/>
            </a:xfrm>
            <a:custGeom>
              <a:avLst/>
              <a:gdLst/>
              <a:ahLst/>
              <a:cxnLst/>
              <a:rect l="l" t="t" r="r" b="b"/>
              <a:pathLst>
                <a:path w="880" h="2554" extrusionOk="0">
                  <a:moveTo>
                    <a:pt x="837" y="0"/>
                  </a:moveTo>
                  <a:lnTo>
                    <a:pt x="754" y="105"/>
                  </a:lnTo>
                  <a:lnTo>
                    <a:pt x="565" y="147"/>
                  </a:lnTo>
                  <a:lnTo>
                    <a:pt x="524" y="105"/>
                  </a:lnTo>
                  <a:lnTo>
                    <a:pt x="377" y="252"/>
                  </a:lnTo>
                  <a:lnTo>
                    <a:pt x="335" y="670"/>
                  </a:lnTo>
                  <a:lnTo>
                    <a:pt x="168" y="1005"/>
                  </a:lnTo>
                  <a:lnTo>
                    <a:pt x="1" y="1235"/>
                  </a:lnTo>
                  <a:lnTo>
                    <a:pt x="63" y="1256"/>
                  </a:lnTo>
                  <a:lnTo>
                    <a:pt x="168" y="1444"/>
                  </a:lnTo>
                  <a:lnTo>
                    <a:pt x="231" y="1653"/>
                  </a:lnTo>
                  <a:lnTo>
                    <a:pt x="377" y="1884"/>
                  </a:lnTo>
                  <a:lnTo>
                    <a:pt x="524" y="2197"/>
                  </a:lnTo>
                  <a:lnTo>
                    <a:pt x="461" y="2344"/>
                  </a:lnTo>
                  <a:lnTo>
                    <a:pt x="545" y="2553"/>
                  </a:lnTo>
                  <a:lnTo>
                    <a:pt x="628" y="2448"/>
                  </a:lnTo>
                  <a:lnTo>
                    <a:pt x="628" y="2407"/>
                  </a:lnTo>
                  <a:lnTo>
                    <a:pt x="628" y="2344"/>
                  </a:lnTo>
                  <a:lnTo>
                    <a:pt x="670" y="2281"/>
                  </a:lnTo>
                  <a:lnTo>
                    <a:pt x="670" y="2156"/>
                  </a:lnTo>
                  <a:lnTo>
                    <a:pt x="733" y="1988"/>
                  </a:lnTo>
                  <a:lnTo>
                    <a:pt x="691" y="1842"/>
                  </a:lnTo>
                  <a:lnTo>
                    <a:pt x="754" y="1821"/>
                  </a:lnTo>
                  <a:lnTo>
                    <a:pt x="754" y="1674"/>
                  </a:lnTo>
                  <a:lnTo>
                    <a:pt x="775" y="1549"/>
                  </a:lnTo>
                  <a:lnTo>
                    <a:pt x="775" y="1465"/>
                  </a:lnTo>
                  <a:lnTo>
                    <a:pt x="775" y="1214"/>
                  </a:lnTo>
                  <a:lnTo>
                    <a:pt x="754" y="1235"/>
                  </a:lnTo>
                  <a:lnTo>
                    <a:pt x="670" y="1235"/>
                  </a:lnTo>
                  <a:lnTo>
                    <a:pt x="565" y="1298"/>
                  </a:lnTo>
                  <a:lnTo>
                    <a:pt x="524" y="1235"/>
                  </a:lnTo>
                  <a:lnTo>
                    <a:pt x="545" y="1047"/>
                  </a:lnTo>
                  <a:lnTo>
                    <a:pt x="545" y="796"/>
                  </a:lnTo>
                  <a:lnTo>
                    <a:pt x="524" y="712"/>
                  </a:lnTo>
                  <a:lnTo>
                    <a:pt x="545" y="565"/>
                  </a:lnTo>
                  <a:lnTo>
                    <a:pt x="670" y="565"/>
                  </a:lnTo>
                  <a:lnTo>
                    <a:pt x="691" y="670"/>
                  </a:lnTo>
                  <a:lnTo>
                    <a:pt x="754" y="670"/>
                  </a:lnTo>
                  <a:lnTo>
                    <a:pt x="837" y="607"/>
                  </a:lnTo>
                  <a:lnTo>
                    <a:pt x="837" y="524"/>
                  </a:lnTo>
                  <a:lnTo>
                    <a:pt x="796" y="482"/>
                  </a:lnTo>
                  <a:lnTo>
                    <a:pt x="775" y="377"/>
                  </a:lnTo>
                  <a:lnTo>
                    <a:pt x="837" y="210"/>
                  </a:lnTo>
                  <a:lnTo>
                    <a:pt x="858" y="63"/>
                  </a:lnTo>
                  <a:lnTo>
                    <a:pt x="87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82"/>
            <p:cNvSpPr/>
            <p:nvPr/>
          </p:nvSpPr>
          <p:spPr>
            <a:xfrm>
              <a:off x="3982781" y="2916668"/>
              <a:ext cx="2751" cy="5959"/>
            </a:xfrm>
            <a:custGeom>
              <a:avLst/>
              <a:gdLst/>
              <a:ahLst/>
              <a:cxnLst/>
              <a:rect l="l" t="t" r="r" b="b"/>
              <a:pathLst>
                <a:path w="231" h="524" extrusionOk="0">
                  <a:moveTo>
                    <a:pt x="105" y="0"/>
                  </a:moveTo>
                  <a:lnTo>
                    <a:pt x="84" y="63"/>
                  </a:lnTo>
                  <a:lnTo>
                    <a:pt x="63" y="210"/>
                  </a:lnTo>
                  <a:lnTo>
                    <a:pt x="1" y="377"/>
                  </a:lnTo>
                  <a:lnTo>
                    <a:pt x="22" y="482"/>
                  </a:lnTo>
                  <a:lnTo>
                    <a:pt x="63" y="524"/>
                  </a:lnTo>
                  <a:lnTo>
                    <a:pt x="84" y="524"/>
                  </a:lnTo>
                  <a:lnTo>
                    <a:pt x="126" y="482"/>
                  </a:lnTo>
                  <a:lnTo>
                    <a:pt x="210" y="419"/>
                  </a:lnTo>
                  <a:lnTo>
                    <a:pt x="231" y="314"/>
                  </a:lnTo>
                  <a:lnTo>
                    <a:pt x="210" y="105"/>
                  </a:lnTo>
                  <a:lnTo>
                    <a:pt x="126" y="42"/>
                  </a:lnTo>
                  <a:lnTo>
                    <a:pt x="10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82"/>
            <p:cNvSpPr/>
            <p:nvPr/>
          </p:nvSpPr>
          <p:spPr>
            <a:xfrm>
              <a:off x="3979792" y="2923093"/>
              <a:ext cx="3751" cy="8336"/>
            </a:xfrm>
            <a:custGeom>
              <a:avLst/>
              <a:gdLst/>
              <a:ahLst/>
              <a:cxnLst/>
              <a:rect l="l" t="t" r="r" b="b"/>
              <a:pathLst>
                <a:path w="315" h="733" extrusionOk="0">
                  <a:moveTo>
                    <a:pt x="22" y="0"/>
                  </a:moveTo>
                  <a:lnTo>
                    <a:pt x="1" y="147"/>
                  </a:lnTo>
                  <a:lnTo>
                    <a:pt x="22" y="231"/>
                  </a:lnTo>
                  <a:lnTo>
                    <a:pt x="22" y="482"/>
                  </a:lnTo>
                  <a:lnTo>
                    <a:pt x="1" y="670"/>
                  </a:lnTo>
                  <a:lnTo>
                    <a:pt x="42" y="733"/>
                  </a:lnTo>
                  <a:lnTo>
                    <a:pt x="147" y="670"/>
                  </a:lnTo>
                  <a:lnTo>
                    <a:pt x="231" y="670"/>
                  </a:lnTo>
                  <a:lnTo>
                    <a:pt x="252" y="649"/>
                  </a:lnTo>
                  <a:lnTo>
                    <a:pt x="273" y="440"/>
                  </a:lnTo>
                  <a:lnTo>
                    <a:pt x="273" y="356"/>
                  </a:lnTo>
                  <a:lnTo>
                    <a:pt x="314" y="210"/>
                  </a:lnTo>
                  <a:lnTo>
                    <a:pt x="314" y="147"/>
                  </a:lnTo>
                  <a:lnTo>
                    <a:pt x="314" y="63"/>
                  </a:lnTo>
                  <a:lnTo>
                    <a:pt x="314" y="42"/>
                  </a:lnTo>
                  <a:lnTo>
                    <a:pt x="231" y="105"/>
                  </a:lnTo>
                  <a:lnTo>
                    <a:pt x="168" y="105"/>
                  </a:lnTo>
                  <a:lnTo>
                    <a:pt x="1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82"/>
            <p:cNvSpPr/>
            <p:nvPr/>
          </p:nvSpPr>
          <p:spPr>
            <a:xfrm>
              <a:off x="3979792" y="2907627"/>
              <a:ext cx="8978" cy="10713"/>
            </a:xfrm>
            <a:custGeom>
              <a:avLst/>
              <a:gdLst/>
              <a:ahLst/>
              <a:cxnLst/>
              <a:rect l="l" t="t" r="r" b="b"/>
              <a:pathLst>
                <a:path w="754" h="942" extrusionOk="0">
                  <a:moveTo>
                    <a:pt x="314" y="0"/>
                  </a:moveTo>
                  <a:lnTo>
                    <a:pt x="314" y="21"/>
                  </a:lnTo>
                  <a:lnTo>
                    <a:pt x="231" y="21"/>
                  </a:lnTo>
                  <a:lnTo>
                    <a:pt x="210" y="440"/>
                  </a:lnTo>
                  <a:lnTo>
                    <a:pt x="105" y="586"/>
                  </a:lnTo>
                  <a:lnTo>
                    <a:pt x="1" y="733"/>
                  </a:lnTo>
                  <a:lnTo>
                    <a:pt x="1" y="879"/>
                  </a:lnTo>
                  <a:lnTo>
                    <a:pt x="1" y="900"/>
                  </a:lnTo>
                  <a:lnTo>
                    <a:pt x="42" y="942"/>
                  </a:lnTo>
                  <a:lnTo>
                    <a:pt x="231" y="900"/>
                  </a:lnTo>
                  <a:lnTo>
                    <a:pt x="314" y="795"/>
                  </a:lnTo>
                  <a:lnTo>
                    <a:pt x="377" y="795"/>
                  </a:lnTo>
                  <a:lnTo>
                    <a:pt x="461" y="670"/>
                  </a:lnTo>
                  <a:lnTo>
                    <a:pt x="524" y="523"/>
                  </a:lnTo>
                  <a:lnTo>
                    <a:pt x="628" y="440"/>
                  </a:lnTo>
                  <a:lnTo>
                    <a:pt x="670" y="440"/>
                  </a:lnTo>
                  <a:lnTo>
                    <a:pt x="754" y="419"/>
                  </a:lnTo>
                  <a:lnTo>
                    <a:pt x="691" y="335"/>
                  </a:lnTo>
                  <a:lnTo>
                    <a:pt x="691" y="168"/>
                  </a:lnTo>
                  <a:lnTo>
                    <a:pt x="586" y="126"/>
                  </a:lnTo>
                  <a:lnTo>
                    <a:pt x="54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82"/>
            <p:cNvSpPr/>
            <p:nvPr/>
          </p:nvSpPr>
          <p:spPr>
            <a:xfrm>
              <a:off x="3980292" y="2915952"/>
              <a:ext cx="27661" cy="32616"/>
            </a:xfrm>
            <a:custGeom>
              <a:avLst/>
              <a:gdLst/>
              <a:ahLst/>
              <a:cxnLst/>
              <a:rect l="l" t="t" r="r" b="b"/>
              <a:pathLst>
                <a:path w="2323" h="2868" extrusionOk="0">
                  <a:moveTo>
                    <a:pt x="2051" y="1"/>
                  </a:moveTo>
                  <a:lnTo>
                    <a:pt x="900" y="691"/>
                  </a:lnTo>
                  <a:lnTo>
                    <a:pt x="816" y="670"/>
                  </a:lnTo>
                  <a:lnTo>
                    <a:pt x="796" y="670"/>
                  </a:lnTo>
                  <a:lnTo>
                    <a:pt x="649" y="566"/>
                  </a:lnTo>
                  <a:lnTo>
                    <a:pt x="482" y="482"/>
                  </a:lnTo>
                  <a:lnTo>
                    <a:pt x="419" y="482"/>
                  </a:lnTo>
                  <a:lnTo>
                    <a:pt x="335" y="545"/>
                  </a:lnTo>
                  <a:lnTo>
                    <a:pt x="293" y="587"/>
                  </a:lnTo>
                  <a:lnTo>
                    <a:pt x="272" y="587"/>
                  </a:lnTo>
                  <a:lnTo>
                    <a:pt x="272" y="670"/>
                  </a:lnTo>
                  <a:lnTo>
                    <a:pt x="272" y="691"/>
                  </a:lnTo>
                  <a:lnTo>
                    <a:pt x="272" y="775"/>
                  </a:lnTo>
                  <a:lnTo>
                    <a:pt x="272" y="838"/>
                  </a:lnTo>
                  <a:lnTo>
                    <a:pt x="231" y="984"/>
                  </a:lnTo>
                  <a:lnTo>
                    <a:pt x="231" y="1068"/>
                  </a:lnTo>
                  <a:lnTo>
                    <a:pt x="210" y="1528"/>
                  </a:lnTo>
                  <a:lnTo>
                    <a:pt x="210" y="1612"/>
                  </a:lnTo>
                  <a:lnTo>
                    <a:pt x="189" y="1737"/>
                  </a:lnTo>
                  <a:lnTo>
                    <a:pt x="189" y="1884"/>
                  </a:lnTo>
                  <a:lnTo>
                    <a:pt x="126" y="1905"/>
                  </a:lnTo>
                  <a:lnTo>
                    <a:pt x="168" y="2051"/>
                  </a:lnTo>
                  <a:lnTo>
                    <a:pt x="105" y="2219"/>
                  </a:lnTo>
                  <a:lnTo>
                    <a:pt x="105" y="2344"/>
                  </a:lnTo>
                  <a:lnTo>
                    <a:pt x="63" y="2407"/>
                  </a:lnTo>
                  <a:lnTo>
                    <a:pt x="63" y="2470"/>
                  </a:lnTo>
                  <a:lnTo>
                    <a:pt x="63" y="2553"/>
                  </a:lnTo>
                  <a:lnTo>
                    <a:pt x="0" y="2679"/>
                  </a:lnTo>
                  <a:lnTo>
                    <a:pt x="0" y="2721"/>
                  </a:lnTo>
                  <a:lnTo>
                    <a:pt x="189" y="2721"/>
                  </a:lnTo>
                  <a:lnTo>
                    <a:pt x="754" y="2867"/>
                  </a:lnTo>
                  <a:lnTo>
                    <a:pt x="1172" y="2449"/>
                  </a:lnTo>
                  <a:lnTo>
                    <a:pt x="1633" y="2407"/>
                  </a:lnTo>
                  <a:lnTo>
                    <a:pt x="1653" y="2219"/>
                  </a:lnTo>
                  <a:lnTo>
                    <a:pt x="1884" y="1926"/>
                  </a:lnTo>
                  <a:lnTo>
                    <a:pt x="1235" y="1214"/>
                  </a:lnTo>
                  <a:lnTo>
                    <a:pt x="2093" y="963"/>
                  </a:lnTo>
                  <a:lnTo>
                    <a:pt x="2302" y="754"/>
                  </a:lnTo>
                  <a:lnTo>
                    <a:pt x="2323" y="754"/>
                  </a:lnTo>
                  <a:lnTo>
                    <a:pt x="20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82"/>
            <p:cNvSpPr/>
            <p:nvPr/>
          </p:nvSpPr>
          <p:spPr>
            <a:xfrm>
              <a:off x="3979792" y="2924515"/>
              <a:ext cx="142521" cy="114714"/>
            </a:xfrm>
            <a:custGeom>
              <a:avLst/>
              <a:gdLst/>
              <a:ahLst/>
              <a:cxnLst/>
              <a:rect l="l" t="t" r="r" b="b"/>
              <a:pathLst>
                <a:path w="11969" h="10087" extrusionOk="0">
                  <a:moveTo>
                    <a:pt x="2344" y="1"/>
                  </a:moveTo>
                  <a:lnTo>
                    <a:pt x="2135" y="210"/>
                  </a:lnTo>
                  <a:lnTo>
                    <a:pt x="1277" y="461"/>
                  </a:lnTo>
                  <a:lnTo>
                    <a:pt x="1926" y="1173"/>
                  </a:lnTo>
                  <a:lnTo>
                    <a:pt x="1695" y="1466"/>
                  </a:lnTo>
                  <a:lnTo>
                    <a:pt x="1675" y="1654"/>
                  </a:lnTo>
                  <a:lnTo>
                    <a:pt x="1214" y="1696"/>
                  </a:lnTo>
                  <a:lnTo>
                    <a:pt x="796" y="2114"/>
                  </a:lnTo>
                  <a:lnTo>
                    <a:pt x="231" y="1968"/>
                  </a:lnTo>
                  <a:lnTo>
                    <a:pt x="42" y="1968"/>
                  </a:lnTo>
                  <a:lnTo>
                    <a:pt x="42" y="2177"/>
                  </a:lnTo>
                  <a:lnTo>
                    <a:pt x="42" y="2407"/>
                  </a:lnTo>
                  <a:lnTo>
                    <a:pt x="1" y="2595"/>
                  </a:lnTo>
                  <a:lnTo>
                    <a:pt x="1" y="2637"/>
                  </a:lnTo>
                  <a:lnTo>
                    <a:pt x="63" y="2616"/>
                  </a:lnTo>
                  <a:lnTo>
                    <a:pt x="105" y="2637"/>
                  </a:lnTo>
                  <a:lnTo>
                    <a:pt x="168" y="2595"/>
                  </a:lnTo>
                  <a:lnTo>
                    <a:pt x="314" y="2658"/>
                  </a:lnTo>
                  <a:lnTo>
                    <a:pt x="273" y="2700"/>
                  </a:lnTo>
                  <a:lnTo>
                    <a:pt x="524" y="2972"/>
                  </a:lnTo>
                  <a:lnTo>
                    <a:pt x="545" y="3119"/>
                  </a:lnTo>
                  <a:lnTo>
                    <a:pt x="628" y="3139"/>
                  </a:lnTo>
                  <a:lnTo>
                    <a:pt x="628" y="3244"/>
                  </a:lnTo>
                  <a:lnTo>
                    <a:pt x="754" y="3349"/>
                  </a:lnTo>
                  <a:lnTo>
                    <a:pt x="838" y="3370"/>
                  </a:lnTo>
                  <a:lnTo>
                    <a:pt x="984" y="3663"/>
                  </a:lnTo>
                  <a:lnTo>
                    <a:pt x="984" y="3746"/>
                  </a:lnTo>
                  <a:lnTo>
                    <a:pt x="1047" y="3851"/>
                  </a:lnTo>
                  <a:lnTo>
                    <a:pt x="1110" y="3851"/>
                  </a:lnTo>
                  <a:lnTo>
                    <a:pt x="1151" y="3997"/>
                  </a:lnTo>
                  <a:lnTo>
                    <a:pt x="1193" y="4081"/>
                  </a:lnTo>
                  <a:lnTo>
                    <a:pt x="1319" y="4123"/>
                  </a:lnTo>
                  <a:lnTo>
                    <a:pt x="1423" y="4416"/>
                  </a:lnTo>
                  <a:lnTo>
                    <a:pt x="1528" y="4479"/>
                  </a:lnTo>
                  <a:lnTo>
                    <a:pt x="1570" y="4625"/>
                  </a:lnTo>
                  <a:lnTo>
                    <a:pt x="1528" y="4709"/>
                  </a:lnTo>
                  <a:lnTo>
                    <a:pt x="1528" y="4792"/>
                  </a:lnTo>
                  <a:lnTo>
                    <a:pt x="1633" y="4897"/>
                  </a:lnTo>
                  <a:lnTo>
                    <a:pt x="1633" y="4960"/>
                  </a:lnTo>
                  <a:lnTo>
                    <a:pt x="1716" y="5023"/>
                  </a:lnTo>
                  <a:lnTo>
                    <a:pt x="1821" y="4939"/>
                  </a:lnTo>
                  <a:lnTo>
                    <a:pt x="1926" y="5043"/>
                  </a:lnTo>
                  <a:lnTo>
                    <a:pt x="2114" y="5127"/>
                  </a:lnTo>
                  <a:lnTo>
                    <a:pt x="2260" y="5274"/>
                  </a:lnTo>
                  <a:lnTo>
                    <a:pt x="2323" y="5378"/>
                  </a:lnTo>
                  <a:lnTo>
                    <a:pt x="2344" y="5420"/>
                  </a:lnTo>
                  <a:lnTo>
                    <a:pt x="2365" y="5546"/>
                  </a:lnTo>
                  <a:lnTo>
                    <a:pt x="2428" y="5588"/>
                  </a:lnTo>
                  <a:lnTo>
                    <a:pt x="2470" y="5797"/>
                  </a:lnTo>
                  <a:lnTo>
                    <a:pt x="2574" y="5880"/>
                  </a:lnTo>
                  <a:lnTo>
                    <a:pt x="2637" y="6090"/>
                  </a:lnTo>
                  <a:lnTo>
                    <a:pt x="2658" y="6173"/>
                  </a:lnTo>
                  <a:lnTo>
                    <a:pt x="2616" y="6362"/>
                  </a:lnTo>
                  <a:lnTo>
                    <a:pt x="2574" y="6383"/>
                  </a:lnTo>
                  <a:lnTo>
                    <a:pt x="2616" y="6487"/>
                  </a:lnTo>
                  <a:lnTo>
                    <a:pt x="2658" y="6696"/>
                  </a:lnTo>
                  <a:lnTo>
                    <a:pt x="2679" y="6906"/>
                  </a:lnTo>
                  <a:lnTo>
                    <a:pt x="2783" y="7010"/>
                  </a:lnTo>
                  <a:lnTo>
                    <a:pt x="2825" y="7094"/>
                  </a:lnTo>
                  <a:lnTo>
                    <a:pt x="3097" y="7408"/>
                  </a:lnTo>
                  <a:lnTo>
                    <a:pt x="3202" y="7429"/>
                  </a:lnTo>
                  <a:lnTo>
                    <a:pt x="3307" y="7450"/>
                  </a:lnTo>
                  <a:lnTo>
                    <a:pt x="3390" y="7554"/>
                  </a:lnTo>
                  <a:lnTo>
                    <a:pt x="3474" y="7554"/>
                  </a:lnTo>
                  <a:lnTo>
                    <a:pt x="3620" y="7680"/>
                  </a:lnTo>
                  <a:lnTo>
                    <a:pt x="3620" y="7784"/>
                  </a:lnTo>
                  <a:lnTo>
                    <a:pt x="3788" y="7826"/>
                  </a:lnTo>
                  <a:lnTo>
                    <a:pt x="3767" y="7889"/>
                  </a:lnTo>
                  <a:lnTo>
                    <a:pt x="3830" y="7931"/>
                  </a:lnTo>
                  <a:lnTo>
                    <a:pt x="3976" y="8412"/>
                  </a:lnTo>
                  <a:lnTo>
                    <a:pt x="4102" y="8496"/>
                  </a:lnTo>
                  <a:lnTo>
                    <a:pt x="4102" y="8663"/>
                  </a:lnTo>
                  <a:lnTo>
                    <a:pt x="4541" y="9082"/>
                  </a:lnTo>
                  <a:lnTo>
                    <a:pt x="4604" y="9082"/>
                  </a:lnTo>
                  <a:lnTo>
                    <a:pt x="4646" y="9333"/>
                  </a:lnTo>
                  <a:lnTo>
                    <a:pt x="4834" y="9396"/>
                  </a:lnTo>
                  <a:lnTo>
                    <a:pt x="4939" y="9668"/>
                  </a:lnTo>
                  <a:lnTo>
                    <a:pt x="5043" y="9709"/>
                  </a:lnTo>
                  <a:lnTo>
                    <a:pt x="5127" y="9730"/>
                  </a:lnTo>
                  <a:lnTo>
                    <a:pt x="5169" y="9626"/>
                  </a:lnTo>
                  <a:lnTo>
                    <a:pt x="5336" y="9521"/>
                  </a:lnTo>
                  <a:lnTo>
                    <a:pt x="5232" y="9312"/>
                  </a:lnTo>
                  <a:lnTo>
                    <a:pt x="5294" y="9040"/>
                  </a:lnTo>
                  <a:lnTo>
                    <a:pt x="5462" y="8977"/>
                  </a:lnTo>
                  <a:lnTo>
                    <a:pt x="5650" y="9124"/>
                  </a:lnTo>
                  <a:lnTo>
                    <a:pt x="5985" y="9124"/>
                  </a:lnTo>
                  <a:lnTo>
                    <a:pt x="6487" y="9333"/>
                  </a:lnTo>
                  <a:lnTo>
                    <a:pt x="7010" y="9563"/>
                  </a:lnTo>
                  <a:lnTo>
                    <a:pt x="7031" y="10086"/>
                  </a:lnTo>
                  <a:lnTo>
                    <a:pt x="8077" y="8684"/>
                  </a:lnTo>
                  <a:lnTo>
                    <a:pt x="10253" y="8036"/>
                  </a:lnTo>
                  <a:lnTo>
                    <a:pt x="11885" y="7554"/>
                  </a:lnTo>
                  <a:lnTo>
                    <a:pt x="11969" y="6299"/>
                  </a:lnTo>
                  <a:lnTo>
                    <a:pt x="11843" y="5839"/>
                  </a:lnTo>
                  <a:lnTo>
                    <a:pt x="11655" y="5985"/>
                  </a:lnTo>
                  <a:lnTo>
                    <a:pt x="9960" y="5755"/>
                  </a:lnTo>
                  <a:lnTo>
                    <a:pt x="9835" y="5274"/>
                  </a:lnTo>
                  <a:lnTo>
                    <a:pt x="9688" y="5127"/>
                  </a:lnTo>
                  <a:lnTo>
                    <a:pt x="9688" y="4939"/>
                  </a:lnTo>
                  <a:lnTo>
                    <a:pt x="9688" y="4918"/>
                  </a:lnTo>
                  <a:lnTo>
                    <a:pt x="9667" y="4939"/>
                  </a:lnTo>
                  <a:lnTo>
                    <a:pt x="9625" y="4855"/>
                  </a:lnTo>
                  <a:lnTo>
                    <a:pt x="9625" y="4792"/>
                  </a:lnTo>
                  <a:lnTo>
                    <a:pt x="9667" y="4730"/>
                  </a:lnTo>
                  <a:lnTo>
                    <a:pt x="9563" y="4730"/>
                  </a:lnTo>
                  <a:lnTo>
                    <a:pt x="9563" y="4709"/>
                  </a:lnTo>
                  <a:lnTo>
                    <a:pt x="9458" y="4709"/>
                  </a:lnTo>
                  <a:lnTo>
                    <a:pt x="9270" y="4604"/>
                  </a:lnTo>
                  <a:lnTo>
                    <a:pt x="9249" y="4541"/>
                  </a:lnTo>
                  <a:lnTo>
                    <a:pt x="9228" y="4583"/>
                  </a:lnTo>
                  <a:lnTo>
                    <a:pt x="9123" y="4437"/>
                  </a:lnTo>
                  <a:lnTo>
                    <a:pt x="9102" y="4290"/>
                  </a:lnTo>
                  <a:lnTo>
                    <a:pt x="8809" y="3914"/>
                  </a:lnTo>
                  <a:lnTo>
                    <a:pt x="8726" y="3788"/>
                  </a:lnTo>
                  <a:lnTo>
                    <a:pt x="8809" y="3788"/>
                  </a:lnTo>
                  <a:lnTo>
                    <a:pt x="8809" y="3746"/>
                  </a:lnTo>
                  <a:lnTo>
                    <a:pt x="8705" y="3453"/>
                  </a:lnTo>
                  <a:lnTo>
                    <a:pt x="8705" y="3391"/>
                  </a:lnTo>
                  <a:lnTo>
                    <a:pt x="8621" y="3265"/>
                  </a:lnTo>
                  <a:lnTo>
                    <a:pt x="8579" y="3265"/>
                  </a:lnTo>
                  <a:lnTo>
                    <a:pt x="8391" y="3014"/>
                  </a:lnTo>
                  <a:lnTo>
                    <a:pt x="8307" y="3014"/>
                  </a:lnTo>
                  <a:lnTo>
                    <a:pt x="8224" y="2909"/>
                  </a:lnTo>
                  <a:lnTo>
                    <a:pt x="8224" y="2867"/>
                  </a:lnTo>
                  <a:lnTo>
                    <a:pt x="8286" y="2867"/>
                  </a:lnTo>
                  <a:lnTo>
                    <a:pt x="8307" y="2909"/>
                  </a:lnTo>
                  <a:lnTo>
                    <a:pt x="8286" y="2826"/>
                  </a:lnTo>
                  <a:lnTo>
                    <a:pt x="8182" y="2805"/>
                  </a:lnTo>
                  <a:lnTo>
                    <a:pt x="7973" y="2763"/>
                  </a:lnTo>
                  <a:lnTo>
                    <a:pt x="7868" y="2449"/>
                  </a:lnTo>
                  <a:lnTo>
                    <a:pt x="7805" y="2323"/>
                  </a:lnTo>
                  <a:lnTo>
                    <a:pt x="7742" y="2303"/>
                  </a:lnTo>
                  <a:lnTo>
                    <a:pt x="7742" y="2198"/>
                  </a:lnTo>
                  <a:lnTo>
                    <a:pt x="7701" y="2219"/>
                  </a:lnTo>
                  <a:lnTo>
                    <a:pt x="7659" y="2177"/>
                  </a:lnTo>
                  <a:lnTo>
                    <a:pt x="7282" y="2323"/>
                  </a:lnTo>
                  <a:lnTo>
                    <a:pt x="7261" y="2114"/>
                  </a:lnTo>
                  <a:lnTo>
                    <a:pt x="6738" y="1968"/>
                  </a:lnTo>
                  <a:lnTo>
                    <a:pt x="6654" y="1968"/>
                  </a:lnTo>
                  <a:lnTo>
                    <a:pt x="5566" y="1926"/>
                  </a:lnTo>
                  <a:lnTo>
                    <a:pt x="2867" y="43"/>
                  </a:lnTo>
                  <a:lnTo>
                    <a:pt x="234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4634" name="Google Shape;4634;p82"/>
            <p:cNvSpPr/>
            <p:nvPr/>
          </p:nvSpPr>
          <p:spPr>
            <a:xfrm>
              <a:off x="4089663" y="2967116"/>
              <a:ext cx="5251" cy="10952"/>
            </a:xfrm>
            <a:custGeom>
              <a:avLst/>
              <a:gdLst/>
              <a:ahLst/>
              <a:cxnLst/>
              <a:rect l="l" t="t" r="r" b="b"/>
              <a:pathLst>
                <a:path w="441" h="963" extrusionOk="0">
                  <a:moveTo>
                    <a:pt x="147" y="0"/>
                  </a:moveTo>
                  <a:lnTo>
                    <a:pt x="147" y="42"/>
                  </a:lnTo>
                  <a:lnTo>
                    <a:pt x="106" y="42"/>
                  </a:lnTo>
                  <a:lnTo>
                    <a:pt x="106" y="105"/>
                  </a:lnTo>
                  <a:lnTo>
                    <a:pt x="43" y="126"/>
                  </a:lnTo>
                  <a:lnTo>
                    <a:pt x="85" y="209"/>
                  </a:lnTo>
                  <a:lnTo>
                    <a:pt x="43" y="209"/>
                  </a:lnTo>
                  <a:lnTo>
                    <a:pt x="85" y="377"/>
                  </a:lnTo>
                  <a:lnTo>
                    <a:pt x="43" y="356"/>
                  </a:lnTo>
                  <a:lnTo>
                    <a:pt x="1" y="356"/>
                  </a:lnTo>
                  <a:lnTo>
                    <a:pt x="1" y="544"/>
                  </a:lnTo>
                  <a:lnTo>
                    <a:pt x="22" y="628"/>
                  </a:lnTo>
                  <a:lnTo>
                    <a:pt x="43" y="670"/>
                  </a:lnTo>
                  <a:lnTo>
                    <a:pt x="43" y="795"/>
                  </a:lnTo>
                  <a:lnTo>
                    <a:pt x="22" y="795"/>
                  </a:lnTo>
                  <a:lnTo>
                    <a:pt x="43" y="858"/>
                  </a:lnTo>
                  <a:lnTo>
                    <a:pt x="231" y="963"/>
                  </a:lnTo>
                  <a:lnTo>
                    <a:pt x="336" y="963"/>
                  </a:lnTo>
                  <a:lnTo>
                    <a:pt x="398" y="942"/>
                  </a:lnTo>
                  <a:lnTo>
                    <a:pt x="440" y="670"/>
                  </a:lnTo>
                  <a:lnTo>
                    <a:pt x="398" y="544"/>
                  </a:lnTo>
                  <a:lnTo>
                    <a:pt x="336" y="544"/>
                  </a:lnTo>
                  <a:lnTo>
                    <a:pt x="315" y="356"/>
                  </a:lnTo>
                  <a:lnTo>
                    <a:pt x="336" y="356"/>
                  </a:lnTo>
                  <a:lnTo>
                    <a:pt x="398" y="168"/>
                  </a:lnTo>
                  <a:lnTo>
                    <a:pt x="357" y="126"/>
                  </a:lnTo>
                  <a:lnTo>
                    <a:pt x="315" y="126"/>
                  </a:lnTo>
                  <a:lnTo>
                    <a:pt x="315" y="63"/>
                  </a:lnTo>
                  <a:lnTo>
                    <a:pt x="21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82"/>
            <p:cNvSpPr/>
            <p:nvPr/>
          </p:nvSpPr>
          <p:spPr>
            <a:xfrm>
              <a:off x="4095152" y="2967833"/>
              <a:ext cx="32900" cy="24758"/>
            </a:xfrm>
            <a:custGeom>
              <a:avLst/>
              <a:gdLst/>
              <a:ahLst/>
              <a:cxnLst/>
              <a:rect l="l" t="t" r="r" b="b"/>
              <a:pathLst>
                <a:path w="2763" h="2177" extrusionOk="0">
                  <a:moveTo>
                    <a:pt x="2490" y="0"/>
                  </a:moveTo>
                  <a:lnTo>
                    <a:pt x="2490" y="84"/>
                  </a:lnTo>
                  <a:lnTo>
                    <a:pt x="2469" y="146"/>
                  </a:lnTo>
                  <a:lnTo>
                    <a:pt x="2093" y="356"/>
                  </a:lnTo>
                  <a:lnTo>
                    <a:pt x="2093" y="502"/>
                  </a:lnTo>
                  <a:lnTo>
                    <a:pt x="1779" y="795"/>
                  </a:lnTo>
                  <a:lnTo>
                    <a:pt x="1737" y="879"/>
                  </a:lnTo>
                  <a:lnTo>
                    <a:pt x="1779" y="900"/>
                  </a:lnTo>
                  <a:lnTo>
                    <a:pt x="1821" y="983"/>
                  </a:lnTo>
                  <a:lnTo>
                    <a:pt x="1653" y="1130"/>
                  </a:lnTo>
                  <a:lnTo>
                    <a:pt x="1611" y="1046"/>
                  </a:lnTo>
                  <a:lnTo>
                    <a:pt x="1549" y="1088"/>
                  </a:lnTo>
                  <a:lnTo>
                    <a:pt x="1465" y="1088"/>
                  </a:lnTo>
                  <a:lnTo>
                    <a:pt x="1507" y="1193"/>
                  </a:lnTo>
                  <a:lnTo>
                    <a:pt x="1444" y="1193"/>
                  </a:lnTo>
                  <a:lnTo>
                    <a:pt x="1423" y="1234"/>
                  </a:lnTo>
                  <a:lnTo>
                    <a:pt x="1256" y="1255"/>
                  </a:lnTo>
                  <a:lnTo>
                    <a:pt x="1130" y="1297"/>
                  </a:lnTo>
                  <a:lnTo>
                    <a:pt x="1088" y="1214"/>
                  </a:lnTo>
                  <a:lnTo>
                    <a:pt x="837" y="1214"/>
                  </a:lnTo>
                  <a:lnTo>
                    <a:pt x="628" y="1151"/>
                  </a:lnTo>
                  <a:lnTo>
                    <a:pt x="398" y="1339"/>
                  </a:lnTo>
                  <a:lnTo>
                    <a:pt x="314" y="1318"/>
                  </a:lnTo>
                  <a:lnTo>
                    <a:pt x="251" y="1318"/>
                  </a:lnTo>
                  <a:lnTo>
                    <a:pt x="147" y="1360"/>
                  </a:lnTo>
                  <a:lnTo>
                    <a:pt x="105" y="1109"/>
                  </a:lnTo>
                  <a:lnTo>
                    <a:pt x="63" y="1151"/>
                  </a:lnTo>
                  <a:lnTo>
                    <a:pt x="0" y="1130"/>
                  </a:lnTo>
                  <a:lnTo>
                    <a:pt x="0" y="1318"/>
                  </a:lnTo>
                  <a:lnTo>
                    <a:pt x="147" y="1465"/>
                  </a:lnTo>
                  <a:lnTo>
                    <a:pt x="272" y="1946"/>
                  </a:lnTo>
                  <a:lnTo>
                    <a:pt x="1967" y="2176"/>
                  </a:lnTo>
                  <a:lnTo>
                    <a:pt x="2155" y="2030"/>
                  </a:lnTo>
                  <a:lnTo>
                    <a:pt x="2658" y="502"/>
                  </a:lnTo>
                  <a:lnTo>
                    <a:pt x="2762" y="481"/>
                  </a:lnTo>
                  <a:lnTo>
                    <a:pt x="2762" y="314"/>
                  </a:lnTo>
                  <a:lnTo>
                    <a:pt x="2720" y="251"/>
                  </a:lnTo>
                  <a:lnTo>
                    <a:pt x="2678" y="272"/>
                  </a:lnTo>
                  <a:lnTo>
                    <a:pt x="2658" y="251"/>
                  </a:lnTo>
                  <a:lnTo>
                    <a:pt x="2595" y="209"/>
                  </a:lnTo>
                  <a:lnTo>
                    <a:pt x="2574" y="42"/>
                  </a:lnTo>
                  <a:lnTo>
                    <a:pt x="249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82"/>
            <p:cNvSpPr/>
            <p:nvPr/>
          </p:nvSpPr>
          <p:spPr>
            <a:xfrm>
              <a:off x="4101380" y="2973303"/>
              <a:ext cx="51583" cy="60684"/>
            </a:xfrm>
            <a:custGeom>
              <a:avLst/>
              <a:gdLst/>
              <a:ahLst/>
              <a:cxnLst/>
              <a:rect l="l" t="t" r="r" b="b"/>
              <a:pathLst>
                <a:path w="4332" h="5336" extrusionOk="0">
                  <a:moveTo>
                    <a:pt x="2239" y="0"/>
                  </a:moveTo>
                  <a:lnTo>
                    <a:pt x="2135" y="21"/>
                  </a:lnTo>
                  <a:lnTo>
                    <a:pt x="1632" y="1549"/>
                  </a:lnTo>
                  <a:lnTo>
                    <a:pt x="1758" y="2009"/>
                  </a:lnTo>
                  <a:lnTo>
                    <a:pt x="1674" y="3264"/>
                  </a:lnTo>
                  <a:lnTo>
                    <a:pt x="42" y="3746"/>
                  </a:lnTo>
                  <a:lnTo>
                    <a:pt x="0" y="4018"/>
                  </a:lnTo>
                  <a:lnTo>
                    <a:pt x="523" y="4708"/>
                  </a:lnTo>
                  <a:lnTo>
                    <a:pt x="461" y="4938"/>
                  </a:lnTo>
                  <a:lnTo>
                    <a:pt x="795" y="5336"/>
                  </a:lnTo>
                  <a:lnTo>
                    <a:pt x="879" y="5315"/>
                  </a:lnTo>
                  <a:lnTo>
                    <a:pt x="900" y="5336"/>
                  </a:lnTo>
                  <a:lnTo>
                    <a:pt x="1005" y="5336"/>
                  </a:lnTo>
                  <a:lnTo>
                    <a:pt x="1088" y="5231"/>
                  </a:lnTo>
                  <a:lnTo>
                    <a:pt x="1214" y="5231"/>
                  </a:lnTo>
                  <a:lnTo>
                    <a:pt x="1423" y="5127"/>
                  </a:lnTo>
                  <a:lnTo>
                    <a:pt x="1528" y="5127"/>
                  </a:lnTo>
                  <a:lnTo>
                    <a:pt x="1632" y="5106"/>
                  </a:lnTo>
                  <a:lnTo>
                    <a:pt x="1716" y="5147"/>
                  </a:lnTo>
                  <a:lnTo>
                    <a:pt x="1779" y="5147"/>
                  </a:lnTo>
                  <a:lnTo>
                    <a:pt x="1925" y="4938"/>
                  </a:lnTo>
                  <a:lnTo>
                    <a:pt x="1925" y="4917"/>
                  </a:lnTo>
                  <a:lnTo>
                    <a:pt x="1946" y="4917"/>
                  </a:lnTo>
                  <a:lnTo>
                    <a:pt x="1946" y="4834"/>
                  </a:lnTo>
                  <a:lnTo>
                    <a:pt x="1883" y="4813"/>
                  </a:lnTo>
                  <a:lnTo>
                    <a:pt x="1925" y="4750"/>
                  </a:lnTo>
                  <a:lnTo>
                    <a:pt x="1883" y="4687"/>
                  </a:lnTo>
                  <a:lnTo>
                    <a:pt x="1967" y="4603"/>
                  </a:lnTo>
                  <a:lnTo>
                    <a:pt x="2030" y="4541"/>
                  </a:lnTo>
                  <a:lnTo>
                    <a:pt x="2239" y="4541"/>
                  </a:lnTo>
                  <a:lnTo>
                    <a:pt x="2365" y="4520"/>
                  </a:lnTo>
                  <a:lnTo>
                    <a:pt x="2448" y="4583"/>
                  </a:lnTo>
                  <a:lnTo>
                    <a:pt x="2553" y="4436"/>
                  </a:lnTo>
                  <a:lnTo>
                    <a:pt x="2595" y="4415"/>
                  </a:lnTo>
                  <a:lnTo>
                    <a:pt x="2595" y="4227"/>
                  </a:lnTo>
                  <a:lnTo>
                    <a:pt x="2804" y="3976"/>
                  </a:lnTo>
                  <a:lnTo>
                    <a:pt x="2930" y="3955"/>
                  </a:lnTo>
                  <a:lnTo>
                    <a:pt x="3013" y="3976"/>
                  </a:lnTo>
                  <a:lnTo>
                    <a:pt x="3076" y="3913"/>
                  </a:lnTo>
                  <a:lnTo>
                    <a:pt x="3348" y="3913"/>
                  </a:lnTo>
                  <a:lnTo>
                    <a:pt x="3390" y="3850"/>
                  </a:lnTo>
                  <a:lnTo>
                    <a:pt x="3327" y="3808"/>
                  </a:lnTo>
                  <a:lnTo>
                    <a:pt x="3285" y="3599"/>
                  </a:lnTo>
                  <a:lnTo>
                    <a:pt x="3306" y="3599"/>
                  </a:lnTo>
                  <a:lnTo>
                    <a:pt x="3244" y="3494"/>
                  </a:lnTo>
                  <a:lnTo>
                    <a:pt x="3223" y="3474"/>
                  </a:lnTo>
                  <a:lnTo>
                    <a:pt x="3244" y="3390"/>
                  </a:lnTo>
                  <a:lnTo>
                    <a:pt x="3244" y="3285"/>
                  </a:lnTo>
                  <a:lnTo>
                    <a:pt x="3348" y="3118"/>
                  </a:lnTo>
                  <a:lnTo>
                    <a:pt x="3432" y="3076"/>
                  </a:lnTo>
                  <a:lnTo>
                    <a:pt x="3390" y="3013"/>
                  </a:lnTo>
                  <a:lnTo>
                    <a:pt x="3411" y="3013"/>
                  </a:lnTo>
                  <a:lnTo>
                    <a:pt x="3495" y="2867"/>
                  </a:lnTo>
                  <a:lnTo>
                    <a:pt x="3536" y="2846"/>
                  </a:lnTo>
                  <a:lnTo>
                    <a:pt x="3599" y="2846"/>
                  </a:lnTo>
                  <a:lnTo>
                    <a:pt x="3557" y="2909"/>
                  </a:lnTo>
                  <a:lnTo>
                    <a:pt x="3536" y="2971"/>
                  </a:lnTo>
                  <a:lnTo>
                    <a:pt x="3620" y="3013"/>
                  </a:lnTo>
                  <a:lnTo>
                    <a:pt x="3662" y="3013"/>
                  </a:lnTo>
                  <a:lnTo>
                    <a:pt x="3746" y="2804"/>
                  </a:lnTo>
                  <a:lnTo>
                    <a:pt x="3808" y="2741"/>
                  </a:lnTo>
                  <a:lnTo>
                    <a:pt x="3871" y="2616"/>
                  </a:lnTo>
                  <a:lnTo>
                    <a:pt x="4018" y="2490"/>
                  </a:lnTo>
                  <a:lnTo>
                    <a:pt x="4227" y="2134"/>
                  </a:lnTo>
                  <a:lnTo>
                    <a:pt x="4248" y="2072"/>
                  </a:lnTo>
                  <a:lnTo>
                    <a:pt x="4248" y="1988"/>
                  </a:lnTo>
                  <a:lnTo>
                    <a:pt x="4290" y="1862"/>
                  </a:lnTo>
                  <a:lnTo>
                    <a:pt x="4332" y="1758"/>
                  </a:lnTo>
                  <a:lnTo>
                    <a:pt x="4269" y="1695"/>
                  </a:lnTo>
                  <a:lnTo>
                    <a:pt x="4164" y="1674"/>
                  </a:lnTo>
                  <a:lnTo>
                    <a:pt x="3955" y="1507"/>
                  </a:lnTo>
                  <a:lnTo>
                    <a:pt x="3913" y="1402"/>
                  </a:lnTo>
                  <a:lnTo>
                    <a:pt x="3808" y="1298"/>
                  </a:lnTo>
                  <a:lnTo>
                    <a:pt x="3767" y="1151"/>
                  </a:lnTo>
                  <a:lnTo>
                    <a:pt x="3599" y="942"/>
                  </a:lnTo>
                  <a:lnTo>
                    <a:pt x="3516" y="942"/>
                  </a:lnTo>
                  <a:lnTo>
                    <a:pt x="3390" y="963"/>
                  </a:lnTo>
                  <a:lnTo>
                    <a:pt x="3118" y="921"/>
                  </a:lnTo>
                  <a:lnTo>
                    <a:pt x="3013" y="942"/>
                  </a:lnTo>
                  <a:lnTo>
                    <a:pt x="2930" y="963"/>
                  </a:lnTo>
                  <a:lnTo>
                    <a:pt x="2804" y="921"/>
                  </a:lnTo>
                  <a:lnTo>
                    <a:pt x="2469" y="649"/>
                  </a:lnTo>
                  <a:lnTo>
                    <a:pt x="2469" y="565"/>
                  </a:lnTo>
                  <a:lnTo>
                    <a:pt x="2260" y="335"/>
                  </a:lnTo>
                  <a:lnTo>
                    <a:pt x="223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82"/>
            <p:cNvSpPr/>
            <p:nvPr/>
          </p:nvSpPr>
          <p:spPr>
            <a:xfrm>
              <a:off x="4124802" y="2964728"/>
              <a:ext cx="2751" cy="5971"/>
            </a:xfrm>
            <a:custGeom>
              <a:avLst/>
              <a:gdLst/>
              <a:ahLst/>
              <a:cxnLst/>
              <a:rect l="l" t="t" r="r" b="b"/>
              <a:pathLst>
                <a:path w="231" h="525" extrusionOk="0">
                  <a:moveTo>
                    <a:pt x="209" y="1"/>
                  </a:moveTo>
                  <a:lnTo>
                    <a:pt x="168" y="22"/>
                  </a:lnTo>
                  <a:lnTo>
                    <a:pt x="105" y="22"/>
                  </a:lnTo>
                  <a:lnTo>
                    <a:pt x="84" y="168"/>
                  </a:lnTo>
                  <a:lnTo>
                    <a:pt x="63" y="210"/>
                  </a:lnTo>
                  <a:lnTo>
                    <a:pt x="21" y="168"/>
                  </a:lnTo>
                  <a:lnTo>
                    <a:pt x="0" y="231"/>
                  </a:lnTo>
                  <a:lnTo>
                    <a:pt x="0" y="273"/>
                  </a:lnTo>
                  <a:lnTo>
                    <a:pt x="84" y="315"/>
                  </a:lnTo>
                  <a:lnTo>
                    <a:pt x="105" y="482"/>
                  </a:lnTo>
                  <a:lnTo>
                    <a:pt x="168" y="524"/>
                  </a:lnTo>
                  <a:lnTo>
                    <a:pt x="168" y="440"/>
                  </a:lnTo>
                  <a:lnTo>
                    <a:pt x="209" y="336"/>
                  </a:lnTo>
                  <a:lnTo>
                    <a:pt x="209" y="168"/>
                  </a:lnTo>
                  <a:lnTo>
                    <a:pt x="188" y="168"/>
                  </a:lnTo>
                  <a:lnTo>
                    <a:pt x="209" y="106"/>
                  </a:lnTo>
                  <a:lnTo>
                    <a:pt x="188" y="64"/>
                  </a:lnTo>
                  <a:lnTo>
                    <a:pt x="209" y="43"/>
                  </a:lnTo>
                  <a:lnTo>
                    <a:pt x="230" y="43"/>
                  </a:lnTo>
                  <a:lnTo>
                    <a:pt x="2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82"/>
            <p:cNvSpPr/>
            <p:nvPr/>
          </p:nvSpPr>
          <p:spPr>
            <a:xfrm>
              <a:off x="4037591" y="3015893"/>
              <a:ext cx="73267" cy="45456"/>
            </a:xfrm>
            <a:custGeom>
              <a:avLst/>
              <a:gdLst/>
              <a:ahLst/>
              <a:cxnLst/>
              <a:rect l="l" t="t" r="r" b="b"/>
              <a:pathLst>
                <a:path w="6153" h="3997" extrusionOk="0">
                  <a:moveTo>
                    <a:pt x="5399" y="1"/>
                  </a:moveTo>
                  <a:lnTo>
                    <a:pt x="3223" y="649"/>
                  </a:lnTo>
                  <a:lnTo>
                    <a:pt x="2177" y="2051"/>
                  </a:lnTo>
                  <a:lnTo>
                    <a:pt x="2156" y="1528"/>
                  </a:lnTo>
                  <a:lnTo>
                    <a:pt x="1633" y="1298"/>
                  </a:lnTo>
                  <a:lnTo>
                    <a:pt x="1131" y="1089"/>
                  </a:lnTo>
                  <a:lnTo>
                    <a:pt x="796" y="1089"/>
                  </a:lnTo>
                  <a:lnTo>
                    <a:pt x="608" y="942"/>
                  </a:lnTo>
                  <a:lnTo>
                    <a:pt x="440" y="1005"/>
                  </a:lnTo>
                  <a:lnTo>
                    <a:pt x="378" y="1277"/>
                  </a:lnTo>
                  <a:lnTo>
                    <a:pt x="482" y="1486"/>
                  </a:lnTo>
                  <a:lnTo>
                    <a:pt x="315" y="1591"/>
                  </a:lnTo>
                  <a:lnTo>
                    <a:pt x="273" y="1695"/>
                  </a:lnTo>
                  <a:lnTo>
                    <a:pt x="189" y="1674"/>
                  </a:lnTo>
                  <a:lnTo>
                    <a:pt x="85" y="1633"/>
                  </a:lnTo>
                  <a:lnTo>
                    <a:pt x="106" y="1737"/>
                  </a:lnTo>
                  <a:lnTo>
                    <a:pt x="168" y="2030"/>
                  </a:lnTo>
                  <a:lnTo>
                    <a:pt x="168" y="2218"/>
                  </a:lnTo>
                  <a:lnTo>
                    <a:pt x="85" y="2218"/>
                  </a:lnTo>
                  <a:lnTo>
                    <a:pt x="85" y="2260"/>
                  </a:lnTo>
                  <a:lnTo>
                    <a:pt x="1" y="2239"/>
                  </a:lnTo>
                  <a:lnTo>
                    <a:pt x="1" y="2239"/>
                  </a:lnTo>
                  <a:lnTo>
                    <a:pt x="22" y="2344"/>
                  </a:lnTo>
                  <a:lnTo>
                    <a:pt x="106" y="2344"/>
                  </a:lnTo>
                  <a:lnTo>
                    <a:pt x="106" y="2428"/>
                  </a:lnTo>
                  <a:lnTo>
                    <a:pt x="231" y="2616"/>
                  </a:lnTo>
                  <a:lnTo>
                    <a:pt x="315" y="3139"/>
                  </a:lnTo>
                  <a:lnTo>
                    <a:pt x="482" y="3265"/>
                  </a:lnTo>
                  <a:lnTo>
                    <a:pt x="482" y="3453"/>
                  </a:lnTo>
                  <a:lnTo>
                    <a:pt x="419" y="3474"/>
                  </a:lnTo>
                  <a:lnTo>
                    <a:pt x="482" y="3620"/>
                  </a:lnTo>
                  <a:lnTo>
                    <a:pt x="608" y="3767"/>
                  </a:lnTo>
                  <a:lnTo>
                    <a:pt x="608" y="3913"/>
                  </a:lnTo>
                  <a:lnTo>
                    <a:pt x="650" y="3997"/>
                  </a:lnTo>
                  <a:lnTo>
                    <a:pt x="796" y="3997"/>
                  </a:lnTo>
                  <a:lnTo>
                    <a:pt x="817" y="3934"/>
                  </a:lnTo>
                  <a:lnTo>
                    <a:pt x="963" y="3997"/>
                  </a:lnTo>
                  <a:lnTo>
                    <a:pt x="1068" y="3976"/>
                  </a:lnTo>
                  <a:lnTo>
                    <a:pt x="1173" y="3871"/>
                  </a:lnTo>
                  <a:lnTo>
                    <a:pt x="1319" y="3871"/>
                  </a:lnTo>
                  <a:lnTo>
                    <a:pt x="1361" y="3934"/>
                  </a:lnTo>
                  <a:lnTo>
                    <a:pt x="1466" y="3892"/>
                  </a:lnTo>
                  <a:lnTo>
                    <a:pt x="1570" y="3725"/>
                  </a:lnTo>
                  <a:lnTo>
                    <a:pt x="1633" y="3725"/>
                  </a:lnTo>
                  <a:lnTo>
                    <a:pt x="1696" y="3579"/>
                  </a:lnTo>
                  <a:lnTo>
                    <a:pt x="1842" y="3495"/>
                  </a:lnTo>
                  <a:lnTo>
                    <a:pt x="1905" y="3474"/>
                  </a:lnTo>
                  <a:lnTo>
                    <a:pt x="2010" y="3474"/>
                  </a:lnTo>
                  <a:lnTo>
                    <a:pt x="2051" y="3495"/>
                  </a:lnTo>
                  <a:lnTo>
                    <a:pt x="2198" y="3495"/>
                  </a:lnTo>
                  <a:lnTo>
                    <a:pt x="2219" y="3558"/>
                  </a:lnTo>
                  <a:lnTo>
                    <a:pt x="2365" y="3579"/>
                  </a:lnTo>
                  <a:lnTo>
                    <a:pt x="2616" y="3474"/>
                  </a:lnTo>
                  <a:lnTo>
                    <a:pt x="2826" y="3453"/>
                  </a:lnTo>
                  <a:lnTo>
                    <a:pt x="2909" y="3369"/>
                  </a:lnTo>
                  <a:lnTo>
                    <a:pt x="2930" y="3307"/>
                  </a:lnTo>
                  <a:lnTo>
                    <a:pt x="3119" y="3160"/>
                  </a:lnTo>
                  <a:lnTo>
                    <a:pt x="3223" y="3160"/>
                  </a:lnTo>
                  <a:lnTo>
                    <a:pt x="3307" y="3202"/>
                  </a:lnTo>
                  <a:lnTo>
                    <a:pt x="3370" y="3181"/>
                  </a:lnTo>
                  <a:lnTo>
                    <a:pt x="3432" y="3139"/>
                  </a:lnTo>
                  <a:lnTo>
                    <a:pt x="3453" y="3181"/>
                  </a:lnTo>
                  <a:lnTo>
                    <a:pt x="3537" y="3181"/>
                  </a:lnTo>
                  <a:lnTo>
                    <a:pt x="3725" y="3034"/>
                  </a:lnTo>
                  <a:lnTo>
                    <a:pt x="3830" y="2846"/>
                  </a:lnTo>
                  <a:lnTo>
                    <a:pt x="3935" y="2783"/>
                  </a:lnTo>
                  <a:lnTo>
                    <a:pt x="3997" y="2783"/>
                  </a:lnTo>
                  <a:lnTo>
                    <a:pt x="4625" y="2616"/>
                  </a:lnTo>
                  <a:lnTo>
                    <a:pt x="4688" y="2532"/>
                  </a:lnTo>
                  <a:lnTo>
                    <a:pt x="5043" y="2470"/>
                  </a:lnTo>
                  <a:lnTo>
                    <a:pt x="5253" y="2365"/>
                  </a:lnTo>
                  <a:lnTo>
                    <a:pt x="5399" y="2260"/>
                  </a:lnTo>
                  <a:lnTo>
                    <a:pt x="5629" y="2218"/>
                  </a:lnTo>
                  <a:lnTo>
                    <a:pt x="5608" y="2135"/>
                  </a:lnTo>
                  <a:lnTo>
                    <a:pt x="5629" y="2114"/>
                  </a:lnTo>
                  <a:lnTo>
                    <a:pt x="5567" y="2051"/>
                  </a:lnTo>
                  <a:lnTo>
                    <a:pt x="5608" y="1905"/>
                  </a:lnTo>
                  <a:lnTo>
                    <a:pt x="5776" y="1674"/>
                  </a:lnTo>
                  <a:lnTo>
                    <a:pt x="6027" y="1612"/>
                  </a:lnTo>
                  <a:lnTo>
                    <a:pt x="6152" y="1591"/>
                  </a:lnTo>
                  <a:lnTo>
                    <a:pt x="5818" y="1193"/>
                  </a:lnTo>
                  <a:lnTo>
                    <a:pt x="5880" y="963"/>
                  </a:lnTo>
                  <a:lnTo>
                    <a:pt x="5357" y="273"/>
                  </a:lnTo>
                  <a:lnTo>
                    <a:pt x="539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82"/>
            <p:cNvSpPr/>
            <p:nvPr/>
          </p:nvSpPr>
          <p:spPr>
            <a:xfrm>
              <a:off x="3911526" y="2929280"/>
              <a:ext cx="85972" cy="69020"/>
            </a:xfrm>
            <a:custGeom>
              <a:avLst/>
              <a:gdLst/>
              <a:ahLst/>
              <a:cxnLst/>
              <a:rect l="l" t="t" r="r" b="b"/>
              <a:pathLst>
                <a:path w="7220" h="6069" extrusionOk="0">
                  <a:moveTo>
                    <a:pt x="503" y="0"/>
                  </a:moveTo>
                  <a:lnTo>
                    <a:pt x="210" y="21"/>
                  </a:lnTo>
                  <a:lnTo>
                    <a:pt x="147" y="21"/>
                  </a:lnTo>
                  <a:lnTo>
                    <a:pt x="126" y="126"/>
                  </a:lnTo>
                  <a:lnTo>
                    <a:pt x="84" y="356"/>
                  </a:lnTo>
                  <a:lnTo>
                    <a:pt x="126" y="523"/>
                  </a:lnTo>
                  <a:lnTo>
                    <a:pt x="126" y="649"/>
                  </a:lnTo>
                  <a:lnTo>
                    <a:pt x="42" y="858"/>
                  </a:lnTo>
                  <a:lnTo>
                    <a:pt x="1" y="1047"/>
                  </a:lnTo>
                  <a:lnTo>
                    <a:pt x="42" y="1193"/>
                  </a:lnTo>
                  <a:lnTo>
                    <a:pt x="126" y="1486"/>
                  </a:lnTo>
                  <a:lnTo>
                    <a:pt x="314" y="6068"/>
                  </a:lnTo>
                  <a:lnTo>
                    <a:pt x="7219" y="6005"/>
                  </a:lnTo>
                  <a:lnTo>
                    <a:pt x="7219" y="5985"/>
                  </a:lnTo>
                  <a:lnTo>
                    <a:pt x="7115" y="5964"/>
                  </a:lnTo>
                  <a:lnTo>
                    <a:pt x="6989" y="5796"/>
                  </a:lnTo>
                  <a:lnTo>
                    <a:pt x="6947" y="5754"/>
                  </a:lnTo>
                  <a:lnTo>
                    <a:pt x="6822" y="5692"/>
                  </a:lnTo>
                  <a:lnTo>
                    <a:pt x="6738" y="5566"/>
                  </a:lnTo>
                  <a:lnTo>
                    <a:pt x="6675" y="5587"/>
                  </a:lnTo>
                  <a:lnTo>
                    <a:pt x="6571" y="5587"/>
                  </a:lnTo>
                  <a:lnTo>
                    <a:pt x="6403" y="5461"/>
                  </a:lnTo>
                  <a:lnTo>
                    <a:pt x="6299" y="5169"/>
                  </a:lnTo>
                  <a:lnTo>
                    <a:pt x="6319" y="5106"/>
                  </a:lnTo>
                  <a:lnTo>
                    <a:pt x="6319" y="4938"/>
                  </a:lnTo>
                  <a:lnTo>
                    <a:pt x="6278" y="4855"/>
                  </a:lnTo>
                  <a:lnTo>
                    <a:pt x="6299" y="4813"/>
                  </a:lnTo>
                  <a:lnTo>
                    <a:pt x="6319" y="4855"/>
                  </a:lnTo>
                  <a:lnTo>
                    <a:pt x="6508" y="4855"/>
                  </a:lnTo>
                  <a:lnTo>
                    <a:pt x="6424" y="4792"/>
                  </a:lnTo>
                  <a:lnTo>
                    <a:pt x="6382" y="4792"/>
                  </a:lnTo>
                  <a:lnTo>
                    <a:pt x="6299" y="4624"/>
                  </a:lnTo>
                  <a:lnTo>
                    <a:pt x="6257" y="4604"/>
                  </a:lnTo>
                  <a:lnTo>
                    <a:pt x="6257" y="4645"/>
                  </a:lnTo>
                  <a:lnTo>
                    <a:pt x="6173" y="4583"/>
                  </a:lnTo>
                  <a:lnTo>
                    <a:pt x="6110" y="4415"/>
                  </a:lnTo>
                  <a:lnTo>
                    <a:pt x="5901" y="4080"/>
                  </a:lnTo>
                  <a:lnTo>
                    <a:pt x="5796" y="4018"/>
                  </a:lnTo>
                  <a:lnTo>
                    <a:pt x="5775" y="3871"/>
                  </a:lnTo>
                  <a:lnTo>
                    <a:pt x="5420" y="3327"/>
                  </a:lnTo>
                  <a:lnTo>
                    <a:pt x="5420" y="3223"/>
                  </a:lnTo>
                  <a:lnTo>
                    <a:pt x="5357" y="3118"/>
                  </a:lnTo>
                  <a:lnTo>
                    <a:pt x="5336" y="2867"/>
                  </a:lnTo>
                  <a:lnTo>
                    <a:pt x="5273" y="2825"/>
                  </a:lnTo>
                  <a:lnTo>
                    <a:pt x="5273" y="2741"/>
                  </a:lnTo>
                  <a:lnTo>
                    <a:pt x="5064" y="2532"/>
                  </a:lnTo>
                  <a:lnTo>
                    <a:pt x="5064" y="2448"/>
                  </a:lnTo>
                  <a:lnTo>
                    <a:pt x="5106" y="2344"/>
                  </a:lnTo>
                  <a:lnTo>
                    <a:pt x="5043" y="2281"/>
                  </a:lnTo>
                  <a:lnTo>
                    <a:pt x="4708" y="1988"/>
                  </a:lnTo>
                  <a:lnTo>
                    <a:pt x="4687" y="1884"/>
                  </a:lnTo>
                  <a:lnTo>
                    <a:pt x="4478" y="1653"/>
                  </a:lnTo>
                  <a:lnTo>
                    <a:pt x="4478" y="1507"/>
                  </a:lnTo>
                  <a:lnTo>
                    <a:pt x="4332" y="1360"/>
                  </a:lnTo>
                  <a:lnTo>
                    <a:pt x="4374" y="1277"/>
                  </a:lnTo>
                  <a:lnTo>
                    <a:pt x="4374" y="1193"/>
                  </a:lnTo>
                  <a:lnTo>
                    <a:pt x="4395" y="1151"/>
                  </a:lnTo>
                  <a:lnTo>
                    <a:pt x="4395" y="1193"/>
                  </a:lnTo>
                  <a:lnTo>
                    <a:pt x="4478" y="1193"/>
                  </a:lnTo>
                  <a:lnTo>
                    <a:pt x="4499" y="1339"/>
                  </a:lnTo>
                  <a:lnTo>
                    <a:pt x="4541" y="1402"/>
                  </a:lnTo>
                  <a:lnTo>
                    <a:pt x="4583" y="1465"/>
                  </a:lnTo>
                  <a:lnTo>
                    <a:pt x="4792" y="1674"/>
                  </a:lnTo>
                  <a:lnTo>
                    <a:pt x="4792" y="1779"/>
                  </a:lnTo>
                  <a:lnTo>
                    <a:pt x="4834" y="1884"/>
                  </a:lnTo>
                  <a:lnTo>
                    <a:pt x="5001" y="1967"/>
                  </a:lnTo>
                  <a:lnTo>
                    <a:pt x="5022" y="2072"/>
                  </a:lnTo>
                  <a:lnTo>
                    <a:pt x="5315" y="2344"/>
                  </a:lnTo>
                  <a:lnTo>
                    <a:pt x="5462" y="2428"/>
                  </a:lnTo>
                  <a:lnTo>
                    <a:pt x="5462" y="2490"/>
                  </a:lnTo>
                  <a:lnTo>
                    <a:pt x="5483" y="2407"/>
                  </a:lnTo>
                  <a:lnTo>
                    <a:pt x="5566" y="2323"/>
                  </a:lnTo>
                  <a:lnTo>
                    <a:pt x="5629" y="2114"/>
                  </a:lnTo>
                  <a:lnTo>
                    <a:pt x="5566" y="2072"/>
                  </a:lnTo>
                  <a:lnTo>
                    <a:pt x="5650" y="1904"/>
                  </a:lnTo>
                  <a:lnTo>
                    <a:pt x="5650" y="1779"/>
                  </a:lnTo>
                  <a:lnTo>
                    <a:pt x="5734" y="1465"/>
                  </a:lnTo>
                  <a:lnTo>
                    <a:pt x="5755" y="1444"/>
                  </a:lnTo>
                  <a:lnTo>
                    <a:pt x="5671" y="1235"/>
                  </a:lnTo>
                  <a:lnTo>
                    <a:pt x="5734" y="1088"/>
                  </a:lnTo>
                  <a:lnTo>
                    <a:pt x="5587" y="775"/>
                  </a:lnTo>
                  <a:lnTo>
                    <a:pt x="5441" y="544"/>
                  </a:lnTo>
                  <a:lnTo>
                    <a:pt x="5378" y="335"/>
                  </a:lnTo>
                  <a:lnTo>
                    <a:pt x="5273" y="147"/>
                  </a:lnTo>
                  <a:lnTo>
                    <a:pt x="5211" y="126"/>
                  </a:lnTo>
                  <a:lnTo>
                    <a:pt x="5127" y="231"/>
                  </a:lnTo>
                  <a:lnTo>
                    <a:pt x="4959" y="293"/>
                  </a:lnTo>
                  <a:lnTo>
                    <a:pt x="4604" y="231"/>
                  </a:lnTo>
                  <a:lnTo>
                    <a:pt x="4311" y="314"/>
                  </a:lnTo>
                  <a:lnTo>
                    <a:pt x="4102" y="147"/>
                  </a:lnTo>
                  <a:lnTo>
                    <a:pt x="4081" y="251"/>
                  </a:lnTo>
                  <a:lnTo>
                    <a:pt x="4164" y="398"/>
                  </a:lnTo>
                  <a:lnTo>
                    <a:pt x="4164" y="461"/>
                  </a:lnTo>
                  <a:lnTo>
                    <a:pt x="4081" y="335"/>
                  </a:lnTo>
                  <a:lnTo>
                    <a:pt x="3976" y="293"/>
                  </a:lnTo>
                  <a:lnTo>
                    <a:pt x="3955" y="189"/>
                  </a:lnTo>
                  <a:lnTo>
                    <a:pt x="3997" y="147"/>
                  </a:lnTo>
                  <a:lnTo>
                    <a:pt x="3955" y="105"/>
                  </a:lnTo>
                  <a:lnTo>
                    <a:pt x="3850" y="105"/>
                  </a:lnTo>
                  <a:lnTo>
                    <a:pt x="3746" y="84"/>
                  </a:lnTo>
                  <a:lnTo>
                    <a:pt x="3537" y="21"/>
                  </a:lnTo>
                  <a:lnTo>
                    <a:pt x="3495" y="42"/>
                  </a:lnTo>
                  <a:lnTo>
                    <a:pt x="3578" y="84"/>
                  </a:lnTo>
                  <a:lnTo>
                    <a:pt x="3599" y="105"/>
                  </a:lnTo>
                  <a:lnTo>
                    <a:pt x="3495" y="126"/>
                  </a:lnTo>
                  <a:lnTo>
                    <a:pt x="3390" y="105"/>
                  </a:lnTo>
                  <a:lnTo>
                    <a:pt x="3265" y="147"/>
                  </a:lnTo>
                  <a:lnTo>
                    <a:pt x="3223" y="126"/>
                  </a:lnTo>
                  <a:lnTo>
                    <a:pt x="3223" y="105"/>
                  </a:lnTo>
                  <a:lnTo>
                    <a:pt x="3348" y="84"/>
                  </a:lnTo>
                  <a:lnTo>
                    <a:pt x="3432" y="42"/>
                  </a:lnTo>
                  <a:lnTo>
                    <a:pt x="3327" y="42"/>
                  </a:lnTo>
                  <a:lnTo>
                    <a:pt x="3139" y="84"/>
                  </a:lnTo>
                  <a:lnTo>
                    <a:pt x="3076" y="126"/>
                  </a:lnTo>
                  <a:lnTo>
                    <a:pt x="2930" y="210"/>
                  </a:lnTo>
                  <a:lnTo>
                    <a:pt x="2846" y="231"/>
                  </a:lnTo>
                  <a:lnTo>
                    <a:pt x="2700" y="293"/>
                  </a:lnTo>
                  <a:lnTo>
                    <a:pt x="2595" y="419"/>
                  </a:lnTo>
                  <a:lnTo>
                    <a:pt x="2553" y="461"/>
                  </a:lnTo>
                  <a:lnTo>
                    <a:pt x="2386" y="461"/>
                  </a:lnTo>
                  <a:lnTo>
                    <a:pt x="2177" y="335"/>
                  </a:lnTo>
                  <a:lnTo>
                    <a:pt x="2009" y="314"/>
                  </a:lnTo>
                  <a:lnTo>
                    <a:pt x="1821" y="335"/>
                  </a:lnTo>
                  <a:lnTo>
                    <a:pt x="1674" y="231"/>
                  </a:lnTo>
                  <a:lnTo>
                    <a:pt x="1591" y="231"/>
                  </a:lnTo>
                  <a:lnTo>
                    <a:pt x="1507" y="251"/>
                  </a:lnTo>
                  <a:lnTo>
                    <a:pt x="1361" y="147"/>
                  </a:lnTo>
                  <a:lnTo>
                    <a:pt x="1172" y="105"/>
                  </a:lnTo>
                  <a:lnTo>
                    <a:pt x="733" y="84"/>
                  </a:lnTo>
                  <a:lnTo>
                    <a:pt x="50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82"/>
            <p:cNvSpPr/>
            <p:nvPr/>
          </p:nvSpPr>
          <p:spPr>
            <a:xfrm>
              <a:off x="3896332" y="2997572"/>
              <a:ext cx="113621" cy="124461"/>
            </a:xfrm>
            <a:custGeom>
              <a:avLst/>
              <a:gdLst/>
              <a:ahLst/>
              <a:cxnLst/>
              <a:rect l="l" t="t" r="r" b="b"/>
              <a:pathLst>
                <a:path w="9542" h="10944" extrusionOk="0">
                  <a:moveTo>
                    <a:pt x="8495" y="0"/>
                  </a:moveTo>
                  <a:lnTo>
                    <a:pt x="1590" y="63"/>
                  </a:lnTo>
                  <a:lnTo>
                    <a:pt x="1632" y="1193"/>
                  </a:lnTo>
                  <a:lnTo>
                    <a:pt x="1088" y="1235"/>
                  </a:lnTo>
                  <a:lnTo>
                    <a:pt x="1088" y="1444"/>
                  </a:lnTo>
                  <a:lnTo>
                    <a:pt x="1151" y="3725"/>
                  </a:lnTo>
                  <a:lnTo>
                    <a:pt x="1046" y="3746"/>
                  </a:lnTo>
                  <a:lnTo>
                    <a:pt x="942" y="3829"/>
                  </a:lnTo>
                  <a:lnTo>
                    <a:pt x="837" y="3767"/>
                  </a:lnTo>
                  <a:lnTo>
                    <a:pt x="691" y="3767"/>
                  </a:lnTo>
                  <a:lnTo>
                    <a:pt x="586" y="3850"/>
                  </a:lnTo>
                  <a:lnTo>
                    <a:pt x="586" y="3976"/>
                  </a:lnTo>
                  <a:lnTo>
                    <a:pt x="649" y="4060"/>
                  </a:lnTo>
                  <a:lnTo>
                    <a:pt x="586" y="4185"/>
                  </a:lnTo>
                  <a:lnTo>
                    <a:pt x="377" y="4457"/>
                  </a:lnTo>
                  <a:lnTo>
                    <a:pt x="335" y="4457"/>
                  </a:lnTo>
                  <a:lnTo>
                    <a:pt x="230" y="4541"/>
                  </a:lnTo>
                  <a:lnTo>
                    <a:pt x="251" y="4645"/>
                  </a:lnTo>
                  <a:lnTo>
                    <a:pt x="314" y="4687"/>
                  </a:lnTo>
                  <a:lnTo>
                    <a:pt x="251" y="4813"/>
                  </a:lnTo>
                  <a:lnTo>
                    <a:pt x="126" y="4897"/>
                  </a:lnTo>
                  <a:lnTo>
                    <a:pt x="105" y="4980"/>
                  </a:lnTo>
                  <a:lnTo>
                    <a:pt x="209" y="5022"/>
                  </a:lnTo>
                  <a:lnTo>
                    <a:pt x="230" y="5127"/>
                  </a:lnTo>
                  <a:lnTo>
                    <a:pt x="168" y="5231"/>
                  </a:lnTo>
                  <a:lnTo>
                    <a:pt x="0" y="5420"/>
                  </a:lnTo>
                  <a:lnTo>
                    <a:pt x="0" y="5545"/>
                  </a:lnTo>
                  <a:lnTo>
                    <a:pt x="63" y="5629"/>
                  </a:lnTo>
                  <a:lnTo>
                    <a:pt x="209" y="5524"/>
                  </a:lnTo>
                  <a:lnTo>
                    <a:pt x="251" y="5545"/>
                  </a:lnTo>
                  <a:lnTo>
                    <a:pt x="251" y="5629"/>
                  </a:lnTo>
                  <a:lnTo>
                    <a:pt x="209" y="5692"/>
                  </a:lnTo>
                  <a:lnTo>
                    <a:pt x="272" y="5734"/>
                  </a:lnTo>
                  <a:lnTo>
                    <a:pt x="230" y="5817"/>
                  </a:lnTo>
                  <a:lnTo>
                    <a:pt x="272" y="5922"/>
                  </a:lnTo>
                  <a:lnTo>
                    <a:pt x="272" y="6047"/>
                  </a:lnTo>
                  <a:lnTo>
                    <a:pt x="314" y="6152"/>
                  </a:lnTo>
                  <a:lnTo>
                    <a:pt x="544" y="6236"/>
                  </a:lnTo>
                  <a:lnTo>
                    <a:pt x="586" y="6319"/>
                  </a:lnTo>
                  <a:lnTo>
                    <a:pt x="544" y="6382"/>
                  </a:lnTo>
                  <a:lnTo>
                    <a:pt x="544" y="6466"/>
                  </a:lnTo>
                  <a:lnTo>
                    <a:pt x="523" y="6487"/>
                  </a:lnTo>
                  <a:lnTo>
                    <a:pt x="586" y="6570"/>
                  </a:lnTo>
                  <a:lnTo>
                    <a:pt x="586" y="6654"/>
                  </a:lnTo>
                  <a:lnTo>
                    <a:pt x="544" y="6675"/>
                  </a:lnTo>
                  <a:lnTo>
                    <a:pt x="670" y="6780"/>
                  </a:lnTo>
                  <a:lnTo>
                    <a:pt x="691" y="6863"/>
                  </a:lnTo>
                  <a:lnTo>
                    <a:pt x="858" y="7052"/>
                  </a:lnTo>
                  <a:lnTo>
                    <a:pt x="963" y="7282"/>
                  </a:lnTo>
                  <a:lnTo>
                    <a:pt x="984" y="7366"/>
                  </a:lnTo>
                  <a:lnTo>
                    <a:pt x="963" y="7491"/>
                  </a:lnTo>
                  <a:lnTo>
                    <a:pt x="942" y="7533"/>
                  </a:lnTo>
                  <a:lnTo>
                    <a:pt x="879" y="7638"/>
                  </a:lnTo>
                  <a:lnTo>
                    <a:pt x="879" y="7826"/>
                  </a:lnTo>
                  <a:lnTo>
                    <a:pt x="984" y="7910"/>
                  </a:lnTo>
                  <a:lnTo>
                    <a:pt x="1109" y="7910"/>
                  </a:lnTo>
                  <a:lnTo>
                    <a:pt x="1172" y="7847"/>
                  </a:lnTo>
                  <a:lnTo>
                    <a:pt x="1318" y="7847"/>
                  </a:lnTo>
                  <a:lnTo>
                    <a:pt x="1402" y="7889"/>
                  </a:lnTo>
                  <a:lnTo>
                    <a:pt x="1360" y="7951"/>
                  </a:lnTo>
                  <a:lnTo>
                    <a:pt x="1381" y="8098"/>
                  </a:lnTo>
                  <a:lnTo>
                    <a:pt x="1465" y="8140"/>
                  </a:lnTo>
                  <a:lnTo>
                    <a:pt x="1590" y="8223"/>
                  </a:lnTo>
                  <a:lnTo>
                    <a:pt x="1695" y="8223"/>
                  </a:lnTo>
                  <a:lnTo>
                    <a:pt x="1779" y="8265"/>
                  </a:lnTo>
                  <a:lnTo>
                    <a:pt x="1821" y="8349"/>
                  </a:lnTo>
                  <a:lnTo>
                    <a:pt x="1925" y="8412"/>
                  </a:lnTo>
                  <a:lnTo>
                    <a:pt x="2030" y="8412"/>
                  </a:lnTo>
                  <a:lnTo>
                    <a:pt x="2093" y="8475"/>
                  </a:lnTo>
                  <a:lnTo>
                    <a:pt x="2051" y="8558"/>
                  </a:lnTo>
                  <a:lnTo>
                    <a:pt x="1988" y="8621"/>
                  </a:lnTo>
                  <a:lnTo>
                    <a:pt x="1946" y="8663"/>
                  </a:lnTo>
                  <a:lnTo>
                    <a:pt x="1904" y="8726"/>
                  </a:lnTo>
                  <a:lnTo>
                    <a:pt x="2030" y="8830"/>
                  </a:lnTo>
                  <a:lnTo>
                    <a:pt x="2134" y="8851"/>
                  </a:lnTo>
                  <a:lnTo>
                    <a:pt x="2155" y="8830"/>
                  </a:lnTo>
                  <a:lnTo>
                    <a:pt x="2260" y="8872"/>
                  </a:lnTo>
                  <a:lnTo>
                    <a:pt x="2323" y="8851"/>
                  </a:lnTo>
                  <a:lnTo>
                    <a:pt x="2511" y="8977"/>
                  </a:lnTo>
                  <a:lnTo>
                    <a:pt x="2532" y="9039"/>
                  </a:lnTo>
                  <a:lnTo>
                    <a:pt x="2553" y="9207"/>
                  </a:lnTo>
                  <a:lnTo>
                    <a:pt x="2616" y="9270"/>
                  </a:lnTo>
                  <a:lnTo>
                    <a:pt x="2720" y="9291"/>
                  </a:lnTo>
                  <a:lnTo>
                    <a:pt x="2762" y="9353"/>
                  </a:lnTo>
                  <a:lnTo>
                    <a:pt x="2741" y="9458"/>
                  </a:lnTo>
                  <a:lnTo>
                    <a:pt x="2783" y="9521"/>
                  </a:lnTo>
                  <a:lnTo>
                    <a:pt x="2992" y="9563"/>
                  </a:lnTo>
                  <a:lnTo>
                    <a:pt x="3076" y="9625"/>
                  </a:lnTo>
                  <a:lnTo>
                    <a:pt x="3076" y="9688"/>
                  </a:lnTo>
                  <a:lnTo>
                    <a:pt x="3076" y="9876"/>
                  </a:lnTo>
                  <a:lnTo>
                    <a:pt x="3160" y="9918"/>
                  </a:lnTo>
                  <a:lnTo>
                    <a:pt x="3264" y="9981"/>
                  </a:lnTo>
                  <a:lnTo>
                    <a:pt x="3306" y="10044"/>
                  </a:lnTo>
                  <a:lnTo>
                    <a:pt x="3306" y="10086"/>
                  </a:lnTo>
                  <a:lnTo>
                    <a:pt x="3348" y="10190"/>
                  </a:lnTo>
                  <a:lnTo>
                    <a:pt x="3390" y="10232"/>
                  </a:lnTo>
                  <a:lnTo>
                    <a:pt x="3474" y="10253"/>
                  </a:lnTo>
                  <a:lnTo>
                    <a:pt x="3515" y="10337"/>
                  </a:lnTo>
                  <a:lnTo>
                    <a:pt x="3662" y="10420"/>
                  </a:lnTo>
                  <a:lnTo>
                    <a:pt x="3766" y="10462"/>
                  </a:lnTo>
                  <a:lnTo>
                    <a:pt x="3829" y="10441"/>
                  </a:lnTo>
                  <a:lnTo>
                    <a:pt x="3871" y="10399"/>
                  </a:lnTo>
                  <a:lnTo>
                    <a:pt x="3934" y="10337"/>
                  </a:lnTo>
                  <a:lnTo>
                    <a:pt x="4143" y="10337"/>
                  </a:lnTo>
                  <a:lnTo>
                    <a:pt x="4185" y="10399"/>
                  </a:lnTo>
                  <a:lnTo>
                    <a:pt x="4227" y="10399"/>
                  </a:lnTo>
                  <a:lnTo>
                    <a:pt x="4331" y="10337"/>
                  </a:lnTo>
                  <a:lnTo>
                    <a:pt x="4394" y="10295"/>
                  </a:lnTo>
                  <a:lnTo>
                    <a:pt x="4436" y="10211"/>
                  </a:lnTo>
                  <a:lnTo>
                    <a:pt x="4562" y="10211"/>
                  </a:lnTo>
                  <a:lnTo>
                    <a:pt x="4624" y="10232"/>
                  </a:lnTo>
                  <a:lnTo>
                    <a:pt x="4708" y="10399"/>
                  </a:lnTo>
                  <a:lnTo>
                    <a:pt x="4750" y="10462"/>
                  </a:lnTo>
                  <a:lnTo>
                    <a:pt x="4813" y="10525"/>
                  </a:lnTo>
                  <a:lnTo>
                    <a:pt x="4938" y="10567"/>
                  </a:lnTo>
                  <a:lnTo>
                    <a:pt x="5022" y="10630"/>
                  </a:lnTo>
                  <a:lnTo>
                    <a:pt x="5043" y="10734"/>
                  </a:lnTo>
                  <a:lnTo>
                    <a:pt x="5085" y="10755"/>
                  </a:lnTo>
                  <a:lnTo>
                    <a:pt x="5126" y="10839"/>
                  </a:lnTo>
                  <a:lnTo>
                    <a:pt x="5126" y="10923"/>
                  </a:lnTo>
                  <a:lnTo>
                    <a:pt x="5294" y="10923"/>
                  </a:lnTo>
                  <a:lnTo>
                    <a:pt x="5336" y="10944"/>
                  </a:lnTo>
                  <a:lnTo>
                    <a:pt x="5357" y="10923"/>
                  </a:lnTo>
                  <a:lnTo>
                    <a:pt x="5336" y="10860"/>
                  </a:lnTo>
                  <a:lnTo>
                    <a:pt x="5336" y="10776"/>
                  </a:lnTo>
                  <a:lnTo>
                    <a:pt x="5398" y="10713"/>
                  </a:lnTo>
                  <a:lnTo>
                    <a:pt x="5503" y="10755"/>
                  </a:lnTo>
                  <a:lnTo>
                    <a:pt x="5671" y="10818"/>
                  </a:lnTo>
                  <a:lnTo>
                    <a:pt x="5754" y="10776"/>
                  </a:lnTo>
                  <a:lnTo>
                    <a:pt x="5859" y="10818"/>
                  </a:lnTo>
                  <a:lnTo>
                    <a:pt x="5859" y="10923"/>
                  </a:lnTo>
                  <a:lnTo>
                    <a:pt x="6005" y="10944"/>
                  </a:lnTo>
                  <a:lnTo>
                    <a:pt x="6068" y="10944"/>
                  </a:lnTo>
                  <a:lnTo>
                    <a:pt x="6068" y="10860"/>
                  </a:lnTo>
                  <a:lnTo>
                    <a:pt x="6131" y="10776"/>
                  </a:lnTo>
                  <a:lnTo>
                    <a:pt x="6215" y="10818"/>
                  </a:lnTo>
                  <a:lnTo>
                    <a:pt x="6235" y="10776"/>
                  </a:lnTo>
                  <a:lnTo>
                    <a:pt x="6340" y="10776"/>
                  </a:lnTo>
                  <a:lnTo>
                    <a:pt x="6487" y="10734"/>
                  </a:lnTo>
                  <a:lnTo>
                    <a:pt x="6696" y="10713"/>
                  </a:lnTo>
                  <a:lnTo>
                    <a:pt x="6821" y="10755"/>
                  </a:lnTo>
                  <a:lnTo>
                    <a:pt x="6947" y="10713"/>
                  </a:lnTo>
                  <a:lnTo>
                    <a:pt x="7010" y="10609"/>
                  </a:lnTo>
                  <a:lnTo>
                    <a:pt x="7135" y="10525"/>
                  </a:lnTo>
                  <a:lnTo>
                    <a:pt x="7219" y="10420"/>
                  </a:lnTo>
                  <a:lnTo>
                    <a:pt x="7261" y="10399"/>
                  </a:lnTo>
                  <a:lnTo>
                    <a:pt x="7323" y="10337"/>
                  </a:lnTo>
                  <a:lnTo>
                    <a:pt x="7428" y="10232"/>
                  </a:lnTo>
                  <a:lnTo>
                    <a:pt x="7470" y="10232"/>
                  </a:lnTo>
                  <a:lnTo>
                    <a:pt x="7595" y="10023"/>
                  </a:lnTo>
                  <a:lnTo>
                    <a:pt x="7805" y="9814"/>
                  </a:lnTo>
                  <a:lnTo>
                    <a:pt x="7763" y="9604"/>
                  </a:lnTo>
                  <a:lnTo>
                    <a:pt x="7700" y="9563"/>
                  </a:lnTo>
                  <a:lnTo>
                    <a:pt x="7679" y="9353"/>
                  </a:lnTo>
                  <a:lnTo>
                    <a:pt x="7595" y="9249"/>
                  </a:lnTo>
                  <a:lnTo>
                    <a:pt x="7554" y="9144"/>
                  </a:lnTo>
                  <a:lnTo>
                    <a:pt x="7470" y="9060"/>
                  </a:lnTo>
                  <a:lnTo>
                    <a:pt x="7365" y="9060"/>
                  </a:lnTo>
                  <a:lnTo>
                    <a:pt x="7323" y="8998"/>
                  </a:lnTo>
                  <a:lnTo>
                    <a:pt x="7323" y="8956"/>
                  </a:lnTo>
                  <a:lnTo>
                    <a:pt x="7219" y="8893"/>
                  </a:lnTo>
                  <a:lnTo>
                    <a:pt x="7114" y="8726"/>
                  </a:lnTo>
                  <a:lnTo>
                    <a:pt x="7072" y="8684"/>
                  </a:lnTo>
                  <a:lnTo>
                    <a:pt x="7051" y="8621"/>
                  </a:lnTo>
                  <a:lnTo>
                    <a:pt x="6947" y="8516"/>
                  </a:lnTo>
                  <a:lnTo>
                    <a:pt x="6905" y="8433"/>
                  </a:lnTo>
                  <a:lnTo>
                    <a:pt x="6633" y="8433"/>
                  </a:lnTo>
                  <a:lnTo>
                    <a:pt x="6549" y="8412"/>
                  </a:lnTo>
                  <a:lnTo>
                    <a:pt x="6507" y="8328"/>
                  </a:lnTo>
                  <a:lnTo>
                    <a:pt x="6591" y="8203"/>
                  </a:lnTo>
                  <a:lnTo>
                    <a:pt x="6654" y="8161"/>
                  </a:lnTo>
                  <a:lnTo>
                    <a:pt x="6654" y="8035"/>
                  </a:lnTo>
                  <a:lnTo>
                    <a:pt x="6800" y="8056"/>
                  </a:lnTo>
                  <a:lnTo>
                    <a:pt x="6905" y="8035"/>
                  </a:lnTo>
                  <a:lnTo>
                    <a:pt x="6947" y="8098"/>
                  </a:lnTo>
                  <a:lnTo>
                    <a:pt x="7031" y="8098"/>
                  </a:lnTo>
                  <a:lnTo>
                    <a:pt x="7051" y="8035"/>
                  </a:lnTo>
                  <a:lnTo>
                    <a:pt x="7135" y="7951"/>
                  </a:lnTo>
                  <a:lnTo>
                    <a:pt x="7156" y="7700"/>
                  </a:lnTo>
                  <a:lnTo>
                    <a:pt x="7135" y="7470"/>
                  </a:lnTo>
                  <a:lnTo>
                    <a:pt x="7177" y="7303"/>
                  </a:lnTo>
                  <a:lnTo>
                    <a:pt x="7282" y="7177"/>
                  </a:lnTo>
                  <a:lnTo>
                    <a:pt x="7282" y="7052"/>
                  </a:lnTo>
                  <a:lnTo>
                    <a:pt x="7240" y="6968"/>
                  </a:lnTo>
                  <a:lnTo>
                    <a:pt x="7282" y="6863"/>
                  </a:lnTo>
                  <a:lnTo>
                    <a:pt x="7386" y="6696"/>
                  </a:lnTo>
                  <a:lnTo>
                    <a:pt x="7428" y="6633"/>
                  </a:lnTo>
                  <a:lnTo>
                    <a:pt x="7470" y="6633"/>
                  </a:lnTo>
                  <a:lnTo>
                    <a:pt x="7533" y="6654"/>
                  </a:lnTo>
                  <a:lnTo>
                    <a:pt x="7658" y="6215"/>
                  </a:lnTo>
                  <a:lnTo>
                    <a:pt x="7700" y="6026"/>
                  </a:lnTo>
                  <a:lnTo>
                    <a:pt x="7888" y="5922"/>
                  </a:lnTo>
                  <a:lnTo>
                    <a:pt x="7888" y="5817"/>
                  </a:lnTo>
                  <a:lnTo>
                    <a:pt x="8014" y="5608"/>
                  </a:lnTo>
                  <a:lnTo>
                    <a:pt x="8056" y="5503"/>
                  </a:lnTo>
                  <a:lnTo>
                    <a:pt x="8160" y="5482"/>
                  </a:lnTo>
                  <a:lnTo>
                    <a:pt x="8202" y="5482"/>
                  </a:lnTo>
                  <a:lnTo>
                    <a:pt x="8265" y="5294"/>
                  </a:lnTo>
                  <a:lnTo>
                    <a:pt x="8412" y="5022"/>
                  </a:lnTo>
                  <a:lnTo>
                    <a:pt x="8412" y="4813"/>
                  </a:lnTo>
                  <a:lnTo>
                    <a:pt x="8495" y="4666"/>
                  </a:lnTo>
                  <a:lnTo>
                    <a:pt x="8516" y="4604"/>
                  </a:lnTo>
                  <a:lnTo>
                    <a:pt x="8495" y="4604"/>
                  </a:lnTo>
                  <a:lnTo>
                    <a:pt x="8474" y="4478"/>
                  </a:lnTo>
                  <a:lnTo>
                    <a:pt x="8391" y="4248"/>
                  </a:lnTo>
                  <a:lnTo>
                    <a:pt x="8412" y="4122"/>
                  </a:lnTo>
                  <a:lnTo>
                    <a:pt x="8474" y="4039"/>
                  </a:lnTo>
                  <a:lnTo>
                    <a:pt x="8474" y="3934"/>
                  </a:lnTo>
                  <a:lnTo>
                    <a:pt x="8579" y="3809"/>
                  </a:lnTo>
                  <a:lnTo>
                    <a:pt x="8621" y="3516"/>
                  </a:lnTo>
                  <a:lnTo>
                    <a:pt x="8684" y="3327"/>
                  </a:lnTo>
                  <a:lnTo>
                    <a:pt x="8725" y="3285"/>
                  </a:lnTo>
                  <a:lnTo>
                    <a:pt x="8684" y="3223"/>
                  </a:lnTo>
                  <a:lnTo>
                    <a:pt x="8621" y="3202"/>
                  </a:lnTo>
                  <a:lnTo>
                    <a:pt x="8704" y="3076"/>
                  </a:lnTo>
                  <a:lnTo>
                    <a:pt x="8704" y="2930"/>
                  </a:lnTo>
                  <a:lnTo>
                    <a:pt x="8746" y="2909"/>
                  </a:lnTo>
                  <a:lnTo>
                    <a:pt x="8914" y="2909"/>
                  </a:lnTo>
                  <a:lnTo>
                    <a:pt x="8914" y="2825"/>
                  </a:lnTo>
                  <a:lnTo>
                    <a:pt x="8914" y="2783"/>
                  </a:lnTo>
                  <a:lnTo>
                    <a:pt x="8914" y="2721"/>
                  </a:lnTo>
                  <a:lnTo>
                    <a:pt x="9018" y="2700"/>
                  </a:lnTo>
                  <a:lnTo>
                    <a:pt x="9102" y="2658"/>
                  </a:lnTo>
                  <a:lnTo>
                    <a:pt x="9228" y="2658"/>
                  </a:lnTo>
                  <a:lnTo>
                    <a:pt x="9248" y="2574"/>
                  </a:lnTo>
                  <a:lnTo>
                    <a:pt x="9353" y="2553"/>
                  </a:lnTo>
                  <a:lnTo>
                    <a:pt x="9458" y="2490"/>
                  </a:lnTo>
                  <a:lnTo>
                    <a:pt x="9541" y="2386"/>
                  </a:lnTo>
                  <a:lnTo>
                    <a:pt x="9479" y="2386"/>
                  </a:lnTo>
                  <a:lnTo>
                    <a:pt x="9479" y="2302"/>
                  </a:lnTo>
                  <a:lnTo>
                    <a:pt x="9353" y="2239"/>
                  </a:lnTo>
                  <a:lnTo>
                    <a:pt x="9248" y="2239"/>
                  </a:lnTo>
                  <a:lnTo>
                    <a:pt x="9248" y="2135"/>
                  </a:lnTo>
                  <a:lnTo>
                    <a:pt x="8997" y="1946"/>
                  </a:lnTo>
                  <a:lnTo>
                    <a:pt x="8914" y="1946"/>
                  </a:lnTo>
                  <a:lnTo>
                    <a:pt x="8809" y="1737"/>
                  </a:lnTo>
                  <a:lnTo>
                    <a:pt x="8725" y="1507"/>
                  </a:lnTo>
                  <a:lnTo>
                    <a:pt x="8746" y="1256"/>
                  </a:lnTo>
                  <a:lnTo>
                    <a:pt x="8725" y="1047"/>
                  </a:lnTo>
                  <a:lnTo>
                    <a:pt x="8579" y="628"/>
                  </a:lnTo>
                  <a:lnTo>
                    <a:pt x="8579" y="524"/>
                  </a:lnTo>
                  <a:lnTo>
                    <a:pt x="8600" y="503"/>
                  </a:lnTo>
                  <a:lnTo>
                    <a:pt x="8621" y="565"/>
                  </a:lnTo>
                  <a:lnTo>
                    <a:pt x="8642" y="607"/>
                  </a:lnTo>
                  <a:lnTo>
                    <a:pt x="8684" y="607"/>
                  </a:lnTo>
                  <a:lnTo>
                    <a:pt x="8684" y="565"/>
                  </a:lnTo>
                  <a:lnTo>
                    <a:pt x="8579" y="419"/>
                  </a:lnTo>
                  <a:lnTo>
                    <a:pt x="8516" y="252"/>
                  </a:lnTo>
                  <a:lnTo>
                    <a:pt x="8495" y="210"/>
                  </a:lnTo>
                  <a:lnTo>
                    <a:pt x="8495" y="189"/>
                  </a:lnTo>
                  <a:lnTo>
                    <a:pt x="8495" y="168"/>
                  </a:lnTo>
                  <a:lnTo>
                    <a:pt x="8495" y="147"/>
                  </a:lnTo>
                  <a:lnTo>
                    <a:pt x="8474" y="84"/>
                  </a:lnTo>
                  <a:lnTo>
                    <a:pt x="8495" y="42"/>
                  </a:lnTo>
                  <a:lnTo>
                    <a:pt x="849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82"/>
            <p:cNvSpPr/>
            <p:nvPr/>
          </p:nvSpPr>
          <p:spPr>
            <a:xfrm>
              <a:off x="3973815" y="3045871"/>
              <a:ext cx="104655" cy="75923"/>
            </a:xfrm>
            <a:custGeom>
              <a:avLst/>
              <a:gdLst/>
              <a:ahLst/>
              <a:cxnLst/>
              <a:rect l="l" t="t" r="r" b="b"/>
              <a:pathLst>
                <a:path w="8789" h="6676" extrusionOk="0">
                  <a:moveTo>
                    <a:pt x="2511" y="1"/>
                  </a:moveTo>
                  <a:lnTo>
                    <a:pt x="2344" y="336"/>
                  </a:lnTo>
                  <a:lnTo>
                    <a:pt x="2239" y="336"/>
                  </a:lnTo>
                  <a:lnTo>
                    <a:pt x="2218" y="419"/>
                  </a:lnTo>
                  <a:lnTo>
                    <a:pt x="2093" y="398"/>
                  </a:lnTo>
                  <a:lnTo>
                    <a:pt x="2009" y="357"/>
                  </a:lnTo>
                  <a:lnTo>
                    <a:pt x="1988" y="419"/>
                  </a:lnTo>
                  <a:lnTo>
                    <a:pt x="1905" y="566"/>
                  </a:lnTo>
                  <a:lnTo>
                    <a:pt x="1905" y="775"/>
                  </a:lnTo>
                  <a:lnTo>
                    <a:pt x="1758" y="1047"/>
                  </a:lnTo>
                  <a:lnTo>
                    <a:pt x="1695" y="1235"/>
                  </a:lnTo>
                  <a:lnTo>
                    <a:pt x="1653" y="1235"/>
                  </a:lnTo>
                  <a:lnTo>
                    <a:pt x="1549" y="1256"/>
                  </a:lnTo>
                  <a:lnTo>
                    <a:pt x="1507" y="1361"/>
                  </a:lnTo>
                  <a:lnTo>
                    <a:pt x="1381" y="1570"/>
                  </a:lnTo>
                  <a:lnTo>
                    <a:pt x="1381" y="1675"/>
                  </a:lnTo>
                  <a:lnTo>
                    <a:pt x="1193" y="1779"/>
                  </a:lnTo>
                  <a:lnTo>
                    <a:pt x="1151" y="1968"/>
                  </a:lnTo>
                  <a:lnTo>
                    <a:pt x="1026" y="2407"/>
                  </a:lnTo>
                  <a:lnTo>
                    <a:pt x="963" y="2386"/>
                  </a:lnTo>
                  <a:lnTo>
                    <a:pt x="921" y="2386"/>
                  </a:lnTo>
                  <a:lnTo>
                    <a:pt x="879" y="2449"/>
                  </a:lnTo>
                  <a:lnTo>
                    <a:pt x="775" y="2616"/>
                  </a:lnTo>
                  <a:lnTo>
                    <a:pt x="733" y="2721"/>
                  </a:lnTo>
                  <a:lnTo>
                    <a:pt x="775" y="2805"/>
                  </a:lnTo>
                  <a:lnTo>
                    <a:pt x="775" y="2930"/>
                  </a:lnTo>
                  <a:lnTo>
                    <a:pt x="670" y="3056"/>
                  </a:lnTo>
                  <a:lnTo>
                    <a:pt x="628" y="3223"/>
                  </a:lnTo>
                  <a:lnTo>
                    <a:pt x="649" y="3453"/>
                  </a:lnTo>
                  <a:lnTo>
                    <a:pt x="628" y="3704"/>
                  </a:lnTo>
                  <a:lnTo>
                    <a:pt x="544" y="3788"/>
                  </a:lnTo>
                  <a:lnTo>
                    <a:pt x="524" y="3851"/>
                  </a:lnTo>
                  <a:lnTo>
                    <a:pt x="440" y="3851"/>
                  </a:lnTo>
                  <a:lnTo>
                    <a:pt x="398" y="3788"/>
                  </a:lnTo>
                  <a:lnTo>
                    <a:pt x="293" y="3809"/>
                  </a:lnTo>
                  <a:lnTo>
                    <a:pt x="147" y="3788"/>
                  </a:lnTo>
                  <a:lnTo>
                    <a:pt x="147" y="3914"/>
                  </a:lnTo>
                  <a:lnTo>
                    <a:pt x="84" y="3956"/>
                  </a:lnTo>
                  <a:lnTo>
                    <a:pt x="0" y="4081"/>
                  </a:lnTo>
                  <a:lnTo>
                    <a:pt x="42" y="4165"/>
                  </a:lnTo>
                  <a:lnTo>
                    <a:pt x="126" y="4186"/>
                  </a:lnTo>
                  <a:lnTo>
                    <a:pt x="398" y="4186"/>
                  </a:lnTo>
                  <a:lnTo>
                    <a:pt x="440" y="4269"/>
                  </a:lnTo>
                  <a:lnTo>
                    <a:pt x="544" y="4374"/>
                  </a:lnTo>
                  <a:lnTo>
                    <a:pt x="565" y="4437"/>
                  </a:lnTo>
                  <a:lnTo>
                    <a:pt x="607" y="4479"/>
                  </a:lnTo>
                  <a:lnTo>
                    <a:pt x="712" y="4646"/>
                  </a:lnTo>
                  <a:lnTo>
                    <a:pt x="816" y="4709"/>
                  </a:lnTo>
                  <a:lnTo>
                    <a:pt x="816" y="4751"/>
                  </a:lnTo>
                  <a:lnTo>
                    <a:pt x="858" y="4813"/>
                  </a:lnTo>
                  <a:lnTo>
                    <a:pt x="963" y="4813"/>
                  </a:lnTo>
                  <a:lnTo>
                    <a:pt x="1047" y="4897"/>
                  </a:lnTo>
                  <a:lnTo>
                    <a:pt x="1088" y="5002"/>
                  </a:lnTo>
                  <a:lnTo>
                    <a:pt x="1172" y="5106"/>
                  </a:lnTo>
                  <a:lnTo>
                    <a:pt x="1193" y="5316"/>
                  </a:lnTo>
                  <a:lnTo>
                    <a:pt x="1256" y="5357"/>
                  </a:lnTo>
                  <a:lnTo>
                    <a:pt x="1298" y="5567"/>
                  </a:lnTo>
                  <a:lnTo>
                    <a:pt x="1340" y="5525"/>
                  </a:lnTo>
                  <a:lnTo>
                    <a:pt x="1402" y="5629"/>
                  </a:lnTo>
                  <a:lnTo>
                    <a:pt x="1507" y="5588"/>
                  </a:lnTo>
                  <a:lnTo>
                    <a:pt x="1612" y="5629"/>
                  </a:lnTo>
                  <a:lnTo>
                    <a:pt x="1612" y="5964"/>
                  </a:lnTo>
                  <a:lnTo>
                    <a:pt x="1695" y="6069"/>
                  </a:lnTo>
                  <a:lnTo>
                    <a:pt x="1821" y="6090"/>
                  </a:lnTo>
                  <a:lnTo>
                    <a:pt x="1967" y="6048"/>
                  </a:lnTo>
                  <a:lnTo>
                    <a:pt x="2093" y="6090"/>
                  </a:lnTo>
                  <a:lnTo>
                    <a:pt x="2386" y="6069"/>
                  </a:lnTo>
                  <a:lnTo>
                    <a:pt x="2490" y="6152"/>
                  </a:lnTo>
                  <a:lnTo>
                    <a:pt x="2721" y="6383"/>
                  </a:lnTo>
                  <a:lnTo>
                    <a:pt x="2867" y="6466"/>
                  </a:lnTo>
                  <a:lnTo>
                    <a:pt x="2951" y="6571"/>
                  </a:lnTo>
                  <a:lnTo>
                    <a:pt x="3055" y="6613"/>
                  </a:lnTo>
                  <a:lnTo>
                    <a:pt x="3244" y="6613"/>
                  </a:lnTo>
                  <a:lnTo>
                    <a:pt x="3369" y="6676"/>
                  </a:lnTo>
                  <a:lnTo>
                    <a:pt x="3537" y="6634"/>
                  </a:lnTo>
                  <a:lnTo>
                    <a:pt x="3641" y="6676"/>
                  </a:lnTo>
                  <a:lnTo>
                    <a:pt x="3850" y="6676"/>
                  </a:lnTo>
                  <a:lnTo>
                    <a:pt x="3997" y="6424"/>
                  </a:lnTo>
                  <a:lnTo>
                    <a:pt x="4060" y="6362"/>
                  </a:lnTo>
                  <a:lnTo>
                    <a:pt x="4164" y="6299"/>
                  </a:lnTo>
                  <a:lnTo>
                    <a:pt x="4269" y="6299"/>
                  </a:lnTo>
                  <a:lnTo>
                    <a:pt x="4311" y="6278"/>
                  </a:lnTo>
                  <a:lnTo>
                    <a:pt x="4583" y="6257"/>
                  </a:lnTo>
                  <a:lnTo>
                    <a:pt x="4645" y="6278"/>
                  </a:lnTo>
                  <a:lnTo>
                    <a:pt x="4729" y="6404"/>
                  </a:lnTo>
                  <a:lnTo>
                    <a:pt x="4834" y="6466"/>
                  </a:lnTo>
                  <a:lnTo>
                    <a:pt x="5043" y="6424"/>
                  </a:lnTo>
                  <a:lnTo>
                    <a:pt x="5210" y="6424"/>
                  </a:lnTo>
                  <a:lnTo>
                    <a:pt x="5252" y="6320"/>
                  </a:lnTo>
                  <a:lnTo>
                    <a:pt x="5441" y="6257"/>
                  </a:lnTo>
                  <a:lnTo>
                    <a:pt x="5629" y="6215"/>
                  </a:lnTo>
                  <a:lnTo>
                    <a:pt x="5775" y="6152"/>
                  </a:lnTo>
                  <a:lnTo>
                    <a:pt x="5880" y="6069"/>
                  </a:lnTo>
                  <a:lnTo>
                    <a:pt x="5943" y="5964"/>
                  </a:lnTo>
                  <a:lnTo>
                    <a:pt x="6068" y="5880"/>
                  </a:lnTo>
                  <a:lnTo>
                    <a:pt x="6173" y="5880"/>
                  </a:lnTo>
                  <a:lnTo>
                    <a:pt x="6278" y="5797"/>
                  </a:lnTo>
                  <a:lnTo>
                    <a:pt x="7010" y="5797"/>
                  </a:lnTo>
                  <a:lnTo>
                    <a:pt x="8788" y="4018"/>
                  </a:lnTo>
                  <a:lnTo>
                    <a:pt x="8056" y="4018"/>
                  </a:lnTo>
                  <a:lnTo>
                    <a:pt x="6361" y="3495"/>
                  </a:lnTo>
                  <a:lnTo>
                    <a:pt x="6215" y="3370"/>
                  </a:lnTo>
                  <a:lnTo>
                    <a:pt x="6006" y="3349"/>
                  </a:lnTo>
                  <a:lnTo>
                    <a:pt x="5943" y="3160"/>
                  </a:lnTo>
                  <a:lnTo>
                    <a:pt x="5964" y="3014"/>
                  </a:lnTo>
                  <a:lnTo>
                    <a:pt x="5796" y="2930"/>
                  </a:lnTo>
                  <a:lnTo>
                    <a:pt x="5692" y="2616"/>
                  </a:lnTo>
                  <a:lnTo>
                    <a:pt x="5650" y="2386"/>
                  </a:lnTo>
                  <a:lnTo>
                    <a:pt x="5692" y="2323"/>
                  </a:lnTo>
                  <a:lnTo>
                    <a:pt x="5587" y="2282"/>
                  </a:lnTo>
                  <a:lnTo>
                    <a:pt x="5441" y="2303"/>
                  </a:lnTo>
                  <a:lnTo>
                    <a:pt x="5315" y="2386"/>
                  </a:lnTo>
                  <a:lnTo>
                    <a:pt x="5106" y="2386"/>
                  </a:lnTo>
                  <a:lnTo>
                    <a:pt x="5022" y="2323"/>
                  </a:lnTo>
                  <a:lnTo>
                    <a:pt x="5127" y="2198"/>
                  </a:lnTo>
                  <a:lnTo>
                    <a:pt x="5127" y="2093"/>
                  </a:lnTo>
                  <a:lnTo>
                    <a:pt x="5169" y="1989"/>
                  </a:lnTo>
                  <a:lnTo>
                    <a:pt x="5169" y="1821"/>
                  </a:lnTo>
                  <a:lnTo>
                    <a:pt x="5210" y="1717"/>
                  </a:lnTo>
                  <a:lnTo>
                    <a:pt x="5252" y="1591"/>
                  </a:lnTo>
                  <a:lnTo>
                    <a:pt x="5357" y="1570"/>
                  </a:lnTo>
                  <a:lnTo>
                    <a:pt x="5210" y="1361"/>
                  </a:lnTo>
                  <a:lnTo>
                    <a:pt x="5127" y="1361"/>
                  </a:lnTo>
                  <a:lnTo>
                    <a:pt x="5106" y="1277"/>
                  </a:lnTo>
                  <a:lnTo>
                    <a:pt x="5064" y="1173"/>
                  </a:lnTo>
                  <a:lnTo>
                    <a:pt x="4959" y="1026"/>
                  </a:lnTo>
                  <a:lnTo>
                    <a:pt x="4855" y="984"/>
                  </a:lnTo>
                  <a:lnTo>
                    <a:pt x="4687" y="838"/>
                  </a:lnTo>
                  <a:lnTo>
                    <a:pt x="4541" y="733"/>
                  </a:lnTo>
                  <a:lnTo>
                    <a:pt x="4520" y="671"/>
                  </a:lnTo>
                  <a:lnTo>
                    <a:pt x="4415" y="671"/>
                  </a:lnTo>
                  <a:lnTo>
                    <a:pt x="4394" y="629"/>
                  </a:lnTo>
                  <a:lnTo>
                    <a:pt x="4227" y="629"/>
                  </a:lnTo>
                  <a:lnTo>
                    <a:pt x="4185" y="524"/>
                  </a:lnTo>
                  <a:lnTo>
                    <a:pt x="3976" y="336"/>
                  </a:lnTo>
                  <a:lnTo>
                    <a:pt x="3871" y="315"/>
                  </a:lnTo>
                  <a:lnTo>
                    <a:pt x="3788" y="231"/>
                  </a:lnTo>
                  <a:lnTo>
                    <a:pt x="3662" y="210"/>
                  </a:lnTo>
                  <a:lnTo>
                    <a:pt x="3578" y="231"/>
                  </a:lnTo>
                  <a:lnTo>
                    <a:pt x="3557" y="252"/>
                  </a:lnTo>
                  <a:lnTo>
                    <a:pt x="3369" y="106"/>
                  </a:lnTo>
                  <a:lnTo>
                    <a:pt x="3265" y="106"/>
                  </a:lnTo>
                  <a:lnTo>
                    <a:pt x="3223" y="147"/>
                  </a:lnTo>
                  <a:lnTo>
                    <a:pt x="3139" y="85"/>
                  </a:lnTo>
                  <a:lnTo>
                    <a:pt x="3034" y="106"/>
                  </a:lnTo>
                  <a:lnTo>
                    <a:pt x="2930" y="189"/>
                  </a:lnTo>
                  <a:lnTo>
                    <a:pt x="2825" y="189"/>
                  </a:lnTo>
                  <a:lnTo>
                    <a:pt x="2595" y="106"/>
                  </a:lnTo>
                  <a:lnTo>
                    <a:pt x="2553" y="43"/>
                  </a:lnTo>
                  <a:lnTo>
                    <a:pt x="251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82"/>
            <p:cNvSpPr/>
            <p:nvPr/>
          </p:nvSpPr>
          <p:spPr>
            <a:xfrm>
              <a:off x="3996236" y="3024695"/>
              <a:ext cx="46106" cy="39042"/>
            </a:xfrm>
            <a:custGeom>
              <a:avLst/>
              <a:gdLst/>
              <a:ahLst/>
              <a:cxnLst/>
              <a:rect l="l" t="t" r="r" b="b"/>
              <a:pathLst>
                <a:path w="3872" h="3433" extrusionOk="0">
                  <a:moveTo>
                    <a:pt x="1151" y="1"/>
                  </a:moveTo>
                  <a:lnTo>
                    <a:pt x="1068" y="105"/>
                  </a:lnTo>
                  <a:lnTo>
                    <a:pt x="963" y="168"/>
                  </a:lnTo>
                  <a:lnTo>
                    <a:pt x="858" y="189"/>
                  </a:lnTo>
                  <a:lnTo>
                    <a:pt x="838" y="273"/>
                  </a:lnTo>
                  <a:lnTo>
                    <a:pt x="712" y="273"/>
                  </a:lnTo>
                  <a:lnTo>
                    <a:pt x="628" y="315"/>
                  </a:lnTo>
                  <a:lnTo>
                    <a:pt x="524" y="336"/>
                  </a:lnTo>
                  <a:lnTo>
                    <a:pt x="524" y="398"/>
                  </a:lnTo>
                  <a:lnTo>
                    <a:pt x="524" y="440"/>
                  </a:lnTo>
                  <a:lnTo>
                    <a:pt x="524" y="524"/>
                  </a:lnTo>
                  <a:lnTo>
                    <a:pt x="356" y="524"/>
                  </a:lnTo>
                  <a:lnTo>
                    <a:pt x="314" y="545"/>
                  </a:lnTo>
                  <a:lnTo>
                    <a:pt x="314" y="691"/>
                  </a:lnTo>
                  <a:lnTo>
                    <a:pt x="231" y="817"/>
                  </a:lnTo>
                  <a:lnTo>
                    <a:pt x="294" y="838"/>
                  </a:lnTo>
                  <a:lnTo>
                    <a:pt x="335" y="900"/>
                  </a:lnTo>
                  <a:lnTo>
                    <a:pt x="294" y="942"/>
                  </a:lnTo>
                  <a:lnTo>
                    <a:pt x="231" y="1131"/>
                  </a:lnTo>
                  <a:lnTo>
                    <a:pt x="189" y="1424"/>
                  </a:lnTo>
                  <a:lnTo>
                    <a:pt x="84" y="1549"/>
                  </a:lnTo>
                  <a:lnTo>
                    <a:pt x="84" y="1654"/>
                  </a:lnTo>
                  <a:lnTo>
                    <a:pt x="22" y="1737"/>
                  </a:lnTo>
                  <a:lnTo>
                    <a:pt x="1" y="1863"/>
                  </a:lnTo>
                  <a:lnTo>
                    <a:pt x="84" y="2093"/>
                  </a:lnTo>
                  <a:lnTo>
                    <a:pt x="105" y="2219"/>
                  </a:lnTo>
                  <a:lnTo>
                    <a:pt x="126" y="2219"/>
                  </a:lnTo>
                  <a:lnTo>
                    <a:pt x="210" y="2260"/>
                  </a:lnTo>
                  <a:lnTo>
                    <a:pt x="335" y="2281"/>
                  </a:lnTo>
                  <a:lnTo>
                    <a:pt x="356" y="2198"/>
                  </a:lnTo>
                  <a:lnTo>
                    <a:pt x="461" y="2198"/>
                  </a:lnTo>
                  <a:lnTo>
                    <a:pt x="628" y="1863"/>
                  </a:lnTo>
                  <a:lnTo>
                    <a:pt x="670" y="1905"/>
                  </a:lnTo>
                  <a:lnTo>
                    <a:pt x="712" y="1968"/>
                  </a:lnTo>
                  <a:lnTo>
                    <a:pt x="942" y="2051"/>
                  </a:lnTo>
                  <a:lnTo>
                    <a:pt x="1047" y="2051"/>
                  </a:lnTo>
                  <a:lnTo>
                    <a:pt x="1151" y="1968"/>
                  </a:lnTo>
                  <a:lnTo>
                    <a:pt x="1256" y="1947"/>
                  </a:lnTo>
                  <a:lnTo>
                    <a:pt x="1340" y="2009"/>
                  </a:lnTo>
                  <a:lnTo>
                    <a:pt x="1382" y="1968"/>
                  </a:lnTo>
                  <a:lnTo>
                    <a:pt x="1486" y="1968"/>
                  </a:lnTo>
                  <a:lnTo>
                    <a:pt x="1674" y="2114"/>
                  </a:lnTo>
                  <a:lnTo>
                    <a:pt x="1695" y="2093"/>
                  </a:lnTo>
                  <a:lnTo>
                    <a:pt x="1779" y="2072"/>
                  </a:lnTo>
                  <a:lnTo>
                    <a:pt x="1905" y="2093"/>
                  </a:lnTo>
                  <a:lnTo>
                    <a:pt x="1988" y="2177"/>
                  </a:lnTo>
                  <a:lnTo>
                    <a:pt x="2093" y="2198"/>
                  </a:lnTo>
                  <a:lnTo>
                    <a:pt x="2302" y="2386"/>
                  </a:lnTo>
                  <a:lnTo>
                    <a:pt x="2344" y="2491"/>
                  </a:lnTo>
                  <a:lnTo>
                    <a:pt x="2511" y="2491"/>
                  </a:lnTo>
                  <a:lnTo>
                    <a:pt x="2532" y="2533"/>
                  </a:lnTo>
                  <a:lnTo>
                    <a:pt x="2637" y="2533"/>
                  </a:lnTo>
                  <a:lnTo>
                    <a:pt x="2658" y="2595"/>
                  </a:lnTo>
                  <a:lnTo>
                    <a:pt x="2804" y="2700"/>
                  </a:lnTo>
                  <a:lnTo>
                    <a:pt x="2972" y="2846"/>
                  </a:lnTo>
                  <a:lnTo>
                    <a:pt x="3076" y="2888"/>
                  </a:lnTo>
                  <a:lnTo>
                    <a:pt x="3181" y="3035"/>
                  </a:lnTo>
                  <a:lnTo>
                    <a:pt x="3223" y="3139"/>
                  </a:lnTo>
                  <a:lnTo>
                    <a:pt x="3244" y="3223"/>
                  </a:lnTo>
                  <a:lnTo>
                    <a:pt x="3327" y="3223"/>
                  </a:lnTo>
                  <a:lnTo>
                    <a:pt x="3474" y="3432"/>
                  </a:lnTo>
                  <a:lnTo>
                    <a:pt x="3599" y="3369"/>
                  </a:lnTo>
                  <a:lnTo>
                    <a:pt x="3662" y="3328"/>
                  </a:lnTo>
                  <a:lnTo>
                    <a:pt x="3746" y="3307"/>
                  </a:lnTo>
                  <a:lnTo>
                    <a:pt x="3871" y="3202"/>
                  </a:lnTo>
                  <a:lnTo>
                    <a:pt x="3809" y="3160"/>
                  </a:lnTo>
                  <a:lnTo>
                    <a:pt x="3809" y="3139"/>
                  </a:lnTo>
                  <a:lnTo>
                    <a:pt x="3767" y="3202"/>
                  </a:lnTo>
                  <a:lnTo>
                    <a:pt x="3683" y="3139"/>
                  </a:lnTo>
                  <a:lnTo>
                    <a:pt x="3641" y="3139"/>
                  </a:lnTo>
                  <a:lnTo>
                    <a:pt x="3579" y="3035"/>
                  </a:lnTo>
                  <a:lnTo>
                    <a:pt x="3599" y="3014"/>
                  </a:lnTo>
                  <a:lnTo>
                    <a:pt x="3537" y="2909"/>
                  </a:lnTo>
                  <a:lnTo>
                    <a:pt x="3453" y="2888"/>
                  </a:lnTo>
                  <a:lnTo>
                    <a:pt x="3348" y="2637"/>
                  </a:lnTo>
                  <a:lnTo>
                    <a:pt x="3327" y="2595"/>
                  </a:lnTo>
                  <a:lnTo>
                    <a:pt x="3327" y="2616"/>
                  </a:lnTo>
                  <a:lnTo>
                    <a:pt x="3265" y="2616"/>
                  </a:lnTo>
                  <a:lnTo>
                    <a:pt x="3181" y="2512"/>
                  </a:lnTo>
                  <a:lnTo>
                    <a:pt x="3055" y="2470"/>
                  </a:lnTo>
                  <a:lnTo>
                    <a:pt x="2972" y="2323"/>
                  </a:lnTo>
                  <a:lnTo>
                    <a:pt x="2804" y="2093"/>
                  </a:lnTo>
                  <a:lnTo>
                    <a:pt x="2742" y="2051"/>
                  </a:lnTo>
                  <a:lnTo>
                    <a:pt x="2595" y="2009"/>
                  </a:lnTo>
                  <a:lnTo>
                    <a:pt x="2532" y="1947"/>
                  </a:lnTo>
                  <a:lnTo>
                    <a:pt x="2428" y="1800"/>
                  </a:lnTo>
                  <a:lnTo>
                    <a:pt x="2344" y="1842"/>
                  </a:lnTo>
                  <a:lnTo>
                    <a:pt x="2218" y="1842"/>
                  </a:lnTo>
                  <a:lnTo>
                    <a:pt x="2177" y="1863"/>
                  </a:lnTo>
                  <a:lnTo>
                    <a:pt x="2114" y="1800"/>
                  </a:lnTo>
                  <a:lnTo>
                    <a:pt x="2009" y="1654"/>
                  </a:lnTo>
                  <a:lnTo>
                    <a:pt x="2072" y="1633"/>
                  </a:lnTo>
                  <a:lnTo>
                    <a:pt x="1967" y="1465"/>
                  </a:lnTo>
                  <a:lnTo>
                    <a:pt x="1905" y="1486"/>
                  </a:lnTo>
                  <a:lnTo>
                    <a:pt x="1905" y="1591"/>
                  </a:lnTo>
                  <a:lnTo>
                    <a:pt x="1926" y="1591"/>
                  </a:lnTo>
                  <a:lnTo>
                    <a:pt x="1926" y="1758"/>
                  </a:lnTo>
                  <a:lnTo>
                    <a:pt x="1821" y="1737"/>
                  </a:lnTo>
                  <a:lnTo>
                    <a:pt x="1800" y="1549"/>
                  </a:lnTo>
                  <a:lnTo>
                    <a:pt x="1758" y="1444"/>
                  </a:lnTo>
                  <a:lnTo>
                    <a:pt x="1674" y="1424"/>
                  </a:lnTo>
                  <a:lnTo>
                    <a:pt x="1674" y="1361"/>
                  </a:lnTo>
                  <a:lnTo>
                    <a:pt x="1654" y="1214"/>
                  </a:lnTo>
                  <a:lnTo>
                    <a:pt x="1591" y="1172"/>
                  </a:lnTo>
                  <a:lnTo>
                    <a:pt x="1507" y="754"/>
                  </a:lnTo>
                  <a:lnTo>
                    <a:pt x="1277" y="126"/>
                  </a:lnTo>
                  <a:lnTo>
                    <a:pt x="1151"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82"/>
            <p:cNvSpPr/>
            <p:nvPr/>
          </p:nvSpPr>
          <p:spPr>
            <a:xfrm>
              <a:off x="4033614" y="3061110"/>
              <a:ext cx="10467" cy="11907"/>
            </a:xfrm>
            <a:custGeom>
              <a:avLst/>
              <a:gdLst/>
              <a:ahLst/>
              <a:cxnLst/>
              <a:rect l="l" t="t" r="r" b="b"/>
              <a:pathLst>
                <a:path w="879" h="1047" extrusionOk="0">
                  <a:moveTo>
                    <a:pt x="732" y="0"/>
                  </a:moveTo>
                  <a:lnTo>
                    <a:pt x="607" y="105"/>
                  </a:lnTo>
                  <a:lnTo>
                    <a:pt x="523" y="126"/>
                  </a:lnTo>
                  <a:lnTo>
                    <a:pt x="460" y="167"/>
                  </a:lnTo>
                  <a:lnTo>
                    <a:pt x="230" y="251"/>
                  </a:lnTo>
                  <a:lnTo>
                    <a:pt x="188" y="377"/>
                  </a:lnTo>
                  <a:lnTo>
                    <a:pt x="147" y="481"/>
                  </a:lnTo>
                  <a:lnTo>
                    <a:pt x="147" y="649"/>
                  </a:lnTo>
                  <a:lnTo>
                    <a:pt x="105" y="753"/>
                  </a:lnTo>
                  <a:lnTo>
                    <a:pt x="105" y="858"/>
                  </a:lnTo>
                  <a:lnTo>
                    <a:pt x="0" y="983"/>
                  </a:lnTo>
                  <a:lnTo>
                    <a:pt x="84" y="1046"/>
                  </a:lnTo>
                  <a:lnTo>
                    <a:pt x="293" y="1046"/>
                  </a:lnTo>
                  <a:lnTo>
                    <a:pt x="419" y="963"/>
                  </a:lnTo>
                  <a:lnTo>
                    <a:pt x="565" y="942"/>
                  </a:lnTo>
                  <a:lnTo>
                    <a:pt x="670" y="983"/>
                  </a:lnTo>
                  <a:lnTo>
                    <a:pt x="670" y="963"/>
                  </a:lnTo>
                  <a:lnTo>
                    <a:pt x="837" y="732"/>
                  </a:lnTo>
                  <a:lnTo>
                    <a:pt x="816" y="670"/>
                  </a:lnTo>
                  <a:lnTo>
                    <a:pt x="649" y="670"/>
                  </a:lnTo>
                  <a:lnTo>
                    <a:pt x="565" y="732"/>
                  </a:lnTo>
                  <a:lnTo>
                    <a:pt x="523" y="691"/>
                  </a:lnTo>
                  <a:lnTo>
                    <a:pt x="460" y="628"/>
                  </a:lnTo>
                  <a:lnTo>
                    <a:pt x="565" y="628"/>
                  </a:lnTo>
                  <a:lnTo>
                    <a:pt x="649" y="544"/>
                  </a:lnTo>
                  <a:lnTo>
                    <a:pt x="732" y="544"/>
                  </a:lnTo>
                  <a:lnTo>
                    <a:pt x="837" y="419"/>
                  </a:lnTo>
                  <a:lnTo>
                    <a:pt x="879" y="377"/>
                  </a:lnTo>
                  <a:lnTo>
                    <a:pt x="858" y="230"/>
                  </a:lnTo>
                  <a:lnTo>
                    <a:pt x="879" y="147"/>
                  </a:lnTo>
                  <a:lnTo>
                    <a:pt x="858" y="147"/>
                  </a:lnTo>
                  <a:lnTo>
                    <a:pt x="732" y="21"/>
                  </a:lnTo>
                  <a:lnTo>
                    <a:pt x="73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82"/>
            <p:cNvSpPr/>
            <p:nvPr/>
          </p:nvSpPr>
          <p:spPr>
            <a:xfrm>
              <a:off x="4029125" y="3065864"/>
              <a:ext cx="70516" cy="89240"/>
            </a:xfrm>
            <a:custGeom>
              <a:avLst/>
              <a:gdLst/>
              <a:ahLst/>
              <a:cxnLst/>
              <a:rect l="l" t="t" r="r" b="b"/>
              <a:pathLst>
                <a:path w="5922" h="7847" extrusionOk="0">
                  <a:moveTo>
                    <a:pt x="5587" y="1"/>
                  </a:moveTo>
                  <a:lnTo>
                    <a:pt x="5587" y="21"/>
                  </a:lnTo>
                  <a:lnTo>
                    <a:pt x="5545" y="21"/>
                  </a:lnTo>
                  <a:lnTo>
                    <a:pt x="5482" y="105"/>
                  </a:lnTo>
                  <a:lnTo>
                    <a:pt x="5441" y="210"/>
                  </a:lnTo>
                  <a:lnTo>
                    <a:pt x="5420" y="168"/>
                  </a:lnTo>
                  <a:lnTo>
                    <a:pt x="5315" y="273"/>
                  </a:lnTo>
                  <a:lnTo>
                    <a:pt x="5127" y="314"/>
                  </a:lnTo>
                  <a:lnTo>
                    <a:pt x="5127" y="335"/>
                  </a:lnTo>
                  <a:lnTo>
                    <a:pt x="5085" y="314"/>
                  </a:lnTo>
                  <a:lnTo>
                    <a:pt x="4897" y="335"/>
                  </a:lnTo>
                  <a:lnTo>
                    <a:pt x="4792" y="419"/>
                  </a:lnTo>
                  <a:lnTo>
                    <a:pt x="4499" y="461"/>
                  </a:lnTo>
                  <a:lnTo>
                    <a:pt x="4457" y="461"/>
                  </a:lnTo>
                  <a:lnTo>
                    <a:pt x="4394" y="440"/>
                  </a:lnTo>
                  <a:lnTo>
                    <a:pt x="4227" y="440"/>
                  </a:lnTo>
                  <a:lnTo>
                    <a:pt x="4060" y="524"/>
                  </a:lnTo>
                  <a:lnTo>
                    <a:pt x="3913" y="524"/>
                  </a:lnTo>
                  <a:lnTo>
                    <a:pt x="3830" y="545"/>
                  </a:lnTo>
                  <a:lnTo>
                    <a:pt x="3704" y="482"/>
                  </a:lnTo>
                  <a:lnTo>
                    <a:pt x="3599" y="524"/>
                  </a:lnTo>
                  <a:lnTo>
                    <a:pt x="3244" y="733"/>
                  </a:lnTo>
                  <a:lnTo>
                    <a:pt x="3076" y="754"/>
                  </a:lnTo>
                  <a:lnTo>
                    <a:pt x="2972" y="691"/>
                  </a:lnTo>
                  <a:lnTo>
                    <a:pt x="2909" y="733"/>
                  </a:lnTo>
                  <a:lnTo>
                    <a:pt x="2762" y="733"/>
                  </a:lnTo>
                  <a:lnTo>
                    <a:pt x="2700" y="691"/>
                  </a:lnTo>
                  <a:lnTo>
                    <a:pt x="2658" y="691"/>
                  </a:lnTo>
                  <a:lnTo>
                    <a:pt x="2469" y="858"/>
                  </a:lnTo>
                  <a:lnTo>
                    <a:pt x="2365" y="858"/>
                  </a:lnTo>
                  <a:lnTo>
                    <a:pt x="2239" y="942"/>
                  </a:lnTo>
                  <a:lnTo>
                    <a:pt x="2177" y="1005"/>
                  </a:lnTo>
                  <a:lnTo>
                    <a:pt x="1988" y="1047"/>
                  </a:lnTo>
                  <a:lnTo>
                    <a:pt x="1863" y="984"/>
                  </a:lnTo>
                  <a:lnTo>
                    <a:pt x="1716" y="858"/>
                  </a:lnTo>
                  <a:lnTo>
                    <a:pt x="1653" y="858"/>
                  </a:lnTo>
                  <a:lnTo>
                    <a:pt x="1633" y="754"/>
                  </a:lnTo>
                  <a:lnTo>
                    <a:pt x="1256" y="377"/>
                  </a:lnTo>
                  <a:lnTo>
                    <a:pt x="1235" y="356"/>
                  </a:lnTo>
                  <a:lnTo>
                    <a:pt x="1214" y="314"/>
                  </a:lnTo>
                  <a:lnTo>
                    <a:pt x="1047" y="545"/>
                  </a:lnTo>
                  <a:lnTo>
                    <a:pt x="1005" y="628"/>
                  </a:lnTo>
                  <a:lnTo>
                    <a:pt x="1047" y="858"/>
                  </a:lnTo>
                  <a:lnTo>
                    <a:pt x="1151" y="1172"/>
                  </a:lnTo>
                  <a:lnTo>
                    <a:pt x="1319" y="1256"/>
                  </a:lnTo>
                  <a:lnTo>
                    <a:pt x="1298" y="1402"/>
                  </a:lnTo>
                  <a:lnTo>
                    <a:pt x="1361" y="1591"/>
                  </a:lnTo>
                  <a:lnTo>
                    <a:pt x="1570" y="1612"/>
                  </a:lnTo>
                  <a:lnTo>
                    <a:pt x="1716" y="1737"/>
                  </a:lnTo>
                  <a:lnTo>
                    <a:pt x="3411" y="2260"/>
                  </a:lnTo>
                  <a:lnTo>
                    <a:pt x="4143" y="2260"/>
                  </a:lnTo>
                  <a:lnTo>
                    <a:pt x="2365" y="4039"/>
                  </a:lnTo>
                  <a:lnTo>
                    <a:pt x="1633" y="4039"/>
                  </a:lnTo>
                  <a:lnTo>
                    <a:pt x="1528" y="4122"/>
                  </a:lnTo>
                  <a:lnTo>
                    <a:pt x="1423" y="4122"/>
                  </a:lnTo>
                  <a:lnTo>
                    <a:pt x="1298" y="4206"/>
                  </a:lnTo>
                  <a:lnTo>
                    <a:pt x="1235" y="4311"/>
                  </a:lnTo>
                  <a:lnTo>
                    <a:pt x="1130" y="4394"/>
                  </a:lnTo>
                  <a:lnTo>
                    <a:pt x="984" y="4457"/>
                  </a:lnTo>
                  <a:lnTo>
                    <a:pt x="796" y="4499"/>
                  </a:lnTo>
                  <a:lnTo>
                    <a:pt x="607" y="4562"/>
                  </a:lnTo>
                  <a:lnTo>
                    <a:pt x="565" y="4666"/>
                  </a:lnTo>
                  <a:lnTo>
                    <a:pt x="0" y="5169"/>
                  </a:lnTo>
                  <a:lnTo>
                    <a:pt x="0" y="7449"/>
                  </a:lnTo>
                  <a:lnTo>
                    <a:pt x="419" y="7847"/>
                  </a:lnTo>
                  <a:lnTo>
                    <a:pt x="419" y="7805"/>
                  </a:lnTo>
                  <a:lnTo>
                    <a:pt x="900" y="7261"/>
                  </a:lnTo>
                  <a:lnTo>
                    <a:pt x="942" y="7156"/>
                  </a:lnTo>
                  <a:lnTo>
                    <a:pt x="1089" y="7031"/>
                  </a:lnTo>
                  <a:lnTo>
                    <a:pt x="1193" y="7010"/>
                  </a:lnTo>
                  <a:lnTo>
                    <a:pt x="1235" y="6926"/>
                  </a:lnTo>
                  <a:lnTo>
                    <a:pt x="1298" y="6905"/>
                  </a:lnTo>
                  <a:lnTo>
                    <a:pt x="1633" y="6529"/>
                  </a:lnTo>
                  <a:lnTo>
                    <a:pt x="1716" y="6508"/>
                  </a:lnTo>
                  <a:lnTo>
                    <a:pt x="2093" y="6089"/>
                  </a:lnTo>
                  <a:lnTo>
                    <a:pt x="2302" y="5922"/>
                  </a:lnTo>
                  <a:lnTo>
                    <a:pt x="2469" y="5817"/>
                  </a:lnTo>
                  <a:lnTo>
                    <a:pt x="2658" y="5796"/>
                  </a:lnTo>
                  <a:lnTo>
                    <a:pt x="2930" y="5566"/>
                  </a:lnTo>
                  <a:lnTo>
                    <a:pt x="3558" y="4980"/>
                  </a:lnTo>
                  <a:lnTo>
                    <a:pt x="3871" y="4625"/>
                  </a:lnTo>
                  <a:lnTo>
                    <a:pt x="4060" y="4436"/>
                  </a:lnTo>
                  <a:lnTo>
                    <a:pt x="4081" y="4311"/>
                  </a:lnTo>
                  <a:lnTo>
                    <a:pt x="4478" y="3788"/>
                  </a:lnTo>
                  <a:lnTo>
                    <a:pt x="4478" y="3683"/>
                  </a:lnTo>
                  <a:lnTo>
                    <a:pt x="4687" y="3390"/>
                  </a:lnTo>
                  <a:lnTo>
                    <a:pt x="4708" y="3202"/>
                  </a:lnTo>
                  <a:lnTo>
                    <a:pt x="5022" y="2574"/>
                  </a:lnTo>
                  <a:lnTo>
                    <a:pt x="5106" y="2532"/>
                  </a:lnTo>
                  <a:lnTo>
                    <a:pt x="5064" y="2449"/>
                  </a:lnTo>
                  <a:lnTo>
                    <a:pt x="5064" y="2365"/>
                  </a:lnTo>
                  <a:lnTo>
                    <a:pt x="5190" y="2239"/>
                  </a:lnTo>
                  <a:lnTo>
                    <a:pt x="5231" y="2239"/>
                  </a:lnTo>
                  <a:lnTo>
                    <a:pt x="5315" y="2135"/>
                  </a:lnTo>
                  <a:lnTo>
                    <a:pt x="5441" y="1842"/>
                  </a:lnTo>
                  <a:lnTo>
                    <a:pt x="5650" y="1591"/>
                  </a:lnTo>
                  <a:lnTo>
                    <a:pt x="5650" y="1423"/>
                  </a:lnTo>
                  <a:lnTo>
                    <a:pt x="5692" y="1381"/>
                  </a:lnTo>
                  <a:lnTo>
                    <a:pt x="5713" y="1214"/>
                  </a:lnTo>
                  <a:lnTo>
                    <a:pt x="5650" y="1151"/>
                  </a:lnTo>
                  <a:lnTo>
                    <a:pt x="5734" y="1005"/>
                  </a:lnTo>
                  <a:lnTo>
                    <a:pt x="5796" y="984"/>
                  </a:lnTo>
                  <a:lnTo>
                    <a:pt x="5859" y="984"/>
                  </a:lnTo>
                  <a:lnTo>
                    <a:pt x="5901" y="1005"/>
                  </a:lnTo>
                  <a:lnTo>
                    <a:pt x="5922" y="1005"/>
                  </a:lnTo>
                  <a:lnTo>
                    <a:pt x="5901" y="942"/>
                  </a:lnTo>
                  <a:lnTo>
                    <a:pt x="5838" y="942"/>
                  </a:lnTo>
                  <a:lnTo>
                    <a:pt x="5859" y="963"/>
                  </a:lnTo>
                  <a:lnTo>
                    <a:pt x="5796" y="963"/>
                  </a:lnTo>
                  <a:lnTo>
                    <a:pt x="5817" y="879"/>
                  </a:lnTo>
                  <a:lnTo>
                    <a:pt x="5817" y="775"/>
                  </a:lnTo>
                  <a:lnTo>
                    <a:pt x="5754" y="691"/>
                  </a:lnTo>
                  <a:lnTo>
                    <a:pt x="5817" y="586"/>
                  </a:lnTo>
                  <a:lnTo>
                    <a:pt x="5859" y="545"/>
                  </a:lnTo>
                  <a:lnTo>
                    <a:pt x="5859" y="482"/>
                  </a:lnTo>
                  <a:lnTo>
                    <a:pt x="5796" y="482"/>
                  </a:lnTo>
                  <a:lnTo>
                    <a:pt x="5754" y="440"/>
                  </a:lnTo>
                  <a:lnTo>
                    <a:pt x="5796" y="377"/>
                  </a:lnTo>
                  <a:lnTo>
                    <a:pt x="5796" y="314"/>
                  </a:lnTo>
                  <a:lnTo>
                    <a:pt x="5838" y="210"/>
                  </a:lnTo>
                  <a:lnTo>
                    <a:pt x="5901" y="126"/>
                  </a:lnTo>
                  <a:lnTo>
                    <a:pt x="5859" y="105"/>
                  </a:lnTo>
                  <a:lnTo>
                    <a:pt x="5796" y="105"/>
                  </a:lnTo>
                  <a:lnTo>
                    <a:pt x="5650" y="42"/>
                  </a:lnTo>
                  <a:lnTo>
                    <a:pt x="558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82"/>
            <p:cNvSpPr/>
            <p:nvPr/>
          </p:nvSpPr>
          <p:spPr>
            <a:xfrm>
              <a:off x="3978054" y="3108693"/>
              <a:ext cx="57811" cy="66882"/>
            </a:xfrm>
            <a:custGeom>
              <a:avLst/>
              <a:gdLst/>
              <a:ahLst/>
              <a:cxnLst/>
              <a:rect l="l" t="t" r="r" b="b"/>
              <a:pathLst>
                <a:path w="4855" h="5881" extrusionOk="0">
                  <a:moveTo>
                    <a:pt x="984" y="1"/>
                  </a:moveTo>
                  <a:lnTo>
                    <a:pt x="942" y="43"/>
                  </a:lnTo>
                  <a:lnTo>
                    <a:pt x="732" y="252"/>
                  </a:lnTo>
                  <a:lnTo>
                    <a:pt x="607" y="461"/>
                  </a:lnTo>
                  <a:lnTo>
                    <a:pt x="565" y="461"/>
                  </a:lnTo>
                  <a:lnTo>
                    <a:pt x="460" y="566"/>
                  </a:lnTo>
                  <a:lnTo>
                    <a:pt x="398" y="628"/>
                  </a:lnTo>
                  <a:lnTo>
                    <a:pt x="356" y="649"/>
                  </a:lnTo>
                  <a:lnTo>
                    <a:pt x="272" y="754"/>
                  </a:lnTo>
                  <a:lnTo>
                    <a:pt x="293" y="733"/>
                  </a:lnTo>
                  <a:lnTo>
                    <a:pt x="356" y="796"/>
                  </a:lnTo>
                  <a:lnTo>
                    <a:pt x="377" y="963"/>
                  </a:lnTo>
                  <a:lnTo>
                    <a:pt x="419" y="984"/>
                  </a:lnTo>
                  <a:lnTo>
                    <a:pt x="419" y="1089"/>
                  </a:lnTo>
                  <a:lnTo>
                    <a:pt x="502" y="1089"/>
                  </a:lnTo>
                  <a:lnTo>
                    <a:pt x="523" y="1214"/>
                  </a:lnTo>
                  <a:lnTo>
                    <a:pt x="523" y="1361"/>
                  </a:lnTo>
                  <a:lnTo>
                    <a:pt x="670" y="1486"/>
                  </a:lnTo>
                  <a:lnTo>
                    <a:pt x="732" y="1633"/>
                  </a:lnTo>
                  <a:lnTo>
                    <a:pt x="816" y="1696"/>
                  </a:lnTo>
                  <a:lnTo>
                    <a:pt x="900" y="1737"/>
                  </a:lnTo>
                  <a:lnTo>
                    <a:pt x="837" y="1800"/>
                  </a:lnTo>
                  <a:lnTo>
                    <a:pt x="921" y="1884"/>
                  </a:lnTo>
                  <a:lnTo>
                    <a:pt x="942" y="2009"/>
                  </a:lnTo>
                  <a:lnTo>
                    <a:pt x="942" y="2114"/>
                  </a:lnTo>
                  <a:lnTo>
                    <a:pt x="816" y="2261"/>
                  </a:lnTo>
                  <a:lnTo>
                    <a:pt x="816" y="2365"/>
                  </a:lnTo>
                  <a:lnTo>
                    <a:pt x="774" y="2512"/>
                  </a:lnTo>
                  <a:lnTo>
                    <a:pt x="565" y="2512"/>
                  </a:lnTo>
                  <a:lnTo>
                    <a:pt x="565" y="2553"/>
                  </a:lnTo>
                  <a:lnTo>
                    <a:pt x="502" y="2616"/>
                  </a:lnTo>
                  <a:lnTo>
                    <a:pt x="460" y="2721"/>
                  </a:lnTo>
                  <a:lnTo>
                    <a:pt x="377" y="2784"/>
                  </a:lnTo>
                  <a:lnTo>
                    <a:pt x="293" y="2930"/>
                  </a:lnTo>
                  <a:lnTo>
                    <a:pt x="188" y="3056"/>
                  </a:lnTo>
                  <a:lnTo>
                    <a:pt x="168" y="3202"/>
                  </a:lnTo>
                  <a:lnTo>
                    <a:pt x="0" y="3767"/>
                  </a:lnTo>
                  <a:lnTo>
                    <a:pt x="188" y="3767"/>
                  </a:lnTo>
                  <a:lnTo>
                    <a:pt x="2281" y="4981"/>
                  </a:lnTo>
                  <a:lnTo>
                    <a:pt x="2406" y="5169"/>
                  </a:lnTo>
                  <a:lnTo>
                    <a:pt x="2385" y="5253"/>
                  </a:lnTo>
                  <a:lnTo>
                    <a:pt x="2406" y="5294"/>
                  </a:lnTo>
                  <a:lnTo>
                    <a:pt x="2469" y="5378"/>
                  </a:lnTo>
                  <a:lnTo>
                    <a:pt x="3181" y="5880"/>
                  </a:lnTo>
                  <a:lnTo>
                    <a:pt x="3222" y="5880"/>
                  </a:lnTo>
                  <a:lnTo>
                    <a:pt x="3327" y="5818"/>
                  </a:lnTo>
                  <a:lnTo>
                    <a:pt x="3536" y="5546"/>
                  </a:lnTo>
                  <a:lnTo>
                    <a:pt x="3641" y="5357"/>
                  </a:lnTo>
                  <a:lnTo>
                    <a:pt x="3641" y="5232"/>
                  </a:lnTo>
                  <a:lnTo>
                    <a:pt x="3725" y="5085"/>
                  </a:lnTo>
                  <a:lnTo>
                    <a:pt x="3829" y="4939"/>
                  </a:lnTo>
                  <a:lnTo>
                    <a:pt x="3808" y="4918"/>
                  </a:lnTo>
                  <a:lnTo>
                    <a:pt x="3808" y="4855"/>
                  </a:lnTo>
                  <a:lnTo>
                    <a:pt x="3871" y="4750"/>
                  </a:lnTo>
                  <a:lnTo>
                    <a:pt x="3871" y="4730"/>
                  </a:lnTo>
                  <a:lnTo>
                    <a:pt x="3955" y="4709"/>
                  </a:lnTo>
                  <a:lnTo>
                    <a:pt x="4122" y="4709"/>
                  </a:lnTo>
                  <a:lnTo>
                    <a:pt x="4227" y="4541"/>
                  </a:lnTo>
                  <a:lnTo>
                    <a:pt x="4436" y="4458"/>
                  </a:lnTo>
                  <a:lnTo>
                    <a:pt x="4394" y="4416"/>
                  </a:lnTo>
                  <a:lnTo>
                    <a:pt x="4457" y="4332"/>
                  </a:lnTo>
                  <a:lnTo>
                    <a:pt x="4499" y="4332"/>
                  </a:lnTo>
                  <a:lnTo>
                    <a:pt x="4687" y="4102"/>
                  </a:lnTo>
                  <a:lnTo>
                    <a:pt x="4708" y="4081"/>
                  </a:lnTo>
                  <a:lnTo>
                    <a:pt x="4289" y="3683"/>
                  </a:lnTo>
                  <a:lnTo>
                    <a:pt x="4289" y="1403"/>
                  </a:lnTo>
                  <a:lnTo>
                    <a:pt x="4854" y="900"/>
                  </a:lnTo>
                  <a:lnTo>
                    <a:pt x="4687" y="900"/>
                  </a:lnTo>
                  <a:lnTo>
                    <a:pt x="4478" y="942"/>
                  </a:lnTo>
                  <a:lnTo>
                    <a:pt x="4373" y="880"/>
                  </a:lnTo>
                  <a:lnTo>
                    <a:pt x="4289" y="754"/>
                  </a:lnTo>
                  <a:lnTo>
                    <a:pt x="4227" y="733"/>
                  </a:lnTo>
                  <a:lnTo>
                    <a:pt x="3955" y="754"/>
                  </a:lnTo>
                  <a:lnTo>
                    <a:pt x="3913" y="775"/>
                  </a:lnTo>
                  <a:lnTo>
                    <a:pt x="3808" y="775"/>
                  </a:lnTo>
                  <a:lnTo>
                    <a:pt x="3704" y="838"/>
                  </a:lnTo>
                  <a:lnTo>
                    <a:pt x="3641" y="900"/>
                  </a:lnTo>
                  <a:lnTo>
                    <a:pt x="3494" y="1152"/>
                  </a:lnTo>
                  <a:lnTo>
                    <a:pt x="3285" y="1152"/>
                  </a:lnTo>
                  <a:lnTo>
                    <a:pt x="3181" y="1110"/>
                  </a:lnTo>
                  <a:lnTo>
                    <a:pt x="3013" y="1152"/>
                  </a:lnTo>
                  <a:lnTo>
                    <a:pt x="2888" y="1089"/>
                  </a:lnTo>
                  <a:lnTo>
                    <a:pt x="2699" y="1089"/>
                  </a:lnTo>
                  <a:lnTo>
                    <a:pt x="2595" y="1047"/>
                  </a:lnTo>
                  <a:lnTo>
                    <a:pt x="2511" y="942"/>
                  </a:lnTo>
                  <a:lnTo>
                    <a:pt x="2365" y="859"/>
                  </a:lnTo>
                  <a:lnTo>
                    <a:pt x="2134" y="628"/>
                  </a:lnTo>
                  <a:lnTo>
                    <a:pt x="2030" y="545"/>
                  </a:lnTo>
                  <a:lnTo>
                    <a:pt x="1737" y="566"/>
                  </a:lnTo>
                  <a:lnTo>
                    <a:pt x="1611" y="524"/>
                  </a:lnTo>
                  <a:lnTo>
                    <a:pt x="1465" y="566"/>
                  </a:lnTo>
                  <a:lnTo>
                    <a:pt x="1339" y="545"/>
                  </a:lnTo>
                  <a:lnTo>
                    <a:pt x="1256" y="440"/>
                  </a:lnTo>
                  <a:lnTo>
                    <a:pt x="1256" y="105"/>
                  </a:lnTo>
                  <a:lnTo>
                    <a:pt x="1151" y="64"/>
                  </a:lnTo>
                  <a:lnTo>
                    <a:pt x="1046" y="105"/>
                  </a:lnTo>
                  <a:lnTo>
                    <a:pt x="9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4646" name="Google Shape;4646;p82"/>
            <p:cNvSpPr/>
            <p:nvPr/>
          </p:nvSpPr>
          <p:spPr>
            <a:xfrm>
              <a:off x="3963598" y="3151999"/>
              <a:ext cx="5239" cy="11"/>
            </a:xfrm>
            <a:custGeom>
              <a:avLst/>
              <a:gdLst/>
              <a:ahLst/>
              <a:cxnLst/>
              <a:rect l="l" t="t" r="r" b="b"/>
              <a:pathLst>
                <a:path w="440" h="1" extrusionOk="0">
                  <a:moveTo>
                    <a:pt x="1" y="1"/>
                  </a:moveTo>
                  <a:lnTo>
                    <a:pt x="210" y="1"/>
                  </a:lnTo>
                  <a:lnTo>
                    <a:pt x="440" y="1"/>
                  </a:lnTo>
                  <a:lnTo>
                    <a:pt x="2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82"/>
            <p:cNvSpPr/>
            <p:nvPr/>
          </p:nvSpPr>
          <p:spPr>
            <a:xfrm>
              <a:off x="3949392" y="3117029"/>
              <a:ext cx="39878" cy="37609"/>
            </a:xfrm>
            <a:custGeom>
              <a:avLst/>
              <a:gdLst/>
              <a:ahLst/>
              <a:cxnLst/>
              <a:rect l="l" t="t" r="r" b="b"/>
              <a:pathLst>
                <a:path w="3349" h="3307" extrusionOk="0">
                  <a:moveTo>
                    <a:pt x="2700" y="0"/>
                  </a:moveTo>
                  <a:lnTo>
                    <a:pt x="2679" y="21"/>
                  </a:lnTo>
                  <a:lnTo>
                    <a:pt x="2554" y="105"/>
                  </a:lnTo>
                  <a:lnTo>
                    <a:pt x="2491" y="209"/>
                  </a:lnTo>
                  <a:lnTo>
                    <a:pt x="2365" y="251"/>
                  </a:lnTo>
                  <a:lnTo>
                    <a:pt x="2240" y="209"/>
                  </a:lnTo>
                  <a:lnTo>
                    <a:pt x="2031" y="230"/>
                  </a:lnTo>
                  <a:lnTo>
                    <a:pt x="1884" y="272"/>
                  </a:lnTo>
                  <a:lnTo>
                    <a:pt x="1779" y="272"/>
                  </a:lnTo>
                  <a:lnTo>
                    <a:pt x="1759" y="314"/>
                  </a:lnTo>
                  <a:lnTo>
                    <a:pt x="1675" y="272"/>
                  </a:lnTo>
                  <a:lnTo>
                    <a:pt x="1612" y="356"/>
                  </a:lnTo>
                  <a:lnTo>
                    <a:pt x="1612" y="440"/>
                  </a:lnTo>
                  <a:lnTo>
                    <a:pt x="1549" y="440"/>
                  </a:lnTo>
                  <a:lnTo>
                    <a:pt x="1403" y="419"/>
                  </a:lnTo>
                  <a:lnTo>
                    <a:pt x="1403" y="314"/>
                  </a:lnTo>
                  <a:lnTo>
                    <a:pt x="1298" y="272"/>
                  </a:lnTo>
                  <a:lnTo>
                    <a:pt x="1215" y="314"/>
                  </a:lnTo>
                  <a:lnTo>
                    <a:pt x="1047" y="251"/>
                  </a:lnTo>
                  <a:lnTo>
                    <a:pt x="942" y="209"/>
                  </a:lnTo>
                  <a:lnTo>
                    <a:pt x="880" y="272"/>
                  </a:lnTo>
                  <a:lnTo>
                    <a:pt x="880" y="356"/>
                  </a:lnTo>
                  <a:lnTo>
                    <a:pt x="901" y="419"/>
                  </a:lnTo>
                  <a:lnTo>
                    <a:pt x="880" y="440"/>
                  </a:lnTo>
                  <a:lnTo>
                    <a:pt x="838" y="544"/>
                  </a:lnTo>
                  <a:lnTo>
                    <a:pt x="796" y="628"/>
                  </a:lnTo>
                  <a:lnTo>
                    <a:pt x="796" y="774"/>
                  </a:lnTo>
                  <a:lnTo>
                    <a:pt x="775" y="984"/>
                  </a:lnTo>
                  <a:lnTo>
                    <a:pt x="733" y="1109"/>
                  </a:lnTo>
                  <a:lnTo>
                    <a:pt x="817" y="1172"/>
                  </a:lnTo>
                  <a:lnTo>
                    <a:pt x="880" y="1256"/>
                  </a:lnTo>
                  <a:lnTo>
                    <a:pt x="922" y="1318"/>
                  </a:lnTo>
                  <a:lnTo>
                    <a:pt x="901" y="1402"/>
                  </a:lnTo>
                  <a:lnTo>
                    <a:pt x="608" y="1800"/>
                  </a:lnTo>
                  <a:lnTo>
                    <a:pt x="419" y="2009"/>
                  </a:lnTo>
                  <a:lnTo>
                    <a:pt x="378" y="2092"/>
                  </a:lnTo>
                  <a:lnTo>
                    <a:pt x="147" y="2511"/>
                  </a:lnTo>
                  <a:lnTo>
                    <a:pt x="106" y="2553"/>
                  </a:lnTo>
                  <a:lnTo>
                    <a:pt x="106" y="2720"/>
                  </a:lnTo>
                  <a:lnTo>
                    <a:pt x="85" y="2929"/>
                  </a:lnTo>
                  <a:lnTo>
                    <a:pt x="1" y="3139"/>
                  </a:lnTo>
                  <a:lnTo>
                    <a:pt x="43" y="3264"/>
                  </a:lnTo>
                  <a:lnTo>
                    <a:pt x="1" y="3285"/>
                  </a:lnTo>
                  <a:lnTo>
                    <a:pt x="43" y="3306"/>
                  </a:lnTo>
                  <a:lnTo>
                    <a:pt x="106" y="3285"/>
                  </a:lnTo>
                  <a:lnTo>
                    <a:pt x="210" y="3201"/>
                  </a:lnTo>
                  <a:lnTo>
                    <a:pt x="273" y="3243"/>
                  </a:lnTo>
                  <a:lnTo>
                    <a:pt x="315" y="3285"/>
                  </a:lnTo>
                  <a:lnTo>
                    <a:pt x="398" y="3285"/>
                  </a:lnTo>
                  <a:lnTo>
                    <a:pt x="461" y="3243"/>
                  </a:lnTo>
                  <a:lnTo>
                    <a:pt x="461" y="3160"/>
                  </a:lnTo>
                  <a:lnTo>
                    <a:pt x="566" y="3160"/>
                  </a:lnTo>
                  <a:lnTo>
                    <a:pt x="566" y="3180"/>
                  </a:lnTo>
                  <a:lnTo>
                    <a:pt x="608" y="3139"/>
                  </a:lnTo>
                  <a:lnTo>
                    <a:pt x="670" y="3139"/>
                  </a:lnTo>
                  <a:lnTo>
                    <a:pt x="712" y="3076"/>
                  </a:lnTo>
                  <a:lnTo>
                    <a:pt x="1633" y="3076"/>
                  </a:lnTo>
                  <a:lnTo>
                    <a:pt x="2407" y="3034"/>
                  </a:lnTo>
                  <a:lnTo>
                    <a:pt x="2575" y="2469"/>
                  </a:lnTo>
                  <a:lnTo>
                    <a:pt x="2595" y="2323"/>
                  </a:lnTo>
                  <a:lnTo>
                    <a:pt x="2700" y="2197"/>
                  </a:lnTo>
                  <a:lnTo>
                    <a:pt x="2784" y="2051"/>
                  </a:lnTo>
                  <a:lnTo>
                    <a:pt x="2867" y="1988"/>
                  </a:lnTo>
                  <a:lnTo>
                    <a:pt x="2909" y="1883"/>
                  </a:lnTo>
                  <a:lnTo>
                    <a:pt x="2972" y="1820"/>
                  </a:lnTo>
                  <a:lnTo>
                    <a:pt x="2972" y="1779"/>
                  </a:lnTo>
                  <a:lnTo>
                    <a:pt x="3181" y="1779"/>
                  </a:lnTo>
                  <a:lnTo>
                    <a:pt x="3223" y="1632"/>
                  </a:lnTo>
                  <a:lnTo>
                    <a:pt x="3223" y="1528"/>
                  </a:lnTo>
                  <a:lnTo>
                    <a:pt x="3349" y="1381"/>
                  </a:lnTo>
                  <a:lnTo>
                    <a:pt x="3349" y="1276"/>
                  </a:lnTo>
                  <a:lnTo>
                    <a:pt x="3328" y="1151"/>
                  </a:lnTo>
                  <a:lnTo>
                    <a:pt x="3244" y="1067"/>
                  </a:lnTo>
                  <a:lnTo>
                    <a:pt x="3307" y="1004"/>
                  </a:lnTo>
                  <a:lnTo>
                    <a:pt x="3223" y="963"/>
                  </a:lnTo>
                  <a:lnTo>
                    <a:pt x="3139" y="900"/>
                  </a:lnTo>
                  <a:lnTo>
                    <a:pt x="3077" y="753"/>
                  </a:lnTo>
                  <a:lnTo>
                    <a:pt x="2930" y="628"/>
                  </a:lnTo>
                  <a:lnTo>
                    <a:pt x="2930" y="481"/>
                  </a:lnTo>
                  <a:lnTo>
                    <a:pt x="2909" y="356"/>
                  </a:lnTo>
                  <a:lnTo>
                    <a:pt x="2826" y="356"/>
                  </a:lnTo>
                  <a:lnTo>
                    <a:pt x="2826" y="251"/>
                  </a:lnTo>
                  <a:lnTo>
                    <a:pt x="2784" y="230"/>
                  </a:lnTo>
                  <a:lnTo>
                    <a:pt x="2763" y="63"/>
                  </a:lnTo>
                  <a:lnTo>
                    <a:pt x="270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82"/>
            <p:cNvSpPr/>
            <p:nvPr/>
          </p:nvSpPr>
          <p:spPr>
            <a:xfrm>
              <a:off x="3845999" y="3071334"/>
              <a:ext cx="89711" cy="57841"/>
            </a:xfrm>
            <a:custGeom>
              <a:avLst/>
              <a:gdLst/>
              <a:ahLst/>
              <a:cxnLst/>
              <a:rect l="l" t="t" r="r" b="b"/>
              <a:pathLst>
                <a:path w="7534" h="5086" extrusionOk="0">
                  <a:moveTo>
                    <a:pt x="4750" y="1"/>
                  </a:moveTo>
                  <a:lnTo>
                    <a:pt x="4708" y="64"/>
                  </a:lnTo>
                  <a:lnTo>
                    <a:pt x="4583" y="147"/>
                  </a:lnTo>
                  <a:lnTo>
                    <a:pt x="4499" y="84"/>
                  </a:lnTo>
                  <a:lnTo>
                    <a:pt x="4374" y="84"/>
                  </a:lnTo>
                  <a:lnTo>
                    <a:pt x="4269" y="168"/>
                  </a:lnTo>
                  <a:lnTo>
                    <a:pt x="4123" y="252"/>
                  </a:lnTo>
                  <a:lnTo>
                    <a:pt x="4081" y="315"/>
                  </a:lnTo>
                  <a:lnTo>
                    <a:pt x="4123" y="398"/>
                  </a:lnTo>
                  <a:lnTo>
                    <a:pt x="4039" y="419"/>
                  </a:lnTo>
                  <a:lnTo>
                    <a:pt x="3934" y="587"/>
                  </a:lnTo>
                  <a:lnTo>
                    <a:pt x="3872" y="587"/>
                  </a:lnTo>
                  <a:lnTo>
                    <a:pt x="3830" y="566"/>
                  </a:lnTo>
                  <a:lnTo>
                    <a:pt x="3746" y="670"/>
                  </a:lnTo>
                  <a:lnTo>
                    <a:pt x="3746" y="733"/>
                  </a:lnTo>
                  <a:lnTo>
                    <a:pt x="3662" y="796"/>
                  </a:lnTo>
                  <a:lnTo>
                    <a:pt x="3641" y="900"/>
                  </a:lnTo>
                  <a:lnTo>
                    <a:pt x="3662" y="984"/>
                  </a:lnTo>
                  <a:lnTo>
                    <a:pt x="3641" y="1089"/>
                  </a:lnTo>
                  <a:lnTo>
                    <a:pt x="3537" y="1131"/>
                  </a:lnTo>
                  <a:lnTo>
                    <a:pt x="3432" y="1214"/>
                  </a:lnTo>
                  <a:lnTo>
                    <a:pt x="3202" y="1235"/>
                  </a:lnTo>
                  <a:lnTo>
                    <a:pt x="3035" y="1256"/>
                  </a:lnTo>
                  <a:lnTo>
                    <a:pt x="2909" y="1235"/>
                  </a:lnTo>
                  <a:lnTo>
                    <a:pt x="2804" y="1193"/>
                  </a:lnTo>
                  <a:lnTo>
                    <a:pt x="2679" y="1214"/>
                  </a:lnTo>
                  <a:lnTo>
                    <a:pt x="2595" y="1193"/>
                  </a:lnTo>
                  <a:lnTo>
                    <a:pt x="2511" y="1235"/>
                  </a:lnTo>
                  <a:lnTo>
                    <a:pt x="2491" y="1340"/>
                  </a:lnTo>
                  <a:lnTo>
                    <a:pt x="2595" y="1445"/>
                  </a:lnTo>
                  <a:lnTo>
                    <a:pt x="2658" y="1445"/>
                  </a:lnTo>
                  <a:lnTo>
                    <a:pt x="2679" y="1528"/>
                  </a:lnTo>
                  <a:lnTo>
                    <a:pt x="2511" y="1633"/>
                  </a:lnTo>
                  <a:lnTo>
                    <a:pt x="2449" y="1737"/>
                  </a:lnTo>
                  <a:lnTo>
                    <a:pt x="2281" y="1737"/>
                  </a:lnTo>
                  <a:lnTo>
                    <a:pt x="1947" y="1821"/>
                  </a:lnTo>
                  <a:lnTo>
                    <a:pt x="1821" y="1926"/>
                  </a:lnTo>
                  <a:lnTo>
                    <a:pt x="1633" y="1968"/>
                  </a:lnTo>
                  <a:lnTo>
                    <a:pt x="1507" y="2072"/>
                  </a:lnTo>
                  <a:lnTo>
                    <a:pt x="1403" y="2093"/>
                  </a:lnTo>
                  <a:lnTo>
                    <a:pt x="1340" y="2051"/>
                  </a:lnTo>
                  <a:lnTo>
                    <a:pt x="1298" y="1926"/>
                  </a:lnTo>
                  <a:lnTo>
                    <a:pt x="1235" y="1863"/>
                  </a:lnTo>
                  <a:lnTo>
                    <a:pt x="1151" y="1926"/>
                  </a:lnTo>
                  <a:lnTo>
                    <a:pt x="1151" y="2051"/>
                  </a:lnTo>
                  <a:lnTo>
                    <a:pt x="1110" y="2177"/>
                  </a:lnTo>
                  <a:lnTo>
                    <a:pt x="942" y="2177"/>
                  </a:lnTo>
                  <a:lnTo>
                    <a:pt x="838" y="2198"/>
                  </a:lnTo>
                  <a:lnTo>
                    <a:pt x="733" y="2198"/>
                  </a:lnTo>
                  <a:lnTo>
                    <a:pt x="712" y="2072"/>
                  </a:lnTo>
                  <a:lnTo>
                    <a:pt x="670" y="2030"/>
                  </a:lnTo>
                  <a:lnTo>
                    <a:pt x="670" y="2051"/>
                  </a:lnTo>
                  <a:lnTo>
                    <a:pt x="566" y="2198"/>
                  </a:lnTo>
                  <a:lnTo>
                    <a:pt x="461" y="2240"/>
                  </a:lnTo>
                  <a:lnTo>
                    <a:pt x="398" y="2365"/>
                  </a:lnTo>
                  <a:lnTo>
                    <a:pt x="294" y="2553"/>
                  </a:lnTo>
                  <a:lnTo>
                    <a:pt x="252" y="2679"/>
                  </a:lnTo>
                  <a:lnTo>
                    <a:pt x="147" y="2867"/>
                  </a:lnTo>
                  <a:lnTo>
                    <a:pt x="63" y="2867"/>
                  </a:lnTo>
                  <a:lnTo>
                    <a:pt x="1" y="2930"/>
                  </a:lnTo>
                  <a:lnTo>
                    <a:pt x="42" y="3077"/>
                  </a:lnTo>
                  <a:lnTo>
                    <a:pt x="84" y="3223"/>
                  </a:lnTo>
                  <a:lnTo>
                    <a:pt x="63" y="3349"/>
                  </a:lnTo>
                  <a:lnTo>
                    <a:pt x="84" y="3516"/>
                  </a:lnTo>
                  <a:lnTo>
                    <a:pt x="105" y="3641"/>
                  </a:lnTo>
                  <a:lnTo>
                    <a:pt x="105" y="3872"/>
                  </a:lnTo>
                  <a:lnTo>
                    <a:pt x="168" y="3934"/>
                  </a:lnTo>
                  <a:lnTo>
                    <a:pt x="314" y="4018"/>
                  </a:lnTo>
                  <a:lnTo>
                    <a:pt x="419" y="4123"/>
                  </a:lnTo>
                  <a:lnTo>
                    <a:pt x="461" y="4248"/>
                  </a:lnTo>
                  <a:lnTo>
                    <a:pt x="607" y="4458"/>
                  </a:lnTo>
                  <a:lnTo>
                    <a:pt x="691" y="4604"/>
                  </a:lnTo>
                  <a:lnTo>
                    <a:pt x="775" y="4688"/>
                  </a:lnTo>
                  <a:lnTo>
                    <a:pt x="942" y="4813"/>
                  </a:lnTo>
                  <a:lnTo>
                    <a:pt x="942" y="4960"/>
                  </a:lnTo>
                  <a:lnTo>
                    <a:pt x="942" y="5022"/>
                  </a:lnTo>
                  <a:lnTo>
                    <a:pt x="984" y="5085"/>
                  </a:lnTo>
                  <a:lnTo>
                    <a:pt x="1005" y="5085"/>
                  </a:lnTo>
                  <a:lnTo>
                    <a:pt x="1256" y="4667"/>
                  </a:lnTo>
                  <a:lnTo>
                    <a:pt x="1403" y="4499"/>
                  </a:lnTo>
                  <a:lnTo>
                    <a:pt x="1507" y="4478"/>
                  </a:lnTo>
                  <a:lnTo>
                    <a:pt x="1549" y="4437"/>
                  </a:lnTo>
                  <a:lnTo>
                    <a:pt x="1779" y="4332"/>
                  </a:lnTo>
                  <a:lnTo>
                    <a:pt x="1884" y="4353"/>
                  </a:lnTo>
                  <a:lnTo>
                    <a:pt x="1947" y="4290"/>
                  </a:lnTo>
                  <a:lnTo>
                    <a:pt x="2135" y="4290"/>
                  </a:lnTo>
                  <a:lnTo>
                    <a:pt x="2156" y="4353"/>
                  </a:lnTo>
                  <a:lnTo>
                    <a:pt x="2260" y="4395"/>
                  </a:lnTo>
                  <a:lnTo>
                    <a:pt x="2302" y="4374"/>
                  </a:lnTo>
                  <a:lnTo>
                    <a:pt x="2386" y="4353"/>
                  </a:lnTo>
                  <a:lnTo>
                    <a:pt x="2386" y="4269"/>
                  </a:lnTo>
                  <a:lnTo>
                    <a:pt x="2407" y="4185"/>
                  </a:lnTo>
                  <a:lnTo>
                    <a:pt x="2470" y="4144"/>
                  </a:lnTo>
                  <a:lnTo>
                    <a:pt x="2365" y="4018"/>
                  </a:lnTo>
                  <a:lnTo>
                    <a:pt x="2365" y="3955"/>
                  </a:lnTo>
                  <a:lnTo>
                    <a:pt x="2449" y="3955"/>
                  </a:lnTo>
                  <a:lnTo>
                    <a:pt x="2491" y="3913"/>
                  </a:lnTo>
                  <a:lnTo>
                    <a:pt x="2491" y="3851"/>
                  </a:lnTo>
                  <a:lnTo>
                    <a:pt x="2553" y="3767"/>
                  </a:lnTo>
                  <a:lnTo>
                    <a:pt x="2553" y="3704"/>
                  </a:lnTo>
                  <a:lnTo>
                    <a:pt x="2595" y="3662"/>
                  </a:lnTo>
                  <a:lnTo>
                    <a:pt x="2679" y="3662"/>
                  </a:lnTo>
                  <a:lnTo>
                    <a:pt x="2763" y="3558"/>
                  </a:lnTo>
                  <a:lnTo>
                    <a:pt x="2867" y="3600"/>
                  </a:lnTo>
                  <a:lnTo>
                    <a:pt x="2867" y="3537"/>
                  </a:lnTo>
                  <a:lnTo>
                    <a:pt x="2930" y="3537"/>
                  </a:lnTo>
                  <a:lnTo>
                    <a:pt x="3014" y="3600"/>
                  </a:lnTo>
                  <a:lnTo>
                    <a:pt x="3076" y="3621"/>
                  </a:lnTo>
                  <a:lnTo>
                    <a:pt x="3244" y="3746"/>
                  </a:lnTo>
                  <a:lnTo>
                    <a:pt x="3327" y="3767"/>
                  </a:lnTo>
                  <a:lnTo>
                    <a:pt x="3495" y="3913"/>
                  </a:lnTo>
                  <a:lnTo>
                    <a:pt x="3516" y="3955"/>
                  </a:lnTo>
                  <a:lnTo>
                    <a:pt x="3641" y="3934"/>
                  </a:lnTo>
                  <a:lnTo>
                    <a:pt x="3767" y="4018"/>
                  </a:lnTo>
                  <a:lnTo>
                    <a:pt x="3913" y="4018"/>
                  </a:lnTo>
                  <a:lnTo>
                    <a:pt x="3976" y="4039"/>
                  </a:lnTo>
                  <a:lnTo>
                    <a:pt x="4060" y="3976"/>
                  </a:lnTo>
                  <a:lnTo>
                    <a:pt x="4144" y="3976"/>
                  </a:lnTo>
                  <a:lnTo>
                    <a:pt x="4248" y="4039"/>
                  </a:lnTo>
                  <a:lnTo>
                    <a:pt x="4374" y="4060"/>
                  </a:lnTo>
                  <a:lnTo>
                    <a:pt x="4436" y="4081"/>
                  </a:lnTo>
                  <a:lnTo>
                    <a:pt x="4562" y="4060"/>
                  </a:lnTo>
                  <a:lnTo>
                    <a:pt x="4583" y="4018"/>
                  </a:lnTo>
                  <a:lnTo>
                    <a:pt x="4541" y="3955"/>
                  </a:lnTo>
                  <a:lnTo>
                    <a:pt x="4499" y="3913"/>
                  </a:lnTo>
                  <a:lnTo>
                    <a:pt x="4604" y="3809"/>
                  </a:lnTo>
                  <a:lnTo>
                    <a:pt x="4688" y="3704"/>
                  </a:lnTo>
                  <a:lnTo>
                    <a:pt x="4792" y="3704"/>
                  </a:lnTo>
                  <a:lnTo>
                    <a:pt x="4897" y="3725"/>
                  </a:lnTo>
                  <a:lnTo>
                    <a:pt x="4980" y="3809"/>
                  </a:lnTo>
                  <a:lnTo>
                    <a:pt x="5064" y="3767"/>
                  </a:lnTo>
                  <a:lnTo>
                    <a:pt x="5294" y="3746"/>
                  </a:lnTo>
                  <a:lnTo>
                    <a:pt x="5336" y="3704"/>
                  </a:lnTo>
                  <a:lnTo>
                    <a:pt x="5420" y="3641"/>
                  </a:lnTo>
                  <a:lnTo>
                    <a:pt x="5650" y="3537"/>
                  </a:lnTo>
                  <a:lnTo>
                    <a:pt x="5734" y="3558"/>
                  </a:lnTo>
                  <a:lnTo>
                    <a:pt x="5755" y="3600"/>
                  </a:lnTo>
                  <a:lnTo>
                    <a:pt x="5796" y="3600"/>
                  </a:lnTo>
                  <a:lnTo>
                    <a:pt x="5817" y="3662"/>
                  </a:lnTo>
                  <a:lnTo>
                    <a:pt x="5859" y="3662"/>
                  </a:lnTo>
                  <a:lnTo>
                    <a:pt x="5943" y="3621"/>
                  </a:lnTo>
                  <a:lnTo>
                    <a:pt x="6068" y="3621"/>
                  </a:lnTo>
                  <a:lnTo>
                    <a:pt x="6152" y="3600"/>
                  </a:lnTo>
                  <a:lnTo>
                    <a:pt x="6236" y="3600"/>
                  </a:lnTo>
                  <a:lnTo>
                    <a:pt x="6320" y="3495"/>
                  </a:lnTo>
                  <a:lnTo>
                    <a:pt x="6278" y="3453"/>
                  </a:lnTo>
                  <a:lnTo>
                    <a:pt x="6278" y="3411"/>
                  </a:lnTo>
                  <a:lnTo>
                    <a:pt x="6361" y="3411"/>
                  </a:lnTo>
                  <a:lnTo>
                    <a:pt x="6445" y="3453"/>
                  </a:lnTo>
                  <a:lnTo>
                    <a:pt x="6633" y="3453"/>
                  </a:lnTo>
                  <a:lnTo>
                    <a:pt x="6675" y="3495"/>
                  </a:lnTo>
                  <a:lnTo>
                    <a:pt x="6759" y="3516"/>
                  </a:lnTo>
                  <a:lnTo>
                    <a:pt x="6843" y="3558"/>
                  </a:lnTo>
                  <a:lnTo>
                    <a:pt x="7073" y="3558"/>
                  </a:lnTo>
                  <a:lnTo>
                    <a:pt x="7094" y="3600"/>
                  </a:lnTo>
                  <a:lnTo>
                    <a:pt x="7282" y="3516"/>
                  </a:lnTo>
                  <a:lnTo>
                    <a:pt x="7408" y="3516"/>
                  </a:lnTo>
                  <a:lnTo>
                    <a:pt x="7512" y="3558"/>
                  </a:lnTo>
                  <a:lnTo>
                    <a:pt x="7533" y="3600"/>
                  </a:lnTo>
                  <a:lnTo>
                    <a:pt x="7533" y="3558"/>
                  </a:lnTo>
                  <a:lnTo>
                    <a:pt x="7491" y="3495"/>
                  </a:lnTo>
                  <a:lnTo>
                    <a:pt x="7387" y="3432"/>
                  </a:lnTo>
                  <a:lnTo>
                    <a:pt x="7303" y="3390"/>
                  </a:lnTo>
                  <a:lnTo>
                    <a:pt x="7303" y="3202"/>
                  </a:lnTo>
                  <a:lnTo>
                    <a:pt x="7303" y="3139"/>
                  </a:lnTo>
                  <a:lnTo>
                    <a:pt x="7219" y="3077"/>
                  </a:lnTo>
                  <a:lnTo>
                    <a:pt x="7010" y="3035"/>
                  </a:lnTo>
                  <a:lnTo>
                    <a:pt x="6968" y="2972"/>
                  </a:lnTo>
                  <a:lnTo>
                    <a:pt x="6989" y="2867"/>
                  </a:lnTo>
                  <a:lnTo>
                    <a:pt x="6947" y="2805"/>
                  </a:lnTo>
                  <a:lnTo>
                    <a:pt x="6843" y="2784"/>
                  </a:lnTo>
                  <a:lnTo>
                    <a:pt x="6780" y="2721"/>
                  </a:lnTo>
                  <a:lnTo>
                    <a:pt x="6759" y="2553"/>
                  </a:lnTo>
                  <a:lnTo>
                    <a:pt x="6738" y="2491"/>
                  </a:lnTo>
                  <a:lnTo>
                    <a:pt x="6550" y="2365"/>
                  </a:lnTo>
                  <a:lnTo>
                    <a:pt x="6487" y="2386"/>
                  </a:lnTo>
                  <a:lnTo>
                    <a:pt x="6382" y="2344"/>
                  </a:lnTo>
                  <a:lnTo>
                    <a:pt x="6361" y="2365"/>
                  </a:lnTo>
                  <a:lnTo>
                    <a:pt x="6257" y="2344"/>
                  </a:lnTo>
                  <a:lnTo>
                    <a:pt x="6131" y="2240"/>
                  </a:lnTo>
                  <a:lnTo>
                    <a:pt x="6173" y="2177"/>
                  </a:lnTo>
                  <a:lnTo>
                    <a:pt x="6215" y="2135"/>
                  </a:lnTo>
                  <a:lnTo>
                    <a:pt x="6278" y="2072"/>
                  </a:lnTo>
                  <a:lnTo>
                    <a:pt x="6320" y="1989"/>
                  </a:lnTo>
                  <a:lnTo>
                    <a:pt x="6257" y="1926"/>
                  </a:lnTo>
                  <a:lnTo>
                    <a:pt x="6152" y="1926"/>
                  </a:lnTo>
                  <a:lnTo>
                    <a:pt x="6048" y="1863"/>
                  </a:lnTo>
                  <a:lnTo>
                    <a:pt x="6006" y="1779"/>
                  </a:lnTo>
                  <a:lnTo>
                    <a:pt x="5922" y="1737"/>
                  </a:lnTo>
                  <a:lnTo>
                    <a:pt x="5817" y="1737"/>
                  </a:lnTo>
                  <a:lnTo>
                    <a:pt x="5692" y="1654"/>
                  </a:lnTo>
                  <a:lnTo>
                    <a:pt x="5608" y="1612"/>
                  </a:lnTo>
                  <a:lnTo>
                    <a:pt x="5587" y="1465"/>
                  </a:lnTo>
                  <a:lnTo>
                    <a:pt x="5629" y="1403"/>
                  </a:lnTo>
                  <a:lnTo>
                    <a:pt x="5545" y="1361"/>
                  </a:lnTo>
                  <a:lnTo>
                    <a:pt x="5399" y="1361"/>
                  </a:lnTo>
                  <a:lnTo>
                    <a:pt x="5336" y="1424"/>
                  </a:lnTo>
                  <a:lnTo>
                    <a:pt x="5211" y="1424"/>
                  </a:lnTo>
                  <a:lnTo>
                    <a:pt x="5106" y="1340"/>
                  </a:lnTo>
                  <a:lnTo>
                    <a:pt x="5106" y="1152"/>
                  </a:lnTo>
                  <a:lnTo>
                    <a:pt x="5169" y="1047"/>
                  </a:lnTo>
                  <a:lnTo>
                    <a:pt x="5190" y="1005"/>
                  </a:lnTo>
                  <a:lnTo>
                    <a:pt x="5211" y="880"/>
                  </a:lnTo>
                  <a:lnTo>
                    <a:pt x="5190" y="796"/>
                  </a:lnTo>
                  <a:lnTo>
                    <a:pt x="5085" y="566"/>
                  </a:lnTo>
                  <a:lnTo>
                    <a:pt x="4918" y="377"/>
                  </a:lnTo>
                  <a:lnTo>
                    <a:pt x="4897" y="294"/>
                  </a:lnTo>
                  <a:lnTo>
                    <a:pt x="4771" y="189"/>
                  </a:lnTo>
                  <a:lnTo>
                    <a:pt x="4813" y="168"/>
                  </a:lnTo>
                  <a:lnTo>
                    <a:pt x="4813" y="84"/>
                  </a:lnTo>
                  <a:lnTo>
                    <a:pt x="475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82"/>
            <p:cNvSpPr/>
            <p:nvPr/>
          </p:nvSpPr>
          <p:spPr>
            <a:xfrm>
              <a:off x="3809372" y="2919523"/>
              <a:ext cx="106405" cy="94483"/>
            </a:xfrm>
            <a:custGeom>
              <a:avLst/>
              <a:gdLst/>
              <a:ahLst/>
              <a:cxnLst/>
              <a:rect l="l" t="t" r="r" b="b"/>
              <a:pathLst>
                <a:path w="8936" h="8308" extrusionOk="0">
                  <a:moveTo>
                    <a:pt x="1068" y="1"/>
                  </a:moveTo>
                  <a:lnTo>
                    <a:pt x="1047" y="42"/>
                  </a:lnTo>
                  <a:lnTo>
                    <a:pt x="1089" y="252"/>
                  </a:lnTo>
                  <a:lnTo>
                    <a:pt x="1152" y="314"/>
                  </a:lnTo>
                  <a:lnTo>
                    <a:pt x="1026" y="482"/>
                  </a:lnTo>
                  <a:lnTo>
                    <a:pt x="670" y="691"/>
                  </a:lnTo>
                  <a:lnTo>
                    <a:pt x="670" y="775"/>
                  </a:lnTo>
                  <a:lnTo>
                    <a:pt x="566" y="900"/>
                  </a:lnTo>
                  <a:lnTo>
                    <a:pt x="440" y="900"/>
                  </a:lnTo>
                  <a:lnTo>
                    <a:pt x="357" y="963"/>
                  </a:lnTo>
                  <a:lnTo>
                    <a:pt x="357" y="1047"/>
                  </a:lnTo>
                  <a:lnTo>
                    <a:pt x="336" y="1109"/>
                  </a:lnTo>
                  <a:lnTo>
                    <a:pt x="398" y="1298"/>
                  </a:lnTo>
                  <a:lnTo>
                    <a:pt x="398" y="1423"/>
                  </a:lnTo>
                  <a:lnTo>
                    <a:pt x="357" y="1465"/>
                  </a:lnTo>
                  <a:lnTo>
                    <a:pt x="357" y="1507"/>
                  </a:lnTo>
                  <a:lnTo>
                    <a:pt x="336" y="1570"/>
                  </a:lnTo>
                  <a:lnTo>
                    <a:pt x="294" y="1674"/>
                  </a:lnTo>
                  <a:lnTo>
                    <a:pt x="189" y="1716"/>
                  </a:lnTo>
                  <a:lnTo>
                    <a:pt x="147" y="1737"/>
                  </a:lnTo>
                  <a:lnTo>
                    <a:pt x="85" y="1737"/>
                  </a:lnTo>
                  <a:lnTo>
                    <a:pt x="22" y="1800"/>
                  </a:lnTo>
                  <a:lnTo>
                    <a:pt x="22" y="2009"/>
                  </a:lnTo>
                  <a:lnTo>
                    <a:pt x="85" y="2030"/>
                  </a:lnTo>
                  <a:lnTo>
                    <a:pt x="147" y="2156"/>
                  </a:lnTo>
                  <a:lnTo>
                    <a:pt x="147" y="2553"/>
                  </a:lnTo>
                  <a:lnTo>
                    <a:pt x="189" y="2762"/>
                  </a:lnTo>
                  <a:lnTo>
                    <a:pt x="189" y="2825"/>
                  </a:lnTo>
                  <a:lnTo>
                    <a:pt x="189" y="3139"/>
                  </a:lnTo>
                  <a:lnTo>
                    <a:pt x="252" y="3286"/>
                  </a:lnTo>
                  <a:lnTo>
                    <a:pt x="210" y="3599"/>
                  </a:lnTo>
                  <a:lnTo>
                    <a:pt x="189" y="3662"/>
                  </a:lnTo>
                  <a:lnTo>
                    <a:pt x="231" y="3788"/>
                  </a:lnTo>
                  <a:lnTo>
                    <a:pt x="252" y="3997"/>
                  </a:lnTo>
                  <a:lnTo>
                    <a:pt x="210" y="4081"/>
                  </a:lnTo>
                  <a:lnTo>
                    <a:pt x="85" y="4185"/>
                  </a:lnTo>
                  <a:lnTo>
                    <a:pt x="43" y="4227"/>
                  </a:lnTo>
                  <a:lnTo>
                    <a:pt x="1" y="4290"/>
                  </a:lnTo>
                  <a:lnTo>
                    <a:pt x="85" y="4353"/>
                  </a:lnTo>
                  <a:lnTo>
                    <a:pt x="210" y="4541"/>
                  </a:lnTo>
                  <a:lnTo>
                    <a:pt x="315" y="4771"/>
                  </a:lnTo>
                  <a:lnTo>
                    <a:pt x="357" y="4813"/>
                  </a:lnTo>
                  <a:lnTo>
                    <a:pt x="398" y="4938"/>
                  </a:lnTo>
                  <a:lnTo>
                    <a:pt x="357" y="5022"/>
                  </a:lnTo>
                  <a:lnTo>
                    <a:pt x="398" y="5169"/>
                  </a:lnTo>
                  <a:lnTo>
                    <a:pt x="440" y="5252"/>
                  </a:lnTo>
                  <a:lnTo>
                    <a:pt x="461" y="5357"/>
                  </a:lnTo>
                  <a:lnTo>
                    <a:pt x="545" y="5441"/>
                  </a:lnTo>
                  <a:lnTo>
                    <a:pt x="984" y="5441"/>
                  </a:lnTo>
                  <a:lnTo>
                    <a:pt x="1089" y="5503"/>
                  </a:lnTo>
                  <a:lnTo>
                    <a:pt x="1173" y="5650"/>
                  </a:lnTo>
                  <a:lnTo>
                    <a:pt x="1277" y="5880"/>
                  </a:lnTo>
                  <a:lnTo>
                    <a:pt x="1340" y="5922"/>
                  </a:lnTo>
                  <a:lnTo>
                    <a:pt x="1403" y="6006"/>
                  </a:lnTo>
                  <a:lnTo>
                    <a:pt x="1486" y="6089"/>
                  </a:lnTo>
                  <a:lnTo>
                    <a:pt x="2491" y="6319"/>
                  </a:lnTo>
                  <a:lnTo>
                    <a:pt x="2595" y="6424"/>
                  </a:lnTo>
                  <a:lnTo>
                    <a:pt x="3118" y="6215"/>
                  </a:lnTo>
                  <a:lnTo>
                    <a:pt x="3746" y="5964"/>
                  </a:lnTo>
                  <a:lnTo>
                    <a:pt x="8391" y="8307"/>
                  </a:lnTo>
                  <a:lnTo>
                    <a:pt x="8391" y="8098"/>
                  </a:lnTo>
                  <a:lnTo>
                    <a:pt x="8935" y="8056"/>
                  </a:lnTo>
                  <a:lnTo>
                    <a:pt x="8705" y="2344"/>
                  </a:lnTo>
                  <a:lnTo>
                    <a:pt x="8621" y="2051"/>
                  </a:lnTo>
                  <a:lnTo>
                    <a:pt x="8580" y="1905"/>
                  </a:lnTo>
                  <a:lnTo>
                    <a:pt x="8621" y="1716"/>
                  </a:lnTo>
                  <a:lnTo>
                    <a:pt x="8705" y="1507"/>
                  </a:lnTo>
                  <a:lnTo>
                    <a:pt x="8705" y="1381"/>
                  </a:lnTo>
                  <a:lnTo>
                    <a:pt x="8663" y="1214"/>
                  </a:lnTo>
                  <a:lnTo>
                    <a:pt x="8705" y="984"/>
                  </a:lnTo>
                  <a:lnTo>
                    <a:pt x="8726" y="879"/>
                  </a:lnTo>
                  <a:lnTo>
                    <a:pt x="8684" y="733"/>
                  </a:lnTo>
                  <a:lnTo>
                    <a:pt x="8600" y="649"/>
                  </a:lnTo>
                  <a:lnTo>
                    <a:pt x="8496" y="628"/>
                  </a:lnTo>
                  <a:lnTo>
                    <a:pt x="8391" y="649"/>
                  </a:lnTo>
                  <a:lnTo>
                    <a:pt x="7994" y="586"/>
                  </a:lnTo>
                  <a:lnTo>
                    <a:pt x="7931" y="524"/>
                  </a:lnTo>
                  <a:lnTo>
                    <a:pt x="7764" y="524"/>
                  </a:lnTo>
                  <a:lnTo>
                    <a:pt x="7575" y="461"/>
                  </a:lnTo>
                  <a:lnTo>
                    <a:pt x="7533" y="377"/>
                  </a:lnTo>
                  <a:lnTo>
                    <a:pt x="7575" y="356"/>
                  </a:lnTo>
                  <a:lnTo>
                    <a:pt x="7554" y="314"/>
                  </a:lnTo>
                  <a:lnTo>
                    <a:pt x="7324" y="168"/>
                  </a:lnTo>
                  <a:lnTo>
                    <a:pt x="7199" y="168"/>
                  </a:lnTo>
                  <a:lnTo>
                    <a:pt x="7010" y="126"/>
                  </a:lnTo>
                  <a:lnTo>
                    <a:pt x="6948" y="105"/>
                  </a:lnTo>
                  <a:lnTo>
                    <a:pt x="6885" y="147"/>
                  </a:lnTo>
                  <a:lnTo>
                    <a:pt x="6780" y="63"/>
                  </a:lnTo>
                  <a:lnTo>
                    <a:pt x="6717" y="63"/>
                  </a:lnTo>
                  <a:lnTo>
                    <a:pt x="6529" y="168"/>
                  </a:lnTo>
                  <a:lnTo>
                    <a:pt x="6257" y="210"/>
                  </a:lnTo>
                  <a:lnTo>
                    <a:pt x="6006" y="314"/>
                  </a:lnTo>
                  <a:lnTo>
                    <a:pt x="5880" y="440"/>
                  </a:lnTo>
                  <a:lnTo>
                    <a:pt x="5839" y="586"/>
                  </a:lnTo>
                  <a:lnTo>
                    <a:pt x="5776" y="670"/>
                  </a:lnTo>
                  <a:lnTo>
                    <a:pt x="5755" y="963"/>
                  </a:lnTo>
                  <a:lnTo>
                    <a:pt x="5859" y="1109"/>
                  </a:lnTo>
                  <a:lnTo>
                    <a:pt x="5943" y="1361"/>
                  </a:lnTo>
                  <a:lnTo>
                    <a:pt x="5880" y="1486"/>
                  </a:lnTo>
                  <a:lnTo>
                    <a:pt x="5734" y="1633"/>
                  </a:lnTo>
                  <a:lnTo>
                    <a:pt x="5692" y="1695"/>
                  </a:lnTo>
                  <a:lnTo>
                    <a:pt x="5525" y="1842"/>
                  </a:lnTo>
                  <a:lnTo>
                    <a:pt x="5378" y="1905"/>
                  </a:lnTo>
                  <a:lnTo>
                    <a:pt x="5148" y="1800"/>
                  </a:lnTo>
                  <a:lnTo>
                    <a:pt x="4918" y="1612"/>
                  </a:lnTo>
                  <a:lnTo>
                    <a:pt x="4730" y="1486"/>
                  </a:lnTo>
                  <a:lnTo>
                    <a:pt x="4479" y="1319"/>
                  </a:lnTo>
                  <a:lnTo>
                    <a:pt x="4060" y="1172"/>
                  </a:lnTo>
                  <a:lnTo>
                    <a:pt x="3872" y="1151"/>
                  </a:lnTo>
                  <a:lnTo>
                    <a:pt x="3788" y="1172"/>
                  </a:lnTo>
                  <a:lnTo>
                    <a:pt x="3579" y="1172"/>
                  </a:lnTo>
                  <a:lnTo>
                    <a:pt x="3390" y="1068"/>
                  </a:lnTo>
                  <a:lnTo>
                    <a:pt x="3223" y="733"/>
                  </a:lnTo>
                  <a:lnTo>
                    <a:pt x="3223" y="545"/>
                  </a:lnTo>
                  <a:lnTo>
                    <a:pt x="3056" y="356"/>
                  </a:lnTo>
                  <a:lnTo>
                    <a:pt x="2700" y="314"/>
                  </a:lnTo>
                  <a:lnTo>
                    <a:pt x="2512" y="168"/>
                  </a:lnTo>
                  <a:lnTo>
                    <a:pt x="2198" y="168"/>
                  </a:lnTo>
                  <a:lnTo>
                    <a:pt x="2010" y="105"/>
                  </a:lnTo>
                  <a:lnTo>
                    <a:pt x="1591" y="168"/>
                  </a:lnTo>
                  <a:lnTo>
                    <a:pt x="1298" y="126"/>
                  </a:lnTo>
                  <a:lnTo>
                    <a:pt x="1194" y="21"/>
                  </a:lnTo>
                  <a:lnTo>
                    <a:pt x="106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82"/>
            <p:cNvSpPr/>
            <p:nvPr/>
          </p:nvSpPr>
          <p:spPr>
            <a:xfrm>
              <a:off x="3795917" y="2888589"/>
              <a:ext cx="27173" cy="50699"/>
            </a:xfrm>
            <a:custGeom>
              <a:avLst/>
              <a:gdLst/>
              <a:ahLst/>
              <a:cxnLst/>
              <a:rect l="l" t="t" r="r" b="b"/>
              <a:pathLst>
                <a:path w="2282" h="4458" extrusionOk="0">
                  <a:moveTo>
                    <a:pt x="1235" y="0"/>
                  </a:moveTo>
                  <a:lnTo>
                    <a:pt x="1110" y="21"/>
                  </a:lnTo>
                  <a:lnTo>
                    <a:pt x="1110" y="105"/>
                  </a:lnTo>
                  <a:lnTo>
                    <a:pt x="1026" y="21"/>
                  </a:lnTo>
                  <a:lnTo>
                    <a:pt x="859" y="42"/>
                  </a:lnTo>
                  <a:lnTo>
                    <a:pt x="650" y="147"/>
                  </a:lnTo>
                  <a:lnTo>
                    <a:pt x="524" y="272"/>
                  </a:lnTo>
                  <a:lnTo>
                    <a:pt x="503" y="356"/>
                  </a:lnTo>
                  <a:lnTo>
                    <a:pt x="524" y="440"/>
                  </a:lnTo>
                  <a:lnTo>
                    <a:pt x="503" y="586"/>
                  </a:lnTo>
                  <a:lnTo>
                    <a:pt x="503" y="775"/>
                  </a:lnTo>
                  <a:lnTo>
                    <a:pt x="399" y="1047"/>
                  </a:lnTo>
                  <a:lnTo>
                    <a:pt x="440" y="1193"/>
                  </a:lnTo>
                  <a:lnTo>
                    <a:pt x="503" y="1298"/>
                  </a:lnTo>
                  <a:lnTo>
                    <a:pt x="524" y="1319"/>
                  </a:lnTo>
                  <a:lnTo>
                    <a:pt x="482" y="1381"/>
                  </a:lnTo>
                  <a:lnTo>
                    <a:pt x="419" y="1465"/>
                  </a:lnTo>
                  <a:lnTo>
                    <a:pt x="503" y="1528"/>
                  </a:lnTo>
                  <a:lnTo>
                    <a:pt x="440" y="1591"/>
                  </a:lnTo>
                  <a:lnTo>
                    <a:pt x="419" y="1800"/>
                  </a:lnTo>
                  <a:lnTo>
                    <a:pt x="336" y="1842"/>
                  </a:lnTo>
                  <a:lnTo>
                    <a:pt x="294" y="1925"/>
                  </a:lnTo>
                  <a:lnTo>
                    <a:pt x="210" y="1946"/>
                  </a:lnTo>
                  <a:lnTo>
                    <a:pt x="85" y="2114"/>
                  </a:lnTo>
                  <a:lnTo>
                    <a:pt x="1" y="2365"/>
                  </a:lnTo>
                  <a:lnTo>
                    <a:pt x="64" y="2407"/>
                  </a:lnTo>
                  <a:lnTo>
                    <a:pt x="106" y="2553"/>
                  </a:lnTo>
                  <a:lnTo>
                    <a:pt x="85" y="2616"/>
                  </a:lnTo>
                  <a:lnTo>
                    <a:pt x="168" y="2741"/>
                  </a:lnTo>
                  <a:lnTo>
                    <a:pt x="210" y="2741"/>
                  </a:lnTo>
                  <a:lnTo>
                    <a:pt x="399" y="2888"/>
                  </a:lnTo>
                  <a:lnTo>
                    <a:pt x="419" y="3034"/>
                  </a:lnTo>
                  <a:lnTo>
                    <a:pt x="545" y="3076"/>
                  </a:lnTo>
                  <a:lnTo>
                    <a:pt x="608" y="3139"/>
                  </a:lnTo>
                  <a:lnTo>
                    <a:pt x="712" y="3160"/>
                  </a:lnTo>
                  <a:lnTo>
                    <a:pt x="838" y="3306"/>
                  </a:lnTo>
                  <a:lnTo>
                    <a:pt x="1215" y="4457"/>
                  </a:lnTo>
                  <a:lnTo>
                    <a:pt x="1277" y="4457"/>
                  </a:lnTo>
                  <a:lnTo>
                    <a:pt x="1319" y="4436"/>
                  </a:lnTo>
                  <a:lnTo>
                    <a:pt x="1424" y="4394"/>
                  </a:lnTo>
                  <a:lnTo>
                    <a:pt x="1466" y="4290"/>
                  </a:lnTo>
                  <a:lnTo>
                    <a:pt x="1487" y="4227"/>
                  </a:lnTo>
                  <a:lnTo>
                    <a:pt x="1487" y="4185"/>
                  </a:lnTo>
                  <a:lnTo>
                    <a:pt x="1528" y="4143"/>
                  </a:lnTo>
                  <a:lnTo>
                    <a:pt x="1528" y="4018"/>
                  </a:lnTo>
                  <a:lnTo>
                    <a:pt x="1466" y="3829"/>
                  </a:lnTo>
                  <a:lnTo>
                    <a:pt x="1487" y="3767"/>
                  </a:lnTo>
                  <a:lnTo>
                    <a:pt x="1487" y="3683"/>
                  </a:lnTo>
                  <a:lnTo>
                    <a:pt x="1570" y="3620"/>
                  </a:lnTo>
                  <a:lnTo>
                    <a:pt x="1696" y="3620"/>
                  </a:lnTo>
                  <a:lnTo>
                    <a:pt x="1800" y="3495"/>
                  </a:lnTo>
                  <a:lnTo>
                    <a:pt x="1800" y="3411"/>
                  </a:lnTo>
                  <a:lnTo>
                    <a:pt x="2156" y="3202"/>
                  </a:lnTo>
                  <a:lnTo>
                    <a:pt x="2282" y="3034"/>
                  </a:lnTo>
                  <a:lnTo>
                    <a:pt x="2219" y="2972"/>
                  </a:lnTo>
                  <a:lnTo>
                    <a:pt x="2177" y="2762"/>
                  </a:lnTo>
                  <a:lnTo>
                    <a:pt x="2198" y="2721"/>
                  </a:lnTo>
                  <a:lnTo>
                    <a:pt x="2156" y="2679"/>
                  </a:lnTo>
                  <a:lnTo>
                    <a:pt x="1968" y="2574"/>
                  </a:lnTo>
                  <a:lnTo>
                    <a:pt x="1947" y="2532"/>
                  </a:lnTo>
                  <a:lnTo>
                    <a:pt x="1947" y="2448"/>
                  </a:lnTo>
                  <a:lnTo>
                    <a:pt x="1863" y="2407"/>
                  </a:lnTo>
                  <a:lnTo>
                    <a:pt x="1842" y="2428"/>
                  </a:lnTo>
                  <a:lnTo>
                    <a:pt x="1842" y="2469"/>
                  </a:lnTo>
                  <a:lnTo>
                    <a:pt x="1779" y="2511"/>
                  </a:lnTo>
                  <a:lnTo>
                    <a:pt x="1696" y="2469"/>
                  </a:lnTo>
                  <a:lnTo>
                    <a:pt x="1675" y="2365"/>
                  </a:lnTo>
                  <a:lnTo>
                    <a:pt x="1591" y="2407"/>
                  </a:lnTo>
                  <a:lnTo>
                    <a:pt x="1424" y="2260"/>
                  </a:lnTo>
                  <a:lnTo>
                    <a:pt x="1340" y="2114"/>
                  </a:lnTo>
                  <a:lnTo>
                    <a:pt x="1382" y="1925"/>
                  </a:lnTo>
                  <a:lnTo>
                    <a:pt x="1675" y="1737"/>
                  </a:lnTo>
                  <a:lnTo>
                    <a:pt x="1842" y="1570"/>
                  </a:lnTo>
                  <a:lnTo>
                    <a:pt x="1884" y="1507"/>
                  </a:lnTo>
                  <a:lnTo>
                    <a:pt x="1842" y="1465"/>
                  </a:lnTo>
                  <a:lnTo>
                    <a:pt x="1884" y="1381"/>
                  </a:lnTo>
                  <a:lnTo>
                    <a:pt x="1863" y="1298"/>
                  </a:lnTo>
                  <a:lnTo>
                    <a:pt x="1842" y="1277"/>
                  </a:lnTo>
                  <a:lnTo>
                    <a:pt x="1842" y="1088"/>
                  </a:lnTo>
                  <a:lnTo>
                    <a:pt x="1654" y="1005"/>
                  </a:lnTo>
                  <a:lnTo>
                    <a:pt x="1528" y="837"/>
                  </a:lnTo>
                  <a:lnTo>
                    <a:pt x="1549" y="670"/>
                  </a:lnTo>
                  <a:lnTo>
                    <a:pt x="1675" y="586"/>
                  </a:lnTo>
                  <a:lnTo>
                    <a:pt x="1696" y="482"/>
                  </a:lnTo>
                  <a:lnTo>
                    <a:pt x="1800" y="314"/>
                  </a:lnTo>
                  <a:lnTo>
                    <a:pt x="1800" y="210"/>
                  </a:lnTo>
                  <a:lnTo>
                    <a:pt x="1759" y="147"/>
                  </a:lnTo>
                  <a:lnTo>
                    <a:pt x="1549" y="335"/>
                  </a:lnTo>
                  <a:lnTo>
                    <a:pt x="1487" y="419"/>
                  </a:lnTo>
                  <a:lnTo>
                    <a:pt x="1424" y="377"/>
                  </a:lnTo>
                  <a:lnTo>
                    <a:pt x="1340" y="168"/>
                  </a:lnTo>
                  <a:lnTo>
                    <a:pt x="1277" y="168"/>
                  </a:lnTo>
                  <a:lnTo>
                    <a:pt x="1277" y="63"/>
                  </a:lnTo>
                  <a:lnTo>
                    <a:pt x="1235"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82"/>
            <p:cNvSpPr/>
            <p:nvPr/>
          </p:nvSpPr>
          <p:spPr>
            <a:xfrm>
              <a:off x="3689035" y="2890250"/>
              <a:ext cx="138044" cy="127554"/>
            </a:xfrm>
            <a:custGeom>
              <a:avLst/>
              <a:gdLst/>
              <a:ahLst/>
              <a:cxnLst/>
              <a:rect l="l" t="t" r="r" b="b"/>
              <a:pathLst>
                <a:path w="11593" h="11216" extrusionOk="0">
                  <a:moveTo>
                    <a:pt x="8307" y="1"/>
                  </a:moveTo>
                  <a:lnTo>
                    <a:pt x="8161" y="22"/>
                  </a:lnTo>
                  <a:lnTo>
                    <a:pt x="8140" y="106"/>
                  </a:lnTo>
                  <a:lnTo>
                    <a:pt x="8035" y="126"/>
                  </a:lnTo>
                  <a:lnTo>
                    <a:pt x="7994" y="210"/>
                  </a:lnTo>
                  <a:lnTo>
                    <a:pt x="7910" y="189"/>
                  </a:lnTo>
                  <a:lnTo>
                    <a:pt x="7805" y="189"/>
                  </a:lnTo>
                  <a:lnTo>
                    <a:pt x="7701" y="294"/>
                  </a:lnTo>
                  <a:lnTo>
                    <a:pt x="7575" y="294"/>
                  </a:lnTo>
                  <a:lnTo>
                    <a:pt x="7491" y="168"/>
                  </a:lnTo>
                  <a:lnTo>
                    <a:pt x="7324" y="168"/>
                  </a:lnTo>
                  <a:lnTo>
                    <a:pt x="7261" y="126"/>
                  </a:lnTo>
                  <a:lnTo>
                    <a:pt x="7115" y="168"/>
                  </a:lnTo>
                  <a:lnTo>
                    <a:pt x="6989" y="126"/>
                  </a:lnTo>
                  <a:lnTo>
                    <a:pt x="6947" y="168"/>
                  </a:lnTo>
                  <a:lnTo>
                    <a:pt x="6843" y="106"/>
                  </a:lnTo>
                  <a:lnTo>
                    <a:pt x="6759" y="126"/>
                  </a:lnTo>
                  <a:lnTo>
                    <a:pt x="6696" y="273"/>
                  </a:lnTo>
                  <a:lnTo>
                    <a:pt x="6571" y="273"/>
                  </a:lnTo>
                  <a:lnTo>
                    <a:pt x="6466" y="210"/>
                  </a:lnTo>
                  <a:lnTo>
                    <a:pt x="6320" y="336"/>
                  </a:lnTo>
                  <a:lnTo>
                    <a:pt x="6236" y="336"/>
                  </a:lnTo>
                  <a:lnTo>
                    <a:pt x="6110" y="273"/>
                  </a:lnTo>
                  <a:lnTo>
                    <a:pt x="5964" y="315"/>
                  </a:lnTo>
                  <a:lnTo>
                    <a:pt x="5629" y="315"/>
                  </a:lnTo>
                  <a:lnTo>
                    <a:pt x="5336" y="524"/>
                  </a:lnTo>
                  <a:lnTo>
                    <a:pt x="5190" y="545"/>
                  </a:lnTo>
                  <a:lnTo>
                    <a:pt x="5106" y="545"/>
                  </a:lnTo>
                  <a:lnTo>
                    <a:pt x="4981" y="629"/>
                  </a:lnTo>
                  <a:lnTo>
                    <a:pt x="4960" y="712"/>
                  </a:lnTo>
                  <a:lnTo>
                    <a:pt x="4897" y="817"/>
                  </a:lnTo>
                  <a:lnTo>
                    <a:pt x="4813" y="817"/>
                  </a:lnTo>
                  <a:lnTo>
                    <a:pt x="4792" y="796"/>
                  </a:lnTo>
                  <a:lnTo>
                    <a:pt x="4709" y="796"/>
                  </a:lnTo>
                  <a:lnTo>
                    <a:pt x="4646" y="817"/>
                  </a:lnTo>
                  <a:lnTo>
                    <a:pt x="4604" y="859"/>
                  </a:lnTo>
                  <a:lnTo>
                    <a:pt x="4457" y="901"/>
                  </a:lnTo>
                  <a:lnTo>
                    <a:pt x="4332" y="942"/>
                  </a:lnTo>
                  <a:lnTo>
                    <a:pt x="4248" y="1026"/>
                  </a:lnTo>
                  <a:lnTo>
                    <a:pt x="4227" y="1068"/>
                  </a:lnTo>
                  <a:lnTo>
                    <a:pt x="4123" y="1214"/>
                  </a:lnTo>
                  <a:lnTo>
                    <a:pt x="3934" y="1256"/>
                  </a:lnTo>
                  <a:lnTo>
                    <a:pt x="3767" y="1256"/>
                  </a:lnTo>
                  <a:lnTo>
                    <a:pt x="3830" y="1340"/>
                  </a:lnTo>
                  <a:lnTo>
                    <a:pt x="3851" y="1382"/>
                  </a:lnTo>
                  <a:lnTo>
                    <a:pt x="3913" y="1486"/>
                  </a:lnTo>
                  <a:lnTo>
                    <a:pt x="3934" y="1591"/>
                  </a:lnTo>
                  <a:lnTo>
                    <a:pt x="3955" y="1633"/>
                  </a:lnTo>
                  <a:lnTo>
                    <a:pt x="3955" y="1800"/>
                  </a:lnTo>
                  <a:lnTo>
                    <a:pt x="3955" y="2051"/>
                  </a:lnTo>
                  <a:lnTo>
                    <a:pt x="3976" y="2114"/>
                  </a:lnTo>
                  <a:lnTo>
                    <a:pt x="4039" y="2575"/>
                  </a:lnTo>
                  <a:lnTo>
                    <a:pt x="4123" y="2721"/>
                  </a:lnTo>
                  <a:lnTo>
                    <a:pt x="4144" y="2847"/>
                  </a:lnTo>
                  <a:lnTo>
                    <a:pt x="4227" y="2847"/>
                  </a:lnTo>
                  <a:lnTo>
                    <a:pt x="4269" y="2909"/>
                  </a:lnTo>
                  <a:lnTo>
                    <a:pt x="4353" y="2930"/>
                  </a:lnTo>
                  <a:lnTo>
                    <a:pt x="4395" y="2951"/>
                  </a:lnTo>
                  <a:lnTo>
                    <a:pt x="4332" y="3119"/>
                  </a:lnTo>
                  <a:lnTo>
                    <a:pt x="4353" y="3160"/>
                  </a:lnTo>
                  <a:lnTo>
                    <a:pt x="4269" y="3265"/>
                  </a:lnTo>
                  <a:lnTo>
                    <a:pt x="3600" y="3265"/>
                  </a:lnTo>
                  <a:lnTo>
                    <a:pt x="3453" y="3307"/>
                  </a:lnTo>
                  <a:lnTo>
                    <a:pt x="3307" y="3516"/>
                  </a:lnTo>
                  <a:lnTo>
                    <a:pt x="3202" y="3621"/>
                  </a:lnTo>
                  <a:lnTo>
                    <a:pt x="3118" y="3746"/>
                  </a:lnTo>
                  <a:lnTo>
                    <a:pt x="3139" y="3935"/>
                  </a:lnTo>
                  <a:lnTo>
                    <a:pt x="3097" y="4060"/>
                  </a:lnTo>
                  <a:lnTo>
                    <a:pt x="2700" y="4311"/>
                  </a:lnTo>
                  <a:lnTo>
                    <a:pt x="2072" y="4688"/>
                  </a:lnTo>
                  <a:lnTo>
                    <a:pt x="1612" y="4939"/>
                  </a:lnTo>
                  <a:lnTo>
                    <a:pt x="1361" y="5002"/>
                  </a:lnTo>
                  <a:lnTo>
                    <a:pt x="1152" y="5002"/>
                  </a:lnTo>
                  <a:lnTo>
                    <a:pt x="1047" y="5043"/>
                  </a:lnTo>
                  <a:lnTo>
                    <a:pt x="880" y="5043"/>
                  </a:lnTo>
                  <a:lnTo>
                    <a:pt x="587" y="5106"/>
                  </a:lnTo>
                  <a:lnTo>
                    <a:pt x="398" y="5211"/>
                  </a:lnTo>
                  <a:lnTo>
                    <a:pt x="294" y="5357"/>
                  </a:lnTo>
                  <a:lnTo>
                    <a:pt x="43" y="5546"/>
                  </a:lnTo>
                  <a:lnTo>
                    <a:pt x="43" y="6048"/>
                  </a:lnTo>
                  <a:lnTo>
                    <a:pt x="1" y="6194"/>
                  </a:lnTo>
                  <a:lnTo>
                    <a:pt x="2093" y="7617"/>
                  </a:lnTo>
                  <a:lnTo>
                    <a:pt x="5901" y="10128"/>
                  </a:lnTo>
                  <a:lnTo>
                    <a:pt x="5943" y="10379"/>
                  </a:lnTo>
                  <a:lnTo>
                    <a:pt x="6069" y="10484"/>
                  </a:lnTo>
                  <a:lnTo>
                    <a:pt x="6278" y="10484"/>
                  </a:lnTo>
                  <a:lnTo>
                    <a:pt x="6445" y="10546"/>
                  </a:lnTo>
                  <a:lnTo>
                    <a:pt x="6550" y="10672"/>
                  </a:lnTo>
                  <a:lnTo>
                    <a:pt x="6696" y="10735"/>
                  </a:lnTo>
                  <a:lnTo>
                    <a:pt x="6801" y="10797"/>
                  </a:lnTo>
                  <a:lnTo>
                    <a:pt x="6801" y="10902"/>
                  </a:lnTo>
                  <a:lnTo>
                    <a:pt x="6738" y="11090"/>
                  </a:lnTo>
                  <a:lnTo>
                    <a:pt x="6780" y="11174"/>
                  </a:lnTo>
                  <a:lnTo>
                    <a:pt x="6906" y="11216"/>
                  </a:lnTo>
                  <a:lnTo>
                    <a:pt x="7178" y="11195"/>
                  </a:lnTo>
                  <a:lnTo>
                    <a:pt x="7408" y="11111"/>
                  </a:lnTo>
                  <a:lnTo>
                    <a:pt x="8266" y="10902"/>
                  </a:lnTo>
                  <a:lnTo>
                    <a:pt x="8998" y="10253"/>
                  </a:lnTo>
                  <a:lnTo>
                    <a:pt x="11592" y="8663"/>
                  </a:lnTo>
                  <a:lnTo>
                    <a:pt x="11509" y="8580"/>
                  </a:lnTo>
                  <a:lnTo>
                    <a:pt x="11446" y="8496"/>
                  </a:lnTo>
                  <a:lnTo>
                    <a:pt x="11383" y="8454"/>
                  </a:lnTo>
                  <a:lnTo>
                    <a:pt x="11279" y="8224"/>
                  </a:lnTo>
                  <a:lnTo>
                    <a:pt x="11195" y="8077"/>
                  </a:lnTo>
                  <a:lnTo>
                    <a:pt x="11090" y="8015"/>
                  </a:lnTo>
                  <a:lnTo>
                    <a:pt x="10651" y="8015"/>
                  </a:lnTo>
                  <a:lnTo>
                    <a:pt x="10567" y="7931"/>
                  </a:lnTo>
                  <a:lnTo>
                    <a:pt x="10546" y="7826"/>
                  </a:lnTo>
                  <a:lnTo>
                    <a:pt x="10504" y="7743"/>
                  </a:lnTo>
                  <a:lnTo>
                    <a:pt x="10463" y="7596"/>
                  </a:lnTo>
                  <a:lnTo>
                    <a:pt x="10504" y="7512"/>
                  </a:lnTo>
                  <a:lnTo>
                    <a:pt x="10463" y="7387"/>
                  </a:lnTo>
                  <a:lnTo>
                    <a:pt x="10421" y="7345"/>
                  </a:lnTo>
                  <a:lnTo>
                    <a:pt x="10316" y="7115"/>
                  </a:lnTo>
                  <a:lnTo>
                    <a:pt x="10191" y="6927"/>
                  </a:lnTo>
                  <a:lnTo>
                    <a:pt x="10107" y="6864"/>
                  </a:lnTo>
                  <a:lnTo>
                    <a:pt x="10149" y="6801"/>
                  </a:lnTo>
                  <a:lnTo>
                    <a:pt x="10191" y="6759"/>
                  </a:lnTo>
                  <a:lnTo>
                    <a:pt x="10316" y="6655"/>
                  </a:lnTo>
                  <a:lnTo>
                    <a:pt x="10358" y="6571"/>
                  </a:lnTo>
                  <a:lnTo>
                    <a:pt x="10337" y="6362"/>
                  </a:lnTo>
                  <a:lnTo>
                    <a:pt x="10295" y="6236"/>
                  </a:lnTo>
                  <a:lnTo>
                    <a:pt x="10316" y="6173"/>
                  </a:lnTo>
                  <a:lnTo>
                    <a:pt x="10358" y="5860"/>
                  </a:lnTo>
                  <a:lnTo>
                    <a:pt x="10295" y="5713"/>
                  </a:lnTo>
                  <a:lnTo>
                    <a:pt x="10295" y="5399"/>
                  </a:lnTo>
                  <a:lnTo>
                    <a:pt x="10295" y="5336"/>
                  </a:lnTo>
                  <a:lnTo>
                    <a:pt x="10253" y="5127"/>
                  </a:lnTo>
                  <a:lnTo>
                    <a:pt x="10253" y="4730"/>
                  </a:lnTo>
                  <a:lnTo>
                    <a:pt x="10191" y="4604"/>
                  </a:lnTo>
                  <a:lnTo>
                    <a:pt x="10128" y="4583"/>
                  </a:lnTo>
                  <a:lnTo>
                    <a:pt x="10128" y="4374"/>
                  </a:lnTo>
                  <a:lnTo>
                    <a:pt x="10191" y="4311"/>
                  </a:lnTo>
                  <a:lnTo>
                    <a:pt x="9814" y="3160"/>
                  </a:lnTo>
                  <a:lnTo>
                    <a:pt x="9688" y="3014"/>
                  </a:lnTo>
                  <a:lnTo>
                    <a:pt x="9584" y="2993"/>
                  </a:lnTo>
                  <a:lnTo>
                    <a:pt x="9521" y="2930"/>
                  </a:lnTo>
                  <a:lnTo>
                    <a:pt x="9395" y="2888"/>
                  </a:lnTo>
                  <a:lnTo>
                    <a:pt x="9375" y="2742"/>
                  </a:lnTo>
                  <a:lnTo>
                    <a:pt x="9186" y="2595"/>
                  </a:lnTo>
                  <a:lnTo>
                    <a:pt x="9144" y="2595"/>
                  </a:lnTo>
                  <a:lnTo>
                    <a:pt x="9061" y="2470"/>
                  </a:lnTo>
                  <a:lnTo>
                    <a:pt x="9082" y="2407"/>
                  </a:lnTo>
                  <a:lnTo>
                    <a:pt x="9040" y="2261"/>
                  </a:lnTo>
                  <a:lnTo>
                    <a:pt x="8977" y="2219"/>
                  </a:lnTo>
                  <a:lnTo>
                    <a:pt x="9061" y="1968"/>
                  </a:lnTo>
                  <a:lnTo>
                    <a:pt x="9186" y="1800"/>
                  </a:lnTo>
                  <a:lnTo>
                    <a:pt x="9270" y="1779"/>
                  </a:lnTo>
                  <a:lnTo>
                    <a:pt x="9312" y="1696"/>
                  </a:lnTo>
                  <a:lnTo>
                    <a:pt x="9395" y="1654"/>
                  </a:lnTo>
                  <a:lnTo>
                    <a:pt x="9416" y="1445"/>
                  </a:lnTo>
                  <a:lnTo>
                    <a:pt x="9479" y="1382"/>
                  </a:lnTo>
                  <a:lnTo>
                    <a:pt x="9395" y="1319"/>
                  </a:lnTo>
                  <a:lnTo>
                    <a:pt x="9458" y="1235"/>
                  </a:lnTo>
                  <a:lnTo>
                    <a:pt x="9500" y="1173"/>
                  </a:lnTo>
                  <a:lnTo>
                    <a:pt x="9479" y="1152"/>
                  </a:lnTo>
                  <a:lnTo>
                    <a:pt x="9416" y="1047"/>
                  </a:lnTo>
                  <a:lnTo>
                    <a:pt x="9375" y="901"/>
                  </a:lnTo>
                  <a:lnTo>
                    <a:pt x="9479" y="629"/>
                  </a:lnTo>
                  <a:lnTo>
                    <a:pt x="9479" y="440"/>
                  </a:lnTo>
                  <a:lnTo>
                    <a:pt x="9500" y="294"/>
                  </a:lnTo>
                  <a:lnTo>
                    <a:pt x="9479" y="210"/>
                  </a:lnTo>
                  <a:lnTo>
                    <a:pt x="9500" y="126"/>
                  </a:lnTo>
                  <a:lnTo>
                    <a:pt x="9479" y="106"/>
                  </a:lnTo>
                  <a:lnTo>
                    <a:pt x="9291" y="126"/>
                  </a:lnTo>
                  <a:lnTo>
                    <a:pt x="9207" y="106"/>
                  </a:lnTo>
                  <a:lnTo>
                    <a:pt x="8977" y="189"/>
                  </a:lnTo>
                  <a:lnTo>
                    <a:pt x="8851" y="85"/>
                  </a:lnTo>
                  <a:lnTo>
                    <a:pt x="8684" y="22"/>
                  </a:lnTo>
                  <a:lnTo>
                    <a:pt x="8684" y="85"/>
                  </a:lnTo>
                  <a:lnTo>
                    <a:pt x="8579" y="189"/>
                  </a:lnTo>
                  <a:lnTo>
                    <a:pt x="8370" y="168"/>
                  </a:lnTo>
                  <a:lnTo>
                    <a:pt x="8370" y="64"/>
                  </a:lnTo>
                  <a:lnTo>
                    <a:pt x="83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82"/>
            <p:cNvSpPr/>
            <p:nvPr/>
          </p:nvSpPr>
          <p:spPr>
            <a:xfrm>
              <a:off x="3661636" y="2898825"/>
              <a:ext cx="79733" cy="60206"/>
            </a:xfrm>
            <a:custGeom>
              <a:avLst/>
              <a:gdLst/>
              <a:ahLst/>
              <a:cxnLst/>
              <a:rect l="l" t="t" r="r" b="b"/>
              <a:pathLst>
                <a:path w="6696" h="5294" extrusionOk="0">
                  <a:moveTo>
                    <a:pt x="4269" y="0"/>
                  </a:moveTo>
                  <a:lnTo>
                    <a:pt x="4164" y="42"/>
                  </a:lnTo>
                  <a:lnTo>
                    <a:pt x="4122" y="84"/>
                  </a:lnTo>
                  <a:lnTo>
                    <a:pt x="4038" y="84"/>
                  </a:lnTo>
                  <a:lnTo>
                    <a:pt x="3913" y="188"/>
                  </a:lnTo>
                  <a:lnTo>
                    <a:pt x="3871" y="502"/>
                  </a:lnTo>
                  <a:lnTo>
                    <a:pt x="3766" y="691"/>
                  </a:lnTo>
                  <a:lnTo>
                    <a:pt x="3745" y="921"/>
                  </a:lnTo>
                  <a:lnTo>
                    <a:pt x="3662" y="1046"/>
                  </a:lnTo>
                  <a:lnTo>
                    <a:pt x="3411" y="1318"/>
                  </a:lnTo>
                  <a:lnTo>
                    <a:pt x="3327" y="1318"/>
                  </a:lnTo>
                  <a:lnTo>
                    <a:pt x="3222" y="1402"/>
                  </a:lnTo>
                  <a:lnTo>
                    <a:pt x="2992" y="1465"/>
                  </a:lnTo>
                  <a:lnTo>
                    <a:pt x="2825" y="1632"/>
                  </a:lnTo>
                  <a:lnTo>
                    <a:pt x="2783" y="1632"/>
                  </a:lnTo>
                  <a:lnTo>
                    <a:pt x="2553" y="1779"/>
                  </a:lnTo>
                  <a:lnTo>
                    <a:pt x="2406" y="1841"/>
                  </a:lnTo>
                  <a:lnTo>
                    <a:pt x="2344" y="1967"/>
                  </a:lnTo>
                  <a:lnTo>
                    <a:pt x="2072" y="2155"/>
                  </a:lnTo>
                  <a:lnTo>
                    <a:pt x="2155" y="2365"/>
                  </a:lnTo>
                  <a:lnTo>
                    <a:pt x="2155" y="2490"/>
                  </a:lnTo>
                  <a:lnTo>
                    <a:pt x="1925" y="2699"/>
                  </a:lnTo>
                  <a:lnTo>
                    <a:pt x="1758" y="3013"/>
                  </a:lnTo>
                  <a:lnTo>
                    <a:pt x="1758" y="3118"/>
                  </a:lnTo>
                  <a:lnTo>
                    <a:pt x="1862" y="3327"/>
                  </a:lnTo>
                  <a:lnTo>
                    <a:pt x="1779" y="3536"/>
                  </a:lnTo>
                  <a:lnTo>
                    <a:pt x="1841" y="3599"/>
                  </a:lnTo>
                  <a:lnTo>
                    <a:pt x="1883" y="3662"/>
                  </a:lnTo>
                  <a:lnTo>
                    <a:pt x="1862" y="3829"/>
                  </a:lnTo>
                  <a:lnTo>
                    <a:pt x="1507" y="4248"/>
                  </a:lnTo>
                  <a:lnTo>
                    <a:pt x="1444" y="4394"/>
                  </a:lnTo>
                  <a:lnTo>
                    <a:pt x="1297" y="4582"/>
                  </a:lnTo>
                  <a:lnTo>
                    <a:pt x="1109" y="4603"/>
                  </a:lnTo>
                  <a:lnTo>
                    <a:pt x="712" y="4959"/>
                  </a:lnTo>
                  <a:lnTo>
                    <a:pt x="147" y="5064"/>
                  </a:lnTo>
                  <a:lnTo>
                    <a:pt x="0" y="5273"/>
                  </a:lnTo>
                  <a:lnTo>
                    <a:pt x="2344" y="5294"/>
                  </a:lnTo>
                  <a:lnTo>
                    <a:pt x="2344" y="4792"/>
                  </a:lnTo>
                  <a:lnTo>
                    <a:pt x="2595" y="4603"/>
                  </a:lnTo>
                  <a:lnTo>
                    <a:pt x="2699" y="4457"/>
                  </a:lnTo>
                  <a:lnTo>
                    <a:pt x="2888" y="4352"/>
                  </a:lnTo>
                  <a:lnTo>
                    <a:pt x="3181" y="4289"/>
                  </a:lnTo>
                  <a:lnTo>
                    <a:pt x="3348" y="4289"/>
                  </a:lnTo>
                  <a:lnTo>
                    <a:pt x="3453" y="4248"/>
                  </a:lnTo>
                  <a:lnTo>
                    <a:pt x="3662" y="4248"/>
                  </a:lnTo>
                  <a:lnTo>
                    <a:pt x="3913" y="4185"/>
                  </a:lnTo>
                  <a:lnTo>
                    <a:pt x="4373" y="3934"/>
                  </a:lnTo>
                  <a:lnTo>
                    <a:pt x="5001" y="3557"/>
                  </a:lnTo>
                  <a:lnTo>
                    <a:pt x="5398" y="3306"/>
                  </a:lnTo>
                  <a:lnTo>
                    <a:pt x="5440" y="3181"/>
                  </a:lnTo>
                  <a:lnTo>
                    <a:pt x="5419" y="2992"/>
                  </a:lnTo>
                  <a:lnTo>
                    <a:pt x="5503" y="2867"/>
                  </a:lnTo>
                  <a:lnTo>
                    <a:pt x="5608" y="2762"/>
                  </a:lnTo>
                  <a:lnTo>
                    <a:pt x="5754" y="2553"/>
                  </a:lnTo>
                  <a:lnTo>
                    <a:pt x="5901" y="2511"/>
                  </a:lnTo>
                  <a:lnTo>
                    <a:pt x="6570" y="2511"/>
                  </a:lnTo>
                  <a:lnTo>
                    <a:pt x="6654" y="2406"/>
                  </a:lnTo>
                  <a:lnTo>
                    <a:pt x="6633" y="2365"/>
                  </a:lnTo>
                  <a:lnTo>
                    <a:pt x="6696" y="2197"/>
                  </a:lnTo>
                  <a:lnTo>
                    <a:pt x="6654" y="2176"/>
                  </a:lnTo>
                  <a:lnTo>
                    <a:pt x="6570" y="2155"/>
                  </a:lnTo>
                  <a:lnTo>
                    <a:pt x="6528" y="2093"/>
                  </a:lnTo>
                  <a:lnTo>
                    <a:pt x="6445" y="2093"/>
                  </a:lnTo>
                  <a:lnTo>
                    <a:pt x="6424" y="1967"/>
                  </a:lnTo>
                  <a:lnTo>
                    <a:pt x="6340" y="1821"/>
                  </a:lnTo>
                  <a:lnTo>
                    <a:pt x="6277" y="1360"/>
                  </a:lnTo>
                  <a:lnTo>
                    <a:pt x="6256" y="1297"/>
                  </a:lnTo>
                  <a:lnTo>
                    <a:pt x="6256" y="1046"/>
                  </a:lnTo>
                  <a:lnTo>
                    <a:pt x="6256" y="879"/>
                  </a:lnTo>
                  <a:lnTo>
                    <a:pt x="6235" y="837"/>
                  </a:lnTo>
                  <a:lnTo>
                    <a:pt x="6214" y="732"/>
                  </a:lnTo>
                  <a:lnTo>
                    <a:pt x="6152" y="628"/>
                  </a:lnTo>
                  <a:lnTo>
                    <a:pt x="6131" y="586"/>
                  </a:lnTo>
                  <a:lnTo>
                    <a:pt x="6068" y="502"/>
                  </a:lnTo>
                  <a:lnTo>
                    <a:pt x="6005" y="523"/>
                  </a:lnTo>
                  <a:lnTo>
                    <a:pt x="5691" y="502"/>
                  </a:lnTo>
                  <a:lnTo>
                    <a:pt x="5608" y="419"/>
                  </a:lnTo>
                  <a:lnTo>
                    <a:pt x="5587" y="314"/>
                  </a:lnTo>
                  <a:lnTo>
                    <a:pt x="5524" y="293"/>
                  </a:lnTo>
                  <a:lnTo>
                    <a:pt x="5419" y="398"/>
                  </a:lnTo>
                  <a:lnTo>
                    <a:pt x="5231" y="460"/>
                  </a:lnTo>
                  <a:lnTo>
                    <a:pt x="5064" y="398"/>
                  </a:lnTo>
                  <a:lnTo>
                    <a:pt x="4959" y="398"/>
                  </a:lnTo>
                  <a:lnTo>
                    <a:pt x="4854" y="460"/>
                  </a:lnTo>
                  <a:lnTo>
                    <a:pt x="4666" y="481"/>
                  </a:lnTo>
                  <a:lnTo>
                    <a:pt x="4541" y="460"/>
                  </a:lnTo>
                  <a:lnTo>
                    <a:pt x="4373" y="293"/>
                  </a:lnTo>
                  <a:lnTo>
                    <a:pt x="4331" y="251"/>
                  </a:lnTo>
                  <a:lnTo>
                    <a:pt x="4290" y="147"/>
                  </a:lnTo>
                  <a:lnTo>
                    <a:pt x="4290" y="84"/>
                  </a:lnTo>
                  <a:lnTo>
                    <a:pt x="4290" y="42"/>
                  </a:lnTo>
                  <a:lnTo>
                    <a:pt x="426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82"/>
            <p:cNvSpPr/>
            <p:nvPr/>
          </p:nvSpPr>
          <p:spPr>
            <a:xfrm>
              <a:off x="3632974" y="2958780"/>
              <a:ext cx="56573" cy="43318"/>
            </a:xfrm>
            <a:custGeom>
              <a:avLst/>
              <a:gdLst/>
              <a:ahLst/>
              <a:cxnLst/>
              <a:rect l="l" t="t" r="r" b="b"/>
              <a:pathLst>
                <a:path w="4751" h="3809" extrusionOk="0">
                  <a:moveTo>
                    <a:pt x="2407" y="1"/>
                  </a:moveTo>
                  <a:lnTo>
                    <a:pt x="2177" y="315"/>
                  </a:lnTo>
                  <a:lnTo>
                    <a:pt x="2177" y="524"/>
                  </a:lnTo>
                  <a:lnTo>
                    <a:pt x="2072" y="545"/>
                  </a:lnTo>
                  <a:lnTo>
                    <a:pt x="1675" y="754"/>
                  </a:lnTo>
                  <a:lnTo>
                    <a:pt x="1633" y="859"/>
                  </a:lnTo>
                  <a:lnTo>
                    <a:pt x="1466" y="942"/>
                  </a:lnTo>
                  <a:lnTo>
                    <a:pt x="1528" y="1089"/>
                  </a:lnTo>
                  <a:lnTo>
                    <a:pt x="1194" y="1612"/>
                  </a:lnTo>
                  <a:lnTo>
                    <a:pt x="1152" y="1779"/>
                  </a:lnTo>
                  <a:lnTo>
                    <a:pt x="901" y="2030"/>
                  </a:lnTo>
                  <a:lnTo>
                    <a:pt x="796" y="2093"/>
                  </a:lnTo>
                  <a:lnTo>
                    <a:pt x="671" y="2365"/>
                  </a:lnTo>
                  <a:lnTo>
                    <a:pt x="671" y="2470"/>
                  </a:lnTo>
                  <a:lnTo>
                    <a:pt x="461" y="2763"/>
                  </a:lnTo>
                  <a:lnTo>
                    <a:pt x="419" y="2847"/>
                  </a:lnTo>
                  <a:lnTo>
                    <a:pt x="503" y="2888"/>
                  </a:lnTo>
                  <a:lnTo>
                    <a:pt x="398" y="2930"/>
                  </a:lnTo>
                  <a:lnTo>
                    <a:pt x="210" y="3265"/>
                  </a:lnTo>
                  <a:lnTo>
                    <a:pt x="147" y="3286"/>
                  </a:lnTo>
                  <a:lnTo>
                    <a:pt x="64" y="3370"/>
                  </a:lnTo>
                  <a:lnTo>
                    <a:pt x="85" y="3495"/>
                  </a:lnTo>
                  <a:lnTo>
                    <a:pt x="1" y="3621"/>
                  </a:lnTo>
                  <a:lnTo>
                    <a:pt x="43" y="3809"/>
                  </a:lnTo>
                  <a:lnTo>
                    <a:pt x="2344" y="3809"/>
                  </a:lnTo>
                  <a:lnTo>
                    <a:pt x="2303" y="2742"/>
                  </a:lnTo>
                  <a:lnTo>
                    <a:pt x="2386" y="2575"/>
                  </a:lnTo>
                  <a:lnTo>
                    <a:pt x="2512" y="2512"/>
                  </a:lnTo>
                  <a:lnTo>
                    <a:pt x="2658" y="2470"/>
                  </a:lnTo>
                  <a:lnTo>
                    <a:pt x="2867" y="2470"/>
                  </a:lnTo>
                  <a:lnTo>
                    <a:pt x="2888" y="963"/>
                  </a:lnTo>
                  <a:lnTo>
                    <a:pt x="4709" y="984"/>
                  </a:lnTo>
                  <a:lnTo>
                    <a:pt x="4709" y="168"/>
                  </a:lnTo>
                  <a:lnTo>
                    <a:pt x="4751" y="22"/>
                  </a:lnTo>
                  <a:lnTo>
                    <a:pt x="2407"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82"/>
            <p:cNvSpPr/>
            <p:nvPr/>
          </p:nvSpPr>
          <p:spPr>
            <a:xfrm>
              <a:off x="3632736" y="2960691"/>
              <a:ext cx="81233" cy="85430"/>
            </a:xfrm>
            <a:custGeom>
              <a:avLst/>
              <a:gdLst/>
              <a:ahLst/>
              <a:cxnLst/>
              <a:rect l="l" t="t" r="r" b="b"/>
              <a:pathLst>
                <a:path w="6822" h="7512" extrusionOk="0">
                  <a:moveTo>
                    <a:pt x="4729" y="0"/>
                  </a:moveTo>
                  <a:lnTo>
                    <a:pt x="4729" y="816"/>
                  </a:lnTo>
                  <a:lnTo>
                    <a:pt x="2908" y="795"/>
                  </a:lnTo>
                  <a:lnTo>
                    <a:pt x="2887" y="2302"/>
                  </a:lnTo>
                  <a:lnTo>
                    <a:pt x="2678" y="2302"/>
                  </a:lnTo>
                  <a:lnTo>
                    <a:pt x="2532" y="2344"/>
                  </a:lnTo>
                  <a:lnTo>
                    <a:pt x="2406" y="2407"/>
                  </a:lnTo>
                  <a:lnTo>
                    <a:pt x="2323" y="2574"/>
                  </a:lnTo>
                  <a:lnTo>
                    <a:pt x="2364" y="3641"/>
                  </a:lnTo>
                  <a:lnTo>
                    <a:pt x="63" y="3641"/>
                  </a:lnTo>
                  <a:lnTo>
                    <a:pt x="63" y="3662"/>
                  </a:lnTo>
                  <a:lnTo>
                    <a:pt x="0" y="3808"/>
                  </a:lnTo>
                  <a:lnTo>
                    <a:pt x="0" y="4039"/>
                  </a:lnTo>
                  <a:lnTo>
                    <a:pt x="126" y="3871"/>
                  </a:lnTo>
                  <a:lnTo>
                    <a:pt x="188" y="4018"/>
                  </a:lnTo>
                  <a:lnTo>
                    <a:pt x="209" y="4039"/>
                  </a:lnTo>
                  <a:lnTo>
                    <a:pt x="293" y="3976"/>
                  </a:lnTo>
                  <a:lnTo>
                    <a:pt x="439" y="4248"/>
                  </a:lnTo>
                  <a:lnTo>
                    <a:pt x="398" y="4331"/>
                  </a:lnTo>
                  <a:lnTo>
                    <a:pt x="418" y="4436"/>
                  </a:lnTo>
                  <a:lnTo>
                    <a:pt x="398" y="4645"/>
                  </a:lnTo>
                  <a:lnTo>
                    <a:pt x="314" y="4645"/>
                  </a:lnTo>
                  <a:lnTo>
                    <a:pt x="230" y="4687"/>
                  </a:lnTo>
                  <a:lnTo>
                    <a:pt x="418" y="4917"/>
                  </a:lnTo>
                  <a:lnTo>
                    <a:pt x="523" y="5524"/>
                  </a:lnTo>
                  <a:lnTo>
                    <a:pt x="481" y="5943"/>
                  </a:lnTo>
                  <a:lnTo>
                    <a:pt x="335" y="6131"/>
                  </a:lnTo>
                  <a:lnTo>
                    <a:pt x="272" y="6487"/>
                  </a:lnTo>
                  <a:lnTo>
                    <a:pt x="209" y="6738"/>
                  </a:lnTo>
                  <a:lnTo>
                    <a:pt x="314" y="6654"/>
                  </a:lnTo>
                  <a:lnTo>
                    <a:pt x="398" y="6654"/>
                  </a:lnTo>
                  <a:lnTo>
                    <a:pt x="523" y="6549"/>
                  </a:lnTo>
                  <a:lnTo>
                    <a:pt x="837" y="6487"/>
                  </a:lnTo>
                  <a:lnTo>
                    <a:pt x="1130" y="6382"/>
                  </a:lnTo>
                  <a:lnTo>
                    <a:pt x="1235" y="6382"/>
                  </a:lnTo>
                  <a:lnTo>
                    <a:pt x="1486" y="6466"/>
                  </a:lnTo>
                  <a:lnTo>
                    <a:pt x="1653" y="6487"/>
                  </a:lnTo>
                  <a:lnTo>
                    <a:pt x="1779" y="6654"/>
                  </a:lnTo>
                  <a:lnTo>
                    <a:pt x="1779" y="6738"/>
                  </a:lnTo>
                  <a:lnTo>
                    <a:pt x="1862" y="6759"/>
                  </a:lnTo>
                  <a:lnTo>
                    <a:pt x="1946" y="6696"/>
                  </a:lnTo>
                  <a:lnTo>
                    <a:pt x="1988" y="6738"/>
                  </a:lnTo>
                  <a:lnTo>
                    <a:pt x="2071" y="6738"/>
                  </a:lnTo>
                  <a:lnTo>
                    <a:pt x="2113" y="6780"/>
                  </a:lnTo>
                  <a:lnTo>
                    <a:pt x="2155" y="6905"/>
                  </a:lnTo>
                  <a:lnTo>
                    <a:pt x="2281" y="7010"/>
                  </a:lnTo>
                  <a:lnTo>
                    <a:pt x="2281" y="7156"/>
                  </a:lnTo>
                  <a:lnTo>
                    <a:pt x="2406" y="7177"/>
                  </a:lnTo>
                  <a:lnTo>
                    <a:pt x="2427" y="7303"/>
                  </a:lnTo>
                  <a:lnTo>
                    <a:pt x="2532" y="7324"/>
                  </a:lnTo>
                  <a:lnTo>
                    <a:pt x="2699" y="7428"/>
                  </a:lnTo>
                  <a:lnTo>
                    <a:pt x="2720" y="7512"/>
                  </a:lnTo>
                  <a:lnTo>
                    <a:pt x="2846" y="7407"/>
                  </a:lnTo>
                  <a:lnTo>
                    <a:pt x="3034" y="7407"/>
                  </a:lnTo>
                  <a:lnTo>
                    <a:pt x="3097" y="7261"/>
                  </a:lnTo>
                  <a:lnTo>
                    <a:pt x="3097" y="7177"/>
                  </a:lnTo>
                  <a:lnTo>
                    <a:pt x="3097" y="6947"/>
                  </a:lnTo>
                  <a:lnTo>
                    <a:pt x="3264" y="6884"/>
                  </a:lnTo>
                  <a:lnTo>
                    <a:pt x="3411" y="6884"/>
                  </a:lnTo>
                  <a:lnTo>
                    <a:pt x="3431" y="7052"/>
                  </a:lnTo>
                  <a:lnTo>
                    <a:pt x="3515" y="7219"/>
                  </a:lnTo>
                  <a:lnTo>
                    <a:pt x="3578" y="7282"/>
                  </a:lnTo>
                  <a:lnTo>
                    <a:pt x="3724" y="6989"/>
                  </a:lnTo>
                  <a:lnTo>
                    <a:pt x="3996" y="6863"/>
                  </a:lnTo>
                  <a:lnTo>
                    <a:pt x="4143" y="6905"/>
                  </a:lnTo>
                  <a:lnTo>
                    <a:pt x="4164" y="7093"/>
                  </a:lnTo>
                  <a:lnTo>
                    <a:pt x="4206" y="7156"/>
                  </a:lnTo>
                  <a:lnTo>
                    <a:pt x="4310" y="7052"/>
                  </a:lnTo>
                  <a:lnTo>
                    <a:pt x="4394" y="7052"/>
                  </a:lnTo>
                  <a:lnTo>
                    <a:pt x="4457" y="7114"/>
                  </a:lnTo>
                  <a:lnTo>
                    <a:pt x="4520" y="7156"/>
                  </a:lnTo>
                  <a:lnTo>
                    <a:pt x="6570" y="7156"/>
                  </a:lnTo>
                  <a:lnTo>
                    <a:pt x="6758" y="6633"/>
                  </a:lnTo>
                  <a:lnTo>
                    <a:pt x="6570" y="6528"/>
                  </a:lnTo>
                  <a:lnTo>
                    <a:pt x="6131" y="1423"/>
                  </a:lnTo>
                  <a:lnTo>
                    <a:pt x="6821" y="1423"/>
                  </a:lnTo>
                  <a:lnTo>
                    <a:pt x="472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82"/>
            <p:cNvSpPr/>
            <p:nvPr/>
          </p:nvSpPr>
          <p:spPr>
            <a:xfrm>
              <a:off x="3665125" y="2976874"/>
              <a:ext cx="112121" cy="99236"/>
            </a:xfrm>
            <a:custGeom>
              <a:avLst/>
              <a:gdLst/>
              <a:ahLst/>
              <a:cxnLst/>
              <a:rect l="l" t="t" r="r" b="b"/>
              <a:pathLst>
                <a:path w="9416" h="8726" extrusionOk="0">
                  <a:moveTo>
                    <a:pt x="3411" y="0"/>
                  </a:moveTo>
                  <a:lnTo>
                    <a:pt x="3850" y="5105"/>
                  </a:lnTo>
                  <a:lnTo>
                    <a:pt x="4038" y="5210"/>
                  </a:lnTo>
                  <a:lnTo>
                    <a:pt x="3850" y="5733"/>
                  </a:lnTo>
                  <a:lnTo>
                    <a:pt x="1800" y="5733"/>
                  </a:lnTo>
                  <a:lnTo>
                    <a:pt x="1737" y="5691"/>
                  </a:lnTo>
                  <a:lnTo>
                    <a:pt x="1674" y="5629"/>
                  </a:lnTo>
                  <a:lnTo>
                    <a:pt x="1590" y="5629"/>
                  </a:lnTo>
                  <a:lnTo>
                    <a:pt x="1486" y="5733"/>
                  </a:lnTo>
                  <a:lnTo>
                    <a:pt x="1444" y="5670"/>
                  </a:lnTo>
                  <a:lnTo>
                    <a:pt x="1423" y="5482"/>
                  </a:lnTo>
                  <a:lnTo>
                    <a:pt x="1276" y="5440"/>
                  </a:lnTo>
                  <a:lnTo>
                    <a:pt x="1004" y="5566"/>
                  </a:lnTo>
                  <a:lnTo>
                    <a:pt x="858" y="5859"/>
                  </a:lnTo>
                  <a:lnTo>
                    <a:pt x="795" y="5796"/>
                  </a:lnTo>
                  <a:lnTo>
                    <a:pt x="711" y="5629"/>
                  </a:lnTo>
                  <a:lnTo>
                    <a:pt x="691" y="5461"/>
                  </a:lnTo>
                  <a:lnTo>
                    <a:pt x="544" y="5461"/>
                  </a:lnTo>
                  <a:lnTo>
                    <a:pt x="377" y="5524"/>
                  </a:lnTo>
                  <a:lnTo>
                    <a:pt x="377" y="5754"/>
                  </a:lnTo>
                  <a:lnTo>
                    <a:pt x="377" y="5838"/>
                  </a:lnTo>
                  <a:lnTo>
                    <a:pt x="314" y="5984"/>
                  </a:lnTo>
                  <a:lnTo>
                    <a:pt x="126" y="5984"/>
                  </a:lnTo>
                  <a:lnTo>
                    <a:pt x="0" y="6089"/>
                  </a:lnTo>
                  <a:lnTo>
                    <a:pt x="84" y="6173"/>
                  </a:lnTo>
                  <a:lnTo>
                    <a:pt x="84" y="6277"/>
                  </a:lnTo>
                  <a:lnTo>
                    <a:pt x="105" y="6361"/>
                  </a:lnTo>
                  <a:lnTo>
                    <a:pt x="63" y="6591"/>
                  </a:lnTo>
                  <a:lnTo>
                    <a:pt x="84" y="6675"/>
                  </a:lnTo>
                  <a:lnTo>
                    <a:pt x="209" y="6800"/>
                  </a:lnTo>
                  <a:lnTo>
                    <a:pt x="272" y="6926"/>
                  </a:lnTo>
                  <a:lnTo>
                    <a:pt x="335" y="7010"/>
                  </a:lnTo>
                  <a:lnTo>
                    <a:pt x="398" y="6989"/>
                  </a:lnTo>
                  <a:lnTo>
                    <a:pt x="481" y="7030"/>
                  </a:lnTo>
                  <a:lnTo>
                    <a:pt x="502" y="7114"/>
                  </a:lnTo>
                  <a:lnTo>
                    <a:pt x="586" y="7219"/>
                  </a:lnTo>
                  <a:lnTo>
                    <a:pt x="586" y="7261"/>
                  </a:lnTo>
                  <a:lnTo>
                    <a:pt x="523" y="7344"/>
                  </a:lnTo>
                  <a:lnTo>
                    <a:pt x="544" y="7428"/>
                  </a:lnTo>
                  <a:lnTo>
                    <a:pt x="691" y="7512"/>
                  </a:lnTo>
                  <a:lnTo>
                    <a:pt x="691" y="7616"/>
                  </a:lnTo>
                  <a:lnTo>
                    <a:pt x="649" y="7679"/>
                  </a:lnTo>
                  <a:lnTo>
                    <a:pt x="732" y="7721"/>
                  </a:lnTo>
                  <a:lnTo>
                    <a:pt x="837" y="7658"/>
                  </a:lnTo>
                  <a:lnTo>
                    <a:pt x="921" y="7679"/>
                  </a:lnTo>
                  <a:lnTo>
                    <a:pt x="1046" y="7784"/>
                  </a:lnTo>
                  <a:lnTo>
                    <a:pt x="1214" y="7784"/>
                  </a:lnTo>
                  <a:lnTo>
                    <a:pt x="1318" y="7721"/>
                  </a:lnTo>
                  <a:lnTo>
                    <a:pt x="1381" y="7679"/>
                  </a:lnTo>
                  <a:lnTo>
                    <a:pt x="1486" y="7533"/>
                  </a:lnTo>
                  <a:lnTo>
                    <a:pt x="1632" y="7533"/>
                  </a:lnTo>
                  <a:lnTo>
                    <a:pt x="1779" y="7616"/>
                  </a:lnTo>
                  <a:lnTo>
                    <a:pt x="1800" y="7554"/>
                  </a:lnTo>
                  <a:lnTo>
                    <a:pt x="1904" y="7533"/>
                  </a:lnTo>
                  <a:lnTo>
                    <a:pt x="1946" y="7574"/>
                  </a:lnTo>
                  <a:lnTo>
                    <a:pt x="2072" y="7679"/>
                  </a:lnTo>
                  <a:lnTo>
                    <a:pt x="2113" y="7826"/>
                  </a:lnTo>
                  <a:lnTo>
                    <a:pt x="2092" y="7972"/>
                  </a:lnTo>
                  <a:lnTo>
                    <a:pt x="2155" y="8035"/>
                  </a:lnTo>
                  <a:lnTo>
                    <a:pt x="2281" y="8056"/>
                  </a:lnTo>
                  <a:lnTo>
                    <a:pt x="2281" y="8098"/>
                  </a:lnTo>
                  <a:lnTo>
                    <a:pt x="2176" y="8265"/>
                  </a:lnTo>
                  <a:lnTo>
                    <a:pt x="2113" y="8411"/>
                  </a:lnTo>
                  <a:lnTo>
                    <a:pt x="2113" y="8411"/>
                  </a:lnTo>
                  <a:lnTo>
                    <a:pt x="2218" y="8390"/>
                  </a:lnTo>
                  <a:lnTo>
                    <a:pt x="2281" y="8307"/>
                  </a:lnTo>
                  <a:lnTo>
                    <a:pt x="2364" y="8307"/>
                  </a:lnTo>
                  <a:lnTo>
                    <a:pt x="2364" y="8411"/>
                  </a:lnTo>
                  <a:lnTo>
                    <a:pt x="2385" y="8495"/>
                  </a:lnTo>
                  <a:lnTo>
                    <a:pt x="2385" y="8558"/>
                  </a:lnTo>
                  <a:lnTo>
                    <a:pt x="2532" y="8579"/>
                  </a:lnTo>
                  <a:lnTo>
                    <a:pt x="2595" y="8621"/>
                  </a:lnTo>
                  <a:lnTo>
                    <a:pt x="2595" y="8704"/>
                  </a:lnTo>
                  <a:lnTo>
                    <a:pt x="2783" y="8600"/>
                  </a:lnTo>
                  <a:lnTo>
                    <a:pt x="2846" y="8600"/>
                  </a:lnTo>
                  <a:lnTo>
                    <a:pt x="2992" y="8683"/>
                  </a:lnTo>
                  <a:lnTo>
                    <a:pt x="3222" y="8683"/>
                  </a:lnTo>
                  <a:lnTo>
                    <a:pt x="3264" y="8662"/>
                  </a:lnTo>
                  <a:lnTo>
                    <a:pt x="3264" y="8600"/>
                  </a:lnTo>
                  <a:lnTo>
                    <a:pt x="3452" y="8558"/>
                  </a:lnTo>
                  <a:lnTo>
                    <a:pt x="3620" y="8579"/>
                  </a:lnTo>
                  <a:lnTo>
                    <a:pt x="3578" y="8621"/>
                  </a:lnTo>
                  <a:lnTo>
                    <a:pt x="3620" y="8683"/>
                  </a:lnTo>
                  <a:lnTo>
                    <a:pt x="3787" y="8725"/>
                  </a:lnTo>
                  <a:lnTo>
                    <a:pt x="3892" y="8579"/>
                  </a:lnTo>
                  <a:lnTo>
                    <a:pt x="3976" y="8516"/>
                  </a:lnTo>
                  <a:lnTo>
                    <a:pt x="3997" y="8390"/>
                  </a:lnTo>
                  <a:lnTo>
                    <a:pt x="3976" y="8307"/>
                  </a:lnTo>
                  <a:lnTo>
                    <a:pt x="3976" y="8181"/>
                  </a:lnTo>
                  <a:lnTo>
                    <a:pt x="4080" y="8160"/>
                  </a:lnTo>
                  <a:lnTo>
                    <a:pt x="4059" y="7993"/>
                  </a:lnTo>
                  <a:lnTo>
                    <a:pt x="4038" y="7888"/>
                  </a:lnTo>
                  <a:lnTo>
                    <a:pt x="4143" y="7826"/>
                  </a:lnTo>
                  <a:lnTo>
                    <a:pt x="4269" y="7679"/>
                  </a:lnTo>
                  <a:lnTo>
                    <a:pt x="4457" y="7407"/>
                  </a:lnTo>
                  <a:lnTo>
                    <a:pt x="4561" y="7219"/>
                  </a:lnTo>
                  <a:lnTo>
                    <a:pt x="4582" y="7135"/>
                  </a:lnTo>
                  <a:lnTo>
                    <a:pt x="4708" y="6926"/>
                  </a:lnTo>
                  <a:lnTo>
                    <a:pt x="4792" y="6905"/>
                  </a:lnTo>
                  <a:lnTo>
                    <a:pt x="4813" y="6821"/>
                  </a:lnTo>
                  <a:lnTo>
                    <a:pt x="4980" y="6800"/>
                  </a:lnTo>
                  <a:lnTo>
                    <a:pt x="5043" y="6821"/>
                  </a:lnTo>
                  <a:lnTo>
                    <a:pt x="5336" y="6738"/>
                  </a:lnTo>
                  <a:lnTo>
                    <a:pt x="5398" y="6612"/>
                  </a:lnTo>
                  <a:lnTo>
                    <a:pt x="5712" y="6403"/>
                  </a:lnTo>
                  <a:lnTo>
                    <a:pt x="6152" y="6173"/>
                  </a:lnTo>
                  <a:lnTo>
                    <a:pt x="6277" y="6047"/>
                  </a:lnTo>
                  <a:lnTo>
                    <a:pt x="6465" y="5942"/>
                  </a:lnTo>
                  <a:lnTo>
                    <a:pt x="6758" y="5901"/>
                  </a:lnTo>
                  <a:lnTo>
                    <a:pt x="6884" y="5880"/>
                  </a:lnTo>
                  <a:lnTo>
                    <a:pt x="7072" y="5942"/>
                  </a:lnTo>
                  <a:lnTo>
                    <a:pt x="7177" y="5942"/>
                  </a:lnTo>
                  <a:lnTo>
                    <a:pt x="7198" y="5984"/>
                  </a:lnTo>
                  <a:lnTo>
                    <a:pt x="7219" y="5963"/>
                  </a:lnTo>
                  <a:lnTo>
                    <a:pt x="7344" y="5984"/>
                  </a:lnTo>
                  <a:lnTo>
                    <a:pt x="7742" y="5963"/>
                  </a:lnTo>
                  <a:lnTo>
                    <a:pt x="7867" y="5963"/>
                  </a:lnTo>
                  <a:lnTo>
                    <a:pt x="8035" y="5880"/>
                  </a:lnTo>
                  <a:lnTo>
                    <a:pt x="8390" y="5880"/>
                  </a:lnTo>
                  <a:lnTo>
                    <a:pt x="8558" y="5775"/>
                  </a:lnTo>
                  <a:lnTo>
                    <a:pt x="8746" y="5775"/>
                  </a:lnTo>
                  <a:lnTo>
                    <a:pt x="8893" y="5670"/>
                  </a:lnTo>
                  <a:lnTo>
                    <a:pt x="9186" y="5524"/>
                  </a:lnTo>
                  <a:lnTo>
                    <a:pt x="9227" y="5377"/>
                  </a:lnTo>
                  <a:lnTo>
                    <a:pt x="9269" y="5210"/>
                  </a:lnTo>
                  <a:lnTo>
                    <a:pt x="9332" y="5126"/>
                  </a:lnTo>
                  <a:lnTo>
                    <a:pt x="9395" y="4624"/>
                  </a:lnTo>
                  <a:lnTo>
                    <a:pt x="9416" y="3494"/>
                  </a:lnTo>
                  <a:lnTo>
                    <a:pt x="9186" y="3578"/>
                  </a:lnTo>
                  <a:lnTo>
                    <a:pt x="8914" y="3599"/>
                  </a:lnTo>
                  <a:lnTo>
                    <a:pt x="8788" y="3557"/>
                  </a:lnTo>
                  <a:lnTo>
                    <a:pt x="8746" y="3473"/>
                  </a:lnTo>
                  <a:lnTo>
                    <a:pt x="8809" y="3285"/>
                  </a:lnTo>
                  <a:lnTo>
                    <a:pt x="8809" y="3180"/>
                  </a:lnTo>
                  <a:lnTo>
                    <a:pt x="8704" y="3118"/>
                  </a:lnTo>
                  <a:lnTo>
                    <a:pt x="8558" y="3055"/>
                  </a:lnTo>
                  <a:lnTo>
                    <a:pt x="8453" y="2929"/>
                  </a:lnTo>
                  <a:lnTo>
                    <a:pt x="8286" y="2867"/>
                  </a:lnTo>
                  <a:lnTo>
                    <a:pt x="8077" y="2867"/>
                  </a:lnTo>
                  <a:lnTo>
                    <a:pt x="7951" y="2762"/>
                  </a:lnTo>
                  <a:lnTo>
                    <a:pt x="7909" y="2511"/>
                  </a:lnTo>
                  <a:lnTo>
                    <a:pt x="410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82"/>
            <p:cNvSpPr/>
            <p:nvPr/>
          </p:nvSpPr>
          <p:spPr>
            <a:xfrm>
              <a:off x="3712457" y="3043733"/>
              <a:ext cx="51833" cy="35948"/>
            </a:xfrm>
            <a:custGeom>
              <a:avLst/>
              <a:gdLst/>
              <a:ahLst/>
              <a:cxnLst/>
              <a:rect l="l" t="t" r="r" b="b"/>
              <a:pathLst>
                <a:path w="4353" h="3161" extrusionOk="0">
                  <a:moveTo>
                    <a:pt x="2909" y="1"/>
                  </a:moveTo>
                  <a:lnTo>
                    <a:pt x="2783" y="22"/>
                  </a:lnTo>
                  <a:lnTo>
                    <a:pt x="2490" y="63"/>
                  </a:lnTo>
                  <a:lnTo>
                    <a:pt x="2302" y="168"/>
                  </a:lnTo>
                  <a:lnTo>
                    <a:pt x="2177" y="294"/>
                  </a:lnTo>
                  <a:lnTo>
                    <a:pt x="1737" y="524"/>
                  </a:lnTo>
                  <a:lnTo>
                    <a:pt x="1423" y="733"/>
                  </a:lnTo>
                  <a:lnTo>
                    <a:pt x="1361" y="859"/>
                  </a:lnTo>
                  <a:lnTo>
                    <a:pt x="1068" y="942"/>
                  </a:lnTo>
                  <a:lnTo>
                    <a:pt x="1005" y="921"/>
                  </a:lnTo>
                  <a:lnTo>
                    <a:pt x="838" y="942"/>
                  </a:lnTo>
                  <a:lnTo>
                    <a:pt x="817" y="1026"/>
                  </a:lnTo>
                  <a:lnTo>
                    <a:pt x="733" y="1047"/>
                  </a:lnTo>
                  <a:lnTo>
                    <a:pt x="607" y="1256"/>
                  </a:lnTo>
                  <a:lnTo>
                    <a:pt x="586" y="1340"/>
                  </a:lnTo>
                  <a:lnTo>
                    <a:pt x="482" y="1528"/>
                  </a:lnTo>
                  <a:lnTo>
                    <a:pt x="294" y="1800"/>
                  </a:lnTo>
                  <a:lnTo>
                    <a:pt x="168" y="1947"/>
                  </a:lnTo>
                  <a:lnTo>
                    <a:pt x="63" y="2009"/>
                  </a:lnTo>
                  <a:lnTo>
                    <a:pt x="84" y="2114"/>
                  </a:lnTo>
                  <a:lnTo>
                    <a:pt x="105" y="2281"/>
                  </a:lnTo>
                  <a:lnTo>
                    <a:pt x="1" y="2302"/>
                  </a:lnTo>
                  <a:lnTo>
                    <a:pt x="1" y="2428"/>
                  </a:lnTo>
                  <a:lnTo>
                    <a:pt x="22" y="2511"/>
                  </a:lnTo>
                  <a:lnTo>
                    <a:pt x="1" y="2637"/>
                  </a:lnTo>
                  <a:lnTo>
                    <a:pt x="22" y="2637"/>
                  </a:lnTo>
                  <a:lnTo>
                    <a:pt x="189" y="2783"/>
                  </a:lnTo>
                  <a:lnTo>
                    <a:pt x="398" y="2888"/>
                  </a:lnTo>
                  <a:lnTo>
                    <a:pt x="503" y="2888"/>
                  </a:lnTo>
                  <a:lnTo>
                    <a:pt x="545" y="2930"/>
                  </a:lnTo>
                  <a:lnTo>
                    <a:pt x="649" y="2930"/>
                  </a:lnTo>
                  <a:lnTo>
                    <a:pt x="754" y="2993"/>
                  </a:lnTo>
                  <a:lnTo>
                    <a:pt x="838" y="3097"/>
                  </a:lnTo>
                  <a:lnTo>
                    <a:pt x="1026" y="3160"/>
                  </a:lnTo>
                  <a:lnTo>
                    <a:pt x="1151" y="3139"/>
                  </a:lnTo>
                  <a:lnTo>
                    <a:pt x="1256" y="3055"/>
                  </a:lnTo>
                  <a:lnTo>
                    <a:pt x="1340" y="3055"/>
                  </a:lnTo>
                  <a:lnTo>
                    <a:pt x="1423" y="3139"/>
                  </a:lnTo>
                  <a:lnTo>
                    <a:pt x="1549" y="3139"/>
                  </a:lnTo>
                  <a:lnTo>
                    <a:pt x="1549" y="2993"/>
                  </a:lnTo>
                  <a:lnTo>
                    <a:pt x="1465" y="2825"/>
                  </a:lnTo>
                  <a:lnTo>
                    <a:pt x="1423" y="2783"/>
                  </a:lnTo>
                  <a:lnTo>
                    <a:pt x="1361" y="2595"/>
                  </a:lnTo>
                  <a:lnTo>
                    <a:pt x="1382" y="2470"/>
                  </a:lnTo>
                  <a:lnTo>
                    <a:pt x="1591" y="2428"/>
                  </a:lnTo>
                  <a:lnTo>
                    <a:pt x="2365" y="2428"/>
                  </a:lnTo>
                  <a:lnTo>
                    <a:pt x="2574" y="2386"/>
                  </a:lnTo>
                  <a:lnTo>
                    <a:pt x="2721" y="2386"/>
                  </a:lnTo>
                  <a:lnTo>
                    <a:pt x="2846" y="2323"/>
                  </a:lnTo>
                  <a:lnTo>
                    <a:pt x="2930" y="2323"/>
                  </a:lnTo>
                  <a:lnTo>
                    <a:pt x="3537" y="2491"/>
                  </a:lnTo>
                  <a:lnTo>
                    <a:pt x="3558" y="2428"/>
                  </a:lnTo>
                  <a:lnTo>
                    <a:pt x="3683" y="2386"/>
                  </a:lnTo>
                  <a:lnTo>
                    <a:pt x="3683" y="2281"/>
                  </a:lnTo>
                  <a:lnTo>
                    <a:pt x="3767" y="2198"/>
                  </a:lnTo>
                  <a:lnTo>
                    <a:pt x="3767" y="2093"/>
                  </a:lnTo>
                  <a:lnTo>
                    <a:pt x="3871" y="2051"/>
                  </a:lnTo>
                  <a:lnTo>
                    <a:pt x="3955" y="2072"/>
                  </a:lnTo>
                  <a:lnTo>
                    <a:pt x="4143" y="1967"/>
                  </a:lnTo>
                  <a:lnTo>
                    <a:pt x="4206" y="1967"/>
                  </a:lnTo>
                  <a:lnTo>
                    <a:pt x="4353" y="1800"/>
                  </a:lnTo>
                  <a:lnTo>
                    <a:pt x="4353" y="1737"/>
                  </a:lnTo>
                  <a:lnTo>
                    <a:pt x="4311" y="1737"/>
                  </a:lnTo>
                  <a:lnTo>
                    <a:pt x="4185" y="1570"/>
                  </a:lnTo>
                  <a:lnTo>
                    <a:pt x="4248" y="1465"/>
                  </a:lnTo>
                  <a:lnTo>
                    <a:pt x="4248" y="1361"/>
                  </a:lnTo>
                  <a:lnTo>
                    <a:pt x="4185" y="1319"/>
                  </a:lnTo>
                  <a:lnTo>
                    <a:pt x="4185" y="1256"/>
                  </a:lnTo>
                  <a:lnTo>
                    <a:pt x="4102" y="1214"/>
                  </a:lnTo>
                  <a:lnTo>
                    <a:pt x="3871" y="1340"/>
                  </a:lnTo>
                  <a:lnTo>
                    <a:pt x="3662" y="1214"/>
                  </a:lnTo>
                  <a:lnTo>
                    <a:pt x="3662" y="963"/>
                  </a:lnTo>
                  <a:lnTo>
                    <a:pt x="3118" y="607"/>
                  </a:lnTo>
                  <a:lnTo>
                    <a:pt x="3118" y="419"/>
                  </a:lnTo>
                  <a:lnTo>
                    <a:pt x="3202" y="314"/>
                  </a:lnTo>
                  <a:lnTo>
                    <a:pt x="3202" y="168"/>
                  </a:lnTo>
                  <a:lnTo>
                    <a:pt x="3223" y="105"/>
                  </a:lnTo>
                  <a:lnTo>
                    <a:pt x="3202" y="63"/>
                  </a:lnTo>
                  <a:lnTo>
                    <a:pt x="3097" y="63"/>
                  </a:lnTo>
                  <a:lnTo>
                    <a:pt x="290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82"/>
            <p:cNvSpPr/>
            <p:nvPr/>
          </p:nvSpPr>
          <p:spPr>
            <a:xfrm>
              <a:off x="3628997" y="3033259"/>
              <a:ext cx="44355" cy="30956"/>
            </a:xfrm>
            <a:custGeom>
              <a:avLst/>
              <a:gdLst/>
              <a:ahLst/>
              <a:cxnLst/>
              <a:rect l="l" t="t" r="r" b="b"/>
              <a:pathLst>
                <a:path w="3725" h="2722" extrusionOk="0">
                  <a:moveTo>
                    <a:pt x="1444" y="1"/>
                  </a:moveTo>
                  <a:lnTo>
                    <a:pt x="1151" y="106"/>
                  </a:lnTo>
                  <a:lnTo>
                    <a:pt x="837" y="168"/>
                  </a:lnTo>
                  <a:lnTo>
                    <a:pt x="712" y="273"/>
                  </a:lnTo>
                  <a:lnTo>
                    <a:pt x="628" y="273"/>
                  </a:lnTo>
                  <a:lnTo>
                    <a:pt x="523" y="357"/>
                  </a:lnTo>
                  <a:lnTo>
                    <a:pt x="502" y="524"/>
                  </a:lnTo>
                  <a:lnTo>
                    <a:pt x="377" y="817"/>
                  </a:lnTo>
                  <a:lnTo>
                    <a:pt x="0" y="1131"/>
                  </a:lnTo>
                  <a:lnTo>
                    <a:pt x="188" y="1298"/>
                  </a:lnTo>
                  <a:lnTo>
                    <a:pt x="314" y="1528"/>
                  </a:lnTo>
                  <a:lnTo>
                    <a:pt x="419" y="1528"/>
                  </a:lnTo>
                  <a:lnTo>
                    <a:pt x="419" y="1654"/>
                  </a:lnTo>
                  <a:lnTo>
                    <a:pt x="398" y="1654"/>
                  </a:lnTo>
                  <a:lnTo>
                    <a:pt x="523" y="1759"/>
                  </a:lnTo>
                  <a:lnTo>
                    <a:pt x="440" y="1821"/>
                  </a:lnTo>
                  <a:lnTo>
                    <a:pt x="481" y="1863"/>
                  </a:lnTo>
                  <a:lnTo>
                    <a:pt x="732" y="1863"/>
                  </a:lnTo>
                  <a:lnTo>
                    <a:pt x="795" y="1842"/>
                  </a:lnTo>
                  <a:lnTo>
                    <a:pt x="900" y="1842"/>
                  </a:lnTo>
                  <a:lnTo>
                    <a:pt x="1109" y="1675"/>
                  </a:lnTo>
                  <a:lnTo>
                    <a:pt x="1256" y="1612"/>
                  </a:lnTo>
                  <a:lnTo>
                    <a:pt x="1360" y="1633"/>
                  </a:lnTo>
                  <a:lnTo>
                    <a:pt x="1486" y="1633"/>
                  </a:lnTo>
                  <a:lnTo>
                    <a:pt x="1674" y="1759"/>
                  </a:lnTo>
                  <a:lnTo>
                    <a:pt x="1779" y="1759"/>
                  </a:lnTo>
                  <a:lnTo>
                    <a:pt x="2051" y="1926"/>
                  </a:lnTo>
                  <a:lnTo>
                    <a:pt x="2093" y="1884"/>
                  </a:lnTo>
                  <a:lnTo>
                    <a:pt x="2155" y="1968"/>
                  </a:lnTo>
                  <a:lnTo>
                    <a:pt x="2093" y="2052"/>
                  </a:lnTo>
                  <a:lnTo>
                    <a:pt x="1967" y="2052"/>
                  </a:lnTo>
                  <a:lnTo>
                    <a:pt x="1779" y="1968"/>
                  </a:lnTo>
                  <a:lnTo>
                    <a:pt x="1632" y="1926"/>
                  </a:lnTo>
                  <a:lnTo>
                    <a:pt x="1528" y="1926"/>
                  </a:lnTo>
                  <a:lnTo>
                    <a:pt x="1381" y="1821"/>
                  </a:lnTo>
                  <a:lnTo>
                    <a:pt x="1318" y="1842"/>
                  </a:lnTo>
                  <a:lnTo>
                    <a:pt x="1235" y="1926"/>
                  </a:lnTo>
                  <a:lnTo>
                    <a:pt x="1214" y="1884"/>
                  </a:lnTo>
                  <a:lnTo>
                    <a:pt x="1130" y="1863"/>
                  </a:lnTo>
                  <a:lnTo>
                    <a:pt x="1005" y="1947"/>
                  </a:lnTo>
                  <a:lnTo>
                    <a:pt x="900" y="1968"/>
                  </a:lnTo>
                  <a:lnTo>
                    <a:pt x="795" y="2093"/>
                  </a:lnTo>
                  <a:lnTo>
                    <a:pt x="419" y="2093"/>
                  </a:lnTo>
                  <a:lnTo>
                    <a:pt x="377" y="2156"/>
                  </a:lnTo>
                  <a:lnTo>
                    <a:pt x="377" y="2282"/>
                  </a:lnTo>
                  <a:lnTo>
                    <a:pt x="314" y="2344"/>
                  </a:lnTo>
                  <a:lnTo>
                    <a:pt x="335" y="2386"/>
                  </a:lnTo>
                  <a:lnTo>
                    <a:pt x="481" y="2303"/>
                  </a:lnTo>
                  <a:lnTo>
                    <a:pt x="691" y="2386"/>
                  </a:lnTo>
                  <a:lnTo>
                    <a:pt x="544" y="2470"/>
                  </a:lnTo>
                  <a:lnTo>
                    <a:pt x="502" y="2449"/>
                  </a:lnTo>
                  <a:lnTo>
                    <a:pt x="398" y="2407"/>
                  </a:lnTo>
                  <a:lnTo>
                    <a:pt x="398" y="2407"/>
                  </a:lnTo>
                  <a:lnTo>
                    <a:pt x="440" y="2470"/>
                  </a:lnTo>
                  <a:lnTo>
                    <a:pt x="419" y="2575"/>
                  </a:lnTo>
                  <a:lnTo>
                    <a:pt x="586" y="2616"/>
                  </a:lnTo>
                  <a:lnTo>
                    <a:pt x="753" y="2512"/>
                  </a:lnTo>
                  <a:lnTo>
                    <a:pt x="1151" y="2554"/>
                  </a:lnTo>
                  <a:lnTo>
                    <a:pt x="1256" y="2407"/>
                  </a:lnTo>
                  <a:lnTo>
                    <a:pt x="1465" y="2344"/>
                  </a:lnTo>
                  <a:lnTo>
                    <a:pt x="1988" y="2344"/>
                  </a:lnTo>
                  <a:lnTo>
                    <a:pt x="2113" y="2386"/>
                  </a:lnTo>
                  <a:lnTo>
                    <a:pt x="2113" y="2365"/>
                  </a:lnTo>
                  <a:lnTo>
                    <a:pt x="2260" y="2344"/>
                  </a:lnTo>
                  <a:lnTo>
                    <a:pt x="2595" y="2365"/>
                  </a:lnTo>
                  <a:lnTo>
                    <a:pt x="2825" y="2470"/>
                  </a:lnTo>
                  <a:lnTo>
                    <a:pt x="2929" y="2554"/>
                  </a:lnTo>
                  <a:lnTo>
                    <a:pt x="3118" y="2554"/>
                  </a:lnTo>
                  <a:lnTo>
                    <a:pt x="3306" y="2616"/>
                  </a:lnTo>
                  <a:lnTo>
                    <a:pt x="3411" y="2554"/>
                  </a:lnTo>
                  <a:lnTo>
                    <a:pt x="3515" y="2575"/>
                  </a:lnTo>
                  <a:lnTo>
                    <a:pt x="3557" y="2616"/>
                  </a:lnTo>
                  <a:lnTo>
                    <a:pt x="3683" y="2616"/>
                  </a:lnTo>
                  <a:lnTo>
                    <a:pt x="3683" y="2721"/>
                  </a:lnTo>
                  <a:lnTo>
                    <a:pt x="3725" y="2658"/>
                  </a:lnTo>
                  <a:lnTo>
                    <a:pt x="3725" y="2554"/>
                  </a:lnTo>
                  <a:lnTo>
                    <a:pt x="3578" y="2470"/>
                  </a:lnTo>
                  <a:lnTo>
                    <a:pt x="3557" y="2386"/>
                  </a:lnTo>
                  <a:lnTo>
                    <a:pt x="3620" y="2303"/>
                  </a:lnTo>
                  <a:lnTo>
                    <a:pt x="3620" y="2261"/>
                  </a:lnTo>
                  <a:lnTo>
                    <a:pt x="3536" y="2156"/>
                  </a:lnTo>
                  <a:lnTo>
                    <a:pt x="3515" y="2072"/>
                  </a:lnTo>
                  <a:lnTo>
                    <a:pt x="3432" y="2031"/>
                  </a:lnTo>
                  <a:lnTo>
                    <a:pt x="3369" y="2052"/>
                  </a:lnTo>
                  <a:lnTo>
                    <a:pt x="3306" y="1968"/>
                  </a:lnTo>
                  <a:lnTo>
                    <a:pt x="3243" y="1842"/>
                  </a:lnTo>
                  <a:lnTo>
                    <a:pt x="3118" y="1717"/>
                  </a:lnTo>
                  <a:lnTo>
                    <a:pt x="3097" y="1633"/>
                  </a:lnTo>
                  <a:lnTo>
                    <a:pt x="3139" y="1403"/>
                  </a:lnTo>
                  <a:lnTo>
                    <a:pt x="3118" y="1319"/>
                  </a:lnTo>
                  <a:lnTo>
                    <a:pt x="3118" y="1215"/>
                  </a:lnTo>
                  <a:lnTo>
                    <a:pt x="3034" y="1131"/>
                  </a:lnTo>
                  <a:lnTo>
                    <a:pt x="3013" y="1047"/>
                  </a:lnTo>
                  <a:lnTo>
                    <a:pt x="2846" y="943"/>
                  </a:lnTo>
                  <a:lnTo>
                    <a:pt x="2741" y="922"/>
                  </a:lnTo>
                  <a:lnTo>
                    <a:pt x="2720" y="796"/>
                  </a:lnTo>
                  <a:lnTo>
                    <a:pt x="2595" y="775"/>
                  </a:lnTo>
                  <a:lnTo>
                    <a:pt x="2595" y="629"/>
                  </a:lnTo>
                  <a:lnTo>
                    <a:pt x="2469" y="524"/>
                  </a:lnTo>
                  <a:lnTo>
                    <a:pt x="2427" y="399"/>
                  </a:lnTo>
                  <a:lnTo>
                    <a:pt x="2385" y="357"/>
                  </a:lnTo>
                  <a:lnTo>
                    <a:pt x="2302" y="357"/>
                  </a:lnTo>
                  <a:lnTo>
                    <a:pt x="2260" y="315"/>
                  </a:lnTo>
                  <a:lnTo>
                    <a:pt x="2176" y="378"/>
                  </a:lnTo>
                  <a:lnTo>
                    <a:pt x="2093" y="357"/>
                  </a:lnTo>
                  <a:lnTo>
                    <a:pt x="2093" y="273"/>
                  </a:lnTo>
                  <a:lnTo>
                    <a:pt x="1967" y="106"/>
                  </a:lnTo>
                  <a:lnTo>
                    <a:pt x="1800" y="85"/>
                  </a:lnTo>
                  <a:lnTo>
                    <a:pt x="1549"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82"/>
            <p:cNvSpPr/>
            <p:nvPr/>
          </p:nvSpPr>
          <p:spPr>
            <a:xfrm>
              <a:off x="3633975" y="3059916"/>
              <a:ext cx="21195" cy="12146"/>
            </a:xfrm>
            <a:custGeom>
              <a:avLst/>
              <a:gdLst/>
              <a:ahLst/>
              <a:cxnLst/>
              <a:rect l="l" t="t" r="r" b="b"/>
              <a:pathLst>
                <a:path w="1780" h="1068" extrusionOk="0">
                  <a:moveTo>
                    <a:pt x="1047" y="0"/>
                  </a:moveTo>
                  <a:lnTo>
                    <a:pt x="838" y="63"/>
                  </a:lnTo>
                  <a:lnTo>
                    <a:pt x="733" y="210"/>
                  </a:lnTo>
                  <a:lnTo>
                    <a:pt x="335" y="168"/>
                  </a:lnTo>
                  <a:lnTo>
                    <a:pt x="168" y="272"/>
                  </a:lnTo>
                  <a:lnTo>
                    <a:pt x="1" y="231"/>
                  </a:lnTo>
                  <a:lnTo>
                    <a:pt x="1" y="231"/>
                  </a:lnTo>
                  <a:lnTo>
                    <a:pt x="63" y="314"/>
                  </a:lnTo>
                  <a:lnTo>
                    <a:pt x="273" y="335"/>
                  </a:lnTo>
                  <a:lnTo>
                    <a:pt x="335" y="335"/>
                  </a:lnTo>
                  <a:lnTo>
                    <a:pt x="231" y="419"/>
                  </a:lnTo>
                  <a:lnTo>
                    <a:pt x="335" y="524"/>
                  </a:lnTo>
                  <a:lnTo>
                    <a:pt x="440" y="524"/>
                  </a:lnTo>
                  <a:lnTo>
                    <a:pt x="482" y="586"/>
                  </a:lnTo>
                  <a:lnTo>
                    <a:pt x="545" y="586"/>
                  </a:lnTo>
                  <a:lnTo>
                    <a:pt x="691" y="544"/>
                  </a:lnTo>
                  <a:lnTo>
                    <a:pt x="838" y="524"/>
                  </a:lnTo>
                  <a:lnTo>
                    <a:pt x="1005" y="586"/>
                  </a:lnTo>
                  <a:lnTo>
                    <a:pt x="942" y="649"/>
                  </a:lnTo>
                  <a:lnTo>
                    <a:pt x="649" y="649"/>
                  </a:lnTo>
                  <a:lnTo>
                    <a:pt x="691" y="691"/>
                  </a:lnTo>
                  <a:lnTo>
                    <a:pt x="796" y="691"/>
                  </a:lnTo>
                  <a:lnTo>
                    <a:pt x="838" y="754"/>
                  </a:lnTo>
                  <a:lnTo>
                    <a:pt x="817" y="796"/>
                  </a:lnTo>
                  <a:lnTo>
                    <a:pt x="859" y="796"/>
                  </a:lnTo>
                  <a:lnTo>
                    <a:pt x="733" y="963"/>
                  </a:lnTo>
                  <a:lnTo>
                    <a:pt x="963" y="942"/>
                  </a:lnTo>
                  <a:lnTo>
                    <a:pt x="963" y="1047"/>
                  </a:lnTo>
                  <a:lnTo>
                    <a:pt x="1005" y="1068"/>
                  </a:lnTo>
                  <a:lnTo>
                    <a:pt x="1131" y="1047"/>
                  </a:lnTo>
                  <a:lnTo>
                    <a:pt x="1214" y="879"/>
                  </a:lnTo>
                  <a:lnTo>
                    <a:pt x="1319" y="858"/>
                  </a:lnTo>
                  <a:lnTo>
                    <a:pt x="1465" y="775"/>
                  </a:lnTo>
                  <a:lnTo>
                    <a:pt x="1675" y="733"/>
                  </a:lnTo>
                  <a:lnTo>
                    <a:pt x="1758" y="670"/>
                  </a:lnTo>
                  <a:lnTo>
                    <a:pt x="1779" y="565"/>
                  </a:lnTo>
                  <a:lnTo>
                    <a:pt x="1695" y="482"/>
                  </a:lnTo>
                  <a:lnTo>
                    <a:pt x="1695" y="314"/>
                  </a:lnTo>
                  <a:lnTo>
                    <a:pt x="1737" y="210"/>
                  </a:lnTo>
                  <a:lnTo>
                    <a:pt x="1695" y="42"/>
                  </a:lnTo>
                  <a:lnTo>
                    <a:pt x="1570"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59" name="Google Shape;4659;p82"/>
            <p:cNvGrpSpPr/>
            <p:nvPr/>
          </p:nvGrpSpPr>
          <p:grpSpPr>
            <a:xfrm>
              <a:off x="3632736" y="3051591"/>
              <a:ext cx="63288" cy="45217"/>
              <a:chOff x="3450375" y="3038225"/>
              <a:chExt cx="132875" cy="99400"/>
            </a:xfrm>
          </p:grpSpPr>
          <p:sp>
            <p:nvSpPr>
              <p:cNvPr id="4660" name="Google Shape;4660;p82"/>
              <p:cNvSpPr/>
              <p:nvPr/>
            </p:nvSpPr>
            <p:spPr>
              <a:xfrm>
                <a:off x="3450375" y="3038225"/>
                <a:ext cx="46050" cy="13625"/>
              </a:xfrm>
              <a:custGeom>
                <a:avLst/>
                <a:gdLst/>
                <a:ahLst/>
                <a:cxnLst/>
                <a:rect l="l" t="t" r="r" b="b"/>
                <a:pathLst>
                  <a:path w="1842" h="545" extrusionOk="0">
                    <a:moveTo>
                      <a:pt x="942" y="0"/>
                    </a:moveTo>
                    <a:lnTo>
                      <a:pt x="795" y="63"/>
                    </a:lnTo>
                    <a:lnTo>
                      <a:pt x="586" y="230"/>
                    </a:lnTo>
                    <a:lnTo>
                      <a:pt x="481" y="230"/>
                    </a:lnTo>
                    <a:lnTo>
                      <a:pt x="418" y="251"/>
                    </a:lnTo>
                    <a:lnTo>
                      <a:pt x="167" y="251"/>
                    </a:lnTo>
                    <a:lnTo>
                      <a:pt x="188" y="335"/>
                    </a:lnTo>
                    <a:lnTo>
                      <a:pt x="314" y="419"/>
                    </a:lnTo>
                    <a:lnTo>
                      <a:pt x="439" y="377"/>
                    </a:lnTo>
                    <a:lnTo>
                      <a:pt x="439" y="377"/>
                    </a:lnTo>
                    <a:lnTo>
                      <a:pt x="377" y="460"/>
                    </a:lnTo>
                    <a:lnTo>
                      <a:pt x="209" y="460"/>
                    </a:lnTo>
                    <a:lnTo>
                      <a:pt x="105" y="314"/>
                    </a:lnTo>
                    <a:lnTo>
                      <a:pt x="0" y="419"/>
                    </a:lnTo>
                    <a:lnTo>
                      <a:pt x="63" y="481"/>
                    </a:lnTo>
                    <a:lnTo>
                      <a:pt x="63" y="544"/>
                    </a:lnTo>
                    <a:lnTo>
                      <a:pt x="105" y="481"/>
                    </a:lnTo>
                    <a:lnTo>
                      <a:pt x="481" y="481"/>
                    </a:lnTo>
                    <a:lnTo>
                      <a:pt x="586" y="356"/>
                    </a:lnTo>
                    <a:lnTo>
                      <a:pt x="691" y="335"/>
                    </a:lnTo>
                    <a:lnTo>
                      <a:pt x="816" y="251"/>
                    </a:lnTo>
                    <a:lnTo>
                      <a:pt x="900" y="272"/>
                    </a:lnTo>
                    <a:lnTo>
                      <a:pt x="921" y="314"/>
                    </a:lnTo>
                    <a:lnTo>
                      <a:pt x="1004" y="230"/>
                    </a:lnTo>
                    <a:lnTo>
                      <a:pt x="1067" y="209"/>
                    </a:lnTo>
                    <a:lnTo>
                      <a:pt x="1214" y="314"/>
                    </a:lnTo>
                    <a:lnTo>
                      <a:pt x="1318" y="314"/>
                    </a:lnTo>
                    <a:lnTo>
                      <a:pt x="1465" y="356"/>
                    </a:lnTo>
                    <a:lnTo>
                      <a:pt x="1653" y="440"/>
                    </a:lnTo>
                    <a:lnTo>
                      <a:pt x="1779" y="440"/>
                    </a:lnTo>
                    <a:lnTo>
                      <a:pt x="1841" y="356"/>
                    </a:lnTo>
                    <a:lnTo>
                      <a:pt x="1779" y="272"/>
                    </a:lnTo>
                    <a:lnTo>
                      <a:pt x="1737" y="314"/>
                    </a:lnTo>
                    <a:lnTo>
                      <a:pt x="1465" y="147"/>
                    </a:lnTo>
                    <a:lnTo>
                      <a:pt x="1360" y="147"/>
                    </a:lnTo>
                    <a:lnTo>
                      <a:pt x="1172" y="21"/>
                    </a:lnTo>
                    <a:lnTo>
                      <a:pt x="1046" y="21"/>
                    </a:lnTo>
                    <a:lnTo>
                      <a:pt x="9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82"/>
              <p:cNvSpPr/>
              <p:nvPr/>
            </p:nvSpPr>
            <p:spPr>
              <a:xfrm>
                <a:off x="3481225" y="3056525"/>
                <a:ext cx="102025" cy="81100"/>
              </a:xfrm>
              <a:custGeom>
                <a:avLst/>
                <a:gdLst/>
                <a:ahLst/>
                <a:cxnLst/>
                <a:rect l="l" t="t" r="r" b="b"/>
                <a:pathLst>
                  <a:path w="4081" h="3244" extrusionOk="0">
                    <a:moveTo>
                      <a:pt x="712" y="0"/>
                    </a:moveTo>
                    <a:lnTo>
                      <a:pt x="565" y="21"/>
                    </a:lnTo>
                    <a:lnTo>
                      <a:pt x="565" y="42"/>
                    </a:lnTo>
                    <a:lnTo>
                      <a:pt x="607" y="210"/>
                    </a:lnTo>
                    <a:lnTo>
                      <a:pt x="565" y="314"/>
                    </a:lnTo>
                    <a:lnTo>
                      <a:pt x="565" y="482"/>
                    </a:lnTo>
                    <a:lnTo>
                      <a:pt x="649" y="565"/>
                    </a:lnTo>
                    <a:lnTo>
                      <a:pt x="628" y="670"/>
                    </a:lnTo>
                    <a:lnTo>
                      <a:pt x="545" y="733"/>
                    </a:lnTo>
                    <a:lnTo>
                      <a:pt x="335" y="775"/>
                    </a:lnTo>
                    <a:lnTo>
                      <a:pt x="189" y="858"/>
                    </a:lnTo>
                    <a:lnTo>
                      <a:pt x="84" y="879"/>
                    </a:lnTo>
                    <a:lnTo>
                      <a:pt x="1" y="1046"/>
                    </a:lnTo>
                    <a:lnTo>
                      <a:pt x="21" y="1005"/>
                    </a:lnTo>
                    <a:lnTo>
                      <a:pt x="105" y="1109"/>
                    </a:lnTo>
                    <a:lnTo>
                      <a:pt x="42" y="1319"/>
                    </a:lnTo>
                    <a:lnTo>
                      <a:pt x="189" y="1507"/>
                    </a:lnTo>
                    <a:lnTo>
                      <a:pt x="314" y="1528"/>
                    </a:lnTo>
                    <a:lnTo>
                      <a:pt x="398" y="1570"/>
                    </a:lnTo>
                    <a:lnTo>
                      <a:pt x="440" y="1486"/>
                    </a:lnTo>
                    <a:lnTo>
                      <a:pt x="545" y="1528"/>
                    </a:lnTo>
                    <a:lnTo>
                      <a:pt x="503" y="1570"/>
                    </a:lnTo>
                    <a:lnTo>
                      <a:pt x="503" y="1674"/>
                    </a:lnTo>
                    <a:lnTo>
                      <a:pt x="545" y="1716"/>
                    </a:lnTo>
                    <a:lnTo>
                      <a:pt x="670" y="1716"/>
                    </a:lnTo>
                    <a:lnTo>
                      <a:pt x="733" y="1904"/>
                    </a:lnTo>
                    <a:lnTo>
                      <a:pt x="879" y="1988"/>
                    </a:lnTo>
                    <a:lnTo>
                      <a:pt x="963" y="2051"/>
                    </a:lnTo>
                    <a:lnTo>
                      <a:pt x="1047" y="2030"/>
                    </a:lnTo>
                    <a:lnTo>
                      <a:pt x="1235" y="1946"/>
                    </a:lnTo>
                    <a:lnTo>
                      <a:pt x="1235" y="1884"/>
                    </a:lnTo>
                    <a:lnTo>
                      <a:pt x="1381" y="1716"/>
                    </a:lnTo>
                    <a:lnTo>
                      <a:pt x="1486" y="1632"/>
                    </a:lnTo>
                    <a:lnTo>
                      <a:pt x="1612" y="1570"/>
                    </a:lnTo>
                    <a:lnTo>
                      <a:pt x="2114" y="1570"/>
                    </a:lnTo>
                    <a:lnTo>
                      <a:pt x="2197" y="1716"/>
                    </a:lnTo>
                    <a:lnTo>
                      <a:pt x="2239" y="1821"/>
                    </a:lnTo>
                    <a:lnTo>
                      <a:pt x="2407" y="2093"/>
                    </a:lnTo>
                    <a:lnTo>
                      <a:pt x="2386" y="2156"/>
                    </a:lnTo>
                    <a:lnTo>
                      <a:pt x="2490" y="2260"/>
                    </a:lnTo>
                    <a:lnTo>
                      <a:pt x="2490" y="2365"/>
                    </a:lnTo>
                    <a:lnTo>
                      <a:pt x="2407" y="2407"/>
                    </a:lnTo>
                    <a:lnTo>
                      <a:pt x="2407" y="2511"/>
                    </a:lnTo>
                    <a:lnTo>
                      <a:pt x="2449" y="2532"/>
                    </a:lnTo>
                    <a:lnTo>
                      <a:pt x="2449" y="2574"/>
                    </a:lnTo>
                    <a:lnTo>
                      <a:pt x="2595" y="2532"/>
                    </a:lnTo>
                    <a:lnTo>
                      <a:pt x="2637" y="2532"/>
                    </a:lnTo>
                    <a:lnTo>
                      <a:pt x="2867" y="2449"/>
                    </a:lnTo>
                    <a:lnTo>
                      <a:pt x="3014" y="2511"/>
                    </a:lnTo>
                    <a:lnTo>
                      <a:pt x="3055" y="2637"/>
                    </a:lnTo>
                    <a:lnTo>
                      <a:pt x="3181" y="2721"/>
                    </a:lnTo>
                    <a:lnTo>
                      <a:pt x="3160" y="2930"/>
                    </a:lnTo>
                    <a:lnTo>
                      <a:pt x="3139" y="3055"/>
                    </a:lnTo>
                    <a:lnTo>
                      <a:pt x="3286" y="3202"/>
                    </a:lnTo>
                    <a:lnTo>
                      <a:pt x="3369" y="3202"/>
                    </a:lnTo>
                    <a:lnTo>
                      <a:pt x="3537" y="3076"/>
                    </a:lnTo>
                    <a:lnTo>
                      <a:pt x="3578" y="3076"/>
                    </a:lnTo>
                    <a:lnTo>
                      <a:pt x="3683" y="3181"/>
                    </a:lnTo>
                    <a:lnTo>
                      <a:pt x="3704" y="3244"/>
                    </a:lnTo>
                    <a:lnTo>
                      <a:pt x="3704" y="3202"/>
                    </a:lnTo>
                    <a:lnTo>
                      <a:pt x="3809" y="3181"/>
                    </a:lnTo>
                    <a:lnTo>
                      <a:pt x="3976" y="2846"/>
                    </a:lnTo>
                    <a:lnTo>
                      <a:pt x="3976" y="2721"/>
                    </a:lnTo>
                    <a:lnTo>
                      <a:pt x="3955" y="2658"/>
                    </a:lnTo>
                    <a:lnTo>
                      <a:pt x="3850" y="2553"/>
                    </a:lnTo>
                    <a:lnTo>
                      <a:pt x="3850" y="2469"/>
                    </a:lnTo>
                    <a:lnTo>
                      <a:pt x="3913" y="2428"/>
                    </a:lnTo>
                    <a:lnTo>
                      <a:pt x="3997" y="2449"/>
                    </a:lnTo>
                    <a:lnTo>
                      <a:pt x="4018" y="2365"/>
                    </a:lnTo>
                    <a:lnTo>
                      <a:pt x="3955" y="2239"/>
                    </a:lnTo>
                    <a:lnTo>
                      <a:pt x="3871" y="2218"/>
                    </a:lnTo>
                    <a:lnTo>
                      <a:pt x="3871" y="2009"/>
                    </a:lnTo>
                    <a:lnTo>
                      <a:pt x="3892" y="1925"/>
                    </a:lnTo>
                    <a:lnTo>
                      <a:pt x="3871" y="1674"/>
                    </a:lnTo>
                    <a:lnTo>
                      <a:pt x="3809" y="1612"/>
                    </a:lnTo>
                    <a:lnTo>
                      <a:pt x="3809" y="1507"/>
                    </a:lnTo>
                    <a:lnTo>
                      <a:pt x="4060" y="1423"/>
                    </a:lnTo>
                    <a:lnTo>
                      <a:pt x="4081" y="1402"/>
                    </a:lnTo>
                    <a:lnTo>
                      <a:pt x="4081" y="1319"/>
                    </a:lnTo>
                    <a:lnTo>
                      <a:pt x="4018" y="1277"/>
                    </a:lnTo>
                    <a:lnTo>
                      <a:pt x="3871" y="1256"/>
                    </a:lnTo>
                    <a:lnTo>
                      <a:pt x="3871" y="1193"/>
                    </a:lnTo>
                    <a:lnTo>
                      <a:pt x="3850" y="1109"/>
                    </a:lnTo>
                    <a:lnTo>
                      <a:pt x="3850" y="1005"/>
                    </a:lnTo>
                    <a:lnTo>
                      <a:pt x="3767" y="1005"/>
                    </a:lnTo>
                    <a:lnTo>
                      <a:pt x="3704" y="1088"/>
                    </a:lnTo>
                    <a:lnTo>
                      <a:pt x="3599" y="1109"/>
                    </a:lnTo>
                    <a:lnTo>
                      <a:pt x="3599" y="1109"/>
                    </a:lnTo>
                    <a:lnTo>
                      <a:pt x="3662" y="963"/>
                    </a:lnTo>
                    <a:lnTo>
                      <a:pt x="3767" y="796"/>
                    </a:lnTo>
                    <a:lnTo>
                      <a:pt x="3767" y="754"/>
                    </a:lnTo>
                    <a:lnTo>
                      <a:pt x="3641" y="733"/>
                    </a:lnTo>
                    <a:lnTo>
                      <a:pt x="3578" y="670"/>
                    </a:lnTo>
                    <a:lnTo>
                      <a:pt x="3599" y="524"/>
                    </a:lnTo>
                    <a:lnTo>
                      <a:pt x="3558" y="377"/>
                    </a:lnTo>
                    <a:lnTo>
                      <a:pt x="3432" y="272"/>
                    </a:lnTo>
                    <a:lnTo>
                      <a:pt x="3390" y="231"/>
                    </a:lnTo>
                    <a:lnTo>
                      <a:pt x="3286" y="252"/>
                    </a:lnTo>
                    <a:lnTo>
                      <a:pt x="3265" y="314"/>
                    </a:lnTo>
                    <a:lnTo>
                      <a:pt x="3118" y="231"/>
                    </a:lnTo>
                    <a:lnTo>
                      <a:pt x="2972" y="231"/>
                    </a:lnTo>
                    <a:lnTo>
                      <a:pt x="2867" y="377"/>
                    </a:lnTo>
                    <a:lnTo>
                      <a:pt x="2804" y="419"/>
                    </a:lnTo>
                    <a:lnTo>
                      <a:pt x="2700" y="482"/>
                    </a:lnTo>
                    <a:lnTo>
                      <a:pt x="2532" y="482"/>
                    </a:lnTo>
                    <a:lnTo>
                      <a:pt x="2407" y="377"/>
                    </a:lnTo>
                    <a:lnTo>
                      <a:pt x="2323" y="356"/>
                    </a:lnTo>
                    <a:lnTo>
                      <a:pt x="2218" y="419"/>
                    </a:lnTo>
                    <a:lnTo>
                      <a:pt x="2135" y="377"/>
                    </a:lnTo>
                    <a:lnTo>
                      <a:pt x="2135" y="272"/>
                    </a:lnTo>
                    <a:lnTo>
                      <a:pt x="2009" y="272"/>
                    </a:lnTo>
                    <a:lnTo>
                      <a:pt x="1967" y="231"/>
                    </a:lnTo>
                    <a:lnTo>
                      <a:pt x="1863" y="210"/>
                    </a:lnTo>
                    <a:lnTo>
                      <a:pt x="1758" y="272"/>
                    </a:lnTo>
                    <a:lnTo>
                      <a:pt x="1570" y="210"/>
                    </a:lnTo>
                    <a:lnTo>
                      <a:pt x="1381" y="210"/>
                    </a:lnTo>
                    <a:lnTo>
                      <a:pt x="1277" y="126"/>
                    </a:lnTo>
                    <a:lnTo>
                      <a:pt x="1047" y="21"/>
                    </a:lnTo>
                    <a:lnTo>
                      <a:pt x="71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62" name="Google Shape;4662;p82"/>
            <p:cNvSpPr/>
            <p:nvPr/>
          </p:nvSpPr>
          <p:spPr>
            <a:xfrm>
              <a:off x="3657897" y="3077759"/>
              <a:ext cx="19195" cy="21903"/>
            </a:xfrm>
            <a:custGeom>
              <a:avLst/>
              <a:gdLst/>
              <a:ahLst/>
              <a:cxnLst/>
              <a:rect l="l" t="t" r="r" b="b"/>
              <a:pathLst>
                <a:path w="1612" h="1926" extrusionOk="0">
                  <a:moveTo>
                    <a:pt x="733" y="1"/>
                  </a:moveTo>
                  <a:lnTo>
                    <a:pt x="607" y="63"/>
                  </a:lnTo>
                  <a:lnTo>
                    <a:pt x="502" y="147"/>
                  </a:lnTo>
                  <a:lnTo>
                    <a:pt x="356" y="315"/>
                  </a:lnTo>
                  <a:lnTo>
                    <a:pt x="356" y="377"/>
                  </a:lnTo>
                  <a:lnTo>
                    <a:pt x="168" y="461"/>
                  </a:lnTo>
                  <a:lnTo>
                    <a:pt x="84" y="482"/>
                  </a:lnTo>
                  <a:lnTo>
                    <a:pt x="42" y="587"/>
                  </a:lnTo>
                  <a:lnTo>
                    <a:pt x="0" y="670"/>
                  </a:lnTo>
                  <a:lnTo>
                    <a:pt x="105" y="733"/>
                  </a:lnTo>
                  <a:lnTo>
                    <a:pt x="42" y="880"/>
                  </a:lnTo>
                  <a:lnTo>
                    <a:pt x="63" y="963"/>
                  </a:lnTo>
                  <a:lnTo>
                    <a:pt x="168" y="984"/>
                  </a:lnTo>
                  <a:lnTo>
                    <a:pt x="251" y="1172"/>
                  </a:lnTo>
                  <a:lnTo>
                    <a:pt x="251" y="1298"/>
                  </a:lnTo>
                  <a:lnTo>
                    <a:pt x="377" y="1424"/>
                  </a:lnTo>
                  <a:lnTo>
                    <a:pt x="482" y="1382"/>
                  </a:lnTo>
                  <a:lnTo>
                    <a:pt x="482" y="1403"/>
                  </a:lnTo>
                  <a:lnTo>
                    <a:pt x="419" y="1507"/>
                  </a:lnTo>
                  <a:lnTo>
                    <a:pt x="502" y="1591"/>
                  </a:lnTo>
                  <a:lnTo>
                    <a:pt x="586" y="1675"/>
                  </a:lnTo>
                  <a:lnTo>
                    <a:pt x="565" y="1737"/>
                  </a:lnTo>
                  <a:lnTo>
                    <a:pt x="691" y="1779"/>
                  </a:lnTo>
                  <a:lnTo>
                    <a:pt x="1005" y="1926"/>
                  </a:lnTo>
                  <a:lnTo>
                    <a:pt x="1046" y="1926"/>
                  </a:lnTo>
                  <a:lnTo>
                    <a:pt x="1088" y="1842"/>
                  </a:lnTo>
                  <a:lnTo>
                    <a:pt x="1151" y="1696"/>
                  </a:lnTo>
                  <a:lnTo>
                    <a:pt x="1298" y="1633"/>
                  </a:lnTo>
                  <a:lnTo>
                    <a:pt x="1402" y="1507"/>
                  </a:lnTo>
                  <a:lnTo>
                    <a:pt x="1402" y="1403"/>
                  </a:lnTo>
                  <a:lnTo>
                    <a:pt x="1444" y="1256"/>
                  </a:lnTo>
                  <a:lnTo>
                    <a:pt x="1528" y="1214"/>
                  </a:lnTo>
                  <a:lnTo>
                    <a:pt x="1528" y="1152"/>
                  </a:lnTo>
                  <a:lnTo>
                    <a:pt x="1549" y="1005"/>
                  </a:lnTo>
                  <a:lnTo>
                    <a:pt x="1570" y="1005"/>
                  </a:lnTo>
                  <a:lnTo>
                    <a:pt x="1570" y="963"/>
                  </a:lnTo>
                  <a:lnTo>
                    <a:pt x="1528" y="942"/>
                  </a:lnTo>
                  <a:lnTo>
                    <a:pt x="1528" y="838"/>
                  </a:lnTo>
                  <a:lnTo>
                    <a:pt x="1611" y="796"/>
                  </a:lnTo>
                  <a:lnTo>
                    <a:pt x="1611" y="691"/>
                  </a:lnTo>
                  <a:lnTo>
                    <a:pt x="1507" y="587"/>
                  </a:lnTo>
                  <a:lnTo>
                    <a:pt x="1528" y="524"/>
                  </a:lnTo>
                  <a:lnTo>
                    <a:pt x="1360" y="252"/>
                  </a:lnTo>
                  <a:lnTo>
                    <a:pt x="1318" y="147"/>
                  </a:lnTo>
                  <a:lnTo>
                    <a:pt x="123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82"/>
            <p:cNvSpPr/>
            <p:nvPr/>
          </p:nvSpPr>
          <p:spPr>
            <a:xfrm>
              <a:off x="3670352" y="3087756"/>
              <a:ext cx="27911" cy="28568"/>
            </a:xfrm>
            <a:custGeom>
              <a:avLst/>
              <a:gdLst/>
              <a:ahLst/>
              <a:cxnLst/>
              <a:rect l="l" t="t" r="r" b="b"/>
              <a:pathLst>
                <a:path w="2344" h="2512" extrusionOk="0">
                  <a:moveTo>
                    <a:pt x="942" y="1"/>
                  </a:moveTo>
                  <a:lnTo>
                    <a:pt x="712" y="84"/>
                  </a:lnTo>
                  <a:lnTo>
                    <a:pt x="670" y="84"/>
                  </a:lnTo>
                  <a:lnTo>
                    <a:pt x="524" y="126"/>
                  </a:lnTo>
                  <a:lnTo>
                    <a:pt x="503" y="126"/>
                  </a:lnTo>
                  <a:lnTo>
                    <a:pt x="482" y="273"/>
                  </a:lnTo>
                  <a:lnTo>
                    <a:pt x="482" y="335"/>
                  </a:lnTo>
                  <a:lnTo>
                    <a:pt x="398" y="377"/>
                  </a:lnTo>
                  <a:lnTo>
                    <a:pt x="356" y="524"/>
                  </a:lnTo>
                  <a:lnTo>
                    <a:pt x="356" y="628"/>
                  </a:lnTo>
                  <a:lnTo>
                    <a:pt x="252" y="754"/>
                  </a:lnTo>
                  <a:lnTo>
                    <a:pt x="105" y="817"/>
                  </a:lnTo>
                  <a:lnTo>
                    <a:pt x="42" y="963"/>
                  </a:lnTo>
                  <a:lnTo>
                    <a:pt x="0" y="1047"/>
                  </a:lnTo>
                  <a:lnTo>
                    <a:pt x="168" y="1047"/>
                  </a:lnTo>
                  <a:lnTo>
                    <a:pt x="252" y="1109"/>
                  </a:lnTo>
                  <a:lnTo>
                    <a:pt x="210" y="1172"/>
                  </a:lnTo>
                  <a:lnTo>
                    <a:pt x="293" y="1235"/>
                  </a:lnTo>
                  <a:lnTo>
                    <a:pt x="461" y="1444"/>
                  </a:lnTo>
                  <a:lnTo>
                    <a:pt x="524" y="1444"/>
                  </a:lnTo>
                  <a:lnTo>
                    <a:pt x="775" y="1591"/>
                  </a:lnTo>
                  <a:lnTo>
                    <a:pt x="796" y="1591"/>
                  </a:lnTo>
                  <a:lnTo>
                    <a:pt x="1130" y="1967"/>
                  </a:lnTo>
                  <a:lnTo>
                    <a:pt x="1256" y="1988"/>
                  </a:lnTo>
                  <a:lnTo>
                    <a:pt x="1716" y="2302"/>
                  </a:lnTo>
                  <a:lnTo>
                    <a:pt x="2260" y="2511"/>
                  </a:lnTo>
                  <a:lnTo>
                    <a:pt x="2260" y="2386"/>
                  </a:lnTo>
                  <a:lnTo>
                    <a:pt x="2197" y="2281"/>
                  </a:lnTo>
                  <a:lnTo>
                    <a:pt x="2260" y="2156"/>
                  </a:lnTo>
                  <a:lnTo>
                    <a:pt x="2239" y="2072"/>
                  </a:lnTo>
                  <a:lnTo>
                    <a:pt x="2260" y="1967"/>
                  </a:lnTo>
                  <a:lnTo>
                    <a:pt x="2302" y="1884"/>
                  </a:lnTo>
                  <a:lnTo>
                    <a:pt x="2260" y="1800"/>
                  </a:lnTo>
                  <a:lnTo>
                    <a:pt x="2344" y="1758"/>
                  </a:lnTo>
                  <a:lnTo>
                    <a:pt x="2302" y="1653"/>
                  </a:lnTo>
                  <a:lnTo>
                    <a:pt x="2239" y="1633"/>
                  </a:lnTo>
                  <a:lnTo>
                    <a:pt x="2156" y="1570"/>
                  </a:lnTo>
                  <a:lnTo>
                    <a:pt x="2093" y="1465"/>
                  </a:lnTo>
                  <a:lnTo>
                    <a:pt x="2030" y="1444"/>
                  </a:lnTo>
                  <a:lnTo>
                    <a:pt x="1967" y="1444"/>
                  </a:lnTo>
                  <a:lnTo>
                    <a:pt x="1884" y="1361"/>
                  </a:lnTo>
                  <a:lnTo>
                    <a:pt x="1779" y="1361"/>
                  </a:lnTo>
                  <a:lnTo>
                    <a:pt x="1758" y="1381"/>
                  </a:lnTo>
                  <a:lnTo>
                    <a:pt x="1653" y="1361"/>
                  </a:lnTo>
                  <a:lnTo>
                    <a:pt x="1633" y="1256"/>
                  </a:lnTo>
                  <a:lnTo>
                    <a:pt x="1716" y="1151"/>
                  </a:lnTo>
                  <a:lnTo>
                    <a:pt x="1821" y="942"/>
                  </a:lnTo>
                  <a:lnTo>
                    <a:pt x="1758" y="837"/>
                  </a:lnTo>
                  <a:lnTo>
                    <a:pt x="1779" y="796"/>
                  </a:lnTo>
                  <a:lnTo>
                    <a:pt x="1758" y="733"/>
                  </a:lnTo>
                  <a:lnTo>
                    <a:pt x="1653" y="628"/>
                  </a:lnTo>
                  <a:lnTo>
                    <a:pt x="1612" y="628"/>
                  </a:lnTo>
                  <a:lnTo>
                    <a:pt x="1444" y="754"/>
                  </a:lnTo>
                  <a:lnTo>
                    <a:pt x="1361" y="754"/>
                  </a:lnTo>
                  <a:lnTo>
                    <a:pt x="1214" y="607"/>
                  </a:lnTo>
                  <a:lnTo>
                    <a:pt x="1235" y="482"/>
                  </a:lnTo>
                  <a:lnTo>
                    <a:pt x="1256" y="273"/>
                  </a:lnTo>
                  <a:lnTo>
                    <a:pt x="1130" y="189"/>
                  </a:lnTo>
                  <a:lnTo>
                    <a:pt x="1089" y="63"/>
                  </a:lnTo>
                  <a:lnTo>
                    <a:pt x="94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82"/>
            <p:cNvSpPr/>
            <p:nvPr/>
          </p:nvSpPr>
          <p:spPr>
            <a:xfrm>
              <a:off x="3689785" y="3073722"/>
              <a:ext cx="42617" cy="42840"/>
            </a:xfrm>
            <a:custGeom>
              <a:avLst/>
              <a:gdLst/>
              <a:ahLst/>
              <a:cxnLst/>
              <a:rect l="l" t="t" r="r" b="b"/>
              <a:pathLst>
                <a:path w="3579" h="3767" extrusionOk="0">
                  <a:moveTo>
                    <a:pt x="1905" y="0"/>
                  </a:moveTo>
                  <a:lnTo>
                    <a:pt x="1821" y="63"/>
                  </a:lnTo>
                  <a:lnTo>
                    <a:pt x="1716" y="209"/>
                  </a:lnTo>
                  <a:lnTo>
                    <a:pt x="1549" y="167"/>
                  </a:lnTo>
                  <a:lnTo>
                    <a:pt x="1507" y="105"/>
                  </a:lnTo>
                  <a:lnTo>
                    <a:pt x="1549" y="63"/>
                  </a:lnTo>
                  <a:lnTo>
                    <a:pt x="1381" y="42"/>
                  </a:lnTo>
                  <a:lnTo>
                    <a:pt x="1193" y="84"/>
                  </a:lnTo>
                  <a:lnTo>
                    <a:pt x="1193" y="146"/>
                  </a:lnTo>
                  <a:lnTo>
                    <a:pt x="1151" y="167"/>
                  </a:lnTo>
                  <a:lnTo>
                    <a:pt x="921" y="167"/>
                  </a:lnTo>
                  <a:lnTo>
                    <a:pt x="775" y="84"/>
                  </a:lnTo>
                  <a:lnTo>
                    <a:pt x="712" y="84"/>
                  </a:lnTo>
                  <a:lnTo>
                    <a:pt x="503" y="209"/>
                  </a:lnTo>
                  <a:lnTo>
                    <a:pt x="252" y="293"/>
                  </a:lnTo>
                  <a:lnTo>
                    <a:pt x="252" y="398"/>
                  </a:lnTo>
                  <a:lnTo>
                    <a:pt x="314" y="460"/>
                  </a:lnTo>
                  <a:lnTo>
                    <a:pt x="335" y="711"/>
                  </a:lnTo>
                  <a:lnTo>
                    <a:pt x="314" y="795"/>
                  </a:lnTo>
                  <a:lnTo>
                    <a:pt x="314" y="1004"/>
                  </a:lnTo>
                  <a:lnTo>
                    <a:pt x="398" y="1025"/>
                  </a:lnTo>
                  <a:lnTo>
                    <a:pt x="461" y="1151"/>
                  </a:lnTo>
                  <a:lnTo>
                    <a:pt x="440" y="1235"/>
                  </a:lnTo>
                  <a:lnTo>
                    <a:pt x="356" y="1214"/>
                  </a:lnTo>
                  <a:lnTo>
                    <a:pt x="293" y="1255"/>
                  </a:lnTo>
                  <a:lnTo>
                    <a:pt x="293" y="1339"/>
                  </a:lnTo>
                  <a:lnTo>
                    <a:pt x="398" y="1444"/>
                  </a:lnTo>
                  <a:lnTo>
                    <a:pt x="419" y="1507"/>
                  </a:lnTo>
                  <a:lnTo>
                    <a:pt x="419" y="1632"/>
                  </a:lnTo>
                  <a:lnTo>
                    <a:pt x="252" y="1967"/>
                  </a:lnTo>
                  <a:lnTo>
                    <a:pt x="147" y="1988"/>
                  </a:lnTo>
                  <a:lnTo>
                    <a:pt x="147" y="2030"/>
                  </a:lnTo>
                  <a:lnTo>
                    <a:pt x="126" y="2071"/>
                  </a:lnTo>
                  <a:lnTo>
                    <a:pt x="189" y="2176"/>
                  </a:lnTo>
                  <a:lnTo>
                    <a:pt x="84" y="2385"/>
                  </a:lnTo>
                  <a:lnTo>
                    <a:pt x="1" y="2490"/>
                  </a:lnTo>
                  <a:lnTo>
                    <a:pt x="21" y="2595"/>
                  </a:lnTo>
                  <a:lnTo>
                    <a:pt x="126" y="2615"/>
                  </a:lnTo>
                  <a:lnTo>
                    <a:pt x="147" y="2595"/>
                  </a:lnTo>
                  <a:lnTo>
                    <a:pt x="252" y="2595"/>
                  </a:lnTo>
                  <a:lnTo>
                    <a:pt x="335" y="2678"/>
                  </a:lnTo>
                  <a:lnTo>
                    <a:pt x="398" y="2678"/>
                  </a:lnTo>
                  <a:lnTo>
                    <a:pt x="461" y="2699"/>
                  </a:lnTo>
                  <a:lnTo>
                    <a:pt x="524" y="2804"/>
                  </a:lnTo>
                  <a:lnTo>
                    <a:pt x="607" y="2867"/>
                  </a:lnTo>
                  <a:lnTo>
                    <a:pt x="670" y="2887"/>
                  </a:lnTo>
                  <a:lnTo>
                    <a:pt x="712" y="2992"/>
                  </a:lnTo>
                  <a:lnTo>
                    <a:pt x="628" y="3034"/>
                  </a:lnTo>
                  <a:lnTo>
                    <a:pt x="670" y="3118"/>
                  </a:lnTo>
                  <a:lnTo>
                    <a:pt x="628" y="3201"/>
                  </a:lnTo>
                  <a:lnTo>
                    <a:pt x="607" y="3306"/>
                  </a:lnTo>
                  <a:lnTo>
                    <a:pt x="628" y="3390"/>
                  </a:lnTo>
                  <a:lnTo>
                    <a:pt x="565" y="3515"/>
                  </a:lnTo>
                  <a:lnTo>
                    <a:pt x="628" y="3620"/>
                  </a:lnTo>
                  <a:lnTo>
                    <a:pt x="628" y="3745"/>
                  </a:lnTo>
                  <a:lnTo>
                    <a:pt x="712" y="3766"/>
                  </a:lnTo>
                  <a:lnTo>
                    <a:pt x="879" y="3599"/>
                  </a:lnTo>
                  <a:lnTo>
                    <a:pt x="1026" y="3599"/>
                  </a:lnTo>
                  <a:lnTo>
                    <a:pt x="1068" y="3536"/>
                  </a:lnTo>
                  <a:lnTo>
                    <a:pt x="1465" y="3390"/>
                  </a:lnTo>
                  <a:lnTo>
                    <a:pt x="1465" y="3327"/>
                  </a:lnTo>
                  <a:lnTo>
                    <a:pt x="1674" y="3306"/>
                  </a:lnTo>
                  <a:lnTo>
                    <a:pt x="2449" y="3306"/>
                  </a:lnTo>
                  <a:lnTo>
                    <a:pt x="2742" y="3201"/>
                  </a:lnTo>
                  <a:lnTo>
                    <a:pt x="3014" y="3327"/>
                  </a:lnTo>
                  <a:lnTo>
                    <a:pt x="3034" y="3201"/>
                  </a:lnTo>
                  <a:lnTo>
                    <a:pt x="3139" y="3180"/>
                  </a:lnTo>
                  <a:lnTo>
                    <a:pt x="3223" y="3306"/>
                  </a:lnTo>
                  <a:lnTo>
                    <a:pt x="3244" y="3285"/>
                  </a:lnTo>
                  <a:lnTo>
                    <a:pt x="3348" y="3285"/>
                  </a:lnTo>
                  <a:lnTo>
                    <a:pt x="3453" y="3243"/>
                  </a:lnTo>
                  <a:lnTo>
                    <a:pt x="3453" y="3097"/>
                  </a:lnTo>
                  <a:lnTo>
                    <a:pt x="3390" y="2992"/>
                  </a:lnTo>
                  <a:lnTo>
                    <a:pt x="3265" y="2971"/>
                  </a:lnTo>
                  <a:lnTo>
                    <a:pt x="3244" y="2804"/>
                  </a:lnTo>
                  <a:lnTo>
                    <a:pt x="3160" y="2595"/>
                  </a:lnTo>
                  <a:lnTo>
                    <a:pt x="3076" y="2511"/>
                  </a:lnTo>
                  <a:lnTo>
                    <a:pt x="3118" y="2469"/>
                  </a:lnTo>
                  <a:lnTo>
                    <a:pt x="3139" y="2448"/>
                  </a:lnTo>
                  <a:lnTo>
                    <a:pt x="3139" y="2176"/>
                  </a:lnTo>
                  <a:lnTo>
                    <a:pt x="3181" y="2092"/>
                  </a:lnTo>
                  <a:lnTo>
                    <a:pt x="3223" y="1967"/>
                  </a:lnTo>
                  <a:lnTo>
                    <a:pt x="3244" y="1883"/>
                  </a:lnTo>
                  <a:lnTo>
                    <a:pt x="3244" y="1758"/>
                  </a:lnTo>
                  <a:lnTo>
                    <a:pt x="3432" y="1507"/>
                  </a:lnTo>
                  <a:lnTo>
                    <a:pt x="3537" y="1423"/>
                  </a:lnTo>
                  <a:lnTo>
                    <a:pt x="3537" y="1318"/>
                  </a:lnTo>
                  <a:lnTo>
                    <a:pt x="3578" y="1193"/>
                  </a:lnTo>
                  <a:lnTo>
                    <a:pt x="3537" y="1025"/>
                  </a:lnTo>
                  <a:lnTo>
                    <a:pt x="3453" y="942"/>
                  </a:lnTo>
                  <a:lnTo>
                    <a:pt x="3453" y="879"/>
                  </a:lnTo>
                  <a:lnTo>
                    <a:pt x="3390" y="732"/>
                  </a:lnTo>
                  <a:lnTo>
                    <a:pt x="3453" y="565"/>
                  </a:lnTo>
                  <a:lnTo>
                    <a:pt x="3453" y="502"/>
                  </a:lnTo>
                  <a:lnTo>
                    <a:pt x="3327" y="502"/>
                  </a:lnTo>
                  <a:lnTo>
                    <a:pt x="3244" y="418"/>
                  </a:lnTo>
                  <a:lnTo>
                    <a:pt x="3160" y="418"/>
                  </a:lnTo>
                  <a:lnTo>
                    <a:pt x="3055" y="502"/>
                  </a:lnTo>
                  <a:lnTo>
                    <a:pt x="2930" y="523"/>
                  </a:lnTo>
                  <a:lnTo>
                    <a:pt x="2742" y="460"/>
                  </a:lnTo>
                  <a:lnTo>
                    <a:pt x="2658" y="356"/>
                  </a:lnTo>
                  <a:lnTo>
                    <a:pt x="2553" y="293"/>
                  </a:lnTo>
                  <a:lnTo>
                    <a:pt x="2449" y="293"/>
                  </a:lnTo>
                  <a:lnTo>
                    <a:pt x="2407" y="251"/>
                  </a:lnTo>
                  <a:lnTo>
                    <a:pt x="2302" y="251"/>
                  </a:lnTo>
                  <a:lnTo>
                    <a:pt x="2093" y="146"/>
                  </a:lnTo>
                  <a:lnTo>
                    <a:pt x="192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82"/>
            <p:cNvSpPr/>
            <p:nvPr/>
          </p:nvSpPr>
          <p:spPr>
            <a:xfrm>
              <a:off x="3726412" y="3070151"/>
              <a:ext cx="29161" cy="43557"/>
            </a:xfrm>
            <a:custGeom>
              <a:avLst/>
              <a:gdLst/>
              <a:ahLst/>
              <a:cxnLst/>
              <a:rect l="l" t="t" r="r" b="b"/>
              <a:pathLst>
                <a:path w="2449" h="3830" extrusionOk="0">
                  <a:moveTo>
                    <a:pt x="1674" y="0"/>
                  </a:moveTo>
                  <a:lnTo>
                    <a:pt x="1549" y="63"/>
                  </a:lnTo>
                  <a:lnTo>
                    <a:pt x="1402" y="63"/>
                  </a:lnTo>
                  <a:lnTo>
                    <a:pt x="1193" y="105"/>
                  </a:lnTo>
                  <a:lnTo>
                    <a:pt x="419" y="105"/>
                  </a:lnTo>
                  <a:lnTo>
                    <a:pt x="210" y="147"/>
                  </a:lnTo>
                  <a:lnTo>
                    <a:pt x="189" y="272"/>
                  </a:lnTo>
                  <a:lnTo>
                    <a:pt x="251" y="460"/>
                  </a:lnTo>
                  <a:lnTo>
                    <a:pt x="293" y="502"/>
                  </a:lnTo>
                  <a:lnTo>
                    <a:pt x="377" y="670"/>
                  </a:lnTo>
                  <a:lnTo>
                    <a:pt x="377" y="816"/>
                  </a:lnTo>
                  <a:lnTo>
                    <a:pt x="377" y="879"/>
                  </a:lnTo>
                  <a:lnTo>
                    <a:pt x="314" y="1046"/>
                  </a:lnTo>
                  <a:lnTo>
                    <a:pt x="377" y="1193"/>
                  </a:lnTo>
                  <a:lnTo>
                    <a:pt x="377" y="1256"/>
                  </a:lnTo>
                  <a:lnTo>
                    <a:pt x="461" y="1339"/>
                  </a:lnTo>
                  <a:lnTo>
                    <a:pt x="502" y="1507"/>
                  </a:lnTo>
                  <a:lnTo>
                    <a:pt x="461" y="1632"/>
                  </a:lnTo>
                  <a:lnTo>
                    <a:pt x="461" y="1737"/>
                  </a:lnTo>
                  <a:lnTo>
                    <a:pt x="356" y="1821"/>
                  </a:lnTo>
                  <a:lnTo>
                    <a:pt x="168" y="2072"/>
                  </a:lnTo>
                  <a:lnTo>
                    <a:pt x="168" y="2197"/>
                  </a:lnTo>
                  <a:lnTo>
                    <a:pt x="147" y="2281"/>
                  </a:lnTo>
                  <a:lnTo>
                    <a:pt x="105" y="2406"/>
                  </a:lnTo>
                  <a:lnTo>
                    <a:pt x="63" y="2490"/>
                  </a:lnTo>
                  <a:lnTo>
                    <a:pt x="63" y="2762"/>
                  </a:lnTo>
                  <a:lnTo>
                    <a:pt x="42" y="2783"/>
                  </a:lnTo>
                  <a:lnTo>
                    <a:pt x="0" y="2825"/>
                  </a:lnTo>
                  <a:lnTo>
                    <a:pt x="84" y="2909"/>
                  </a:lnTo>
                  <a:lnTo>
                    <a:pt x="168" y="3118"/>
                  </a:lnTo>
                  <a:lnTo>
                    <a:pt x="189" y="3285"/>
                  </a:lnTo>
                  <a:lnTo>
                    <a:pt x="314" y="3306"/>
                  </a:lnTo>
                  <a:lnTo>
                    <a:pt x="377" y="3411"/>
                  </a:lnTo>
                  <a:lnTo>
                    <a:pt x="377" y="3557"/>
                  </a:lnTo>
                  <a:lnTo>
                    <a:pt x="272" y="3599"/>
                  </a:lnTo>
                  <a:lnTo>
                    <a:pt x="168" y="3599"/>
                  </a:lnTo>
                  <a:lnTo>
                    <a:pt x="147" y="3620"/>
                  </a:lnTo>
                  <a:lnTo>
                    <a:pt x="168" y="3662"/>
                  </a:lnTo>
                  <a:lnTo>
                    <a:pt x="482" y="3725"/>
                  </a:lnTo>
                  <a:lnTo>
                    <a:pt x="712" y="3829"/>
                  </a:lnTo>
                  <a:lnTo>
                    <a:pt x="1214" y="3599"/>
                  </a:lnTo>
                  <a:lnTo>
                    <a:pt x="1549" y="3557"/>
                  </a:lnTo>
                  <a:lnTo>
                    <a:pt x="1863" y="3306"/>
                  </a:lnTo>
                  <a:lnTo>
                    <a:pt x="2135" y="3181"/>
                  </a:lnTo>
                  <a:lnTo>
                    <a:pt x="2448" y="3118"/>
                  </a:lnTo>
                  <a:lnTo>
                    <a:pt x="2386" y="3034"/>
                  </a:lnTo>
                  <a:lnTo>
                    <a:pt x="2302" y="2971"/>
                  </a:lnTo>
                  <a:lnTo>
                    <a:pt x="2260" y="2929"/>
                  </a:lnTo>
                  <a:lnTo>
                    <a:pt x="2197" y="2804"/>
                  </a:lnTo>
                  <a:lnTo>
                    <a:pt x="2176" y="2657"/>
                  </a:lnTo>
                  <a:lnTo>
                    <a:pt x="2197" y="2490"/>
                  </a:lnTo>
                  <a:lnTo>
                    <a:pt x="2197" y="2448"/>
                  </a:lnTo>
                  <a:lnTo>
                    <a:pt x="2260" y="2302"/>
                  </a:lnTo>
                  <a:lnTo>
                    <a:pt x="2260" y="1967"/>
                  </a:lnTo>
                  <a:lnTo>
                    <a:pt x="2197" y="1883"/>
                  </a:lnTo>
                  <a:lnTo>
                    <a:pt x="2239" y="1674"/>
                  </a:lnTo>
                  <a:lnTo>
                    <a:pt x="2176" y="1611"/>
                  </a:lnTo>
                  <a:lnTo>
                    <a:pt x="2239" y="1528"/>
                  </a:lnTo>
                  <a:lnTo>
                    <a:pt x="2197" y="1423"/>
                  </a:lnTo>
                  <a:lnTo>
                    <a:pt x="2155" y="1360"/>
                  </a:lnTo>
                  <a:lnTo>
                    <a:pt x="2176" y="1297"/>
                  </a:lnTo>
                  <a:lnTo>
                    <a:pt x="2197" y="1214"/>
                  </a:lnTo>
                  <a:lnTo>
                    <a:pt x="2197" y="1004"/>
                  </a:lnTo>
                  <a:lnTo>
                    <a:pt x="2155" y="1004"/>
                  </a:lnTo>
                  <a:lnTo>
                    <a:pt x="2093" y="942"/>
                  </a:lnTo>
                  <a:lnTo>
                    <a:pt x="2093" y="732"/>
                  </a:lnTo>
                  <a:lnTo>
                    <a:pt x="2135" y="586"/>
                  </a:lnTo>
                  <a:lnTo>
                    <a:pt x="1988" y="502"/>
                  </a:lnTo>
                  <a:lnTo>
                    <a:pt x="1946" y="419"/>
                  </a:lnTo>
                  <a:lnTo>
                    <a:pt x="1821" y="293"/>
                  </a:lnTo>
                  <a:lnTo>
                    <a:pt x="1821" y="209"/>
                  </a:lnTo>
                  <a:lnTo>
                    <a:pt x="1758" y="168"/>
                  </a:lnTo>
                  <a:lnTo>
                    <a:pt x="1716"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82"/>
            <p:cNvSpPr/>
            <p:nvPr/>
          </p:nvSpPr>
          <p:spPr>
            <a:xfrm>
              <a:off x="3746846" y="3070151"/>
              <a:ext cx="13956" cy="35459"/>
            </a:xfrm>
            <a:custGeom>
              <a:avLst/>
              <a:gdLst/>
              <a:ahLst/>
              <a:cxnLst/>
              <a:rect l="l" t="t" r="r" b="b"/>
              <a:pathLst>
                <a:path w="1172" h="3118" extrusionOk="0">
                  <a:moveTo>
                    <a:pt x="0" y="0"/>
                  </a:moveTo>
                  <a:lnTo>
                    <a:pt x="42" y="168"/>
                  </a:lnTo>
                  <a:lnTo>
                    <a:pt x="105" y="209"/>
                  </a:lnTo>
                  <a:lnTo>
                    <a:pt x="105" y="293"/>
                  </a:lnTo>
                  <a:lnTo>
                    <a:pt x="230" y="419"/>
                  </a:lnTo>
                  <a:lnTo>
                    <a:pt x="272" y="502"/>
                  </a:lnTo>
                  <a:lnTo>
                    <a:pt x="419" y="586"/>
                  </a:lnTo>
                  <a:lnTo>
                    <a:pt x="377" y="732"/>
                  </a:lnTo>
                  <a:lnTo>
                    <a:pt x="377" y="942"/>
                  </a:lnTo>
                  <a:lnTo>
                    <a:pt x="439" y="1004"/>
                  </a:lnTo>
                  <a:lnTo>
                    <a:pt x="481" y="1004"/>
                  </a:lnTo>
                  <a:lnTo>
                    <a:pt x="481" y="1214"/>
                  </a:lnTo>
                  <a:lnTo>
                    <a:pt x="460" y="1297"/>
                  </a:lnTo>
                  <a:lnTo>
                    <a:pt x="439" y="1360"/>
                  </a:lnTo>
                  <a:lnTo>
                    <a:pt x="481" y="1423"/>
                  </a:lnTo>
                  <a:lnTo>
                    <a:pt x="523" y="1528"/>
                  </a:lnTo>
                  <a:lnTo>
                    <a:pt x="460" y="1611"/>
                  </a:lnTo>
                  <a:lnTo>
                    <a:pt x="523" y="1674"/>
                  </a:lnTo>
                  <a:lnTo>
                    <a:pt x="481" y="1883"/>
                  </a:lnTo>
                  <a:lnTo>
                    <a:pt x="544" y="1967"/>
                  </a:lnTo>
                  <a:lnTo>
                    <a:pt x="544" y="2302"/>
                  </a:lnTo>
                  <a:lnTo>
                    <a:pt x="481" y="2448"/>
                  </a:lnTo>
                  <a:lnTo>
                    <a:pt x="481" y="2490"/>
                  </a:lnTo>
                  <a:lnTo>
                    <a:pt x="460" y="2657"/>
                  </a:lnTo>
                  <a:lnTo>
                    <a:pt x="481" y="2804"/>
                  </a:lnTo>
                  <a:lnTo>
                    <a:pt x="544" y="2929"/>
                  </a:lnTo>
                  <a:lnTo>
                    <a:pt x="586" y="2971"/>
                  </a:lnTo>
                  <a:lnTo>
                    <a:pt x="670" y="3034"/>
                  </a:lnTo>
                  <a:lnTo>
                    <a:pt x="732" y="3118"/>
                  </a:lnTo>
                  <a:lnTo>
                    <a:pt x="774" y="3118"/>
                  </a:lnTo>
                  <a:lnTo>
                    <a:pt x="1088" y="2929"/>
                  </a:lnTo>
                  <a:lnTo>
                    <a:pt x="1151" y="2929"/>
                  </a:lnTo>
                  <a:lnTo>
                    <a:pt x="1172" y="2825"/>
                  </a:lnTo>
                  <a:lnTo>
                    <a:pt x="1088" y="2699"/>
                  </a:lnTo>
                  <a:lnTo>
                    <a:pt x="1088" y="2553"/>
                  </a:lnTo>
                  <a:lnTo>
                    <a:pt x="1046" y="2385"/>
                  </a:lnTo>
                  <a:lnTo>
                    <a:pt x="1067" y="1716"/>
                  </a:lnTo>
                  <a:lnTo>
                    <a:pt x="1067" y="1611"/>
                  </a:lnTo>
                  <a:lnTo>
                    <a:pt x="1109" y="1528"/>
                  </a:lnTo>
                  <a:lnTo>
                    <a:pt x="1109" y="1402"/>
                  </a:lnTo>
                  <a:lnTo>
                    <a:pt x="1088" y="1297"/>
                  </a:lnTo>
                  <a:lnTo>
                    <a:pt x="1088" y="1130"/>
                  </a:lnTo>
                  <a:lnTo>
                    <a:pt x="1046" y="900"/>
                  </a:lnTo>
                  <a:lnTo>
                    <a:pt x="900" y="586"/>
                  </a:lnTo>
                  <a:lnTo>
                    <a:pt x="858" y="565"/>
                  </a:lnTo>
                  <a:lnTo>
                    <a:pt x="774" y="481"/>
                  </a:lnTo>
                  <a:lnTo>
                    <a:pt x="649" y="398"/>
                  </a:lnTo>
                  <a:lnTo>
                    <a:pt x="628" y="209"/>
                  </a:lnTo>
                  <a:lnTo>
                    <a:pt x="649" y="168"/>
                  </a:lnTo>
                  <a:lnTo>
                    <a:pt x="42"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82"/>
            <p:cNvSpPr/>
            <p:nvPr/>
          </p:nvSpPr>
          <p:spPr>
            <a:xfrm>
              <a:off x="3754312" y="3061110"/>
              <a:ext cx="21445" cy="42840"/>
            </a:xfrm>
            <a:custGeom>
              <a:avLst/>
              <a:gdLst/>
              <a:ahLst/>
              <a:cxnLst/>
              <a:rect l="l" t="t" r="r" b="b"/>
              <a:pathLst>
                <a:path w="1801" h="3767" extrusionOk="0">
                  <a:moveTo>
                    <a:pt x="1047" y="0"/>
                  </a:moveTo>
                  <a:lnTo>
                    <a:pt x="984" y="105"/>
                  </a:lnTo>
                  <a:lnTo>
                    <a:pt x="1005" y="147"/>
                  </a:lnTo>
                  <a:lnTo>
                    <a:pt x="900" y="209"/>
                  </a:lnTo>
                  <a:lnTo>
                    <a:pt x="838" y="209"/>
                  </a:lnTo>
                  <a:lnTo>
                    <a:pt x="838" y="272"/>
                  </a:lnTo>
                  <a:lnTo>
                    <a:pt x="691" y="439"/>
                  </a:lnTo>
                  <a:lnTo>
                    <a:pt x="628" y="439"/>
                  </a:lnTo>
                  <a:lnTo>
                    <a:pt x="440" y="544"/>
                  </a:lnTo>
                  <a:lnTo>
                    <a:pt x="356" y="523"/>
                  </a:lnTo>
                  <a:lnTo>
                    <a:pt x="252" y="565"/>
                  </a:lnTo>
                  <a:lnTo>
                    <a:pt x="252" y="670"/>
                  </a:lnTo>
                  <a:lnTo>
                    <a:pt x="168" y="753"/>
                  </a:lnTo>
                  <a:lnTo>
                    <a:pt x="168" y="858"/>
                  </a:lnTo>
                  <a:lnTo>
                    <a:pt x="43" y="900"/>
                  </a:lnTo>
                  <a:lnTo>
                    <a:pt x="22" y="963"/>
                  </a:lnTo>
                  <a:lnTo>
                    <a:pt x="1" y="1004"/>
                  </a:lnTo>
                  <a:lnTo>
                    <a:pt x="22" y="1193"/>
                  </a:lnTo>
                  <a:lnTo>
                    <a:pt x="147" y="1276"/>
                  </a:lnTo>
                  <a:lnTo>
                    <a:pt x="231" y="1360"/>
                  </a:lnTo>
                  <a:lnTo>
                    <a:pt x="273" y="1381"/>
                  </a:lnTo>
                  <a:lnTo>
                    <a:pt x="419" y="1695"/>
                  </a:lnTo>
                  <a:lnTo>
                    <a:pt x="461" y="1925"/>
                  </a:lnTo>
                  <a:lnTo>
                    <a:pt x="461" y="2092"/>
                  </a:lnTo>
                  <a:lnTo>
                    <a:pt x="482" y="2197"/>
                  </a:lnTo>
                  <a:lnTo>
                    <a:pt x="482" y="2323"/>
                  </a:lnTo>
                  <a:lnTo>
                    <a:pt x="440" y="2406"/>
                  </a:lnTo>
                  <a:lnTo>
                    <a:pt x="440" y="2511"/>
                  </a:lnTo>
                  <a:lnTo>
                    <a:pt x="419" y="3180"/>
                  </a:lnTo>
                  <a:lnTo>
                    <a:pt x="461" y="3348"/>
                  </a:lnTo>
                  <a:lnTo>
                    <a:pt x="461" y="3494"/>
                  </a:lnTo>
                  <a:lnTo>
                    <a:pt x="545" y="3620"/>
                  </a:lnTo>
                  <a:lnTo>
                    <a:pt x="524" y="3724"/>
                  </a:lnTo>
                  <a:lnTo>
                    <a:pt x="733" y="3766"/>
                  </a:lnTo>
                  <a:lnTo>
                    <a:pt x="1110" y="3620"/>
                  </a:lnTo>
                  <a:lnTo>
                    <a:pt x="1152" y="3620"/>
                  </a:lnTo>
                  <a:lnTo>
                    <a:pt x="1110" y="3515"/>
                  </a:lnTo>
                  <a:lnTo>
                    <a:pt x="1152" y="3243"/>
                  </a:lnTo>
                  <a:lnTo>
                    <a:pt x="1110" y="3139"/>
                  </a:lnTo>
                  <a:lnTo>
                    <a:pt x="1152" y="3055"/>
                  </a:lnTo>
                  <a:lnTo>
                    <a:pt x="1110" y="2825"/>
                  </a:lnTo>
                  <a:lnTo>
                    <a:pt x="1110" y="2720"/>
                  </a:lnTo>
                  <a:lnTo>
                    <a:pt x="1110" y="2657"/>
                  </a:lnTo>
                  <a:lnTo>
                    <a:pt x="1089" y="2616"/>
                  </a:lnTo>
                  <a:lnTo>
                    <a:pt x="1110" y="2553"/>
                  </a:lnTo>
                  <a:lnTo>
                    <a:pt x="1089" y="2469"/>
                  </a:lnTo>
                  <a:lnTo>
                    <a:pt x="1089" y="2427"/>
                  </a:lnTo>
                  <a:lnTo>
                    <a:pt x="1089" y="2302"/>
                  </a:lnTo>
                  <a:lnTo>
                    <a:pt x="1110" y="2218"/>
                  </a:lnTo>
                  <a:lnTo>
                    <a:pt x="1110" y="2113"/>
                  </a:lnTo>
                  <a:lnTo>
                    <a:pt x="1152" y="2051"/>
                  </a:lnTo>
                  <a:lnTo>
                    <a:pt x="1256" y="2009"/>
                  </a:lnTo>
                  <a:lnTo>
                    <a:pt x="1298" y="2009"/>
                  </a:lnTo>
                  <a:lnTo>
                    <a:pt x="1361" y="1946"/>
                  </a:lnTo>
                  <a:lnTo>
                    <a:pt x="1403" y="1841"/>
                  </a:lnTo>
                  <a:lnTo>
                    <a:pt x="1486" y="1716"/>
                  </a:lnTo>
                  <a:lnTo>
                    <a:pt x="1528" y="1611"/>
                  </a:lnTo>
                  <a:lnTo>
                    <a:pt x="1612" y="1569"/>
                  </a:lnTo>
                  <a:lnTo>
                    <a:pt x="1696" y="1569"/>
                  </a:lnTo>
                  <a:lnTo>
                    <a:pt x="1716" y="1507"/>
                  </a:lnTo>
                  <a:lnTo>
                    <a:pt x="1591" y="1381"/>
                  </a:lnTo>
                  <a:lnTo>
                    <a:pt x="1591" y="1318"/>
                  </a:lnTo>
                  <a:lnTo>
                    <a:pt x="1633" y="1255"/>
                  </a:lnTo>
                  <a:lnTo>
                    <a:pt x="1779" y="1255"/>
                  </a:lnTo>
                  <a:lnTo>
                    <a:pt x="1800" y="1172"/>
                  </a:lnTo>
                  <a:lnTo>
                    <a:pt x="1737" y="963"/>
                  </a:lnTo>
                  <a:lnTo>
                    <a:pt x="1716" y="837"/>
                  </a:lnTo>
                  <a:lnTo>
                    <a:pt x="1570" y="691"/>
                  </a:lnTo>
                  <a:lnTo>
                    <a:pt x="1528" y="628"/>
                  </a:lnTo>
                  <a:lnTo>
                    <a:pt x="1570" y="481"/>
                  </a:lnTo>
                  <a:lnTo>
                    <a:pt x="1591" y="481"/>
                  </a:lnTo>
                  <a:lnTo>
                    <a:pt x="1465" y="314"/>
                  </a:lnTo>
                  <a:lnTo>
                    <a:pt x="1319" y="272"/>
                  </a:lnTo>
                  <a:lnTo>
                    <a:pt x="1214" y="147"/>
                  </a:lnTo>
                  <a:lnTo>
                    <a:pt x="104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82"/>
            <p:cNvSpPr/>
            <p:nvPr/>
          </p:nvSpPr>
          <p:spPr>
            <a:xfrm>
              <a:off x="3838283" y="2987337"/>
              <a:ext cx="71755" cy="108994"/>
            </a:xfrm>
            <a:custGeom>
              <a:avLst/>
              <a:gdLst/>
              <a:ahLst/>
              <a:cxnLst/>
              <a:rect l="l" t="t" r="r" b="b"/>
              <a:pathLst>
                <a:path w="6026" h="9584" extrusionOk="0">
                  <a:moveTo>
                    <a:pt x="1318" y="1"/>
                  </a:moveTo>
                  <a:lnTo>
                    <a:pt x="690" y="252"/>
                  </a:lnTo>
                  <a:lnTo>
                    <a:pt x="732" y="336"/>
                  </a:lnTo>
                  <a:lnTo>
                    <a:pt x="1025" y="1110"/>
                  </a:lnTo>
                  <a:lnTo>
                    <a:pt x="1004" y="1277"/>
                  </a:lnTo>
                  <a:lnTo>
                    <a:pt x="962" y="1361"/>
                  </a:lnTo>
                  <a:lnTo>
                    <a:pt x="1360" y="1821"/>
                  </a:lnTo>
                  <a:lnTo>
                    <a:pt x="1339" y="2030"/>
                  </a:lnTo>
                  <a:lnTo>
                    <a:pt x="1255" y="2114"/>
                  </a:lnTo>
                  <a:lnTo>
                    <a:pt x="1109" y="3202"/>
                  </a:lnTo>
                  <a:lnTo>
                    <a:pt x="1130" y="4039"/>
                  </a:lnTo>
                  <a:lnTo>
                    <a:pt x="167" y="5022"/>
                  </a:lnTo>
                  <a:lnTo>
                    <a:pt x="126" y="5085"/>
                  </a:lnTo>
                  <a:lnTo>
                    <a:pt x="0" y="5085"/>
                  </a:lnTo>
                  <a:lnTo>
                    <a:pt x="0" y="5169"/>
                  </a:lnTo>
                  <a:lnTo>
                    <a:pt x="21" y="5901"/>
                  </a:lnTo>
                  <a:lnTo>
                    <a:pt x="105" y="5922"/>
                  </a:lnTo>
                  <a:lnTo>
                    <a:pt x="272" y="6131"/>
                  </a:lnTo>
                  <a:lnTo>
                    <a:pt x="335" y="6278"/>
                  </a:lnTo>
                  <a:lnTo>
                    <a:pt x="628" y="6424"/>
                  </a:lnTo>
                  <a:lnTo>
                    <a:pt x="753" y="6529"/>
                  </a:lnTo>
                  <a:lnTo>
                    <a:pt x="795" y="6717"/>
                  </a:lnTo>
                  <a:lnTo>
                    <a:pt x="837" y="6759"/>
                  </a:lnTo>
                  <a:lnTo>
                    <a:pt x="858" y="6864"/>
                  </a:lnTo>
                  <a:lnTo>
                    <a:pt x="942" y="7031"/>
                  </a:lnTo>
                  <a:lnTo>
                    <a:pt x="942" y="7115"/>
                  </a:lnTo>
                  <a:lnTo>
                    <a:pt x="921" y="7157"/>
                  </a:lnTo>
                  <a:lnTo>
                    <a:pt x="900" y="7219"/>
                  </a:lnTo>
                  <a:lnTo>
                    <a:pt x="962" y="7282"/>
                  </a:lnTo>
                  <a:lnTo>
                    <a:pt x="921" y="7429"/>
                  </a:lnTo>
                  <a:lnTo>
                    <a:pt x="837" y="7491"/>
                  </a:lnTo>
                  <a:lnTo>
                    <a:pt x="858" y="7596"/>
                  </a:lnTo>
                  <a:lnTo>
                    <a:pt x="962" y="7763"/>
                  </a:lnTo>
                  <a:lnTo>
                    <a:pt x="1046" y="7805"/>
                  </a:lnTo>
                  <a:lnTo>
                    <a:pt x="1067" y="7910"/>
                  </a:lnTo>
                  <a:lnTo>
                    <a:pt x="1234" y="8056"/>
                  </a:lnTo>
                  <a:lnTo>
                    <a:pt x="1276" y="8077"/>
                  </a:lnTo>
                  <a:lnTo>
                    <a:pt x="1234" y="8119"/>
                  </a:lnTo>
                  <a:lnTo>
                    <a:pt x="1151" y="8098"/>
                  </a:lnTo>
                  <a:lnTo>
                    <a:pt x="1067" y="8077"/>
                  </a:lnTo>
                  <a:lnTo>
                    <a:pt x="942" y="8056"/>
                  </a:lnTo>
                  <a:lnTo>
                    <a:pt x="900" y="8077"/>
                  </a:lnTo>
                  <a:lnTo>
                    <a:pt x="795" y="8056"/>
                  </a:lnTo>
                  <a:lnTo>
                    <a:pt x="690" y="8077"/>
                  </a:lnTo>
                  <a:lnTo>
                    <a:pt x="628" y="8056"/>
                  </a:lnTo>
                  <a:lnTo>
                    <a:pt x="439" y="8056"/>
                  </a:lnTo>
                  <a:lnTo>
                    <a:pt x="439" y="8161"/>
                  </a:lnTo>
                  <a:lnTo>
                    <a:pt x="418" y="8203"/>
                  </a:lnTo>
                  <a:lnTo>
                    <a:pt x="418" y="8307"/>
                  </a:lnTo>
                  <a:lnTo>
                    <a:pt x="418" y="8370"/>
                  </a:lnTo>
                  <a:lnTo>
                    <a:pt x="502" y="8412"/>
                  </a:lnTo>
                  <a:lnTo>
                    <a:pt x="502" y="8496"/>
                  </a:lnTo>
                  <a:lnTo>
                    <a:pt x="607" y="8517"/>
                  </a:lnTo>
                  <a:lnTo>
                    <a:pt x="816" y="8705"/>
                  </a:lnTo>
                  <a:lnTo>
                    <a:pt x="1025" y="8914"/>
                  </a:lnTo>
                  <a:lnTo>
                    <a:pt x="1109" y="8998"/>
                  </a:lnTo>
                  <a:lnTo>
                    <a:pt x="1214" y="9144"/>
                  </a:lnTo>
                  <a:lnTo>
                    <a:pt x="1276" y="9312"/>
                  </a:lnTo>
                  <a:lnTo>
                    <a:pt x="1318" y="9416"/>
                  </a:lnTo>
                  <a:lnTo>
                    <a:pt x="1360" y="9458"/>
                  </a:lnTo>
                  <a:lnTo>
                    <a:pt x="1381" y="9584"/>
                  </a:lnTo>
                  <a:lnTo>
                    <a:pt x="1486" y="9584"/>
                  </a:lnTo>
                  <a:lnTo>
                    <a:pt x="1590" y="9563"/>
                  </a:lnTo>
                  <a:lnTo>
                    <a:pt x="1758" y="9563"/>
                  </a:lnTo>
                  <a:lnTo>
                    <a:pt x="1799" y="9437"/>
                  </a:lnTo>
                  <a:lnTo>
                    <a:pt x="1799" y="9312"/>
                  </a:lnTo>
                  <a:lnTo>
                    <a:pt x="1883" y="9249"/>
                  </a:lnTo>
                  <a:lnTo>
                    <a:pt x="1946" y="9312"/>
                  </a:lnTo>
                  <a:lnTo>
                    <a:pt x="1988" y="9437"/>
                  </a:lnTo>
                  <a:lnTo>
                    <a:pt x="2051" y="9479"/>
                  </a:lnTo>
                  <a:lnTo>
                    <a:pt x="2155" y="9458"/>
                  </a:lnTo>
                  <a:lnTo>
                    <a:pt x="2281" y="9354"/>
                  </a:lnTo>
                  <a:lnTo>
                    <a:pt x="2469" y="9312"/>
                  </a:lnTo>
                  <a:lnTo>
                    <a:pt x="2595" y="9207"/>
                  </a:lnTo>
                  <a:lnTo>
                    <a:pt x="2929" y="9123"/>
                  </a:lnTo>
                  <a:lnTo>
                    <a:pt x="3097" y="9123"/>
                  </a:lnTo>
                  <a:lnTo>
                    <a:pt x="3159" y="9019"/>
                  </a:lnTo>
                  <a:lnTo>
                    <a:pt x="3327" y="8914"/>
                  </a:lnTo>
                  <a:lnTo>
                    <a:pt x="3306" y="8831"/>
                  </a:lnTo>
                  <a:lnTo>
                    <a:pt x="3243" y="8831"/>
                  </a:lnTo>
                  <a:lnTo>
                    <a:pt x="3139" y="8726"/>
                  </a:lnTo>
                  <a:lnTo>
                    <a:pt x="3159" y="8621"/>
                  </a:lnTo>
                  <a:lnTo>
                    <a:pt x="3243" y="8579"/>
                  </a:lnTo>
                  <a:lnTo>
                    <a:pt x="3327" y="8600"/>
                  </a:lnTo>
                  <a:lnTo>
                    <a:pt x="3452" y="8579"/>
                  </a:lnTo>
                  <a:lnTo>
                    <a:pt x="3557" y="8621"/>
                  </a:lnTo>
                  <a:lnTo>
                    <a:pt x="3683" y="8642"/>
                  </a:lnTo>
                  <a:lnTo>
                    <a:pt x="3850" y="8621"/>
                  </a:lnTo>
                  <a:lnTo>
                    <a:pt x="4080" y="8600"/>
                  </a:lnTo>
                  <a:lnTo>
                    <a:pt x="4185" y="8517"/>
                  </a:lnTo>
                  <a:lnTo>
                    <a:pt x="4289" y="8475"/>
                  </a:lnTo>
                  <a:lnTo>
                    <a:pt x="4310" y="8370"/>
                  </a:lnTo>
                  <a:lnTo>
                    <a:pt x="4289" y="8286"/>
                  </a:lnTo>
                  <a:lnTo>
                    <a:pt x="4310" y="8182"/>
                  </a:lnTo>
                  <a:lnTo>
                    <a:pt x="4394" y="8119"/>
                  </a:lnTo>
                  <a:lnTo>
                    <a:pt x="4394" y="8056"/>
                  </a:lnTo>
                  <a:lnTo>
                    <a:pt x="4478" y="7952"/>
                  </a:lnTo>
                  <a:lnTo>
                    <a:pt x="4520" y="7973"/>
                  </a:lnTo>
                  <a:lnTo>
                    <a:pt x="4582" y="7973"/>
                  </a:lnTo>
                  <a:lnTo>
                    <a:pt x="4687" y="7805"/>
                  </a:lnTo>
                  <a:lnTo>
                    <a:pt x="4771" y="7784"/>
                  </a:lnTo>
                  <a:lnTo>
                    <a:pt x="4729" y="7701"/>
                  </a:lnTo>
                  <a:lnTo>
                    <a:pt x="4771" y="7638"/>
                  </a:lnTo>
                  <a:lnTo>
                    <a:pt x="4917" y="7554"/>
                  </a:lnTo>
                  <a:lnTo>
                    <a:pt x="5022" y="7470"/>
                  </a:lnTo>
                  <a:lnTo>
                    <a:pt x="5147" y="7470"/>
                  </a:lnTo>
                  <a:lnTo>
                    <a:pt x="5231" y="7533"/>
                  </a:lnTo>
                  <a:lnTo>
                    <a:pt x="5356" y="7450"/>
                  </a:lnTo>
                  <a:lnTo>
                    <a:pt x="5398" y="7387"/>
                  </a:lnTo>
                  <a:lnTo>
                    <a:pt x="5419" y="7366"/>
                  </a:lnTo>
                  <a:lnTo>
                    <a:pt x="5419" y="7282"/>
                  </a:lnTo>
                  <a:lnTo>
                    <a:pt x="5461" y="7219"/>
                  </a:lnTo>
                  <a:lnTo>
                    <a:pt x="5419" y="7136"/>
                  </a:lnTo>
                  <a:lnTo>
                    <a:pt x="5189" y="7052"/>
                  </a:lnTo>
                  <a:lnTo>
                    <a:pt x="5147" y="6947"/>
                  </a:lnTo>
                  <a:lnTo>
                    <a:pt x="5147" y="6822"/>
                  </a:lnTo>
                  <a:lnTo>
                    <a:pt x="5105" y="6717"/>
                  </a:lnTo>
                  <a:lnTo>
                    <a:pt x="5147" y="6634"/>
                  </a:lnTo>
                  <a:lnTo>
                    <a:pt x="5084" y="6592"/>
                  </a:lnTo>
                  <a:lnTo>
                    <a:pt x="5126" y="6529"/>
                  </a:lnTo>
                  <a:lnTo>
                    <a:pt x="5126" y="6445"/>
                  </a:lnTo>
                  <a:lnTo>
                    <a:pt x="5084" y="6424"/>
                  </a:lnTo>
                  <a:lnTo>
                    <a:pt x="4938" y="6529"/>
                  </a:lnTo>
                  <a:lnTo>
                    <a:pt x="4875" y="6445"/>
                  </a:lnTo>
                  <a:lnTo>
                    <a:pt x="4875" y="6320"/>
                  </a:lnTo>
                  <a:lnTo>
                    <a:pt x="5043" y="6131"/>
                  </a:lnTo>
                  <a:lnTo>
                    <a:pt x="5105" y="6027"/>
                  </a:lnTo>
                  <a:lnTo>
                    <a:pt x="5084" y="5922"/>
                  </a:lnTo>
                  <a:lnTo>
                    <a:pt x="4980" y="5880"/>
                  </a:lnTo>
                  <a:lnTo>
                    <a:pt x="5001" y="5797"/>
                  </a:lnTo>
                  <a:lnTo>
                    <a:pt x="5126" y="5713"/>
                  </a:lnTo>
                  <a:lnTo>
                    <a:pt x="5189" y="5587"/>
                  </a:lnTo>
                  <a:lnTo>
                    <a:pt x="5126" y="5545"/>
                  </a:lnTo>
                  <a:lnTo>
                    <a:pt x="5105" y="5441"/>
                  </a:lnTo>
                  <a:lnTo>
                    <a:pt x="5210" y="5357"/>
                  </a:lnTo>
                  <a:lnTo>
                    <a:pt x="5252" y="5357"/>
                  </a:lnTo>
                  <a:lnTo>
                    <a:pt x="5461" y="5085"/>
                  </a:lnTo>
                  <a:lnTo>
                    <a:pt x="5524" y="4960"/>
                  </a:lnTo>
                  <a:lnTo>
                    <a:pt x="5461" y="4876"/>
                  </a:lnTo>
                  <a:lnTo>
                    <a:pt x="5461" y="4750"/>
                  </a:lnTo>
                  <a:lnTo>
                    <a:pt x="5566" y="4667"/>
                  </a:lnTo>
                  <a:lnTo>
                    <a:pt x="5712" y="4667"/>
                  </a:lnTo>
                  <a:lnTo>
                    <a:pt x="5817" y="4729"/>
                  </a:lnTo>
                  <a:lnTo>
                    <a:pt x="5921" y="4646"/>
                  </a:lnTo>
                  <a:lnTo>
                    <a:pt x="6026" y="4625"/>
                  </a:lnTo>
                  <a:lnTo>
                    <a:pt x="5963" y="2344"/>
                  </a:lnTo>
                  <a:lnTo>
                    <a:pt x="1318"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82"/>
            <p:cNvSpPr/>
            <p:nvPr/>
          </p:nvSpPr>
          <p:spPr>
            <a:xfrm>
              <a:off x="3829555" y="3057778"/>
              <a:ext cx="2251" cy="1194"/>
            </a:xfrm>
            <a:custGeom>
              <a:avLst/>
              <a:gdLst/>
              <a:ahLst/>
              <a:cxnLst/>
              <a:rect l="l" t="t" r="r" b="b"/>
              <a:pathLst>
                <a:path w="189" h="105" extrusionOk="0">
                  <a:moveTo>
                    <a:pt x="189" y="0"/>
                  </a:moveTo>
                  <a:lnTo>
                    <a:pt x="1" y="42"/>
                  </a:lnTo>
                  <a:lnTo>
                    <a:pt x="63" y="105"/>
                  </a:lnTo>
                  <a:lnTo>
                    <a:pt x="168" y="84"/>
                  </a:lnTo>
                  <a:lnTo>
                    <a:pt x="189"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82"/>
            <p:cNvSpPr/>
            <p:nvPr/>
          </p:nvSpPr>
          <p:spPr>
            <a:xfrm>
              <a:off x="3749584" y="2988770"/>
              <a:ext cx="104905" cy="77822"/>
            </a:xfrm>
            <a:custGeom>
              <a:avLst/>
              <a:gdLst/>
              <a:ahLst/>
              <a:cxnLst/>
              <a:rect l="l" t="t" r="r" b="b"/>
              <a:pathLst>
                <a:path w="8810" h="6843" extrusionOk="0">
                  <a:moveTo>
                    <a:pt x="6507" y="0"/>
                  </a:moveTo>
                  <a:lnTo>
                    <a:pt x="3913" y="1590"/>
                  </a:lnTo>
                  <a:lnTo>
                    <a:pt x="3181" y="2239"/>
                  </a:lnTo>
                  <a:lnTo>
                    <a:pt x="2323" y="2448"/>
                  </a:lnTo>
                  <a:lnTo>
                    <a:pt x="2302" y="3578"/>
                  </a:lnTo>
                  <a:lnTo>
                    <a:pt x="2239" y="4080"/>
                  </a:lnTo>
                  <a:lnTo>
                    <a:pt x="2176" y="4164"/>
                  </a:lnTo>
                  <a:lnTo>
                    <a:pt x="2134" y="4331"/>
                  </a:lnTo>
                  <a:lnTo>
                    <a:pt x="2093" y="4478"/>
                  </a:lnTo>
                  <a:lnTo>
                    <a:pt x="1800" y="4624"/>
                  </a:lnTo>
                  <a:lnTo>
                    <a:pt x="1653" y="4729"/>
                  </a:lnTo>
                  <a:lnTo>
                    <a:pt x="1465" y="4729"/>
                  </a:lnTo>
                  <a:lnTo>
                    <a:pt x="1297" y="4834"/>
                  </a:lnTo>
                  <a:lnTo>
                    <a:pt x="942" y="4834"/>
                  </a:lnTo>
                  <a:lnTo>
                    <a:pt x="774" y="4917"/>
                  </a:lnTo>
                  <a:lnTo>
                    <a:pt x="649" y="4917"/>
                  </a:lnTo>
                  <a:lnTo>
                    <a:pt x="251" y="4938"/>
                  </a:lnTo>
                  <a:lnTo>
                    <a:pt x="126" y="4917"/>
                  </a:lnTo>
                  <a:lnTo>
                    <a:pt x="84" y="5001"/>
                  </a:lnTo>
                  <a:lnTo>
                    <a:pt x="84" y="5147"/>
                  </a:lnTo>
                  <a:lnTo>
                    <a:pt x="0" y="5252"/>
                  </a:lnTo>
                  <a:lnTo>
                    <a:pt x="0" y="5440"/>
                  </a:lnTo>
                  <a:lnTo>
                    <a:pt x="544" y="5796"/>
                  </a:lnTo>
                  <a:lnTo>
                    <a:pt x="544" y="6047"/>
                  </a:lnTo>
                  <a:lnTo>
                    <a:pt x="753" y="6173"/>
                  </a:lnTo>
                  <a:lnTo>
                    <a:pt x="984" y="6047"/>
                  </a:lnTo>
                  <a:lnTo>
                    <a:pt x="1067" y="6089"/>
                  </a:lnTo>
                  <a:lnTo>
                    <a:pt x="1067" y="6152"/>
                  </a:lnTo>
                  <a:lnTo>
                    <a:pt x="1130" y="6194"/>
                  </a:lnTo>
                  <a:lnTo>
                    <a:pt x="1130" y="6298"/>
                  </a:lnTo>
                  <a:lnTo>
                    <a:pt x="1067" y="6403"/>
                  </a:lnTo>
                  <a:lnTo>
                    <a:pt x="1193" y="6570"/>
                  </a:lnTo>
                  <a:lnTo>
                    <a:pt x="1297" y="6570"/>
                  </a:lnTo>
                  <a:lnTo>
                    <a:pt x="1402" y="6508"/>
                  </a:lnTo>
                  <a:lnTo>
                    <a:pt x="1381" y="6466"/>
                  </a:lnTo>
                  <a:lnTo>
                    <a:pt x="1444" y="6361"/>
                  </a:lnTo>
                  <a:lnTo>
                    <a:pt x="1611" y="6508"/>
                  </a:lnTo>
                  <a:lnTo>
                    <a:pt x="1716" y="6633"/>
                  </a:lnTo>
                  <a:lnTo>
                    <a:pt x="1862" y="6675"/>
                  </a:lnTo>
                  <a:lnTo>
                    <a:pt x="1988" y="6842"/>
                  </a:lnTo>
                  <a:lnTo>
                    <a:pt x="2072" y="6780"/>
                  </a:lnTo>
                  <a:lnTo>
                    <a:pt x="2072" y="6717"/>
                  </a:lnTo>
                  <a:lnTo>
                    <a:pt x="2009" y="6696"/>
                  </a:lnTo>
                  <a:lnTo>
                    <a:pt x="1925" y="6528"/>
                  </a:lnTo>
                  <a:lnTo>
                    <a:pt x="1967" y="6487"/>
                  </a:lnTo>
                  <a:lnTo>
                    <a:pt x="1967" y="6403"/>
                  </a:lnTo>
                  <a:lnTo>
                    <a:pt x="2072" y="6298"/>
                  </a:lnTo>
                  <a:lnTo>
                    <a:pt x="2176" y="6298"/>
                  </a:lnTo>
                  <a:lnTo>
                    <a:pt x="2176" y="6215"/>
                  </a:lnTo>
                  <a:lnTo>
                    <a:pt x="2113" y="6173"/>
                  </a:lnTo>
                  <a:lnTo>
                    <a:pt x="2093" y="6068"/>
                  </a:lnTo>
                  <a:lnTo>
                    <a:pt x="2113" y="6005"/>
                  </a:lnTo>
                  <a:lnTo>
                    <a:pt x="2134" y="5984"/>
                  </a:lnTo>
                  <a:lnTo>
                    <a:pt x="2113" y="5943"/>
                  </a:lnTo>
                  <a:lnTo>
                    <a:pt x="2113" y="5880"/>
                  </a:lnTo>
                  <a:lnTo>
                    <a:pt x="2239" y="5775"/>
                  </a:lnTo>
                  <a:lnTo>
                    <a:pt x="2323" y="5754"/>
                  </a:lnTo>
                  <a:lnTo>
                    <a:pt x="2385" y="5733"/>
                  </a:lnTo>
                  <a:lnTo>
                    <a:pt x="2490" y="5692"/>
                  </a:lnTo>
                  <a:lnTo>
                    <a:pt x="2804" y="5692"/>
                  </a:lnTo>
                  <a:lnTo>
                    <a:pt x="2846" y="5650"/>
                  </a:lnTo>
                  <a:lnTo>
                    <a:pt x="2930" y="5650"/>
                  </a:lnTo>
                  <a:lnTo>
                    <a:pt x="3013" y="5671"/>
                  </a:lnTo>
                  <a:lnTo>
                    <a:pt x="3160" y="5692"/>
                  </a:lnTo>
                  <a:lnTo>
                    <a:pt x="3243" y="5733"/>
                  </a:lnTo>
                  <a:lnTo>
                    <a:pt x="3327" y="5754"/>
                  </a:lnTo>
                  <a:lnTo>
                    <a:pt x="3494" y="5796"/>
                  </a:lnTo>
                  <a:lnTo>
                    <a:pt x="3557" y="5880"/>
                  </a:lnTo>
                  <a:lnTo>
                    <a:pt x="3683" y="6068"/>
                  </a:lnTo>
                  <a:lnTo>
                    <a:pt x="3787" y="6152"/>
                  </a:lnTo>
                  <a:lnTo>
                    <a:pt x="3850" y="6110"/>
                  </a:lnTo>
                  <a:lnTo>
                    <a:pt x="3913" y="6047"/>
                  </a:lnTo>
                  <a:lnTo>
                    <a:pt x="3997" y="6005"/>
                  </a:lnTo>
                  <a:lnTo>
                    <a:pt x="4080" y="5984"/>
                  </a:lnTo>
                  <a:lnTo>
                    <a:pt x="4227" y="5964"/>
                  </a:lnTo>
                  <a:lnTo>
                    <a:pt x="4269" y="5943"/>
                  </a:lnTo>
                  <a:lnTo>
                    <a:pt x="4373" y="5943"/>
                  </a:lnTo>
                  <a:lnTo>
                    <a:pt x="4478" y="6005"/>
                  </a:lnTo>
                  <a:lnTo>
                    <a:pt x="4478" y="6068"/>
                  </a:lnTo>
                  <a:lnTo>
                    <a:pt x="4582" y="6089"/>
                  </a:lnTo>
                  <a:lnTo>
                    <a:pt x="4750" y="6194"/>
                  </a:lnTo>
                  <a:lnTo>
                    <a:pt x="4896" y="6215"/>
                  </a:lnTo>
                  <a:lnTo>
                    <a:pt x="5126" y="6298"/>
                  </a:lnTo>
                  <a:lnTo>
                    <a:pt x="5231" y="6319"/>
                  </a:lnTo>
                  <a:lnTo>
                    <a:pt x="5357" y="6256"/>
                  </a:lnTo>
                  <a:lnTo>
                    <a:pt x="5524" y="6047"/>
                  </a:lnTo>
                  <a:lnTo>
                    <a:pt x="5629" y="5984"/>
                  </a:lnTo>
                  <a:lnTo>
                    <a:pt x="5943" y="6005"/>
                  </a:lnTo>
                  <a:lnTo>
                    <a:pt x="6068" y="5964"/>
                  </a:lnTo>
                  <a:lnTo>
                    <a:pt x="6319" y="5984"/>
                  </a:lnTo>
                  <a:lnTo>
                    <a:pt x="6507" y="6068"/>
                  </a:lnTo>
                  <a:lnTo>
                    <a:pt x="6675" y="6089"/>
                  </a:lnTo>
                  <a:lnTo>
                    <a:pt x="6717" y="6110"/>
                  </a:lnTo>
                  <a:lnTo>
                    <a:pt x="6905" y="6068"/>
                  </a:lnTo>
                  <a:lnTo>
                    <a:pt x="6926" y="6047"/>
                  </a:lnTo>
                  <a:lnTo>
                    <a:pt x="7031" y="5984"/>
                  </a:lnTo>
                  <a:lnTo>
                    <a:pt x="7093" y="5943"/>
                  </a:lnTo>
                  <a:lnTo>
                    <a:pt x="7156" y="5901"/>
                  </a:lnTo>
                  <a:lnTo>
                    <a:pt x="7240" y="5943"/>
                  </a:lnTo>
                  <a:lnTo>
                    <a:pt x="7303" y="5901"/>
                  </a:lnTo>
                  <a:lnTo>
                    <a:pt x="7323" y="5838"/>
                  </a:lnTo>
                  <a:lnTo>
                    <a:pt x="7365" y="5733"/>
                  </a:lnTo>
                  <a:lnTo>
                    <a:pt x="7470" y="5775"/>
                  </a:lnTo>
                  <a:lnTo>
                    <a:pt x="7470" y="5775"/>
                  </a:lnTo>
                  <a:lnTo>
                    <a:pt x="7449" y="5043"/>
                  </a:lnTo>
                  <a:lnTo>
                    <a:pt x="7449" y="4959"/>
                  </a:lnTo>
                  <a:lnTo>
                    <a:pt x="7575" y="4959"/>
                  </a:lnTo>
                  <a:lnTo>
                    <a:pt x="7616" y="4896"/>
                  </a:lnTo>
                  <a:lnTo>
                    <a:pt x="8579" y="3913"/>
                  </a:lnTo>
                  <a:lnTo>
                    <a:pt x="8558" y="3076"/>
                  </a:lnTo>
                  <a:lnTo>
                    <a:pt x="8704" y="1988"/>
                  </a:lnTo>
                  <a:lnTo>
                    <a:pt x="8788" y="1904"/>
                  </a:lnTo>
                  <a:lnTo>
                    <a:pt x="8809" y="1695"/>
                  </a:lnTo>
                  <a:lnTo>
                    <a:pt x="8411" y="1235"/>
                  </a:lnTo>
                  <a:lnTo>
                    <a:pt x="8453" y="1151"/>
                  </a:lnTo>
                  <a:lnTo>
                    <a:pt x="8474" y="984"/>
                  </a:lnTo>
                  <a:lnTo>
                    <a:pt x="8181" y="210"/>
                  </a:lnTo>
                  <a:lnTo>
                    <a:pt x="8139" y="126"/>
                  </a:lnTo>
                  <a:lnTo>
                    <a:pt x="7616" y="335"/>
                  </a:lnTo>
                  <a:lnTo>
                    <a:pt x="7512" y="230"/>
                  </a:lnTo>
                  <a:lnTo>
                    <a:pt x="6507"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671" name="Google Shape;4671;p82"/>
            <p:cNvSpPr/>
            <p:nvPr/>
          </p:nvSpPr>
          <p:spPr>
            <a:xfrm>
              <a:off x="3767267" y="3053013"/>
              <a:ext cx="78744" cy="64493"/>
            </a:xfrm>
            <a:custGeom>
              <a:avLst/>
              <a:gdLst/>
              <a:ahLst/>
              <a:cxnLst/>
              <a:rect l="l" t="t" r="r" b="b"/>
              <a:pathLst>
                <a:path w="6613" h="5671" extrusionOk="0">
                  <a:moveTo>
                    <a:pt x="1361" y="1"/>
                  </a:moveTo>
                  <a:lnTo>
                    <a:pt x="1319" y="43"/>
                  </a:lnTo>
                  <a:lnTo>
                    <a:pt x="1005" y="43"/>
                  </a:lnTo>
                  <a:lnTo>
                    <a:pt x="900" y="84"/>
                  </a:lnTo>
                  <a:lnTo>
                    <a:pt x="838" y="105"/>
                  </a:lnTo>
                  <a:lnTo>
                    <a:pt x="754" y="126"/>
                  </a:lnTo>
                  <a:lnTo>
                    <a:pt x="628" y="231"/>
                  </a:lnTo>
                  <a:lnTo>
                    <a:pt x="628" y="294"/>
                  </a:lnTo>
                  <a:lnTo>
                    <a:pt x="649" y="335"/>
                  </a:lnTo>
                  <a:lnTo>
                    <a:pt x="628" y="356"/>
                  </a:lnTo>
                  <a:lnTo>
                    <a:pt x="608" y="419"/>
                  </a:lnTo>
                  <a:lnTo>
                    <a:pt x="628" y="524"/>
                  </a:lnTo>
                  <a:lnTo>
                    <a:pt x="691" y="566"/>
                  </a:lnTo>
                  <a:lnTo>
                    <a:pt x="691" y="649"/>
                  </a:lnTo>
                  <a:lnTo>
                    <a:pt x="587" y="649"/>
                  </a:lnTo>
                  <a:lnTo>
                    <a:pt x="482" y="754"/>
                  </a:lnTo>
                  <a:lnTo>
                    <a:pt x="482" y="838"/>
                  </a:lnTo>
                  <a:lnTo>
                    <a:pt x="440" y="879"/>
                  </a:lnTo>
                  <a:lnTo>
                    <a:pt x="524" y="1047"/>
                  </a:lnTo>
                  <a:lnTo>
                    <a:pt x="587" y="1068"/>
                  </a:lnTo>
                  <a:lnTo>
                    <a:pt x="587" y="1131"/>
                  </a:lnTo>
                  <a:lnTo>
                    <a:pt x="503" y="1193"/>
                  </a:lnTo>
                  <a:lnTo>
                    <a:pt x="482" y="1193"/>
                  </a:lnTo>
                  <a:lnTo>
                    <a:pt x="440" y="1340"/>
                  </a:lnTo>
                  <a:lnTo>
                    <a:pt x="482" y="1403"/>
                  </a:lnTo>
                  <a:lnTo>
                    <a:pt x="628" y="1549"/>
                  </a:lnTo>
                  <a:lnTo>
                    <a:pt x="649" y="1675"/>
                  </a:lnTo>
                  <a:lnTo>
                    <a:pt x="712" y="1884"/>
                  </a:lnTo>
                  <a:lnTo>
                    <a:pt x="691" y="1967"/>
                  </a:lnTo>
                  <a:lnTo>
                    <a:pt x="545" y="1967"/>
                  </a:lnTo>
                  <a:lnTo>
                    <a:pt x="503" y="2030"/>
                  </a:lnTo>
                  <a:lnTo>
                    <a:pt x="503" y="2093"/>
                  </a:lnTo>
                  <a:lnTo>
                    <a:pt x="628" y="2219"/>
                  </a:lnTo>
                  <a:lnTo>
                    <a:pt x="608" y="2281"/>
                  </a:lnTo>
                  <a:lnTo>
                    <a:pt x="524" y="2281"/>
                  </a:lnTo>
                  <a:lnTo>
                    <a:pt x="440" y="2323"/>
                  </a:lnTo>
                  <a:lnTo>
                    <a:pt x="398" y="2428"/>
                  </a:lnTo>
                  <a:lnTo>
                    <a:pt x="315" y="2553"/>
                  </a:lnTo>
                  <a:lnTo>
                    <a:pt x="273" y="2658"/>
                  </a:lnTo>
                  <a:lnTo>
                    <a:pt x="210" y="2721"/>
                  </a:lnTo>
                  <a:lnTo>
                    <a:pt x="168" y="2721"/>
                  </a:lnTo>
                  <a:lnTo>
                    <a:pt x="64" y="2763"/>
                  </a:lnTo>
                  <a:lnTo>
                    <a:pt x="22" y="2825"/>
                  </a:lnTo>
                  <a:lnTo>
                    <a:pt x="22" y="2930"/>
                  </a:lnTo>
                  <a:lnTo>
                    <a:pt x="1" y="3014"/>
                  </a:lnTo>
                  <a:lnTo>
                    <a:pt x="1" y="3139"/>
                  </a:lnTo>
                  <a:lnTo>
                    <a:pt x="1" y="3181"/>
                  </a:lnTo>
                  <a:lnTo>
                    <a:pt x="22" y="3265"/>
                  </a:lnTo>
                  <a:lnTo>
                    <a:pt x="1" y="3328"/>
                  </a:lnTo>
                  <a:lnTo>
                    <a:pt x="22" y="3369"/>
                  </a:lnTo>
                  <a:lnTo>
                    <a:pt x="22" y="3432"/>
                  </a:lnTo>
                  <a:lnTo>
                    <a:pt x="22" y="3537"/>
                  </a:lnTo>
                  <a:lnTo>
                    <a:pt x="64" y="3767"/>
                  </a:lnTo>
                  <a:lnTo>
                    <a:pt x="22" y="3851"/>
                  </a:lnTo>
                  <a:lnTo>
                    <a:pt x="64" y="3955"/>
                  </a:lnTo>
                  <a:lnTo>
                    <a:pt x="22" y="4227"/>
                  </a:lnTo>
                  <a:lnTo>
                    <a:pt x="64" y="4332"/>
                  </a:lnTo>
                  <a:lnTo>
                    <a:pt x="294" y="4395"/>
                  </a:lnTo>
                  <a:lnTo>
                    <a:pt x="482" y="4311"/>
                  </a:lnTo>
                  <a:lnTo>
                    <a:pt x="900" y="4541"/>
                  </a:lnTo>
                  <a:lnTo>
                    <a:pt x="1131" y="4750"/>
                  </a:lnTo>
                  <a:lnTo>
                    <a:pt x="1256" y="5043"/>
                  </a:lnTo>
                  <a:lnTo>
                    <a:pt x="1256" y="5232"/>
                  </a:lnTo>
                  <a:lnTo>
                    <a:pt x="1340" y="5273"/>
                  </a:lnTo>
                  <a:lnTo>
                    <a:pt x="1424" y="5462"/>
                  </a:lnTo>
                  <a:lnTo>
                    <a:pt x="1549" y="5587"/>
                  </a:lnTo>
                  <a:lnTo>
                    <a:pt x="1758" y="5671"/>
                  </a:lnTo>
                  <a:lnTo>
                    <a:pt x="2323" y="5629"/>
                  </a:lnTo>
                  <a:lnTo>
                    <a:pt x="2428" y="5566"/>
                  </a:lnTo>
                  <a:lnTo>
                    <a:pt x="2512" y="5587"/>
                  </a:lnTo>
                  <a:lnTo>
                    <a:pt x="2784" y="5483"/>
                  </a:lnTo>
                  <a:lnTo>
                    <a:pt x="2888" y="5545"/>
                  </a:lnTo>
                  <a:lnTo>
                    <a:pt x="3014" y="5524"/>
                  </a:lnTo>
                  <a:lnTo>
                    <a:pt x="3056" y="5357"/>
                  </a:lnTo>
                  <a:lnTo>
                    <a:pt x="3160" y="5462"/>
                  </a:lnTo>
                  <a:lnTo>
                    <a:pt x="3223" y="5441"/>
                  </a:lnTo>
                  <a:lnTo>
                    <a:pt x="3223" y="5357"/>
                  </a:lnTo>
                  <a:lnTo>
                    <a:pt x="3369" y="5211"/>
                  </a:lnTo>
                  <a:lnTo>
                    <a:pt x="3432" y="5043"/>
                  </a:lnTo>
                  <a:lnTo>
                    <a:pt x="3432" y="4918"/>
                  </a:lnTo>
                  <a:lnTo>
                    <a:pt x="3411" y="4792"/>
                  </a:lnTo>
                  <a:lnTo>
                    <a:pt x="3474" y="4729"/>
                  </a:lnTo>
                  <a:lnTo>
                    <a:pt x="3474" y="4646"/>
                  </a:lnTo>
                  <a:lnTo>
                    <a:pt x="3558" y="4583"/>
                  </a:lnTo>
                  <a:lnTo>
                    <a:pt x="3662" y="4499"/>
                  </a:lnTo>
                  <a:lnTo>
                    <a:pt x="3725" y="4436"/>
                  </a:lnTo>
                  <a:lnTo>
                    <a:pt x="3893" y="4311"/>
                  </a:lnTo>
                  <a:lnTo>
                    <a:pt x="3872" y="4206"/>
                  </a:lnTo>
                  <a:lnTo>
                    <a:pt x="3893" y="4123"/>
                  </a:lnTo>
                  <a:lnTo>
                    <a:pt x="4039" y="4123"/>
                  </a:lnTo>
                  <a:lnTo>
                    <a:pt x="4081" y="4060"/>
                  </a:lnTo>
                  <a:lnTo>
                    <a:pt x="4102" y="4081"/>
                  </a:lnTo>
                  <a:lnTo>
                    <a:pt x="4269" y="4123"/>
                  </a:lnTo>
                  <a:lnTo>
                    <a:pt x="4353" y="4123"/>
                  </a:lnTo>
                  <a:lnTo>
                    <a:pt x="4458" y="4185"/>
                  </a:lnTo>
                  <a:lnTo>
                    <a:pt x="4499" y="4311"/>
                  </a:lnTo>
                  <a:lnTo>
                    <a:pt x="4604" y="4374"/>
                  </a:lnTo>
                  <a:lnTo>
                    <a:pt x="4688" y="4395"/>
                  </a:lnTo>
                  <a:lnTo>
                    <a:pt x="4792" y="4332"/>
                  </a:lnTo>
                  <a:lnTo>
                    <a:pt x="4876" y="4206"/>
                  </a:lnTo>
                  <a:lnTo>
                    <a:pt x="4876" y="4164"/>
                  </a:lnTo>
                  <a:lnTo>
                    <a:pt x="4918" y="4081"/>
                  </a:lnTo>
                  <a:lnTo>
                    <a:pt x="5002" y="4060"/>
                  </a:lnTo>
                  <a:lnTo>
                    <a:pt x="5085" y="3955"/>
                  </a:lnTo>
                  <a:lnTo>
                    <a:pt x="5085" y="3872"/>
                  </a:lnTo>
                  <a:lnTo>
                    <a:pt x="5106" y="3746"/>
                  </a:lnTo>
                  <a:lnTo>
                    <a:pt x="5294" y="3558"/>
                  </a:lnTo>
                  <a:lnTo>
                    <a:pt x="5315" y="3453"/>
                  </a:lnTo>
                  <a:lnTo>
                    <a:pt x="5294" y="3369"/>
                  </a:lnTo>
                  <a:lnTo>
                    <a:pt x="5336" y="3286"/>
                  </a:lnTo>
                  <a:lnTo>
                    <a:pt x="5504" y="3139"/>
                  </a:lnTo>
                  <a:lnTo>
                    <a:pt x="5608" y="3056"/>
                  </a:lnTo>
                  <a:lnTo>
                    <a:pt x="5629" y="2930"/>
                  </a:lnTo>
                  <a:lnTo>
                    <a:pt x="5650" y="2846"/>
                  </a:lnTo>
                  <a:lnTo>
                    <a:pt x="5629" y="2658"/>
                  </a:lnTo>
                  <a:lnTo>
                    <a:pt x="5734" y="2595"/>
                  </a:lnTo>
                  <a:lnTo>
                    <a:pt x="5880" y="2553"/>
                  </a:lnTo>
                  <a:lnTo>
                    <a:pt x="5964" y="2428"/>
                  </a:lnTo>
                  <a:lnTo>
                    <a:pt x="5985" y="2302"/>
                  </a:lnTo>
                  <a:lnTo>
                    <a:pt x="5985" y="2135"/>
                  </a:lnTo>
                  <a:lnTo>
                    <a:pt x="5985" y="2030"/>
                  </a:lnTo>
                  <a:lnTo>
                    <a:pt x="6048" y="1926"/>
                  </a:lnTo>
                  <a:lnTo>
                    <a:pt x="6152" y="1758"/>
                  </a:lnTo>
                  <a:lnTo>
                    <a:pt x="6194" y="1695"/>
                  </a:lnTo>
                  <a:lnTo>
                    <a:pt x="6236" y="1654"/>
                  </a:lnTo>
                  <a:lnTo>
                    <a:pt x="6341" y="1570"/>
                  </a:lnTo>
                  <a:lnTo>
                    <a:pt x="6382" y="1570"/>
                  </a:lnTo>
                  <a:lnTo>
                    <a:pt x="6466" y="1465"/>
                  </a:lnTo>
                  <a:lnTo>
                    <a:pt x="6592" y="1403"/>
                  </a:lnTo>
                  <a:lnTo>
                    <a:pt x="6613" y="1340"/>
                  </a:lnTo>
                  <a:lnTo>
                    <a:pt x="6571" y="1193"/>
                  </a:lnTo>
                  <a:lnTo>
                    <a:pt x="6571" y="1131"/>
                  </a:lnTo>
                  <a:lnTo>
                    <a:pt x="6550" y="1047"/>
                  </a:lnTo>
                  <a:lnTo>
                    <a:pt x="6445" y="984"/>
                  </a:lnTo>
                  <a:lnTo>
                    <a:pt x="6382" y="921"/>
                  </a:lnTo>
                  <a:lnTo>
                    <a:pt x="6382" y="733"/>
                  </a:lnTo>
                  <a:lnTo>
                    <a:pt x="6362" y="628"/>
                  </a:lnTo>
                  <a:lnTo>
                    <a:pt x="6299" y="503"/>
                  </a:lnTo>
                  <a:lnTo>
                    <a:pt x="6236" y="356"/>
                  </a:lnTo>
                  <a:lnTo>
                    <a:pt x="6069" y="147"/>
                  </a:lnTo>
                  <a:lnTo>
                    <a:pt x="5985" y="126"/>
                  </a:lnTo>
                  <a:lnTo>
                    <a:pt x="5880" y="84"/>
                  </a:lnTo>
                  <a:lnTo>
                    <a:pt x="5838" y="189"/>
                  </a:lnTo>
                  <a:lnTo>
                    <a:pt x="5818" y="252"/>
                  </a:lnTo>
                  <a:lnTo>
                    <a:pt x="5755" y="294"/>
                  </a:lnTo>
                  <a:lnTo>
                    <a:pt x="5671" y="252"/>
                  </a:lnTo>
                  <a:lnTo>
                    <a:pt x="5608" y="294"/>
                  </a:lnTo>
                  <a:lnTo>
                    <a:pt x="5546" y="335"/>
                  </a:lnTo>
                  <a:lnTo>
                    <a:pt x="5441" y="398"/>
                  </a:lnTo>
                  <a:lnTo>
                    <a:pt x="5399" y="503"/>
                  </a:lnTo>
                  <a:lnTo>
                    <a:pt x="5294" y="524"/>
                  </a:lnTo>
                  <a:lnTo>
                    <a:pt x="5232" y="461"/>
                  </a:lnTo>
                  <a:lnTo>
                    <a:pt x="5190" y="440"/>
                  </a:lnTo>
                  <a:lnTo>
                    <a:pt x="5022" y="419"/>
                  </a:lnTo>
                  <a:lnTo>
                    <a:pt x="4834" y="335"/>
                  </a:lnTo>
                  <a:lnTo>
                    <a:pt x="4583" y="315"/>
                  </a:lnTo>
                  <a:lnTo>
                    <a:pt x="4458" y="356"/>
                  </a:lnTo>
                  <a:lnTo>
                    <a:pt x="4144" y="335"/>
                  </a:lnTo>
                  <a:lnTo>
                    <a:pt x="4039" y="398"/>
                  </a:lnTo>
                  <a:lnTo>
                    <a:pt x="3872" y="607"/>
                  </a:lnTo>
                  <a:lnTo>
                    <a:pt x="3746" y="670"/>
                  </a:lnTo>
                  <a:lnTo>
                    <a:pt x="3641" y="649"/>
                  </a:lnTo>
                  <a:lnTo>
                    <a:pt x="3411" y="566"/>
                  </a:lnTo>
                  <a:lnTo>
                    <a:pt x="3265" y="545"/>
                  </a:lnTo>
                  <a:lnTo>
                    <a:pt x="3097" y="440"/>
                  </a:lnTo>
                  <a:lnTo>
                    <a:pt x="2993" y="419"/>
                  </a:lnTo>
                  <a:lnTo>
                    <a:pt x="2993" y="356"/>
                  </a:lnTo>
                  <a:lnTo>
                    <a:pt x="2888" y="294"/>
                  </a:lnTo>
                  <a:lnTo>
                    <a:pt x="2784" y="294"/>
                  </a:lnTo>
                  <a:lnTo>
                    <a:pt x="2742" y="315"/>
                  </a:lnTo>
                  <a:lnTo>
                    <a:pt x="2595" y="335"/>
                  </a:lnTo>
                  <a:lnTo>
                    <a:pt x="2512" y="356"/>
                  </a:lnTo>
                  <a:lnTo>
                    <a:pt x="2428" y="398"/>
                  </a:lnTo>
                  <a:lnTo>
                    <a:pt x="2365" y="461"/>
                  </a:lnTo>
                  <a:lnTo>
                    <a:pt x="2302" y="503"/>
                  </a:lnTo>
                  <a:lnTo>
                    <a:pt x="2198" y="419"/>
                  </a:lnTo>
                  <a:lnTo>
                    <a:pt x="2072" y="231"/>
                  </a:lnTo>
                  <a:lnTo>
                    <a:pt x="2009" y="147"/>
                  </a:lnTo>
                  <a:lnTo>
                    <a:pt x="1842" y="105"/>
                  </a:lnTo>
                  <a:lnTo>
                    <a:pt x="1758" y="84"/>
                  </a:lnTo>
                  <a:lnTo>
                    <a:pt x="1675" y="43"/>
                  </a:lnTo>
                  <a:lnTo>
                    <a:pt x="1528" y="22"/>
                  </a:lnTo>
                  <a:lnTo>
                    <a:pt x="144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82"/>
            <p:cNvSpPr/>
            <p:nvPr/>
          </p:nvSpPr>
          <p:spPr>
            <a:xfrm>
              <a:off x="3805645" y="3058722"/>
              <a:ext cx="52322" cy="74968"/>
            </a:xfrm>
            <a:custGeom>
              <a:avLst/>
              <a:gdLst/>
              <a:ahLst/>
              <a:cxnLst/>
              <a:rect l="l" t="t" r="r" b="b"/>
              <a:pathLst>
                <a:path w="4394" h="6592" extrusionOk="0">
                  <a:moveTo>
                    <a:pt x="3076" y="1"/>
                  </a:moveTo>
                  <a:lnTo>
                    <a:pt x="3139" y="126"/>
                  </a:lnTo>
                  <a:lnTo>
                    <a:pt x="3159" y="231"/>
                  </a:lnTo>
                  <a:lnTo>
                    <a:pt x="3159" y="419"/>
                  </a:lnTo>
                  <a:lnTo>
                    <a:pt x="3222" y="482"/>
                  </a:lnTo>
                  <a:lnTo>
                    <a:pt x="3327" y="545"/>
                  </a:lnTo>
                  <a:lnTo>
                    <a:pt x="3348" y="629"/>
                  </a:lnTo>
                  <a:lnTo>
                    <a:pt x="3348" y="691"/>
                  </a:lnTo>
                  <a:lnTo>
                    <a:pt x="3390" y="838"/>
                  </a:lnTo>
                  <a:lnTo>
                    <a:pt x="3369" y="901"/>
                  </a:lnTo>
                  <a:lnTo>
                    <a:pt x="3243" y="963"/>
                  </a:lnTo>
                  <a:lnTo>
                    <a:pt x="3159" y="1068"/>
                  </a:lnTo>
                  <a:lnTo>
                    <a:pt x="3118" y="1068"/>
                  </a:lnTo>
                  <a:lnTo>
                    <a:pt x="3013" y="1152"/>
                  </a:lnTo>
                  <a:lnTo>
                    <a:pt x="2971" y="1193"/>
                  </a:lnTo>
                  <a:lnTo>
                    <a:pt x="2929" y="1256"/>
                  </a:lnTo>
                  <a:lnTo>
                    <a:pt x="2825" y="1424"/>
                  </a:lnTo>
                  <a:lnTo>
                    <a:pt x="2762" y="1528"/>
                  </a:lnTo>
                  <a:lnTo>
                    <a:pt x="2762" y="1633"/>
                  </a:lnTo>
                  <a:lnTo>
                    <a:pt x="2762" y="1800"/>
                  </a:lnTo>
                  <a:lnTo>
                    <a:pt x="2741" y="1926"/>
                  </a:lnTo>
                  <a:lnTo>
                    <a:pt x="2657" y="2051"/>
                  </a:lnTo>
                  <a:lnTo>
                    <a:pt x="2511" y="2093"/>
                  </a:lnTo>
                  <a:lnTo>
                    <a:pt x="2406" y="2156"/>
                  </a:lnTo>
                  <a:lnTo>
                    <a:pt x="2427" y="2344"/>
                  </a:lnTo>
                  <a:lnTo>
                    <a:pt x="2406" y="2428"/>
                  </a:lnTo>
                  <a:lnTo>
                    <a:pt x="2385" y="2554"/>
                  </a:lnTo>
                  <a:lnTo>
                    <a:pt x="2281" y="2637"/>
                  </a:lnTo>
                  <a:lnTo>
                    <a:pt x="2113" y="2784"/>
                  </a:lnTo>
                  <a:lnTo>
                    <a:pt x="2071" y="2867"/>
                  </a:lnTo>
                  <a:lnTo>
                    <a:pt x="2092" y="2951"/>
                  </a:lnTo>
                  <a:lnTo>
                    <a:pt x="2071" y="3056"/>
                  </a:lnTo>
                  <a:lnTo>
                    <a:pt x="1883" y="3244"/>
                  </a:lnTo>
                  <a:lnTo>
                    <a:pt x="1862" y="3370"/>
                  </a:lnTo>
                  <a:lnTo>
                    <a:pt x="1862" y="3453"/>
                  </a:lnTo>
                  <a:lnTo>
                    <a:pt x="1779" y="3558"/>
                  </a:lnTo>
                  <a:lnTo>
                    <a:pt x="1695" y="3579"/>
                  </a:lnTo>
                  <a:lnTo>
                    <a:pt x="1653" y="3662"/>
                  </a:lnTo>
                  <a:lnTo>
                    <a:pt x="1653" y="3704"/>
                  </a:lnTo>
                  <a:lnTo>
                    <a:pt x="1569" y="3830"/>
                  </a:lnTo>
                  <a:lnTo>
                    <a:pt x="1465" y="3893"/>
                  </a:lnTo>
                  <a:lnTo>
                    <a:pt x="1381" y="3872"/>
                  </a:lnTo>
                  <a:lnTo>
                    <a:pt x="1276" y="3809"/>
                  </a:lnTo>
                  <a:lnTo>
                    <a:pt x="1235" y="3683"/>
                  </a:lnTo>
                  <a:lnTo>
                    <a:pt x="1130" y="3621"/>
                  </a:lnTo>
                  <a:lnTo>
                    <a:pt x="1046" y="3621"/>
                  </a:lnTo>
                  <a:lnTo>
                    <a:pt x="879" y="3579"/>
                  </a:lnTo>
                  <a:lnTo>
                    <a:pt x="858" y="3558"/>
                  </a:lnTo>
                  <a:lnTo>
                    <a:pt x="816" y="3621"/>
                  </a:lnTo>
                  <a:lnTo>
                    <a:pt x="670" y="3621"/>
                  </a:lnTo>
                  <a:lnTo>
                    <a:pt x="649" y="3704"/>
                  </a:lnTo>
                  <a:lnTo>
                    <a:pt x="670" y="3809"/>
                  </a:lnTo>
                  <a:lnTo>
                    <a:pt x="502" y="3934"/>
                  </a:lnTo>
                  <a:lnTo>
                    <a:pt x="439" y="3997"/>
                  </a:lnTo>
                  <a:lnTo>
                    <a:pt x="335" y="4081"/>
                  </a:lnTo>
                  <a:lnTo>
                    <a:pt x="251" y="4144"/>
                  </a:lnTo>
                  <a:lnTo>
                    <a:pt x="251" y="4227"/>
                  </a:lnTo>
                  <a:lnTo>
                    <a:pt x="188" y="4290"/>
                  </a:lnTo>
                  <a:lnTo>
                    <a:pt x="209" y="4416"/>
                  </a:lnTo>
                  <a:lnTo>
                    <a:pt x="209" y="4541"/>
                  </a:lnTo>
                  <a:lnTo>
                    <a:pt x="146" y="4709"/>
                  </a:lnTo>
                  <a:lnTo>
                    <a:pt x="0" y="4855"/>
                  </a:lnTo>
                  <a:lnTo>
                    <a:pt x="0" y="4939"/>
                  </a:lnTo>
                  <a:lnTo>
                    <a:pt x="84" y="4960"/>
                  </a:lnTo>
                  <a:lnTo>
                    <a:pt x="188" y="4918"/>
                  </a:lnTo>
                  <a:lnTo>
                    <a:pt x="230" y="5274"/>
                  </a:lnTo>
                  <a:lnTo>
                    <a:pt x="335" y="5274"/>
                  </a:lnTo>
                  <a:lnTo>
                    <a:pt x="398" y="5357"/>
                  </a:lnTo>
                  <a:lnTo>
                    <a:pt x="565" y="5274"/>
                  </a:lnTo>
                  <a:lnTo>
                    <a:pt x="649" y="5399"/>
                  </a:lnTo>
                  <a:lnTo>
                    <a:pt x="628" y="5483"/>
                  </a:lnTo>
                  <a:lnTo>
                    <a:pt x="628" y="5650"/>
                  </a:lnTo>
                  <a:lnTo>
                    <a:pt x="732" y="5797"/>
                  </a:lnTo>
                  <a:lnTo>
                    <a:pt x="732" y="6006"/>
                  </a:lnTo>
                  <a:lnTo>
                    <a:pt x="649" y="6215"/>
                  </a:lnTo>
                  <a:lnTo>
                    <a:pt x="753" y="6299"/>
                  </a:lnTo>
                  <a:lnTo>
                    <a:pt x="649" y="6403"/>
                  </a:lnTo>
                  <a:lnTo>
                    <a:pt x="649" y="6403"/>
                  </a:lnTo>
                  <a:lnTo>
                    <a:pt x="732" y="6383"/>
                  </a:lnTo>
                  <a:lnTo>
                    <a:pt x="816" y="6383"/>
                  </a:lnTo>
                  <a:lnTo>
                    <a:pt x="837" y="6403"/>
                  </a:lnTo>
                  <a:lnTo>
                    <a:pt x="1507" y="6403"/>
                  </a:lnTo>
                  <a:lnTo>
                    <a:pt x="1548" y="6383"/>
                  </a:lnTo>
                  <a:lnTo>
                    <a:pt x="1590" y="6341"/>
                  </a:lnTo>
                  <a:lnTo>
                    <a:pt x="1653" y="6383"/>
                  </a:lnTo>
                  <a:lnTo>
                    <a:pt x="1695" y="6320"/>
                  </a:lnTo>
                  <a:lnTo>
                    <a:pt x="1862" y="6341"/>
                  </a:lnTo>
                  <a:lnTo>
                    <a:pt x="1904" y="6320"/>
                  </a:lnTo>
                  <a:lnTo>
                    <a:pt x="2092" y="6320"/>
                  </a:lnTo>
                  <a:lnTo>
                    <a:pt x="2134" y="6341"/>
                  </a:lnTo>
                  <a:lnTo>
                    <a:pt x="2239" y="6320"/>
                  </a:lnTo>
                  <a:lnTo>
                    <a:pt x="2323" y="6320"/>
                  </a:lnTo>
                  <a:lnTo>
                    <a:pt x="2323" y="6341"/>
                  </a:lnTo>
                  <a:lnTo>
                    <a:pt x="2490" y="6383"/>
                  </a:lnTo>
                  <a:lnTo>
                    <a:pt x="2511" y="6341"/>
                  </a:lnTo>
                  <a:lnTo>
                    <a:pt x="2553" y="6341"/>
                  </a:lnTo>
                  <a:lnTo>
                    <a:pt x="2595" y="6403"/>
                  </a:lnTo>
                  <a:lnTo>
                    <a:pt x="3327" y="6403"/>
                  </a:lnTo>
                  <a:lnTo>
                    <a:pt x="3390" y="6424"/>
                  </a:lnTo>
                  <a:lnTo>
                    <a:pt x="3431" y="6403"/>
                  </a:lnTo>
                  <a:lnTo>
                    <a:pt x="3452" y="6403"/>
                  </a:lnTo>
                  <a:lnTo>
                    <a:pt x="3536" y="6487"/>
                  </a:lnTo>
                  <a:lnTo>
                    <a:pt x="3578" y="6445"/>
                  </a:lnTo>
                  <a:lnTo>
                    <a:pt x="3662" y="6487"/>
                  </a:lnTo>
                  <a:lnTo>
                    <a:pt x="3683" y="6529"/>
                  </a:lnTo>
                  <a:lnTo>
                    <a:pt x="3745" y="6508"/>
                  </a:lnTo>
                  <a:lnTo>
                    <a:pt x="3766" y="6487"/>
                  </a:lnTo>
                  <a:lnTo>
                    <a:pt x="3808" y="6487"/>
                  </a:lnTo>
                  <a:lnTo>
                    <a:pt x="3892" y="6550"/>
                  </a:lnTo>
                  <a:lnTo>
                    <a:pt x="3955" y="6529"/>
                  </a:lnTo>
                  <a:lnTo>
                    <a:pt x="4059" y="6529"/>
                  </a:lnTo>
                  <a:lnTo>
                    <a:pt x="4101" y="6550"/>
                  </a:lnTo>
                  <a:lnTo>
                    <a:pt x="4206" y="6550"/>
                  </a:lnTo>
                  <a:lnTo>
                    <a:pt x="4206" y="6592"/>
                  </a:lnTo>
                  <a:lnTo>
                    <a:pt x="4289" y="6592"/>
                  </a:lnTo>
                  <a:lnTo>
                    <a:pt x="4310" y="6529"/>
                  </a:lnTo>
                  <a:lnTo>
                    <a:pt x="4268" y="6424"/>
                  </a:lnTo>
                  <a:lnTo>
                    <a:pt x="4268" y="6403"/>
                  </a:lnTo>
                  <a:lnTo>
                    <a:pt x="4331" y="6299"/>
                  </a:lnTo>
                  <a:lnTo>
                    <a:pt x="4373" y="6215"/>
                  </a:lnTo>
                  <a:lnTo>
                    <a:pt x="4394" y="6194"/>
                  </a:lnTo>
                  <a:lnTo>
                    <a:pt x="4373" y="6194"/>
                  </a:lnTo>
                  <a:lnTo>
                    <a:pt x="4331" y="6131"/>
                  </a:lnTo>
                  <a:lnTo>
                    <a:pt x="4331" y="6069"/>
                  </a:lnTo>
                  <a:lnTo>
                    <a:pt x="4331" y="5922"/>
                  </a:lnTo>
                  <a:lnTo>
                    <a:pt x="4164" y="5797"/>
                  </a:lnTo>
                  <a:lnTo>
                    <a:pt x="4080" y="5713"/>
                  </a:lnTo>
                  <a:lnTo>
                    <a:pt x="3996" y="5567"/>
                  </a:lnTo>
                  <a:lnTo>
                    <a:pt x="3850" y="5357"/>
                  </a:lnTo>
                  <a:lnTo>
                    <a:pt x="3808" y="5232"/>
                  </a:lnTo>
                  <a:lnTo>
                    <a:pt x="3703" y="5127"/>
                  </a:lnTo>
                  <a:lnTo>
                    <a:pt x="3557" y="5043"/>
                  </a:lnTo>
                  <a:lnTo>
                    <a:pt x="3494" y="4981"/>
                  </a:lnTo>
                  <a:lnTo>
                    <a:pt x="3494" y="4750"/>
                  </a:lnTo>
                  <a:lnTo>
                    <a:pt x="3473" y="4625"/>
                  </a:lnTo>
                  <a:lnTo>
                    <a:pt x="3452" y="4458"/>
                  </a:lnTo>
                  <a:lnTo>
                    <a:pt x="3473" y="4332"/>
                  </a:lnTo>
                  <a:lnTo>
                    <a:pt x="3431" y="4186"/>
                  </a:lnTo>
                  <a:lnTo>
                    <a:pt x="3390" y="4039"/>
                  </a:lnTo>
                  <a:lnTo>
                    <a:pt x="3452" y="3976"/>
                  </a:lnTo>
                  <a:lnTo>
                    <a:pt x="3536" y="3976"/>
                  </a:lnTo>
                  <a:lnTo>
                    <a:pt x="3641" y="3788"/>
                  </a:lnTo>
                  <a:lnTo>
                    <a:pt x="3683" y="3662"/>
                  </a:lnTo>
                  <a:lnTo>
                    <a:pt x="3787" y="3474"/>
                  </a:lnTo>
                  <a:lnTo>
                    <a:pt x="3850" y="3349"/>
                  </a:lnTo>
                  <a:lnTo>
                    <a:pt x="3955" y="3307"/>
                  </a:lnTo>
                  <a:lnTo>
                    <a:pt x="4059" y="3160"/>
                  </a:lnTo>
                  <a:lnTo>
                    <a:pt x="4059" y="3139"/>
                  </a:lnTo>
                  <a:lnTo>
                    <a:pt x="4017" y="3035"/>
                  </a:lnTo>
                  <a:lnTo>
                    <a:pt x="3955" y="2867"/>
                  </a:lnTo>
                  <a:lnTo>
                    <a:pt x="3850" y="2721"/>
                  </a:lnTo>
                  <a:lnTo>
                    <a:pt x="3766" y="2637"/>
                  </a:lnTo>
                  <a:lnTo>
                    <a:pt x="3557" y="2428"/>
                  </a:lnTo>
                  <a:lnTo>
                    <a:pt x="3348" y="2240"/>
                  </a:lnTo>
                  <a:lnTo>
                    <a:pt x="3243" y="2219"/>
                  </a:lnTo>
                  <a:lnTo>
                    <a:pt x="3243" y="2135"/>
                  </a:lnTo>
                  <a:lnTo>
                    <a:pt x="3159" y="2093"/>
                  </a:lnTo>
                  <a:lnTo>
                    <a:pt x="3159" y="2030"/>
                  </a:lnTo>
                  <a:lnTo>
                    <a:pt x="3159" y="1926"/>
                  </a:lnTo>
                  <a:lnTo>
                    <a:pt x="3180" y="1884"/>
                  </a:lnTo>
                  <a:lnTo>
                    <a:pt x="3180" y="1779"/>
                  </a:lnTo>
                  <a:lnTo>
                    <a:pt x="3369" y="1779"/>
                  </a:lnTo>
                  <a:lnTo>
                    <a:pt x="3431" y="1800"/>
                  </a:lnTo>
                  <a:lnTo>
                    <a:pt x="3536" y="1779"/>
                  </a:lnTo>
                  <a:lnTo>
                    <a:pt x="3641" y="1800"/>
                  </a:lnTo>
                  <a:lnTo>
                    <a:pt x="3683" y="1779"/>
                  </a:lnTo>
                  <a:lnTo>
                    <a:pt x="3808" y="1800"/>
                  </a:lnTo>
                  <a:lnTo>
                    <a:pt x="3892" y="1821"/>
                  </a:lnTo>
                  <a:lnTo>
                    <a:pt x="3975" y="1842"/>
                  </a:lnTo>
                  <a:lnTo>
                    <a:pt x="4017" y="1800"/>
                  </a:lnTo>
                  <a:lnTo>
                    <a:pt x="3975" y="1779"/>
                  </a:lnTo>
                  <a:lnTo>
                    <a:pt x="3808" y="1633"/>
                  </a:lnTo>
                  <a:lnTo>
                    <a:pt x="3787" y="1528"/>
                  </a:lnTo>
                  <a:lnTo>
                    <a:pt x="3703" y="1486"/>
                  </a:lnTo>
                  <a:lnTo>
                    <a:pt x="3599" y="1319"/>
                  </a:lnTo>
                  <a:lnTo>
                    <a:pt x="3578" y="1214"/>
                  </a:lnTo>
                  <a:lnTo>
                    <a:pt x="3662" y="1152"/>
                  </a:lnTo>
                  <a:lnTo>
                    <a:pt x="3703" y="1005"/>
                  </a:lnTo>
                  <a:lnTo>
                    <a:pt x="3641" y="942"/>
                  </a:lnTo>
                  <a:lnTo>
                    <a:pt x="3662" y="880"/>
                  </a:lnTo>
                  <a:lnTo>
                    <a:pt x="3683" y="838"/>
                  </a:lnTo>
                  <a:lnTo>
                    <a:pt x="3683" y="754"/>
                  </a:lnTo>
                  <a:lnTo>
                    <a:pt x="3599" y="587"/>
                  </a:lnTo>
                  <a:lnTo>
                    <a:pt x="3578" y="482"/>
                  </a:lnTo>
                  <a:lnTo>
                    <a:pt x="3536" y="440"/>
                  </a:lnTo>
                  <a:lnTo>
                    <a:pt x="3494" y="252"/>
                  </a:lnTo>
                  <a:lnTo>
                    <a:pt x="3369" y="147"/>
                  </a:lnTo>
                  <a:lnTo>
                    <a:pt x="307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82"/>
            <p:cNvSpPr/>
            <p:nvPr/>
          </p:nvSpPr>
          <p:spPr>
            <a:xfrm>
              <a:off x="3805883" y="3130585"/>
              <a:ext cx="39378" cy="40702"/>
            </a:xfrm>
            <a:custGeom>
              <a:avLst/>
              <a:gdLst/>
              <a:ahLst/>
              <a:cxnLst/>
              <a:rect l="l" t="t" r="r" b="b"/>
              <a:pathLst>
                <a:path w="3307" h="3579" extrusionOk="0">
                  <a:moveTo>
                    <a:pt x="1675" y="1"/>
                  </a:moveTo>
                  <a:lnTo>
                    <a:pt x="1633" y="64"/>
                  </a:lnTo>
                  <a:lnTo>
                    <a:pt x="1570" y="22"/>
                  </a:lnTo>
                  <a:lnTo>
                    <a:pt x="1528" y="64"/>
                  </a:lnTo>
                  <a:lnTo>
                    <a:pt x="1487" y="84"/>
                  </a:lnTo>
                  <a:lnTo>
                    <a:pt x="1487" y="754"/>
                  </a:lnTo>
                  <a:lnTo>
                    <a:pt x="712" y="754"/>
                  </a:lnTo>
                  <a:lnTo>
                    <a:pt x="691" y="733"/>
                  </a:lnTo>
                  <a:lnTo>
                    <a:pt x="608" y="754"/>
                  </a:lnTo>
                  <a:lnTo>
                    <a:pt x="524" y="817"/>
                  </a:lnTo>
                  <a:lnTo>
                    <a:pt x="482" y="796"/>
                  </a:lnTo>
                  <a:lnTo>
                    <a:pt x="482" y="921"/>
                  </a:lnTo>
                  <a:lnTo>
                    <a:pt x="336" y="942"/>
                  </a:lnTo>
                  <a:lnTo>
                    <a:pt x="440" y="1131"/>
                  </a:lnTo>
                  <a:lnTo>
                    <a:pt x="629" y="1172"/>
                  </a:lnTo>
                  <a:lnTo>
                    <a:pt x="378" y="1235"/>
                  </a:lnTo>
                  <a:lnTo>
                    <a:pt x="315" y="1152"/>
                  </a:lnTo>
                  <a:lnTo>
                    <a:pt x="294" y="1340"/>
                  </a:lnTo>
                  <a:lnTo>
                    <a:pt x="273" y="1654"/>
                  </a:lnTo>
                  <a:lnTo>
                    <a:pt x="168" y="1737"/>
                  </a:lnTo>
                  <a:lnTo>
                    <a:pt x="22" y="1675"/>
                  </a:lnTo>
                  <a:lnTo>
                    <a:pt x="1" y="1758"/>
                  </a:lnTo>
                  <a:lnTo>
                    <a:pt x="126" y="1988"/>
                  </a:lnTo>
                  <a:lnTo>
                    <a:pt x="210" y="2051"/>
                  </a:lnTo>
                  <a:lnTo>
                    <a:pt x="210" y="2156"/>
                  </a:lnTo>
                  <a:lnTo>
                    <a:pt x="315" y="2281"/>
                  </a:lnTo>
                  <a:lnTo>
                    <a:pt x="315" y="2470"/>
                  </a:lnTo>
                  <a:lnTo>
                    <a:pt x="398" y="2533"/>
                  </a:lnTo>
                  <a:lnTo>
                    <a:pt x="440" y="2679"/>
                  </a:lnTo>
                  <a:lnTo>
                    <a:pt x="608" y="2805"/>
                  </a:lnTo>
                  <a:lnTo>
                    <a:pt x="545" y="2825"/>
                  </a:lnTo>
                  <a:lnTo>
                    <a:pt x="712" y="2993"/>
                  </a:lnTo>
                  <a:lnTo>
                    <a:pt x="963" y="3202"/>
                  </a:lnTo>
                  <a:lnTo>
                    <a:pt x="1026" y="3328"/>
                  </a:lnTo>
                  <a:lnTo>
                    <a:pt x="1235" y="3432"/>
                  </a:lnTo>
                  <a:lnTo>
                    <a:pt x="1256" y="3537"/>
                  </a:lnTo>
                  <a:lnTo>
                    <a:pt x="1361" y="3558"/>
                  </a:lnTo>
                  <a:lnTo>
                    <a:pt x="1382" y="3579"/>
                  </a:lnTo>
                  <a:lnTo>
                    <a:pt x="1466" y="3474"/>
                  </a:lnTo>
                  <a:lnTo>
                    <a:pt x="1466" y="3411"/>
                  </a:lnTo>
                  <a:lnTo>
                    <a:pt x="1528" y="3369"/>
                  </a:lnTo>
                  <a:lnTo>
                    <a:pt x="1633" y="3369"/>
                  </a:lnTo>
                  <a:lnTo>
                    <a:pt x="1675" y="3307"/>
                  </a:lnTo>
                  <a:lnTo>
                    <a:pt x="1696" y="3307"/>
                  </a:lnTo>
                  <a:lnTo>
                    <a:pt x="1884" y="3432"/>
                  </a:lnTo>
                  <a:lnTo>
                    <a:pt x="1884" y="3328"/>
                  </a:lnTo>
                  <a:lnTo>
                    <a:pt x="1863" y="3035"/>
                  </a:lnTo>
                  <a:lnTo>
                    <a:pt x="1779" y="2951"/>
                  </a:lnTo>
                  <a:lnTo>
                    <a:pt x="1696" y="2930"/>
                  </a:lnTo>
                  <a:lnTo>
                    <a:pt x="1633" y="2951"/>
                  </a:lnTo>
                  <a:lnTo>
                    <a:pt x="1549" y="2993"/>
                  </a:lnTo>
                  <a:lnTo>
                    <a:pt x="1549" y="2846"/>
                  </a:lnTo>
                  <a:lnTo>
                    <a:pt x="1528" y="2784"/>
                  </a:lnTo>
                  <a:lnTo>
                    <a:pt x="1570" y="2721"/>
                  </a:lnTo>
                  <a:lnTo>
                    <a:pt x="1675" y="2721"/>
                  </a:lnTo>
                  <a:lnTo>
                    <a:pt x="1800" y="2784"/>
                  </a:lnTo>
                  <a:lnTo>
                    <a:pt x="1863" y="2721"/>
                  </a:lnTo>
                  <a:lnTo>
                    <a:pt x="1884" y="2679"/>
                  </a:lnTo>
                  <a:lnTo>
                    <a:pt x="1968" y="2679"/>
                  </a:lnTo>
                  <a:lnTo>
                    <a:pt x="2177" y="2637"/>
                  </a:lnTo>
                  <a:lnTo>
                    <a:pt x="2198" y="2574"/>
                  </a:lnTo>
                  <a:lnTo>
                    <a:pt x="2177" y="2407"/>
                  </a:lnTo>
                  <a:lnTo>
                    <a:pt x="2219" y="2365"/>
                  </a:lnTo>
                  <a:lnTo>
                    <a:pt x="2365" y="2365"/>
                  </a:lnTo>
                  <a:lnTo>
                    <a:pt x="2428" y="2595"/>
                  </a:lnTo>
                  <a:lnTo>
                    <a:pt x="2512" y="2700"/>
                  </a:lnTo>
                  <a:lnTo>
                    <a:pt x="2637" y="2637"/>
                  </a:lnTo>
                  <a:lnTo>
                    <a:pt x="2721" y="2679"/>
                  </a:lnTo>
                  <a:lnTo>
                    <a:pt x="2805" y="2616"/>
                  </a:lnTo>
                  <a:lnTo>
                    <a:pt x="2909" y="2616"/>
                  </a:lnTo>
                  <a:lnTo>
                    <a:pt x="3035" y="2679"/>
                  </a:lnTo>
                  <a:lnTo>
                    <a:pt x="3056" y="2742"/>
                  </a:lnTo>
                  <a:lnTo>
                    <a:pt x="3119" y="2742"/>
                  </a:lnTo>
                  <a:lnTo>
                    <a:pt x="3119" y="2637"/>
                  </a:lnTo>
                  <a:lnTo>
                    <a:pt x="3098" y="2533"/>
                  </a:lnTo>
                  <a:lnTo>
                    <a:pt x="3244" y="2114"/>
                  </a:lnTo>
                  <a:lnTo>
                    <a:pt x="3307" y="1884"/>
                  </a:lnTo>
                  <a:lnTo>
                    <a:pt x="3307" y="1779"/>
                  </a:lnTo>
                  <a:lnTo>
                    <a:pt x="3244" y="1696"/>
                  </a:lnTo>
                  <a:lnTo>
                    <a:pt x="3223" y="1654"/>
                  </a:lnTo>
                  <a:lnTo>
                    <a:pt x="3139" y="1570"/>
                  </a:lnTo>
                  <a:lnTo>
                    <a:pt x="3119" y="1528"/>
                  </a:lnTo>
                  <a:lnTo>
                    <a:pt x="3035" y="1486"/>
                  </a:lnTo>
                  <a:lnTo>
                    <a:pt x="3014" y="1444"/>
                  </a:lnTo>
                  <a:lnTo>
                    <a:pt x="2993" y="1382"/>
                  </a:lnTo>
                  <a:lnTo>
                    <a:pt x="2993" y="1340"/>
                  </a:lnTo>
                  <a:lnTo>
                    <a:pt x="3035" y="1319"/>
                  </a:lnTo>
                  <a:lnTo>
                    <a:pt x="3056" y="1277"/>
                  </a:lnTo>
                  <a:lnTo>
                    <a:pt x="3119" y="1277"/>
                  </a:lnTo>
                  <a:lnTo>
                    <a:pt x="3098" y="1214"/>
                  </a:lnTo>
                  <a:lnTo>
                    <a:pt x="3056" y="1172"/>
                  </a:lnTo>
                  <a:lnTo>
                    <a:pt x="3056" y="1110"/>
                  </a:lnTo>
                  <a:lnTo>
                    <a:pt x="3202" y="1026"/>
                  </a:lnTo>
                  <a:lnTo>
                    <a:pt x="3307" y="1005"/>
                  </a:lnTo>
                  <a:lnTo>
                    <a:pt x="3307" y="900"/>
                  </a:lnTo>
                  <a:lnTo>
                    <a:pt x="3265" y="838"/>
                  </a:lnTo>
                  <a:lnTo>
                    <a:pt x="3307" y="754"/>
                  </a:lnTo>
                  <a:lnTo>
                    <a:pt x="3307" y="587"/>
                  </a:lnTo>
                  <a:lnTo>
                    <a:pt x="3244" y="545"/>
                  </a:lnTo>
                  <a:lnTo>
                    <a:pt x="3056" y="524"/>
                  </a:lnTo>
                  <a:lnTo>
                    <a:pt x="2930" y="587"/>
                  </a:lnTo>
                  <a:lnTo>
                    <a:pt x="2805" y="628"/>
                  </a:lnTo>
                  <a:lnTo>
                    <a:pt x="2721" y="608"/>
                  </a:lnTo>
                  <a:lnTo>
                    <a:pt x="2616" y="649"/>
                  </a:lnTo>
                  <a:lnTo>
                    <a:pt x="2575" y="608"/>
                  </a:lnTo>
                  <a:lnTo>
                    <a:pt x="2595" y="545"/>
                  </a:lnTo>
                  <a:lnTo>
                    <a:pt x="2575" y="440"/>
                  </a:lnTo>
                  <a:lnTo>
                    <a:pt x="2575" y="315"/>
                  </a:lnTo>
                  <a:lnTo>
                    <a:pt x="2533" y="189"/>
                  </a:lnTo>
                  <a:lnTo>
                    <a:pt x="2575" y="84"/>
                  </a:lnTo>
                  <a:lnTo>
                    <a:pt x="2533" y="22"/>
                  </a:lnTo>
                  <a:lnTo>
                    <a:pt x="2491" y="22"/>
                  </a:lnTo>
                  <a:lnTo>
                    <a:pt x="2470" y="64"/>
                  </a:lnTo>
                  <a:lnTo>
                    <a:pt x="2303" y="22"/>
                  </a:lnTo>
                  <a:lnTo>
                    <a:pt x="2303" y="1"/>
                  </a:lnTo>
                  <a:lnTo>
                    <a:pt x="2219" y="1"/>
                  </a:lnTo>
                  <a:lnTo>
                    <a:pt x="2114" y="22"/>
                  </a:lnTo>
                  <a:lnTo>
                    <a:pt x="2072" y="1"/>
                  </a:lnTo>
                  <a:lnTo>
                    <a:pt x="1884" y="1"/>
                  </a:lnTo>
                  <a:lnTo>
                    <a:pt x="1842" y="22"/>
                  </a:lnTo>
                  <a:lnTo>
                    <a:pt x="16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82"/>
            <p:cNvSpPr/>
            <p:nvPr/>
          </p:nvSpPr>
          <p:spPr>
            <a:xfrm>
              <a:off x="3809622" y="3131301"/>
              <a:ext cx="13967" cy="8575"/>
            </a:xfrm>
            <a:custGeom>
              <a:avLst/>
              <a:gdLst/>
              <a:ahLst/>
              <a:cxnLst/>
              <a:rect l="l" t="t" r="r" b="b"/>
              <a:pathLst>
                <a:path w="1173" h="754" extrusionOk="0">
                  <a:moveTo>
                    <a:pt x="398" y="1"/>
                  </a:moveTo>
                  <a:lnTo>
                    <a:pt x="315" y="21"/>
                  </a:lnTo>
                  <a:lnTo>
                    <a:pt x="294" y="42"/>
                  </a:lnTo>
                  <a:lnTo>
                    <a:pt x="336" y="147"/>
                  </a:lnTo>
                  <a:lnTo>
                    <a:pt x="168" y="335"/>
                  </a:lnTo>
                  <a:lnTo>
                    <a:pt x="1" y="628"/>
                  </a:lnTo>
                  <a:lnTo>
                    <a:pt x="168" y="691"/>
                  </a:lnTo>
                  <a:lnTo>
                    <a:pt x="168" y="733"/>
                  </a:lnTo>
                  <a:lnTo>
                    <a:pt x="210" y="754"/>
                  </a:lnTo>
                  <a:lnTo>
                    <a:pt x="294" y="691"/>
                  </a:lnTo>
                  <a:lnTo>
                    <a:pt x="377" y="670"/>
                  </a:lnTo>
                  <a:lnTo>
                    <a:pt x="398" y="691"/>
                  </a:lnTo>
                  <a:lnTo>
                    <a:pt x="1173" y="691"/>
                  </a:lnTo>
                  <a:lnTo>
                    <a:pt x="1173" y="21"/>
                  </a:lnTo>
                  <a:lnTo>
                    <a:pt x="503" y="21"/>
                  </a:lnTo>
                  <a:lnTo>
                    <a:pt x="48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82"/>
            <p:cNvSpPr/>
            <p:nvPr/>
          </p:nvSpPr>
          <p:spPr>
            <a:xfrm>
              <a:off x="3822327" y="3120122"/>
              <a:ext cx="52834" cy="59023"/>
            </a:xfrm>
            <a:custGeom>
              <a:avLst/>
              <a:gdLst/>
              <a:ahLst/>
              <a:cxnLst/>
              <a:rect l="l" t="t" r="r" b="b"/>
              <a:pathLst>
                <a:path w="4437" h="5190" extrusionOk="0">
                  <a:moveTo>
                    <a:pt x="3935" y="0"/>
                  </a:moveTo>
                  <a:lnTo>
                    <a:pt x="3872" y="63"/>
                  </a:lnTo>
                  <a:lnTo>
                    <a:pt x="3767" y="42"/>
                  </a:lnTo>
                  <a:lnTo>
                    <a:pt x="3537" y="147"/>
                  </a:lnTo>
                  <a:lnTo>
                    <a:pt x="3495" y="188"/>
                  </a:lnTo>
                  <a:lnTo>
                    <a:pt x="3391" y="209"/>
                  </a:lnTo>
                  <a:lnTo>
                    <a:pt x="3244" y="377"/>
                  </a:lnTo>
                  <a:lnTo>
                    <a:pt x="2972" y="816"/>
                  </a:lnTo>
                  <a:lnTo>
                    <a:pt x="2930" y="900"/>
                  </a:lnTo>
                  <a:lnTo>
                    <a:pt x="2867" y="1004"/>
                  </a:lnTo>
                  <a:lnTo>
                    <a:pt x="2867" y="1025"/>
                  </a:lnTo>
                  <a:lnTo>
                    <a:pt x="2909" y="1130"/>
                  </a:lnTo>
                  <a:lnTo>
                    <a:pt x="2888" y="1193"/>
                  </a:lnTo>
                  <a:lnTo>
                    <a:pt x="2805" y="1193"/>
                  </a:lnTo>
                  <a:lnTo>
                    <a:pt x="2805" y="1151"/>
                  </a:lnTo>
                  <a:lnTo>
                    <a:pt x="2700" y="1151"/>
                  </a:lnTo>
                  <a:lnTo>
                    <a:pt x="2658" y="1130"/>
                  </a:lnTo>
                  <a:lnTo>
                    <a:pt x="2554" y="1130"/>
                  </a:lnTo>
                  <a:lnTo>
                    <a:pt x="2491" y="1151"/>
                  </a:lnTo>
                  <a:lnTo>
                    <a:pt x="2407" y="1088"/>
                  </a:lnTo>
                  <a:lnTo>
                    <a:pt x="2365" y="1088"/>
                  </a:lnTo>
                  <a:lnTo>
                    <a:pt x="2344" y="1109"/>
                  </a:lnTo>
                  <a:lnTo>
                    <a:pt x="2282" y="1130"/>
                  </a:lnTo>
                  <a:lnTo>
                    <a:pt x="2261" y="1088"/>
                  </a:lnTo>
                  <a:lnTo>
                    <a:pt x="2177" y="1046"/>
                  </a:lnTo>
                  <a:lnTo>
                    <a:pt x="2135" y="1088"/>
                  </a:lnTo>
                  <a:lnTo>
                    <a:pt x="2051" y="1004"/>
                  </a:lnTo>
                  <a:lnTo>
                    <a:pt x="2030" y="1004"/>
                  </a:lnTo>
                  <a:lnTo>
                    <a:pt x="1989" y="1025"/>
                  </a:lnTo>
                  <a:lnTo>
                    <a:pt x="1926" y="1004"/>
                  </a:lnTo>
                  <a:lnTo>
                    <a:pt x="1194" y="1004"/>
                  </a:lnTo>
                  <a:lnTo>
                    <a:pt x="1152" y="1109"/>
                  </a:lnTo>
                  <a:lnTo>
                    <a:pt x="1194" y="1235"/>
                  </a:lnTo>
                  <a:lnTo>
                    <a:pt x="1194" y="1360"/>
                  </a:lnTo>
                  <a:lnTo>
                    <a:pt x="1214" y="1465"/>
                  </a:lnTo>
                  <a:lnTo>
                    <a:pt x="1194" y="1528"/>
                  </a:lnTo>
                  <a:lnTo>
                    <a:pt x="1235" y="1569"/>
                  </a:lnTo>
                  <a:lnTo>
                    <a:pt x="1340" y="1528"/>
                  </a:lnTo>
                  <a:lnTo>
                    <a:pt x="1424" y="1548"/>
                  </a:lnTo>
                  <a:lnTo>
                    <a:pt x="1549" y="1507"/>
                  </a:lnTo>
                  <a:lnTo>
                    <a:pt x="1675" y="1444"/>
                  </a:lnTo>
                  <a:lnTo>
                    <a:pt x="1863" y="1465"/>
                  </a:lnTo>
                  <a:lnTo>
                    <a:pt x="1926" y="1507"/>
                  </a:lnTo>
                  <a:lnTo>
                    <a:pt x="1926" y="1674"/>
                  </a:lnTo>
                  <a:lnTo>
                    <a:pt x="1884" y="1758"/>
                  </a:lnTo>
                  <a:lnTo>
                    <a:pt x="1926" y="1820"/>
                  </a:lnTo>
                  <a:lnTo>
                    <a:pt x="1926" y="1925"/>
                  </a:lnTo>
                  <a:lnTo>
                    <a:pt x="1821" y="1946"/>
                  </a:lnTo>
                  <a:lnTo>
                    <a:pt x="1675" y="2030"/>
                  </a:lnTo>
                  <a:lnTo>
                    <a:pt x="1675" y="2092"/>
                  </a:lnTo>
                  <a:lnTo>
                    <a:pt x="1717" y="2134"/>
                  </a:lnTo>
                  <a:lnTo>
                    <a:pt x="1738" y="2197"/>
                  </a:lnTo>
                  <a:lnTo>
                    <a:pt x="1675" y="2197"/>
                  </a:lnTo>
                  <a:lnTo>
                    <a:pt x="1654" y="2239"/>
                  </a:lnTo>
                  <a:lnTo>
                    <a:pt x="1612" y="2260"/>
                  </a:lnTo>
                  <a:lnTo>
                    <a:pt x="1612" y="2302"/>
                  </a:lnTo>
                  <a:lnTo>
                    <a:pt x="1633" y="2364"/>
                  </a:lnTo>
                  <a:lnTo>
                    <a:pt x="1654" y="2406"/>
                  </a:lnTo>
                  <a:lnTo>
                    <a:pt x="1738" y="2448"/>
                  </a:lnTo>
                  <a:lnTo>
                    <a:pt x="1758" y="2490"/>
                  </a:lnTo>
                  <a:lnTo>
                    <a:pt x="1842" y="2574"/>
                  </a:lnTo>
                  <a:lnTo>
                    <a:pt x="1863" y="2616"/>
                  </a:lnTo>
                  <a:lnTo>
                    <a:pt x="1926" y="2699"/>
                  </a:lnTo>
                  <a:lnTo>
                    <a:pt x="1926" y="2804"/>
                  </a:lnTo>
                  <a:lnTo>
                    <a:pt x="1863" y="3034"/>
                  </a:lnTo>
                  <a:lnTo>
                    <a:pt x="1717" y="3453"/>
                  </a:lnTo>
                  <a:lnTo>
                    <a:pt x="1738" y="3557"/>
                  </a:lnTo>
                  <a:lnTo>
                    <a:pt x="1738" y="3662"/>
                  </a:lnTo>
                  <a:lnTo>
                    <a:pt x="1675" y="3662"/>
                  </a:lnTo>
                  <a:lnTo>
                    <a:pt x="1654" y="3599"/>
                  </a:lnTo>
                  <a:lnTo>
                    <a:pt x="1528" y="3536"/>
                  </a:lnTo>
                  <a:lnTo>
                    <a:pt x="1424" y="3536"/>
                  </a:lnTo>
                  <a:lnTo>
                    <a:pt x="1340" y="3599"/>
                  </a:lnTo>
                  <a:lnTo>
                    <a:pt x="1256" y="3557"/>
                  </a:lnTo>
                  <a:lnTo>
                    <a:pt x="1131" y="3620"/>
                  </a:lnTo>
                  <a:lnTo>
                    <a:pt x="1047" y="3515"/>
                  </a:lnTo>
                  <a:lnTo>
                    <a:pt x="984" y="3285"/>
                  </a:lnTo>
                  <a:lnTo>
                    <a:pt x="838" y="3285"/>
                  </a:lnTo>
                  <a:lnTo>
                    <a:pt x="796" y="3327"/>
                  </a:lnTo>
                  <a:lnTo>
                    <a:pt x="817" y="3494"/>
                  </a:lnTo>
                  <a:lnTo>
                    <a:pt x="796" y="3557"/>
                  </a:lnTo>
                  <a:lnTo>
                    <a:pt x="587" y="3599"/>
                  </a:lnTo>
                  <a:lnTo>
                    <a:pt x="503" y="3599"/>
                  </a:lnTo>
                  <a:lnTo>
                    <a:pt x="482" y="3641"/>
                  </a:lnTo>
                  <a:lnTo>
                    <a:pt x="419" y="3704"/>
                  </a:lnTo>
                  <a:lnTo>
                    <a:pt x="294" y="3641"/>
                  </a:lnTo>
                  <a:lnTo>
                    <a:pt x="189" y="3641"/>
                  </a:lnTo>
                  <a:lnTo>
                    <a:pt x="147" y="3704"/>
                  </a:lnTo>
                  <a:lnTo>
                    <a:pt x="168" y="3766"/>
                  </a:lnTo>
                  <a:lnTo>
                    <a:pt x="168" y="3913"/>
                  </a:lnTo>
                  <a:lnTo>
                    <a:pt x="252" y="3871"/>
                  </a:lnTo>
                  <a:lnTo>
                    <a:pt x="315" y="3850"/>
                  </a:lnTo>
                  <a:lnTo>
                    <a:pt x="398" y="3871"/>
                  </a:lnTo>
                  <a:lnTo>
                    <a:pt x="482" y="3955"/>
                  </a:lnTo>
                  <a:lnTo>
                    <a:pt x="503" y="4248"/>
                  </a:lnTo>
                  <a:lnTo>
                    <a:pt x="503" y="4352"/>
                  </a:lnTo>
                  <a:lnTo>
                    <a:pt x="315" y="4227"/>
                  </a:lnTo>
                  <a:lnTo>
                    <a:pt x="294" y="4227"/>
                  </a:lnTo>
                  <a:lnTo>
                    <a:pt x="252" y="4289"/>
                  </a:lnTo>
                  <a:lnTo>
                    <a:pt x="147" y="4289"/>
                  </a:lnTo>
                  <a:lnTo>
                    <a:pt x="85" y="4331"/>
                  </a:lnTo>
                  <a:lnTo>
                    <a:pt x="85" y="4394"/>
                  </a:lnTo>
                  <a:lnTo>
                    <a:pt x="1" y="4499"/>
                  </a:lnTo>
                  <a:lnTo>
                    <a:pt x="106" y="4603"/>
                  </a:lnTo>
                  <a:lnTo>
                    <a:pt x="168" y="4687"/>
                  </a:lnTo>
                  <a:lnTo>
                    <a:pt x="315" y="4792"/>
                  </a:lnTo>
                  <a:lnTo>
                    <a:pt x="315" y="4896"/>
                  </a:lnTo>
                  <a:lnTo>
                    <a:pt x="419" y="5001"/>
                  </a:lnTo>
                  <a:lnTo>
                    <a:pt x="419" y="5126"/>
                  </a:lnTo>
                  <a:lnTo>
                    <a:pt x="482" y="5189"/>
                  </a:lnTo>
                  <a:lnTo>
                    <a:pt x="524" y="5168"/>
                  </a:lnTo>
                  <a:lnTo>
                    <a:pt x="608" y="5022"/>
                  </a:lnTo>
                  <a:lnTo>
                    <a:pt x="629" y="5022"/>
                  </a:lnTo>
                  <a:lnTo>
                    <a:pt x="712" y="4980"/>
                  </a:lnTo>
                  <a:lnTo>
                    <a:pt x="775" y="4875"/>
                  </a:lnTo>
                  <a:lnTo>
                    <a:pt x="838" y="4854"/>
                  </a:lnTo>
                  <a:lnTo>
                    <a:pt x="942" y="4771"/>
                  </a:lnTo>
                  <a:lnTo>
                    <a:pt x="1005" y="4771"/>
                  </a:lnTo>
                  <a:lnTo>
                    <a:pt x="1047" y="4813"/>
                  </a:lnTo>
                  <a:lnTo>
                    <a:pt x="1110" y="4896"/>
                  </a:lnTo>
                  <a:lnTo>
                    <a:pt x="1110" y="5001"/>
                  </a:lnTo>
                  <a:lnTo>
                    <a:pt x="1131" y="4980"/>
                  </a:lnTo>
                  <a:lnTo>
                    <a:pt x="1194" y="5001"/>
                  </a:lnTo>
                  <a:lnTo>
                    <a:pt x="1298" y="4959"/>
                  </a:lnTo>
                  <a:lnTo>
                    <a:pt x="1319" y="5001"/>
                  </a:lnTo>
                  <a:lnTo>
                    <a:pt x="1319" y="5064"/>
                  </a:lnTo>
                  <a:lnTo>
                    <a:pt x="1424" y="5064"/>
                  </a:lnTo>
                  <a:lnTo>
                    <a:pt x="1507" y="4980"/>
                  </a:lnTo>
                  <a:lnTo>
                    <a:pt x="1507" y="4875"/>
                  </a:lnTo>
                  <a:lnTo>
                    <a:pt x="1570" y="4854"/>
                  </a:lnTo>
                  <a:lnTo>
                    <a:pt x="1654" y="4875"/>
                  </a:lnTo>
                  <a:lnTo>
                    <a:pt x="1758" y="4771"/>
                  </a:lnTo>
                  <a:lnTo>
                    <a:pt x="1947" y="4708"/>
                  </a:lnTo>
                  <a:lnTo>
                    <a:pt x="1947" y="4771"/>
                  </a:lnTo>
                  <a:lnTo>
                    <a:pt x="1863" y="4896"/>
                  </a:lnTo>
                  <a:lnTo>
                    <a:pt x="1884" y="4917"/>
                  </a:lnTo>
                  <a:lnTo>
                    <a:pt x="1947" y="5022"/>
                  </a:lnTo>
                  <a:lnTo>
                    <a:pt x="2072" y="5105"/>
                  </a:lnTo>
                  <a:lnTo>
                    <a:pt x="2198" y="5022"/>
                  </a:lnTo>
                  <a:lnTo>
                    <a:pt x="2282" y="4917"/>
                  </a:lnTo>
                  <a:lnTo>
                    <a:pt x="2512" y="4687"/>
                  </a:lnTo>
                  <a:lnTo>
                    <a:pt x="2574" y="4603"/>
                  </a:lnTo>
                  <a:lnTo>
                    <a:pt x="2658" y="4541"/>
                  </a:lnTo>
                  <a:lnTo>
                    <a:pt x="2763" y="4499"/>
                  </a:lnTo>
                  <a:lnTo>
                    <a:pt x="2867" y="4352"/>
                  </a:lnTo>
                  <a:lnTo>
                    <a:pt x="2867" y="4248"/>
                  </a:lnTo>
                  <a:lnTo>
                    <a:pt x="2888" y="4080"/>
                  </a:lnTo>
                  <a:lnTo>
                    <a:pt x="2909" y="3766"/>
                  </a:lnTo>
                  <a:lnTo>
                    <a:pt x="2888" y="3745"/>
                  </a:lnTo>
                  <a:lnTo>
                    <a:pt x="2867" y="3557"/>
                  </a:lnTo>
                  <a:lnTo>
                    <a:pt x="2909" y="3453"/>
                  </a:lnTo>
                  <a:lnTo>
                    <a:pt x="3098" y="3285"/>
                  </a:lnTo>
                  <a:lnTo>
                    <a:pt x="3098" y="3139"/>
                  </a:lnTo>
                  <a:lnTo>
                    <a:pt x="3202" y="3013"/>
                  </a:lnTo>
                  <a:lnTo>
                    <a:pt x="3328" y="2908"/>
                  </a:lnTo>
                  <a:lnTo>
                    <a:pt x="3411" y="2929"/>
                  </a:lnTo>
                  <a:lnTo>
                    <a:pt x="3516" y="2867"/>
                  </a:lnTo>
                  <a:lnTo>
                    <a:pt x="3621" y="2825"/>
                  </a:lnTo>
                  <a:lnTo>
                    <a:pt x="3809" y="2511"/>
                  </a:lnTo>
                  <a:lnTo>
                    <a:pt x="3809" y="2344"/>
                  </a:lnTo>
                  <a:lnTo>
                    <a:pt x="3851" y="2155"/>
                  </a:lnTo>
                  <a:lnTo>
                    <a:pt x="3935" y="2092"/>
                  </a:lnTo>
                  <a:lnTo>
                    <a:pt x="3955" y="1946"/>
                  </a:lnTo>
                  <a:lnTo>
                    <a:pt x="3935" y="1925"/>
                  </a:lnTo>
                  <a:lnTo>
                    <a:pt x="3955" y="1737"/>
                  </a:lnTo>
                  <a:lnTo>
                    <a:pt x="3955" y="1653"/>
                  </a:lnTo>
                  <a:lnTo>
                    <a:pt x="3955" y="1507"/>
                  </a:lnTo>
                  <a:lnTo>
                    <a:pt x="4060" y="1402"/>
                  </a:lnTo>
                  <a:lnTo>
                    <a:pt x="4060" y="1256"/>
                  </a:lnTo>
                  <a:lnTo>
                    <a:pt x="4081" y="1130"/>
                  </a:lnTo>
                  <a:lnTo>
                    <a:pt x="4039" y="921"/>
                  </a:lnTo>
                  <a:lnTo>
                    <a:pt x="4290" y="607"/>
                  </a:lnTo>
                  <a:lnTo>
                    <a:pt x="4332" y="502"/>
                  </a:lnTo>
                  <a:lnTo>
                    <a:pt x="4437" y="460"/>
                  </a:lnTo>
                  <a:lnTo>
                    <a:pt x="4437" y="209"/>
                  </a:lnTo>
                  <a:lnTo>
                    <a:pt x="4374" y="105"/>
                  </a:lnTo>
                  <a:lnTo>
                    <a:pt x="4374" y="63"/>
                  </a:lnTo>
                  <a:lnTo>
                    <a:pt x="4290" y="84"/>
                  </a:lnTo>
                  <a:lnTo>
                    <a:pt x="4248" y="105"/>
                  </a:lnTo>
                  <a:lnTo>
                    <a:pt x="4144" y="63"/>
                  </a:lnTo>
                  <a:lnTo>
                    <a:pt x="412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82"/>
            <p:cNvSpPr/>
            <p:nvPr/>
          </p:nvSpPr>
          <p:spPr>
            <a:xfrm>
              <a:off x="3828067" y="3174369"/>
              <a:ext cx="7478" cy="9769"/>
            </a:xfrm>
            <a:custGeom>
              <a:avLst/>
              <a:gdLst/>
              <a:ahLst/>
              <a:cxnLst/>
              <a:rect l="l" t="t" r="r" b="b"/>
              <a:pathLst>
                <a:path w="628" h="859" extrusionOk="0">
                  <a:moveTo>
                    <a:pt x="460" y="1"/>
                  </a:moveTo>
                  <a:lnTo>
                    <a:pt x="356" y="84"/>
                  </a:lnTo>
                  <a:lnTo>
                    <a:pt x="293" y="105"/>
                  </a:lnTo>
                  <a:lnTo>
                    <a:pt x="230" y="210"/>
                  </a:lnTo>
                  <a:lnTo>
                    <a:pt x="147" y="252"/>
                  </a:lnTo>
                  <a:lnTo>
                    <a:pt x="126" y="252"/>
                  </a:lnTo>
                  <a:lnTo>
                    <a:pt x="42" y="398"/>
                  </a:lnTo>
                  <a:lnTo>
                    <a:pt x="0" y="419"/>
                  </a:lnTo>
                  <a:lnTo>
                    <a:pt x="84" y="503"/>
                  </a:lnTo>
                  <a:lnTo>
                    <a:pt x="105" y="670"/>
                  </a:lnTo>
                  <a:lnTo>
                    <a:pt x="42" y="775"/>
                  </a:lnTo>
                  <a:lnTo>
                    <a:pt x="84" y="859"/>
                  </a:lnTo>
                  <a:lnTo>
                    <a:pt x="188" y="775"/>
                  </a:lnTo>
                  <a:lnTo>
                    <a:pt x="293" y="775"/>
                  </a:lnTo>
                  <a:lnTo>
                    <a:pt x="356" y="712"/>
                  </a:lnTo>
                  <a:lnTo>
                    <a:pt x="335" y="503"/>
                  </a:lnTo>
                  <a:lnTo>
                    <a:pt x="398" y="440"/>
                  </a:lnTo>
                  <a:lnTo>
                    <a:pt x="523" y="335"/>
                  </a:lnTo>
                  <a:lnTo>
                    <a:pt x="628" y="231"/>
                  </a:lnTo>
                  <a:lnTo>
                    <a:pt x="628" y="126"/>
                  </a:lnTo>
                  <a:lnTo>
                    <a:pt x="565" y="43"/>
                  </a:lnTo>
                  <a:lnTo>
                    <a:pt x="52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82"/>
            <p:cNvSpPr/>
            <p:nvPr/>
          </p:nvSpPr>
          <p:spPr>
            <a:xfrm>
              <a:off x="3947654" y="3151533"/>
              <a:ext cx="76994" cy="74956"/>
            </a:xfrm>
            <a:custGeom>
              <a:avLst/>
              <a:gdLst/>
              <a:ahLst/>
              <a:cxnLst/>
              <a:rect l="l" t="t" r="r" b="b"/>
              <a:pathLst>
                <a:path w="6466" h="6591" extrusionOk="0">
                  <a:moveTo>
                    <a:pt x="2553" y="0"/>
                  </a:moveTo>
                  <a:lnTo>
                    <a:pt x="1779" y="42"/>
                  </a:lnTo>
                  <a:lnTo>
                    <a:pt x="858" y="42"/>
                  </a:lnTo>
                  <a:lnTo>
                    <a:pt x="816" y="105"/>
                  </a:lnTo>
                  <a:lnTo>
                    <a:pt x="754" y="105"/>
                  </a:lnTo>
                  <a:lnTo>
                    <a:pt x="712" y="146"/>
                  </a:lnTo>
                  <a:lnTo>
                    <a:pt x="775" y="230"/>
                  </a:lnTo>
                  <a:lnTo>
                    <a:pt x="858" y="314"/>
                  </a:lnTo>
                  <a:lnTo>
                    <a:pt x="858" y="356"/>
                  </a:lnTo>
                  <a:lnTo>
                    <a:pt x="921" y="439"/>
                  </a:lnTo>
                  <a:lnTo>
                    <a:pt x="963" y="628"/>
                  </a:lnTo>
                  <a:lnTo>
                    <a:pt x="984" y="732"/>
                  </a:lnTo>
                  <a:lnTo>
                    <a:pt x="942" y="795"/>
                  </a:lnTo>
                  <a:lnTo>
                    <a:pt x="942" y="879"/>
                  </a:lnTo>
                  <a:lnTo>
                    <a:pt x="879" y="942"/>
                  </a:lnTo>
                  <a:lnTo>
                    <a:pt x="816" y="963"/>
                  </a:lnTo>
                  <a:lnTo>
                    <a:pt x="754" y="963"/>
                  </a:lnTo>
                  <a:lnTo>
                    <a:pt x="733" y="942"/>
                  </a:lnTo>
                  <a:lnTo>
                    <a:pt x="733" y="983"/>
                  </a:lnTo>
                  <a:lnTo>
                    <a:pt x="754" y="1046"/>
                  </a:lnTo>
                  <a:lnTo>
                    <a:pt x="754" y="1109"/>
                  </a:lnTo>
                  <a:lnTo>
                    <a:pt x="858" y="1151"/>
                  </a:lnTo>
                  <a:lnTo>
                    <a:pt x="858" y="1214"/>
                  </a:lnTo>
                  <a:lnTo>
                    <a:pt x="942" y="1214"/>
                  </a:lnTo>
                  <a:lnTo>
                    <a:pt x="963" y="1402"/>
                  </a:lnTo>
                  <a:lnTo>
                    <a:pt x="963" y="1486"/>
                  </a:lnTo>
                  <a:lnTo>
                    <a:pt x="858" y="1590"/>
                  </a:lnTo>
                  <a:lnTo>
                    <a:pt x="775" y="1674"/>
                  </a:lnTo>
                  <a:lnTo>
                    <a:pt x="733" y="1716"/>
                  </a:lnTo>
                  <a:lnTo>
                    <a:pt x="565" y="1883"/>
                  </a:lnTo>
                  <a:lnTo>
                    <a:pt x="461" y="2030"/>
                  </a:lnTo>
                  <a:lnTo>
                    <a:pt x="293" y="2092"/>
                  </a:lnTo>
                  <a:lnTo>
                    <a:pt x="0" y="2092"/>
                  </a:lnTo>
                  <a:lnTo>
                    <a:pt x="84" y="2553"/>
                  </a:lnTo>
                  <a:lnTo>
                    <a:pt x="210" y="3243"/>
                  </a:lnTo>
                  <a:lnTo>
                    <a:pt x="628" y="3808"/>
                  </a:lnTo>
                  <a:lnTo>
                    <a:pt x="754" y="4248"/>
                  </a:lnTo>
                  <a:lnTo>
                    <a:pt x="942" y="4352"/>
                  </a:lnTo>
                  <a:lnTo>
                    <a:pt x="1026" y="4352"/>
                  </a:lnTo>
                  <a:lnTo>
                    <a:pt x="1130" y="4394"/>
                  </a:lnTo>
                  <a:lnTo>
                    <a:pt x="1172" y="4394"/>
                  </a:lnTo>
                  <a:lnTo>
                    <a:pt x="1256" y="4436"/>
                  </a:lnTo>
                  <a:lnTo>
                    <a:pt x="1256" y="4499"/>
                  </a:lnTo>
                  <a:lnTo>
                    <a:pt x="1340" y="4561"/>
                  </a:lnTo>
                  <a:lnTo>
                    <a:pt x="1444" y="4561"/>
                  </a:lnTo>
                  <a:lnTo>
                    <a:pt x="1695" y="4645"/>
                  </a:lnTo>
                  <a:lnTo>
                    <a:pt x="1779" y="4645"/>
                  </a:lnTo>
                  <a:lnTo>
                    <a:pt x="1821" y="4708"/>
                  </a:lnTo>
                  <a:lnTo>
                    <a:pt x="1884" y="4729"/>
                  </a:lnTo>
                  <a:lnTo>
                    <a:pt x="1925" y="4812"/>
                  </a:lnTo>
                  <a:lnTo>
                    <a:pt x="2030" y="4917"/>
                  </a:lnTo>
                  <a:lnTo>
                    <a:pt x="2093" y="4917"/>
                  </a:lnTo>
                  <a:lnTo>
                    <a:pt x="2093" y="4938"/>
                  </a:lnTo>
                  <a:lnTo>
                    <a:pt x="2114" y="4917"/>
                  </a:lnTo>
                  <a:lnTo>
                    <a:pt x="2177" y="4917"/>
                  </a:lnTo>
                  <a:lnTo>
                    <a:pt x="2197" y="4980"/>
                  </a:lnTo>
                  <a:lnTo>
                    <a:pt x="2281" y="4980"/>
                  </a:lnTo>
                  <a:lnTo>
                    <a:pt x="2302" y="5022"/>
                  </a:lnTo>
                  <a:lnTo>
                    <a:pt x="2323" y="4980"/>
                  </a:lnTo>
                  <a:lnTo>
                    <a:pt x="2407" y="5022"/>
                  </a:lnTo>
                  <a:lnTo>
                    <a:pt x="2428" y="5043"/>
                  </a:lnTo>
                  <a:lnTo>
                    <a:pt x="2490" y="5043"/>
                  </a:lnTo>
                  <a:lnTo>
                    <a:pt x="2511" y="5084"/>
                  </a:lnTo>
                  <a:lnTo>
                    <a:pt x="2553" y="5126"/>
                  </a:lnTo>
                  <a:lnTo>
                    <a:pt x="2637" y="5189"/>
                  </a:lnTo>
                  <a:lnTo>
                    <a:pt x="2825" y="5398"/>
                  </a:lnTo>
                  <a:lnTo>
                    <a:pt x="2846" y="5608"/>
                  </a:lnTo>
                  <a:lnTo>
                    <a:pt x="2846" y="6591"/>
                  </a:lnTo>
                  <a:lnTo>
                    <a:pt x="2951" y="6193"/>
                  </a:lnTo>
                  <a:lnTo>
                    <a:pt x="3495" y="6173"/>
                  </a:lnTo>
                  <a:lnTo>
                    <a:pt x="3599" y="6131"/>
                  </a:lnTo>
                  <a:lnTo>
                    <a:pt x="3641" y="6110"/>
                  </a:lnTo>
                  <a:lnTo>
                    <a:pt x="3704" y="6089"/>
                  </a:lnTo>
                  <a:lnTo>
                    <a:pt x="3704" y="6131"/>
                  </a:lnTo>
                  <a:lnTo>
                    <a:pt x="3788" y="6173"/>
                  </a:lnTo>
                  <a:lnTo>
                    <a:pt x="3871" y="6214"/>
                  </a:lnTo>
                  <a:lnTo>
                    <a:pt x="3955" y="6214"/>
                  </a:lnTo>
                  <a:lnTo>
                    <a:pt x="3997" y="6298"/>
                  </a:lnTo>
                  <a:lnTo>
                    <a:pt x="3976" y="6319"/>
                  </a:lnTo>
                  <a:lnTo>
                    <a:pt x="4164" y="6298"/>
                  </a:lnTo>
                  <a:lnTo>
                    <a:pt x="4269" y="6193"/>
                  </a:lnTo>
                  <a:lnTo>
                    <a:pt x="4332" y="6193"/>
                  </a:lnTo>
                  <a:lnTo>
                    <a:pt x="4394" y="6131"/>
                  </a:lnTo>
                  <a:lnTo>
                    <a:pt x="4436" y="6173"/>
                  </a:lnTo>
                  <a:lnTo>
                    <a:pt x="4436" y="6214"/>
                  </a:lnTo>
                  <a:lnTo>
                    <a:pt x="4520" y="6214"/>
                  </a:lnTo>
                  <a:lnTo>
                    <a:pt x="4604" y="6277"/>
                  </a:lnTo>
                  <a:lnTo>
                    <a:pt x="4729" y="6214"/>
                  </a:lnTo>
                  <a:lnTo>
                    <a:pt x="4897" y="6193"/>
                  </a:lnTo>
                  <a:lnTo>
                    <a:pt x="4918" y="6110"/>
                  </a:lnTo>
                  <a:lnTo>
                    <a:pt x="4897" y="6068"/>
                  </a:lnTo>
                  <a:lnTo>
                    <a:pt x="4938" y="6005"/>
                  </a:lnTo>
                  <a:lnTo>
                    <a:pt x="5043" y="6026"/>
                  </a:lnTo>
                  <a:lnTo>
                    <a:pt x="5127" y="6026"/>
                  </a:lnTo>
                  <a:lnTo>
                    <a:pt x="5210" y="6089"/>
                  </a:lnTo>
                  <a:lnTo>
                    <a:pt x="5315" y="6068"/>
                  </a:lnTo>
                  <a:lnTo>
                    <a:pt x="5357" y="6026"/>
                  </a:lnTo>
                  <a:lnTo>
                    <a:pt x="5566" y="5963"/>
                  </a:lnTo>
                  <a:lnTo>
                    <a:pt x="5650" y="5984"/>
                  </a:lnTo>
                  <a:lnTo>
                    <a:pt x="5754" y="5963"/>
                  </a:lnTo>
                  <a:lnTo>
                    <a:pt x="5775" y="5900"/>
                  </a:lnTo>
                  <a:lnTo>
                    <a:pt x="5901" y="5900"/>
                  </a:lnTo>
                  <a:lnTo>
                    <a:pt x="5985" y="5817"/>
                  </a:lnTo>
                  <a:lnTo>
                    <a:pt x="6110" y="5796"/>
                  </a:lnTo>
                  <a:lnTo>
                    <a:pt x="6194" y="5712"/>
                  </a:lnTo>
                  <a:lnTo>
                    <a:pt x="6278" y="5649"/>
                  </a:lnTo>
                  <a:lnTo>
                    <a:pt x="6382" y="5670"/>
                  </a:lnTo>
                  <a:lnTo>
                    <a:pt x="6424" y="5608"/>
                  </a:lnTo>
                  <a:lnTo>
                    <a:pt x="6466" y="5587"/>
                  </a:lnTo>
                  <a:lnTo>
                    <a:pt x="6424" y="5587"/>
                  </a:lnTo>
                  <a:lnTo>
                    <a:pt x="6424" y="5545"/>
                  </a:lnTo>
                  <a:lnTo>
                    <a:pt x="6298" y="5440"/>
                  </a:lnTo>
                  <a:lnTo>
                    <a:pt x="6173" y="5398"/>
                  </a:lnTo>
                  <a:lnTo>
                    <a:pt x="5964" y="5189"/>
                  </a:lnTo>
                  <a:lnTo>
                    <a:pt x="5985" y="5126"/>
                  </a:lnTo>
                  <a:lnTo>
                    <a:pt x="5901" y="4938"/>
                  </a:lnTo>
                  <a:lnTo>
                    <a:pt x="5859" y="4875"/>
                  </a:lnTo>
                  <a:lnTo>
                    <a:pt x="5901" y="4771"/>
                  </a:lnTo>
                  <a:lnTo>
                    <a:pt x="5859" y="4729"/>
                  </a:lnTo>
                  <a:lnTo>
                    <a:pt x="5838" y="4624"/>
                  </a:lnTo>
                  <a:lnTo>
                    <a:pt x="5796" y="4540"/>
                  </a:lnTo>
                  <a:lnTo>
                    <a:pt x="5838" y="4540"/>
                  </a:lnTo>
                  <a:lnTo>
                    <a:pt x="5775" y="4394"/>
                  </a:lnTo>
                  <a:lnTo>
                    <a:pt x="5754" y="4248"/>
                  </a:lnTo>
                  <a:lnTo>
                    <a:pt x="5838" y="4206"/>
                  </a:lnTo>
                  <a:lnTo>
                    <a:pt x="5838" y="4038"/>
                  </a:lnTo>
                  <a:lnTo>
                    <a:pt x="5754" y="3976"/>
                  </a:lnTo>
                  <a:lnTo>
                    <a:pt x="5754" y="3766"/>
                  </a:lnTo>
                  <a:lnTo>
                    <a:pt x="5775" y="3620"/>
                  </a:lnTo>
                  <a:lnTo>
                    <a:pt x="5859" y="3578"/>
                  </a:lnTo>
                  <a:lnTo>
                    <a:pt x="5880" y="3599"/>
                  </a:lnTo>
                  <a:lnTo>
                    <a:pt x="5943" y="3515"/>
                  </a:lnTo>
                  <a:lnTo>
                    <a:pt x="5859" y="3306"/>
                  </a:lnTo>
                  <a:lnTo>
                    <a:pt x="5775" y="3306"/>
                  </a:lnTo>
                  <a:lnTo>
                    <a:pt x="5650" y="3180"/>
                  </a:lnTo>
                  <a:lnTo>
                    <a:pt x="5482" y="3055"/>
                  </a:lnTo>
                  <a:lnTo>
                    <a:pt x="5482" y="2929"/>
                  </a:lnTo>
                  <a:lnTo>
                    <a:pt x="5566" y="2657"/>
                  </a:lnTo>
                  <a:lnTo>
                    <a:pt x="5692" y="2302"/>
                  </a:lnTo>
                  <a:lnTo>
                    <a:pt x="5754" y="2239"/>
                  </a:lnTo>
                  <a:lnTo>
                    <a:pt x="5734" y="2134"/>
                  </a:lnTo>
                  <a:lnTo>
                    <a:pt x="5692" y="2113"/>
                  </a:lnTo>
                  <a:lnTo>
                    <a:pt x="5734" y="2113"/>
                  </a:lnTo>
                  <a:lnTo>
                    <a:pt x="5022" y="1611"/>
                  </a:lnTo>
                  <a:lnTo>
                    <a:pt x="4959" y="1527"/>
                  </a:lnTo>
                  <a:lnTo>
                    <a:pt x="4938" y="1486"/>
                  </a:lnTo>
                  <a:lnTo>
                    <a:pt x="4959" y="1402"/>
                  </a:lnTo>
                  <a:lnTo>
                    <a:pt x="4834" y="1214"/>
                  </a:lnTo>
                  <a:lnTo>
                    <a:pt x="274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82"/>
            <p:cNvSpPr/>
            <p:nvPr/>
          </p:nvSpPr>
          <p:spPr>
            <a:xfrm>
              <a:off x="3945415" y="3152954"/>
              <a:ext cx="13956" cy="10963"/>
            </a:xfrm>
            <a:custGeom>
              <a:avLst/>
              <a:gdLst/>
              <a:ahLst/>
              <a:cxnLst/>
              <a:rect l="l" t="t" r="r" b="b"/>
              <a:pathLst>
                <a:path w="1172" h="964" extrusionOk="0">
                  <a:moveTo>
                    <a:pt x="795" y="1"/>
                  </a:moveTo>
                  <a:lnTo>
                    <a:pt x="795" y="84"/>
                  </a:lnTo>
                  <a:lnTo>
                    <a:pt x="732" y="126"/>
                  </a:lnTo>
                  <a:lnTo>
                    <a:pt x="649" y="126"/>
                  </a:lnTo>
                  <a:lnTo>
                    <a:pt x="607" y="84"/>
                  </a:lnTo>
                  <a:lnTo>
                    <a:pt x="544" y="42"/>
                  </a:lnTo>
                  <a:lnTo>
                    <a:pt x="440" y="126"/>
                  </a:lnTo>
                  <a:lnTo>
                    <a:pt x="377" y="147"/>
                  </a:lnTo>
                  <a:lnTo>
                    <a:pt x="335" y="126"/>
                  </a:lnTo>
                  <a:lnTo>
                    <a:pt x="209" y="231"/>
                  </a:lnTo>
                  <a:lnTo>
                    <a:pt x="105" y="356"/>
                  </a:lnTo>
                  <a:lnTo>
                    <a:pt x="0" y="733"/>
                  </a:lnTo>
                  <a:lnTo>
                    <a:pt x="0" y="817"/>
                  </a:lnTo>
                  <a:lnTo>
                    <a:pt x="209" y="817"/>
                  </a:lnTo>
                  <a:lnTo>
                    <a:pt x="272" y="921"/>
                  </a:lnTo>
                  <a:lnTo>
                    <a:pt x="335" y="963"/>
                  </a:lnTo>
                  <a:lnTo>
                    <a:pt x="398" y="921"/>
                  </a:lnTo>
                  <a:lnTo>
                    <a:pt x="419" y="921"/>
                  </a:lnTo>
                  <a:lnTo>
                    <a:pt x="481" y="963"/>
                  </a:lnTo>
                  <a:lnTo>
                    <a:pt x="607" y="921"/>
                  </a:lnTo>
                  <a:lnTo>
                    <a:pt x="607" y="858"/>
                  </a:lnTo>
                  <a:lnTo>
                    <a:pt x="691" y="670"/>
                  </a:lnTo>
                  <a:lnTo>
                    <a:pt x="649" y="566"/>
                  </a:lnTo>
                  <a:lnTo>
                    <a:pt x="712" y="566"/>
                  </a:lnTo>
                  <a:lnTo>
                    <a:pt x="753" y="628"/>
                  </a:lnTo>
                  <a:lnTo>
                    <a:pt x="816" y="628"/>
                  </a:lnTo>
                  <a:lnTo>
                    <a:pt x="858" y="733"/>
                  </a:lnTo>
                  <a:lnTo>
                    <a:pt x="921" y="754"/>
                  </a:lnTo>
                  <a:lnTo>
                    <a:pt x="921" y="817"/>
                  </a:lnTo>
                  <a:lnTo>
                    <a:pt x="942" y="838"/>
                  </a:lnTo>
                  <a:lnTo>
                    <a:pt x="1004" y="838"/>
                  </a:lnTo>
                  <a:lnTo>
                    <a:pt x="1067" y="817"/>
                  </a:lnTo>
                  <a:lnTo>
                    <a:pt x="1130" y="754"/>
                  </a:lnTo>
                  <a:lnTo>
                    <a:pt x="1130" y="670"/>
                  </a:lnTo>
                  <a:lnTo>
                    <a:pt x="1172" y="607"/>
                  </a:lnTo>
                  <a:lnTo>
                    <a:pt x="1151" y="503"/>
                  </a:lnTo>
                  <a:lnTo>
                    <a:pt x="1109" y="314"/>
                  </a:lnTo>
                  <a:lnTo>
                    <a:pt x="1046" y="231"/>
                  </a:lnTo>
                  <a:lnTo>
                    <a:pt x="1046" y="189"/>
                  </a:lnTo>
                  <a:lnTo>
                    <a:pt x="963" y="105"/>
                  </a:lnTo>
                  <a:lnTo>
                    <a:pt x="900" y="21"/>
                  </a:lnTo>
                  <a:lnTo>
                    <a:pt x="900"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82"/>
            <p:cNvSpPr/>
            <p:nvPr/>
          </p:nvSpPr>
          <p:spPr>
            <a:xfrm>
              <a:off x="3945415" y="3159380"/>
              <a:ext cx="13706" cy="15956"/>
            </a:xfrm>
            <a:custGeom>
              <a:avLst/>
              <a:gdLst/>
              <a:ahLst/>
              <a:cxnLst/>
              <a:rect l="l" t="t" r="r" b="b"/>
              <a:pathLst>
                <a:path w="1151" h="1403" extrusionOk="0">
                  <a:moveTo>
                    <a:pt x="649" y="1"/>
                  </a:moveTo>
                  <a:lnTo>
                    <a:pt x="691" y="105"/>
                  </a:lnTo>
                  <a:lnTo>
                    <a:pt x="607" y="293"/>
                  </a:lnTo>
                  <a:lnTo>
                    <a:pt x="607" y="356"/>
                  </a:lnTo>
                  <a:lnTo>
                    <a:pt x="481" y="398"/>
                  </a:lnTo>
                  <a:lnTo>
                    <a:pt x="419" y="356"/>
                  </a:lnTo>
                  <a:lnTo>
                    <a:pt x="398" y="356"/>
                  </a:lnTo>
                  <a:lnTo>
                    <a:pt x="335" y="398"/>
                  </a:lnTo>
                  <a:lnTo>
                    <a:pt x="272" y="356"/>
                  </a:lnTo>
                  <a:lnTo>
                    <a:pt x="209" y="252"/>
                  </a:lnTo>
                  <a:lnTo>
                    <a:pt x="0" y="252"/>
                  </a:lnTo>
                  <a:lnTo>
                    <a:pt x="0" y="314"/>
                  </a:lnTo>
                  <a:lnTo>
                    <a:pt x="63" y="419"/>
                  </a:lnTo>
                  <a:lnTo>
                    <a:pt x="84" y="565"/>
                  </a:lnTo>
                  <a:lnTo>
                    <a:pt x="84" y="712"/>
                  </a:lnTo>
                  <a:lnTo>
                    <a:pt x="188" y="1402"/>
                  </a:lnTo>
                  <a:lnTo>
                    <a:pt x="481" y="1402"/>
                  </a:lnTo>
                  <a:lnTo>
                    <a:pt x="649" y="1340"/>
                  </a:lnTo>
                  <a:lnTo>
                    <a:pt x="753" y="1193"/>
                  </a:lnTo>
                  <a:lnTo>
                    <a:pt x="921" y="1026"/>
                  </a:lnTo>
                  <a:lnTo>
                    <a:pt x="963" y="984"/>
                  </a:lnTo>
                  <a:lnTo>
                    <a:pt x="1046" y="900"/>
                  </a:lnTo>
                  <a:lnTo>
                    <a:pt x="1151" y="796"/>
                  </a:lnTo>
                  <a:lnTo>
                    <a:pt x="1151" y="712"/>
                  </a:lnTo>
                  <a:lnTo>
                    <a:pt x="1130" y="524"/>
                  </a:lnTo>
                  <a:lnTo>
                    <a:pt x="1046" y="524"/>
                  </a:lnTo>
                  <a:lnTo>
                    <a:pt x="1046" y="461"/>
                  </a:lnTo>
                  <a:lnTo>
                    <a:pt x="942" y="419"/>
                  </a:lnTo>
                  <a:lnTo>
                    <a:pt x="942" y="356"/>
                  </a:lnTo>
                  <a:lnTo>
                    <a:pt x="921" y="293"/>
                  </a:lnTo>
                  <a:lnTo>
                    <a:pt x="921" y="252"/>
                  </a:lnTo>
                  <a:lnTo>
                    <a:pt x="921" y="189"/>
                  </a:lnTo>
                  <a:lnTo>
                    <a:pt x="858" y="168"/>
                  </a:lnTo>
                  <a:lnTo>
                    <a:pt x="816" y="63"/>
                  </a:lnTo>
                  <a:lnTo>
                    <a:pt x="753" y="63"/>
                  </a:lnTo>
                  <a:lnTo>
                    <a:pt x="712"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82"/>
            <p:cNvSpPr/>
            <p:nvPr/>
          </p:nvSpPr>
          <p:spPr>
            <a:xfrm>
              <a:off x="3829055" y="3110126"/>
              <a:ext cx="131316" cy="124222"/>
            </a:xfrm>
            <a:custGeom>
              <a:avLst/>
              <a:gdLst/>
              <a:ahLst/>
              <a:cxnLst/>
              <a:rect l="l" t="t" r="r" b="b"/>
              <a:pathLst>
                <a:path w="11028" h="10923" extrusionOk="0">
                  <a:moveTo>
                    <a:pt x="7701" y="0"/>
                  </a:moveTo>
                  <a:lnTo>
                    <a:pt x="7701" y="42"/>
                  </a:lnTo>
                  <a:lnTo>
                    <a:pt x="7743" y="84"/>
                  </a:lnTo>
                  <a:lnTo>
                    <a:pt x="7659" y="189"/>
                  </a:lnTo>
                  <a:lnTo>
                    <a:pt x="7575" y="189"/>
                  </a:lnTo>
                  <a:lnTo>
                    <a:pt x="7491" y="210"/>
                  </a:lnTo>
                  <a:lnTo>
                    <a:pt x="7366" y="210"/>
                  </a:lnTo>
                  <a:lnTo>
                    <a:pt x="7282" y="251"/>
                  </a:lnTo>
                  <a:lnTo>
                    <a:pt x="7240" y="251"/>
                  </a:lnTo>
                  <a:lnTo>
                    <a:pt x="7219" y="189"/>
                  </a:lnTo>
                  <a:lnTo>
                    <a:pt x="7178" y="189"/>
                  </a:lnTo>
                  <a:lnTo>
                    <a:pt x="7157" y="147"/>
                  </a:lnTo>
                  <a:lnTo>
                    <a:pt x="7073" y="126"/>
                  </a:lnTo>
                  <a:lnTo>
                    <a:pt x="6843" y="230"/>
                  </a:lnTo>
                  <a:lnTo>
                    <a:pt x="6759" y="293"/>
                  </a:lnTo>
                  <a:lnTo>
                    <a:pt x="6717" y="335"/>
                  </a:lnTo>
                  <a:lnTo>
                    <a:pt x="6487" y="356"/>
                  </a:lnTo>
                  <a:lnTo>
                    <a:pt x="6403" y="398"/>
                  </a:lnTo>
                  <a:lnTo>
                    <a:pt x="6320" y="314"/>
                  </a:lnTo>
                  <a:lnTo>
                    <a:pt x="6215" y="293"/>
                  </a:lnTo>
                  <a:lnTo>
                    <a:pt x="6111" y="293"/>
                  </a:lnTo>
                  <a:lnTo>
                    <a:pt x="6027" y="398"/>
                  </a:lnTo>
                  <a:lnTo>
                    <a:pt x="5922" y="502"/>
                  </a:lnTo>
                  <a:lnTo>
                    <a:pt x="5964" y="544"/>
                  </a:lnTo>
                  <a:lnTo>
                    <a:pt x="6006" y="607"/>
                  </a:lnTo>
                  <a:lnTo>
                    <a:pt x="5985" y="649"/>
                  </a:lnTo>
                  <a:lnTo>
                    <a:pt x="5859" y="670"/>
                  </a:lnTo>
                  <a:lnTo>
                    <a:pt x="5797" y="649"/>
                  </a:lnTo>
                  <a:lnTo>
                    <a:pt x="5671" y="628"/>
                  </a:lnTo>
                  <a:lnTo>
                    <a:pt x="5567" y="565"/>
                  </a:lnTo>
                  <a:lnTo>
                    <a:pt x="5483" y="565"/>
                  </a:lnTo>
                  <a:lnTo>
                    <a:pt x="5399" y="628"/>
                  </a:lnTo>
                  <a:lnTo>
                    <a:pt x="5336" y="607"/>
                  </a:lnTo>
                  <a:lnTo>
                    <a:pt x="5190" y="607"/>
                  </a:lnTo>
                  <a:lnTo>
                    <a:pt x="5064" y="523"/>
                  </a:lnTo>
                  <a:lnTo>
                    <a:pt x="4939" y="544"/>
                  </a:lnTo>
                  <a:lnTo>
                    <a:pt x="4918" y="502"/>
                  </a:lnTo>
                  <a:lnTo>
                    <a:pt x="4750" y="356"/>
                  </a:lnTo>
                  <a:lnTo>
                    <a:pt x="4667" y="335"/>
                  </a:lnTo>
                  <a:lnTo>
                    <a:pt x="4499" y="210"/>
                  </a:lnTo>
                  <a:lnTo>
                    <a:pt x="4437" y="189"/>
                  </a:lnTo>
                  <a:lnTo>
                    <a:pt x="4353" y="126"/>
                  </a:lnTo>
                  <a:lnTo>
                    <a:pt x="4290" y="126"/>
                  </a:lnTo>
                  <a:lnTo>
                    <a:pt x="4290" y="189"/>
                  </a:lnTo>
                  <a:lnTo>
                    <a:pt x="4186" y="147"/>
                  </a:lnTo>
                  <a:lnTo>
                    <a:pt x="4102" y="251"/>
                  </a:lnTo>
                  <a:lnTo>
                    <a:pt x="4018" y="251"/>
                  </a:lnTo>
                  <a:lnTo>
                    <a:pt x="3976" y="293"/>
                  </a:lnTo>
                  <a:lnTo>
                    <a:pt x="3976" y="356"/>
                  </a:lnTo>
                  <a:lnTo>
                    <a:pt x="3914" y="440"/>
                  </a:lnTo>
                  <a:lnTo>
                    <a:pt x="3914" y="502"/>
                  </a:lnTo>
                  <a:lnTo>
                    <a:pt x="3872" y="544"/>
                  </a:lnTo>
                  <a:lnTo>
                    <a:pt x="3788" y="544"/>
                  </a:lnTo>
                  <a:lnTo>
                    <a:pt x="3788" y="607"/>
                  </a:lnTo>
                  <a:lnTo>
                    <a:pt x="3893" y="733"/>
                  </a:lnTo>
                  <a:lnTo>
                    <a:pt x="3830" y="774"/>
                  </a:lnTo>
                  <a:lnTo>
                    <a:pt x="3809" y="858"/>
                  </a:lnTo>
                  <a:lnTo>
                    <a:pt x="3809" y="984"/>
                  </a:lnTo>
                  <a:lnTo>
                    <a:pt x="3872" y="1088"/>
                  </a:lnTo>
                  <a:lnTo>
                    <a:pt x="3872" y="1339"/>
                  </a:lnTo>
                  <a:lnTo>
                    <a:pt x="3767" y="1381"/>
                  </a:lnTo>
                  <a:lnTo>
                    <a:pt x="3725" y="1486"/>
                  </a:lnTo>
                  <a:lnTo>
                    <a:pt x="3474" y="1800"/>
                  </a:lnTo>
                  <a:lnTo>
                    <a:pt x="3516" y="2009"/>
                  </a:lnTo>
                  <a:lnTo>
                    <a:pt x="3495" y="2135"/>
                  </a:lnTo>
                  <a:lnTo>
                    <a:pt x="3495" y="2281"/>
                  </a:lnTo>
                  <a:lnTo>
                    <a:pt x="3390" y="2386"/>
                  </a:lnTo>
                  <a:lnTo>
                    <a:pt x="3390" y="2532"/>
                  </a:lnTo>
                  <a:lnTo>
                    <a:pt x="3390" y="2616"/>
                  </a:lnTo>
                  <a:lnTo>
                    <a:pt x="3370" y="2804"/>
                  </a:lnTo>
                  <a:lnTo>
                    <a:pt x="3390" y="2825"/>
                  </a:lnTo>
                  <a:lnTo>
                    <a:pt x="3370" y="2971"/>
                  </a:lnTo>
                  <a:lnTo>
                    <a:pt x="3286" y="3034"/>
                  </a:lnTo>
                  <a:lnTo>
                    <a:pt x="3244" y="3223"/>
                  </a:lnTo>
                  <a:lnTo>
                    <a:pt x="3244" y="3390"/>
                  </a:lnTo>
                  <a:lnTo>
                    <a:pt x="3056" y="3704"/>
                  </a:lnTo>
                  <a:lnTo>
                    <a:pt x="2951" y="3746"/>
                  </a:lnTo>
                  <a:lnTo>
                    <a:pt x="2846" y="3808"/>
                  </a:lnTo>
                  <a:lnTo>
                    <a:pt x="2763" y="3787"/>
                  </a:lnTo>
                  <a:lnTo>
                    <a:pt x="2637" y="3892"/>
                  </a:lnTo>
                  <a:lnTo>
                    <a:pt x="2533" y="4018"/>
                  </a:lnTo>
                  <a:lnTo>
                    <a:pt x="2533" y="4164"/>
                  </a:lnTo>
                  <a:lnTo>
                    <a:pt x="2344" y="4332"/>
                  </a:lnTo>
                  <a:lnTo>
                    <a:pt x="2302" y="4436"/>
                  </a:lnTo>
                  <a:lnTo>
                    <a:pt x="2323" y="4624"/>
                  </a:lnTo>
                  <a:lnTo>
                    <a:pt x="2344" y="4645"/>
                  </a:lnTo>
                  <a:lnTo>
                    <a:pt x="2323" y="4959"/>
                  </a:lnTo>
                  <a:lnTo>
                    <a:pt x="2302" y="5127"/>
                  </a:lnTo>
                  <a:lnTo>
                    <a:pt x="2302" y="5231"/>
                  </a:lnTo>
                  <a:lnTo>
                    <a:pt x="2198" y="5378"/>
                  </a:lnTo>
                  <a:lnTo>
                    <a:pt x="2093" y="5420"/>
                  </a:lnTo>
                  <a:lnTo>
                    <a:pt x="2009" y="5482"/>
                  </a:lnTo>
                  <a:lnTo>
                    <a:pt x="1947" y="5566"/>
                  </a:lnTo>
                  <a:lnTo>
                    <a:pt x="1717" y="5796"/>
                  </a:lnTo>
                  <a:lnTo>
                    <a:pt x="1633" y="5901"/>
                  </a:lnTo>
                  <a:lnTo>
                    <a:pt x="1507" y="5984"/>
                  </a:lnTo>
                  <a:lnTo>
                    <a:pt x="1382" y="5901"/>
                  </a:lnTo>
                  <a:lnTo>
                    <a:pt x="1319" y="5796"/>
                  </a:lnTo>
                  <a:lnTo>
                    <a:pt x="1298" y="5775"/>
                  </a:lnTo>
                  <a:lnTo>
                    <a:pt x="1382" y="5650"/>
                  </a:lnTo>
                  <a:lnTo>
                    <a:pt x="1382" y="5587"/>
                  </a:lnTo>
                  <a:lnTo>
                    <a:pt x="1193" y="5650"/>
                  </a:lnTo>
                  <a:lnTo>
                    <a:pt x="1089" y="5754"/>
                  </a:lnTo>
                  <a:lnTo>
                    <a:pt x="1005" y="5733"/>
                  </a:lnTo>
                  <a:lnTo>
                    <a:pt x="942" y="5754"/>
                  </a:lnTo>
                  <a:lnTo>
                    <a:pt x="942" y="5859"/>
                  </a:lnTo>
                  <a:lnTo>
                    <a:pt x="859" y="5943"/>
                  </a:lnTo>
                  <a:lnTo>
                    <a:pt x="754" y="5943"/>
                  </a:lnTo>
                  <a:lnTo>
                    <a:pt x="754" y="5880"/>
                  </a:lnTo>
                  <a:lnTo>
                    <a:pt x="733" y="5838"/>
                  </a:lnTo>
                  <a:lnTo>
                    <a:pt x="629" y="5880"/>
                  </a:lnTo>
                  <a:lnTo>
                    <a:pt x="566" y="5859"/>
                  </a:lnTo>
                  <a:lnTo>
                    <a:pt x="440" y="5984"/>
                  </a:lnTo>
                  <a:lnTo>
                    <a:pt x="315" y="6089"/>
                  </a:lnTo>
                  <a:lnTo>
                    <a:pt x="252" y="6152"/>
                  </a:lnTo>
                  <a:lnTo>
                    <a:pt x="273" y="6361"/>
                  </a:lnTo>
                  <a:lnTo>
                    <a:pt x="210" y="6424"/>
                  </a:lnTo>
                  <a:lnTo>
                    <a:pt x="105" y="6424"/>
                  </a:lnTo>
                  <a:lnTo>
                    <a:pt x="1" y="6508"/>
                  </a:lnTo>
                  <a:lnTo>
                    <a:pt x="22" y="6570"/>
                  </a:lnTo>
                  <a:lnTo>
                    <a:pt x="210" y="6591"/>
                  </a:lnTo>
                  <a:lnTo>
                    <a:pt x="252" y="6633"/>
                  </a:lnTo>
                  <a:lnTo>
                    <a:pt x="273" y="6633"/>
                  </a:lnTo>
                  <a:lnTo>
                    <a:pt x="273" y="6612"/>
                  </a:lnTo>
                  <a:lnTo>
                    <a:pt x="315" y="6591"/>
                  </a:lnTo>
                  <a:lnTo>
                    <a:pt x="377" y="6591"/>
                  </a:lnTo>
                  <a:lnTo>
                    <a:pt x="482" y="6570"/>
                  </a:lnTo>
                  <a:lnTo>
                    <a:pt x="566" y="6528"/>
                  </a:lnTo>
                  <a:lnTo>
                    <a:pt x="1256" y="6528"/>
                  </a:lnTo>
                  <a:lnTo>
                    <a:pt x="1424" y="6570"/>
                  </a:lnTo>
                  <a:lnTo>
                    <a:pt x="1633" y="6528"/>
                  </a:lnTo>
                  <a:lnTo>
                    <a:pt x="2637" y="6528"/>
                  </a:lnTo>
                  <a:lnTo>
                    <a:pt x="2637" y="6612"/>
                  </a:lnTo>
                  <a:lnTo>
                    <a:pt x="2637" y="6633"/>
                  </a:lnTo>
                  <a:lnTo>
                    <a:pt x="2637" y="6717"/>
                  </a:lnTo>
                  <a:lnTo>
                    <a:pt x="2679" y="6780"/>
                  </a:lnTo>
                  <a:lnTo>
                    <a:pt x="2721" y="6842"/>
                  </a:lnTo>
                  <a:lnTo>
                    <a:pt x="2679" y="6905"/>
                  </a:lnTo>
                  <a:lnTo>
                    <a:pt x="2679" y="6989"/>
                  </a:lnTo>
                  <a:lnTo>
                    <a:pt x="2742" y="7093"/>
                  </a:lnTo>
                  <a:lnTo>
                    <a:pt x="2763" y="7219"/>
                  </a:lnTo>
                  <a:lnTo>
                    <a:pt x="2784" y="7261"/>
                  </a:lnTo>
                  <a:lnTo>
                    <a:pt x="2784" y="7345"/>
                  </a:lnTo>
                  <a:lnTo>
                    <a:pt x="2846" y="7365"/>
                  </a:lnTo>
                  <a:lnTo>
                    <a:pt x="2888" y="7449"/>
                  </a:lnTo>
                  <a:lnTo>
                    <a:pt x="2972" y="7554"/>
                  </a:lnTo>
                  <a:lnTo>
                    <a:pt x="2993" y="7763"/>
                  </a:lnTo>
                  <a:lnTo>
                    <a:pt x="3056" y="7784"/>
                  </a:lnTo>
                  <a:lnTo>
                    <a:pt x="3202" y="7784"/>
                  </a:lnTo>
                  <a:lnTo>
                    <a:pt x="3307" y="7763"/>
                  </a:lnTo>
                  <a:lnTo>
                    <a:pt x="3390" y="7784"/>
                  </a:lnTo>
                  <a:lnTo>
                    <a:pt x="3579" y="7826"/>
                  </a:lnTo>
                  <a:lnTo>
                    <a:pt x="3662" y="7763"/>
                  </a:lnTo>
                  <a:lnTo>
                    <a:pt x="4102" y="7742"/>
                  </a:lnTo>
                  <a:lnTo>
                    <a:pt x="4102" y="7575"/>
                  </a:lnTo>
                  <a:lnTo>
                    <a:pt x="4081" y="7470"/>
                  </a:lnTo>
                  <a:lnTo>
                    <a:pt x="4123" y="7449"/>
                  </a:lnTo>
                  <a:lnTo>
                    <a:pt x="4186" y="7345"/>
                  </a:lnTo>
                  <a:lnTo>
                    <a:pt x="4186" y="7198"/>
                  </a:lnTo>
                  <a:lnTo>
                    <a:pt x="4750" y="7156"/>
                  </a:lnTo>
                  <a:lnTo>
                    <a:pt x="4750" y="7114"/>
                  </a:lnTo>
                  <a:lnTo>
                    <a:pt x="4939" y="7135"/>
                  </a:lnTo>
                  <a:lnTo>
                    <a:pt x="4918" y="7219"/>
                  </a:lnTo>
                  <a:lnTo>
                    <a:pt x="4876" y="7261"/>
                  </a:lnTo>
                  <a:lnTo>
                    <a:pt x="4918" y="7324"/>
                  </a:lnTo>
                  <a:lnTo>
                    <a:pt x="5567" y="7365"/>
                  </a:lnTo>
                  <a:lnTo>
                    <a:pt x="5587" y="7449"/>
                  </a:lnTo>
                  <a:lnTo>
                    <a:pt x="5587" y="7533"/>
                  </a:lnTo>
                  <a:lnTo>
                    <a:pt x="5587" y="7617"/>
                  </a:lnTo>
                  <a:lnTo>
                    <a:pt x="5546" y="7721"/>
                  </a:lnTo>
                  <a:lnTo>
                    <a:pt x="5504" y="7826"/>
                  </a:lnTo>
                  <a:lnTo>
                    <a:pt x="5567" y="7889"/>
                  </a:lnTo>
                  <a:lnTo>
                    <a:pt x="5567" y="7972"/>
                  </a:lnTo>
                  <a:lnTo>
                    <a:pt x="5546" y="8035"/>
                  </a:lnTo>
                  <a:lnTo>
                    <a:pt x="5546" y="8056"/>
                  </a:lnTo>
                  <a:lnTo>
                    <a:pt x="5567" y="8140"/>
                  </a:lnTo>
                  <a:lnTo>
                    <a:pt x="5567" y="8349"/>
                  </a:lnTo>
                  <a:lnTo>
                    <a:pt x="5504" y="8453"/>
                  </a:lnTo>
                  <a:lnTo>
                    <a:pt x="5567" y="8495"/>
                  </a:lnTo>
                  <a:lnTo>
                    <a:pt x="5567" y="8579"/>
                  </a:lnTo>
                  <a:lnTo>
                    <a:pt x="5608" y="8621"/>
                  </a:lnTo>
                  <a:lnTo>
                    <a:pt x="5608" y="8705"/>
                  </a:lnTo>
                  <a:lnTo>
                    <a:pt x="5650" y="8725"/>
                  </a:lnTo>
                  <a:lnTo>
                    <a:pt x="5671" y="8788"/>
                  </a:lnTo>
                  <a:lnTo>
                    <a:pt x="5713" y="8809"/>
                  </a:lnTo>
                  <a:lnTo>
                    <a:pt x="5755" y="8872"/>
                  </a:lnTo>
                  <a:lnTo>
                    <a:pt x="5713" y="8935"/>
                  </a:lnTo>
                  <a:lnTo>
                    <a:pt x="5713" y="9018"/>
                  </a:lnTo>
                  <a:lnTo>
                    <a:pt x="5797" y="9081"/>
                  </a:lnTo>
                  <a:lnTo>
                    <a:pt x="5797" y="9144"/>
                  </a:lnTo>
                  <a:lnTo>
                    <a:pt x="5776" y="9186"/>
                  </a:lnTo>
                  <a:lnTo>
                    <a:pt x="5776" y="9311"/>
                  </a:lnTo>
                  <a:lnTo>
                    <a:pt x="5859" y="9353"/>
                  </a:lnTo>
                  <a:lnTo>
                    <a:pt x="5818" y="9437"/>
                  </a:lnTo>
                  <a:lnTo>
                    <a:pt x="5818" y="9458"/>
                  </a:lnTo>
                  <a:lnTo>
                    <a:pt x="5776" y="9500"/>
                  </a:lnTo>
                  <a:lnTo>
                    <a:pt x="5776" y="9625"/>
                  </a:lnTo>
                  <a:lnTo>
                    <a:pt x="5797" y="9646"/>
                  </a:lnTo>
                  <a:lnTo>
                    <a:pt x="5859" y="9646"/>
                  </a:lnTo>
                  <a:lnTo>
                    <a:pt x="5901" y="9625"/>
                  </a:lnTo>
                  <a:lnTo>
                    <a:pt x="5964" y="9604"/>
                  </a:lnTo>
                  <a:lnTo>
                    <a:pt x="5985" y="9562"/>
                  </a:lnTo>
                  <a:lnTo>
                    <a:pt x="6027" y="9562"/>
                  </a:lnTo>
                  <a:lnTo>
                    <a:pt x="6111" y="9625"/>
                  </a:lnTo>
                  <a:lnTo>
                    <a:pt x="6173" y="9646"/>
                  </a:lnTo>
                  <a:lnTo>
                    <a:pt x="6320" y="9646"/>
                  </a:lnTo>
                  <a:lnTo>
                    <a:pt x="6383" y="9667"/>
                  </a:lnTo>
                  <a:lnTo>
                    <a:pt x="6424" y="9646"/>
                  </a:lnTo>
                  <a:lnTo>
                    <a:pt x="6508" y="9625"/>
                  </a:lnTo>
                  <a:lnTo>
                    <a:pt x="6592" y="9562"/>
                  </a:lnTo>
                  <a:lnTo>
                    <a:pt x="6696" y="9541"/>
                  </a:lnTo>
                  <a:lnTo>
                    <a:pt x="6801" y="9541"/>
                  </a:lnTo>
                  <a:lnTo>
                    <a:pt x="6843" y="9604"/>
                  </a:lnTo>
                  <a:lnTo>
                    <a:pt x="6906" y="9562"/>
                  </a:lnTo>
                  <a:lnTo>
                    <a:pt x="7010" y="9625"/>
                  </a:lnTo>
                  <a:lnTo>
                    <a:pt x="7031" y="9646"/>
                  </a:lnTo>
                  <a:lnTo>
                    <a:pt x="7031" y="9751"/>
                  </a:lnTo>
                  <a:lnTo>
                    <a:pt x="7052" y="9772"/>
                  </a:lnTo>
                  <a:lnTo>
                    <a:pt x="7073" y="9814"/>
                  </a:lnTo>
                  <a:lnTo>
                    <a:pt x="7157" y="9751"/>
                  </a:lnTo>
                  <a:lnTo>
                    <a:pt x="7240" y="9709"/>
                  </a:lnTo>
                  <a:lnTo>
                    <a:pt x="7324" y="9709"/>
                  </a:lnTo>
                  <a:lnTo>
                    <a:pt x="7345" y="9667"/>
                  </a:lnTo>
                  <a:lnTo>
                    <a:pt x="7491" y="9625"/>
                  </a:lnTo>
                  <a:lnTo>
                    <a:pt x="7554" y="9625"/>
                  </a:lnTo>
                  <a:lnTo>
                    <a:pt x="7554" y="9751"/>
                  </a:lnTo>
                  <a:lnTo>
                    <a:pt x="7575" y="9814"/>
                  </a:lnTo>
                  <a:lnTo>
                    <a:pt x="7575" y="9876"/>
                  </a:lnTo>
                  <a:lnTo>
                    <a:pt x="7575" y="9939"/>
                  </a:lnTo>
                  <a:lnTo>
                    <a:pt x="7638" y="9939"/>
                  </a:lnTo>
                  <a:lnTo>
                    <a:pt x="7743" y="9981"/>
                  </a:lnTo>
                  <a:lnTo>
                    <a:pt x="7784" y="9981"/>
                  </a:lnTo>
                  <a:lnTo>
                    <a:pt x="7910" y="10065"/>
                  </a:lnTo>
                  <a:lnTo>
                    <a:pt x="8056" y="10086"/>
                  </a:lnTo>
                  <a:lnTo>
                    <a:pt x="8182" y="10127"/>
                  </a:lnTo>
                  <a:lnTo>
                    <a:pt x="8182" y="10148"/>
                  </a:lnTo>
                  <a:lnTo>
                    <a:pt x="8287" y="10148"/>
                  </a:lnTo>
                  <a:lnTo>
                    <a:pt x="8433" y="10086"/>
                  </a:lnTo>
                  <a:lnTo>
                    <a:pt x="8475" y="10044"/>
                  </a:lnTo>
                  <a:lnTo>
                    <a:pt x="8517" y="9876"/>
                  </a:lnTo>
                  <a:lnTo>
                    <a:pt x="8600" y="9876"/>
                  </a:lnTo>
                  <a:lnTo>
                    <a:pt x="8642" y="9855"/>
                  </a:lnTo>
                  <a:lnTo>
                    <a:pt x="8684" y="9855"/>
                  </a:lnTo>
                  <a:lnTo>
                    <a:pt x="8684" y="10023"/>
                  </a:lnTo>
                  <a:lnTo>
                    <a:pt x="8789" y="10127"/>
                  </a:lnTo>
                  <a:lnTo>
                    <a:pt x="8789" y="10190"/>
                  </a:lnTo>
                  <a:lnTo>
                    <a:pt x="8935" y="10274"/>
                  </a:lnTo>
                  <a:lnTo>
                    <a:pt x="9144" y="10337"/>
                  </a:lnTo>
                  <a:lnTo>
                    <a:pt x="9270" y="10441"/>
                  </a:lnTo>
                  <a:lnTo>
                    <a:pt x="9375" y="10588"/>
                  </a:lnTo>
                  <a:lnTo>
                    <a:pt x="9479" y="10671"/>
                  </a:lnTo>
                  <a:lnTo>
                    <a:pt x="9584" y="10797"/>
                  </a:lnTo>
                  <a:lnTo>
                    <a:pt x="9730" y="10922"/>
                  </a:lnTo>
                  <a:lnTo>
                    <a:pt x="9793" y="10922"/>
                  </a:lnTo>
                  <a:lnTo>
                    <a:pt x="9898" y="10902"/>
                  </a:lnTo>
                  <a:lnTo>
                    <a:pt x="9981" y="10860"/>
                  </a:lnTo>
                  <a:lnTo>
                    <a:pt x="10002" y="10881"/>
                  </a:lnTo>
                  <a:lnTo>
                    <a:pt x="10044" y="10902"/>
                  </a:lnTo>
                  <a:lnTo>
                    <a:pt x="10107" y="10922"/>
                  </a:lnTo>
                  <a:lnTo>
                    <a:pt x="10170" y="10881"/>
                  </a:lnTo>
                  <a:lnTo>
                    <a:pt x="10107" y="10253"/>
                  </a:lnTo>
                  <a:lnTo>
                    <a:pt x="10065" y="10232"/>
                  </a:lnTo>
                  <a:lnTo>
                    <a:pt x="9940" y="10253"/>
                  </a:lnTo>
                  <a:lnTo>
                    <a:pt x="9940" y="10337"/>
                  </a:lnTo>
                  <a:lnTo>
                    <a:pt x="9981" y="10378"/>
                  </a:lnTo>
                  <a:lnTo>
                    <a:pt x="9688" y="10378"/>
                  </a:lnTo>
                  <a:lnTo>
                    <a:pt x="9647" y="10295"/>
                  </a:lnTo>
                  <a:lnTo>
                    <a:pt x="9626" y="10232"/>
                  </a:lnTo>
                  <a:lnTo>
                    <a:pt x="9458" y="10065"/>
                  </a:lnTo>
                  <a:lnTo>
                    <a:pt x="9375" y="9981"/>
                  </a:lnTo>
                  <a:lnTo>
                    <a:pt x="9375" y="9855"/>
                  </a:lnTo>
                  <a:lnTo>
                    <a:pt x="9375" y="9521"/>
                  </a:lnTo>
                  <a:lnTo>
                    <a:pt x="9375" y="9437"/>
                  </a:lnTo>
                  <a:lnTo>
                    <a:pt x="9479" y="9332"/>
                  </a:lnTo>
                  <a:lnTo>
                    <a:pt x="9542" y="9290"/>
                  </a:lnTo>
                  <a:lnTo>
                    <a:pt x="9521" y="9249"/>
                  </a:lnTo>
                  <a:lnTo>
                    <a:pt x="9563" y="9228"/>
                  </a:lnTo>
                  <a:lnTo>
                    <a:pt x="9563" y="9102"/>
                  </a:lnTo>
                  <a:lnTo>
                    <a:pt x="9563" y="9018"/>
                  </a:lnTo>
                  <a:lnTo>
                    <a:pt x="9563" y="8935"/>
                  </a:lnTo>
                  <a:lnTo>
                    <a:pt x="9563" y="8872"/>
                  </a:lnTo>
                  <a:lnTo>
                    <a:pt x="9584" y="8809"/>
                  </a:lnTo>
                  <a:lnTo>
                    <a:pt x="9626" y="8767"/>
                  </a:lnTo>
                  <a:lnTo>
                    <a:pt x="9542" y="8725"/>
                  </a:lnTo>
                  <a:lnTo>
                    <a:pt x="9479" y="8663"/>
                  </a:lnTo>
                  <a:lnTo>
                    <a:pt x="9458" y="8558"/>
                  </a:lnTo>
                  <a:lnTo>
                    <a:pt x="9688" y="8077"/>
                  </a:lnTo>
                  <a:lnTo>
                    <a:pt x="10630" y="7868"/>
                  </a:lnTo>
                  <a:lnTo>
                    <a:pt x="10714" y="7889"/>
                  </a:lnTo>
                  <a:lnTo>
                    <a:pt x="10588" y="7449"/>
                  </a:lnTo>
                  <a:lnTo>
                    <a:pt x="10170" y="6884"/>
                  </a:lnTo>
                  <a:lnTo>
                    <a:pt x="10044" y="6194"/>
                  </a:lnTo>
                  <a:lnTo>
                    <a:pt x="9960" y="5733"/>
                  </a:lnTo>
                  <a:lnTo>
                    <a:pt x="9856" y="5043"/>
                  </a:lnTo>
                  <a:lnTo>
                    <a:pt x="9856" y="4896"/>
                  </a:lnTo>
                  <a:lnTo>
                    <a:pt x="9835" y="4750"/>
                  </a:lnTo>
                  <a:lnTo>
                    <a:pt x="9772" y="4645"/>
                  </a:lnTo>
                  <a:lnTo>
                    <a:pt x="9772" y="4583"/>
                  </a:lnTo>
                  <a:lnTo>
                    <a:pt x="9772" y="4499"/>
                  </a:lnTo>
                  <a:lnTo>
                    <a:pt x="9877" y="4122"/>
                  </a:lnTo>
                  <a:lnTo>
                    <a:pt x="9981" y="3997"/>
                  </a:lnTo>
                  <a:lnTo>
                    <a:pt x="10107" y="3892"/>
                  </a:lnTo>
                  <a:lnTo>
                    <a:pt x="10149" y="3871"/>
                  </a:lnTo>
                  <a:lnTo>
                    <a:pt x="10107" y="3746"/>
                  </a:lnTo>
                  <a:lnTo>
                    <a:pt x="10191" y="3536"/>
                  </a:lnTo>
                  <a:lnTo>
                    <a:pt x="10212" y="3327"/>
                  </a:lnTo>
                  <a:lnTo>
                    <a:pt x="10212" y="3160"/>
                  </a:lnTo>
                  <a:lnTo>
                    <a:pt x="10253" y="3118"/>
                  </a:lnTo>
                  <a:lnTo>
                    <a:pt x="10484" y="2699"/>
                  </a:lnTo>
                  <a:lnTo>
                    <a:pt x="10525" y="2616"/>
                  </a:lnTo>
                  <a:lnTo>
                    <a:pt x="10714" y="2407"/>
                  </a:lnTo>
                  <a:lnTo>
                    <a:pt x="11007" y="2009"/>
                  </a:lnTo>
                  <a:lnTo>
                    <a:pt x="11028" y="1925"/>
                  </a:lnTo>
                  <a:lnTo>
                    <a:pt x="10986" y="1863"/>
                  </a:lnTo>
                  <a:lnTo>
                    <a:pt x="10923" y="1779"/>
                  </a:lnTo>
                  <a:lnTo>
                    <a:pt x="10839" y="1716"/>
                  </a:lnTo>
                  <a:lnTo>
                    <a:pt x="10881" y="1591"/>
                  </a:lnTo>
                  <a:lnTo>
                    <a:pt x="10902" y="1381"/>
                  </a:lnTo>
                  <a:lnTo>
                    <a:pt x="10902" y="1235"/>
                  </a:lnTo>
                  <a:lnTo>
                    <a:pt x="10944" y="1151"/>
                  </a:lnTo>
                  <a:lnTo>
                    <a:pt x="10986" y="1047"/>
                  </a:lnTo>
                  <a:lnTo>
                    <a:pt x="10944" y="1026"/>
                  </a:lnTo>
                  <a:lnTo>
                    <a:pt x="10776" y="1026"/>
                  </a:lnTo>
                  <a:lnTo>
                    <a:pt x="10776" y="942"/>
                  </a:lnTo>
                  <a:lnTo>
                    <a:pt x="10735" y="858"/>
                  </a:lnTo>
                  <a:lnTo>
                    <a:pt x="10693" y="837"/>
                  </a:lnTo>
                  <a:lnTo>
                    <a:pt x="10672" y="733"/>
                  </a:lnTo>
                  <a:lnTo>
                    <a:pt x="10588" y="670"/>
                  </a:lnTo>
                  <a:lnTo>
                    <a:pt x="10463" y="628"/>
                  </a:lnTo>
                  <a:lnTo>
                    <a:pt x="10400" y="565"/>
                  </a:lnTo>
                  <a:lnTo>
                    <a:pt x="10358" y="502"/>
                  </a:lnTo>
                  <a:lnTo>
                    <a:pt x="10274" y="335"/>
                  </a:lnTo>
                  <a:lnTo>
                    <a:pt x="10212" y="314"/>
                  </a:lnTo>
                  <a:lnTo>
                    <a:pt x="10086" y="314"/>
                  </a:lnTo>
                  <a:lnTo>
                    <a:pt x="10044" y="398"/>
                  </a:lnTo>
                  <a:lnTo>
                    <a:pt x="9981" y="440"/>
                  </a:lnTo>
                  <a:lnTo>
                    <a:pt x="9877" y="502"/>
                  </a:lnTo>
                  <a:lnTo>
                    <a:pt x="9835" y="502"/>
                  </a:lnTo>
                  <a:lnTo>
                    <a:pt x="9793" y="440"/>
                  </a:lnTo>
                  <a:lnTo>
                    <a:pt x="9584" y="440"/>
                  </a:lnTo>
                  <a:lnTo>
                    <a:pt x="9521" y="502"/>
                  </a:lnTo>
                  <a:lnTo>
                    <a:pt x="9479" y="544"/>
                  </a:lnTo>
                  <a:lnTo>
                    <a:pt x="9416" y="565"/>
                  </a:lnTo>
                  <a:lnTo>
                    <a:pt x="9312" y="523"/>
                  </a:lnTo>
                  <a:lnTo>
                    <a:pt x="9165" y="440"/>
                  </a:lnTo>
                  <a:lnTo>
                    <a:pt x="9124" y="356"/>
                  </a:lnTo>
                  <a:lnTo>
                    <a:pt x="9040" y="335"/>
                  </a:lnTo>
                  <a:lnTo>
                    <a:pt x="8998" y="293"/>
                  </a:lnTo>
                  <a:lnTo>
                    <a:pt x="8956" y="189"/>
                  </a:lnTo>
                  <a:lnTo>
                    <a:pt x="8935" y="147"/>
                  </a:lnTo>
                  <a:lnTo>
                    <a:pt x="8831" y="105"/>
                  </a:lnTo>
                  <a:lnTo>
                    <a:pt x="8705" y="105"/>
                  </a:lnTo>
                  <a:lnTo>
                    <a:pt x="8517" y="189"/>
                  </a:lnTo>
                  <a:lnTo>
                    <a:pt x="8496" y="147"/>
                  </a:lnTo>
                  <a:lnTo>
                    <a:pt x="8266" y="147"/>
                  </a:lnTo>
                  <a:lnTo>
                    <a:pt x="8182" y="105"/>
                  </a:lnTo>
                  <a:lnTo>
                    <a:pt x="8098" y="84"/>
                  </a:lnTo>
                  <a:lnTo>
                    <a:pt x="8056" y="42"/>
                  </a:lnTo>
                  <a:lnTo>
                    <a:pt x="7868" y="42"/>
                  </a:lnTo>
                  <a:lnTo>
                    <a:pt x="7784"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A6CBC2"/>
                </a:solidFill>
              </a:endParaRPr>
            </a:p>
          </p:txBody>
        </p:sp>
        <p:sp>
          <p:nvSpPr>
            <p:cNvPr id="4681" name="Google Shape;4681;p82"/>
            <p:cNvSpPr/>
            <p:nvPr/>
          </p:nvSpPr>
          <p:spPr>
            <a:xfrm>
              <a:off x="3970326" y="3207451"/>
              <a:ext cx="21934" cy="52837"/>
            </a:xfrm>
            <a:custGeom>
              <a:avLst/>
              <a:gdLst/>
              <a:ahLst/>
              <a:cxnLst/>
              <a:rect l="l" t="t" r="r" b="b"/>
              <a:pathLst>
                <a:path w="1842" h="4646" extrusionOk="0">
                  <a:moveTo>
                    <a:pt x="210" y="0"/>
                  </a:moveTo>
                  <a:lnTo>
                    <a:pt x="189" y="21"/>
                  </a:lnTo>
                  <a:lnTo>
                    <a:pt x="210" y="105"/>
                  </a:lnTo>
                  <a:lnTo>
                    <a:pt x="231" y="126"/>
                  </a:lnTo>
                  <a:lnTo>
                    <a:pt x="273" y="209"/>
                  </a:lnTo>
                  <a:lnTo>
                    <a:pt x="377" y="251"/>
                  </a:lnTo>
                  <a:lnTo>
                    <a:pt x="419" y="272"/>
                  </a:lnTo>
                  <a:lnTo>
                    <a:pt x="419" y="314"/>
                  </a:lnTo>
                  <a:lnTo>
                    <a:pt x="377" y="460"/>
                  </a:lnTo>
                  <a:lnTo>
                    <a:pt x="377" y="523"/>
                  </a:lnTo>
                  <a:lnTo>
                    <a:pt x="482" y="586"/>
                  </a:lnTo>
                  <a:lnTo>
                    <a:pt x="503" y="670"/>
                  </a:lnTo>
                  <a:lnTo>
                    <a:pt x="503" y="795"/>
                  </a:lnTo>
                  <a:lnTo>
                    <a:pt x="482" y="837"/>
                  </a:lnTo>
                  <a:lnTo>
                    <a:pt x="482" y="879"/>
                  </a:lnTo>
                  <a:lnTo>
                    <a:pt x="335" y="1004"/>
                  </a:lnTo>
                  <a:lnTo>
                    <a:pt x="335" y="1088"/>
                  </a:lnTo>
                  <a:lnTo>
                    <a:pt x="377" y="1193"/>
                  </a:lnTo>
                  <a:lnTo>
                    <a:pt x="377" y="1276"/>
                  </a:lnTo>
                  <a:lnTo>
                    <a:pt x="398" y="1360"/>
                  </a:lnTo>
                  <a:lnTo>
                    <a:pt x="335" y="1423"/>
                  </a:lnTo>
                  <a:lnTo>
                    <a:pt x="398" y="1507"/>
                  </a:lnTo>
                  <a:lnTo>
                    <a:pt x="398" y="1590"/>
                  </a:lnTo>
                  <a:lnTo>
                    <a:pt x="335" y="1611"/>
                  </a:lnTo>
                  <a:lnTo>
                    <a:pt x="377" y="1695"/>
                  </a:lnTo>
                  <a:lnTo>
                    <a:pt x="398" y="1737"/>
                  </a:lnTo>
                  <a:lnTo>
                    <a:pt x="440" y="1779"/>
                  </a:lnTo>
                  <a:lnTo>
                    <a:pt x="440" y="1820"/>
                  </a:lnTo>
                  <a:lnTo>
                    <a:pt x="398" y="1820"/>
                  </a:lnTo>
                  <a:lnTo>
                    <a:pt x="377" y="1904"/>
                  </a:lnTo>
                  <a:lnTo>
                    <a:pt x="293" y="1925"/>
                  </a:lnTo>
                  <a:lnTo>
                    <a:pt x="168" y="2030"/>
                  </a:lnTo>
                  <a:lnTo>
                    <a:pt x="126" y="2051"/>
                  </a:lnTo>
                  <a:lnTo>
                    <a:pt x="126" y="2134"/>
                  </a:lnTo>
                  <a:lnTo>
                    <a:pt x="168" y="2197"/>
                  </a:lnTo>
                  <a:lnTo>
                    <a:pt x="126" y="2260"/>
                  </a:lnTo>
                  <a:lnTo>
                    <a:pt x="126" y="2344"/>
                  </a:lnTo>
                  <a:lnTo>
                    <a:pt x="63" y="2448"/>
                  </a:lnTo>
                  <a:lnTo>
                    <a:pt x="1" y="2469"/>
                  </a:lnTo>
                  <a:lnTo>
                    <a:pt x="1" y="2532"/>
                  </a:lnTo>
                  <a:lnTo>
                    <a:pt x="84" y="2636"/>
                  </a:lnTo>
                  <a:lnTo>
                    <a:pt x="126" y="2741"/>
                  </a:lnTo>
                  <a:lnTo>
                    <a:pt x="168" y="2783"/>
                  </a:lnTo>
                  <a:lnTo>
                    <a:pt x="314" y="2762"/>
                  </a:lnTo>
                  <a:lnTo>
                    <a:pt x="335" y="2825"/>
                  </a:lnTo>
                  <a:lnTo>
                    <a:pt x="377" y="2867"/>
                  </a:lnTo>
                  <a:lnTo>
                    <a:pt x="419" y="2929"/>
                  </a:lnTo>
                  <a:lnTo>
                    <a:pt x="419" y="2992"/>
                  </a:lnTo>
                  <a:lnTo>
                    <a:pt x="524" y="3055"/>
                  </a:lnTo>
                  <a:lnTo>
                    <a:pt x="586" y="3034"/>
                  </a:lnTo>
                  <a:lnTo>
                    <a:pt x="628" y="3034"/>
                  </a:lnTo>
                  <a:lnTo>
                    <a:pt x="691" y="2971"/>
                  </a:lnTo>
                  <a:lnTo>
                    <a:pt x="817" y="2971"/>
                  </a:lnTo>
                  <a:lnTo>
                    <a:pt x="963" y="2992"/>
                  </a:lnTo>
                  <a:lnTo>
                    <a:pt x="1026" y="3097"/>
                  </a:lnTo>
                  <a:lnTo>
                    <a:pt x="1026" y="3264"/>
                  </a:lnTo>
                  <a:lnTo>
                    <a:pt x="1005" y="3390"/>
                  </a:lnTo>
                  <a:lnTo>
                    <a:pt x="900" y="3515"/>
                  </a:lnTo>
                  <a:lnTo>
                    <a:pt x="837" y="3662"/>
                  </a:lnTo>
                  <a:lnTo>
                    <a:pt x="796" y="3766"/>
                  </a:lnTo>
                  <a:lnTo>
                    <a:pt x="796" y="3871"/>
                  </a:lnTo>
                  <a:lnTo>
                    <a:pt x="837" y="3996"/>
                  </a:lnTo>
                  <a:lnTo>
                    <a:pt x="837" y="4080"/>
                  </a:lnTo>
                  <a:lnTo>
                    <a:pt x="942" y="4206"/>
                  </a:lnTo>
                  <a:lnTo>
                    <a:pt x="1047" y="4289"/>
                  </a:lnTo>
                  <a:lnTo>
                    <a:pt x="1130" y="4331"/>
                  </a:lnTo>
                  <a:lnTo>
                    <a:pt x="1172" y="4394"/>
                  </a:lnTo>
                  <a:lnTo>
                    <a:pt x="1256" y="4499"/>
                  </a:lnTo>
                  <a:lnTo>
                    <a:pt x="1235" y="4541"/>
                  </a:lnTo>
                  <a:lnTo>
                    <a:pt x="1256" y="4645"/>
                  </a:lnTo>
                  <a:lnTo>
                    <a:pt x="1361" y="4624"/>
                  </a:lnTo>
                  <a:lnTo>
                    <a:pt x="1381" y="4499"/>
                  </a:lnTo>
                  <a:lnTo>
                    <a:pt x="1361" y="4352"/>
                  </a:lnTo>
                  <a:lnTo>
                    <a:pt x="1423" y="4248"/>
                  </a:lnTo>
                  <a:lnTo>
                    <a:pt x="1423" y="4143"/>
                  </a:lnTo>
                  <a:lnTo>
                    <a:pt x="1486" y="3996"/>
                  </a:lnTo>
                  <a:lnTo>
                    <a:pt x="1591" y="3976"/>
                  </a:lnTo>
                  <a:lnTo>
                    <a:pt x="1674" y="3913"/>
                  </a:lnTo>
                  <a:lnTo>
                    <a:pt x="1695" y="3808"/>
                  </a:lnTo>
                  <a:lnTo>
                    <a:pt x="1737" y="3599"/>
                  </a:lnTo>
                  <a:lnTo>
                    <a:pt x="1653" y="3515"/>
                  </a:lnTo>
                  <a:lnTo>
                    <a:pt x="1674" y="3473"/>
                  </a:lnTo>
                  <a:lnTo>
                    <a:pt x="1653" y="3452"/>
                  </a:lnTo>
                  <a:lnTo>
                    <a:pt x="1674" y="3390"/>
                  </a:lnTo>
                  <a:lnTo>
                    <a:pt x="1737" y="3390"/>
                  </a:lnTo>
                  <a:lnTo>
                    <a:pt x="1758" y="3306"/>
                  </a:lnTo>
                  <a:lnTo>
                    <a:pt x="1842" y="3306"/>
                  </a:lnTo>
                  <a:lnTo>
                    <a:pt x="1842" y="3243"/>
                  </a:lnTo>
                  <a:lnTo>
                    <a:pt x="1779" y="3160"/>
                  </a:lnTo>
                  <a:lnTo>
                    <a:pt x="1737" y="3034"/>
                  </a:lnTo>
                  <a:lnTo>
                    <a:pt x="1591" y="2846"/>
                  </a:lnTo>
                  <a:lnTo>
                    <a:pt x="1570" y="2741"/>
                  </a:lnTo>
                  <a:lnTo>
                    <a:pt x="1361" y="2553"/>
                  </a:lnTo>
                  <a:lnTo>
                    <a:pt x="1319" y="2532"/>
                  </a:lnTo>
                  <a:lnTo>
                    <a:pt x="1277" y="2469"/>
                  </a:lnTo>
                  <a:lnTo>
                    <a:pt x="1172" y="2406"/>
                  </a:lnTo>
                  <a:lnTo>
                    <a:pt x="1005" y="2323"/>
                  </a:lnTo>
                  <a:lnTo>
                    <a:pt x="921" y="1779"/>
                  </a:lnTo>
                  <a:lnTo>
                    <a:pt x="942" y="1674"/>
                  </a:lnTo>
                  <a:lnTo>
                    <a:pt x="942" y="691"/>
                  </a:lnTo>
                  <a:lnTo>
                    <a:pt x="921" y="481"/>
                  </a:lnTo>
                  <a:lnTo>
                    <a:pt x="733" y="272"/>
                  </a:lnTo>
                  <a:lnTo>
                    <a:pt x="649" y="209"/>
                  </a:lnTo>
                  <a:lnTo>
                    <a:pt x="607" y="167"/>
                  </a:lnTo>
                  <a:lnTo>
                    <a:pt x="586" y="126"/>
                  </a:lnTo>
                  <a:lnTo>
                    <a:pt x="524" y="126"/>
                  </a:lnTo>
                  <a:lnTo>
                    <a:pt x="503" y="105"/>
                  </a:lnTo>
                  <a:lnTo>
                    <a:pt x="419" y="63"/>
                  </a:lnTo>
                  <a:lnTo>
                    <a:pt x="398" y="105"/>
                  </a:lnTo>
                  <a:lnTo>
                    <a:pt x="377" y="63"/>
                  </a:lnTo>
                  <a:lnTo>
                    <a:pt x="293" y="63"/>
                  </a:lnTo>
                  <a:lnTo>
                    <a:pt x="27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82"/>
            <p:cNvSpPr/>
            <p:nvPr/>
          </p:nvSpPr>
          <p:spPr>
            <a:xfrm>
              <a:off x="3895082" y="3199593"/>
              <a:ext cx="81233" cy="66165"/>
            </a:xfrm>
            <a:custGeom>
              <a:avLst/>
              <a:gdLst/>
              <a:ahLst/>
              <a:cxnLst/>
              <a:rect l="l" t="t" r="r" b="b"/>
              <a:pathLst>
                <a:path w="6822" h="5818" extrusionOk="0">
                  <a:moveTo>
                    <a:pt x="5085" y="1"/>
                  </a:moveTo>
                  <a:lnTo>
                    <a:pt x="4143" y="210"/>
                  </a:lnTo>
                  <a:lnTo>
                    <a:pt x="3913" y="691"/>
                  </a:lnTo>
                  <a:lnTo>
                    <a:pt x="3934" y="796"/>
                  </a:lnTo>
                  <a:lnTo>
                    <a:pt x="3997" y="858"/>
                  </a:lnTo>
                  <a:lnTo>
                    <a:pt x="4081" y="900"/>
                  </a:lnTo>
                  <a:lnTo>
                    <a:pt x="4039" y="942"/>
                  </a:lnTo>
                  <a:lnTo>
                    <a:pt x="4018" y="1005"/>
                  </a:lnTo>
                  <a:lnTo>
                    <a:pt x="4018" y="1068"/>
                  </a:lnTo>
                  <a:lnTo>
                    <a:pt x="4018" y="1151"/>
                  </a:lnTo>
                  <a:lnTo>
                    <a:pt x="4018" y="1235"/>
                  </a:lnTo>
                  <a:lnTo>
                    <a:pt x="4018" y="1361"/>
                  </a:lnTo>
                  <a:lnTo>
                    <a:pt x="3976" y="1382"/>
                  </a:lnTo>
                  <a:lnTo>
                    <a:pt x="3997" y="1423"/>
                  </a:lnTo>
                  <a:lnTo>
                    <a:pt x="3934" y="1465"/>
                  </a:lnTo>
                  <a:lnTo>
                    <a:pt x="3830" y="1570"/>
                  </a:lnTo>
                  <a:lnTo>
                    <a:pt x="3830" y="1654"/>
                  </a:lnTo>
                  <a:lnTo>
                    <a:pt x="3830" y="1988"/>
                  </a:lnTo>
                  <a:lnTo>
                    <a:pt x="3830" y="2114"/>
                  </a:lnTo>
                  <a:lnTo>
                    <a:pt x="3913" y="2198"/>
                  </a:lnTo>
                  <a:lnTo>
                    <a:pt x="4081" y="2365"/>
                  </a:lnTo>
                  <a:lnTo>
                    <a:pt x="4102" y="2428"/>
                  </a:lnTo>
                  <a:lnTo>
                    <a:pt x="4143" y="2511"/>
                  </a:lnTo>
                  <a:lnTo>
                    <a:pt x="4436" y="2511"/>
                  </a:lnTo>
                  <a:lnTo>
                    <a:pt x="4395" y="2470"/>
                  </a:lnTo>
                  <a:lnTo>
                    <a:pt x="4395" y="2386"/>
                  </a:lnTo>
                  <a:lnTo>
                    <a:pt x="4520" y="2365"/>
                  </a:lnTo>
                  <a:lnTo>
                    <a:pt x="4562" y="2386"/>
                  </a:lnTo>
                  <a:lnTo>
                    <a:pt x="4625" y="3014"/>
                  </a:lnTo>
                  <a:lnTo>
                    <a:pt x="4562" y="3055"/>
                  </a:lnTo>
                  <a:lnTo>
                    <a:pt x="4499" y="3035"/>
                  </a:lnTo>
                  <a:lnTo>
                    <a:pt x="4457" y="3014"/>
                  </a:lnTo>
                  <a:lnTo>
                    <a:pt x="4436" y="2993"/>
                  </a:lnTo>
                  <a:lnTo>
                    <a:pt x="4353" y="3035"/>
                  </a:lnTo>
                  <a:lnTo>
                    <a:pt x="4248" y="3055"/>
                  </a:lnTo>
                  <a:lnTo>
                    <a:pt x="4185" y="3055"/>
                  </a:lnTo>
                  <a:lnTo>
                    <a:pt x="4039" y="2930"/>
                  </a:lnTo>
                  <a:lnTo>
                    <a:pt x="3934" y="2804"/>
                  </a:lnTo>
                  <a:lnTo>
                    <a:pt x="3830" y="2721"/>
                  </a:lnTo>
                  <a:lnTo>
                    <a:pt x="3725" y="2574"/>
                  </a:lnTo>
                  <a:lnTo>
                    <a:pt x="3599" y="2470"/>
                  </a:lnTo>
                  <a:lnTo>
                    <a:pt x="3390" y="2407"/>
                  </a:lnTo>
                  <a:lnTo>
                    <a:pt x="3244" y="2323"/>
                  </a:lnTo>
                  <a:lnTo>
                    <a:pt x="3244" y="2260"/>
                  </a:lnTo>
                  <a:lnTo>
                    <a:pt x="3139" y="2156"/>
                  </a:lnTo>
                  <a:lnTo>
                    <a:pt x="3139" y="1988"/>
                  </a:lnTo>
                  <a:lnTo>
                    <a:pt x="3097" y="1988"/>
                  </a:lnTo>
                  <a:lnTo>
                    <a:pt x="3055" y="2009"/>
                  </a:lnTo>
                  <a:lnTo>
                    <a:pt x="2972" y="2009"/>
                  </a:lnTo>
                  <a:lnTo>
                    <a:pt x="2930" y="2177"/>
                  </a:lnTo>
                  <a:lnTo>
                    <a:pt x="2888" y="2219"/>
                  </a:lnTo>
                  <a:lnTo>
                    <a:pt x="2742" y="2281"/>
                  </a:lnTo>
                  <a:lnTo>
                    <a:pt x="2637" y="2281"/>
                  </a:lnTo>
                  <a:lnTo>
                    <a:pt x="2637" y="2260"/>
                  </a:lnTo>
                  <a:lnTo>
                    <a:pt x="2511" y="2219"/>
                  </a:lnTo>
                  <a:lnTo>
                    <a:pt x="2365" y="2198"/>
                  </a:lnTo>
                  <a:lnTo>
                    <a:pt x="2239" y="2114"/>
                  </a:lnTo>
                  <a:lnTo>
                    <a:pt x="2198" y="2114"/>
                  </a:lnTo>
                  <a:lnTo>
                    <a:pt x="2093" y="2072"/>
                  </a:lnTo>
                  <a:lnTo>
                    <a:pt x="2030" y="2072"/>
                  </a:lnTo>
                  <a:lnTo>
                    <a:pt x="2030" y="2009"/>
                  </a:lnTo>
                  <a:lnTo>
                    <a:pt x="2030" y="1947"/>
                  </a:lnTo>
                  <a:lnTo>
                    <a:pt x="2009" y="1884"/>
                  </a:lnTo>
                  <a:lnTo>
                    <a:pt x="2009" y="1758"/>
                  </a:lnTo>
                  <a:lnTo>
                    <a:pt x="1946" y="1758"/>
                  </a:lnTo>
                  <a:lnTo>
                    <a:pt x="1800" y="1800"/>
                  </a:lnTo>
                  <a:lnTo>
                    <a:pt x="1779" y="1842"/>
                  </a:lnTo>
                  <a:lnTo>
                    <a:pt x="1695" y="1842"/>
                  </a:lnTo>
                  <a:lnTo>
                    <a:pt x="1612" y="1884"/>
                  </a:lnTo>
                  <a:lnTo>
                    <a:pt x="1528" y="1947"/>
                  </a:lnTo>
                  <a:lnTo>
                    <a:pt x="1507" y="1905"/>
                  </a:lnTo>
                  <a:lnTo>
                    <a:pt x="1486" y="1884"/>
                  </a:lnTo>
                  <a:lnTo>
                    <a:pt x="1486" y="1779"/>
                  </a:lnTo>
                  <a:lnTo>
                    <a:pt x="1465" y="1758"/>
                  </a:lnTo>
                  <a:lnTo>
                    <a:pt x="1361" y="1695"/>
                  </a:lnTo>
                  <a:lnTo>
                    <a:pt x="1298" y="1737"/>
                  </a:lnTo>
                  <a:lnTo>
                    <a:pt x="1256" y="1674"/>
                  </a:lnTo>
                  <a:lnTo>
                    <a:pt x="1256" y="1695"/>
                  </a:lnTo>
                  <a:lnTo>
                    <a:pt x="1256" y="1758"/>
                  </a:lnTo>
                  <a:lnTo>
                    <a:pt x="1214" y="1779"/>
                  </a:lnTo>
                  <a:lnTo>
                    <a:pt x="1256" y="2009"/>
                  </a:lnTo>
                  <a:lnTo>
                    <a:pt x="1256" y="2219"/>
                  </a:lnTo>
                  <a:lnTo>
                    <a:pt x="1256" y="2365"/>
                  </a:lnTo>
                  <a:lnTo>
                    <a:pt x="1298" y="2470"/>
                  </a:lnTo>
                  <a:lnTo>
                    <a:pt x="1298" y="2574"/>
                  </a:lnTo>
                  <a:lnTo>
                    <a:pt x="1277" y="2616"/>
                  </a:lnTo>
                  <a:lnTo>
                    <a:pt x="1256" y="2783"/>
                  </a:lnTo>
                  <a:lnTo>
                    <a:pt x="1277" y="2825"/>
                  </a:lnTo>
                  <a:lnTo>
                    <a:pt x="42" y="2825"/>
                  </a:lnTo>
                  <a:lnTo>
                    <a:pt x="1" y="4771"/>
                  </a:lnTo>
                  <a:lnTo>
                    <a:pt x="22" y="4813"/>
                  </a:lnTo>
                  <a:lnTo>
                    <a:pt x="105" y="4918"/>
                  </a:lnTo>
                  <a:lnTo>
                    <a:pt x="168" y="4980"/>
                  </a:lnTo>
                  <a:lnTo>
                    <a:pt x="231" y="5043"/>
                  </a:lnTo>
                  <a:lnTo>
                    <a:pt x="314" y="5085"/>
                  </a:lnTo>
                  <a:lnTo>
                    <a:pt x="419" y="5232"/>
                  </a:lnTo>
                  <a:lnTo>
                    <a:pt x="482" y="5294"/>
                  </a:lnTo>
                  <a:lnTo>
                    <a:pt x="566" y="5336"/>
                  </a:lnTo>
                  <a:lnTo>
                    <a:pt x="628" y="5399"/>
                  </a:lnTo>
                  <a:lnTo>
                    <a:pt x="670" y="5462"/>
                  </a:lnTo>
                  <a:lnTo>
                    <a:pt x="754" y="5504"/>
                  </a:lnTo>
                  <a:lnTo>
                    <a:pt x="775" y="5608"/>
                  </a:lnTo>
                  <a:lnTo>
                    <a:pt x="1319" y="5462"/>
                  </a:lnTo>
                  <a:lnTo>
                    <a:pt x="1402" y="5504"/>
                  </a:lnTo>
                  <a:lnTo>
                    <a:pt x="1528" y="5441"/>
                  </a:lnTo>
                  <a:lnTo>
                    <a:pt x="1570" y="5462"/>
                  </a:lnTo>
                  <a:lnTo>
                    <a:pt x="1591" y="5462"/>
                  </a:lnTo>
                  <a:lnTo>
                    <a:pt x="1612" y="5504"/>
                  </a:lnTo>
                  <a:lnTo>
                    <a:pt x="1695" y="5504"/>
                  </a:lnTo>
                  <a:lnTo>
                    <a:pt x="1716" y="5524"/>
                  </a:lnTo>
                  <a:lnTo>
                    <a:pt x="1737" y="5524"/>
                  </a:lnTo>
                  <a:lnTo>
                    <a:pt x="1821" y="5629"/>
                  </a:lnTo>
                  <a:lnTo>
                    <a:pt x="1884" y="5629"/>
                  </a:lnTo>
                  <a:lnTo>
                    <a:pt x="2030" y="5650"/>
                  </a:lnTo>
                  <a:lnTo>
                    <a:pt x="2135" y="5713"/>
                  </a:lnTo>
                  <a:lnTo>
                    <a:pt x="2198" y="5755"/>
                  </a:lnTo>
                  <a:lnTo>
                    <a:pt x="2239" y="5755"/>
                  </a:lnTo>
                  <a:lnTo>
                    <a:pt x="2344" y="5671"/>
                  </a:lnTo>
                  <a:lnTo>
                    <a:pt x="2470" y="5650"/>
                  </a:lnTo>
                  <a:lnTo>
                    <a:pt x="2532" y="5713"/>
                  </a:lnTo>
                  <a:lnTo>
                    <a:pt x="2553" y="5671"/>
                  </a:lnTo>
                  <a:lnTo>
                    <a:pt x="2574" y="5713"/>
                  </a:lnTo>
                  <a:lnTo>
                    <a:pt x="2616" y="5713"/>
                  </a:lnTo>
                  <a:lnTo>
                    <a:pt x="2679" y="5776"/>
                  </a:lnTo>
                  <a:lnTo>
                    <a:pt x="2783" y="5817"/>
                  </a:lnTo>
                  <a:lnTo>
                    <a:pt x="2951" y="5755"/>
                  </a:lnTo>
                  <a:lnTo>
                    <a:pt x="3139" y="5504"/>
                  </a:lnTo>
                  <a:lnTo>
                    <a:pt x="3390" y="5190"/>
                  </a:lnTo>
                  <a:lnTo>
                    <a:pt x="3725" y="4939"/>
                  </a:lnTo>
                  <a:lnTo>
                    <a:pt x="3934" y="4876"/>
                  </a:lnTo>
                  <a:lnTo>
                    <a:pt x="3976" y="4834"/>
                  </a:lnTo>
                  <a:lnTo>
                    <a:pt x="3997" y="4792"/>
                  </a:lnTo>
                  <a:lnTo>
                    <a:pt x="3976" y="4729"/>
                  </a:lnTo>
                  <a:lnTo>
                    <a:pt x="3997" y="4687"/>
                  </a:lnTo>
                  <a:lnTo>
                    <a:pt x="3997" y="4625"/>
                  </a:lnTo>
                  <a:lnTo>
                    <a:pt x="4039" y="4562"/>
                  </a:lnTo>
                  <a:lnTo>
                    <a:pt x="4206" y="4457"/>
                  </a:lnTo>
                  <a:lnTo>
                    <a:pt x="4290" y="4415"/>
                  </a:lnTo>
                  <a:lnTo>
                    <a:pt x="4353" y="4395"/>
                  </a:lnTo>
                  <a:lnTo>
                    <a:pt x="4499" y="4353"/>
                  </a:lnTo>
                  <a:lnTo>
                    <a:pt x="4646" y="4353"/>
                  </a:lnTo>
                  <a:lnTo>
                    <a:pt x="4667" y="4395"/>
                  </a:lnTo>
                  <a:lnTo>
                    <a:pt x="4729" y="4374"/>
                  </a:lnTo>
                  <a:lnTo>
                    <a:pt x="4855" y="4395"/>
                  </a:lnTo>
                  <a:lnTo>
                    <a:pt x="4918" y="4395"/>
                  </a:lnTo>
                  <a:lnTo>
                    <a:pt x="4918" y="4311"/>
                  </a:lnTo>
                  <a:lnTo>
                    <a:pt x="4876" y="4143"/>
                  </a:lnTo>
                  <a:lnTo>
                    <a:pt x="4918" y="4060"/>
                  </a:lnTo>
                  <a:lnTo>
                    <a:pt x="5148" y="3955"/>
                  </a:lnTo>
                  <a:lnTo>
                    <a:pt x="5273" y="3955"/>
                  </a:lnTo>
                  <a:lnTo>
                    <a:pt x="5859" y="3683"/>
                  </a:lnTo>
                  <a:lnTo>
                    <a:pt x="5964" y="3662"/>
                  </a:lnTo>
                  <a:lnTo>
                    <a:pt x="6299" y="3537"/>
                  </a:lnTo>
                  <a:lnTo>
                    <a:pt x="6487" y="3474"/>
                  </a:lnTo>
                  <a:lnTo>
                    <a:pt x="6445" y="3432"/>
                  </a:lnTo>
                  <a:lnTo>
                    <a:pt x="6403" y="3327"/>
                  </a:lnTo>
                  <a:lnTo>
                    <a:pt x="6320" y="3223"/>
                  </a:lnTo>
                  <a:lnTo>
                    <a:pt x="6320" y="3160"/>
                  </a:lnTo>
                  <a:lnTo>
                    <a:pt x="6382" y="3139"/>
                  </a:lnTo>
                  <a:lnTo>
                    <a:pt x="6445" y="3035"/>
                  </a:lnTo>
                  <a:lnTo>
                    <a:pt x="6445" y="2951"/>
                  </a:lnTo>
                  <a:lnTo>
                    <a:pt x="6487" y="2888"/>
                  </a:lnTo>
                  <a:lnTo>
                    <a:pt x="6445" y="2825"/>
                  </a:lnTo>
                  <a:lnTo>
                    <a:pt x="6445" y="2742"/>
                  </a:lnTo>
                  <a:lnTo>
                    <a:pt x="6487" y="2721"/>
                  </a:lnTo>
                  <a:lnTo>
                    <a:pt x="6612" y="2616"/>
                  </a:lnTo>
                  <a:lnTo>
                    <a:pt x="6696" y="2595"/>
                  </a:lnTo>
                  <a:lnTo>
                    <a:pt x="6717" y="2511"/>
                  </a:lnTo>
                  <a:lnTo>
                    <a:pt x="6759" y="2511"/>
                  </a:lnTo>
                  <a:lnTo>
                    <a:pt x="6759" y="2470"/>
                  </a:lnTo>
                  <a:lnTo>
                    <a:pt x="6717" y="2428"/>
                  </a:lnTo>
                  <a:lnTo>
                    <a:pt x="6696" y="2386"/>
                  </a:lnTo>
                  <a:lnTo>
                    <a:pt x="6654" y="2302"/>
                  </a:lnTo>
                  <a:lnTo>
                    <a:pt x="6717" y="2281"/>
                  </a:lnTo>
                  <a:lnTo>
                    <a:pt x="6717" y="2198"/>
                  </a:lnTo>
                  <a:lnTo>
                    <a:pt x="6654" y="2114"/>
                  </a:lnTo>
                  <a:lnTo>
                    <a:pt x="6717" y="2051"/>
                  </a:lnTo>
                  <a:lnTo>
                    <a:pt x="6696" y="1967"/>
                  </a:lnTo>
                  <a:lnTo>
                    <a:pt x="6696" y="1884"/>
                  </a:lnTo>
                  <a:lnTo>
                    <a:pt x="6654" y="1779"/>
                  </a:lnTo>
                  <a:lnTo>
                    <a:pt x="6654" y="1695"/>
                  </a:lnTo>
                  <a:lnTo>
                    <a:pt x="6801" y="1570"/>
                  </a:lnTo>
                  <a:lnTo>
                    <a:pt x="6801" y="1528"/>
                  </a:lnTo>
                  <a:lnTo>
                    <a:pt x="6822" y="1486"/>
                  </a:lnTo>
                  <a:lnTo>
                    <a:pt x="6822" y="1361"/>
                  </a:lnTo>
                  <a:lnTo>
                    <a:pt x="6801" y="1277"/>
                  </a:lnTo>
                  <a:lnTo>
                    <a:pt x="6696" y="1214"/>
                  </a:lnTo>
                  <a:lnTo>
                    <a:pt x="6696" y="1151"/>
                  </a:lnTo>
                  <a:lnTo>
                    <a:pt x="6738" y="1005"/>
                  </a:lnTo>
                  <a:lnTo>
                    <a:pt x="6738" y="963"/>
                  </a:lnTo>
                  <a:lnTo>
                    <a:pt x="6696" y="942"/>
                  </a:lnTo>
                  <a:lnTo>
                    <a:pt x="6592" y="900"/>
                  </a:lnTo>
                  <a:lnTo>
                    <a:pt x="6550" y="817"/>
                  </a:lnTo>
                  <a:lnTo>
                    <a:pt x="6529" y="796"/>
                  </a:lnTo>
                  <a:lnTo>
                    <a:pt x="6508" y="712"/>
                  </a:lnTo>
                  <a:lnTo>
                    <a:pt x="6508" y="691"/>
                  </a:lnTo>
                  <a:lnTo>
                    <a:pt x="6445" y="691"/>
                  </a:lnTo>
                  <a:lnTo>
                    <a:pt x="6340" y="586"/>
                  </a:lnTo>
                  <a:lnTo>
                    <a:pt x="6299" y="503"/>
                  </a:lnTo>
                  <a:lnTo>
                    <a:pt x="6236" y="482"/>
                  </a:lnTo>
                  <a:lnTo>
                    <a:pt x="6194" y="419"/>
                  </a:lnTo>
                  <a:lnTo>
                    <a:pt x="6110" y="419"/>
                  </a:lnTo>
                  <a:lnTo>
                    <a:pt x="5859" y="335"/>
                  </a:lnTo>
                  <a:lnTo>
                    <a:pt x="5755" y="335"/>
                  </a:lnTo>
                  <a:lnTo>
                    <a:pt x="5671" y="273"/>
                  </a:lnTo>
                  <a:lnTo>
                    <a:pt x="5671" y="210"/>
                  </a:lnTo>
                  <a:lnTo>
                    <a:pt x="5587" y="168"/>
                  </a:lnTo>
                  <a:lnTo>
                    <a:pt x="5545" y="168"/>
                  </a:lnTo>
                  <a:lnTo>
                    <a:pt x="5441" y="126"/>
                  </a:lnTo>
                  <a:lnTo>
                    <a:pt x="5357" y="126"/>
                  </a:lnTo>
                  <a:lnTo>
                    <a:pt x="5169" y="22"/>
                  </a:lnTo>
                  <a:lnTo>
                    <a:pt x="508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82"/>
            <p:cNvSpPr/>
            <p:nvPr/>
          </p:nvSpPr>
          <p:spPr>
            <a:xfrm>
              <a:off x="3824328" y="3184365"/>
              <a:ext cx="86210" cy="81393"/>
            </a:xfrm>
            <a:custGeom>
              <a:avLst/>
              <a:gdLst/>
              <a:ahLst/>
              <a:cxnLst/>
              <a:rect l="l" t="t" r="r" b="b"/>
              <a:pathLst>
                <a:path w="7240" h="7157" extrusionOk="0">
                  <a:moveTo>
                    <a:pt x="963" y="0"/>
                  </a:moveTo>
                  <a:lnTo>
                    <a:pt x="879" y="42"/>
                  </a:lnTo>
                  <a:lnTo>
                    <a:pt x="774" y="63"/>
                  </a:lnTo>
                  <a:lnTo>
                    <a:pt x="712" y="63"/>
                  </a:lnTo>
                  <a:lnTo>
                    <a:pt x="670" y="84"/>
                  </a:lnTo>
                  <a:lnTo>
                    <a:pt x="670" y="105"/>
                  </a:lnTo>
                  <a:lnTo>
                    <a:pt x="649" y="105"/>
                  </a:lnTo>
                  <a:lnTo>
                    <a:pt x="502" y="189"/>
                  </a:lnTo>
                  <a:lnTo>
                    <a:pt x="544" y="273"/>
                  </a:lnTo>
                  <a:lnTo>
                    <a:pt x="544" y="356"/>
                  </a:lnTo>
                  <a:lnTo>
                    <a:pt x="858" y="712"/>
                  </a:lnTo>
                  <a:lnTo>
                    <a:pt x="879" y="1151"/>
                  </a:lnTo>
                  <a:lnTo>
                    <a:pt x="1046" y="1402"/>
                  </a:lnTo>
                  <a:lnTo>
                    <a:pt x="1026" y="1633"/>
                  </a:lnTo>
                  <a:lnTo>
                    <a:pt x="837" y="1863"/>
                  </a:lnTo>
                  <a:lnTo>
                    <a:pt x="942" y="1925"/>
                  </a:lnTo>
                  <a:lnTo>
                    <a:pt x="942" y="2135"/>
                  </a:lnTo>
                  <a:lnTo>
                    <a:pt x="1046" y="2260"/>
                  </a:lnTo>
                  <a:lnTo>
                    <a:pt x="1046" y="2407"/>
                  </a:lnTo>
                  <a:lnTo>
                    <a:pt x="1256" y="2783"/>
                  </a:lnTo>
                  <a:lnTo>
                    <a:pt x="1256" y="2867"/>
                  </a:lnTo>
                  <a:lnTo>
                    <a:pt x="1339" y="2972"/>
                  </a:lnTo>
                  <a:lnTo>
                    <a:pt x="1339" y="3453"/>
                  </a:lnTo>
                  <a:lnTo>
                    <a:pt x="1088" y="3871"/>
                  </a:lnTo>
                  <a:lnTo>
                    <a:pt x="1026" y="3871"/>
                  </a:lnTo>
                  <a:lnTo>
                    <a:pt x="754" y="4081"/>
                  </a:lnTo>
                  <a:lnTo>
                    <a:pt x="754" y="4227"/>
                  </a:lnTo>
                  <a:lnTo>
                    <a:pt x="440" y="4499"/>
                  </a:lnTo>
                  <a:lnTo>
                    <a:pt x="440" y="4687"/>
                  </a:lnTo>
                  <a:lnTo>
                    <a:pt x="398" y="4750"/>
                  </a:lnTo>
                  <a:lnTo>
                    <a:pt x="398" y="5210"/>
                  </a:lnTo>
                  <a:lnTo>
                    <a:pt x="230" y="5399"/>
                  </a:lnTo>
                  <a:lnTo>
                    <a:pt x="210" y="5608"/>
                  </a:lnTo>
                  <a:lnTo>
                    <a:pt x="42" y="5796"/>
                  </a:lnTo>
                  <a:lnTo>
                    <a:pt x="42" y="6006"/>
                  </a:lnTo>
                  <a:lnTo>
                    <a:pt x="21" y="6173"/>
                  </a:lnTo>
                  <a:lnTo>
                    <a:pt x="21" y="6466"/>
                  </a:lnTo>
                  <a:lnTo>
                    <a:pt x="0" y="6654"/>
                  </a:lnTo>
                  <a:lnTo>
                    <a:pt x="21" y="6696"/>
                  </a:lnTo>
                  <a:lnTo>
                    <a:pt x="105" y="6738"/>
                  </a:lnTo>
                  <a:lnTo>
                    <a:pt x="126" y="6759"/>
                  </a:lnTo>
                  <a:lnTo>
                    <a:pt x="189" y="6738"/>
                  </a:lnTo>
                  <a:lnTo>
                    <a:pt x="210" y="6654"/>
                  </a:lnTo>
                  <a:lnTo>
                    <a:pt x="398" y="6654"/>
                  </a:lnTo>
                  <a:lnTo>
                    <a:pt x="461" y="6696"/>
                  </a:lnTo>
                  <a:lnTo>
                    <a:pt x="523" y="6675"/>
                  </a:lnTo>
                  <a:lnTo>
                    <a:pt x="523" y="6591"/>
                  </a:lnTo>
                  <a:lnTo>
                    <a:pt x="712" y="6466"/>
                  </a:lnTo>
                  <a:lnTo>
                    <a:pt x="754" y="6466"/>
                  </a:lnTo>
                  <a:lnTo>
                    <a:pt x="858" y="6529"/>
                  </a:lnTo>
                  <a:lnTo>
                    <a:pt x="879" y="6529"/>
                  </a:lnTo>
                  <a:lnTo>
                    <a:pt x="921" y="6487"/>
                  </a:lnTo>
                  <a:lnTo>
                    <a:pt x="963" y="6466"/>
                  </a:lnTo>
                  <a:lnTo>
                    <a:pt x="1046" y="6529"/>
                  </a:lnTo>
                  <a:lnTo>
                    <a:pt x="1046" y="6550"/>
                  </a:lnTo>
                  <a:lnTo>
                    <a:pt x="1130" y="6571"/>
                  </a:lnTo>
                  <a:lnTo>
                    <a:pt x="1088" y="6633"/>
                  </a:lnTo>
                  <a:lnTo>
                    <a:pt x="1151" y="6654"/>
                  </a:lnTo>
                  <a:lnTo>
                    <a:pt x="1256" y="6759"/>
                  </a:lnTo>
                  <a:lnTo>
                    <a:pt x="1381" y="6801"/>
                  </a:lnTo>
                  <a:lnTo>
                    <a:pt x="1486" y="6759"/>
                  </a:lnTo>
                  <a:lnTo>
                    <a:pt x="1507" y="6759"/>
                  </a:lnTo>
                  <a:lnTo>
                    <a:pt x="1590" y="6696"/>
                  </a:lnTo>
                  <a:lnTo>
                    <a:pt x="1653" y="6696"/>
                  </a:lnTo>
                  <a:lnTo>
                    <a:pt x="1674" y="6738"/>
                  </a:lnTo>
                  <a:lnTo>
                    <a:pt x="3850" y="6738"/>
                  </a:lnTo>
                  <a:lnTo>
                    <a:pt x="3871" y="6759"/>
                  </a:lnTo>
                  <a:lnTo>
                    <a:pt x="3913" y="6863"/>
                  </a:lnTo>
                  <a:lnTo>
                    <a:pt x="3976" y="6905"/>
                  </a:lnTo>
                  <a:lnTo>
                    <a:pt x="4101" y="6968"/>
                  </a:lnTo>
                  <a:lnTo>
                    <a:pt x="4206" y="6989"/>
                  </a:lnTo>
                  <a:lnTo>
                    <a:pt x="4311" y="6968"/>
                  </a:lnTo>
                  <a:lnTo>
                    <a:pt x="4373" y="6989"/>
                  </a:lnTo>
                  <a:lnTo>
                    <a:pt x="4394" y="7052"/>
                  </a:lnTo>
                  <a:lnTo>
                    <a:pt x="4478" y="7073"/>
                  </a:lnTo>
                  <a:lnTo>
                    <a:pt x="4541" y="7010"/>
                  </a:lnTo>
                  <a:lnTo>
                    <a:pt x="4645" y="6989"/>
                  </a:lnTo>
                  <a:lnTo>
                    <a:pt x="4792" y="7010"/>
                  </a:lnTo>
                  <a:lnTo>
                    <a:pt x="4855" y="7010"/>
                  </a:lnTo>
                  <a:lnTo>
                    <a:pt x="4896" y="6947"/>
                  </a:lnTo>
                  <a:lnTo>
                    <a:pt x="4917" y="6968"/>
                  </a:lnTo>
                  <a:lnTo>
                    <a:pt x="4959" y="6968"/>
                  </a:lnTo>
                  <a:lnTo>
                    <a:pt x="5106" y="7094"/>
                  </a:lnTo>
                  <a:lnTo>
                    <a:pt x="5210" y="7115"/>
                  </a:lnTo>
                  <a:lnTo>
                    <a:pt x="5357" y="7115"/>
                  </a:lnTo>
                  <a:lnTo>
                    <a:pt x="5357" y="7073"/>
                  </a:lnTo>
                  <a:lnTo>
                    <a:pt x="5440" y="7052"/>
                  </a:lnTo>
                  <a:lnTo>
                    <a:pt x="5482" y="7073"/>
                  </a:lnTo>
                  <a:lnTo>
                    <a:pt x="5545" y="7094"/>
                  </a:lnTo>
                  <a:lnTo>
                    <a:pt x="5587" y="7073"/>
                  </a:lnTo>
                  <a:lnTo>
                    <a:pt x="5629" y="7115"/>
                  </a:lnTo>
                  <a:lnTo>
                    <a:pt x="5671" y="7115"/>
                  </a:lnTo>
                  <a:lnTo>
                    <a:pt x="5692" y="7156"/>
                  </a:lnTo>
                  <a:lnTo>
                    <a:pt x="5838" y="7156"/>
                  </a:lnTo>
                  <a:lnTo>
                    <a:pt x="6717" y="6947"/>
                  </a:lnTo>
                  <a:lnTo>
                    <a:pt x="6696" y="6843"/>
                  </a:lnTo>
                  <a:lnTo>
                    <a:pt x="6612" y="6801"/>
                  </a:lnTo>
                  <a:lnTo>
                    <a:pt x="6570" y="6738"/>
                  </a:lnTo>
                  <a:lnTo>
                    <a:pt x="6508" y="6675"/>
                  </a:lnTo>
                  <a:lnTo>
                    <a:pt x="6424" y="6633"/>
                  </a:lnTo>
                  <a:lnTo>
                    <a:pt x="6361" y="6571"/>
                  </a:lnTo>
                  <a:lnTo>
                    <a:pt x="6256" y="6424"/>
                  </a:lnTo>
                  <a:lnTo>
                    <a:pt x="6173" y="6382"/>
                  </a:lnTo>
                  <a:lnTo>
                    <a:pt x="6110" y="6319"/>
                  </a:lnTo>
                  <a:lnTo>
                    <a:pt x="6047" y="6257"/>
                  </a:lnTo>
                  <a:lnTo>
                    <a:pt x="5964" y="6152"/>
                  </a:lnTo>
                  <a:lnTo>
                    <a:pt x="5943" y="6110"/>
                  </a:lnTo>
                  <a:lnTo>
                    <a:pt x="5984" y="4164"/>
                  </a:lnTo>
                  <a:lnTo>
                    <a:pt x="7219" y="4164"/>
                  </a:lnTo>
                  <a:lnTo>
                    <a:pt x="7198" y="4122"/>
                  </a:lnTo>
                  <a:lnTo>
                    <a:pt x="7219" y="3955"/>
                  </a:lnTo>
                  <a:lnTo>
                    <a:pt x="7240" y="3913"/>
                  </a:lnTo>
                  <a:lnTo>
                    <a:pt x="7240" y="3809"/>
                  </a:lnTo>
                  <a:lnTo>
                    <a:pt x="7198" y="3704"/>
                  </a:lnTo>
                  <a:lnTo>
                    <a:pt x="7198" y="3558"/>
                  </a:lnTo>
                  <a:lnTo>
                    <a:pt x="7198" y="3348"/>
                  </a:lnTo>
                  <a:lnTo>
                    <a:pt x="7156" y="3118"/>
                  </a:lnTo>
                  <a:lnTo>
                    <a:pt x="7198" y="3097"/>
                  </a:lnTo>
                  <a:lnTo>
                    <a:pt x="7198" y="3034"/>
                  </a:lnTo>
                  <a:lnTo>
                    <a:pt x="7198" y="3013"/>
                  </a:lnTo>
                  <a:lnTo>
                    <a:pt x="7093" y="3013"/>
                  </a:lnTo>
                  <a:lnTo>
                    <a:pt x="6989" y="3034"/>
                  </a:lnTo>
                  <a:lnTo>
                    <a:pt x="6905" y="3097"/>
                  </a:lnTo>
                  <a:lnTo>
                    <a:pt x="6821" y="3118"/>
                  </a:lnTo>
                  <a:lnTo>
                    <a:pt x="6780" y="3139"/>
                  </a:lnTo>
                  <a:lnTo>
                    <a:pt x="6717" y="3118"/>
                  </a:lnTo>
                  <a:lnTo>
                    <a:pt x="6570" y="3118"/>
                  </a:lnTo>
                  <a:lnTo>
                    <a:pt x="6508" y="3097"/>
                  </a:lnTo>
                  <a:lnTo>
                    <a:pt x="6424" y="3034"/>
                  </a:lnTo>
                  <a:lnTo>
                    <a:pt x="6382" y="3034"/>
                  </a:lnTo>
                  <a:lnTo>
                    <a:pt x="6361" y="3076"/>
                  </a:lnTo>
                  <a:lnTo>
                    <a:pt x="6298" y="3097"/>
                  </a:lnTo>
                  <a:lnTo>
                    <a:pt x="6256" y="3118"/>
                  </a:lnTo>
                  <a:lnTo>
                    <a:pt x="6194" y="3118"/>
                  </a:lnTo>
                  <a:lnTo>
                    <a:pt x="6173" y="3097"/>
                  </a:lnTo>
                  <a:lnTo>
                    <a:pt x="6173" y="2972"/>
                  </a:lnTo>
                  <a:lnTo>
                    <a:pt x="6215" y="2930"/>
                  </a:lnTo>
                  <a:lnTo>
                    <a:pt x="6215" y="2909"/>
                  </a:lnTo>
                  <a:lnTo>
                    <a:pt x="6256" y="2825"/>
                  </a:lnTo>
                  <a:lnTo>
                    <a:pt x="6173" y="2783"/>
                  </a:lnTo>
                  <a:lnTo>
                    <a:pt x="6173" y="2658"/>
                  </a:lnTo>
                  <a:lnTo>
                    <a:pt x="6194" y="2616"/>
                  </a:lnTo>
                  <a:lnTo>
                    <a:pt x="6194" y="2553"/>
                  </a:lnTo>
                  <a:lnTo>
                    <a:pt x="6110" y="2490"/>
                  </a:lnTo>
                  <a:lnTo>
                    <a:pt x="6110" y="2407"/>
                  </a:lnTo>
                  <a:lnTo>
                    <a:pt x="6152" y="2344"/>
                  </a:lnTo>
                  <a:lnTo>
                    <a:pt x="6110" y="2281"/>
                  </a:lnTo>
                  <a:lnTo>
                    <a:pt x="6068" y="2260"/>
                  </a:lnTo>
                  <a:lnTo>
                    <a:pt x="6047" y="2197"/>
                  </a:lnTo>
                  <a:lnTo>
                    <a:pt x="6005" y="2177"/>
                  </a:lnTo>
                  <a:lnTo>
                    <a:pt x="6005" y="2093"/>
                  </a:lnTo>
                  <a:lnTo>
                    <a:pt x="5964" y="2051"/>
                  </a:lnTo>
                  <a:lnTo>
                    <a:pt x="5964" y="1967"/>
                  </a:lnTo>
                  <a:lnTo>
                    <a:pt x="5901" y="1925"/>
                  </a:lnTo>
                  <a:lnTo>
                    <a:pt x="5964" y="1821"/>
                  </a:lnTo>
                  <a:lnTo>
                    <a:pt x="5964" y="1612"/>
                  </a:lnTo>
                  <a:lnTo>
                    <a:pt x="5943" y="1528"/>
                  </a:lnTo>
                  <a:lnTo>
                    <a:pt x="5943" y="1507"/>
                  </a:lnTo>
                  <a:lnTo>
                    <a:pt x="5964" y="1444"/>
                  </a:lnTo>
                  <a:lnTo>
                    <a:pt x="5964" y="1361"/>
                  </a:lnTo>
                  <a:lnTo>
                    <a:pt x="5901" y="1298"/>
                  </a:lnTo>
                  <a:lnTo>
                    <a:pt x="5943" y="1193"/>
                  </a:lnTo>
                  <a:lnTo>
                    <a:pt x="5984" y="1089"/>
                  </a:lnTo>
                  <a:lnTo>
                    <a:pt x="5984" y="1005"/>
                  </a:lnTo>
                  <a:lnTo>
                    <a:pt x="5984" y="921"/>
                  </a:lnTo>
                  <a:lnTo>
                    <a:pt x="5964" y="837"/>
                  </a:lnTo>
                  <a:lnTo>
                    <a:pt x="5315" y="796"/>
                  </a:lnTo>
                  <a:lnTo>
                    <a:pt x="5273" y="733"/>
                  </a:lnTo>
                  <a:lnTo>
                    <a:pt x="5315" y="691"/>
                  </a:lnTo>
                  <a:lnTo>
                    <a:pt x="5336" y="607"/>
                  </a:lnTo>
                  <a:lnTo>
                    <a:pt x="5147" y="586"/>
                  </a:lnTo>
                  <a:lnTo>
                    <a:pt x="5147" y="628"/>
                  </a:lnTo>
                  <a:lnTo>
                    <a:pt x="4583" y="670"/>
                  </a:lnTo>
                  <a:lnTo>
                    <a:pt x="4583" y="817"/>
                  </a:lnTo>
                  <a:lnTo>
                    <a:pt x="4520" y="921"/>
                  </a:lnTo>
                  <a:lnTo>
                    <a:pt x="4478" y="942"/>
                  </a:lnTo>
                  <a:lnTo>
                    <a:pt x="4499" y="1047"/>
                  </a:lnTo>
                  <a:lnTo>
                    <a:pt x="4499" y="1214"/>
                  </a:lnTo>
                  <a:lnTo>
                    <a:pt x="4059" y="1235"/>
                  </a:lnTo>
                  <a:lnTo>
                    <a:pt x="3976" y="1298"/>
                  </a:lnTo>
                  <a:lnTo>
                    <a:pt x="3787" y="1256"/>
                  </a:lnTo>
                  <a:lnTo>
                    <a:pt x="3704" y="1235"/>
                  </a:lnTo>
                  <a:lnTo>
                    <a:pt x="3599" y="1256"/>
                  </a:lnTo>
                  <a:lnTo>
                    <a:pt x="3453" y="1256"/>
                  </a:lnTo>
                  <a:lnTo>
                    <a:pt x="3390" y="1235"/>
                  </a:lnTo>
                  <a:lnTo>
                    <a:pt x="3369" y="1026"/>
                  </a:lnTo>
                  <a:lnTo>
                    <a:pt x="3285" y="921"/>
                  </a:lnTo>
                  <a:lnTo>
                    <a:pt x="3243" y="837"/>
                  </a:lnTo>
                  <a:lnTo>
                    <a:pt x="3181" y="817"/>
                  </a:lnTo>
                  <a:lnTo>
                    <a:pt x="3181" y="733"/>
                  </a:lnTo>
                  <a:lnTo>
                    <a:pt x="3160" y="691"/>
                  </a:lnTo>
                  <a:lnTo>
                    <a:pt x="3139" y="565"/>
                  </a:lnTo>
                  <a:lnTo>
                    <a:pt x="3076" y="461"/>
                  </a:lnTo>
                  <a:lnTo>
                    <a:pt x="3076" y="377"/>
                  </a:lnTo>
                  <a:lnTo>
                    <a:pt x="3118" y="314"/>
                  </a:lnTo>
                  <a:lnTo>
                    <a:pt x="3076" y="252"/>
                  </a:lnTo>
                  <a:lnTo>
                    <a:pt x="3034" y="189"/>
                  </a:lnTo>
                  <a:lnTo>
                    <a:pt x="3034" y="105"/>
                  </a:lnTo>
                  <a:lnTo>
                    <a:pt x="3034" y="84"/>
                  </a:lnTo>
                  <a:lnTo>
                    <a:pt x="3034" y="0"/>
                  </a:lnTo>
                  <a:lnTo>
                    <a:pt x="2030" y="0"/>
                  </a:lnTo>
                  <a:lnTo>
                    <a:pt x="1821" y="42"/>
                  </a:lnTo>
                  <a:lnTo>
                    <a:pt x="165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82"/>
            <p:cNvSpPr/>
            <p:nvPr/>
          </p:nvSpPr>
          <p:spPr>
            <a:xfrm>
              <a:off x="3916754" y="3249086"/>
              <a:ext cx="53834" cy="46889"/>
            </a:xfrm>
            <a:custGeom>
              <a:avLst/>
              <a:gdLst/>
              <a:ahLst/>
              <a:cxnLst/>
              <a:rect l="l" t="t" r="r" b="b"/>
              <a:pathLst>
                <a:path w="4521" h="4123" extrusionOk="0">
                  <a:moveTo>
                    <a:pt x="2679" y="1"/>
                  </a:moveTo>
                  <a:lnTo>
                    <a:pt x="2533" y="43"/>
                  </a:lnTo>
                  <a:lnTo>
                    <a:pt x="2470" y="63"/>
                  </a:lnTo>
                  <a:lnTo>
                    <a:pt x="2386" y="105"/>
                  </a:lnTo>
                  <a:lnTo>
                    <a:pt x="2219" y="210"/>
                  </a:lnTo>
                  <a:lnTo>
                    <a:pt x="2177" y="273"/>
                  </a:lnTo>
                  <a:lnTo>
                    <a:pt x="2177" y="335"/>
                  </a:lnTo>
                  <a:lnTo>
                    <a:pt x="2156" y="377"/>
                  </a:lnTo>
                  <a:lnTo>
                    <a:pt x="2177" y="440"/>
                  </a:lnTo>
                  <a:lnTo>
                    <a:pt x="2156" y="482"/>
                  </a:lnTo>
                  <a:lnTo>
                    <a:pt x="2114" y="524"/>
                  </a:lnTo>
                  <a:lnTo>
                    <a:pt x="1905" y="587"/>
                  </a:lnTo>
                  <a:lnTo>
                    <a:pt x="1570" y="838"/>
                  </a:lnTo>
                  <a:lnTo>
                    <a:pt x="1319" y="1152"/>
                  </a:lnTo>
                  <a:lnTo>
                    <a:pt x="1131" y="1403"/>
                  </a:lnTo>
                  <a:lnTo>
                    <a:pt x="963" y="1465"/>
                  </a:lnTo>
                  <a:lnTo>
                    <a:pt x="859" y="1424"/>
                  </a:lnTo>
                  <a:lnTo>
                    <a:pt x="796" y="1361"/>
                  </a:lnTo>
                  <a:lnTo>
                    <a:pt x="754" y="1361"/>
                  </a:lnTo>
                  <a:lnTo>
                    <a:pt x="733" y="1319"/>
                  </a:lnTo>
                  <a:lnTo>
                    <a:pt x="712" y="1361"/>
                  </a:lnTo>
                  <a:lnTo>
                    <a:pt x="650" y="1298"/>
                  </a:lnTo>
                  <a:lnTo>
                    <a:pt x="524" y="1319"/>
                  </a:lnTo>
                  <a:lnTo>
                    <a:pt x="419" y="1403"/>
                  </a:lnTo>
                  <a:lnTo>
                    <a:pt x="378" y="1403"/>
                  </a:lnTo>
                  <a:lnTo>
                    <a:pt x="315" y="1361"/>
                  </a:lnTo>
                  <a:lnTo>
                    <a:pt x="210" y="1298"/>
                  </a:lnTo>
                  <a:lnTo>
                    <a:pt x="64" y="1277"/>
                  </a:lnTo>
                  <a:lnTo>
                    <a:pt x="1" y="1277"/>
                  </a:lnTo>
                  <a:lnTo>
                    <a:pt x="22" y="1319"/>
                  </a:lnTo>
                  <a:lnTo>
                    <a:pt x="22" y="1382"/>
                  </a:lnTo>
                  <a:lnTo>
                    <a:pt x="22" y="1424"/>
                  </a:lnTo>
                  <a:lnTo>
                    <a:pt x="22" y="1486"/>
                  </a:lnTo>
                  <a:lnTo>
                    <a:pt x="106" y="1570"/>
                  </a:lnTo>
                  <a:lnTo>
                    <a:pt x="168" y="1591"/>
                  </a:lnTo>
                  <a:lnTo>
                    <a:pt x="231" y="1633"/>
                  </a:lnTo>
                  <a:lnTo>
                    <a:pt x="294" y="1716"/>
                  </a:lnTo>
                  <a:lnTo>
                    <a:pt x="294" y="1779"/>
                  </a:lnTo>
                  <a:lnTo>
                    <a:pt x="315" y="1800"/>
                  </a:lnTo>
                  <a:lnTo>
                    <a:pt x="378" y="1884"/>
                  </a:lnTo>
                  <a:lnTo>
                    <a:pt x="398" y="1988"/>
                  </a:lnTo>
                  <a:lnTo>
                    <a:pt x="440" y="2030"/>
                  </a:lnTo>
                  <a:lnTo>
                    <a:pt x="503" y="2114"/>
                  </a:lnTo>
                  <a:lnTo>
                    <a:pt x="545" y="2156"/>
                  </a:lnTo>
                  <a:lnTo>
                    <a:pt x="587" y="2156"/>
                  </a:lnTo>
                  <a:lnTo>
                    <a:pt x="629" y="2240"/>
                  </a:lnTo>
                  <a:lnTo>
                    <a:pt x="796" y="2512"/>
                  </a:lnTo>
                  <a:lnTo>
                    <a:pt x="901" y="2574"/>
                  </a:lnTo>
                  <a:lnTo>
                    <a:pt x="1005" y="2637"/>
                  </a:lnTo>
                  <a:lnTo>
                    <a:pt x="1047" y="2679"/>
                  </a:lnTo>
                  <a:lnTo>
                    <a:pt x="1131" y="2742"/>
                  </a:lnTo>
                  <a:lnTo>
                    <a:pt x="1131" y="2763"/>
                  </a:lnTo>
                  <a:lnTo>
                    <a:pt x="1131" y="2825"/>
                  </a:lnTo>
                  <a:lnTo>
                    <a:pt x="1152" y="2867"/>
                  </a:lnTo>
                  <a:lnTo>
                    <a:pt x="1256" y="2888"/>
                  </a:lnTo>
                  <a:lnTo>
                    <a:pt x="1340" y="2972"/>
                  </a:lnTo>
                  <a:lnTo>
                    <a:pt x="1319" y="3056"/>
                  </a:lnTo>
                  <a:lnTo>
                    <a:pt x="1340" y="3181"/>
                  </a:lnTo>
                  <a:lnTo>
                    <a:pt x="1340" y="3265"/>
                  </a:lnTo>
                  <a:lnTo>
                    <a:pt x="1382" y="3369"/>
                  </a:lnTo>
                  <a:lnTo>
                    <a:pt x="1487" y="3453"/>
                  </a:lnTo>
                  <a:lnTo>
                    <a:pt x="1549" y="3558"/>
                  </a:lnTo>
                  <a:lnTo>
                    <a:pt x="1675" y="3579"/>
                  </a:lnTo>
                  <a:lnTo>
                    <a:pt x="1759" y="3558"/>
                  </a:lnTo>
                  <a:lnTo>
                    <a:pt x="1884" y="3600"/>
                  </a:lnTo>
                  <a:lnTo>
                    <a:pt x="1968" y="3600"/>
                  </a:lnTo>
                  <a:lnTo>
                    <a:pt x="2093" y="3683"/>
                  </a:lnTo>
                  <a:lnTo>
                    <a:pt x="2156" y="3683"/>
                  </a:lnTo>
                  <a:lnTo>
                    <a:pt x="2198" y="3725"/>
                  </a:lnTo>
                  <a:lnTo>
                    <a:pt x="2198" y="3788"/>
                  </a:lnTo>
                  <a:lnTo>
                    <a:pt x="2261" y="3830"/>
                  </a:lnTo>
                  <a:lnTo>
                    <a:pt x="2303" y="3893"/>
                  </a:lnTo>
                  <a:lnTo>
                    <a:pt x="2491" y="3872"/>
                  </a:lnTo>
                  <a:lnTo>
                    <a:pt x="2616" y="3893"/>
                  </a:lnTo>
                  <a:lnTo>
                    <a:pt x="2679" y="3976"/>
                  </a:lnTo>
                  <a:lnTo>
                    <a:pt x="2742" y="3976"/>
                  </a:lnTo>
                  <a:lnTo>
                    <a:pt x="2888" y="4018"/>
                  </a:lnTo>
                  <a:lnTo>
                    <a:pt x="2909" y="4039"/>
                  </a:lnTo>
                  <a:lnTo>
                    <a:pt x="3014" y="4018"/>
                  </a:lnTo>
                  <a:lnTo>
                    <a:pt x="3160" y="3997"/>
                  </a:lnTo>
                  <a:lnTo>
                    <a:pt x="3349" y="4039"/>
                  </a:lnTo>
                  <a:lnTo>
                    <a:pt x="3453" y="4123"/>
                  </a:lnTo>
                  <a:lnTo>
                    <a:pt x="4081" y="3474"/>
                  </a:lnTo>
                  <a:lnTo>
                    <a:pt x="4081" y="3286"/>
                  </a:lnTo>
                  <a:lnTo>
                    <a:pt x="4102" y="3202"/>
                  </a:lnTo>
                  <a:lnTo>
                    <a:pt x="4144" y="3056"/>
                  </a:lnTo>
                  <a:lnTo>
                    <a:pt x="4165" y="2972"/>
                  </a:lnTo>
                  <a:lnTo>
                    <a:pt x="4144" y="2867"/>
                  </a:lnTo>
                  <a:lnTo>
                    <a:pt x="4165" y="2784"/>
                  </a:lnTo>
                  <a:lnTo>
                    <a:pt x="4248" y="2784"/>
                  </a:lnTo>
                  <a:lnTo>
                    <a:pt x="4269" y="2742"/>
                  </a:lnTo>
                  <a:lnTo>
                    <a:pt x="4374" y="2637"/>
                  </a:lnTo>
                  <a:lnTo>
                    <a:pt x="4458" y="2532"/>
                  </a:lnTo>
                  <a:lnTo>
                    <a:pt x="4416" y="2449"/>
                  </a:lnTo>
                  <a:lnTo>
                    <a:pt x="4374" y="2407"/>
                  </a:lnTo>
                  <a:lnTo>
                    <a:pt x="4374" y="2302"/>
                  </a:lnTo>
                  <a:lnTo>
                    <a:pt x="4416" y="2240"/>
                  </a:lnTo>
                  <a:lnTo>
                    <a:pt x="4395" y="2135"/>
                  </a:lnTo>
                  <a:lnTo>
                    <a:pt x="4290" y="2051"/>
                  </a:lnTo>
                  <a:lnTo>
                    <a:pt x="4290" y="2009"/>
                  </a:lnTo>
                  <a:lnTo>
                    <a:pt x="4374" y="1988"/>
                  </a:lnTo>
                  <a:lnTo>
                    <a:pt x="4374" y="1842"/>
                  </a:lnTo>
                  <a:lnTo>
                    <a:pt x="4374" y="1737"/>
                  </a:lnTo>
                  <a:lnTo>
                    <a:pt x="4479" y="1696"/>
                  </a:lnTo>
                  <a:lnTo>
                    <a:pt x="4500" y="1612"/>
                  </a:lnTo>
                  <a:lnTo>
                    <a:pt x="4416" y="1612"/>
                  </a:lnTo>
                  <a:lnTo>
                    <a:pt x="4374" y="1570"/>
                  </a:lnTo>
                  <a:lnTo>
                    <a:pt x="4416" y="1465"/>
                  </a:lnTo>
                  <a:lnTo>
                    <a:pt x="4458" y="1298"/>
                  </a:lnTo>
                  <a:lnTo>
                    <a:pt x="4500" y="1214"/>
                  </a:lnTo>
                  <a:lnTo>
                    <a:pt x="4500" y="1152"/>
                  </a:lnTo>
                  <a:lnTo>
                    <a:pt x="4479" y="1068"/>
                  </a:lnTo>
                  <a:lnTo>
                    <a:pt x="4500" y="984"/>
                  </a:lnTo>
                  <a:lnTo>
                    <a:pt x="4479" y="900"/>
                  </a:lnTo>
                  <a:lnTo>
                    <a:pt x="4520" y="796"/>
                  </a:lnTo>
                  <a:lnTo>
                    <a:pt x="4520" y="733"/>
                  </a:lnTo>
                  <a:lnTo>
                    <a:pt x="4395" y="691"/>
                  </a:lnTo>
                  <a:lnTo>
                    <a:pt x="4353" y="628"/>
                  </a:lnTo>
                  <a:lnTo>
                    <a:pt x="4248" y="545"/>
                  </a:lnTo>
                  <a:lnTo>
                    <a:pt x="4060" y="545"/>
                  </a:lnTo>
                  <a:lnTo>
                    <a:pt x="3956" y="524"/>
                  </a:lnTo>
                  <a:lnTo>
                    <a:pt x="3851" y="377"/>
                  </a:lnTo>
                  <a:lnTo>
                    <a:pt x="3683" y="273"/>
                  </a:lnTo>
                  <a:lnTo>
                    <a:pt x="3537" y="252"/>
                  </a:lnTo>
                  <a:lnTo>
                    <a:pt x="3474" y="315"/>
                  </a:lnTo>
                  <a:lnTo>
                    <a:pt x="3432" y="335"/>
                  </a:lnTo>
                  <a:lnTo>
                    <a:pt x="3411" y="252"/>
                  </a:lnTo>
                  <a:lnTo>
                    <a:pt x="3328" y="252"/>
                  </a:lnTo>
                  <a:lnTo>
                    <a:pt x="3119" y="231"/>
                  </a:lnTo>
                  <a:lnTo>
                    <a:pt x="3098" y="43"/>
                  </a:lnTo>
                  <a:lnTo>
                    <a:pt x="3035" y="43"/>
                  </a:lnTo>
                  <a:lnTo>
                    <a:pt x="2909" y="22"/>
                  </a:lnTo>
                  <a:lnTo>
                    <a:pt x="2847" y="43"/>
                  </a:lnTo>
                  <a:lnTo>
                    <a:pt x="282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82"/>
            <p:cNvSpPr/>
            <p:nvPr/>
          </p:nvSpPr>
          <p:spPr>
            <a:xfrm>
              <a:off x="3879638" y="3263609"/>
              <a:ext cx="64539" cy="61639"/>
            </a:xfrm>
            <a:custGeom>
              <a:avLst/>
              <a:gdLst/>
              <a:ahLst/>
              <a:cxnLst/>
              <a:rect l="l" t="t" r="r" b="b"/>
              <a:pathLst>
                <a:path w="5420" h="5420" extrusionOk="0">
                  <a:moveTo>
                    <a:pt x="3118" y="0"/>
                  </a:moveTo>
                  <a:lnTo>
                    <a:pt x="3013" y="21"/>
                  </a:lnTo>
                  <a:lnTo>
                    <a:pt x="2825" y="105"/>
                  </a:lnTo>
                  <a:lnTo>
                    <a:pt x="2762" y="147"/>
                  </a:lnTo>
                  <a:lnTo>
                    <a:pt x="2679" y="126"/>
                  </a:lnTo>
                  <a:lnTo>
                    <a:pt x="2658" y="105"/>
                  </a:lnTo>
                  <a:lnTo>
                    <a:pt x="2511" y="105"/>
                  </a:lnTo>
                  <a:lnTo>
                    <a:pt x="2407" y="230"/>
                  </a:lnTo>
                  <a:lnTo>
                    <a:pt x="2281" y="356"/>
                  </a:lnTo>
                  <a:lnTo>
                    <a:pt x="2093" y="502"/>
                  </a:lnTo>
                  <a:lnTo>
                    <a:pt x="2051" y="502"/>
                  </a:lnTo>
                  <a:lnTo>
                    <a:pt x="2072" y="419"/>
                  </a:lnTo>
                  <a:lnTo>
                    <a:pt x="2093" y="356"/>
                  </a:lnTo>
                  <a:lnTo>
                    <a:pt x="2051" y="335"/>
                  </a:lnTo>
                  <a:lnTo>
                    <a:pt x="2030" y="251"/>
                  </a:lnTo>
                  <a:lnTo>
                    <a:pt x="1988" y="230"/>
                  </a:lnTo>
                  <a:lnTo>
                    <a:pt x="1883" y="230"/>
                  </a:lnTo>
                  <a:lnTo>
                    <a:pt x="1716" y="293"/>
                  </a:lnTo>
                  <a:lnTo>
                    <a:pt x="1151" y="419"/>
                  </a:lnTo>
                  <a:lnTo>
                    <a:pt x="733" y="419"/>
                  </a:lnTo>
                  <a:lnTo>
                    <a:pt x="628" y="2490"/>
                  </a:lnTo>
                  <a:lnTo>
                    <a:pt x="105" y="2490"/>
                  </a:lnTo>
                  <a:lnTo>
                    <a:pt x="0" y="4310"/>
                  </a:lnTo>
                  <a:lnTo>
                    <a:pt x="210" y="4436"/>
                  </a:lnTo>
                  <a:lnTo>
                    <a:pt x="272" y="4624"/>
                  </a:lnTo>
                  <a:lnTo>
                    <a:pt x="419" y="4938"/>
                  </a:lnTo>
                  <a:lnTo>
                    <a:pt x="398" y="5105"/>
                  </a:lnTo>
                  <a:lnTo>
                    <a:pt x="314" y="5273"/>
                  </a:lnTo>
                  <a:lnTo>
                    <a:pt x="314" y="5377"/>
                  </a:lnTo>
                  <a:lnTo>
                    <a:pt x="482" y="5357"/>
                  </a:lnTo>
                  <a:lnTo>
                    <a:pt x="628" y="5419"/>
                  </a:lnTo>
                  <a:lnTo>
                    <a:pt x="712" y="5357"/>
                  </a:lnTo>
                  <a:lnTo>
                    <a:pt x="879" y="5377"/>
                  </a:lnTo>
                  <a:lnTo>
                    <a:pt x="942" y="5294"/>
                  </a:lnTo>
                  <a:lnTo>
                    <a:pt x="1088" y="5273"/>
                  </a:lnTo>
                  <a:lnTo>
                    <a:pt x="1193" y="5210"/>
                  </a:lnTo>
                  <a:lnTo>
                    <a:pt x="1235" y="5126"/>
                  </a:lnTo>
                  <a:lnTo>
                    <a:pt x="1423" y="5043"/>
                  </a:lnTo>
                  <a:lnTo>
                    <a:pt x="1528" y="4938"/>
                  </a:lnTo>
                  <a:lnTo>
                    <a:pt x="1611" y="4708"/>
                  </a:lnTo>
                  <a:lnTo>
                    <a:pt x="1758" y="4582"/>
                  </a:lnTo>
                  <a:lnTo>
                    <a:pt x="1925" y="4540"/>
                  </a:lnTo>
                  <a:lnTo>
                    <a:pt x="2093" y="4603"/>
                  </a:lnTo>
                  <a:lnTo>
                    <a:pt x="2155" y="4645"/>
                  </a:lnTo>
                  <a:lnTo>
                    <a:pt x="2239" y="4687"/>
                  </a:lnTo>
                  <a:lnTo>
                    <a:pt x="2448" y="4771"/>
                  </a:lnTo>
                  <a:lnTo>
                    <a:pt x="2511" y="4771"/>
                  </a:lnTo>
                  <a:lnTo>
                    <a:pt x="2616" y="4812"/>
                  </a:lnTo>
                  <a:lnTo>
                    <a:pt x="2762" y="4771"/>
                  </a:lnTo>
                  <a:lnTo>
                    <a:pt x="2888" y="4771"/>
                  </a:lnTo>
                  <a:lnTo>
                    <a:pt x="2992" y="4750"/>
                  </a:lnTo>
                  <a:lnTo>
                    <a:pt x="3013" y="4812"/>
                  </a:lnTo>
                  <a:lnTo>
                    <a:pt x="3097" y="4854"/>
                  </a:lnTo>
                  <a:lnTo>
                    <a:pt x="3223" y="4750"/>
                  </a:lnTo>
                  <a:lnTo>
                    <a:pt x="3202" y="4729"/>
                  </a:lnTo>
                  <a:lnTo>
                    <a:pt x="3223" y="4624"/>
                  </a:lnTo>
                  <a:lnTo>
                    <a:pt x="3223" y="4540"/>
                  </a:lnTo>
                  <a:lnTo>
                    <a:pt x="3285" y="4499"/>
                  </a:lnTo>
                  <a:lnTo>
                    <a:pt x="3285" y="4331"/>
                  </a:lnTo>
                  <a:lnTo>
                    <a:pt x="3327" y="4227"/>
                  </a:lnTo>
                  <a:lnTo>
                    <a:pt x="3432" y="4206"/>
                  </a:lnTo>
                  <a:lnTo>
                    <a:pt x="3515" y="4164"/>
                  </a:lnTo>
                  <a:lnTo>
                    <a:pt x="3599" y="4164"/>
                  </a:lnTo>
                  <a:lnTo>
                    <a:pt x="3641" y="4101"/>
                  </a:lnTo>
                  <a:lnTo>
                    <a:pt x="3662" y="4080"/>
                  </a:lnTo>
                  <a:lnTo>
                    <a:pt x="3704" y="3996"/>
                  </a:lnTo>
                  <a:lnTo>
                    <a:pt x="3767" y="3955"/>
                  </a:lnTo>
                  <a:lnTo>
                    <a:pt x="3850" y="3913"/>
                  </a:lnTo>
                  <a:lnTo>
                    <a:pt x="3871" y="3871"/>
                  </a:lnTo>
                  <a:lnTo>
                    <a:pt x="3955" y="3850"/>
                  </a:lnTo>
                  <a:lnTo>
                    <a:pt x="3955" y="3766"/>
                  </a:lnTo>
                  <a:lnTo>
                    <a:pt x="3934" y="3704"/>
                  </a:lnTo>
                  <a:lnTo>
                    <a:pt x="3955" y="3578"/>
                  </a:lnTo>
                  <a:lnTo>
                    <a:pt x="4080" y="3369"/>
                  </a:lnTo>
                  <a:lnTo>
                    <a:pt x="4185" y="3327"/>
                  </a:lnTo>
                  <a:lnTo>
                    <a:pt x="4248" y="3327"/>
                  </a:lnTo>
                  <a:lnTo>
                    <a:pt x="4290" y="3264"/>
                  </a:lnTo>
                  <a:lnTo>
                    <a:pt x="4373" y="3243"/>
                  </a:lnTo>
                  <a:lnTo>
                    <a:pt x="4394" y="3180"/>
                  </a:lnTo>
                  <a:lnTo>
                    <a:pt x="4457" y="3139"/>
                  </a:lnTo>
                  <a:lnTo>
                    <a:pt x="4541" y="3076"/>
                  </a:lnTo>
                  <a:lnTo>
                    <a:pt x="4645" y="2971"/>
                  </a:lnTo>
                  <a:lnTo>
                    <a:pt x="4771" y="2950"/>
                  </a:lnTo>
                  <a:lnTo>
                    <a:pt x="4792" y="2971"/>
                  </a:lnTo>
                  <a:lnTo>
                    <a:pt x="4855" y="2950"/>
                  </a:lnTo>
                  <a:lnTo>
                    <a:pt x="4959" y="2950"/>
                  </a:lnTo>
                  <a:lnTo>
                    <a:pt x="5022" y="2867"/>
                  </a:lnTo>
                  <a:lnTo>
                    <a:pt x="5106" y="2867"/>
                  </a:lnTo>
                  <a:lnTo>
                    <a:pt x="5127" y="2762"/>
                  </a:lnTo>
                  <a:lnTo>
                    <a:pt x="5127" y="2720"/>
                  </a:lnTo>
                  <a:lnTo>
                    <a:pt x="5189" y="2657"/>
                  </a:lnTo>
                  <a:lnTo>
                    <a:pt x="5294" y="2657"/>
                  </a:lnTo>
                  <a:lnTo>
                    <a:pt x="5336" y="2616"/>
                  </a:lnTo>
                  <a:lnTo>
                    <a:pt x="5420" y="2616"/>
                  </a:lnTo>
                  <a:lnTo>
                    <a:pt x="5378" y="2553"/>
                  </a:lnTo>
                  <a:lnTo>
                    <a:pt x="5315" y="2511"/>
                  </a:lnTo>
                  <a:lnTo>
                    <a:pt x="5315" y="2448"/>
                  </a:lnTo>
                  <a:lnTo>
                    <a:pt x="5273" y="2406"/>
                  </a:lnTo>
                  <a:lnTo>
                    <a:pt x="5210" y="2406"/>
                  </a:lnTo>
                  <a:lnTo>
                    <a:pt x="5085" y="2323"/>
                  </a:lnTo>
                  <a:lnTo>
                    <a:pt x="5001" y="2323"/>
                  </a:lnTo>
                  <a:lnTo>
                    <a:pt x="4876" y="2281"/>
                  </a:lnTo>
                  <a:lnTo>
                    <a:pt x="4792" y="2302"/>
                  </a:lnTo>
                  <a:lnTo>
                    <a:pt x="4666" y="2281"/>
                  </a:lnTo>
                  <a:lnTo>
                    <a:pt x="4604" y="2176"/>
                  </a:lnTo>
                  <a:lnTo>
                    <a:pt x="4499" y="2092"/>
                  </a:lnTo>
                  <a:lnTo>
                    <a:pt x="4457" y="1988"/>
                  </a:lnTo>
                  <a:lnTo>
                    <a:pt x="4457" y="1904"/>
                  </a:lnTo>
                  <a:lnTo>
                    <a:pt x="4436" y="1779"/>
                  </a:lnTo>
                  <a:lnTo>
                    <a:pt x="4457" y="1695"/>
                  </a:lnTo>
                  <a:lnTo>
                    <a:pt x="4373" y="1611"/>
                  </a:lnTo>
                  <a:lnTo>
                    <a:pt x="4269" y="1590"/>
                  </a:lnTo>
                  <a:lnTo>
                    <a:pt x="4248" y="1548"/>
                  </a:lnTo>
                  <a:lnTo>
                    <a:pt x="4248" y="1486"/>
                  </a:lnTo>
                  <a:lnTo>
                    <a:pt x="4248" y="1465"/>
                  </a:lnTo>
                  <a:lnTo>
                    <a:pt x="4164" y="1402"/>
                  </a:lnTo>
                  <a:lnTo>
                    <a:pt x="4122" y="1360"/>
                  </a:lnTo>
                  <a:lnTo>
                    <a:pt x="4018" y="1297"/>
                  </a:lnTo>
                  <a:lnTo>
                    <a:pt x="3913" y="1235"/>
                  </a:lnTo>
                  <a:lnTo>
                    <a:pt x="3746" y="963"/>
                  </a:lnTo>
                  <a:lnTo>
                    <a:pt x="3704" y="879"/>
                  </a:lnTo>
                  <a:lnTo>
                    <a:pt x="3662" y="879"/>
                  </a:lnTo>
                  <a:lnTo>
                    <a:pt x="3620" y="837"/>
                  </a:lnTo>
                  <a:lnTo>
                    <a:pt x="3557" y="753"/>
                  </a:lnTo>
                  <a:lnTo>
                    <a:pt x="3515" y="711"/>
                  </a:lnTo>
                  <a:lnTo>
                    <a:pt x="3495" y="607"/>
                  </a:lnTo>
                  <a:lnTo>
                    <a:pt x="3432" y="523"/>
                  </a:lnTo>
                  <a:lnTo>
                    <a:pt x="3411" y="502"/>
                  </a:lnTo>
                  <a:lnTo>
                    <a:pt x="3411" y="439"/>
                  </a:lnTo>
                  <a:lnTo>
                    <a:pt x="3348" y="356"/>
                  </a:lnTo>
                  <a:lnTo>
                    <a:pt x="3285" y="314"/>
                  </a:lnTo>
                  <a:lnTo>
                    <a:pt x="3223" y="293"/>
                  </a:lnTo>
                  <a:lnTo>
                    <a:pt x="3139" y="209"/>
                  </a:lnTo>
                  <a:lnTo>
                    <a:pt x="3139" y="147"/>
                  </a:lnTo>
                  <a:lnTo>
                    <a:pt x="3139" y="105"/>
                  </a:lnTo>
                  <a:lnTo>
                    <a:pt x="3139" y="42"/>
                  </a:lnTo>
                  <a:lnTo>
                    <a:pt x="3118"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82"/>
            <p:cNvSpPr/>
            <p:nvPr/>
          </p:nvSpPr>
          <p:spPr>
            <a:xfrm>
              <a:off x="3824578" y="3257889"/>
              <a:ext cx="92188" cy="82826"/>
            </a:xfrm>
            <a:custGeom>
              <a:avLst/>
              <a:gdLst/>
              <a:ahLst/>
              <a:cxnLst/>
              <a:rect l="l" t="t" r="r" b="b"/>
              <a:pathLst>
                <a:path w="7742" h="7283" extrusionOk="0">
                  <a:moveTo>
                    <a:pt x="691" y="1"/>
                  </a:moveTo>
                  <a:lnTo>
                    <a:pt x="502" y="126"/>
                  </a:lnTo>
                  <a:lnTo>
                    <a:pt x="502" y="210"/>
                  </a:lnTo>
                  <a:lnTo>
                    <a:pt x="440" y="231"/>
                  </a:lnTo>
                  <a:lnTo>
                    <a:pt x="377" y="189"/>
                  </a:lnTo>
                  <a:lnTo>
                    <a:pt x="189" y="189"/>
                  </a:lnTo>
                  <a:lnTo>
                    <a:pt x="168" y="273"/>
                  </a:lnTo>
                  <a:lnTo>
                    <a:pt x="105" y="294"/>
                  </a:lnTo>
                  <a:lnTo>
                    <a:pt x="84" y="273"/>
                  </a:lnTo>
                  <a:lnTo>
                    <a:pt x="0" y="231"/>
                  </a:lnTo>
                  <a:lnTo>
                    <a:pt x="21" y="733"/>
                  </a:lnTo>
                  <a:lnTo>
                    <a:pt x="377" y="1068"/>
                  </a:lnTo>
                  <a:lnTo>
                    <a:pt x="544" y="1382"/>
                  </a:lnTo>
                  <a:lnTo>
                    <a:pt x="837" y="2051"/>
                  </a:lnTo>
                  <a:lnTo>
                    <a:pt x="858" y="2302"/>
                  </a:lnTo>
                  <a:lnTo>
                    <a:pt x="1151" y="2700"/>
                  </a:lnTo>
                  <a:lnTo>
                    <a:pt x="1151" y="2847"/>
                  </a:lnTo>
                  <a:lnTo>
                    <a:pt x="1465" y="3307"/>
                  </a:lnTo>
                  <a:lnTo>
                    <a:pt x="1465" y="3537"/>
                  </a:lnTo>
                  <a:lnTo>
                    <a:pt x="1381" y="3579"/>
                  </a:lnTo>
                  <a:lnTo>
                    <a:pt x="1465" y="3872"/>
                  </a:lnTo>
                  <a:lnTo>
                    <a:pt x="1486" y="4311"/>
                  </a:lnTo>
                  <a:lnTo>
                    <a:pt x="1674" y="4751"/>
                  </a:lnTo>
                  <a:lnTo>
                    <a:pt x="1653" y="5023"/>
                  </a:lnTo>
                  <a:lnTo>
                    <a:pt x="1695" y="5190"/>
                  </a:lnTo>
                  <a:lnTo>
                    <a:pt x="1632" y="5232"/>
                  </a:lnTo>
                  <a:lnTo>
                    <a:pt x="1674" y="5315"/>
                  </a:lnTo>
                  <a:lnTo>
                    <a:pt x="1737" y="5629"/>
                  </a:lnTo>
                  <a:lnTo>
                    <a:pt x="1800" y="5650"/>
                  </a:lnTo>
                  <a:lnTo>
                    <a:pt x="1862" y="5755"/>
                  </a:lnTo>
                  <a:lnTo>
                    <a:pt x="1800" y="5797"/>
                  </a:lnTo>
                  <a:lnTo>
                    <a:pt x="1800" y="5943"/>
                  </a:lnTo>
                  <a:lnTo>
                    <a:pt x="1883" y="6027"/>
                  </a:lnTo>
                  <a:lnTo>
                    <a:pt x="1904" y="6257"/>
                  </a:lnTo>
                  <a:lnTo>
                    <a:pt x="2009" y="6383"/>
                  </a:lnTo>
                  <a:lnTo>
                    <a:pt x="2155" y="6676"/>
                  </a:lnTo>
                  <a:lnTo>
                    <a:pt x="2281" y="6801"/>
                  </a:lnTo>
                  <a:lnTo>
                    <a:pt x="2302" y="6885"/>
                  </a:lnTo>
                  <a:lnTo>
                    <a:pt x="2511" y="7031"/>
                  </a:lnTo>
                  <a:lnTo>
                    <a:pt x="2595" y="6989"/>
                  </a:lnTo>
                  <a:lnTo>
                    <a:pt x="2720" y="6968"/>
                  </a:lnTo>
                  <a:lnTo>
                    <a:pt x="2720" y="6885"/>
                  </a:lnTo>
                  <a:lnTo>
                    <a:pt x="2678" y="6843"/>
                  </a:lnTo>
                  <a:lnTo>
                    <a:pt x="2720" y="6759"/>
                  </a:lnTo>
                  <a:lnTo>
                    <a:pt x="2888" y="6696"/>
                  </a:lnTo>
                  <a:lnTo>
                    <a:pt x="2930" y="6801"/>
                  </a:lnTo>
                  <a:lnTo>
                    <a:pt x="3055" y="6822"/>
                  </a:lnTo>
                  <a:lnTo>
                    <a:pt x="3013" y="6927"/>
                  </a:lnTo>
                  <a:lnTo>
                    <a:pt x="3097" y="7115"/>
                  </a:lnTo>
                  <a:lnTo>
                    <a:pt x="3264" y="7136"/>
                  </a:lnTo>
                  <a:lnTo>
                    <a:pt x="3411" y="7220"/>
                  </a:lnTo>
                  <a:lnTo>
                    <a:pt x="3515" y="7199"/>
                  </a:lnTo>
                  <a:lnTo>
                    <a:pt x="3557" y="7220"/>
                  </a:lnTo>
                  <a:lnTo>
                    <a:pt x="3662" y="7240"/>
                  </a:lnTo>
                  <a:lnTo>
                    <a:pt x="3725" y="7199"/>
                  </a:lnTo>
                  <a:lnTo>
                    <a:pt x="3787" y="7199"/>
                  </a:lnTo>
                  <a:lnTo>
                    <a:pt x="3850" y="7282"/>
                  </a:lnTo>
                  <a:lnTo>
                    <a:pt x="3976" y="7282"/>
                  </a:lnTo>
                  <a:lnTo>
                    <a:pt x="3997" y="7178"/>
                  </a:lnTo>
                  <a:lnTo>
                    <a:pt x="4038" y="7115"/>
                  </a:lnTo>
                  <a:lnTo>
                    <a:pt x="4101" y="7094"/>
                  </a:lnTo>
                  <a:lnTo>
                    <a:pt x="4164" y="6968"/>
                  </a:lnTo>
                  <a:lnTo>
                    <a:pt x="4310" y="6885"/>
                  </a:lnTo>
                  <a:lnTo>
                    <a:pt x="4499" y="6906"/>
                  </a:lnTo>
                  <a:lnTo>
                    <a:pt x="4562" y="6906"/>
                  </a:lnTo>
                  <a:lnTo>
                    <a:pt x="4624" y="4813"/>
                  </a:lnTo>
                  <a:lnTo>
                    <a:pt x="4729" y="2993"/>
                  </a:lnTo>
                  <a:lnTo>
                    <a:pt x="5252" y="2993"/>
                  </a:lnTo>
                  <a:lnTo>
                    <a:pt x="5357" y="922"/>
                  </a:lnTo>
                  <a:lnTo>
                    <a:pt x="5775" y="922"/>
                  </a:lnTo>
                  <a:lnTo>
                    <a:pt x="6340" y="796"/>
                  </a:lnTo>
                  <a:lnTo>
                    <a:pt x="6507" y="733"/>
                  </a:lnTo>
                  <a:lnTo>
                    <a:pt x="6612" y="733"/>
                  </a:lnTo>
                  <a:lnTo>
                    <a:pt x="6654" y="754"/>
                  </a:lnTo>
                  <a:lnTo>
                    <a:pt x="6675" y="838"/>
                  </a:lnTo>
                  <a:lnTo>
                    <a:pt x="6717" y="859"/>
                  </a:lnTo>
                  <a:lnTo>
                    <a:pt x="6696" y="922"/>
                  </a:lnTo>
                  <a:lnTo>
                    <a:pt x="6675" y="1005"/>
                  </a:lnTo>
                  <a:lnTo>
                    <a:pt x="6717" y="1005"/>
                  </a:lnTo>
                  <a:lnTo>
                    <a:pt x="6905" y="859"/>
                  </a:lnTo>
                  <a:lnTo>
                    <a:pt x="7031" y="733"/>
                  </a:lnTo>
                  <a:lnTo>
                    <a:pt x="7135" y="608"/>
                  </a:lnTo>
                  <a:lnTo>
                    <a:pt x="7282" y="608"/>
                  </a:lnTo>
                  <a:lnTo>
                    <a:pt x="7303" y="629"/>
                  </a:lnTo>
                  <a:lnTo>
                    <a:pt x="7386" y="650"/>
                  </a:lnTo>
                  <a:lnTo>
                    <a:pt x="7449" y="608"/>
                  </a:lnTo>
                  <a:lnTo>
                    <a:pt x="7637" y="524"/>
                  </a:lnTo>
                  <a:lnTo>
                    <a:pt x="7742" y="503"/>
                  </a:lnTo>
                  <a:lnTo>
                    <a:pt x="7658" y="398"/>
                  </a:lnTo>
                  <a:lnTo>
                    <a:pt x="7637" y="398"/>
                  </a:lnTo>
                  <a:lnTo>
                    <a:pt x="7616" y="378"/>
                  </a:lnTo>
                  <a:lnTo>
                    <a:pt x="7533" y="378"/>
                  </a:lnTo>
                  <a:lnTo>
                    <a:pt x="7512" y="336"/>
                  </a:lnTo>
                  <a:lnTo>
                    <a:pt x="7491" y="336"/>
                  </a:lnTo>
                  <a:lnTo>
                    <a:pt x="7449" y="315"/>
                  </a:lnTo>
                  <a:lnTo>
                    <a:pt x="7323" y="378"/>
                  </a:lnTo>
                  <a:lnTo>
                    <a:pt x="7240" y="336"/>
                  </a:lnTo>
                  <a:lnTo>
                    <a:pt x="6696" y="482"/>
                  </a:lnTo>
                  <a:lnTo>
                    <a:pt x="5817" y="691"/>
                  </a:lnTo>
                  <a:lnTo>
                    <a:pt x="5671" y="691"/>
                  </a:lnTo>
                  <a:lnTo>
                    <a:pt x="5650" y="650"/>
                  </a:lnTo>
                  <a:lnTo>
                    <a:pt x="5608" y="650"/>
                  </a:lnTo>
                  <a:lnTo>
                    <a:pt x="5566" y="608"/>
                  </a:lnTo>
                  <a:lnTo>
                    <a:pt x="5524" y="629"/>
                  </a:lnTo>
                  <a:lnTo>
                    <a:pt x="5461" y="608"/>
                  </a:lnTo>
                  <a:lnTo>
                    <a:pt x="5419" y="587"/>
                  </a:lnTo>
                  <a:lnTo>
                    <a:pt x="5336" y="608"/>
                  </a:lnTo>
                  <a:lnTo>
                    <a:pt x="5336" y="650"/>
                  </a:lnTo>
                  <a:lnTo>
                    <a:pt x="5189" y="650"/>
                  </a:lnTo>
                  <a:lnTo>
                    <a:pt x="5085" y="629"/>
                  </a:lnTo>
                  <a:lnTo>
                    <a:pt x="4938" y="503"/>
                  </a:lnTo>
                  <a:lnTo>
                    <a:pt x="4896" y="503"/>
                  </a:lnTo>
                  <a:lnTo>
                    <a:pt x="4875" y="482"/>
                  </a:lnTo>
                  <a:lnTo>
                    <a:pt x="4834" y="545"/>
                  </a:lnTo>
                  <a:lnTo>
                    <a:pt x="4771" y="545"/>
                  </a:lnTo>
                  <a:lnTo>
                    <a:pt x="4624" y="524"/>
                  </a:lnTo>
                  <a:lnTo>
                    <a:pt x="4520" y="545"/>
                  </a:lnTo>
                  <a:lnTo>
                    <a:pt x="4457" y="608"/>
                  </a:lnTo>
                  <a:lnTo>
                    <a:pt x="4373" y="587"/>
                  </a:lnTo>
                  <a:lnTo>
                    <a:pt x="4352" y="524"/>
                  </a:lnTo>
                  <a:lnTo>
                    <a:pt x="4290" y="503"/>
                  </a:lnTo>
                  <a:lnTo>
                    <a:pt x="4185" y="524"/>
                  </a:lnTo>
                  <a:lnTo>
                    <a:pt x="4080" y="503"/>
                  </a:lnTo>
                  <a:lnTo>
                    <a:pt x="3955" y="440"/>
                  </a:lnTo>
                  <a:lnTo>
                    <a:pt x="3892" y="398"/>
                  </a:lnTo>
                  <a:lnTo>
                    <a:pt x="3850" y="294"/>
                  </a:lnTo>
                  <a:lnTo>
                    <a:pt x="3829" y="273"/>
                  </a:lnTo>
                  <a:lnTo>
                    <a:pt x="1653" y="273"/>
                  </a:lnTo>
                  <a:lnTo>
                    <a:pt x="1632" y="231"/>
                  </a:lnTo>
                  <a:lnTo>
                    <a:pt x="1569" y="231"/>
                  </a:lnTo>
                  <a:lnTo>
                    <a:pt x="1486" y="294"/>
                  </a:lnTo>
                  <a:lnTo>
                    <a:pt x="1465" y="294"/>
                  </a:lnTo>
                  <a:lnTo>
                    <a:pt x="1360" y="336"/>
                  </a:lnTo>
                  <a:lnTo>
                    <a:pt x="1235" y="294"/>
                  </a:lnTo>
                  <a:lnTo>
                    <a:pt x="1130" y="189"/>
                  </a:lnTo>
                  <a:lnTo>
                    <a:pt x="1067" y="168"/>
                  </a:lnTo>
                  <a:lnTo>
                    <a:pt x="1109" y="106"/>
                  </a:lnTo>
                  <a:lnTo>
                    <a:pt x="1025" y="85"/>
                  </a:lnTo>
                  <a:lnTo>
                    <a:pt x="1025" y="64"/>
                  </a:lnTo>
                  <a:lnTo>
                    <a:pt x="942" y="1"/>
                  </a:lnTo>
                  <a:lnTo>
                    <a:pt x="900" y="22"/>
                  </a:lnTo>
                  <a:lnTo>
                    <a:pt x="858" y="64"/>
                  </a:lnTo>
                  <a:lnTo>
                    <a:pt x="837" y="64"/>
                  </a:lnTo>
                  <a:lnTo>
                    <a:pt x="733"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FF6B65"/>
                </a:solidFill>
              </a:endParaRPr>
            </a:p>
          </p:txBody>
        </p:sp>
        <p:sp>
          <p:nvSpPr>
            <p:cNvPr id="4687" name="Google Shape;4687;p82"/>
            <p:cNvSpPr/>
            <p:nvPr/>
          </p:nvSpPr>
          <p:spPr>
            <a:xfrm>
              <a:off x="3953131" y="3215060"/>
              <a:ext cx="71767" cy="110427"/>
            </a:xfrm>
            <a:custGeom>
              <a:avLst/>
              <a:gdLst/>
              <a:ahLst/>
              <a:cxnLst/>
              <a:rect l="l" t="t" r="r" b="b"/>
              <a:pathLst>
                <a:path w="6027" h="9710" extrusionOk="0">
                  <a:moveTo>
                    <a:pt x="6006" y="1"/>
                  </a:moveTo>
                  <a:lnTo>
                    <a:pt x="5964" y="22"/>
                  </a:lnTo>
                  <a:lnTo>
                    <a:pt x="5922" y="84"/>
                  </a:lnTo>
                  <a:lnTo>
                    <a:pt x="5818" y="63"/>
                  </a:lnTo>
                  <a:lnTo>
                    <a:pt x="5734" y="126"/>
                  </a:lnTo>
                  <a:lnTo>
                    <a:pt x="5650" y="210"/>
                  </a:lnTo>
                  <a:lnTo>
                    <a:pt x="5525" y="231"/>
                  </a:lnTo>
                  <a:lnTo>
                    <a:pt x="5441" y="314"/>
                  </a:lnTo>
                  <a:lnTo>
                    <a:pt x="5315" y="314"/>
                  </a:lnTo>
                  <a:lnTo>
                    <a:pt x="5294" y="377"/>
                  </a:lnTo>
                  <a:lnTo>
                    <a:pt x="5190" y="398"/>
                  </a:lnTo>
                  <a:lnTo>
                    <a:pt x="5106" y="377"/>
                  </a:lnTo>
                  <a:lnTo>
                    <a:pt x="4897" y="440"/>
                  </a:lnTo>
                  <a:lnTo>
                    <a:pt x="4855" y="482"/>
                  </a:lnTo>
                  <a:lnTo>
                    <a:pt x="4750" y="503"/>
                  </a:lnTo>
                  <a:lnTo>
                    <a:pt x="4667" y="440"/>
                  </a:lnTo>
                  <a:lnTo>
                    <a:pt x="4583" y="440"/>
                  </a:lnTo>
                  <a:lnTo>
                    <a:pt x="4478" y="419"/>
                  </a:lnTo>
                  <a:lnTo>
                    <a:pt x="4437" y="482"/>
                  </a:lnTo>
                  <a:lnTo>
                    <a:pt x="4458" y="524"/>
                  </a:lnTo>
                  <a:lnTo>
                    <a:pt x="4437" y="607"/>
                  </a:lnTo>
                  <a:lnTo>
                    <a:pt x="4269" y="628"/>
                  </a:lnTo>
                  <a:lnTo>
                    <a:pt x="4144" y="691"/>
                  </a:lnTo>
                  <a:lnTo>
                    <a:pt x="4060" y="628"/>
                  </a:lnTo>
                  <a:lnTo>
                    <a:pt x="3976" y="628"/>
                  </a:lnTo>
                  <a:lnTo>
                    <a:pt x="3976" y="587"/>
                  </a:lnTo>
                  <a:lnTo>
                    <a:pt x="3934" y="545"/>
                  </a:lnTo>
                  <a:lnTo>
                    <a:pt x="3872" y="607"/>
                  </a:lnTo>
                  <a:lnTo>
                    <a:pt x="3809" y="607"/>
                  </a:lnTo>
                  <a:lnTo>
                    <a:pt x="3704" y="712"/>
                  </a:lnTo>
                  <a:lnTo>
                    <a:pt x="3516" y="733"/>
                  </a:lnTo>
                  <a:lnTo>
                    <a:pt x="3537" y="712"/>
                  </a:lnTo>
                  <a:lnTo>
                    <a:pt x="3495" y="628"/>
                  </a:lnTo>
                  <a:lnTo>
                    <a:pt x="3411" y="628"/>
                  </a:lnTo>
                  <a:lnTo>
                    <a:pt x="3328" y="587"/>
                  </a:lnTo>
                  <a:lnTo>
                    <a:pt x="3244" y="545"/>
                  </a:lnTo>
                  <a:lnTo>
                    <a:pt x="3244" y="503"/>
                  </a:lnTo>
                  <a:lnTo>
                    <a:pt x="3181" y="524"/>
                  </a:lnTo>
                  <a:lnTo>
                    <a:pt x="3139" y="545"/>
                  </a:lnTo>
                  <a:lnTo>
                    <a:pt x="3035" y="587"/>
                  </a:lnTo>
                  <a:lnTo>
                    <a:pt x="2491" y="607"/>
                  </a:lnTo>
                  <a:lnTo>
                    <a:pt x="2365" y="1110"/>
                  </a:lnTo>
                  <a:lnTo>
                    <a:pt x="2449" y="1654"/>
                  </a:lnTo>
                  <a:lnTo>
                    <a:pt x="2616" y="1737"/>
                  </a:lnTo>
                  <a:lnTo>
                    <a:pt x="2721" y="1800"/>
                  </a:lnTo>
                  <a:lnTo>
                    <a:pt x="2763" y="1863"/>
                  </a:lnTo>
                  <a:lnTo>
                    <a:pt x="2805" y="1884"/>
                  </a:lnTo>
                  <a:lnTo>
                    <a:pt x="3014" y="2072"/>
                  </a:lnTo>
                  <a:lnTo>
                    <a:pt x="3035" y="2177"/>
                  </a:lnTo>
                  <a:lnTo>
                    <a:pt x="3181" y="2365"/>
                  </a:lnTo>
                  <a:lnTo>
                    <a:pt x="3223" y="2491"/>
                  </a:lnTo>
                  <a:lnTo>
                    <a:pt x="3286" y="2574"/>
                  </a:lnTo>
                  <a:lnTo>
                    <a:pt x="3286" y="2637"/>
                  </a:lnTo>
                  <a:lnTo>
                    <a:pt x="3202" y="2637"/>
                  </a:lnTo>
                  <a:lnTo>
                    <a:pt x="3181" y="2721"/>
                  </a:lnTo>
                  <a:lnTo>
                    <a:pt x="3118" y="2721"/>
                  </a:lnTo>
                  <a:lnTo>
                    <a:pt x="3097" y="2783"/>
                  </a:lnTo>
                  <a:lnTo>
                    <a:pt x="3118" y="2804"/>
                  </a:lnTo>
                  <a:lnTo>
                    <a:pt x="3097" y="2846"/>
                  </a:lnTo>
                  <a:lnTo>
                    <a:pt x="3181" y="2930"/>
                  </a:lnTo>
                  <a:lnTo>
                    <a:pt x="3139" y="3139"/>
                  </a:lnTo>
                  <a:lnTo>
                    <a:pt x="3118" y="3244"/>
                  </a:lnTo>
                  <a:lnTo>
                    <a:pt x="3035" y="3307"/>
                  </a:lnTo>
                  <a:lnTo>
                    <a:pt x="2930" y="3327"/>
                  </a:lnTo>
                  <a:lnTo>
                    <a:pt x="2867" y="3474"/>
                  </a:lnTo>
                  <a:lnTo>
                    <a:pt x="2867" y="3579"/>
                  </a:lnTo>
                  <a:lnTo>
                    <a:pt x="2805" y="3683"/>
                  </a:lnTo>
                  <a:lnTo>
                    <a:pt x="2825" y="3830"/>
                  </a:lnTo>
                  <a:lnTo>
                    <a:pt x="2805" y="3955"/>
                  </a:lnTo>
                  <a:lnTo>
                    <a:pt x="2700" y="3976"/>
                  </a:lnTo>
                  <a:lnTo>
                    <a:pt x="2679" y="3872"/>
                  </a:lnTo>
                  <a:lnTo>
                    <a:pt x="2700" y="3830"/>
                  </a:lnTo>
                  <a:lnTo>
                    <a:pt x="2616" y="3725"/>
                  </a:lnTo>
                  <a:lnTo>
                    <a:pt x="2574" y="3662"/>
                  </a:lnTo>
                  <a:lnTo>
                    <a:pt x="2491" y="3620"/>
                  </a:lnTo>
                  <a:lnTo>
                    <a:pt x="2386" y="3537"/>
                  </a:lnTo>
                  <a:lnTo>
                    <a:pt x="2281" y="3411"/>
                  </a:lnTo>
                  <a:lnTo>
                    <a:pt x="2281" y="3327"/>
                  </a:lnTo>
                  <a:lnTo>
                    <a:pt x="2240" y="3202"/>
                  </a:lnTo>
                  <a:lnTo>
                    <a:pt x="2240" y="3097"/>
                  </a:lnTo>
                  <a:lnTo>
                    <a:pt x="2281" y="2993"/>
                  </a:lnTo>
                  <a:lnTo>
                    <a:pt x="2344" y="2846"/>
                  </a:lnTo>
                  <a:lnTo>
                    <a:pt x="2449" y="2721"/>
                  </a:lnTo>
                  <a:lnTo>
                    <a:pt x="2470" y="2595"/>
                  </a:lnTo>
                  <a:lnTo>
                    <a:pt x="2470" y="2428"/>
                  </a:lnTo>
                  <a:lnTo>
                    <a:pt x="2407" y="2323"/>
                  </a:lnTo>
                  <a:lnTo>
                    <a:pt x="2261" y="2302"/>
                  </a:lnTo>
                  <a:lnTo>
                    <a:pt x="2135" y="2302"/>
                  </a:lnTo>
                  <a:lnTo>
                    <a:pt x="2072" y="2365"/>
                  </a:lnTo>
                  <a:lnTo>
                    <a:pt x="2030" y="2365"/>
                  </a:lnTo>
                  <a:lnTo>
                    <a:pt x="1968" y="2386"/>
                  </a:lnTo>
                  <a:lnTo>
                    <a:pt x="1863" y="2323"/>
                  </a:lnTo>
                  <a:lnTo>
                    <a:pt x="1863" y="2260"/>
                  </a:lnTo>
                  <a:lnTo>
                    <a:pt x="1821" y="2198"/>
                  </a:lnTo>
                  <a:lnTo>
                    <a:pt x="1779" y="2156"/>
                  </a:lnTo>
                  <a:lnTo>
                    <a:pt x="1758" y="2093"/>
                  </a:lnTo>
                  <a:lnTo>
                    <a:pt x="1612" y="2114"/>
                  </a:lnTo>
                  <a:lnTo>
                    <a:pt x="1424" y="2177"/>
                  </a:lnTo>
                  <a:lnTo>
                    <a:pt x="1089" y="2302"/>
                  </a:lnTo>
                  <a:lnTo>
                    <a:pt x="984" y="2323"/>
                  </a:lnTo>
                  <a:lnTo>
                    <a:pt x="398" y="2595"/>
                  </a:lnTo>
                  <a:lnTo>
                    <a:pt x="273" y="2595"/>
                  </a:lnTo>
                  <a:lnTo>
                    <a:pt x="43" y="2700"/>
                  </a:lnTo>
                  <a:lnTo>
                    <a:pt x="1" y="2783"/>
                  </a:lnTo>
                  <a:lnTo>
                    <a:pt x="43" y="2951"/>
                  </a:lnTo>
                  <a:lnTo>
                    <a:pt x="43" y="3035"/>
                  </a:lnTo>
                  <a:lnTo>
                    <a:pt x="64" y="3223"/>
                  </a:lnTo>
                  <a:lnTo>
                    <a:pt x="273" y="3244"/>
                  </a:lnTo>
                  <a:lnTo>
                    <a:pt x="356" y="3244"/>
                  </a:lnTo>
                  <a:lnTo>
                    <a:pt x="377" y="3327"/>
                  </a:lnTo>
                  <a:lnTo>
                    <a:pt x="419" y="3307"/>
                  </a:lnTo>
                  <a:lnTo>
                    <a:pt x="482" y="3244"/>
                  </a:lnTo>
                  <a:lnTo>
                    <a:pt x="628" y="3265"/>
                  </a:lnTo>
                  <a:lnTo>
                    <a:pt x="796" y="3369"/>
                  </a:lnTo>
                  <a:lnTo>
                    <a:pt x="901" y="3516"/>
                  </a:lnTo>
                  <a:lnTo>
                    <a:pt x="1005" y="3537"/>
                  </a:lnTo>
                  <a:lnTo>
                    <a:pt x="1193" y="3537"/>
                  </a:lnTo>
                  <a:lnTo>
                    <a:pt x="1298" y="3620"/>
                  </a:lnTo>
                  <a:lnTo>
                    <a:pt x="1340" y="3683"/>
                  </a:lnTo>
                  <a:lnTo>
                    <a:pt x="1465" y="3725"/>
                  </a:lnTo>
                  <a:lnTo>
                    <a:pt x="1465" y="3788"/>
                  </a:lnTo>
                  <a:lnTo>
                    <a:pt x="1424" y="3892"/>
                  </a:lnTo>
                  <a:lnTo>
                    <a:pt x="1445" y="3976"/>
                  </a:lnTo>
                  <a:lnTo>
                    <a:pt x="1424" y="4060"/>
                  </a:lnTo>
                  <a:lnTo>
                    <a:pt x="1445" y="4144"/>
                  </a:lnTo>
                  <a:lnTo>
                    <a:pt x="1445" y="4206"/>
                  </a:lnTo>
                  <a:lnTo>
                    <a:pt x="1403" y="4290"/>
                  </a:lnTo>
                  <a:lnTo>
                    <a:pt x="1361" y="4457"/>
                  </a:lnTo>
                  <a:lnTo>
                    <a:pt x="1319" y="4562"/>
                  </a:lnTo>
                  <a:lnTo>
                    <a:pt x="1361" y="4604"/>
                  </a:lnTo>
                  <a:lnTo>
                    <a:pt x="1445" y="4604"/>
                  </a:lnTo>
                  <a:lnTo>
                    <a:pt x="1424" y="4688"/>
                  </a:lnTo>
                  <a:lnTo>
                    <a:pt x="1319" y="4729"/>
                  </a:lnTo>
                  <a:lnTo>
                    <a:pt x="1319" y="4834"/>
                  </a:lnTo>
                  <a:lnTo>
                    <a:pt x="1319" y="4980"/>
                  </a:lnTo>
                  <a:lnTo>
                    <a:pt x="1235" y="5001"/>
                  </a:lnTo>
                  <a:lnTo>
                    <a:pt x="1235" y="5043"/>
                  </a:lnTo>
                  <a:lnTo>
                    <a:pt x="1340" y="5127"/>
                  </a:lnTo>
                  <a:lnTo>
                    <a:pt x="1361" y="5232"/>
                  </a:lnTo>
                  <a:lnTo>
                    <a:pt x="1319" y="5294"/>
                  </a:lnTo>
                  <a:lnTo>
                    <a:pt x="1319" y="5399"/>
                  </a:lnTo>
                  <a:lnTo>
                    <a:pt x="1361" y="5441"/>
                  </a:lnTo>
                  <a:lnTo>
                    <a:pt x="1403" y="5524"/>
                  </a:lnTo>
                  <a:lnTo>
                    <a:pt x="1319" y="5629"/>
                  </a:lnTo>
                  <a:lnTo>
                    <a:pt x="1214" y="5734"/>
                  </a:lnTo>
                  <a:lnTo>
                    <a:pt x="1193" y="5776"/>
                  </a:lnTo>
                  <a:lnTo>
                    <a:pt x="1110" y="5776"/>
                  </a:lnTo>
                  <a:lnTo>
                    <a:pt x="1089" y="5859"/>
                  </a:lnTo>
                  <a:lnTo>
                    <a:pt x="1110" y="5964"/>
                  </a:lnTo>
                  <a:lnTo>
                    <a:pt x="1089" y="6048"/>
                  </a:lnTo>
                  <a:lnTo>
                    <a:pt x="1047" y="6194"/>
                  </a:lnTo>
                  <a:lnTo>
                    <a:pt x="1026" y="6278"/>
                  </a:lnTo>
                  <a:lnTo>
                    <a:pt x="1026" y="6466"/>
                  </a:lnTo>
                  <a:lnTo>
                    <a:pt x="398" y="7115"/>
                  </a:lnTo>
                  <a:lnTo>
                    <a:pt x="461" y="7282"/>
                  </a:lnTo>
                  <a:lnTo>
                    <a:pt x="482" y="7429"/>
                  </a:lnTo>
                  <a:lnTo>
                    <a:pt x="566" y="7554"/>
                  </a:lnTo>
                  <a:lnTo>
                    <a:pt x="566" y="7847"/>
                  </a:lnTo>
                  <a:lnTo>
                    <a:pt x="524" y="7868"/>
                  </a:lnTo>
                  <a:lnTo>
                    <a:pt x="524" y="7973"/>
                  </a:lnTo>
                  <a:lnTo>
                    <a:pt x="587" y="8077"/>
                  </a:lnTo>
                  <a:lnTo>
                    <a:pt x="608" y="8224"/>
                  </a:lnTo>
                  <a:lnTo>
                    <a:pt x="608" y="8684"/>
                  </a:lnTo>
                  <a:lnTo>
                    <a:pt x="566" y="8851"/>
                  </a:lnTo>
                  <a:lnTo>
                    <a:pt x="566" y="9019"/>
                  </a:lnTo>
                  <a:lnTo>
                    <a:pt x="566" y="9207"/>
                  </a:lnTo>
                  <a:lnTo>
                    <a:pt x="566" y="9228"/>
                  </a:lnTo>
                  <a:lnTo>
                    <a:pt x="628" y="9270"/>
                  </a:lnTo>
                  <a:lnTo>
                    <a:pt x="691" y="9333"/>
                  </a:lnTo>
                  <a:lnTo>
                    <a:pt x="733" y="9395"/>
                  </a:lnTo>
                  <a:lnTo>
                    <a:pt x="712" y="9437"/>
                  </a:lnTo>
                  <a:lnTo>
                    <a:pt x="712" y="9521"/>
                  </a:lnTo>
                  <a:lnTo>
                    <a:pt x="691" y="9626"/>
                  </a:lnTo>
                  <a:lnTo>
                    <a:pt x="691" y="9646"/>
                  </a:lnTo>
                  <a:lnTo>
                    <a:pt x="733" y="9646"/>
                  </a:lnTo>
                  <a:lnTo>
                    <a:pt x="942" y="9709"/>
                  </a:lnTo>
                  <a:lnTo>
                    <a:pt x="1047" y="9709"/>
                  </a:lnTo>
                  <a:lnTo>
                    <a:pt x="1089" y="9605"/>
                  </a:lnTo>
                  <a:lnTo>
                    <a:pt x="1131" y="9500"/>
                  </a:lnTo>
                  <a:lnTo>
                    <a:pt x="1152" y="9333"/>
                  </a:lnTo>
                  <a:lnTo>
                    <a:pt x="1131" y="9291"/>
                  </a:lnTo>
                  <a:lnTo>
                    <a:pt x="1110" y="9291"/>
                  </a:lnTo>
                  <a:lnTo>
                    <a:pt x="1089" y="9395"/>
                  </a:lnTo>
                  <a:lnTo>
                    <a:pt x="1005" y="9374"/>
                  </a:lnTo>
                  <a:lnTo>
                    <a:pt x="942" y="9437"/>
                  </a:lnTo>
                  <a:lnTo>
                    <a:pt x="942" y="9333"/>
                  </a:lnTo>
                  <a:lnTo>
                    <a:pt x="901" y="9228"/>
                  </a:lnTo>
                  <a:lnTo>
                    <a:pt x="880" y="9207"/>
                  </a:lnTo>
                  <a:lnTo>
                    <a:pt x="921" y="9165"/>
                  </a:lnTo>
                  <a:lnTo>
                    <a:pt x="984" y="9165"/>
                  </a:lnTo>
                  <a:lnTo>
                    <a:pt x="1026" y="9019"/>
                  </a:lnTo>
                  <a:lnTo>
                    <a:pt x="1110" y="8977"/>
                  </a:lnTo>
                  <a:lnTo>
                    <a:pt x="1131" y="8893"/>
                  </a:lnTo>
                  <a:lnTo>
                    <a:pt x="1298" y="8872"/>
                  </a:lnTo>
                  <a:lnTo>
                    <a:pt x="1465" y="8663"/>
                  </a:lnTo>
                  <a:lnTo>
                    <a:pt x="1989" y="8579"/>
                  </a:lnTo>
                  <a:lnTo>
                    <a:pt x="2365" y="8391"/>
                  </a:lnTo>
                  <a:lnTo>
                    <a:pt x="2574" y="8182"/>
                  </a:lnTo>
                  <a:lnTo>
                    <a:pt x="2616" y="8035"/>
                  </a:lnTo>
                  <a:lnTo>
                    <a:pt x="2679" y="7931"/>
                  </a:lnTo>
                  <a:lnTo>
                    <a:pt x="2679" y="7847"/>
                  </a:lnTo>
                  <a:lnTo>
                    <a:pt x="2574" y="7910"/>
                  </a:lnTo>
                  <a:lnTo>
                    <a:pt x="2553" y="7805"/>
                  </a:lnTo>
                  <a:lnTo>
                    <a:pt x="2595" y="7805"/>
                  </a:lnTo>
                  <a:lnTo>
                    <a:pt x="2595" y="7701"/>
                  </a:lnTo>
                  <a:lnTo>
                    <a:pt x="2658" y="7617"/>
                  </a:lnTo>
                  <a:lnTo>
                    <a:pt x="2658" y="7533"/>
                  </a:lnTo>
                  <a:lnTo>
                    <a:pt x="2721" y="7345"/>
                  </a:lnTo>
                  <a:lnTo>
                    <a:pt x="2700" y="7324"/>
                  </a:lnTo>
                  <a:lnTo>
                    <a:pt x="2700" y="7177"/>
                  </a:lnTo>
                  <a:lnTo>
                    <a:pt x="2763" y="7115"/>
                  </a:lnTo>
                  <a:lnTo>
                    <a:pt x="2763" y="6968"/>
                  </a:lnTo>
                  <a:lnTo>
                    <a:pt x="2721" y="6968"/>
                  </a:lnTo>
                  <a:lnTo>
                    <a:pt x="2721" y="6822"/>
                  </a:lnTo>
                  <a:lnTo>
                    <a:pt x="2658" y="6968"/>
                  </a:lnTo>
                  <a:lnTo>
                    <a:pt x="2658" y="7073"/>
                  </a:lnTo>
                  <a:lnTo>
                    <a:pt x="2595" y="7094"/>
                  </a:lnTo>
                  <a:lnTo>
                    <a:pt x="2574" y="6968"/>
                  </a:lnTo>
                  <a:lnTo>
                    <a:pt x="2595" y="6592"/>
                  </a:lnTo>
                  <a:lnTo>
                    <a:pt x="2553" y="6466"/>
                  </a:lnTo>
                  <a:lnTo>
                    <a:pt x="2553" y="6340"/>
                  </a:lnTo>
                  <a:lnTo>
                    <a:pt x="2470" y="6236"/>
                  </a:lnTo>
                  <a:lnTo>
                    <a:pt x="2407" y="6194"/>
                  </a:lnTo>
                  <a:lnTo>
                    <a:pt x="2491" y="6152"/>
                  </a:lnTo>
                  <a:lnTo>
                    <a:pt x="2491" y="6068"/>
                  </a:lnTo>
                  <a:lnTo>
                    <a:pt x="2302" y="5838"/>
                  </a:lnTo>
                  <a:lnTo>
                    <a:pt x="2386" y="5755"/>
                  </a:lnTo>
                  <a:lnTo>
                    <a:pt x="2365" y="5650"/>
                  </a:lnTo>
                  <a:lnTo>
                    <a:pt x="2407" y="5608"/>
                  </a:lnTo>
                  <a:lnTo>
                    <a:pt x="2407" y="5524"/>
                  </a:lnTo>
                  <a:lnTo>
                    <a:pt x="2365" y="5441"/>
                  </a:lnTo>
                  <a:lnTo>
                    <a:pt x="2365" y="5399"/>
                  </a:lnTo>
                  <a:lnTo>
                    <a:pt x="2407" y="5399"/>
                  </a:lnTo>
                  <a:lnTo>
                    <a:pt x="2512" y="5462"/>
                  </a:lnTo>
                  <a:lnTo>
                    <a:pt x="2574" y="5399"/>
                  </a:lnTo>
                  <a:lnTo>
                    <a:pt x="2721" y="5399"/>
                  </a:lnTo>
                  <a:lnTo>
                    <a:pt x="2825" y="5315"/>
                  </a:lnTo>
                  <a:lnTo>
                    <a:pt x="2805" y="5190"/>
                  </a:lnTo>
                  <a:lnTo>
                    <a:pt x="3118" y="4980"/>
                  </a:lnTo>
                  <a:lnTo>
                    <a:pt x="3244" y="4980"/>
                  </a:lnTo>
                  <a:lnTo>
                    <a:pt x="3244" y="4897"/>
                  </a:lnTo>
                  <a:lnTo>
                    <a:pt x="3307" y="4876"/>
                  </a:lnTo>
                  <a:lnTo>
                    <a:pt x="3349" y="4813"/>
                  </a:lnTo>
                  <a:lnTo>
                    <a:pt x="3349" y="4771"/>
                  </a:lnTo>
                  <a:lnTo>
                    <a:pt x="3600" y="4625"/>
                  </a:lnTo>
                  <a:lnTo>
                    <a:pt x="3621" y="4562"/>
                  </a:lnTo>
                  <a:lnTo>
                    <a:pt x="3662" y="4520"/>
                  </a:lnTo>
                  <a:lnTo>
                    <a:pt x="3704" y="4374"/>
                  </a:lnTo>
                  <a:lnTo>
                    <a:pt x="3746" y="4478"/>
                  </a:lnTo>
                  <a:lnTo>
                    <a:pt x="3830" y="4416"/>
                  </a:lnTo>
                  <a:lnTo>
                    <a:pt x="3955" y="4269"/>
                  </a:lnTo>
                  <a:lnTo>
                    <a:pt x="3955" y="4185"/>
                  </a:lnTo>
                  <a:lnTo>
                    <a:pt x="4018" y="4248"/>
                  </a:lnTo>
                  <a:lnTo>
                    <a:pt x="4248" y="4081"/>
                  </a:lnTo>
                  <a:lnTo>
                    <a:pt x="4437" y="3997"/>
                  </a:lnTo>
                  <a:lnTo>
                    <a:pt x="4437" y="3976"/>
                  </a:lnTo>
                  <a:lnTo>
                    <a:pt x="4562" y="3976"/>
                  </a:lnTo>
                  <a:lnTo>
                    <a:pt x="4918" y="3788"/>
                  </a:lnTo>
                  <a:lnTo>
                    <a:pt x="4960" y="3725"/>
                  </a:lnTo>
                  <a:lnTo>
                    <a:pt x="5022" y="3683"/>
                  </a:lnTo>
                  <a:lnTo>
                    <a:pt x="5399" y="3474"/>
                  </a:lnTo>
                  <a:lnTo>
                    <a:pt x="5399" y="3369"/>
                  </a:lnTo>
                  <a:lnTo>
                    <a:pt x="5504" y="3369"/>
                  </a:lnTo>
                  <a:lnTo>
                    <a:pt x="5608" y="3223"/>
                  </a:lnTo>
                  <a:lnTo>
                    <a:pt x="5608" y="3139"/>
                  </a:lnTo>
                  <a:lnTo>
                    <a:pt x="5734" y="2993"/>
                  </a:lnTo>
                  <a:lnTo>
                    <a:pt x="5818" y="2951"/>
                  </a:lnTo>
                  <a:lnTo>
                    <a:pt x="5818" y="2846"/>
                  </a:lnTo>
                  <a:lnTo>
                    <a:pt x="5859" y="2783"/>
                  </a:lnTo>
                  <a:lnTo>
                    <a:pt x="5797" y="2783"/>
                  </a:lnTo>
                  <a:lnTo>
                    <a:pt x="5755" y="2804"/>
                  </a:lnTo>
                  <a:lnTo>
                    <a:pt x="5734" y="2742"/>
                  </a:lnTo>
                  <a:lnTo>
                    <a:pt x="5838" y="2679"/>
                  </a:lnTo>
                  <a:lnTo>
                    <a:pt x="5901" y="2679"/>
                  </a:lnTo>
                  <a:lnTo>
                    <a:pt x="5922" y="2616"/>
                  </a:lnTo>
                  <a:lnTo>
                    <a:pt x="5901" y="2574"/>
                  </a:lnTo>
                  <a:lnTo>
                    <a:pt x="5943" y="2532"/>
                  </a:lnTo>
                  <a:lnTo>
                    <a:pt x="6006" y="2470"/>
                  </a:lnTo>
                  <a:lnTo>
                    <a:pt x="5964" y="2219"/>
                  </a:lnTo>
                  <a:lnTo>
                    <a:pt x="5943" y="2198"/>
                  </a:lnTo>
                  <a:lnTo>
                    <a:pt x="5838" y="2198"/>
                  </a:lnTo>
                  <a:lnTo>
                    <a:pt x="5797" y="2177"/>
                  </a:lnTo>
                  <a:lnTo>
                    <a:pt x="5818" y="2114"/>
                  </a:lnTo>
                  <a:lnTo>
                    <a:pt x="5901" y="2114"/>
                  </a:lnTo>
                  <a:lnTo>
                    <a:pt x="5901" y="1863"/>
                  </a:lnTo>
                  <a:lnTo>
                    <a:pt x="5859" y="1800"/>
                  </a:lnTo>
                  <a:lnTo>
                    <a:pt x="5901" y="1800"/>
                  </a:lnTo>
                  <a:lnTo>
                    <a:pt x="5922" y="1528"/>
                  </a:lnTo>
                  <a:lnTo>
                    <a:pt x="5901" y="1361"/>
                  </a:lnTo>
                  <a:lnTo>
                    <a:pt x="5964" y="1319"/>
                  </a:lnTo>
                  <a:lnTo>
                    <a:pt x="5943" y="1151"/>
                  </a:lnTo>
                  <a:lnTo>
                    <a:pt x="5922" y="1131"/>
                  </a:lnTo>
                  <a:lnTo>
                    <a:pt x="5922" y="963"/>
                  </a:lnTo>
                  <a:lnTo>
                    <a:pt x="5964" y="942"/>
                  </a:lnTo>
                  <a:lnTo>
                    <a:pt x="5901" y="817"/>
                  </a:lnTo>
                  <a:lnTo>
                    <a:pt x="5859" y="628"/>
                  </a:lnTo>
                  <a:lnTo>
                    <a:pt x="5922" y="587"/>
                  </a:lnTo>
                  <a:lnTo>
                    <a:pt x="5901" y="545"/>
                  </a:lnTo>
                  <a:lnTo>
                    <a:pt x="5901" y="503"/>
                  </a:lnTo>
                  <a:lnTo>
                    <a:pt x="5901" y="440"/>
                  </a:lnTo>
                  <a:lnTo>
                    <a:pt x="6027" y="273"/>
                  </a:lnTo>
                  <a:lnTo>
                    <a:pt x="5964" y="231"/>
                  </a:lnTo>
                  <a:lnTo>
                    <a:pt x="6027" y="168"/>
                  </a:lnTo>
                  <a:lnTo>
                    <a:pt x="6027" y="22"/>
                  </a:lnTo>
                  <a:lnTo>
                    <a:pt x="6006"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82"/>
            <p:cNvSpPr/>
            <p:nvPr/>
          </p:nvSpPr>
          <p:spPr>
            <a:xfrm>
              <a:off x="3951893" y="3317378"/>
              <a:ext cx="9978" cy="10724"/>
            </a:xfrm>
            <a:custGeom>
              <a:avLst/>
              <a:gdLst/>
              <a:ahLst/>
              <a:cxnLst/>
              <a:rect l="l" t="t" r="r" b="b"/>
              <a:pathLst>
                <a:path w="838" h="943" extrusionOk="0">
                  <a:moveTo>
                    <a:pt x="314" y="1"/>
                  </a:moveTo>
                  <a:lnTo>
                    <a:pt x="209" y="43"/>
                  </a:lnTo>
                  <a:lnTo>
                    <a:pt x="188" y="189"/>
                  </a:lnTo>
                  <a:lnTo>
                    <a:pt x="63" y="440"/>
                  </a:lnTo>
                  <a:lnTo>
                    <a:pt x="0" y="566"/>
                  </a:lnTo>
                  <a:lnTo>
                    <a:pt x="42" y="649"/>
                  </a:lnTo>
                  <a:lnTo>
                    <a:pt x="105" y="712"/>
                  </a:lnTo>
                  <a:lnTo>
                    <a:pt x="168" y="817"/>
                  </a:lnTo>
                  <a:lnTo>
                    <a:pt x="377" y="921"/>
                  </a:lnTo>
                  <a:lnTo>
                    <a:pt x="586" y="942"/>
                  </a:lnTo>
                  <a:lnTo>
                    <a:pt x="670" y="921"/>
                  </a:lnTo>
                  <a:lnTo>
                    <a:pt x="712" y="817"/>
                  </a:lnTo>
                  <a:lnTo>
                    <a:pt x="691" y="712"/>
                  </a:lnTo>
                  <a:lnTo>
                    <a:pt x="774" y="691"/>
                  </a:lnTo>
                  <a:lnTo>
                    <a:pt x="795" y="649"/>
                  </a:lnTo>
                  <a:lnTo>
                    <a:pt x="795" y="629"/>
                  </a:lnTo>
                  <a:lnTo>
                    <a:pt x="816" y="524"/>
                  </a:lnTo>
                  <a:lnTo>
                    <a:pt x="816" y="440"/>
                  </a:lnTo>
                  <a:lnTo>
                    <a:pt x="837" y="398"/>
                  </a:lnTo>
                  <a:lnTo>
                    <a:pt x="795" y="336"/>
                  </a:lnTo>
                  <a:lnTo>
                    <a:pt x="732" y="273"/>
                  </a:lnTo>
                  <a:lnTo>
                    <a:pt x="670" y="231"/>
                  </a:lnTo>
                  <a:lnTo>
                    <a:pt x="670" y="210"/>
                  </a:lnTo>
                  <a:lnTo>
                    <a:pt x="565" y="189"/>
                  </a:lnTo>
                  <a:lnTo>
                    <a:pt x="481" y="105"/>
                  </a:lnTo>
                  <a:lnTo>
                    <a:pt x="31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82"/>
            <p:cNvSpPr/>
            <p:nvPr/>
          </p:nvSpPr>
          <p:spPr>
            <a:xfrm>
              <a:off x="3925232" y="3338554"/>
              <a:ext cx="15956" cy="14295"/>
            </a:xfrm>
            <a:custGeom>
              <a:avLst/>
              <a:gdLst/>
              <a:ahLst/>
              <a:cxnLst/>
              <a:rect l="l" t="t" r="r" b="b"/>
              <a:pathLst>
                <a:path w="1340" h="1257" extrusionOk="0">
                  <a:moveTo>
                    <a:pt x="775" y="1"/>
                  </a:moveTo>
                  <a:lnTo>
                    <a:pt x="754" y="43"/>
                  </a:lnTo>
                  <a:lnTo>
                    <a:pt x="670" y="106"/>
                  </a:lnTo>
                  <a:lnTo>
                    <a:pt x="628" y="147"/>
                  </a:lnTo>
                  <a:lnTo>
                    <a:pt x="419" y="189"/>
                  </a:lnTo>
                  <a:lnTo>
                    <a:pt x="293" y="315"/>
                  </a:lnTo>
                  <a:lnTo>
                    <a:pt x="231" y="440"/>
                  </a:lnTo>
                  <a:lnTo>
                    <a:pt x="84" y="566"/>
                  </a:lnTo>
                  <a:lnTo>
                    <a:pt x="0" y="629"/>
                  </a:lnTo>
                  <a:lnTo>
                    <a:pt x="42" y="733"/>
                  </a:lnTo>
                  <a:lnTo>
                    <a:pt x="126" y="796"/>
                  </a:lnTo>
                  <a:lnTo>
                    <a:pt x="126" y="859"/>
                  </a:lnTo>
                  <a:lnTo>
                    <a:pt x="210" y="943"/>
                  </a:lnTo>
                  <a:lnTo>
                    <a:pt x="210" y="1047"/>
                  </a:lnTo>
                  <a:lnTo>
                    <a:pt x="293" y="1131"/>
                  </a:lnTo>
                  <a:lnTo>
                    <a:pt x="356" y="1194"/>
                  </a:lnTo>
                  <a:lnTo>
                    <a:pt x="503" y="1256"/>
                  </a:lnTo>
                  <a:lnTo>
                    <a:pt x="607" y="1256"/>
                  </a:lnTo>
                  <a:lnTo>
                    <a:pt x="628" y="1194"/>
                  </a:lnTo>
                  <a:lnTo>
                    <a:pt x="670" y="1152"/>
                  </a:lnTo>
                  <a:lnTo>
                    <a:pt x="712" y="1026"/>
                  </a:lnTo>
                  <a:lnTo>
                    <a:pt x="816" y="984"/>
                  </a:lnTo>
                  <a:lnTo>
                    <a:pt x="879" y="943"/>
                  </a:lnTo>
                  <a:lnTo>
                    <a:pt x="984" y="922"/>
                  </a:lnTo>
                  <a:lnTo>
                    <a:pt x="1067" y="943"/>
                  </a:lnTo>
                  <a:lnTo>
                    <a:pt x="1172" y="859"/>
                  </a:lnTo>
                  <a:lnTo>
                    <a:pt x="1193" y="775"/>
                  </a:lnTo>
                  <a:lnTo>
                    <a:pt x="1151" y="733"/>
                  </a:lnTo>
                  <a:lnTo>
                    <a:pt x="1130" y="650"/>
                  </a:lnTo>
                  <a:lnTo>
                    <a:pt x="1235" y="608"/>
                  </a:lnTo>
                  <a:lnTo>
                    <a:pt x="1339" y="524"/>
                  </a:lnTo>
                  <a:lnTo>
                    <a:pt x="1339" y="399"/>
                  </a:lnTo>
                  <a:lnTo>
                    <a:pt x="1256" y="147"/>
                  </a:lnTo>
                  <a:lnTo>
                    <a:pt x="1130" y="43"/>
                  </a:lnTo>
                  <a:lnTo>
                    <a:pt x="1026" y="85"/>
                  </a:lnTo>
                  <a:lnTo>
                    <a:pt x="942" y="22"/>
                  </a:lnTo>
                  <a:lnTo>
                    <a:pt x="921" y="43"/>
                  </a:lnTo>
                  <a:lnTo>
                    <a:pt x="858" y="22"/>
                  </a:lnTo>
                  <a:lnTo>
                    <a:pt x="775"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82"/>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82"/>
            <p:cNvSpPr/>
            <p:nvPr/>
          </p:nvSpPr>
          <p:spPr>
            <a:xfrm>
              <a:off x="4226694" y="2879548"/>
              <a:ext cx="50095" cy="39508"/>
            </a:xfrm>
            <a:custGeom>
              <a:avLst/>
              <a:gdLst/>
              <a:ahLst/>
              <a:cxnLst/>
              <a:rect l="l" t="t" r="r" b="b"/>
              <a:pathLst>
                <a:path w="4207" h="3474" extrusionOk="0">
                  <a:moveTo>
                    <a:pt x="1507" y="0"/>
                  </a:moveTo>
                  <a:lnTo>
                    <a:pt x="1466" y="63"/>
                  </a:lnTo>
                  <a:lnTo>
                    <a:pt x="1403" y="105"/>
                  </a:lnTo>
                  <a:lnTo>
                    <a:pt x="1298" y="105"/>
                  </a:lnTo>
                  <a:lnTo>
                    <a:pt x="1256" y="126"/>
                  </a:lnTo>
                  <a:lnTo>
                    <a:pt x="1152" y="63"/>
                  </a:lnTo>
                  <a:lnTo>
                    <a:pt x="1068" y="63"/>
                  </a:lnTo>
                  <a:lnTo>
                    <a:pt x="1026" y="105"/>
                  </a:lnTo>
                  <a:lnTo>
                    <a:pt x="880" y="293"/>
                  </a:lnTo>
                  <a:lnTo>
                    <a:pt x="629" y="398"/>
                  </a:lnTo>
                  <a:lnTo>
                    <a:pt x="231" y="503"/>
                  </a:lnTo>
                  <a:lnTo>
                    <a:pt x="252" y="586"/>
                  </a:lnTo>
                  <a:lnTo>
                    <a:pt x="1" y="754"/>
                  </a:lnTo>
                  <a:lnTo>
                    <a:pt x="22" y="1005"/>
                  </a:lnTo>
                  <a:lnTo>
                    <a:pt x="106" y="1067"/>
                  </a:lnTo>
                  <a:lnTo>
                    <a:pt x="189" y="1047"/>
                  </a:lnTo>
                  <a:lnTo>
                    <a:pt x="294" y="1005"/>
                  </a:lnTo>
                  <a:lnTo>
                    <a:pt x="419" y="1151"/>
                  </a:lnTo>
                  <a:lnTo>
                    <a:pt x="566" y="1277"/>
                  </a:lnTo>
                  <a:lnTo>
                    <a:pt x="733" y="1360"/>
                  </a:lnTo>
                  <a:lnTo>
                    <a:pt x="754" y="1486"/>
                  </a:lnTo>
                  <a:lnTo>
                    <a:pt x="901" y="1549"/>
                  </a:lnTo>
                  <a:lnTo>
                    <a:pt x="901" y="1674"/>
                  </a:lnTo>
                  <a:lnTo>
                    <a:pt x="754" y="1779"/>
                  </a:lnTo>
                  <a:lnTo>
                    <a:pt x="754" y="1904"/>
                  </a:lnTo>
                  <a:lnTo>
                    <a:pt x="650" y="1946"/>
                  </a:lnTo>
                  <a:lnTo>
                    <a:pt x="650" y="2114"/>
                  </a:lnTo>
                  <a:lnTo>
                    <a:pt x="754" y="2302"/>
                  </a:lnTo>
                  <a:lnTo>
                    <a:pt x="859" y="2679"/>
                  </a:lnTo>
                  <a:lnTo>
                    <a:pt x="880" y="2846"/>
                  </a:lnTo>
                  <a:lnTo>
                    <a:pt x="1089" y="3034"/>
                  </a:lnTo>
                  <a:lnTo>
                    <a:pt x="1298" y="3097"/>
                  </a:lnTo>
                  <a:lnTo>
                    <a:pt x="1507" y="3160"/>
                  </a:lnTo>
                  <a:lnTo>
                    <a:pt x="1570" y="3327"/>
                  </a:lnTo>
                  <a:lnTo>
                    <a:pt x="1759" y="3348"/>
                  </a:lnTo>
                  <a:lnTo>
                    <a:pt x="1884" y="3306"/>
                  </a:lnTo>
                  <a:lnTo>
                    <a:pt x="2031" y="3348"/>
                  </a:lnTo>
                  <a:lnTo>
                    <a:pt x="2031" y="3474"/>
                  </a:lnTo>
                  <a:lnTo>
                    <a:pt x="2093" y="3432"/>
                  </a:lnTo>
                  <a:lnTo>
                    <a:pt x="2240" y="3139"/>
                  </a:lnTo>
                  <a:lnTo>
                    <a:pt x="2428" y="2992"/>
                  </a:lnTo>
                  <a:lnTo>
                    <a:pt x="2554" y="2992"/>
                  </a:lnTo>
                  <a:lnTo>
                    <a:pt x="2637" y="2846"/>
                  </a:lnTo>
                  <a:lnTo>
                    <a:pt x="2763" y="2846"/>
                  </a:lnTo>
                  <a:lnTo>
                    <a:pt x="3077" y="3055"/>
                  </a:lnTo>
                  <a:lnTo>
                    <a:pt x="3244" y="2951"/>
                  </a:lnTo>
                  <a:lnTo>
                    <a:pt x="3391" y="3034"/>
                  </a:lnTo>
                  <a:lnTo>
                    <a:pt x="3453" y="3202"/>
                  </a:lnTo>
                  <a:lnTo>
                    <a:pt x="3600" y="3202"/>
                  </a:lnTo>
                  <a:lnTo>
                    <a:pt x="3851" y="3327"/>
                  </a:lnTo>
                  <a:lnTo>
                    <a:pt x="3997" y="3139"/>
                  </a:lnTo>
                  <a:lnTo>
                    <a:pt x="4102" y="3202"/>
                  </a:lnTo>
                  <a:lnTo>
                    <a:pt x="4123" y="3264"/>
                  </a:lnTo>
                  <a:lnTo>
                    <a:pt x="4207" y="3139"/>
                  </a:lnTo>
                  <a:lnTo>
                    <a:pt x="4165" y="2930"/>
                  </a:lnTo>
                  <a:lnTo>
                    <a:pt x="4102" y="2679"/>
                  </a:lnTo>
                  <a:lnTo>
                    <a:pt x="3955" y="2637"/>
                  </a:lnTo>
                  <a:lnTo>
                    <a:pt x="3851" y="2386"/>
                  </a:lnTo>
                  <a:lnTo>
                    <a:pt x="3851" y="2114"/>
                  </a:lnTo>
                  <a:lnTo>
                    <a:pt x="3767" y="1967"/>
                  </a:lnTo>
                  <a:lnTo>
                    <a:pt x="3579" y="1863"/>
                  </a:lnTo>
                  <a:lnTo>
                    <a:pt x="3432" y="1695"/>
                  </a:lnTo>
                  <a:lnTo>
                    <a:pt x="3328" y="1423"/>
                  </a:lnTo>
                  <a:lnTo>
                    <a:pt x="3139" y="1319"/>
                  </a:lnTo>
                  <a:lnTo>
                    <a:pt x="2909" y="1235"/>
                  </a:lnTo>
                  <a:lnTo>
                    <a:pt x="2867" y="1109"/>
                  </a:lnTo>
                  <a:lnTo>
                    <a:pt x="2763" y="1067"/>
                  </a:lnTo>
                  <a:lnTo>
                    <a:pt x="2554" y="1067"/>
                  </a:lnTo>
                  <a:lnTo>
                    <a:pt x="2323" y="1047"/>
                  </a:lnTo>
                  <a:lnTo>
                    <a:pt x="2240" y="963"/>
                  </a:lnTo>
                  <a:lnTo>
                    <a:pt x="2177" y="900"/>
                  </a:lnTo>
                  <a:lnTo>
                    <a:pt x="2135" y="733"/>
                  </a:lnTo>
                  <a:lnTo>
                    <a:pt x="2010" y="649"/>
                  </a:lnTo>
                  <a:lnTo>
                    <a:pt x="1759" y="272"/>
                  </a:lnTo>
                  <a:lnTo>
                    <a:pt x="1675" y="84"/>
                  </a:lnTo>
                  <a:lnTo>
                    <a:pt x="159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82"/>
            <p:cNvSpPr/>
            <p:nvPr/>
          </p:nvSpPr>
          <p:spPr>
            <a:xfrm>
              <a:off x="4014919" y="2846238"/>
              <a:ext cx="33651" cy="9053"/>
            </a:xfrm>
            <a:custGeom>
              <a:avLst/>
              <a:gdLst/>
              <a:ahLst/>
              <a:cxnLst/>
              <a:rect l="l" t="t" r="r" b="b"/>
              <a:pathLst>
                <a:path w="2826" h="796" extrusionOk="0">
                  <a:moveTo>
                    <a:pt x="2240" y="0"/>
                  </a:moveTo>
                  <a:cubicBezTo>
                    <a:pt x="2240" y="0"/>
                    <a:pt x="1717" y="230"/>
                    <a:pt x="1612" y="230"/>
                  </a:cubicBezTo>
                  <a:cubicBezTo>
                    <a:pt x="1507" y="230"/>
                    <a:pt x="1382" y="105"/>
                    <a:pt x="1382" y="105"/>
                  </a:cubicBezTo>
                  <a:lnTo>
                    <a:pt x="733" y="126"/>
                  </a:lnTo>
                  <a:lnTo>
                    <a:pt x="754" y="293"/>
                  </a:lnTo>
                  <a:cubicBezTo>
                    <a:pt x="775" y="419"/>
                    <a:pt x="231" y="419"/>
                    <a:pt x="22" y="419"/>
                  </a:cubicBezTo>
                  <a:lnTo>
                    <a:pt x="22" y="439"/>
                  </a:lnTo>
                  <a:lnTo>
                    <a:pt x="1" y="481"/>
                  </a:lnTo>
                  <a:lnTo>
                    <a:pt x="85" y="481"/>
                  </a:lnTo>
                  <a:lnTo>
                    <a:pt x="105" y="586"/>
                  </a:lnTo>
                  <a:lnTo>
                    <a:pt x="189" y="586"/>
                  </a:lnTo>
                  <a:lnTo>
                    <a:pt x="231" y="502"/>
                  </a:lnTo>
                  <a:lnTo>
                    <a:pt x="398" y="544"/>
                  </a:lnTo>
                  <a:lnTo>
                    <a:pt x="461" y="544"/>
                  </a:lnTo>
                  <a:lnTo>
                    <a:pt x="545" y="460"/>
                  </a:lnTo>
                  <a:lnTo>
                    <a:pt x="649" y="502"/>
                  </a:lnTo>
                  <a:lnTo>
                    <a:pt x="880" y="711"/>
                  </a:lnTo>
                  <a:lnTo>
                    <a:pt x="984" y="732"/>
                  </a:lnTo>
                  <a:lnTo>
                    <a:pt x="1173" y="691"/>
                  </a:lnTo>
                  <a:lnTo>
                    <a:pt x="1424" y="628"/>
                  </a:lnTo>
                  <a:lnTo>
                    <a:pt x="1507" y="649"/>
                  </a:lnTo>
                  <a:lnTo>
                    <a:pt x="1821" y="649"/>
                  </a:lnTo>
                  <a:lnTo>
                    <a:pt x="1863" y="691"/>
                  </a:lnTo>
                  <a:lnTo>
                    <a:pt x="1863" y="586"/>
                  </a:lnTo>
                  <a:lnTo>
                    <a:pt x="2072" y="502"/>
                  </a:lnTo>
                  <a:lnTo>
                    <a:pt x="2386" y="691"/>
                  </a:lnTo>
                  <a:lnTo>
                    <a:pt x="2595" y="691"/>
                  </a:lnTo>
                  <a:lnTo>
                    <a:pt x="2805" y="795"/>
                  </a:lnTo>
                  <a:lnTo>
                    <a:pt x="2826" y="586"/>
                  </a:lnTo>
                  <a:lnTo>
                    <a:pt x="2742" y="481"/>
                  </a:lnTo>
                  <a:lnTo>
                    <a:pt x="2595" y="377"/>
                  </a:lnTo>
                  <a:lnTo>
                    <a:pt x="2637" y="188"/>
                  </a:lnTo>
                  <a:cubicBezTo>
                    <a:pt x="2628" y="188"/>
                    <a:pt x="2594" y="197"/>
                    <a:pt x="2555" y="197"/>
                  </a:cubicBezTo>
                  <a:cubicBezTo>
                    <a:pt x="2507" y="197"/>
                    <a:pt x="2451" y="184"/>
                    <a:pt x="2428" y="126"/>
                  </a:cubicBezTo>
                  <a:cubicBezTo>
                    <a:pt x="2386" y="21"/>
                    <a:pt x="2240" y="0"/>
                    <a:pt x="2240" y="0"/>
                  </a:cubicBez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82"/>
            <p:cNvSpPr/>
            <p:nvPr/>
          </p:nvSpPr>
          <p:spPr>
            <a:xfrm>
              <a:off x="4036853" y="2853608"/>
              <a:ext cx="1250" cy="1205"/>
            </a:xfrm>
            <a:custGeom>
              <a:avLst/>
              <a:gdLst/>
              <a:ahLst/>
              <a:cxnLst/>
              <a:rect l="l" t="t" r="r" b="b"/>
              <a:pathLst>
                <a:path w="105" h="106" fill="none" extrusionOk="0">
                  <a:moveTo>
                    <a:pt x="105" y="105"/>
                  </a:moveTo>
                  <a:lnTo>
                    <a:pt x="0" y="1"/>
                  </a:lnTo>
                </a:path>
              </a:pathLst>
            </a:custGeom>
            <a:solidFill>
              <a:srgbClr val="5F7D95"/>
            </a:solidFill>
            <a:ln w="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82"/>
            <p:cNvSpPr/>
            <p:nvPr/>
          </p:nvSpPr>
          <p:spPr>
            <a:xfrm>
              <a:off x="4346543" y="2948318"/>
              <a:ext cx="21183" cy="11907"/>
            </a:xfrm>
            <a:custGeom>
              <a:avLst/>
              <a:gdLst/>
              <a:ahLst/>
              <a:cxnLst/>
              <a:rect l="l" t="t" r="r" b="b"/>
              <a:pathLst>
                <a:path w="1779" h="1047" extrusionOk="0">
                  <a:moveTo>
                    <a:pt x="753" y="0"/>
                  </a:moveTo>
                  <a:lnTo>
                    <a:pt x="586" y="21"/>
                  </a:lnTo>
                  <a:lnTo>
                    <a:pt x="314" y="189"/>
                  </a:lnTo>
                  <a:lnTo>
                    <a:pt x="188" y="440"/>
                  </a:lnTo>
                  <a:lnTo>
                    <a:pt x="63" y="502"/>
                  </a:lnTo>
                  <a:lnTo>
                    <a:pt x="63" y="628"/>
                  </a:lnTo>
                  <a:lnTo>
                    <a:pt x="0" y="733"/>
                  </a:lnTo>
                  <a:lnTo>
                    <a:pt x="105" y="921"/>
                  </a:lnTo>
                  <a:lnTo>
                    <a:pt x="314" y="942"/>
                  </a:lnTo>
                  <a:lnTo>
                    <a:pt x="398" y="879"/>
                  </a:lnTo>
                  <a:lnTo>
                    <a:pt x="691" y="1046"/>
                  </a:lnTo>
                  <a:lnTo>
                    <a:pt x="837" y="1046"/>
                  </a:lnTo>
                  <a:lnTo>
                    <a:pt x="942" y="921"/>
                  </a:lnTo>
                  <a:lnTo>
                    <a:pt x="1067" y="879"/>
                  </a:lnTo>
                  <a:lnTo>
                    <a:pt x="1172" y="942"/>
                  </a:lnTo>
                  <a:lnTo>
                    <a:pt x="1381" y="879"/>
                  </a:lnTo>
                  <a:lnTo>
                    <a:pt x="1549" y="921"/>
                  </a:lnTo>
                  <a:lnTo>
                    <a:pt x="1779" y="837"/>
                  </a:lnTo>
                  <a:lnTo>
                    <a:pt x="1779" y="733"/>
                  </a:lnTo>
                  <a:lnTo>
                    <a:pt x="1779" y="565"/>
                  </a:lnTo>
                  <a:lnTo>
                    <a:pt x="1590" y="502"/>
                  </a:lnTo>
                  <a:lnTo>
                    <a:pt x="1590" y="398"/>
                  </a:lnTo>
                  <a:lnTo>
                    <a:pt x="1632" y="230"/>
                  </a:lnTo>
                  <a:lnTo>
                    <a:pt x="1590" y="230"/>
                  </a:lnTo>
                  <a:lnTo>
                    <a:pt x="1528" y="126"/>
                  </a:lnTo>
                  <a:lnTo>
                    <a:pt x="1360" y="105"/>
                  </a:lnTo>
                  <a:lnTo>
                    <a:pt x="1214" y="189"/>
                  </a:lnTo>
                  <a:lnTo>
                    <a:pt x="1109" y="126"/>
                  </a:lnTo>
                  <a:lnTo>
                    <a:pt x="837" y="105"/>
                  </a:lnTo>
                  <a:lnTo>
                    <a:pt x="753"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82"/>
            <p:cNvSpPr/>
            <p:nvPr/>
          </p:nvSpPr>
          <p:spPr>
            <a:xfrm>
              <a:off x="3878888" y="2847660"/>
              <a:ext cx="16706" cy="13579"/>
            </a:xfrm>
            <a:custGeom>
              <a:avLst/>
              <a:gdLst/>
              <a:ahLst/>
              <a:cxnLst/>
              <a:rect l="l" t="t" r="r" b="b"/>
              <a:pathLst>
                <a:path w="1403" h="1194" extrusionOk="0">
                  <a:moveTo>
                    <a:pt x="900" y="1"/>
                  </a:moveTo>
                  <a:lnTo>
                    <a:pt x="754" y="42"/>
                  </a:lnTo>
                  <a:lnTo>
                    <a:pt x="628" y="42"/>
                  </a:lnTo>
                  <a:lnTo>
                    <a:pt x="419" y="84"/>
                  </a:lnTo>
                  <a:lnTo>
                    <a:pt x="314" y="168"/>
                  </a:lnTo>
                  <a:lnTo>
                    <a:pt x="210" y="189"/>
                  </a:lnTo>
                  <a:lnTo>
                    <a:pt x="42" y="273"/>
                  </a:lnTo>
                  <a:lnTo>
                    <a:pt x="63" y="356"/>
                  </a:lnTo>
                  <a:lnTo>
                    <a:pt x="21" y="398"/>
                  </a:lnTo>
                  <a:lnTo>
                    <a:pt x="21" y="377"/>
                  </a:lnTo>
                  <a:lnTo>
                    <a:pt x="1" y="586"/>
                  </a:lnTo>
                  <a:lnTo>
                    <a:pt x="21" y="796"/>
                  </a:lnTo>
                  <a:lnTo>
                    <a:pt x="126" y="942"/>
                  </a:lnTo>
                  <a:lnTo>
                    <a:pt x="168" y="1089"/>
                  </a:lnTo>
                  <a:lnTo>
                    <a:pt x="314" y="1193"/>
                  </a:lnTo>
                  <a:lnTo>
                    <a:pt x="314" y="1151"/>
                  </a:lnTo>
                  <a:lnTo>
                    <a:pt x="524" y="1026"/>
                  </a:lnTo>
                  <a:lnTo>
                    <a:pt x="691" y="984"/>
                  </a:lnTo>
                  <a:lnTo>
                    <a:pt x="691" y="921"/>
                  </a:lnTo>
                  <a:lnTo>
                    <a:pt x="837" y="838"/>
                  </a:lnTo>
                  <a:lnTo>
                    <a:pt x="1110" y="879"/>
                  </a:lnTo>
                  <a:lnTo>
                    <a:pt x="1256" y="796"/>
                  </a:lnTo>
                  <a:lnTo>
                    <a:pt x="1361" y="775"/>
                  </a:lnTo>
                  <a:lnTo>
                    <a:pt x="1402" y="712"/>
                  </a:lnTo>
                  <a:lnTo>
                    <a:pt x="1402" y="607"/>
                  </a:lnTo>
                  <a:lnTo>
                    <a:pt x="1382" y="461"/>
                  </a:lnTo>
                  <a:lnTo>
                    <a:pt x="1214" y="189"/>
                  </a:lnTo>
                  <a:lnTo>
                    <a:pt x="984" y="1"/>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82"/>
            <p:cNvSpPr/>
            <p:nvPr/>
          </p:nvSpPr>
          <p:spPr>
            <a:xfrm>
              <a:off x="3865182" y="2817204"/>
              <a:ext cx="27923" cy="34993"/>
            </a:xfrm>
            <a:custGeom>
              <a:avLst/>
              <a:gdLst/>
              <a:ahLst/>
              <a:cxnLst/>
              <a:rect l="l" t="t" r="r" b="b"/>
              <a:pathLst>
                <a:path w="2345" h="3077" extrusionOk="0">
                  <a:moveTo>
                    <a:pt x="461" y="0"/>
                  </a:moveTo>
                  <a:lnTo>
                    <a:pt x="336" y="105"/>
                  </a:lnTo>
                  <a:lnTo>
                    <a:pt x="315" y="147"/>
                  </a:lnTo>
                  <a:lnTo>
                    <a:pt x="210" y="147"/>
                  </a:lnTo>
                  <a:lnTo>
                    <a:pt x="64" y="210"/>
                  </a:lnTo>
                  <a:lnTo>
                    <a:pt x="1" y="272"/>
                  </a:lnTo>
                  <a:lnTo>
                    <a:pt x="22" y="314"/>
                  </a:lnTo>
                  <a:lnTo>
                    <a:pt x="64" y="461"/>
                  </a:lnTo>
                  <a:lnTo>
                    <a:pt x="105" y="628"/>
                  </a:lnTo>
                  <a:lnTo>
                    <a:pt x="168" y="670"/>
                  </a:lnTo>
                  <a:lnTo>
                    <a:pt x="273" y="691"/>
                  </a:lnTo>
                  <a:lnTo>
                    <a:pt x="273" y="754"/>
                  </a:lnTo>
                  <a:lnTo>
                    <a:pt x="231" y="754"/>
                  </a:lnTo>
                  <a:lnTo>
                    <a:pt x="105" y="775"/>
                  </a:lnTo>
                  <a:lnTo>
                    <a:pt x="126" y="879"/>
                  </a:lnTo>
                  <a:lnTo>
                    <a:pt x="147" y="900"/>
                  </a:lnTo>
                  <a:lnTo>
                    <a:pt x="210" y="879"/>
                  </a:lnTo>
                  <a:lnTo>
                    <a:pt x="273" y="879"/>
                  </a:lnTo>
                  <a:lnTo>
                    <a:pt x="252" y="1047"/>
                  </a:lnTo>
                  <a:lnTo>
                    <a:pt x="147" y="1193"/>
                  </a:lnTo>
                  <a:lnTo>
                    <a:pt x="147" y="1277"/>
                  </a:lnTo>
                  <a:lnTo>
                    <a:pt x="315" y="1402"/>
                  </a:lnTo>
                  <a:lnTo>
                    <a:pt x="419" y="1423"/>
                  </a:lnTo>
                  <a:lnTo>
                    <a:pt x="461" y="1486"/>
                  </a:lnTo>
                  <a:lnTo>
                    <a:pt x="440" y="1570"/>
                  </a:lnTo>
                  <a:lnTo>
                    <a:pt x="336" y="1507"/>
                  </a:lnTo>
                  <a:lnTo>
                    <a:pt x="273" y="1528"/>
                  </a:lnTo>
                  <a:lnTo>
                    <a:pt x="273" y="1674"/>
                  </a:lnTo>
                  <a:lnTo>
                    <a:pt x="419" y="1821"/>
                  </a:lnTo>
                  <a:lnTo>
                    <a:pt x="356" y="1842"/>
                  </a:lnTo>
                  <a:lnTo>
                    <a:pt x="482" y="1988"/>
                  </a:lnTo>
                  <a:lnTo>
                    <a:pt x="482" y="2051"/>
                  </a:lnTo>
                  <a:lnTo>
                    <a:pt x="545" y="2135"/>
                  </a:lnTo>
                  <a:lnTo>
                    <a:pt x="670" y="2135"/>
                  </a:lnTo>
                  <a:lnTo>
                    <a:pt x="754" y="2218"/>
                  </a:lnTo>
                  <a:lnTo>
                    <a:pt x="900" y="2239"/>
                  </a:lnTo>
                  <a:lnTo>
                    <a:pt x="900" y="2365"/>
                  </a:lnTo>
                  <a:lnTo>
                    <a:pt x="838" y="2448"/>
                  </a:lnTo>
                  <a:lnTo>
                    <a:pt x="796" y="2511"/>
                  </a:lnTo>
                  <a:lnTo>
                    <a:pt x="859" y="2532"/>
                  </a:lnTo>
                  <a:lnTo>
                    <a:pt x="942" y="2658"/>
                  </a:lnTo>
                  <a:lnTo>
                    <a:pt x="984" y="2658"/>
                  </a:lnTo>
                  <a:lnTo>
                    <a:pt x="1089" y="2741"/>
                  </a:lnTo>
                  <a:lnTo>
                    <a:pt x="1152" y="2846"/>
                  </a:lnTo>
                  <a:lnTo>
                    <a:pt x="1152" y="2992"/>
                  </a:lnTo>
                  <a:lnTo>
                    <a:pt x="1172" y="3076"/>
                  </a:lnTo>
                  <a:lnTo>
                    <a:pt x="1214" y="3034"/>
                  </a:lnTo>
                  <a:lnTo>
                    <a:pt x="1193" y="2951"/>
                  </a:lnTo>
                  <a:lnTo>
                    <a:pt x="1361" y="2867"/>
                  </a:lnTo>
                  <a:lnTo>
                    <a:pt x="1465" y="2846"/>
                  </a:lnTo>
                  <a:lnTo>
                    <a:pt x="1570" y="2762"/>
                  </a:lnTo>
                  <a:lnTo>
                    <a:pt x="1779" y="2720"/>
                  </a:lnTo>
                  <a:lnTo>
                    <a:pt x="1905" y="2720"/>
                  </a:lnTo>
                  <a:lnTo>
                    <a:pt x="2051" y="2679"/>
                  </a:lnTo>
                  <a:lnTo>
                    <a:pt x="2135" y="2679"/>
                  </a:lnTo>
                  <a:lnTo>
                    <a:pt x="2198" y="2574"/>
                  </a:lnTo>
                  <a:lnTo>
                    <a:pt x="2114" y="2469"/>
                  </a:lnTo>
                  <a:lnTo>
                    <a:pt x="2093" y="2365"/>
                  </a:lnTo>
                  <a:lnTo>
                    <a:pt x="2302" y="2197"/>
                  </a:lnTo>
                  <a:lnTo>
                    <a:pt x="2344" y="2051"/>
                  </a:lnTo>
                  <a:lnTo>
                    <a:pt x="2261" y="1925"/>
                  </a:lnTo>
                  <a:lnTo>
                    <a:pt x="2093" y="1737"/>
                  </a:lnTo>
                  <a:lnTo>
                    <a:pt x="2030" y="1507"/>
                  </a:lnTo>
                  <a:lnTo>
                    <a:pt x="2114" y="1423"/>
                  </a:lnTo>
                  <a:lnTo>
                    <a:pt x="2093" y="1319"/>
                  </a:lnTo>
                  <a:lnTo>
                    <a:pt x="2051" y="1193"/>
                  </a:lnTo>
                  <a:lnTo>
                    <a:pt x="2030" y="1109"/>
                  </a:lnTo>
                  <a:lnTo>
                    <a:pt x="2135" y="984"/>
                  </a:lnTo>
                  <a:lnTo>
                    <a:pt x="1926" y="963"/>
                  </a:lnTo>
                  <a:lnTo>
                    <a:pt x="1842" y="1088"/>
                  </a:lnTo>
                  <a:lnTo>
                    <a:pt x="1737" y="1005"/>
                  </a:lnTo>
                  <a:lnTo>
                    <a:pt x="1633" y="1047"/>
                  </a:lnTo>
                  <a:lnTo>
                    <a:pt x="1591" y="963"/>
                  </a:lnTo>
                  <a:lnTo>
                    <a:pt x="1382" y="879"/>
                  </a:lnTo>
                  <a:lnTo>
                    <a:pt x="1361" y="837"/>
                  </a:lnTo>
                  <a:lnTo>
                    <a:pt x="1424" y="691"/>
                  </a:lnTo>
                  <a:lnTo>
                    <a:pt x="1277" y="565"/>
                  </a:lnTo>
                  <a:lnTo>
                    <a:pt x="1110" y="482"/>
                  </a:lnTo>
                  <a:lnTo>
                    <a:pt x="1089" y="377"/>
                  </a:lnTo>
                  <a:lnTo>
                    <a:pt x="900" y="168"/>
                  </a:lnTo>
                  <a:lnTo>
                    <a:pt x="880" y="105"/>
                  </a:lnTo>
                  <a:lnTo>
                    <a:pt x="754" y="63"/>
                  </a:lnTo>
                  <a:lnTo>
                    <a:pt x="670" y="42"/>
                  </a:lnTo>
                  <a:lnTo>
                    <a:pt x="566" y="21"/>
                  </a:lnTo>
                  <a:lnTo>
                    <a:pt x="461" y="0"/>
                  </a:lnTo>
                  <a:close/>
                </a:path>
              </a:pathLst>
            </a:custGeom>
            <a:solidFill>
              <a:srgbClr val="5F7D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7" name="Google Shape;4697;p82"/>
          <p:cNvGrpSpPr/>
          <p:nvPr/>
        </p:nvGrpSpPr>
        <p:grpSpPr>
          <a:xfrm>
            <a:off x="3554131" y="1233340"/>
            <a:ext cx="2078182" cy="1366558"/>
            <a:chOff x="235800" y="830650"/>
            <a:chExt cx="6978450" cy="4588844"/>
          </a:xfrm>
        </p:grpSpPr>
        <p:sp>
          <p:nvSpPr>
            <p:cNvPr id="4698" name="Google Shape;4698;p82"/>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9" name="Google Shape;4699;p82"/>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0" name="Google Shape;4700;p82"/>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82"/>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2" name="Google Shape;4702;p82"/>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82"/>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solidFill>
              <a:srgbClr val="BAC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04" name="Google Shape;4704;p82"/>
          <p:cNvGrpSpPr/>
          <p:nvPr/>
        </p:nvGrpSpPr>
        <p:grpSpPr>
          <a:xfrm>
            <a:off x="742628" y="3064442"/>
            <a:ext cx="2622876" cy="1333540"/>
            <a:chOff x="238125" y="1038125"/>
            <a:chExt cx="7146800" cy="3633625"/>
          </a:xfrm>
        </p:grpSpPr>
        <p:sp>
          <p:nvSpPr>
            <p:cNvPr id="4705" name="Google Shape;4705;p82"/>
            <p:cNvSpPr/>
            <p:nvPr/>
          </p:nvSpPr>
          <p:spPr>
            <a:xfrm>
              <a:off x="6256150" y="3780375"/>
              <a:ext cx="62400" cy="53425"/>
            </a:xfrm>
            <a:custGeom>
              <a:avLst/>
              <a:gdLst/>
              <a:ahLst/>
              <a:cxnLst/>
              <a:rect l="l" t="t" r="r" b="b"/>
              <a:pathLst>
                <a:path w="2496" h="2137" extrusionOk="0">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82"/>
            <p:cNvSpPr/>
            <p:nvPr/>
          </p:nvSpPr>
          <p:spPr>
            <a:xfrm>
              <a:off x="6256150" y="3856775"/>
              <a:ext cx="62200" cy="53250"/>
            </a:xfrm>
            <a:custGeom>
              <a:avLst/>
              <a:gdLst/>
              <a:ahLst/>
              <a:cxnLst/>
              <a:rect l="l" t="t" r="r" b="b"/>
              <a:pathLst>
                <a:path w="2488" h="2130" extrusionOk="0">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82"/>
            <p:cNvSpPr/>
            <p:nvPr/>
          </p:nvSpPr>
          <p:spPr>
            <a:xfrm>
              <a:off x="6256150" y="3932800"/>
              <a:ext cx="62200" cy="53425"/>
            </a:xfrm>
            <a:custGeom>
              <a:avLst/>
              <a:gdLst/>
              <a:ahLst/>
              <a:cxnLst/>
              <a:rect l="l" t="t" r="r" b="b"/>
              <a:pathLst>
                <a:path w="2488" h="2137" extrusionOk="0">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82"/>
            <p:cNvSpPr/>
            <p:nvPr/>
          </p:nvSpPr>
          <p:spPr>
            <a:xfrm>
              <a:off x="6332350"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82"/>
            <p:cNvSpPr/>
            <p:nvPr/>
          </p:nvSpPr>
          <p:spPr>
            <a:xfrm>
              <a:off x="6332350"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82"/>
            <p:cNvSpPr/>
            <p:nvPr/>
          </p:nvSpPr>
          <p:spPr>
            <a:xfrm>
              <a:off x="6408350" y="385677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82"/>
            <p:cNvSpPr/>
            <p:nvPr/>
          </p:nvSpPr>
          <p:spPr>
            <a:xfrm>
              <a:off x="6408350" y="3932800"/>
              <a:ext cx="62425" cy="53425"/>
            </a:xfrm>
            <a:custGeom>
              <a:avLst/>
              <a:gdLst/>
              <a:ahLst/>
              <a:cxnLst/>
              <a:rect l="l" t="t" r="r" b="b"/>
              <a:pathLst>
                <a:path w="2497" h="2137" extrusionOk="0">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82"/>
            <p:cNvSpPr/>
            <p:nvPr/>
          </p:nvSpPr>
          <p:spPr>
            <a:xfrm>
              <a:off x="6408350" y="4085225"/>
              <a:ext cx="62425" cy="53350"/>
            </a:xfrm>
            <a:custGeom>
              <a:avLst/>
              <a:gdLst/>
              <a:ahLst/>
              <a:cxnLst/>
              <a:rect l="l" t="t" r="r" b="b"/>
              <a:pathLst>
                <a:path w="2497" h="2134" extrusionOk="0">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82"/>
            <p:cNvSpPr/>
            <p:nvPr/>
          </p:nvSpPr>
          <p:spPr>
            <a:xfrm>
              <a:off x="6484575" y="385677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82"/>
            <p:cNvSpPr/>
            <p:nvPr/>
          </p:nvSpPr>
          <p:spPr>
            <a:xfrm>
              <a:off x="648457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82"/>
            <p:cNvSpPr/>
            <p:nvPr/>
          </p:nvSpPr>
          <p:spPr>
            <a:xfrm>
              <a:off x="6484575" y="4161425"/>
              <a:ext cx="62425" cy="53300"/>
            </a:xfrm>
            <a:custGeom>
              <a:avLst/>
              <a:gdLst/>
              <a:ahLst/>
              <a:cxnLst/>
              <a:rect l="l" t="t" r="r" b="b"/>
              <a:pathLst>
                <a:path w="2497" h="2132" extrusionOk="0">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82"/>
            <p:cNvSpPr/>
            <p:nvPr/>
          </p:nvSpPr>
          <p:spPr>
            <a:xfrm>
              <a:off x="6484575" y="40852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82"/>
            <p:cNvSpPr/>
            <p:nvPr/>
          </p:nvSpPr>
          <p:spPr>
            <a:xfrm>
              <a:off x="6484575" y="4009000"/>
              <a:ext cx="62425" cy="53350"/>
            </a:xfrm>
            <a:custGeom>
              <a:avLst/>
              <a:gdLst/>
              <a:ahLst/>
              <a:cxnLst/>
              <a:rect l="l" t="t" r="r" b="b"/>
              <a:pathLst>
                <a:path w="2497" h="2134" extrusionOk="0">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82"/>
            <p:cNvSpPr/>
            <p:nvPr/>
          </p:nvSpPr>
          <p:spPr>
            <a:xfrm>
              <a:off x="6638425" y="3856775"/>
              <a:ext cx="62425" cy="53250"/>
            </a:xfrm>
            <a:custGeom>
              <a:avLst/>
              <a:gdLst/>
              <a:ahLst/>
              <a:cxnLst/>
              <a:rect l="l" t="t" r="r" b="b"/>
              <a:pathLst>
                <a:path w="2497" h="2130" extrusionOk="0">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82"/>
            <p:cNvSpPr/>
            <p:nvPr/>
          </p:nvSpPr>
          <p:spPr>
            <a:xfrm>
              <a:off x="6638425" y="3932800"/>
              <a:ext cx="62425" cy="53425"/>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82"/>
            <p:cNvSpPr/>
            <p:nvPr/>
          </p:nvSpPr>
          <p:spPr>
            <a:xfrm>
              <a:off x="6638425" y="4161425"/>
              <a:ext cx="62425" cy="53300"/>
            </a:xfrm>
            <a:custGeom>
              <a:avLst/>
              <a:gdLst/>
              <a:ahLst/>
              <a:cxnLst/>
              <a:rect l="l" t="t" r="r" b="b"/>
              <a:pathLst>
                <a:path w="2497" h="2132" extrusionOk="0">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82"/>
            <p:cNvSpPr/>
            <p:nvPr/>
          </p:nvSpPr>
          <p:spPr>
            <a:xfrm>
              <a:off x="6638425" y="4085225"/>
              <a:ext cx="62425" cy="53350"/>
            </a:xfrm>
            <a:custGeom>
              <a:avLst/>
              <a:gdLst/>
              <a:ahLst/>
              <a:cxnLst/>
              <a:rect l="l" t="t" r="r" b="b"/>
              <a:pathLst>
                <a:path w="2497" h="2134" extrusionOk="0">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82"/>
            <p:cNvSpPr/>
            <p:nvPr/>
          </p:nvSpPr>
          <p:spPr>
            <a:xfrm>
              <a:off x="6638425" y="4009000"/>
              <a:ext cx="62425" cy="53350"/>
            </a:xfrm>
            <a:custGeom>
              <a:avLst/>
              <a:gdLst/>
              <a:ahLst/>
              <a:cxnLst/>
              <a:rect l="l" t="t" r="r" b="b"/>
              <a:pathLst>
                <a:path w="2497" h="2134" extrusionOk="0">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82"/>
            <p:cNvSpPr/>
            <p:nvPr/>
          </p:nvSpPr>
          <p:spPr>
            <a:xfrm>
              <a:off x="6715450" y="393280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82"/>
            <p:cNvSpPr/>
            <p:nvPr/>
          </p:nvSpPr>
          <p:spPr>
            <a:xfrm>
              <a:off x="6715450" y="40852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82"/>
            <p:cNvSpPr/>
            <p:nvPr/>
          </p:nvSpPr>
          <p:spPr>
            <a:xfrm>
              <a:off x="6715450" y="4009000"/>
              <a:ext cx="62225" cy="53350"/>
            </a:xfrm>
            <a:custGeom>
              <a:avLst/>
              <a:gdLst/>
              <a:ahLst/>
              <a:cxnLst/>
              <a:rect l="l" t="t" r="r" b="b"/>
              <a:pathLst>
                <a:path w="2489" h="2134" extrusionOk="0">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82"/>
            <p:cNvSpPr/>
            <p:nvPr/>
          </p:nvSpPr>
          <p:spPr>
            <a:xfrm>
              <a:off x="6408350" y="4009000"/>
              <a:ext cx="62425" cy="53350"/>
            </a:xfrm>
            <a:custGeom>
              <a:avLst/>
              <a:gdLst/>
              <a:ahLst/>
              <a:cxnLst/>
              <a:rect l="l" t="t" r="r" b="b"/>
              <a:pathLst>
                <a:path w="2497" h="2134" extrusionOk="0">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82"/>
            <p:cNvSpPr/>
            <p:nvPr/>
          </p:nvSpPr>
          <p:spPr>
            <a:xfrm>
              <a:off x="6332350"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82"/>
            <p:cNvSpPr/>
            <p:nvPr/>
          </p:nvSpPr>
          <p:spPr>
            <a:xfrm>
              <a:off x="6256150" y="4009000"/>
              <a:ext cx="62200" cy="53350"/>
            </a:xfrm>
            <a:custGeom>
              <a:avLst/>
              <a:gdLst/>
              <a:ahLst/>
              <a:cxnLst/>
              <a:rect l="l" t="t" r="r" b="b"/>
              <a:pathLst>
                <a:path w="2488" h="2134" extrusionOk="0">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82"/>
            <p:cNvSpPr/>
            <p:nvPr/>
          </p:nvSpPr>
          <p:spPr>
            <a:xfrm>
              <a:off x="5951475" y="3932800"/>
              <a:ext cx="62225" cy="53425"/>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82"/>
            <p:cNvSpPr/>
            <p:nvPr/>
          </p:nvSpPr>
          <p:spPr>
            <a:xfrm>
              <a:off x="5951475" y="4009000"/>
              <a:ext cx="62225" cy="53350"/>
            </a:xfrm>
            <a:custGeom>
              <a:avLst/>
              <a:gdLst/>
              <a:ahLst/>
              <a:cxnLst/>
              <a:rect l="l" t="t" r="r" b="b"/>
              <a:pathLst>
                <a:path w="2489" h="2134" extrusionOk="0">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82"/>
            <p:cNvSpPr/>
            <p:nvPr/>
          </p:nvSpPr>
          <p:spPr>
            <a:xfrm>
              <a:off x="6027500" y="385677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82"/>
            <p:cNvSpPr/>
            <p:nvPr/>
          </p:nvSpPr>
          <p:spPr>
            <a:xfrm>
              <a:off x="6027500" y="39328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82"/>
            <p:cNvSpPr/>
            <p:nvPr/>
          </p:nvSpPr>
          <p:spPr>
            <a:xfrm>
              <a:off x="6027500" y="4009000"/>
              <a:ext cx="62425" cy="53350"/>
            </a:xfrm>
            <a:custGeom>
              <a:avLst/>
              <a:gdLst/>
              <a:ahLst/>
              <a:cxnLst/>
              <a:rect l="l" t="t" r="r" b="b"/>
              <a:pathLst>
                <a:path w="2497" h="2134" extrusionOk="0">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82"/>
            <p:cNvSpPr/>
            <p:nvPr/>
          </p:nvSpPr>
          <p:spPr>
            <a:xfrm>
              <a:off x="6103700" y="3780375"/>
              <a:ext cx="62425" cy="53475"/>
            </a:xfrm>
            <a:custGeom>
              <a:avLst/>
              <a:gdLst/>
              <a:ahLst/>
              <a:cxnLst/>
              <a:rect l="l" t="t" r="r" b="b"/>
              <a:pathLst>
                <a:path w="2497" h="2139" extrusionOk="0">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82"/>
            <p:cNvSpPr/>
            <p:nvPr/>
          </p:nvSpPr>
          <p:spPr>
            <a:xfrm>
              <a:off x="6103700" y="3856775"/>
              <a:ext cx="62425" cy="53300"/>
            </a:xfrm>
            <a:custGeom>
              <a:avLst/>
              <a:gdLst/>
              <a:ahLst/>
              <a:cxnLst/>
              <a:rect l="l" t="t" r="r" b="b"/>
              <a:pathLst>
                <a:path w="2497" h="2132" extrusionOk="0">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82"/>
            <p:cNvSpPr/>
            <p:nvPr/>
          </p:nvSpPr>
          <p:spPr>
            <a:xfrm>
              <a:off x="6103700" y="3932800"/>
              <a:ext cx="62425" cy="53475"/>
            </a:xfrm>
            <a:custGeom>
              <a:avLst/>
              <a:gdLst/>
              <a:ahLst/>
              <a:cxnLst/>
              <a:rect l="l" t="t" r="r" b="b"/>
              <a:pathLst>
                <a:path w="2497" h="2139" extrusionOk="0">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82"/>
            <p:cNvSpPr/>
            <p:nvPr/>
          </p:nvSpPr>
          <p:spPr>
            <a:xfrm>
              <a:off x="6103700" y="4009000"/>
              <a:ext cx="62425" cy="53350"/>
            </a:xfrm>
            <a:custGeom>
              <a:avLst/>
              <a:gdLst/>
              <a:ahLst/>
              <a:cxnLst/>
              <a:rect l="l" t="t" r="r" b="b"/>
              <a:pathLst>
                <a:path w="2497" h="2134" extrusionOk="0">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82"/>
            <p:cNvSpPr/>
            <p:nvPr/>
          </p:nvSpPr>
          <p:spPr>
            <a:xfrm>
              <a:off x="61799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82"/>
            <p:cNvSpPr/>
            <p:nvPr/>
          </p:nvSpPr>
          <p:spPr>
            <a:xfrm>
              <a:off x="61799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82"/>
            <p:cNvSpPr/>
            <p:nvPr/>
          </p:nvSpPr>
          <p:spPr>
            <a:xfrm>
              <a:off x="61799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82"/>
            <p:cNvSpPr/>
            <p:nvPr/>
          </p:nvSpPr>
          <p:spPr>
            <a:xfrm>
              <a:off x="61799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82"/>
            <p:cNvSpPr/>
            <p:nvPr/>
          </p:nvSpPr>
          <p:spPr>
            <a:xfrm>
              <a:off x="61799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82"/>
            <p:cNvSpPr/>
            <p:nvPr/>
          </p:nvSpPr>
          <p:spPr>
            <a:xfrm>
              <a:off x="717030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82"/>
            <p:cNvSpPr/>
            <p:nvPr/>
          </p:nvSpPr>
          <p:spPr>
            <a:xfrm>
              <a:off x="68656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82"/>
            <p:cNvSpPr/>
            <p:nvPr/>
          </p:nvSpPr>
          <p:spPr>
            <a:xfrm>
              <a:off x="6865650" y="3780375"/>
              <a:ext cx="62400" cy="53425"/>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82"/>
            <p:cNvSpPr/>
            <p:nvPr/>
          </p:nvSpPr>
          <p:spPr>
            <a:xfrm>
              <a:off x="69418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82"/>
            <p:cNvSpPr/>
            <p:nvPr/>
          </p:nvSpPr>
          <p:spPr>
            <a:xfrm>
              <a:off x="6789225" y="3627950"/>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82"/>
            <p:cNvSpPr/>
            <p:nvPr/>
          </p:nvSpPr>
          <p:spPr>
            <a:xfrm>
              <a:off x="6637000" y="3475725"/>
              <a:ext cx="62225" cy="53350"/>
            </a:xfrm>
            <a:custGeom>
              <a:avLst/>
              <a:gdLst/>
              <a:ahLst/>
              <a:cxnLst/>
              <a:rect l="l" t="t" r="r" b="b"/>
              <a:pathLst>
                <a:path w="2489" h="2134" extrusionOk="0">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82"/>
            <p:cNvSpPr/>
            <p:nvPr/>
          </p:nvSpPr>
          <p:spPr>
            <a:xfrm>
              <a:off x="6256150" y="3399500"/>
              <a:ext cx="62200" cy="53350"/>
            </a:xfrm>
            <a:custGeom>
              <a:avLst/>
              <a:gdLst/>
              <a:ahLst/>
              <a:cxnLst/>
              <a:rect l="l" t="t" r="r" b="b"/>
              <a:pathLst>
                <a:path w="2488" h="2134" extrusionOk="0">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82"/>
            <p:cNvSpPr/>
            <p:nvPr/>
          </p:nvSpPr>
          <p:spPr>
            <a:xfrm>
              <a:off x="6484575" y="3551925"/>
              <a:ext cx="62425" cy="53250"/>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82"/>
            <p:cNvSpPr/>
            <p:nvPr/>
          </p:nvSpPr>
          <p:spPr>
            <a:xfrm>
              <a:off x="6484575" y="347572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82"/>
            <p:cNvSpPr/>
            <p:nvPr/>
          </p:nvSpPr>
          <p:spPr>
            <a:xfrm>
              <a:off x="6408350" y="3551925"/>
              <a:ext cx="62425" cy="53250"/>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82"/>
            <p:cNvSpPr/>
            <p:nvPr/>
          </p:nvSpPr>
          <p:spPr>
            <a:xfrm>
              <a:off x="6408350" y="3475725"/>
              <a:ext cx="62425" cy="53350"/>
            </a:xfrm>
            <a:custGeom>
              <a:avLst/>
              <a:gdLst/>
              <a:ahLst/>
              <a:cxnLst/>
              <a:rect l="l" t="t" r="r" b="b"/>
              <a:pathLst>
                <a:path w="2497" h="2134" extrusionOk="0">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82"/>
            <p:cNvSpPr/>
            <p:nvPr/>
          </p:nvSpPr>
          <p:spPr>
            <a:xfrm>
              <a:off x="6332350"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82"/>
            <p:cNvSpPr/>
            <p:nvPr/>
          </p:nvSpPr>
          <p:spPr>
            <a:xfrm>
              <a:off x="6332350" y="33995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82"/>
            <p:cNvSpPr/>
            <p:nvPr/>
          </p:nvSpPr>
          <p:spPr>
            <a:xfrm>
              <a:off x="7094075" y="4237450"/>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82"/>
            <p:cNvSpPr/>
            <p:nvPr/>
          </p:nvSpPr>
          <p:spPr>
            <a:xfrm>
              <a:off x="7017875" y="4389875"/>
              <a:ext cx="62400" cy="53350"/>
            </a:xfrm>
            <a:custGeom>
              <a:avLst/>
              <a:gdLst/>
              <a:ahLst/>
              <a:cxnLst/>
              <a:rect l="l" t="t" r="r" b="b"/>
              <a:pathLst>
                <a:path w="2496" h="2134" extrusionOk="0">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82"/>
            <p:cNvSpPr/>
            <p:nvPr/>
          </p:nvSpPr>
          <p:spPr>
            <a:xfrm>
              <a:off x="7017875" y="4313650"/>
              <a:ext cx="62400" cy="53450"/>
            </a:xfrm>
            <a:custGeom>
              <a:avLst/>
              <a:gdLst/>
              <a:ahLst/>
              <a:cxnLst/>
              <a:rect l="l" t="t" r="r" b="b"/>
              <a:pathLst>
                <a:path w="2496" h="2138" extrusionOk="0">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82"/>
            <p:cNvSpPr/>
            <p:nvPr/>
          </p:nvSpPr>
          <p:spPr>
            <a:xfrm>
              <a:off x="6941850" y="438987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82"/>
            <p:cNvSpPr/>
            <p:nvPr/>
          </p:nvSpPr>
          <p:spPr>
            <a:xfrm>
              <a:off x="6484575" y="4389875"/>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82"/>
            <p:cNvSpPr/>
            <p:nvPr/>
          </p:nvSpPr>
          <p:spPr>
            <a:xfrm>
              <a:off x="6560800" y="42374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82"/>
            <p:cNvSpPr/>
            <p:nvPr/>
          </p:nvSpPr>
          <p:spPr>
            <a:xfrm>
              <a:off x="6560800" y="4161425"/>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82"/>
            <p:cNvSpPr/>
            <p:nvPr/>
          </p:nvSpPr>
          <p:spPr>
            <a:xfrm>
              <a:off x="6560800" y="40852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82"/>
            <p:cNvSpPr/>
            <p:nvPr/>
          </p:nvSpPr>
          <p:spPr>
            <a:xfrm>
              <a:off x="6560800" y="4009000"/>
              <a:ext cx="62200" cy="53350"/>
            </a:xfrm>
            <a:custGeom>
              <a:avLst/>
              <a:gdLst/>
              <a:ahLst/>
              <a:cxnLst/>
              <a:rect l="l" t="t" r="r" b="b"/>
              <a:pathLst>
                <a:path w="2488" h="2134" extrusionOk="0">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82"/>
            <p:cNvSpPr/>
            <p:nvPr/>
          </p:nvSpPr>
          <p:spPr>
            <a:xfrm>
              <a:off x="6560800" y="39328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82"/>
            <p:cNvSpPr/>
            <p:nvPr/>
          </p:nvSpPr>
          <p:spPr>
            <a:xfrm>
              <a:off x="65608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82"/>
            <p:cNvSpPr/>
            <p:nvPr/>
          </p:nvSpPr>
          <p:spPr>
            <a:xfrm>
              <a:off x="65608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82"/>
            <p:cNvSpPr/>
            <p:nvPr/>
          </p:nvSpPr>
          <p:spPr>
            <a:xfrm>
              <a:off x="6484575" y="4237450"/>
              <a:ext cx="62425" cy="53425"/>
            </a:xfrm>
            <a:custGeom>
              <a:avLst/>
              <a:gdLst/>
              <a:ahLst/>
              <a:cxnLst/>
              <a:rect l="l" t="t" r="r" b="b"/>
              <a:pathLst>
                <a:path w="2497" h="2137" extrusionOk="0">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82"/>
            <p:cNvSpPr/>
            <p:nvPr/>
          </p:nvSpPr>
          <p:spPr>
            <a:xfrm>
              <a:off x="6484575" y="3780375"/>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82"/>
            <p:cNvSpPr/>
            <p:nvPr/>
          </p:nvSpPr>
          <p:spPr>
            <a:xfrm>
              <a:off x="6484575" y="3704150"/>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82"/>
            <p:cNvSpPr/>
            <p:nvPr/>
          </p:nvSpPr>
          <p:spPr>
            <a:xfrm>
              <a:off x="6408350" y="4237450"/>
              <a:ext cx="62425" cy="53425"/>
            </a:xfrm>
            <a:custGeom>
              <a:avLst/>
              <a:gdLst/>
              <a:ahLst/>
              <a:cxnLst/>
              <a:rect l="l" t="t" r="r" b="b"/>
              <a:pathLst>
                <a:path w="2497" h="2137" extrusionOk="0">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82"/>
            <p:cNvSpPr/>
            <p:nvPr/>
          </p:nvSpPr>
          <p:spPr>
            <a:xfrm>
              <a:off x="6408350" y="4161425"/>
              <a:ext cx="62425" cy="53300"/>
            </a:xfrm>
            <a:custGeom>
              <a:avLst/>
              <a:gdLst/>
              <a:ahLst/>
              <a:cxnLst/>
              <a:rect l="l" t="t" r="r" b="b"/>
              <a:pathLst>
                <a:path w="2497" h="2132" extrusionOk="0">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82"/>
            <p:cNvSpPr/>
            <p:nvPr/>
          </p:nvSpPr>
          <p:spPr>
            <a:xfrm>
              <a:off x="6408350" y="3780375"/>
              <a:ext cx="62425" cy="53425"/>
            </a:xfrm>
            <a:custGeom>
              <a:avLst/>
              <a:gdLst/>
              <a:ahLst/>
              <a:cxnLst/>
              <a:rect l="l" t="t" r="r" b="b"/>
              <a:pathLst>
                <a:path w="2497" h="2137" extrusionOk="0">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82"/>
            <p:cNvSpPr/>
            <p:nvPr/>
          </p:nvSpPr>
          <p:spPr>
            <a:xfrm>
              <a:off x="6408350" y="3704150"/>
              <a:ext cx="62425" cy="53450"/>
            </a:xfrm>
            <a:custGeom>
              <a:avLst/>
              <a:gdLst/>
              <a:ahLst/>
              <a:cxnLst/>
              <a:rect l="l" t="t" r="r" b="b"/>
              <a:pathLst>
                <a:path w="2497" h="2138" extrusionOk="0">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82"/>
            <p:cNvSpPr/>
            <p:nvPr/>
          </p:nvSpPr>
          <p:spPr>
            <a:xfrm>
              <a:off x="6332350"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82"/>
            <p:cNvSpPr/>
            <p:nvPr/>
          </p:nvSpPr>
          <p:spPr>
            <a:xfrm>
              <a:off x="6332350"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82"/>
            <p:cNvSpPr/>
            <p:nvPr/>
          </p:nvSpPr>
          <p:spPr>
            <a:xfrm>
              <a:off x="633235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82"/>
            <p:cNvSpPr/>
            <p:nvPr/>
          </p:nvSpPr>
          <p:spPr>
            <a:xfrm>
              <a:off x="633235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82"/>
            <p:cNvSpPr/>
            <p:nvPr/>
          </p:nvSpPr>
          <p:spPr>
            <a:xfrm>
              <a:off x="6256150" y="4085225"/>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82"/>
            <p:cNvSpPr/>
            <p:nvPr/>
          </p:nvSpPr>
          <p:spPr>
            <a:xfrm>
              <a:off x="6256150" y="3704150"/>
              <a:ext cx="62200" cy="53450"/>
            </a:xfrm>
            <a:custGeom>
              <a:avLst/>
              <a:gdLst/>
              <a:ahLst/>
              <a:cxnLst/>
              <a:rect l="l" t="t" r="r" b="b"/>
              <a:pathLst>
                <a:path w="2488" h="2138" extrusionOk="0">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82"/>
            <p:cNvSpPr/>
            <p:nvPr/>
          </p:nvSpPr>
          <p:spPr>
            <a:xfrm>
              <a:off x="6256150" y="3627950"/>
              <a:ext cx="62200" cy="53425"/>
            </a:xfrm>
            <a:custGeom>
              <a:avLst/>
              <a:gdLst/>
              <a:ahLst/>
              <a:cxnLst/>
              <a:rect l="l" t="t" r="r" b="b"/>
              <a:pathLst>
                <a:path w="2488" h="2137" extrusionOk="0">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82"/>
            <p:cNvSpPr/>
            <p:nvPr/>
          </p:nvSpPr>
          <p:spPr>
            <a:xfrm>
              <a:off x="617992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82"/>
            <p:cNvSpPr/>
            <p:nvPr/>
          </p:nvSpPr>
          <p:spPr>
            <a:xfrm>
              <a:off x="61799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82"/>
            <p:cNvSpPr/>
            <p:nvPr/>
          </p:nvSpPr>
          <p:spPr>
            <a:xfrm>
              <a:off x="6103700" y="4085225"/>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82"/>
            <p:cNvSpPr/>
            <p:nvPr/>
          </p:nvSpPr>
          <p:spPr>
            <a:xfrm>
              <a:off x="6103700" y="3704150"/>
              <a:ext cx="62425" cy="53450"/>
            </a:xfrm>
            <a:custGeom>
              <a:avLst/>
              <a:gdLst/>
              <a:ahLst/>
              <a:cxnLst/>
              <a:rect l="l" t="t" r="r" b="b"/>
              <a:pathLst>
                <a:path w="2497" h="2138" extrusionOk="0">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82"/>
            <p:cNvSpPr/>
            <p:nvPr/>
          </p:nvSpPr>
          <p:spPr>
            <a:xfrm>
              <a:off x="6027500" y="4085225"/>
              <a:ext cx="62425" cy="53350"/>
            </a:xfrm>
            <a:custGeom>
              <a:avLst/>
              <a:gdLst/>
              <a:ahLst/>
              <a:cxnLst/>
              <a:rect l="l" t="t" r="r" b="b"/>
              <a:pathLst>
                <a:path w="2497" h="2134" extrusionOk="0">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82"/>
            <p:cNvSpPr/>
            <p:nvPr/>
          </p:nvSpPr>
          <p:spPr>
            <a:xfrm>
              <a:off x="6027500" y="3780375"/>
              <a:ext cx="62425" cy="53425"/>
            </a:xfrm>
            <a:custGeom>
              <a:avLst/>
              <a:gdLst/>
              <a:ahLst/>
              <a:cxnLst/>
              <a:rect l="l" t="t" r="r" b="b"/>
              <a:pathLst>
                <a:path w="2497" h="2137" extrusionOk="0">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82"/>
            <p:cNvSpPr/>
            <p:nvPr/>
          </p:nvSpPr>
          <p:spPr>
            <a:xfrm>
              <a:off x="6027500" y="3704150"/>
              <a:ext cx="62425" cy="53450"/>
            </a:xfrm>
            <a:custGeom>
              <a:avLst/>
              <a:gdLst/>
              <a:ahLst/>
              <a:cxnLst/>
              <a:rect l="l" t="t" r="r" b="b"/>
              <a:pathLst>
                <a:path w="2497" h="2138" extrusionOk="0">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82"/>
            <p:cNvSpPr/>
            <p:nvPr/>
          </p:nvSpPr>
          <p:spPr>
            <a:xfrm>
              <a:off x="59514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82"/>
            <p:cNvSpPr/>
            <p:nvPr/>
          </p:nvSpPr>
          <p:spPr>
            <a:xfrm>
              <a:off x="5951475" y="385677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82"/>
            <p:cNvSpPr/>
            <p:nvPr/>
          </p:nvSpPr>
          <p:spPr>
            <a:xfrm>
              <a:off x="5951475" y="3780375"/>
              <a:ext cx="62425" cy="53425"/>
            </a:xfrm>
            <a:custGeom>
              <a:avLst/>
              <a:gdLst/>
              <a:ahLst/>
              <a:cxnLst/>
              <a:rect l="l" t="t" r="r" b="b"/>
              <a:pathLst>
                <a:path w="2497" h="2137" extrusionOk="0">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82"/>
            <p:cNvSpPr/>
            <p:nvPr/>
          </p:nvSpPr>
          <p:spPr>
            <a:xfrm>
              <a:off x="5875275" y="40852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82"/>
            <p:cNvSpPr/>
            <p:nvPr/>
          </p:nvSpPr>
          <p:spPr>
            <a:xfrm>
              <a:off x="587527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82"/>
            <p:cNvSpPr/>
            <p:nvPr/>
          </p:nvSpPr>
          <p:spPr>
            <a:xfrm>
              <a:off x="587527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82"/>
            <p:cNvSpPr/>
            <p:nvPr/>
          </p:nvSpPr>
          <p:spPr>
            <a:xfrm>
              <a:off x="587527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82"/>
            <p:cNvSpPr/>
            <p:nvPr/>
          </p:nvSpPr>
          <p:spPr>
            <a:xfrm>
              <a:off x="4504050" y="3856775"/>
              <a:ext cx="62200" cy="53250"/>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82"/>
            <p:cNvSpPr/>
            <p:nvPr/>
          </p:nvSpPr>
          <p:spPr>
            <a:xfrm>
              <a:off x="450405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82"/>
            <p:cNvSpPr/>
            <p:nvPr/>
          </p:nvSpPr>
          <p:spPr>
            <a:xfrm>
              <a:off x="450405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82"/>
            <p:cNvSpPr/>
            <p:nvPr/>
          </p:nvSpPr>
          <p:spPr>
            <a:xfrm>
              <a:off x="4427825" y="39328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82"/>
            <p:cNvSpPr/>
            <p:nvPr/>
          </p:nvSpPr>
          <p:spPr>
            <a:xfrm>
              <a:off x="4427825" y="3856775"/>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82"/>
            <p:cNvSpPr/>
            <p:nvPr/>
          </p:nvSpPr>
          <p:spPr>
            <a:xfrm>
              <a:off x="4427825" y="3780375"/>
              <a:ext cx="62425" cy="53425"/>
            </a:xfrm>
            <a:custGeom>
              <a:avLst/>
              <a:gdLst/>
              <a:ahLst/>
              <a:cxnLst/>
              <a:rect l="l" t="t" r="r" b="b"/>
              <a:pathLst>
                <a:path w="2497" h="2137" extrusionOk="0">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82"/>
            <p:cNvSpPr/>
            <p:nvPr/>
          </p:nvSpPr>
          <p:spPr>
            <a:xfrm>
              <a:off x="4351600" y="3171075"/>
              <a:ext cx="62425" cy="53350"/>
            </a:xfrm>
            <a:custGeom>
              <a:avLst/>
              <a:gdLst/>
              <a:ahLst/>
              <a:cxnLst/>
              <a:rect l="l" t="t" r="r" b="b"/>
              <a:pathLst>
                <a:path w="2497" h="2134" extrusionOk="0">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82"/>
            <p:cNvSpPr/>
            <p:nvPr/>
          </p:nvSpPr>
          <p:spPr>
            <a:xfrm>
              <a:off x="435160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82"/>
            <p:cNvSpPr/>
            <p:nvPr/>
          </p:nvSpPr>
          <p:spPr>
            <a:xfrm>
              <a:off x="3970950" y="27902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82"/>
            <p:cNvSpPr/>
            <p:nvPr/>
          </p:nvSpPr>
          <p:spPr>
            <a:xfrm>
              <a:off x="3970950" y="2866425"/>
              <a:ext cx="62225" cy="53275"/>
            </a:xfrm>
            <a:custGeom>
              <a:avLst/>
              <a:gdLst/>
              <a:ahLst/>
              <a:cxnLst/>
              <a:rect l="l" t="t" r="r" b="b"/>
              <a:pathLst>
                <a:path w="2489" h="2131" extrusionOk="0">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82"/>
            <p:cNvSpPr/>
            <p:nvPr/>
          </p:nvSpPr>
          <p:spPr>
            <a:xfrm>
              <a:off x="3970950" y="2942425"/>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82"/>
            <p:cNvSpPr/>
            <p:nvPr/>
          </p:nvSpPr>
          <p:spPr>
            <a:xfrm>
              <a:off x="3970950" y="301865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82"/>
            <p:cNvSpPr/>
            <p:nvPr/>
          </p:nvSpPr>
          <p:spPr>
            <a:xfrm>
              <a:off x="3970950" y="309485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82"/>
            <p:cNvSpPr/>
            <p:nvPr/>
          </p:nvSpPr>
          <p:spPr>
            <a:xfrm>
              <a:off x="3970950" y="317107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82"/>
            <p:cNvSpPr/>
            <p:nvPr/>
          </p:nvSpPr>
          <p:spPr>
            <a:xfrm>
              <a:off x="3970950" y="3247075"/>
              <a:ext cx="62225" cy="53450"/>
            </a:xfrm>
            <a:custGeom>
              <a:avLst/>
              <a:gdLst/>
              <a:ahLst/>
              <a:cxnLst/>
              <a:rect l="l" t="t" r="r" b="b"/>
              <a:pathLst>
                <a:path w="2489" h="2138" extrusionOk="0">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82"/>
            <p:cNvSpPr/>
            <p:nvPr/>
          </p:nvSpPr>
          <p:spPr>
            <a:xfrm>
              <a:off x="3970950" y="33233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82"/>
            <p:cNvSpPr/>
            <p:nvPr/>
          </p:nvSpPr>
          <p:spPr>
            <a:xfrm>
              <a:off x="3970950" y="3399500"/>
              <a:ext cx="62225" cy="53350"/>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82"/>
            <p:cNvSpPr/>
            <p:nvPr/>
          </p:nvSpPr>
          <p:spPr>
            <a:xfrm>
              <a:off x="3970950" y="3475725"/>
              <a:ext cx="62225" cy="53350"/>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82"/>
            <p:cNvSpPr/>
            <p:nvPr/>
          </p:nvSpPr>
          <p:spPr>
            <a:xfrm>
              <a:off x="3970950" y="355192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82"/>
            <p:cNvSpPr/>
            <p:nvPr/>
          </p:nvSpPr>
          <p:spPr>
            <a:xfrm>
              <a:off x="3970950" y="3627950"/>
              <a:ext cx="62225" cy="53425"/>
            </a:xfrm>
            <a:custGeom>
              <a:avLst/>
              <a:gdLst/>
              <a:ahLst/>
              <a:cxnLst/>
              <a:rect l="l" t="t" r="r" b="b"/>
              <a:pathLst>
                <a:path w="2489" h="2137" extrusionOk="0">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82"/>
            <p:cNvSpPr/>
            <p:nvPr/>
          </p:nvSpPr>
          <p:spPr>
            <a:xfrm>
              <a:off x="3970950" y="3704150"/>
              <a:ext cx="62225" cy="53450"/>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82"/>
            <p:cNvSpPr/>
            <p:nvPr/>
          </p:nvSpPr>
          <p:spPr>
            <a:xfrm>
              <a:off x="3970950" y="3780375"/>
              <a:ext cx="62425" cy="53425"/>
            </a:xfrm>
            <a:custGeom>
              <a:avLst/>
              <a:gdLst/>
              <a:ahLst/>
              <a:cxnLst/>
              <a:rect l="l" t="t" r="r" b="b"/>
              <a:pathLst>
                <a:path w="2497" h="2137" extrusionOk="0">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82"/>
            <p:cNvSpPr/>
            <p:nvPr/>
          </p:nvSpPr>
          <p:spPr>
            <a:xfrm>
              <a:off x="3970950" y="3856775"/>
              <a:ext cx="62225" cy="53250"/>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82"/>
            <p:cNvSpPr/>
            <p:nvPr/>
          </p:nvSpPr>
          <p:spPr>
            <a:xfrm>
              <a:off x="3970950" y="4009000"/>
              <a:ext cx="62225" cy="53350"/>
            </a:xfrm>
            <a:custGeom>
              <a:avLst/>
              <a:gdLst/>
              <a:ahLst/>
              <a:cxnLst/>
              <a:rect l="l" t="t" r="r" b="b"/>
              <a:pathLst>
                <a:path w="2489" h="2134" extrusionOk="0">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82"/>
            <p:cNvSpPr/>
            <p:nvPr/>
          </p:nvSpPr>
          <p:spPr>
            <a:xfrm>
              <a:off x="404695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82"/>
            <p:cNvSpPr/>
            <p:nvPr/>
          </p:nvSpPr>
          <p:spPr>
            <a:xfrm>
              <a:off x="4046950" y="286642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82"/>
            <p:cNvSpPr/>
            <p:nvPr/>
          </p:nvSpPr>
          <p:spPr>
            <a:xfrm>
              <a:off x="4046950" y="2942425"/>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82"/>
            <p:cNvSpPr/>
            <p:nvPr/>
          </p:nvSpPr>
          <p:spPr>
            <a:xfrm>
              <a:off x="404695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82"/>
            <p:cNvSpPr/>
            <p:nvPr/>
          </p:nvSpPr>
          <p:spPr>
            <a:xfrm>
              <a:off x="404695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82"/>
            <p:cNvSpPr/>
            <p:nvPr/>
          </p:nvSpPr>
          <p:spPr>
            <a:xfrm>
              <a:off x="4046950"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82"/>
            <p:cNvSpPr/>
            <p:nvPr/>
          </p:nvSpPr>
          <p:spPr>
            <a:xfrm>
              <a:off x="4046950" y="32470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82"/>
            <p:cNvSpPr/>
            <p:nvPr/>
          </p:nvSpPr>
          <p:spPr>
            <a:xfrm>
              <a:off x="4046950" y="3323300"/>
              <a:ext cx="62425" cy="53425"/>
            </a:xfrm>
            <a:custGeom>
              <a:avLst/>
              <a:gdLst/>
              <a:ahLst/>
              <a:cxnLst/>
              <a:rect l="l" t="t" r="r" b="b"/>
              <a:pathLst>
                <a:path w="2497" h="2137" extrusionOk="0">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82"/>
            <p:cNvSpPr/>
            <p:nvPr/>
          </p:nvSpPr>
          <p:spPr>
            <a:xfrm>
              <a:off x="404695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82"/>
            <p:cNvSpPr/>
            <p:nvPr/>
          </p:nvSpPr>
          <p:spPr>
            <a:xfrm>
              <a:off x="4046950" y="34757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82"/>
            <p:cNvSpPr/>
            <p:nvPr/>
          </p:nvSpPr>
          <p:spPr>
            <a:xfrm>
              <a:off x="4046950" y="355192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82"/>
            <p:cNvSpPr/>
            <p:nvPr/>
          </p:nvSpPr>
          <p:spPr>
            <a:xfrm>
              <a:off x="4046950"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82"/>
            <p:cNvSpPr/>
            <p:nvPr/>
          </p:nvSpPr>
          <p:spPr>
            <a:xfrm>
              <a:off x="4046950"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82"/>
            <p:cNvSpPr/>
            <p:nvPr/>
          </p:nvSpPr>
          <p:spPr>
            <a:xfrm>
              <a:off x="41231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82"/>
            <p:cNvSpPr/>
            <p:nvPr/>
          </p:nvSpPr>
          <p:spPr>
            <a:xfrm>
              <a:off x="4123175" y="2866425"/>
              <a:ext cx="62425" cy="53275"/>
            </a:xfrm>
            <a:custGeom>
              <a:avLst/>
              <a:gdLst/>
              <a:ahLst/>
              <a:cxnLst/>
              <a:rect l="l" t="t" r="r" b="b"/>
              <a:pathLst>
                <a:path w="2497" h="2131" extrusionOk="0">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82"/>
            <p:cNvSpPr/>
            <p:nvPr/>
          </p:nvSpPr>
          <p:spPr>
            <a:xfrm>
              <a:off x="4123175" y="29424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82"/>
            <p:cNvSpPr/>
            <p:nvPr/>
          </p:nvSpPr>
          <p:spPr>
            <a:xfrm>
              <a:off x="4123175" y="301865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82"/>
            <p:cNvSpPr/>
            <p:nvPr/>
          </p:nvSpPr>
          <p:spPr>
            <a:xfrm>
              <a:off x="41231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82"/>
            <p:cNvSpPr/>
            <p:nvPr/>
          </p:nvSpPr>
          <p:spPr>
            <a:xfrm>
              <a:off x="4123175" y="317107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82"/>
            <p:cNvSpPr/>
            <p:nvPr/>
          </p:nvSpPr>
          <p:spPr>
            <a:xfrm>
              <a:off x="41231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82"/>
            <p:cNvSpPr/>
            <p:nvPr/>
          </p:nvSpPr>
          <p:spPr>
            <a:xfrm>
              <a:off x="4123175" y="33233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82"/>
            <p:cNvSpPr/>
            <p:nvPr/>
          </p:nvSpPr>
          <p:spPr>
            <a:xfrm>
              <a:off x="4123175" y="33995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82"/>
            <p:cNvSpPr/>
            <p:nvPr/>
          </p:nvSpPr>
          <p:spPr>
            <a:xfrm>
              <a:off x="4123175" y="3475725"/>
              <a:ext cx="62425" cy="53350"/>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82"/>
            <p:cNvSpPr/>
            <p:nvPr/>
          </p:nvSpPr>
          <p:spPr>
            <a:xfrm>
              <a:off x="4123175" y="355192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82"/>
            <p:cNvSpPr/>
            <p:nvPr/>
          </p:nvSpPr>
          <p:spPr>
            <a:xfrm>
              <a:off x="4123175" y="3627950"/>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82"/>
            <p:cNvSpPr/>
            <p:nvPr/>
          </p:nvSpPr>
          <p:spPr>
            <a:xfrm>
              <a:off x="4199400"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82"/>
            <p:cNvSpPr/>
            <p:nvPr/>
          </p:nvSpPr>
          <p:spPr>
            <a:xfrm>
              <a:off x="419940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82"/>
            <p:cNvSpPr/>
            <p:nvPr/>
          </p:nvSpPr>
          <p:spPr>
            <a:xfrm>
              <a:off x="4199400" y="317107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82"/>
            <p:cNvSpPr/>
            <p:nvPr/>
          </p:nvSpPr>
          <p:spPr>
            <a:xfrm>
              <a:off x="4199400" y="3247075"/>
              <a:ext cx="62200" cy="53450"/>
            </a:xfrm>
            <a:custGeom>
              <a:avLst/>
              <a:gdLst/>
              <a:ahLst/>
              <a:cxnLst/>
              <a:rect l="l" t="t" r="r" b="b"/>
              <a:pathLst>
                <a:path w="2488" h="2138" extrusionOk="0">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82"/>
            <p:cNvSpPr/>
            <p:nvPr/>
          </p:nvSpPr>
          <p:spPr>
            <a:xfrm>
              <a:off x="4275600" y="3018650"/>
              <a:ext cx="62225" cy="53425"/>
            </a:xfrm>
            <a:custGeom>
              <a:avLst/>
              <a:gdLst/>
              <a:ahLst/>
              <a:cxnLst/>
              <a:rect l="l" t="t" r="r" b="b"/>
              <a:pathLst>
                <a:path w="2489" h="2137" extrusionOk="0">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82"/>
            <p:cNvSpPr/>
            <p:nvPr/>
          </p:nvSpPr>
          <p:spPr>
            <a:xfrm>
              <a:off x="4275600"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82"/>
            <p:cNvSpPr/>
            <p:nvPr/>
          </p:nvSpPr>
          <p:spPr>
            <a:xfrm>
              <a:off x="4275600" y="317107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82"/>
            <p:cNvSpPr/>
            <p:nvPr/>
          </p:nvSpPr>
          <p:spPr>
            <a:xfrm>
              <a:off x="4275600" y="32470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82"/>
            <p:cNvSpPr/>
            <p:nvPr/>
          </p:nvSpPr>
          <p:spPr>
            <a:xfrm>
              <a:off x="4275475" y="3323300"/>
              <a:ext cx="62350" cy="53425"/>
            </a:xfrm>
            <a:custGeom>
              <a:avLst/>
              <a:gdLst/>
              <a:ahLst/>
              <a:cxnLst/>
              <a:rect l="l" t="t" r="r" b="b"/>
              <a:pathLst>
                <a:path w="2494" h="2137" extrusionOk="0">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82"/>
            <p:cNvSpPr/>
            <p:nvPr/>
          </p:nvSpPr>
          <p:spPr>
            <a:xfrm>
              <a:off x="4199400" y="332330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82"/>
            <p:cNvSpPr/>
            <p:nvPr/>
          </p:nvSpPr>
          <p:spPr>
            <a:xfrm>
              <a:off x="4199400" y="33995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82"/>
            <p:cNvSpPr/>
            <p:nvPr/>
          </p:nvSpPr>
          <p:spPr>
            <a:xfrm>
              <a:off x="4199400" y="3475725"/>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82"/>
            <p:cNvSpPr/>
            <p:nvPr/>
          </p:nvSpPr>
          <p:spPr>
            <a:xfrm>
              <a:off x="4199400" y="355192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82"/>
            <p:cNvSpPr/>
            <p:nvPr/>
          </p:nvSpPr>
          <p:spPr>
            <a:xfrm>
              <a:off x="4199400" y="3627950"/>
              <a:ext cx="62200" cy="53425"/>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82"/>
            <p:cNvSpPr/>
            <p:nvPr/>
          </p:nvSpPr>
          <p:spPr>
            <a:xfrm>
              <a:off x="4199400"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82"/>
            <p:cNvSpPr/>
            <p:nvPr/>
          </p:nvSpPr>
          <p:spPr>
            <a:xfrm>
              <a:off x="4123175" y="3704150"/>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82"/>
            <p:cNvSpPr/>
            <p:nvPr/>
          </p:nvSpPr>
          <p:spPr>
            <a:xfrm>
              <a:off x="412317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82"/>
            <p:cNvSpPr/>
            <p:nvPr/>
          </p:nvSpPr>
          <p:spPr>
            <a:xfrm>
              <a:off x="4046950" y="3780375"/>
              <a:ext cx="62425" cy="53425"/>
            </a:xfrm>
            <a:custGeom>
              <a:avLst/>
              <a:gdLst/>
              <a:ahLst/>
              <a:cxnLst/>
              <a:rect l="l" t="t" r="r" b="b"/>
              <a:pathLst>
                <a:path w="2497" h="2137" extrusionOk="0">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82"/>
            <p:cNvSpPr/>
            <p:nvPr/>
          </p:nvSpPr>
          <p:spPr>
            <a:xfrm>
              <a:off x="4046950" y="3856775"/>
              <a:ext cx="62425" cy="53250"/>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82"/>
            <p:cNvSpPr/>
            <p:nvPr/>
          </p:nvSpPr>
          <p:spPr>
            <a:xfrm>
              <a:off x="4046950"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82"/>
            <p:cNvSpPr/>
            <p:nvPr/>
          </p:nvSpPr>
          <p:spPr>
            <a:xfrm>
              <a:off x="4046950" y="3932800"/>
              <a:ext cx="62425" cy="53425"/>
            </a:xfrm>
            <a:custGeom>
              <a:avLst/>
              <a:gdLst/>
              <a:ahLst/>
              <a:cxnLst/>
              <a:rect l="l" t="t" r="r" b="b"/>
              <a:pathLst>
                <a:path w="2497" h="2137" extrusionOk="0">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82"/>
            <p:cNvSpPr/>
            <p:nvPr/>
          </p:nvSpPr>
          <p:spPr>
            <a:xfrm>
              <a:off x="3970950" y="3932800"/>
              <a:ext cx="62225" cy="53425"/>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82"/>
            <p:cNvSpPr/>
            <p:nvPr/>
          </p:nvSpPr>
          <p:spPr>
            <a:xfrm>
              <a:off x="35898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82"/>
            <p:cNvSpPr/>
            <p:nvPr/>
          </p:nvSpPr>
          <p:spPr>
            <a:xfrm>
              <a:off x="35898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82"/>
            <p:cNvSpPr/>
            <p:nvPr/>
          </p:nvSpPr>
          <p:spPr>
            <a:xfrm>
              <a:off x="358987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82"/>
            <p:cNvSpPr/>
            <p:nvPr/>
          </p:nvSpPr>
          <p:spPr>
            <a:xfrm>
              <a:off x="358987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82"/>
            <p:cNvSpPr/>
            <p:nvPr/>
          </p:nvSpPr>
          <p:spPr>
            <a:xfrm>
              <a:off x="358987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82"/>
            <p:cNvSpPr/>
            <p:nvPr/>
          </p:nvSpPr>
          <p:spPr>
            <a:xfrm>
              <a:off x="358987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82"/>
            <p:cNvSpPr/>
            <p:nvPr/>
          </p:nvSpPr>
          <p:spPr>
            <a:xfrm>
              <a:off x="358987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82"/>
            <p:cNvSpPr/>
            <p:nvPr/>
          </p:nvSpPr>
          <p:spPr>
            <a:xfrm>
              <a:off x="3285225"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82"/>
            <p:cNvSpPr/>
            <p:nvPr/>
          </p:nvSpPr>
          <p:spPr>
            <a:xfrm>
              <a:off x="3285225" y="2942425"/>
              <a:ext cx="62225" cy="53450"/>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82"/>
            <p:cNvSpPr/>
            <p:nvPr/>
          </p:nvSpPr>
          <p:spPr>
            <a:xfrm>
              <a:off x="3285225" y="3018650"/>
              <a:ext cx="62225" cy="53425"/>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82"/>
            <p:cNvSpPr/>
            <p:nvPr/>
          </p:nvSpPr>
          <p:spPr>
            <a:xfrm>
              <a:off x="3361450" y="279020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82"/>
            <p:cNvSpPr/>
            <p:nvPr/>
          </p:nvSpPr>
          <p:spPr>
            <a:xfrm>
              <a:off x="3361450" y="2866425"/>
              <a:ext cx="62200" cy="53275"/>
            </a:xfrm>
            <a:custGeom>
              <a:avLst/>
              <a:gdLst/>
              <a:ahLst/>
              <a:cxnLst/>
              <a:rect l="l" t="t" r="r" b="b"/>
              <a:pathLst>
                <a:path w="2488" h="2131" extrusionOk="0">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82"/>
            <p:cNvSpPr/>
            <p:nvPr/>
          </p:nvSpPr>
          <p:spPr>
            <a:xfrm>
              <a:off x="3361450" y="2942425"/>
              <a:ext cx="62200" cy="53450"/>
            </a:xfrm>
            <a:custGeom>
              <a:avLst/>
              <a:gdLst/>
              <a:ahLst/>
              <a:cxnLst/>
              <a:rect l="l" t="t" r="r" b="b"/>
              <a:pathLst>
                <a:path w="2488" h="2138" extrusionOk="0">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82"/>
            <p:cNvSpPr/>
            <p:nvPr/>
          </p:nvSpPr>
          <p:spPr>
            <a:xfrm>
              <a:off x="3361450" y="3018650"/>
              <a:ext cx="62200" cy="53425"/>
            </a:xfrm>
            <a:custGeom>
              <a:avLst/>
              <a:gdLst/>
              <a:ahLst/>
              <a:cxnLst/>
              <a:rect l="l" t="t" r="r" b="b"/>
              <a:pathLst>
                <a:path w="2488" h="2137" extrusionOk="0">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82"/>
            <p:cNvSpPr/>
            <p:nvPr/>
          </p:nvSpPr>
          <p:spPr>
            <a:xfrm>
              <a:off x="3361450" y="3094850"/>
              <a:ext cx="62200" cy="53350"/>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82"/>
            <p:cNvSpPr/>
            <p:nvPr/>
          </p:nvSpPr>
          <p:spPr>
            <a:xfrm>
              <a:off x="3437450"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82"/>
            <p:cNvSpPr/>
            <p:nvPr/>
          </p:nvSpPr>
          <p:spPr>
            <a:xfrm>
              <a:off x="3437450"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82"/>
            <p:cNvSpPr/>
            <p:nvPr/>
          </p:nvSpPr>
          <p:spPr>
            <a:xfrm>
              <a:off x="3437450" y="279020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82"/>
            <p:cNvSpPr/>
            <p:nvPr/>
          </p:nvSpPr>
          <p:spPr>
            <a:xfrm>
              <a:off x="3437450" y="286642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82"/>
            <p:cNvSpPr/>
            <p:nvPr/>
          </p:nvSpPr>
          <p:spPr>
            <a:xfrm>
              <a:off x="3437450" y="2942425"/>
              <a:ext cx="62425" cy="53450"/>
            </a:xfrm>
            <a:custGeom>
              <a:avLst/>
              <a:gdLst/>
              <a:ahLst/>
              <a:cxnLst/>
              <a:rect l="l" t="t" r="r" b="b"/>
              <a:pathLst>
                <a:path w="2497" h="2138" extrusionOk="0">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82"/>
            <p:cNvSpPr/>
            <p:nvPr/>
          </p:nvSpPr>
          <p:spPr>
            <a:xfrm>
              <a:off x="3437450" y="3018650"/>
              <a:ext cx="62425" cy="53425"/>
            </a:xfrm>
            <a:custGeom>
              <a:avLst/>
              <a:gdLst/>
              <a:ahLst/>
              <a:cxnLst/>
              <a:rect l="l" t="t" r="r" b="b"/>
              <a:pathLst>
                <a:path w="2497" h="2137" extrusionOk="0">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82"/>
            <p:cNvSpPr/>
            <p:nvPr/>
          </p:nvSpPr>
          <p:spPr>
            <a:xfrm>
              <a:off x="3437450" y="3094850"/>
              <a:ext cx="62425" cy="53350"/>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82"/>
            <p:cNvSpPr/>
            <p:nvPr/>
          </p:nvSpPr>
          <p:spPr>
            <a:xfrm>
              <a:off x="3513675" y="26377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82"/>
            <p:cNvSpPr/>
            <p:nvPr/>
          </p:nvSpPr>
          <p:spPr>
            <a:xfrm>
              <a:off x="35136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82"/>
            <p:cNvSpPr/>
            <p:nvPr/>
          </p:nvSpPr>
          <p:spPr>
            <a:xfrm>
              <a:off x="3513675"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82"/>
            <p:cNvSpPr/>
            <p:nvPr/>
          </p:nvSpPr>
          <p:spPr>
            <a:xfrm>
              <a:off x="3513675" y="286642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82"/>
            <p:cNvSpPr/>
            <p:nvPr/>
          </p:nvSpPr>
          <p:spPr>
            <a:xfrm>
              <a:off x="3513675" y="2942425"/>
              <a:ext cx="62425" cy="53450"/>
            </a:xfrm>
            <a:custGeom>
              <a:avLst/>
              <a:gdLst/>
              <a:ahLst/>
              <a:cxnLst/>
              <a:rect l="l" t="t" r="r" b="b"/>
              <a:pathLst>
                <a:path w="2497" h="2138" extrusionOk="0">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82"/>
            <p:cNvSpPr/>
            <p:nvPr/>
          </p:nvSpPr>
          <p:spPr>
            <a:xfrm>
              <a:off x="3513675" y="3018650"/>
              <a:ext cx="62425" cy="53425"/>
            </a:xfrm>
            <a:custGeom>
              <a:avLst/>
              <a:gdLst/>
              <a:ahLst/>
              <a:cxnLst/>
              <a:rect l="l" t="t" r="r" b="b"/>
              <a:pathLst>
                <a:path w="2497"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82"/>
            <p:cNvSpPr/>
            <p:nvPr/>
          </p:nvSpPr>
          <p:spPr>
            <a:xfrm>
              <a:off x="3513675" y="309485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82"/>
            <p:cNvSpPr/>
            <p:nvPr/>
          </p:nvSpPr>
          <p:spPr>
            <a:xfrm>
              <a:off x="3513675" y="3171075"/>
              <a:ext cx="62425" cy="53275"/>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82"/>
            <p:cNvSpPr/>
            <p:nvPr/>
          </p:nvSpPr>
          <p:spPr>
            <a:xfrm>
              <a:off x="358987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82"/>
            <p:cNvSpPr/>
            <p:nvPr/>
          </p:nvSpPr>
          <p:spPr>
            <a:xfrm>
              <a:off x="3666100"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82"/>
            <p:cNvSpPr/>
            <p:nvPr/>
          </p:nvSpPr>
          <p:spPr>
            <a:xfrm>
              <a:off x="3666100" y="271400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82"/>
            <p:cNvSpPr/>
            <p:nvPr/>
          </p:nvSpPr>
          <p:spPr>
            <a:xfrm>
              <a:off x="3666100"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82"/>
            <p:cNvSpPr/>
            <p:nvPr/>
          </p:nvSpPr>
          <p:spPr>
            <a:xfrm>
              <a:off x="366610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82"/>
            <p:cNvSpPr/>
            <p:nvPr/>
          </p:nvSpPr>
          <p:spPr>
            <a:xfrm>
              <a:off x="3666100" y="3018650"/>
              <a:ext cx="62200" cy="53425"/>
            </a:xfrm>
            <a:custGeom>
              <a:avLst/>
              <a:gdLst/>
              <a:ahLst/>
              <a:cxnLst/>
              <a:rect l="l" t="t" r="r" b="b"/>
              <a:pathLst>
                <a:path w="2488"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82"/>
            <p:cNvSpPr/>
            <p:nvPr/>
          </p:nvSpPr>
          <p:spPr>
            <a:xfrm>
              <a:off x="3666100"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82"/>
            <p:cNvSpPr/>
            <p:nvPr/>
          </p:nvSpPr>
          <p:spPr>
            <a:xfrm>
              <a:off x="3666100" y="317107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82"/>
            <p:cNvSpPr/>
            <p:nvPr/>
          </p:nvSpPr>
          <p:spPr>
            <a:xfrm>
              <a:off x="3742300" y="2637775"/>
              <a:ext cx="62225" cy="53450"/>
            </a:xfrm>
            <a:custGeom>
              <a:avLst/>
              <a:gdLst/>
              <a:ahLst/>
              <a:cxnLst/>
              <a:rect l="l" t="t" r="r" b="b"/>
              <a:pathLst>
                <a:path w="2489" h="2138" extrusionOk="0">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82"/>
            <p:cNvSpPr/>
            <p:nvPr/>
          </p:nvSpPr>
          <p:spPr>
            <a:xfrm>
              <a:off x="3742300" y="271400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82"/>
            <p:cNvSpPr/>
            <p:nvPr/>
          </p:nvSpPr>
          <p:spPr>
            <a:xfrm>
              <a:off x="3742300" y="2790200"/>
              <a:ext cx="62225" cy="53350"/>
            </a:xfrm>
            <a:custGeom>
              <a:avLst/>
              <a:gdLst/>
              <a:ahLst/>
              <a:cxnLst/>
              <a:rect l="l" t="t" r="r" b="b"/>
              <a:pathLst>
                <a:path w="2489" h="2134" extrusionOk="0">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82"/>
            <p:cNvSpPr/>
            <p:nvPr/>
          </p:nvSpPr>
          <p:spPr>
            <a:xfrm>
              <a:off x="3742300" y="2942425"/>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82"/>
            <p:cNvSpPr/>
            <p:nvPr/>
          </p:nvSpPr>
          <p:spPr>
            <a:xfrm>
              <a:off x="3742300" y="3018650"/>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82"/>
            <p:cNvSpPr/>
            <p:nvPr/>
          </p:nvSpPr>
          <p:spPr>
            <a:xfrm>
              <a:off x="3742300" y="309485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82"/>
            <p:cNvSpPr/>
            <p:nvPr/>
          </p:nvSpPr>
          <p:spPr>
            <a:xfrm>
              <a:off x="3742300" y="3171075"/>
              <a:ext cx="62225" cy="53300"/>
            </a:xfrm>
            <a:custGeom>
              <a:avLst/>
              <a:gdLst/>
              <a:ahLst/>
              <a:cxnLst/>
              <a:rect l="l" t="t" r="r" b="b"/>
              <a:pathLst>
                <a:path w="2489" h="2132" extrusionOk="0">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82"/>
            <p:cNvSpPr/>
            <p:nvPr/>
          </p:nvSpPr>
          <p:spPr>
            <a:xfrm>
              <a:off x="3742300" y="3247075"/>
              <a:ext cx="62225" cy="53450"/>
            </a:xfrm>
            <a:custGeom>
              <a:avLst/>
              <a:gdLst/>
              <a:ahLst/>
              <a:cxnLst/>
              <a:rect l="l" t="t" r="r" b="b"/>
              <a:pathLst>
                <a:path w="2489" h="2138" extrusionOk="0">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82"/>
            <p:cNvSpPr/>
            <p:nvPr/>
          </p:nvSpPr>
          <p:spPr>
            <a:xfrm>
              <a:off x="381852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82"/>
            <p:cNvSpPr/>
            <p:nvPr/>
          </p:nvSpPr>
          <p:spPr>
            <a:xfrm>
              <a:off x="3818525" y="27902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82"/>
            <p:cNvSpPr/>
            <p:nvPr/>
          </p:nvSpPr>
          <p:spPr>
            <a:xfrm>
              <a:off x="3818525" y="29424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82"/>
            <p:cNvSpPr/>
            <p:nvPr/>
          </p:nvSpPr>
          <p:spPr>
            <a:xfrm>
              <a:off x="3818525" y="301865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82"/>
            <p:cNvSpPr/>
            <p:nvPr/>
          </p:nvSpPr>
          <p:spPr>
            <a:xfrm>
              <a:off x="3818525" y="309485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82"/>
            <p:cNvSpPr/>
            <p:nvPr/>
          </p:nvSpPr>
          <p:spPr>
            <a:xfrm>
              <a:off x="3818525"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82"/>
            <p:cNvSpPr/>
            <p:nvPr/>
          </p:nvSpPr>
          <p:spPr>
            <a:xfrm>
              <a:off x="381852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82"/>
            <p:cNvSpPr/>
            <p:nvPr/>
          </p:nvSpPr>
          <p:spPr>
            <a:xfrm>
              <a:off x="381852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82"/>
            <p:cNvSpPr/>
            <p:nvPr/>
          </p:nvSpPr>
          <p:spPr>
            <a:xfrm>
              <a:off x="381852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82"/>
            <p:cNvSpPr/>
            <p:nvPr/>
          </p:nvSpPr>
          <p:spPr>
            <a:xfrm>
              <a:off x="3818525" y="3780375"/>
              <a:ext cx="62425" cy="53425"/>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82"/>
            <p:cNvSpPr/>
            <p:nvPr/>
          </p:nvSpPr>
          <p:spPr>
            <a:xfrm>
              <a:off x="3894725" y="27902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82"/>
            <p:cNvSpPr/>
            <p:nvPr/>
          </p:nvSpPr>
          <p:spPr>
            <a:xfrm>
              <a:off x="3894725" y="393280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82"/>
            <p:cNvSpPr/>
            <p:nvPr/>
          </p:nvSpPr>
          <p:spPr>
            <a:xfrm>
              <a:off x="3894725" y="385677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82"/>
            <p:cNvSpPr/>
            <p:nvPr/>
          </p:nvSpPr>
          <p:spPr>
            <a:xfrm>
              <a:off x="3894725" y="3780375"/>
              <a:ext cx="62425" cy="53425"/>
            </a:xfrm>
            <a:custGeom>
              <a:avLst/>
              <a:gdLst/>
              <a:ahLst/>
              <a:cxnLst/>
              <a:rect l="l" t="t" r="r" b="b"/>
              <a:pathLst>
                <a:path w="2497" h="2137" extrusionOk="0">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82"/>
            <p:cNvSpPr/>
            <p:nvPr/>
          </p:nvSpPr>
          <p:spPr>
            <a:xfrm>
              <a:off x="3894725" y="3704150"/>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82"/>
            <p:cNvSpPr/>
            <p:nvPr/>
          </p:nvSpPr>
          <p:spPr>
            <a:xfrm>
              <a:off x="3894725"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82"/>
            <p:cNvSpPr/>
            <p:nvPr/>
          </p:nvSpPr>
          <p:spPr>
            <a:xfrm>
              <a:off x="3894725" y="3551925"/>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82"/>
            <p:cNvSpPr/>
            <p:nvPr/>
          </p:nvSpPr>
          <p:spPr>
            <a:xfrm>
              <a:off x="3894725"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82"/>
            <p:cNvSpPr/>
            <p:nvPr/>
          </p:nvSpPr>
          <p:spPr>
            <a:xfrm>
              <a:off x="3894725"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82"/>
            <p:cNvSpPr/>
            <p:nvPr/>
          </p:nvSpPr>
          <p:spPr>
            <a:xfrm>
              <a:off x="3894600" y="3323300"/>
              <a:ext cx="62350" cy="53425"/>
            </a:xfrm>
            <a:custGeom>
              <a:avLst/>
              <a:gdLst/>
              <a:ahLst/>
              <a:cxnLst/>
              <a:rect l="l" t="t" r="r" b="b"/>
              <a:pathLst>
                <a:path w="2494" h="2137" extrusionOk="0">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82"/>
            <p:cNvSpPr/>
            <p:nvPr/>
          </p:nvSpPr>
          <p:spPr>
            <a:xfrm>
              <a:off x="3894725" y="32470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82"/>
            <p:cNvSpPr/>
            <p:nvPr/>
          </p:nvSpPr>
          <p:spPr>
            <a:xfrm>
              <a:off x="3894725"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82"/>
            <p:cNvSpPr/>
            <p:nvPr/>
          </p:nvSpPr>
          <p:spPr>
            <a:xfrm>
              <a:off x="3894725" y="309485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82"/>
            <p:cNvSpPr/>
            <p:nvPr/>
          </p:nvSpPr>
          <p:spPr>
            <a:xfrm>
              <a:off x="3894725" y="3018650"/>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82"/>
            <p:cNvSpPr/>
            <p:nvPr/>
          </p:nvSpPr>
          <p:spPr>
            <a:xfrm>
              <a:off x="3894725"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82"/>
            <p:cNvSpPr/>
            <p:nvPr/>
          </p:nvSpPr>
          <p:spPr>
            <a:xfrm>
              <a:off x="3894725"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82"/>
            <p:cNvSpPr/>
            <p:nvPr/>
          </p:nvSpPr>
          <p:spPr>
            <a:xfrm>
              <a:off x="3818525"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82"/>
            <p:cNvSpPr/>
            <p:nvPr/>
          </p:nvSpPr>
          <p:spPr>
            <a:xfrm>
              <a:off x="3742300" y="2866425"/>
              <a:ext cx="62225" cy="53225"/>
            </a:xfrm>
            <a:custGeom>
              <a:avLst/>
              <a:gdLst/>
              <a:ahLst/>
              <a:cxnLst/>
              <a:rect l="l" t="t" r="r" b="b"/>
              <a:pathLst>
                <a:path w="2489" h="2129" extrusionOk="0">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82"/>
            <p:cNvSpPr/>
            <p:nvPr/>
          </p:nvSpPr>
          <p:spPr>
            <a:xfrm>
              <a:off x="366610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82"/>
            <p:cNvSpPr/>
            <p:nvPr/>
          </p:nvSpPr>
          <p:spPr>
            <a:xfrm>
              <a:off x="450405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82"/>
            <p:cNvSpPr/>
            <p:nvPr/>
          </p:nvSpPr>
          <p:spPr>
            <a:xfrm>
              <a:off x="4504050" y="3171075"/>
              <a:ext cx="62200" cy="53350"/>
            </a:xfrm>
            <a:custGeom>
              <a:avLst/>
              <a:gdLst/>
              <a:ahLst/>
              <a:cxnLst/>
              <a:rect l="l" t="t" r="r" b="b"/>
              <a:pathLst>
                <a:path w="2488" h="2134" extrusionOk="0">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82"/>
            <p:cNvSpPr/>
            <p:nvPr/>
          </p:nvSpPr>
          <p:spPr>
            <a:xfrm>
              <a:off x="4504050" y="309485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82"/>
            <p:cNvSpPr/>
            <p:nvPr/>
          </p:nvSpPr>
          <p:spPr>
            <a:xfrm>
              <a:off x="4427825" y="3323300"/>
              <a:ext cx="62425" cy="53425"/>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82"/>
            <p:cNvSpPr/>
            <p:nvPr/>
          </p:nvSpPr>
          <p:spPr>
            <a:xfrm>
              <a:off x="4427825" y="32470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82"/>
            <p:cNvSpPr/>
            <p:nvPr/>
          </p:nvSpPr>
          <p:spPr>
            <a:xfrm>
              <a:off x="4427825" y="3171075"/>
              <a:ext cx="62425" cy="53275"/>
            </a:xfrm>
            <a:custGeom>
              <a:avLst/>
              <a:gdLst/>
              <a:ahLst/>
              <a:cxnLst/>
              <a:rect l="l" t="t" r="r" b="b"/>
              <a:pathLst>
                <a:path w="2497" h="2131" extrusionOk="0">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82"/>
            <p:cNvSpPr/>
            <p:nvPr/>
          </p:nvSpPr>
          <p:spPr>
            <a:xfrm>
              <a:off x="4427825" y="3094850"/>
              <a:ext cx="62425" cy="53350"/>
            </a:xfrm>
            <a:custGeom>
              <a:avLst/>
              <a:gdLst/>
              <a:ahLst/>
              <a:cxnLst/>
              <a:rect l="l" t="t" r="r" b="b"/>
              <a:pathLst>
                <a:path w="2497" h="2134" extrusionOk="0">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82"/>
            <p:cNvSpPr/>
            <p:nvPr/>
          </p:nvSpPr>
          <p:spPr>
            <a:xfrm>
              <a:off x="4427825" y="3018650"/>
              <a:ext cx="62425" cy="53425"/>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82"/>
            <p:cNvSpPr/>
            <p:nvPr/>
          </p:nvSpPr>
          <p:spPr>
            <a:xfrm>
              <a:off x="4351600" y="33995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82"/>
            <p:cNvSpPr/>
            <p:nvPr/>
          </p:nvSpPr>
          <p:spPr>
            <a:xfrm>
              <a:off x="4351600" y="332330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82"/>
            <p:cNvSpPr/>
            <p:nvPr/>
          </p:nvSpPr>
          <p:spPr>
            <a:xfrm>
              <a:off x="4351600" y="309485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82"/>
            <p:cNvSpPr/>
            <p:nvPr/>
          </p:nvSpPr>
          <p:spPr>
            <a:xfrm>
              <a:off x="4351600" y="3018650"/>
              <a:ext cx="62425" cy="53425"/>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82"/>
            <p:cNvSpPr/>
            <p:nvPr/>
          </p:nvSpPr>
          <p:spPr>
            <a:xfrm>
              <a:off x="4351600" y="29424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82"/>
            <p:cNvSpPr/>
            <p:nvPr/>
          </p:nvSpPr>
          <p:spPr>
            <a:xfrm>
              <a:off x="4275600" y="3780375"/>
              <a:ext cx="62425" cy="53425"/>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82"/>
            <p:cNvSpPr/>
            <p:nvPr/>
          </p:nvSpPr>
          <p:spPr>
            <a:xfrm>
              <a:off x="4275600"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82"/>
            <p:cNvSpPr/>
            <p:nvPr/>
          </p:nvSpPr>
          <p:spPr>
            <a:xfrm>
              <a:off x="4275600"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82"/>
            <p:cNvSpPr/>
            <p:nvPr/>
          </p:nvSpPr>
          <p:spPr>
            <a:xfrm>
              <a:off x="4275600"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82"/>
            <p:cNvSpPr/>
            <p:nvPr/>
          </p:nvSpPr>
          <p:spPr>
            <a:xfrm>
              <a:off x="42756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82"/>
            <p:cNvSpPr/>
            <p:nvPr/>
          </p:nvSpPr>
          <p:spPr>
            <a:xfrm>
              <a:off x="4275600" y="3399500"/>
              <a:ext cx="62225" cy="53350"/>
            </a:xfrm>
            <a:custGeom>
              <a:avLst/>
              <a:gdLst/>
              <a:ahLst/>
              <a:cxnLst/>
              <a:rect l="l" t="t" r="r" b="b"/>
              <a:pathLst>
                <a:path w="2489" h="2134" extrusionOk="0">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82"/>
            <p:cNvSpPr/>
            <p:nvPr/>
          </p:nvSpPr>
          <p:spPr>
            <a:xfrm>
              <a:off x="427560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82"/>
            <p:cNvSpPr/>
            <p:nvPr/>
          </p:nvSpPr>
          <p:spPr>
            <a:xfrm>
              <a:off x="427560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82"/>
            <p:cNvSpPr/>
            <p:nvPr/>
          </p:nvSpPr>
          <p:spPr>
            <a:xfrm>
              <a:off x="4199400" y="3856775"/>
              <a:ext cx="62200" cy="53250"/>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82"/>
            <p:cNvSpPr/>
            <p:nvPr/>
          </p:nvSpPr>
          <p:spPr>
            <a:xfrm>
              <a:off x="4199400" y="3780375"/>
              <a:ext cx="62400" cy="53425"/>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82"/>
            <p:cNvSpPr/>
            <p:nvPr/>
          </p:nvSpPr>
          <p:spPr>
            <a:xfrm>
              <a:off x="419940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82"/>
            <p:cNvSpPr/>
            <p:nvPr/>
          </p:nvSpPr>
          <p:spPr>
            <a:xfrm>
              <a:off x="419940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82"/>
            <p:cNvSpPr/>
            <p:nvPr/>
          </p:nvSpPr>
          <p:spPr>
            <a:xfrm>
              <a:off x="4123175" y="4085225"/>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82"/>
            <p:cNvSpPr/>
            <p:nvPr/>
          </p:nvSpPr>
          <p:spPr>
            <a:xfrm>
              <a:off x="4123175" y="4009000"/>
              <a:ext cx="62425" cy="53350"/>
            </a:xfrm>
            <a:custGeom>
              <a:avLst/>
              <a:gdLst/>
              <a:ahLst/>
              <a:cxnLst/>
              <a:rect l="l" t="t" r="r" b="b"/>
              <a:pathLst>
                <a:path w="2497" h="2134" extrusionOk="0">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82"/>
            <p:cNvSpPr/>
            <p:nvPr/>
          </p:nvSpPr>
          <p:spPr>
            <a:xfrm>
              <a:off x="4123175" y="3932800"/>
              <a:ext cx="62425" cy="53425"/>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82"/>
            <p:cNvSpPr/>
            <p:nvPr/>
          </p:nvSpPr>
          <p:spPr>
            <a:xfrm>
              <a:off x="4123175" y="3856775"/>
              <a:ext cx="62425" cy="53250"/>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82"/>
            <p:cNvSpPr/>
            <p:nvPr/>
          </p:nvSpPr>
          <p:spPr>
            <a:xfrm>
              <a:off x="412317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82"/>
            <p:cNvSpPr/>
            <p:nvPr/>
          </p:nvSpPr>
          <p:spPr>
            <a:xfrm>
              <a:off x="4046950"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82"/>
            <p:cNvSpPr/>
            <p:nvPr/>
          </p:nvSpPr>
          <p:spPr>
            <a:xfrm>
              <a:off x="404695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82"/>
            <p:cNvSpPr/>
            <p:nvPr/>
          </p:nvSpPr>
          <p:spPr>
            <a:xfrm>
              <a:off x="4046950" y="2637775"/>
              <a:ext cx="62425" cy="53450"/>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82"/>
            <p:cNvSpPr/>
            <p:nvPr/>
          </p:nvSpPr>
          <p:spPr>
            <a:xfrm>
              <a:off x="3970950" y="4085225"/>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82"/>
            <p:cNvSpPr/>
            <p:nvPr/>
          </p:nvSpPr>
          <p:spPr>
            <a:xfrm>
              <a:off x="3970950" y="2714000"/>
              <a:ext cx="62225" cy="53350"/>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82"/>
            <p:cNvSpPr/>
            <p:nvPr/>
          </p:nvSpPr>
          <p:spPr>
            <a:xfrm>
              <a:off x="3970950" y="2637775"/>
              <a:ext cx="62225" cy="53450"/>
            </a:xfrm>
            <a:custGeom>
              <a:avLst/>
              <a:gdLst/>
              <a:ahLst/>
              <a:cxnLst/>
              <a:rect l="l" t="t" r="r" b="b"/>
              <a:pathLst>
                <a:path w="2489" h="2138" extrusionOk="0">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82"/>
            <p:cNvSpPr/>
            <p:nvPr/>
          </p:nvSpPr>
          <p:spPr>
            <a:xfrm>
              <a:off x="3894725" y="408522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82"/>
            <p:cNvSpPr/>
            <p:nvPr/>
          </p:nvSpPr>
          <p:spPr>
            <a:xfrm>
              <a:off x="3894725" y="4009000"/>
              <a:ext cx="62225" cy="53350"/>
            </a:xfrm>
            <a:custGeom>
              <a:avLst/>
              <a:gdLst/>
              <a:ahLst/>
              <a:cxnLst/>
              <a:rect l="l" t="t" r="r" b="b"/>
              <a:pathLst>
                <a:path w="2489" h="2134" extrusionOk="0">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82"/>
            <p:cNvSpPr/>
            <p:nvPr/>
          </p:nvSpPr>
          <p:spPr>
            <a:xfrm>
              <a:off x="3894725" y="2714000"/>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82"/>
            <p:cNvSpPr/>
            <p:nvPr/>
          </p:nvSpPr>
          <p:spPr>
            <a:xfrm>
              <a:off x="3894725" y="2637775"/>
              <a:ext cx="62225" cy="53450"/>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82"/>
            <p:cNvSpPr/>
            <p:nvPr/>
          </p:nvSpPr>
          <p:spPr>
            <a:xfrm>
              <a:off x="3818525" y="4009000"/>
              <a:ext cx="62225" cy="53350"/>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82"/>
            <p:cNvSpPr/>
            <p:nvPr/>
          </p:nvSpPr>
          <p:spPr>
            <a:xfrm>
              <a:off x="3818525" y="39328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82"/>
            <p:cNvSpPr/>
            <p:nvPr/>
          </p:nvSpPr>
          <p:spPr>
            <a:xfrm>
              <a:off x="3818525" y="385677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82"/>
            <p:cNvSpPr/>
            <p:nvPr/>
          </p:nvSpPr>
          <p:spPr>
            <a:xfrm>
              <a:off x="3818525" y="3704150"/>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82"/>
            <p:cNvSpPr/>
            <p:nvPr/>
          </p:nvSpPr>
          <p:spPr>
            <a:xfrm>
              <a:off x="3818525" y="3627950"/>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82"/>
            <p:cNvSpPr/>
            <p:nvPr/>
          </p:nvSpPr>
          <p:spPr>
            <a:xfrm>
              <a:off x="381852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82"/>
            <p:cNvSpPr/>
            <p:nvPr/>
          </p:nvSpPr>
          <p:spPr>
            <a:xfrm>
              <a:off x="3818525"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82"/>
            <p:cNvSpPr/>
            <p:nvPr/>
          </p:nvSpPr>
          <p:spPr>
            <a:xfrm>
              <a:off x="3818525" y="26377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82"/>
            <p:cNvSpPr/>
            <p:nvPr/>
          </p:nvSpPr>
          <p:spPr>
            <a:xfrm>
              <a:off x="3742300" y="3780375"/>
              <a:ext cx="62225" cy="53425"/>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82"/>
            <p:cNvSpPr/>
            <p:nvPr/>
          </p:nvSpPr>
          <p:spPr>
            <a:xfrm>
              <a:off x="3742300" y="3704150"/>
              <a:ext cx="62225" cy="53450"/>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82"/>
            <p:cNvSpPr/>
            <p:nvPr/>
          </p:nvSpPr>
          <p:spPr>
            <a:xfrm>
              <a:off x="3742300" y="3475725"/>
              <a:ext cx="62225" cy="53350"/>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82"/>
            <p:cNvSpPr/>
            <p:nvPr/>
          </p:nvSpPr>
          <p:spPr>
            <a:xfrm>
              <a:off x="3742300" y="3399500"/>
              <a:ext cx="62225" cy="53350"/>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82"/>
            <p:cNvSpPr/>
            <p:nvPr/>
          </p:nvSpPr>
          <p:spPr>
            <a:xfrm>
              <a:off x="3742175" y="332330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82"/>
            <p:cNvSpPr/>
            <p:nvPr/>
          </p:nvSpPr>
          <p:spPr>
            <a:xfrm>
              <a:off x="3742300" y="2561575"/>
              <a:ext cx="62225" cy="53425"/>
            </a:xfrm>
            <a:custGeom>
              <a:avLst/>
              <a:gdLst/>
              <a:ahLst/>
              <a:cxnLst/>
              <a:rect l="l" t="t" r="r" b="b"/>
              <a:pathLst>
                <a:path w="2489" h="2137" extrusionOk="0">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82"/>
            <p:cNvSpPr/>
            <p:nvPr/>
          </p:nvSpPr>
          <p:spPr>
            <a:xfrm>
              <a:off x="3665950"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82"/>
            <p:cNvSpPr/>
            <p:nvPr/>
          </p:nvSpPr>
          <p:spPr>
            <a:xfrm>
              <a:off x="3666100" y="32470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82"/>
            <p:cNvSpPr/>
            <p:nvPr/>
          </p:nvSpPr>
          <p:spPr>
            <a:xfrm>
              <a:off x="36661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82"/>
            <p:cNvSpPr/>
            <p:nvPr/>
          </p:nvSpPr>
          <p:spPr>
            <a:xfrm>
              <a:off x="3589875" y="32470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82"/>
            <p:cNvSpPr/>
            <p:nvPr/>
          </p:nvSpPr>
          <p:spPr>
            <a:xfrm>
              <a:off x="35898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82"/>
            <p:cNvSpPr/>
            <p:nvPr/>
          </p:nvSpPr>
          <p:spPr>
            <a:xfrm>
              <a:off x="35898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82"/>
            <p:cNvSpPr/>
            <p:nvPr/>
          </p:nvSpPr>
          <p:spPr>
            <a:xfrm>
              <a:off x="3513675" y="3247075"/>
              <a:ext cx="62425" cy="53450"/>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82"/>
            <p:cNvSpPr/>
            <p:nvPr/>
          </p:nvSpPr>
          <p:spPr>
            <a:xfrm>
              <a:off x="3513675"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82"/>
            <p:cNvSpPr/>
            <p:nvPr/>
          </p:nvSpPr>
          <p:spPr>
            <a:xfrm>
              <a:off x="3513675" y="2485550"/>
              <a:ext cx="62425" cy="53300"/>
            </a:xfrm>
            <a:custGeom>
              <a:avLst/>
              <a:gdLst/>
              <a:ahLst/>
              <a:cxnLst/>
              <a:rect l="l" t="t" r="r" b="b"/>
              <a:pathLst>
                <a:path w="2497"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82"/>
            <p:cNvSpPr/>
            <p:nvPr/>
          </p:nvSpPr>
          <p:spPr>
            <a:xfrm>
              <a:off x="3437450" y="32470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82"/>
            <p:cNvSpPr/>
            <p:nvPr/>
          </p:nvSpPr>
          <p:spPr>
            <a:xfrm>
              <a:off x="3437450" y="3171075"/>
              <a:ext cx="62425" cy="53275"/>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82"/>
            <p:cNvSpPr/>
            <p:nvPr/>
          </p:nvSpPr>
          <p:spPr>
            <a:xfrm>
              <a:off x="3437450"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82"/>
            <p:cNvSpPr/>
            <p:nvPr/>
          </p:nvSpPr>
          <p:spPr>
            <a:xfrm>
              <a:off x="3437450" y="2485550"/>
              <a:ext cx="62425" cy="53300"/>
            </a:xfrm>
            <a:custGeom>
              <a:avLst/>
              <a:gdLst/>
              <a:ahLst/>
              <a:cxnLst/>
              <a:rect l="l" t="t" r="r" b="b"/>
              <a:pathLst>
                <a:path w="2497" h="2132" extrusionOk="0">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82"/>
            <p:cNvSpPr/>
            <p:nvPr/>
          </p:nvSpPr>
          <p:spPr>
            <a:xfrm>
              <a:off x="3361450" y="3171075"/>
              <a:ext cx="62200" cy="53275"/>
            </a:xfrm>
            <a:custGeom>
              <a:avLst/>
              <a:gdLst/>
              <a:ahLst/>
              <a:cxnLst/>
              <a:rect l="l" t="t" r="r" b="b"/>
              <a:pathLst>
                <a:path w="2488"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82"/>
            <p:cNvSpPr/>
            <p:nvPr/>
          </p:nvSpPr>
          <p:spPr>
            <a:xfrm>
              <a:off x="3361450"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82"/>
            <p:cNvSpPr/>
            <p:nvPr/>
          </p:nvSpPr>
          <p:spPr>
            <a:xfrm>
              <a:off x="3361450" y="2637775"/>
              <a:ext cx="62200" cy="53450"/>
            </a:xfrm>
            <a:custGeom>
              <a:avLst/>
              <a:gdLst/>
              <a:ahLst/>
              <a:cxnLst/>
              <a:rect l="l" t="t" r="r" b="b"/>
              <a:pathLst>
                <a:path w="2488" h="2138" extrusionOk="0">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82"/>
            <p:cNvSpPr/>
            <p:nvPr/>
          </p:nvSpPr>
          <p:spPr>
            <a:xfrm>
              <a:off x="3361450" y="2561575"/>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82"/>
            <p:cNvSpPr/>
            <p:nvPr/>
          </p:nvSpPr>
          <p:spPr>
            <a:xfrm>
              <a:off x="3285225" y="317107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82"/>
            <p:cNvSpPr/>
            <p:nvPr/>
          </p:nvSpPr>
          <p:spPr>
            <a:xfrm>
              <a:off x="3285225"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82"/>
            <p:cNvSpPr/>
            <p:nvPr/>
          </p:nvSpPr>
          <p:spPr>
            <a:xfrm>
              <a:off x="3285225"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82"/>
            <p:cNvSpPr/>
            <p:nvPr/>
          </p:nvSpPr>
          <p:spPr>
            <a:xfrm>
              <a:off x="328522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82"/>
            <p:cNvSpPr/>
            <p:nvPr/>
          </p:nvSpPr>
          <p:spPr>
            <a:xfrm>
              <a:off x="3209025" y="309485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82"/>
            <p:cNvSpPr/>
            <p:nvPr/>
          </p:nvSpPr>
          <p:spPr>
            <a:xfrm>
              <a:off x="3209025" y="3018650"/>
              <a:ext cx="62200" cy="53425"/>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82"/>
            <p:cNvSpPr/>
            <p:nvPr/>
          </p:nvSpPr>
          <p:spPr>
            <a:xfrm>
              <a:off x="3209025" y="2942425"/>
              <a:ext cx="62200" cy="53450"/>
            </a:xfrm>
            <a:custGeom>
              <a:avLst/>
              <a:gdLst/>
              <a:ahLst/>
              <a:cxnLst/>
              <a:rect l="l" t="t" r="r" b="b"/>
              <a:pathLst>
                <a:path w="2488" h="2138" extrusionOk="0">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82"/>
            <p:cNvSpPr/>
            <p:nvPr/>
          </p:nvSpPr>
          <p:spPr>
            <a:xfrm>
              <a:off x="3209025"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82"/>
            <p:cNvSpPr/>
            <p:nvPr/>
          </p:nvSpPr>
          <p:spPr>
            <a:xfrm>
              <a:off x="3209025" y="2790200"/>
              <a:ext cx="62200" cy="53350"/>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82"/>
            <p:cNvSpPr/>
            <p:nvPr/>
          </p:nvSpPr>
          <p:spPr>
            <a:xfrm>
              <a:off x="419940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82"/>
            <p:cNvSpPr/>
            <p:nvPr/>
          </p:nvSpPr>
          <p:spPr>
            <a:xfrm>
              <a:off x="3132800" y="11143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82"/>
            <p:cNvSpPr/>
            <p:nvPr/>
          </p:nvSpPr>
          <p:spPr>
            <a:xfrm>
              <a:off x="305680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82"/>
            <p:cNvSpPr/>
            <p:nvPr/>
          </p:nvSpPr>
          <p:spPr>
            <a:xfrm>
              <a:off x="4351600" y="164740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82"/>
            <p:cNvSpPr/>
            <p:nvPr/>
          </p:nvSpPr>
          <p:spPr>
            <a:xfrm>
              <a:off x="435160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82"/>
            <p:cNvSpPr/>
            <p:nvPr/>
          </p:nvSpPr>
          <p:spPr>
            <a:xfrm>
              <a:off x="435160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82"/>
            <p:cNvSpPr/>
            <p:nvPr/>
          </p:nvSpPr>
          <p:spPr>
            <a:xfrm>
              <a:off x="4351600" y="1876050"/>
              <a:ext cx="62425" cy="53350"/>
            </a:xfrm>
            <a:custGeom>
              <a:avLst/>
              <a:gdLst/>
              <a:ahLst/>
              <a:cxnLst/>
              <a:rect l="l" t="t" r="r" b="b"/>
              <a:pathLst>
                <a:path w="2497" h="2134" extrusionOk="0">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82"/>
            <p:cNvSpPr/>
            <p:nvPr/>
          </p:nvSpPr>
          <p:spPr>
            <a:xfrm>
              <a:off x="435160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82"/>
            <p:cNvSpPr/>
            <p:nvPr/>
          </p:nvSpPr>
          <p:spPr>
            <a:xfrm>
              <a:off x="435160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82"/>
            <p:cNvSpPr/>
            <p:nvPr/>
          </p:nvSpPr>
          <p:spPr>
            <a:xfrm>
              <a:off x="435160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82"/>
            <p:cNvSpPr/>
            <p:nvPr/>
          </p:nvSpPr>
          <p:spPr>
            <a:xfrm>
              <a:off x="3970950" y="1876050"/>
              <a:ext cx="62225" cy="53350"/>
            </a:xfrm>
            <a:custGeom>
              <a:avLst/>
              <a:gdLst/>
              <a:ahLst/>
              <a:cxnLst/>
              <a:rect l="l" t="t" r="r" b="b"/>
              <a:pathLst>
                <a:path w="2489" h="2134" extrusionOk="0">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82"/>
            <p:cNvSpPr/>
            <p:nvPr/>
          </p:nvSpPr>
          <p:spPr>
            <a:xfrm>
              <a:off x="3970950" y="1952050"/>
              <a:ext cx="62225" cy="53450"/>
            </a:xfrm>
            <a:custGeom>
              <a:avLst/>
              <a:gdLst/>
              <a:ahLst/>
              <a:cxnLst/>
              <a:rect l="l" t="t" r="r" b="b"/>
              <a:pathLst>
                <a:path w="2489" h="2138" extrusionOk="0">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82"/>
            <p:cNvSpPr/>
            <p:nvPr/>
          </p:nvSpPr>
          <p:spPr>
            <a:xfrm>
              <a:off x="36661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82"/>
            <p:cNvSpPr/>
            <p:nvPr/>
          </p:nvSpPr>
          <p:spPr>
            <a:xfrm>
              <a:off x="3742300" y="2028275"/>
              <a:ext cx="62225" cy="53450"/>
            </a:xfrm>
            <a:custGeom>
              <a:avLst/>
              <a:gdLst/>
              <a:ahLst/>
              <a:cxnLst/>
              <a:rect l="l" t="t" r="r" b="b"/>
              <a:pathLst>
                <a:path w="2489" h="2138" extrusionOk="0">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82"/>
            <p:cNvSpPr/>
            <p:nvPr/>
          </p:nvSpPr>
          <p:spPr>
            <a:xfrm>
              <a:off x="3742300" y="1952050"/>
              <a:ext cx="62225" cy="53450"/>
            </a:xfrm>
            <a:custGeom>
              <a:avLst/>
              <a:gdLst/>
              <a:ahLst/>
              <a:cxnLst/>
              <a:rect l="l" t="t" r="r" b="b"/>
              <a:pathLst>
                <a:path w="2489" h="2138" extrusionOk="0">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82"/>
            <p:cNvSpPr/>
            <p:nvPr/>
          </p:nvSpPr>
          <p:spPr>
            <a:xfrm>
              <a:off x="38185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82"/>
            <p:cNvSpPr/>
            <p:nvPr/>
          </p:nvSpPr>
          <p:spPr>
            <a:xfrm>
              <a:off x="3894725"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82"/>
            <p:cNvSpPr/>
            <p:nvPr/>
          </p:nvSpPr>
          <p:spPr>
            <a:xfrm>
              <a:off x="3894725"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82"/>
            <p:cNvSpPr/>
            <p:nvPr/>
          </p:nvSpPr>
          <p:spPr>
            <a:xfrm>
              <a:off x="3970950" y="2028275"/>
              <a:ext cx="62225" cy="53450"/>
            </a:xfrm>
            <a:custGeom>
              <a:avLst/>
              <a:gdLst/>
              <a:ahLst/>
              <a:cxnLst/>
              <a:rect l="l" t="t" r="r" b="b"/>
              <a:pathLst>
                <a:path w="2489" h="2138" extrusionOk="0">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82"/>
            <p:cNvSpPr/>
            <p:nvPr/>
          </p:nvSpPr>
          <p:spPr>
            <a:xfrm>
              <a:off x="3970950" y="21045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82"/>
            <p:cNvSpPr/>
            <p:nvPr/>
          </p:nvSpPr>
          <p:spPr>
            <a:xfrm>
              <a:off x="4046950"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82"/>
            <p:cNvSpPr/>
            <p:nvPr/>
          </p:nvSpPr>
          <p:spPr>
            <a:xfrm>
              <a:off x="4046950"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82"/>
            <p:cNvSpPr/>
            <p:nvPr/>
          </p:nvSpPr>
          <p:spPr>
            <a:xfrm>
              <a:off x="4046950"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82"/>
            <p:cNvSpPr/>
            <p:nvPr/>
          </p:nvSpPr>
          <p:spPr>
            <a:xfrm>
              <a:off x="4046950" y="21045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82"/>
            <p:cNvSpPr/>
            <p:nvPr/>
          </p:nvSpPr>
          <p:spPr>
            <a:xfrm>
              <a:off x="412317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82"/>
            <p:cNvSpPr/>
            <p:nvPr/>
          </p:nvSpPr>
          <p:spPr>
            <a:xfrm>
              <a:off x="41231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82"/>
            <p:cNvSpPr/>
            <p:nvPr/>
          </p:nvSpPr>
          <p:spPr>
            <a:xfrm>
              <a:off x="4123175" y="1876050"/>
              <a:ext cx="62425" cy="53350"/>
            </a:xfrm>
            <a:custGeom>
              <a:avLst/>
              <a:gdLst/>
              <a:ahLst/>
              <a:cxnLst/>
              <a:rect l="l" t="t" r="r" b="b"/>
              <a:pathLst>
                <a:path w="2497" h="2134" extrusionOk="0">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82"/>
            <p:cNvSpPr/>
            <p:nvPr/>
          </p:nvSpPr>
          <p:spPr>
            <a:xfrm>
              <a:off x="41231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82"/>
            <p:cNvSpPr/>
            <p:nvPr/>
          </p:nvSpPr>
          <p:spPr>
            <a:xfrm>
              <a:off x="4123175" y="2028275"/>
              <a:ext cx="62425" cy="53450"/>
            </a:xfrm>
            <a:custGeom>
              <a:avLst/>
              <a:gdLst/>
              <a:ahLst/>
              <a:cxnLst/>
              <a:rect l="l" t="t" r="r" b="b"/>
              <a:pathLst>
                <a:path w="2497" h="2138" extrusionOk="0">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82"/>
            <p:cNvSpPr/>
            <p:nvPr/>
          </p:nvSpPr>
          <p:spPr>
            <a:xfrm>
              <a:off x="41231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82"/>
            <p:cNvSpPr/>
            <p:nvPr/>
          </p:nvSpPr>
          <p:spPr>
            <a:xfrm>
              <a:off x="419940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82"/>
            <p:cNvSpPr/>
            <p:nvPr/>
          </p:nvSpPr>
          <p:spPr>
            <a:xfrm>
              <a:off x="419940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82"/>
            <p:cNvSpPr/>
            <p:nvPr/>
          </p:nvSpPr>
          <p:spPr>
            <a:xfrm>
              <a:off x="4199400"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82"/>
            <p:cNvSpPr/>
            <p:nvPr/>
          </p:nvSpPr>
          <p:spPr>
            <a:xfrm>
              <a:off x="4199400"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82"/>
            <p:cNvSpPr/>
            <p:nvPr/>
          </p:nvSpPr>
          <p:spPr>
            <a:xfrm>
              <a:off x="41994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82"/>
            <p:cNvSpPr/>
            <p:nvPr/>
          </p:nvSpPr>
          <p:spPr>
            <a:xfrm>
              <a:off x="419940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82"/>
            <p:cNvSpPr/>
            <p:nvPr/>
          </p:nvSpPr>
          <p:spPr>
            <a:xfrm>
              <a:off x="419940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82"/>
            <p:cNvSpPr/>
            <p:nvPr/>
          </p:nvSpPr>
          <p:spPr>
            <a:xfrm>
              <a:off x="427560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82"/>
            <p:cNvSpPr/>
            <p:nvPr/>
          </p:nvSpPr>
          <p:spPr>
            <a:xfrm>
              <a:off x="42756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82"/>
            <p:cNvSpPr/>
            <p:nvPr/>
          </p:nvSpPr>
          <p:spPr>
            <a:xfrm>
              <a:off x="42756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82"/>
            <p:cNvSpPr/>
            <p:nvPr/>
          </p:nvSpPr>
          <p:spPr>
            <a:xfrm>
              <a:off x="42756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82"/>
            <p:cNvSpPr/>
            <p:nvPr/>
          </p:nvSpPr>
          <p:spPr>
            <a:xfrm>
              <a:off x="42756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82"/>
            <p:cNvSpPr/>
            <p:nvPr/>
          </p:nvSpPr>
          <p:spPr>
            <a:xfrm>
              <a:off x="42756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82"/>
            <p:cNvSpPr/>
            <p:nvPr/>
          </p:nvSpPr>
          <p:spPr>
            <a:xfrm>
              <a:off x="42756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82"/>
            <p:cNvSpPr/>
            <p:nvPr/>
          </p:nvSpPr>
          <p:spPr>
            <a:xfrm>
              <a:off x="42756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82"/>
            <p:cNvSpPr/>
            <p:nvPr/>
          </p:nvSpPr>
          <p:spPr>
            <a:xfrm>
              <a:off x="435160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82"/>
            <p:cNvSpPr/>
            <p:nvPr/>
          </p:nvSpPr>
          <p:spPr>
            <a:xfrm>
              <a:off x="4427825" y="1647400"/>
              <a:ext cx="62425" cy="53450"/>
            </a:xfrm>
            <a:custGeom>
              <a:avLst/>
              <a:gdLst/>
              <a:ahLst/>
              <a:cxnLst/>
              <a:rect l="l" t="t" r="r" b="b"/>
              <a:pathLst>
                <a:path w="2497" h="2138" extrusionOk="0">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82"/>
            <p:cNvSpPr/>
            <p:nvPr/>
          </p:nvSpPr>
          <p:spPr>
            <a:xfrm>
              <a:off x="4427825" y="1723625"/>
              <a:ext cx="62425" cy="53350"/>
            </a:xfrm>
            <a:custGeom>
              <a:avLst/>
              <a:gdLst/>
              <a:ahLst/>
              <a:cxnLst/>
              <a:rect l="l" t="t" r="r" b="b"/>
              <a:pathLst>
                <a:path w="2497" h="2134" extrusionOk="0">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82"/>
            <p:cNvSpPr/>
            <p:nvPr/>
          </p:nvSpPr>
          <p:spPr>
            <a:xfrm>
              <a:off x="4427825" y="179985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82"/>
            <p:cNvSpPr/>
            <p:nvPr/>
          </p:nvSpPr>
          <p:spPr>
            <a:xfrm>
              <a:off x="4427825" y="1876050"/>
              <a:ext cx="62425" cy="53275"/>
            </a:xfrm>
            <a:custGeom>
              <a:avLst/>
              <a:gdLst/>
              <a:ahLst/>
              <a:cxnLst/>
              <a:rect l="l" t="t" r="r" b="b"/>
              <a:pathLst>
                <a:path w="2497" h="2131" extrusionOk="0">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82"/>
            <p:cNvSpPr/>
            <p:nvPr/>
          </p:nvSpPr>
          <p:spPr>
            <a:xfrm>
              <a:off x="4427825" y="1952050"/>
              <a:ext cx="62425" cy="53450"/>
            </a:xfrm>
            <a:custGeom>
              <a:avLst/>
              <a:gdLst/>
              <a:ahLst/>
              <a:cxnLst/>
              <a:rect l="l" t="t" r="r" b="b"/>
              <a:pathLst>
                <a:path w="2497" h="2138" extrusionOk="0">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82"/>
            <p:cNvSpPr/>
            <p:nvPr/>
          </p:nvSpPr>
          <p:spPr>
            <a:xfrm>
              <a:off x="4427825" y="2028275"/>
              <a:ext cx="62425" cy="53450"/>
            </a:xfrm>
            <a:custGeom>
              <a:avLst/>
              <a:gdLst/>
              <a:ahLst/>
              <a:cxnLst/>
              <a:rect l="l" t="t" r="r" b="b"/>
              <a:pathLst>
                <a:path w="2497" h="2138" extrusionOk="0">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82"/>
            <p:cNvSpPr/>
            <p:nvPr/>
          </p:nvSpPr>
          <p:spPr>
            <a:xfrm>
              <a:off x="4427825" y="2104500"/>
              <a:ext cx="62425" cy="53325"/>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82"/>
            <p:cNvSpPr/>
            <p:nvPr/>
          </p:nvSpPr>
          <p:spPr>
            <a:xfrm>
              <a:off x="4427825" y="2180700"/>
              <a:ext cx="62425" cy="53350"/>
            </a:xfrm>
            <a:custGeom>
              <a:avLst/>
              <a:gdLst/>
              <a:ahLst/>
              <a:cxnLst/>
              <a:rect l="l" t="t" r="r" b="b"/>
              <a:pathLst>
                <a:path w="2497" h="2134" extrusionOk="0">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82"/>
            <p:cNvSpPr/>
            <p:nvPr/>
          </p:nvSpPr>
          <p:spPr>
            <a:xfrm>
              <a:off x="4427825" y="1571400"/>
              <a:ext cx="62350" cy="53250"/>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82"/>
            <p:cNvSpPr/>
            <p:nvPr/>
          </p:nvSpPr>
          <p:spPr>
            <a:xfrm>
              <a:off x="435160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82"/>
            <p:cNvSpPr/>
            <p:nvPr/>
          </p:nvSpPr>
          <p:spPr>
            <a:xfrm>
              <a:off x="42756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82"/>
            <p:cNvSpPr/>
            <p:nvPr/>
          </p:nvSpPr>
          <p:spPr>
            <a:xfrm>
              <a:off x="42756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82"/>
            <p:cNvSpPr/>
            <p:nvPr/>
          </p:nvSpPr>
          <p:spPr>
            <a:xfrm>
              <a:off x="41994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82"/>
            <p:cNvSpPr/>
            <p:nvPr/>
          </p:nvSpPr>
          <p:spPr>
            <a:xfrm>
              <a:off x="41994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82"/>
            <p:cNvSpPr/>
            <p:nvPr/>
          </p:nvSpPr>
          <p:spPr>
            <a:xfrm>
              <a:off x="41994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82"/>
            <p:cNvSpPr/>
            <p:nvPr/>
          </p:nvSpPr>
          <p:spPr>
            <a:xfrm>
              <a:off x="41994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82"/>
            <p:cNvSpPr/>
            <p:nvPr/>
          </p:nvSpPr>
          <p:spPr>
            <a:xfrm>
              <a:off x="41231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82"/>
            <p:cNvSpPr/>
            <p:nvPr/>
          </p:nvSpPr>
          <p:spPr>
            <a:xfrm>
              <a:off x="4123175" y="164740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82"/>
            <p:cNvSpPr/>
            <p:nvPr/>
          </p:nvSpPr>
          <p:spPr>
            <a:xfrm>
              <a:off x="4123175"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82"/>
            <p:cNvSpPr/>
            <p:nvPr/>
          </p:nvSpPr>
          <p:spPr>
            <a:xfrm>
              <a:off x="4123175"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82"/>
            <p:cNvSpPr/>
            <p:nvPr/>
          </p:nvSpPr>
          <p:spPr>
            <a:xfrm>
              <a:off x="4123175"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82"/>
            <p:cNvSpPr/>
            <p:nvPr/>
          </p:nvSpPr>
          <p:spPr>
            <a:xfrm>
              <a:off x="4123175" y="1342750"/>
              <a:ext cx="62425" cy="53450"/>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82"/>
            <p:cNvSpPr/>
            <p:nvPr/>
          </p:nvSpPr>
          <p:spPr>
            <a:xfrm>
              <a:off x="4046950"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82"/>
            <p:cNvSpPr/>
            <p:nvPr/>
          </p:nvSpPr>
          <p:spPr>
            <a:xfrm>
              <a:off x="4046950"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82"/>
            <p:cNvSpPr/>
            <p:nvPr/>
          </p:nvSpPr>
          <p:spPr>
            <a:xfrm>
              <a:off x="4046950" y="172362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82"/>
            <p:cNvSpPr/>
            <p:nvPr/>
          </p:nvSpPr>
          <p:spPr>
            <a:xfrm>
              <a:off x="4046950" y="1647400"/>
              <a:ext cx="62425" cy="53450"/>
            </a:xfrm>
            <a:custGeom>
              <a:avLst/>
              <a:gdLst/>
              <a:ahLst/>
              <a:cxnLst/>
              <a:rect l="l" t="t" r="r" b="b"/>
              <a:pathLst>
                <a:path w="2497" h="2138" extrusionOk="0">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82"/>
            <p:cNvSpPr/>
            <p:nvPr/>
          </p:nvSpPr>
          <p:spPr>
            <a:xfrm>
              <a:off x="4046950"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82"/>
            <p:cNvSpPr/>
            <p:nvPr/>
          </p:nvSpPr>
          <p:spPr>
            <a:xfrm>
              <a:off x="4046950"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82"/>
            <p:cNvSpPr/>
            <p:nvPr/>
          </p:nvSpPr>
          <p:spPr>
            <a:xfrm>
              <a:off x="4046950" y="1418975"/>
              <a:ext cx="62425" cy="53350"/>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82"/>
            <p:cNvSpPr/>
            <p:nvPr/>
          </p:nvSpPr>
          <p:spPr>
            <a:xfrm>
              <a:off x="4046950" y="1342750"/>
              <a:ext cx="62425" cy="53450"/>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82"/>
            <p:cNvSpPr/>
            <p:nvPr/>
          </p:nvSpPr>
          <p:spPr>
            <a:xfrm>
              <a:off x="3970950" y="2256925"/>
              <a:ext cx="62350" cy="53425"/>
            </a:xfrm>
            <a:custGeom>
              <a:avLst/>
              <a:gdLst/>
              <a:ahLst/>
              <a:cxnLst/>
              <a:rect l="l" t="t" r="r" b="b"/>
              <a:pathLst>
                <a:path w="2494" h="2137" extrusionOk="0">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82"/>
            <p:cNvSpPr/>
            <p:nvPr/>
          </p:nvSpPr>
          <p:spPr>
            <a:xfrm>
              <a:off x="3970950" y="2180700"/>
              <a:ext cx="62225" cy="53350"/>
            </a:xfrm>
            <a:custGeom>
              <a:avLst/>
              <a:gdLst/>
              <a:ahLst/>
              <a:cxnLst/>
              <a:rect l="l" t="t" r="r" b="b"/>
              <a:pathLst>
                <a:path w="2489" h="2134" extrusionOk="0">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82"/>
            <p:cNvSpPr/>
            <p:nvPr/>
          </p:nvSpPr>
          <p:spPr>
            <a:xfrm>
              <a:off x="3970950" y="179985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82"/>
            <p:cNvSpPr/>
            <p:nvPr/>
          </p:nvSpPr>
          <p:spPr>
            <a:xfrm>
              <a:off x="3970950" y="164740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82"/>
            <p:cNvSpPr/>
            <p:nvPr/>
          </p:nvSpPr>
          <p:spPr>
            <a:xfrm>
              <a:off x="3970950" y="1571400"/>
              <a:ext cx="62225" cy="53250"/>
            </a:xfrm>
            <a:custGeom>
              <a:avLst/>
              <a:gdLst/>
              <a:ahLst/>
              <a:cxnLst/>
              <a:rect l="l" t="t" r="r" b="b"/>
              <a:pathLst>
                <a:path w="2489" h="2130" extrusionOk="0">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82"/>
            <p:cNvSpPr/>
            <p:nvPr/>
          </p:nvSpPr>
          <p:spPr>
            <a:xfrm>
              <a:off x="3970950" y="1495200"/>
              <a:ext cx="62225" cy="53325"/>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82"/>
            <p:cNvSpPr/>
            <p:nvPr/>
          </p:nvSpPr>
          <p:spPr>
            <a:xfrm>
              <a:off x="3970950" y="141897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82"/>
            <p:cNvSpPr/>
            <p:nvPr/>
          </p:nvSpPr>
          <p:spPr>
            <a:xfrm>
              <a:off x="3970950" y="1342750"/>
              <a:ext cx="62225" cy="53450"/>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82"/>
            <p:cNvSpPr/>
            <p:nvPr/>
          </p:nvSpPr>
          <p:spPr>
            <a:xfrm>
              <a:off x="3970950" y="1114325"/>
              <a:ext cx="62225" cy="53350"/>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82"/>
            <p:cNvSpPr/>
            <p:nvPr/>
          </p:nvSpPr>
          <p:spPr>
            <a:xfrm>
              <a:off x="3894725"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82"/>
            <p:cNvSpPr/>
            <p:nvPr/>
          </p:nvSpPr>
          <p:spPr>
            <a:xfrm>
              <a:off x="3894725"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82"/>
            <p:cNvSpPr/>
            <p:nvPr/>
          </p:nvSpPr>
          <p:spPr>
            <a:xfrm>
              <a:off x="3894725"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82"/>
            <p:cNvSpPr/>
            <p:nvPr/>
          </p:nvSpPr>
          <p:spPr>
            <a:xfrm>
              <a:off x="3894725" y="17236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82"/>
            <p:cNvSpPr/>
            <p:nvPr/>
          </p:nvSpPr>
          <p:spPr>
            <a:xfrm>
              <a:off x="3894725"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82"/>
            <p:cNvSpPr/>
            <p:nvPr/>
          </p:nvSpPr>
          <p:spPr>
            <a:xfrm>
              <a:off x="3894725" y="1571400"/>
              <a:ext cx="62175" cy="53250"/>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82"/>
            <p:cNvSpPr/>
            <p:nvPr/>
          </p:nvSpPr>
          <p:spPr>
            <a:xfrm>
              <a:off x="3894725"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82"/>
            <p:cNvSpPr/>
            <p:nvPr/>
          </p:nvSpPr>
          <p:spPr>
            <a:xfrm>
              <a:off x="3894725"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82"/>
            <p:cNvSpPr/>
            <p:nvPr/>
          </p:nvSpPr>
          <p:spPr>
            <a:xfrm>
              <a:off x="3894725" y="1342750"/>
              <a:ext cx="62225" cy="53450"/>
            </a:xfrm>
            <a:custGeom>
              <a:avLst/>
              <a:gdLst/>
              <a:ahLst/>
              <a:cxnLst/>
              <a:rect l="l" t="t" r="r" b="b"/>
              <a:pathLst>
                <a:path w="2489" h="2138" extrusionOk="0">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82"/>
            <p:cNvSpPr/>
            <p:nvPr/>
          </p:nvSpPr>
          <p:spPr>
            <a:xfrm>
              <a:off x="3894725"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82"/>
            <p:cNvSpPr/>
            <p:nvPr/>
          </p:nvSpPr>
          <p:spPr>
            <a:xfrm>
              <a:off x="381852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82"/>
            <p:cNvSpPr/>
            <p:nvPr/>
          </p:nvSpPr>
          <p:spPr>
            <a:xfrm>
              <a:off x="381852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82"/>
            <p:cNvSpPr/>
            <p:nvPr/>
          </p:nvSpPr>
          <p:spPr>
            <a:xfrm>
              <a:off x="38185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82"/>
            <p:cNvSpPr/>
            <p:nvPr/>
          </p:nvSpPr>
          <p:spPr>
            <a:xfrm>
              <a:off x="38185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82"/>
            <p:cNvSpPr/>
            <p:nvPr/>
          </p:nvSpPr>
          <p:spPr>
            <a:xfrm>
              <a:off x="38185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82"/>
            <p:cNvSpPr/>
            <p:nvPr/>
          </p:nvSpPr>
          <p:spPr>
            <a:xfrm>
              <a:off x="38185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82"/>
            <p:cNvSpPr/>
            <p:nvPr/>
          </p:nvSpPr>
          <p:spPr>
            <a:xfrm>
              <a:off x="38185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82"/>
            <p:cNvSpPr/>
            <p:nvPr/>
          </p:nvSpPr>
          <p:spPr>
            <a:xfrm>
              <a:off x="38185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82"/>
            <p:cNvSpPr/>
            <p:nvPr/>
          </p:nvSpPr>
          <p:spPr>
            <a:xfrm>
              <a:off x="38185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82"/>
            <p:cNvSpPr/>
            <p:nvPr/>
          </p:nvSpPr>
          <p:spPr>
            <a:xfrm>
              <a:off x="3818525"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82"/>
            <p:cNvSpPr/>
            <p:nvPr/>
          </p:nvSpPr>
          <p:spPr>
            <a:xfrm>
              <a:off x="3818525"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82"/>
            <p:cNvSpPr/>
            <p:nvPr/>
          </p:nvSpPr>
          <p:spPr>
            <a:xfrm>
              <a:off x="3742300" y="2180700"/>
              <a:ext cx="62225" cy="53350"/>
            </a:xfrm>
            <a:custGeom>
              <a:avLst/>
              <a:gdLst/>
              <a:ahLst/>
              <a:cxnLst/>
              <a:rect l="l" t="t" r="r" b="b"/>
              <a:pathLst>
                <a:path w="2489" h="2134" extrusionOk="0">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82"/>
            <p:cNvSpPr/>
            <p:nvPr/>
          </p:nvSpPr>
          <p:spPr>
            <a:xfrm>
              <a:off x="3742300" y="2104500"/>
              <a:ext cx="62225" cy="53325"/>
            </a:xfrm>
            <a:custGeom>
              <a:avLst/>
              <a:gdLst/>
              <a:ahLst/>
              <a:cxnLst/>
              <a:rect l="l" t="t" r="r" b="b"/>
              <a:pathLst>
                <a:path w="2489" h="2133" extrusionOk="0">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82"/>
            <p:cNvSpPr/>
            <p:nvPr/>
          </p:nvSpPr>
          <p:spPr>
            <a:xfrm>
              <a:off x="3742300" y="1876050"/>
              <a:ext cx="62225" cy="53300"/>
            </a:xfrm>
            <a:custGeom>
              <a:avLst/>
              <a:gdLst/>
              <a:ahLst/>
              <a:cxnLst/>
              <a:rect l="l" t="t" r="r" b="b"/>
              <a:pathLst>
                <a:path w="2489" h="2132" extrusionOk="0">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82"/>
            <p:cNvSpPr/>
            <p:nvPr/>
          </p:nvSpPr>
          <p:spPr>
            <a:xfrm>
              <a:off x="3742300" y="179985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82"/>
            <p:cNvSpPr/>
            <p:nvPr/>
          </p:nvSpPr>
          <p:spPr>
            <a:xfrm>
              <a:off x="3742300" y="17236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82"/>
            <p:cNvSpPr/>
            <p:nvPr/>
          </p:nvSpPr>
          <p:spPr>
            <a:xfrm>
              <a:off x="3742300" y="1647400"/>
              <a:ext cx="62225" cy="53450"/>
            </a:xfrm>
            <a:custGeom>
              <a:avLst/>
              <a:gdLst/>
              <a:ahLst/>
              <a:cxnLst/>
              <a:rect l="l" t="t" r="r" b="b"/>
              <a:pathLst>
                <a:path w="2489" h="2138" extrusionOk="0">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82"/>
            <p:cNvSpPr/>
            <p:nvPr/>
          </p:nvSpPr>
          <p:spPr>
            <a:xfrm>
              <a:off x="3742300" y="1571400"/>
              <a:ext cx="62225" cy="53250"/>
            </a:xfrm>
            <a:custGeom>
              <a:avLst/>
              <a:gdLst/>
              <a:ahLst/>
              <a:cxnLst/>
              <a:rect l="l" t="t" r="r" b="b"/>
              <a:pathLst>
                <a:path w="2489" h="2130" extrusionOk="0">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82"/>
            <p:cNvSpPr/>
            <p:nvPr/>
          </p:nvSpPr>
          <p:spPr>
            <a:xfrm>
              <a:off x="3742300" y="1495200"/>
              <a:ext cx="62225" cy="53325"/>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82"/>
            <p:cNvSpPr/>
            <p:nvPr/>
          </p:nvSpPr>
          <p:spPr>
            <a:xfrm>
              <a:off x="3742300" y="1114325"/>
              <a:ext cx="62225" cy="53350"/>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82"/>
            <p:cNvSpPr/>
            <p:nvPr/>
          </p:nvSpPr>
          <p:spPr>
            <a:xfrm>
              <a:off x="36661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82"/>
            <p:cNvSpPr/>
            <p:nvPr/>
          </p:nvSpPr>
          <p:spPr>
            <a:xfrm>
              <a:off x="366610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82"/>
            <p:cNvSpPr/>
            <p:nvPr/>
          </p:nvSpPr>
          <p:spPr>
            <a:xfrm>
              <a:off x="36661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82"/>
            <p:cNvSpPr/>
            <p:nvPr/>
          </p:nvSpPr>
          <p:spPr>
            <a:xfrm>
              <a:off x="3666100" y="1647400"/>
              <a:ext cx="62200" cy="53450"/>
            </a:xfrm>
            <a:custGeom>
              <a:avLst/>
              <a:gdLst/>
              <a:ahLst/>
              <a:cxnLst/>
              <a:rect l="l" t="t" r="r" b="b"/>
              <a:pathLst>
                <a:path w="2488"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82"/>
            <p:cNvSpPr/>
            <p:nvPr/>
          </p:nvSpPr>
          <p:spPr>
            <a:xfrm>
              <a:off x="3666100" y="1571400"/>
              <a:ext cx="62150" cy="53250"/>
            </a:xfrm>
            <a:custGeom>
              <a:avLst/>
              <a:gdLst/>
              <a:ahLst/>
              <a:cxnLst/>
              <a:rect l="l" t="t" r="r" b="b"/>
              <a:pathLst>
                <a:path w="2486" h="2130" extrusionOk="0">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82"/>
            <p:cNvSpPr/>
            <p:nvPr/>
          </p:nvSpPr>
          <p:spPr>
            <a:xfrm>
              <a:off x="35898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82"/>
            <p:cNvSpPr/>
            <p:nvPr/>
          </p:nvSpPr>
          <p:spPr>
            <a:xfrm>
              <a:off x="35898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82"/>
            <p:cNvSpPr/>
            <p:nvPr/>
          </p:nvSpPr>
          <p:spPr>
            <a:xfrm>
              <a:off x="35898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82"/>
            <p:cNvSpPr/>
            <p:nvPr/>
          </p:nvSpPr>
          <p:spPr>
            <a:xfrm>
              <a:off x="35898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82"/>
            <p:cNvSpPr/>
            <p:nvPr/>
          </p:nvSpPr>
          <p:spPr>
            <a:xfrm>
              <a:off x="35898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82"/>
            <p:cNvSpPr/>
            <p:nvPr/>
          </p:nvSpPr>
          <p:spPr>
            <a:xfrm>
              <a:off x="35136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82"/>
            <p:cNvSpPr/>
            <p:nvPr/>
          </p:nvSpPr>
          <p:spPr>
            <a:xfrm>
              <a:off x="3513675"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82"/>
            <p:cNvSpPr/>
            <p:nvPr/>
          </p:nvSpPr>
          <p:spPr>
            <a:xfrm>
              <a:off x="351367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82"/>
            <p:cNvSpPr/>
            <p:nvPr/>
          </p:nvSpPr>
          <p:spPr>
            <a:xfrm>
              <a:off x="3513675"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82"/>
            <p:cNvSpPr/>
            <p:nvPr/>
          </p:nvSpPr>
          <p:spPr>
            <a:xfrm>
              <a:off x="3513675"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82"/>
            <p:cNvSpPr/>
            <p:nvPr/>
          </p:nvSpPr>
          <p:spPr>
            <a:xfrm>
              <a:off x="351367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82"/>
            <p:cNvSpPr/>
            <p:nvPr/>
          </p:nvSpPr>
          <p:spPr>
            <a:xfrm>
              <a:off x="3513675"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82"/>
            <p:cNvSpPr/>
            <p:nvPr/>
          </p:nvSpPr>
          <p:spPr>
            <a:xfrm>
              <a:off x="34374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82"/>
            <p:cNvSpPr/>
            <p:nvPr/>
          </p:nvSpPr>
          <p:spPr>
            <a:xfrm>
              <a:off x="34374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82"/>
            <p:cNvSpPr/>
            <p:nvPr/>
          </p:nvSpPr>
          <p:spPr>
            <a:xfrm>
              <a:off x="34374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82"/>
            <p:cNvSpPr/>
            <p:nvPr/>
          </p:nvSpPr>
          <p:spPr>
            <a:xfrm>
              <a:off x="34374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82"/>
            <p:cNvSpPr/>
            <p:nvPr/>
          </p:nvSpPr>
          <p:spPr>
            <a:xfrm>
              <a:off x="34374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82"/>
            <p:cNvSpPr/>
            <p:nvPr/>
          </p:nvSpPr>
          <p:spPr>
            <a:xfrm>
              <a:off x="34374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82"/>
            <p:cNvSpPr/>
            <p:nvPr/>
          </p:nvSpPr>
          <p:spPr>
            <a:xfrm>
              <a:off x="34374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82"/>
            <p:cNvSpPr/>
            <p:nvPr/>
          </p:nvSpPr>
          <p:spPr>
            <a:xfrm>
              <a:off x="3361450" y="2333125"/>
              <a:ext cx="62200" cy="53450"/>
            </a:xfrm>
            <a:custGeom>
              <a:avLst/>
              <a:gdLst/>
              <a:ahLst/>
              <a:cxnLst/>
              <a:rect l="l" t="t" r="r" b="b"/>
              <a:pathLst>
                <a:path w="2488" h="2138" extrusionOk="0">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82"/>
            <p:cNvSpPr/>
            <p:nvPr/>
          </p:nvSpPr>
          <p:spPr>
            <a:xfrm>
              <a:off x="33614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82"/>
            <p:cNvSpPr/>
            <p:nvPr/>
          </p:nvSpPr>
          <p:spPr>
            <a:xfrm>
              <a:off x="3361450" y="2180700"/>
              <a:ext cx="62200" cy="53350"/>
            </a:xfrm>
            <a:custGeom>
              <a:avLst/>
              <a:gdLst/>
              <a:ahLst/>
              <a:cxnLst/>
              <a:rect l="l" t="t" r="r" b="b"/>
              <a:pathLst>
                <a:path w="2488" h="2134" extrusionOk="0">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82"/>
            <p:cNvSpPr/>
            <p:nvPr/>
          </p:nvSpPr>
          <p:spPr>
            <a:xfrm>
              <a:off x="33614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82"/>
            <p:cNvSpPr/>
            <p:nvPr/>
          </p:nvSpPr>
          <p:spPr>
            <a:xfrm>
              <a:off x="328522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82"/>
            <p:cNvSpPr/>
            <p:nvPr/>
          </p:nvSpPr>
          <p:spPr>
            <a:xfrm>
              <a:off x="31328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82"/>
            <p:cNvSpPr/>
            <p:nvPr/>
          </p:nvSpPr>
          <p:spPr>
            <a:xfrm>
              <a:off x="30568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82"/>
            <p:cNvSpPr/>
            <p:nvPr/>
          </p:nvSpPr>
          <p:spPr>
            <a:xfrm>
              <a:off x="3056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82"/>
            <p:cNvSpPr/>
            <p:nvPr/>
          </p:nvSpPr>
          <p:spPr>
            <a:xfrm>
              <a:off x="29805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82"/>
            <p:cNvSpPr/>
            <p:nvPr/>
          </p:nvSpPr>
          <p:spPr>
            <a:xfrm>
              <a:off x="29805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82"/>
            <p:cNvSpPr/>
            <p:nvPr/>
          </p:nvSpPr>
          <p:spPr>
            <a:xfrm>
              <a:off x="2980575"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82"/>
            <p:cNvSpPr/>
            <p:nvPr/>
          </p:nvSpPr>
          <p:spPr>
            <a:xfrm>
              <a:off x="29805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82"/>
            <p:cNvSpPr/>
            <p:nvPr/>
          </p:nvSpPr>
          <p:spPr>
            <a:xfrm>
              <a:off x="2980575"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82"/>
            <p:cNvSpPr/>
            <p:nvPr/>
          </p:nvSpPr>
          <p:spPr>
            <a:xfrm>
              <a:off x="2980575"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82"/>
            <p:cNvSpPr/>
            <p:nvPr/>
          </p:nvSpPr>
          <p:spPr>
            <a:xfrm>
              <a:off x="290437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82"/>
            <p:cNvSpPr/>
            <p:nvPr/>
          </p:nvSpPr>
          <p:spPr>
            <a:xfrm>
              <a:off x="290437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82"/>
            <p:cNvSpPr/>
            <p:nvPr/>
          </p:nvSpPr>
          <p:spPr>
            <a:xfrm>
              <a:off x="290437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82"/>
            <p:cNvSpPr/>
            <p:nvPr/>
          </p:nvSpPr>
          <p:spPr>
            <a:xfrm>
              <a:off x="290437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82"/>
            <p:cNvSpPr/>
            <p:nvPr/>
          </p:nvSpPr>
          <p:spPr>
            <a:xfrm>
              <a:off x="290437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82"/>
            <p:cNvSpPr/>
            <p:nvPr/>
          </p:nvSpPr>
          <p:spPr>
            <a:xfrm>
              <a:off x="290437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82"/>
            <p:cNvSpPr/>
            <p:nvPr/>
          </p:nvSpPr>
          <p:spPr>
            <a:xfrm>
              <a:off x="290437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82"/>
            <p:cNvSpPr/>
            <p:nvPr/>
          </p:nvSpPr>
          <p:spPr>
            <a:xfrm>
              <a:off x="2828150" y="1571400"/>
              <a:ext cx="62150" cy="53250"/>
            </a:xfrm>
            <a:custGeom>
              <a:avLst/>
              <a:gdLst/>
              <a:ahLst/>
              <a:cxnLst/>
              <a:rect l="l" t="t" r="r" b="b"/>
              <a:pathLst>
                <a:path w="2486" h="2130" extrusionOk="0">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82"/>
            <p:cNvSpPr/>
            <p:nvPr/>
          </p:nvSpPr>
          <p:spPr>
            <a:xfrm>
              <a:off x="28281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82"/>
            <p:cNvSpPr/>
            <p:nvPr/>
          </p:nvSpPr>
          <p:spPr>
            <a:xfrm>
              <a:off x="282815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82"/>
            <p:cNvSpPr/>
            <p:nvPr/>
          </p:nvSpPr>
          <p:spPr>
            <a:xfrm>
              <a:off x="28281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82"/>
            <p:cNvSpPr/>
            <p:nvPr/>
          </p:nvSpPr>
          <p:spPr>
            <a:xfrm>
              <a:off x="28281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82"/>
            <p:cNvSpPr/>
            <p:nvPr/>
          </p:nvSpPr>
          <p:spPr>
            <a:xfrm>
              <a:off x="282815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82"/>
            <p:cNvSpPr/>
            <p:nvPr/>
          </p:nvSpPr>
          <p:spPr>
            <a:xfrm>
              <a:off x="282815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82"/>
            <p:cNvSpPr/>
            <p:nvPr/>
          </p:nvSpPr>
          <p:spPr>
            <a:xfrm>
              <a:off x="282815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82"/>
            <p:cNvSpPr/>
            <p:nvPr/>
          </p:nvSpPr>
          <p:spPr>
            <a:xfrm>
              <a:off x="27519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82"/>
            <p:cNvSpPr/>
            <p:nvPr/>
          </p:nvSpPr>
          <p:spPr>
            <a:xfrm>
              <a:off x="27519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82"/>
            <p:cNvSpPr/>
            <p:nvPr/>
          </p:nvSpPr>
          <p:spPr>
            <a:xfrm>
              <a:off x="275195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82"/>
            <p:cNvSpPr/>
            <p:nvPr/>
          </p:nvSpPr>
          <p:spPr>
            <a:xfrm>
              <a:off x="27519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82"/>
            <p:cNvSpPr/>
            <p:nvPr/>
          </p:nvSpPr>
          <p:spPr>
            <a:xfrm>
              <a:off x="27519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82"/>
            <p:cNvSpPr/>
            <p:nvPr/>
          </p:nvSpPr>
          <p:spPr>
            <a:xfrm>
              <a:off x="2751950"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82"/>
            <p:cNvSpPr/>
            <p:nvPr/>
          </p:nvSpPr>
          <p:spPr>
            <a:xfrm>
              <a:off x="27519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82"/>
            <p:cNvSpPr/>
            <p:nvPr/>
          </p:nvSpPr>
          <p:spPr>
            <a:xfrm>
              <a:off x="2751950"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82"/>
            <p:cNvSpPr/>
            <p:nvPr/>
          </p:nvSpPr>
          <p:spPr>
            <a:xfrm>
              <a:off x="26759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82"/>
            <p:cNvSpPr/>
            <p:nvPr/>
          </p:nvSpPr>
          <p:spPr>
            <a:xfrm>
              <a:off x="26759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82"/>
            <p:cNvSpPr/>
            <p:nvPr/>
          </p:nvSpPr>
          <p:spPr>
            <a:xfrm>
              <a:off x="26759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82"/>
            <p:cNvSpPr/>
            <p:nvPr/>
          </p:nvSpPr>
          <p:spPr>
            <a:xfrm>
              <a:off x="26759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82"/>
            <p:cNvSpPr/>
            <p:nvPr/>
          </p:nvSpPr>
          <p:spPr>
            <a:xfrm>
              <a:off x="26759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82"/>
            <p:cNvSpPr/>
            <p:nvPr/>
          </p:nvSpPr>
          <p:spPr>
            <a:xfrm>
              <a:off x="267592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82"/>
            <p:cNvSpPr/>
            <p:nvPr/>
          </p:nvSpPr>
          <p:spPr>
            <a:xfrm>
              <a:off x="267592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82"/>
            <p:cNvSpPr/>
            <p:nvPr/>
          </p:nvSpPr>
          <p:spPr>
            <a:xfrm>
              <a:off x="267592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82"/>
            <p:cNvSpPr/>
            <p:nvPr/>
          </p:nvSpPr>
          <p:spPr>
            <a:xfrm>
              <a:off x="25997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82"/>
            <p:cNvSpPr/>
            <p:nvPr/>
          </p:nvSpPr>
          <p:spPr>
            <a:xfrm>
              <a:off x="25997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82"/>
            <p:cNvSpPr/>
            <p:nvPr/>
          </p:nvSpPr>
          <p:spPr>
            <a:xfrm>
              <a:off x="25997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82"/>
            <p:cNvSpPr/>
            <p:nvPr/>
          </p:nvSpPr>
          <p:spPr>
            <a:xfrm>
              <a:off x="25997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82"/>
            <p:cNvSpPr/>
            <p:nvPr/>
          </p:nvSpPr>
          <p:spPr>
            <a:xfrm>
              <a:off x="25997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82"/>
            <p:cNvSpPr/>
            <p:nvPr/>
          </p:nvSpPr>
          <p:spPr>
            <a:xfrm>
              <a:off x="25997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82"/>
            <p:cNvSpPr/>
            <p:nvPr/>
          </p:nvSpPr>
          <p:spPr>
            <a:xfrm>
              <a:off x="2599725" y="11905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82"/>
            <p:cNvSpPr/>
            <p:nvPr/>
          </p:nvSpPr>
          <p:spPr>
            <a:xfrm>
              <a:off x="2599725"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82"/>
            <p:cNvSpPr/>
            <p:nvPr/>
          </p:nvSpPr>
          <p:spPr>
            <a:xfrm>
              <a:off x="2599725" y="1038125"/>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82"/>
            <p:cNvSpPr/>
            <p:nvPr/>
          </p:nvSpPr>
          <p:spPr>
            <a:xfrm>
              <a:off x="25235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82"/>
            <p:cNvSpPr/>
            <p:nvPr/>
          </p:nvSpPr>
          <p:spPr>
            <a:xfrm>
              <a:off x="25235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82"/>
            <p:cNvSpPr/>
            <p:nvPr/>
          </p:nvSpPr>
          <p:spPr>
            <a:xfrm>
              <a:off x="25235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82"/>
            <p:cNvSpPr/>
            <p:nvPr/>
          </p:nvSpPr>
          <p:spPr>
            <a:xfrm>
              <a:off x="25235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82"/>
            <p:cNvSpPr/>
            <p:nvPr/>
          </p:nvSpPr>
          <p:spPr>
            <a:xfrm>
              <a:off x="25235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82"/>
            <p:cNvSpPr/>
            <p:nvPr/>
          </p:nvSpPr>
          <p:spPr>
            <a:xfrm>
              <a:off x="25235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82"/>
            <p:cNvSpPr/>
            <p:nvPr/>
          </p:nvSpPr>
          <p:spPr>
            <a:xfrm>
              <a:off x="252350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82"/>
            <p:cNvSpPr/>
            <p:nvPr/>
          </p:nvSpPr>
          <p:spPr>
            <a:xfrm>
              <a:off x="2523500" y="1190550"/>
              <a:ext cx="62225" cy="53425"/>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82"/>
            <p:cNvSpPr/>
            <p:nvPr/>
          </p:nvSpPr>
          <p:spPr>
            <a:xfrm>
              <a:off x="2523500" y="11143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82"/>
            <p:cNvSpPr/>
            <p:nvPr/>
          </p:nvSpPr>
          <p:spPr>
            <a:xfrm>
              <a:off x="2523500" y="1038125"/>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82"/>
            <p:cNvSpPr/>
            <p:nvPr/>
          </p:nvSpPr>
          <p:spPr>
            <a:xfrm>
              <a:off x="24473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82"/>
            <p:cNvSpPr/>
            <p:nvPr/>
          </p:nvSpPr>
          <p:spPr>
            <a:xfrm>
              <a:off x="2447300" y="1647400"/>
              <a:ext cx="62400" cy="53450"/>
            </a:xfrm>
            <a:custGeom>
              <a:avLst/>
              <a:gdLst/>
              <a:ahLst/>
              <a:cxnLst/>
              <a:rect l="l" t="t" r="r" b="b"/>
              <a:pathLst>
                <a:path w="2496"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82"/>
            <p:cNvSpPr/>
            <p:nvPr/>
          </p:nvSpPr>
          <p:spPr>
            <a:xfrm>
              <a:off x="2447300" y="1571400"/>
              <a:ext cx="62400" cy="53250"/>
            </a:xfrm>
            <a:custGeom>
              <a:avLst/>
              <a:gdLst/>
              <a:ahLst/>
              <a:cxnLst/>
              <a:rect l="l" t="t" r="r" b="b"/>
              <a:pathLst>
                <a:path w="2496"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82"/>
            <p:cNvSpPr/>
            <p:nvPr/>
          </p:nvSpPr>
          <p:spPr>
            <a:xfrm>
              <a:off x="24473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82"/>
            <p:cNvSpPr/>
            <p:nvPr/>
          </p:nvSpPr>
          <p:spPr>
            <a:xfrm>
              <a:off x="2447300" y="1418975"/>
              <a:ext cx="62400" cy="53350"/>
            </a:xfrm>
            <a:custGeom>
              <a:avLst/>
              <a:gdLst/>
              <a:ahLst/>
              <a:cxnLst/>
              <a:rect l="l" t="t" r="r" b="b"/>
              <a:pathLst>
                <a:path w="2496" h="2134" extrusionOk="0">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82"/>
            <p:cNvSpPr/>
            <p:nvPr/>
          </p:nvSpPr>
          <p:spPr>
            <a:xfrm>
              <a:off x="24473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82"/>
            <p:cNvSpPr/>
            <p:nvPr/>
          </p:nvSpPr>
          <p:spPr>
            <a:xfrm>
              <a:off x="2447300" y="1266550"/>
              <a:ext cx="62400" cy="53450"/>
            </a:xfrm>
            <a:custGeom>
              <a:avLst/>
              <a:gdLst/>
              <a:ahLst/>
              <a:cxnLst/>
              <a:rect l="l" t="t" r="r" b="b"/>
              <a:pathLst>
                <a:path w="2496"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82"/>
            <p:cNvSpPr/>
            <p:nvPr/>
          </p:nvSpPr>
          <p:spPr>
            <a:xfrm>
              <a:off x="2447300" y="1190550"/>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82"/>
            <p:cNvSpPr/>
            <p:nvPr/>
          </p:nvSpPr>
          <p:spPr>
            <a:xfrm>
              <a:off x="2447300" y="11143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82"/>
            <p:cNvSpPr/>
            <p:nvPr/>
          </p:nvSpPr>
          <p:spPr>
            <a:xfrm>
              <a:off x="2447300" y="1038125"/>
              <a:ext cx="62400" cy="53325"/>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82"/>
            <p:cNvSpPr/>
            <p:nvPr/>
          </p:nvSpPr>
          <p:spPr>
            <a:xfrm>
              <a:off x="237127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82"/>
            <p:cNvSpPr/>
            <p:nvPr/>
          </p:nvSpPr>
          <p:spPr>
            <a:xfrm>
              <a:off x="23712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82"/>
            <p:cNvSpPr/>
            <p:nvPr/>
          </p:nvSpPr>
          <p:spPr>
            <a:xfrm>
              <a:off x="23712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82"/>
            <p:cNvSpPr/>
            <p:nvPr/>
          </p:nvSpPr>
          <p:spPr>
            <a:xfrm>
              <a:off x="23712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82"/>
            <p:cNvSpPr/>
            <p:nvPr/>
          </p:nvSpPr>
          <p:spPr>
            <a:xfrm>
              <a:off x="23712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82"/>
            <p:cNvSpPr/>
            <p:nvPr/>
          </p:nvSpPr>
          <p:spPr>
            <a:xfrm>
              <a:off x="237127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82"/>
            <p:cNvSpPr/>
            <p:nvPr/>
          </p:nvSpPr>
          <p:spPr>
            <a:xfrm>
              <a:off x="2371275" y="11905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82"/>
            <p:cNvSpPr/>
            <p:nvPr/>
          </p:nvSpPr>
          <p:spPr>
            <a:xfrm>
              <a:off x="2371275"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82"/>
            <p:cNvSpPr/>
            <p:nvPr/>
          </p:nvSpPr>
          <p:spPr>
            <a:xfrm>
              <a:off x="2371275" y="1038125"/>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82"/>
            <p:cNvSpPr/>
            <p:nvPr/>
          </p:nvSpPr>
          <p:spPr>
            <a:xfrm>
              <a:off x="229507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82"/>
            <p:cNvSpPr/>
            <p:nvPr/>
          </p:nvSpPr>
          <p:spPr>
            <a:xfrm>
              <a:off x="22950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82"/>
            <p:cNvSpPr/>
            <p:nvPr/>
          </p:nvSpPr>
          <p:spPr>
            <a:xfrm>
              <a:off x="2295075" y="11905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82"/>
            <p:cNvSpPr/>
            <p:nvPr/>
          </p:nvSpPr>
          <p:spPr>
            <a:xfrm>
              <a:off x="2295075" y="11143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82"/>
            <p:cNvSpPr/>
            <p:nvPr/>
          </p:nvSpPr>
          <p:spPr>
            <a:xfrm>
              <a:off x="2218650" y="1266550"/>
              <a:ext cx="62225" cy="53450"/>
            </a:xfrm>
            <a:custGeom>
              <a:avLst/>
              <a:gdLst/>
              <a:ahLst/>
              <a:cxnLst/>
              <a:rect l="l" t="t" r="r" b="b"/>
              <a:pathLst>
                <a:path w="2489" h="2138" extrusionOk="0">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82"/>
            <p:cNvSpPr/>
            <p:nvPr/>
          </p:nvSpPr>
          <p:spPr>
            <a:xfrm>
              <a:off x="2218650" y="1190550"/>
              <a:ext cx="62225" cy="53325"/>
            </a:xfrm>
            <a:custGeom>
              <a:avLst/>
              <a:gdLst/>
              <a:ahLst/>
              <a:cxnLst/>
              <a:rect l="l" t="t" r="r" b="b"/>
              <a:pathLst>
                <a:path w="2489" h="2133" extrusionOk="0">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82"/>
            <p:cNvSpPr/>
            <p:nvPr/>
          </p:nvSpPr>
          <p:spPr>
            <a:xfrm>
              <a:off x="2218650" y="1114325"/>
              <a:ext cx="62225" cy="53350"/>
            </a:xfrm>
            <a:custGeom>
              <a:avLst/>
              <a:gdLst/>
              <a:ahLst/>
              <a:cxnLst/>
              <a:rect l="l" t="t" r="r" b="b"/>
              <a:pathLst>
                <a:path w="2489" h="2134" extrusionOk="0">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82"/>
            <p:cNvSpPr/>
            <p:nvPr/>
          </p:nvSpPr>
          <p:spPr>
            <a:xfrm>
              <a:off x="2142425" y="1266550"/>
              <a:ext cx="62425" cy="53450"/>
            </a:xfrm>
            <a:custGeom>
              <a:avLst/>
              <a:gdLst/>
              <a:ahLst/>
              <a:cxnLst/>
              <a:rect l="l" t="t" r="r" b="b"/>
              <a:pathLst>
                <a:path w="2497" h="2138" extrusionOk="0">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82"/>
            <p:cNvSpPr/>
            <p:nvPr/>
          </p:nvSpPr>
          <p:spPr>
            <a:xfrm>
              <a:off x="2142425" y="11905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82"/>
            <p:cNvSpPr/>
            <p:nvPr/>
          </p:nvSpPr>
          <p:spPr>
            <a:xfrm>
              <a:off x="2751950"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82"/>
            <p:cNvSpPr/>
            <p:nvPr/>
          </p:nvSpPr>
          <p:spPr>
            <a:xfrm>
              <a:off x="2751950" y="3551925"/>
              <a:ext cx="62350" cy="53300"/>
            </a:xfrm>
            <a:custGeom>
              <a:avLst/>
              <a:gdLst/>
              <a:ahLst/>
              <a:cxnLst/>
              <a:rect l="l" t="t" r="r" b="b"/>
              <a:pathLst>
                <a:path w="2494" h="2132" extrusionOk="0">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82"/>
            <p:cNvSpPr/>
            <p:nvPr/>
          </p:nvSpPr>
          <p:spPr>
            <a:xfrm>
              <a:off x="2751950" y="3475725"/>
              <a:ext cx="62350" cy="53275"/>
            </a:xfrm>
            <a:custGeom>
              <a:avLst/>
              <a:gdLst/>
              <a:ahLst/>
              <a:cxnLst/>
              <a:rect l="l" t="t" r="r" b="b"/>
              <a:pathLst>
                <a:path w="2494" h="2131" extrusionOk="0">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82"/>
            <p:cNvSpPr/>
            <p:nvPr/>
          </p:nvSpPr>
          <p:spPr>
            <a:xfrm>
              <a:off x="2675925" y="385677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82"/>
            <p:cNvSpPr/>
            <p:nvPr/>
          </p:nvSpPr>
          <p:spPr>
            <a:xfrm>
              <a:off x="2675725" y="3780375"/>
              <a:ext cx="62425" cy="53475"/>
            </a:xfrm>
            <a:custGeom>
              <a:avLst/>
              <a:gdLst/>
              <a:ahLst/>
              <a:cxnLst/>
              <a:rect l="l" t="t" r="r" b="b"/>
              <a:pathLst>
                <a:path w="2497" h="2139" extrusionOk="0">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82"/>
            <p:cNvSpPr/>
            <p:nvPr/>
          </p:nvSpPr>
          <p:spPr>
            <a:xfrm>
              <a:off x="267592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82"/>
            <p:cNvSpPr/>
            <p:nvPr/>
          </p:nvSpPr>
          <p:spPr>
            <a:xfrm>
              <a:off x="2675925" y="3627950"/>
              <a:ext cx="62225" cy="53425"/>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82"/>
            <p:cNvSpPr/>
            <p:nvPr/>
          </p:nvSpPr>
          <p:spPr>
            <a:xfrm>
              <a:off x="2675925" y="3551925"/>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82"/>
            <p:cNvSpPr/>
            <p:nvPr/>
          </p:nvSpPr>
          <p:spPr>
            <a:xfrm>
              <a:off x="26759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82"/>
            <p:cNvSpPr/>
            <p:nvPr/>
          </p:nvSpPr>
          <p:spPr>
            <a:xfrm>
              <a:off x="259972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82"/>
            <p:cNvSpPr/>
            <p:nvPr/>
          </p:nvSpPr>
          <p:spPr>
            <a:xfrm>
              <a:off x="2599725" y="3780375"/>
              <a:ext cx="62400" cy="53475"/>
            </a:xfrm>
            <a:custGeom>
              <a:avLst/>
              <a:gdLst/>
              <a:ahLst/>
              <a:cxnLst/>
              <a:rect l="l" t="t" r="r" b="b"/>
              <a:pathLst>
                <a:path w="2496" h="2139" extrusionOk="0">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82"/>
            <p:cNvSpPr/>
            <p:nvPr/>
          </p:nvSpPr>
          <p:spPr>
            <a:xfrm>
              <a:off x="2599725" y="3704150"/>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82"/>
            <p:cNvSpPr/>
            <p:nvPr/>
          </p:nvSpPr>
          <p:spPr>
            <a:xfrm>
              <a:off x="2599725" y="3627950"/>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82"/>
            <p:cNvSpPr/>
            <p:nvPr/>
          </p:nvSpPr>
          <p:spPr>
            <a:xfrm>
              <a:off x="259972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82"/>
            <p:cNvSpPr/>
            <p:nvPr/>
          </p:nvSpPr>
          <p:spPr>
            <a:xfrm>
              <a:off x="259972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82"/>
            <p:cNvSpPr/>
            <p:nvPr/>
          </p:nvSpPr>
          <p:spPr>
            <a:xfrm>
              <a:off x="2523500" y="3932800"/>
              <a:ext cx="62225" cy="53475"/>
            </a:xfrm>
            <a:custGeom>
              <a:avLst/>
              <a:gdLst/>
              <a:ahLst/>
              <a:cxnLst/>
              <a:rect l="l" t="t" r="r" b="b"/>
              <a:pathLst>
                <a:path w="2489" h="2139" extrusionOk="0">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82"/>
            <p:cNvSpPr/>
            <p:nvPr/>
          </p:nvSpPr>
          <p:spPr>
            <a:xfrm>
              <a:off x="2523500" y="385677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82"/>
            <p:cNvSpPr/>
            <p:nvPr/>
          </p:nvSpPr>
          <p:spPr>
            <a:xfrm>
              <a:off x="2523500" y="3780375"/>
              <a:ext cx="62425" cy="53475"/>
            </a:xfrm>
            <a:custGeom>
              <a:avLst/>
              <a:gdLst/>
              <a:ahLst/>
              <a:cxnLst/>
              <a:rect l="l" t="t" r="r" b="b"/>
              <a:pathLst>
                <a:path w="2497" h="2139" extrusionOk="0">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82"/>
            <p:cNvSpPr/>
            <p:nvPr/>
          </p:nvSpPr>
          <p:spPr>
            <a:xfrm>
              <a:off x="2523500" y="3704150"/>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82"/>
            <p:cNvSpPr/>
            <p:nvPr/>
          </p:nvSpPr>
          <p:spPr>
            <a:xfrm>
              <a:off x="2523500" y="3627950"/>
              <a:ext cx="62225" cy="53475"/>
            </a:xfrm>
            <a:custGeom>
              <a:avLst/>
              <a:gdLst/>
              <a:ahLst/>
              <a:cxnLst/>
              <a:rect l="l" t="t" r="r" b="b"/>
              <a:pathLst>
                <a:path w="2489" h="2139" extrusionOk="0">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82"/>
            <p:cNvSpPr/>
            <p:nvPr/>
          </p:nvSpPr>
          <p:spPr>
            <a:xfrm>
              <a:off x="2523500" y="3551925"/>
              <a:ext cx="62225" cy="53300"/>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82"/>
            <p:cNvSpPr/>
            <p:nvPr/>
          </p:nvSpPr>
          <p:spPr>
            <a:xfrm>
              <a:off x="2523500" y="3475725"/>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82"/>
            <p:cNvSpPr/>
            <p:nvPr/>
          </p:nvSpPr>
          <p:spPr>
            <a:xfrm>
              <a:off x="2523500" y="33995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82"/>
            <p:cNvSpPr/>
            <p:nvPr/>
          </p:nvSpPr>
          <p:spPr>
            <a:xfrm>
              <a:off x="2447300" y="4085225"/>
              <a:ext cx="62400" cy="53350"/>
            </a:xfrm>
            <a:custGeom>
              <a:avLst/>
              <a:gdLst/>
              <a:ahLst/>
              <a:cxnLst/>
              <a:rect l="l" t="t" r="r" b="b"/>
              <a:pathLst>
                <a:path w="2496" h="2134" extrusionOk="0">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82"/>
            <p:cNvSpPr/>
            <p:nvPr/>
          </p:nvSpPr>
          <p:spPr>
            <a:xfrm>
              <a:off x="2447300" y="4009000"/>
              <a:ext cx="62400" cy="53350"/>
            </a:xfrm>
            <a:custGeom>
              <a:avLst/>
              <a:gdLst/>
              <a:ahLst/>
              <a:cxnLst/>
              <a:rect l="l" t="t" r="r" b="b"/>
              <a:pathLst>
                <a:path w="2496" h="2134" extrusionOk="0">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82"/>
            <p:cNvSpPr/>
            <p:nvPr/>
          </p:nvSpPr>
          <p:spPr>
            <a:xfrm>
              <a:off x="2447300" y="3932800"/>
              <a:ext cx="62200" cy="53475"/>
            </a:xfrm>
            <a:custGeom>
              <a:avLst/>
              <a:gdLst/>
              <a:ahLst/>
              <a:cxnLst/>
              <a:rect l="l" t="t" r="r" b="b"/>
              <a:pathLst>
                <a:path w="2488" h="2139" extrusionOk="0">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82"/>
            <p:cNvSpPr/>
            <p:nvPr/>
          </p:nvSpPr>
          <p:spPr>
            <a:xfrm>
              <a:off x="2447300" y="385677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82"/>
            <p:cNvSpPr/>
            <p:nvPr/>
          </p:nvSpPr>
          <p:spPr>
            <a:xfrm>
              <a:off x="2447300" y="3780375"/>
              <a:ext cx="62400" cy="53475"/>
            </a:xfrm>
            <a:custGeom>
              <a:avLst/>
              <a:gdLst/>
              <a:ahLst/>
              <a:cxnLst/>
              <a:rect l="l" t="t" r="r" b="b"/>
              <a:pathLst>
                <a:path w="2496" h="2139" extrusionOk="0">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82"/>
            <p:cNvSpPr/>
            <p:nvPr/>
          </p:nvSpPr>
          <p:spPr>
            <a:xfrm>
              <a:off x="2447300" y="3704150"/>
              <a:ext cx="62400" cy="53450"/>
            </a:xfrm>
            <a:custGeom>
              <a:avLst/>
              <a:gdLst/>
              <a:ahLst/>
              <a:cxnLst/>
              <a:rect l="l" t="t" r="r" b="b"/>
              <a:pathLst>
                <a:path w="2496" h="2138" extrusionOk="0">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82"/>
            <p:cNvSpPr/>
            <p:nvPr/>
          </p:nvSpPr>
          <p:spPr>
            <a:xfrm>
              <a:off x="2447300" y="3627950"/>
              <a:ext cx="62400" cy="53425"/>
            </a:xfrm>
            <a:custGeom>
              <a:avLst/>
              <a:gdLst/>
              <a:ahLst/>
              <a:cxnLst/>
              <a:rect l="l" t="t" r="r" b="b"/>
              <a:pathLst>
                <a:path w="2496" h="2137" extrusionOk="0">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82"/>
            <p:cNvSpPr/>
            <p:nvPr/>
          </p:nvSpPr>
          <p:spPr>
            <a:xfrm>
              <a:off x="2447300" y="3551925"/>
              <a:ext cx="62200" cy="53300"/>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82"/>
            <p:cNvSpPr/>
            <p:nvPr/>
          </p:nvSpPr>
          <p:spPr>
            <a:xfrm>
              <a:off x="2447300" y="3475725"/>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82"/>
            <p:cNvSpPr/>
            <p:nvPr/>
          </p:nvSpPr>
          <p:spPr>
            <a:xfrm>
              <a:off x="2447300" y="3399500"/>
              <a:ext cx="62400" cy="53350"/>
            </a:xfrm>
            <a:custGeom>
              <a:avLst/>
              <a:gdLst/>
              <a:ahLst/>
              <a:cxnLst/>
              <a:rect l="l" t="t" r="r" b="b"/>
              <a:pathLst>
                <a:path w="2496" h="2134" extrusionOk="0">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82"/>
            <p:cNvSpPr/>
            <p:nvPr/>
          </p:nvSpPr>
          <p:spPr>
            <a:xfrm>
              <a:off x="2447300" y="3323300"/>
              <a:ext cx="62400" cy="53425"/>
            </a:xfrm>
            <a:custGeom>
              <a:avLst/>
              <a:gdLst/>
              <a:ahLst/>
              <a:cxnLst/>
              <a:rect l="l" t="t" r="r" b="b"/>
              <a:pathLst>
                <a:path w="2496" h="2137" extrusionOk="0">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82"/>
            <p:cNvSpPr/>
            <p:nvPr/>
          </p:nvSpPr>
          <p:spPr>
            <a:xfrm>
              <a:off x="2371275" y="42374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82"/>
            <p:cNvSpPr/>
            <p:nvPr/>
          </p:nvSpPr>
          <p:spPr>
            <a:xfrm>
              <a:off x="2371275" y="4161425"/>
              <a:ext cx="62225" cy="53300"/>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82"/>
            <p:cNvSpPr/>
            <p:nvPr/>
          </p:nvSpPr>
          <p:spPr>
            <a:xfrm>
              <a:off x="2371275" y="40852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82"/>
            <p:cNvSpPr/>
            <p:nvPr/>
          </p:nvSpPr>
          <p:spPr>
            <a:xfrm>
              <a:off x="2371275" y="4009000"/>
              <a:ext cx="62225" cy="53350"/>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82"/>
            <p:cNvSpPr/>
            <p:nvPr/>
          </p:nvSpPr>
          <p:spPr>
            <a:xfrm>
              <a:off x="2371075" y="3932800"/>
              <a:ext cx="62425" cy="53475"/>
            </a:xfrm>
            <a:custGeom>
              <a:avLst/>
              <a:gdLst/>
              <a:ahLst/>
              <a:cxnLst/>
              <a:rect l="l" t="t" r="r" b="b"/>
              <a:pathLst>
                <a:path w="2497" h="2139" extrusionOk="0">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82"/>
            <p:cNvSpPr/>
            <p:nvPr/>
          </p:nvSpPr>
          <p:spPr>
            <a:xfrm>
              <a:off x="2371075" y="385677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82"/>
            <p:cNvSpPr/>
            <p:nvPr/>
          </p:nvSpPr>
          <p:spPr>
            <a:xfrm>
              <a:off x="2371075" y="3780375"/>
              <a:ext cx="62425" cy="53475"/>
            </a:xfrm>
            <a:custGeom>
              <a:avLst/>
              <a:gdLst/>
              <a:ahLst/>
              <a:cxnLst/>
              <a:rect l="l" t="t" r="r" b="b"/>
              <a:pathLst>
                <a:path w="2497" h="2139" extrusionOk="0">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82"/>
            <p:cNvSpPr/>
            <p:nvPr/>
          </p:nvSpPr>
          <p:spPr>
            <a:xfrm>
              <a:off x="2371275" y="3704150"/>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82"/>
            <p:cNvSpPr/>
            <p:nvPr/>
          </p:nvSpPr>
          <p:spPr>
            <a:xfrm>
              <a:off x="2371275" y="3627950"/>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82"/>
            <p:cNvSpPr/>
            <p:nvPr/>
          </p:nvSpPr>
          <p:spPr>
            <a:xfrm>
              <a:off x="2371075" y="3551925"/>
              <a:ext cx="62425" cy="53300"/>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82"/>
            <p:cNvSpPr/>
            <p:nvPr/>
          </p:nvSpPr>
          <p:spPr>
            <a:xfrm>
              <a:off x="2371075" y="3475725"/>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82"/>
            <p:cNvSpPr/>
            <p:nvPr/>
          </p:nvSpPr>
          <p:spPr>
            <a:xfrm>
              <a:off x="2371075" y="33995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82"/>
            <p:cNvSpPr/>
            <p:nvPr/>
          </p:nvSpPr>
          <p:spPr>
            <a:xfrm>
              <a:off x="2371075" y="3323300"/>
              <a:ext cx="62425" cy="53425"/>
            </a:xfrm>
            <a:custGeom>
              <a:avLst/>
              <a:gdLst/>
              <a:ahLst/>
              <a:cxnLst/>
              <a:rect l="l" t="t" r="r" b="b"/>
              <a:pathLst>
                <a:path w="2497" h="2137" extrusionOk="0">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82"/>
            <p:cNvSpPr/>
            <p:nvPr/>
          </p:nvSpPr>
          <p:spPr>
            <a:xfrm>
              <a:off x="2371075" y="3247075"/>
              <a:ext cx="62425" cy="53450"/>
            </a:xfrm>
            <a:custGeom>
              <a:avLst/>
              <a:gdLst/>
              <a:ahLst/>
              <a:cxnLst/>
              <a:rect l="l" t="t" r="r" b="b"/>
              <a:pathLst>
                <a:path w="2497" h="2138" extrusionOk="0">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82"/>
            <p:cNvSpPr/>
            <p:nvPr/>
          </p:nvSpPr>
          <p:spPr>
            <a:xfrm>
              <a:off x="2295075" y="43136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82"/>
            <p:cNvSpPr/>
            <p:nvPr/>
          </p:nvSpPr>
          <p:spPr>
            <a:xfrm>
              <a:off x="2295075" y="4237450"/>
              <a:ext cx="62200" cy="53425"/>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82"/>
            <p:cNvSpPr/>
            <p:nvPr/>
          </p:nvSpPr>
          <p:spPr>
            <a:xfrm>
              <a:off x="2295075" y="4161425"/>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82"/>
            <p:cNvSpPr/>
            <p:nvPr/>
          </p:nvSpPr>
          <p:spPr>
            <a:xfrm>
              <a:off x="2295075" y="4085225"/>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82"/>
            <p:cNvSpPr/>
            <p:nvPr/>
          </p:nvSpPr>
          <p:spPr>
            <a:xfrm>
              <a:off x="2295075" y="4009000"/>
              <a:ext cx="62200" cy="53350"/>
            </a:xfrm>
            <a:custGeom>
              <a:avLst/>
              <a:gdLst/>
              <a:ahLst/>
              <a:cxnLst/>
              <a:rect l="l" t="t" r="r" b="b"/>
              <a:pathLst>
                <a:path w="2488" h="2134" extrusionOk="0">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82"/>
            <p:cNvSpPr/>
            <p:nvPr/>
          </p:nvSpPr>
          <p:spPr>
            <a:xfrm>
              <a:off x="2294850" y="3932800"/>
              <a:ext cx="62425" cy="53475"/>
            </a:xfrm>
            <a:custGeom>
              <a:avLst/>
              <a:gdLst/>
              <a:ahLst/>
              <a:cxnLst/>
              <a:rect l="l" t="t" r="r" b="b"/>
              <a:pathLst>
                <a:path w="2497" h="2139" extrusionOk="0">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82"/>
            <p:cNvSpPr/>
            <p:nvPr/>
          </p:nvSpPr>
          <p:spPr>
            <a:xfrm>
              <a:off x="2295075" y="385677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82"/>
            <p:cNvSpPr/>
            <p:nvPr/>
          </p:nvSpPr>
          <p:spPr>
            <a:xfrm>
              <a:off x="2294850" y="3780375"/>
              <a:ext cx="62625" cy="53475"/>
            </a:xfrm>
            <a:custGeom>
              <a:avLst/>
              <a:gdLst/>
              <a:ahLst/>
              <a:cxnLst/>
              <a:rect l="l" t="t" r="r" b="b"/>
              <a:pathLst>
                <a:path w="2505" h="2139" extrusionOk="0">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82"/>
            <p:cNvSpPr/>
            <p:nvPr/>
          </p:nvSpPr>
          <p:spPr>
            <a:xfrm>
              <a:off x="2295075" y="3704150"/>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82"/>
            <p:cNvSpPr/>
            <p:nvPr/>
          </p:nvSpPr>
          <p:spPr>
            <a:xfrm>
              <a:off x="2295075" y="3627950"/>
              <a:ext cx="62200" cy="53425"/>
            </a:xfrm>
            <a:custGeom>
              <a:avLst/>
              <a:gdLst/>
              <a:ahLst/>
              <a:cxnLst/>
              <a:rect l="l" t="t" r="r" b="b"/>
              <a:pathLst>
                <a:path w="2488" h="2137" extrusionOk="0">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82"/>
            <p:cNvSpPr/>
            <p:nvPr/>
          </p:nvSpPr>
          <p:spPr>
            <a:xfrm>
              <a:off x="2295075" y="3551925"/>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82"/>
            <p:cNvSpPr/>
            <p:nvPr/>
          </p:nvSpPr>
          <p:spPr>
            <a:xfrm>
              <a:off x="2295075" y="3475725"/>
              <a:ext cx="62200" cy="53350"/>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82"/>
            <p:cNvSpPr/>
            <p:nvPr/>
          </p:nvSpPr>
          <p:spPr>
            <a:xfrm>
              <a:off x="2295075" y="33995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82"/>
            <p:cNvSpPr/>
            <p:nvPr/>
          </p:nvSpPr>
          <p:spPr>
            <a:xfrm>
              <a:off x="2294925" y="3323300"/>
              <a:ext cx="62350" cy="53425"/>
            </a:xfrm>
            <a:custGeom>
              <a:avLst/>
              <a:gdLst/>
              <a:ahLst/>
              <a:cxnLst/>
              <a:rect l="l" t="t" r="r" b="b"/>
              <a:pathLst>
                <a:path w="2494" h="2137" extrusionOk="0">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82"/>
            <p:cNvSpPr/>
            <p:nvPr/>
          </p:nvSpPr>
          <p:spPr>
            <a:xfrm>
              <a:off x="2294925" y="3247075"/>
              <a:ext cx="62350" cy="53450"/>
            </a:xfrm>
            <a:custGeom>
              <a:avLst/>
              <a:gdLst/>
              <a:ahLst/>
              <a:cxnLst/>
              <a:rect l="l" t="t" r="r" b="b"/>
              <a:pathLst>
                <a:path w="2494"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82"/>
            <p:cNvSpPr/>
            <p:nvPr/>
          </p:nvSpPr>
          <p:spPr>
            <a:xfrm>
              <a:off x="2295075" y="3171075"/>
              <a:ext cx="62200" cy="53275"/>
            </a:xfrm>
            <a:custGeom>
              <a:avLst/>
              <a:gdLst/>
              <a:ahLst/>
              <a:cxnLst/>
              <a:rect l="l" t="t" r="r" b="b"/>
              <a:pathLst>
                <a:path w="2488" h="2131" extrusionOk="0">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82"/>
            <p:cNvSpPr/>
            <p:nvPr/>
          </p:nvSpPr>
          <p:spPr>
            <a:xfrm>
              <a:off x="22950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82"/>
            <p:cNvSpPr/>
            <p:nvPr/>
          </p:nvSpPr>
          <p:spPr>
            <a:xfrm>
              <a:off x="2218650" y="438987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82"/>
            <p:cNvSpPr/>
            <p:nvPr/>
          </p:nvSpPr>
          <p:spPr>
            <a:xfrm>
              <a:off x="2218650" y="43136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82"/>
            <p:cNvSpPr/>
            <p:nvPr/>
          </p:nvSpPr>
          <p:spPr>
            <a:xfrm>
              <a:off x="2218650" y="42374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82"/>
            <p:cNvSpPr/>
            <p:nvPr/>
          </p:nvSpPr>
          <p:spPr>
            <a:xfrm>
              <a:off x="2218650" y="4161425"/>
              <a:ext cx="62225" cy="53250"/>
            </a:xfrm>
            <a:custGeom>
              <a:avLst/>
              <a:gdLst/>
              <a:ahLst/>
              <a:cxnLst/>
              <a:rect l="l" t="t" r="r" b="b"/>
              <a:pathLst>
                <a:path w="2489" h="2130" extrusionOk="0">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82"/>
            <p:cNvSpPr/>
            <p:nvPr/>
          </p:nvSpPr>
          <p:spPr>
            <a:xfrm>
              <a:off x="2218650" y="4085225"/>
              <a:ext cx="62225" cy="53350"/>
            </a:xfrm>
            <a:custGeom>
              <a:avLst/>
              <a:gdLst/>
              <a:ahLst/>
              <a:cxnLst/>
              <a:rect l="l" t="t" r="r" b="b"/>
              <a:pathLst>
                <a:path w="2489" h="2134" extrusionOk="0">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82"/>
            <p:cNvSpPr/>
            <p:nvPr/>
          </p:nvSpPr>
          <p:spPr>
            <a:xfrm>
              <a:off x="2218650" y="4009000"/>
              <a:ext cx="62225" cy="53350"/>
            </a:xfrm>
            <a:custGeom>
              <a:avLst/>
              <a:gdLst/>
              <a:ahLst/>
              <a:cxnLst/>
              <a:rect l="l" t="t" r="r" b="b"/>
              <a:pathLst>
                <a:path w="2489" h="2134" extrusionOk="0">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82"/>
            <p:cNvSpPr/>
            <p:nvPr/>
          </p:nvSpPr>
          <p:spPr>
            <a:xfrm>
              <a:off x="2218650" y="3932800"/>
              <a:ext cx="62225" cy="53475"/>
            </a:xfrm>
            <a:custGeom>
              <a:avLst/>
              <a:gdLst/>
              <a:ahLst/>
              <a:cxnLst/>
              <a:rect l="l" t="t" r="r" b="b"/>
              <a:pathLst>
                <a:path w="2489" h="2139" extrusionOk="0">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82"/>
            <p:cNvSpPr/>
            <p:nvPr/>
          </p:nvSpPr>
          <p:spPr>
            <a:xfrm>
              <a:off x="2218650" y="385677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82"/>
            <p:cNvSpPr/>
            <p:nvPr/>
          </p:nvSpPr>
          <p:spPr>
            <a:xfrm>
              <a:off x="2218650" y="3780375"/>
              <a:ext cx="62425" cy="53475"/>
            </a:xfrm>
            <a:custGeom>
              <a:avLst/>
              <a:gdLst/>
              <a:ahLst/>
              <a:cxnLst/>
              <a:rect l="l" t="t" r="r" b="b"/>
              <a:pathLst>
                <a:path w="2497" h="2139" extrusionOk="0">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82"/>
            <p:cNvSpPr/>
            <p:nvPr/>
          </p:nvSpPr>
          <p:spPr>
            <a:xfrm>
              <a:off x="2218650" y="3704150"/>
              <a:ext cx="62225" cy="53450"/>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82"/>
            <p:cNvSpPr/>
            <p:nvPr/>
          </p:nvSpPr>
          <p:spPr>
            <a:xfrm>
              <a:off x="2218650" y="3627950"/>
              <a:ext cx="62225" cy="53425"/>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82"/>
            <p:cNvSpPr/>
            <p:nvPr/>
          </p:nvSpPr>
          <p:spPr>
            <a:xfrm>
              <a:off x="2218650" y="3551925"/>
              <a:ext cx="62225" cy="53300"/>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82"/>
            <p:cNvSpPr/>
            <p:nvPr/>
          </p:nvSpPr>
          <p:spPr>
            <a:xfrm>
              <a:off x="2218650" y="3475725"/>
              <a:ext cx="62225" cy="53350"/>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82"/>
            <p:cNvSpPr/>
            <p:nvPr/>
          </p:nvSpPr>
          <p:spPr>
            <a:xfrm>
              <a:off x="2218650" y="3399500"/>
              <a:ext cx="62425" cy="53350"/>
            </a:xfrm>
            <a:custGeom>
              <a:avLst/>
              <a:gdLst/>
              <a:ahLst/>
              <a:cxnLst/>
              <a:rect l="l" t="t" r="r" b="b"/>
              <a:pathLst>
                <a:path w="2497" h="2134" extrusionOk="0">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82"/>
            <p:cNvSpPr/>
            <p:nvPr/>
          </p:nvSpPr>
          <p:spPr>
            <a:xfrm>
              <a:off x="2218650" y="3323300"/>
              <a:ext cx="62425" cy="53425"/>
            </a:xfrm>
            <a:custGeom>
              <a:avLst/>
              <a:gdLst/>
              <a:ahLst/>
              <a:cxnLst/>
              <a:rect l="l" t="t" r="r" b="b"/>
              <a:pathLst>
                <a:path w="2497" h="2137" extrusionOk="0">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82"/>
            <p:cNvSpPr/>
            <p:nvPr/>
          </p:nvSpPr>
          <p:spPr>
            <a:xfrm>
              <a:off x="2218650" y="3247075"/>
              <a:ext cx="62425" cy="53500"/>
            </a:xfrm>
            <a:custGeom>
              <a:avLst/>
              <a:gdLst/>
              <a:ahLst/>
              <a:cxnLst/>
              <a:rect l="l" t="t" r="r" b="b"/>
              <a:pathLst>
                <a:path w="2497" h="2140" extrusionOk="0">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82"/>
            <p:cNvSpPr/>
            <p:nvPr/>
          </p:nvSpPr>
          <p:spPr>
            <a:xfrm>
              <a:off x="2218650" y="3171075"/>
              <a:ext cx="62225" cy="53300"/>
            </a:xfrm>
            <a:custGeom>
              <a:avLst/>
              <a:gdLst/>
              <a:ahLst/>
              <a:cxnLst/>
              <a:rect l="l" t="t" r="r" b="b"/>
              <a:pathLst>
                <a:path w="2489" h="2132" extrusionOk="0">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82"/>
            <p:cNvSpPr/>
            <p:nvPr/>
          </p:nvSpPr>
          <p:spPr>
            <a:xfrm>
              <a:off x="2218650" y="2180700"/>
              <a:ext cx="62225" cy="53350"/>
            </a:xfrm>
            <a:custGeom>
              <a:avLst/>
              <a:gdLst/>
              <a:ahLst/>
              <a:cxnLst/>
              <a:rect l="l" t="t" r="r" b="b"/>
              <a:pathLst>
                <a:path w="2489" h="2134" extrusionOk="0">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82"/>
            <p:cNvSpPr/>
            <p:nvPr/>
          </p:nvSpPr>
          <p:spPr>
            <a:xfrm>
              <a:off x="2218650" y="2028275"/>
              <a:ext cx="62225" cy="53450"/>
            </a:xfrm>
            <a:custGeom>
              <a:avLst/>
              <a:gdLst/>
              <a:ahLst/>
              <a:cxnLst/>
              <a:rect l="l" t="t" r="r" b="b"/>
              <a:pathLst>
                <a:path w="2489" h="2138" extrusionOk="0">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82"/>
            <p:cNvSpPr/>
            <p:nvPr/>
          </p:nvSpPr>
          <p:spPr>
            <a:xfrm>
              <a:off x="2218650" y="1952050"/>
              <a:ext cx="62225" cy="53450"/>
            </a:xfrm>
            <a:custGeom>
              <a:avLst/>
              <a:gdLst/>
              <a:ahLst/>
              <a:cxnLst/>
              <a:rect l="l" t="t" r="r" b="b"/>
              <a:pathLst>
                <a:path w="2489" h="2138" extrusionOk="0">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82"/>
            <p:cNvSpPr/>
            <p:nvPr/>
          </p:nvSpPr>
          <p:spPr>
            <a:xfrm>
              <a:off x="2142425" y="4618300"/>
              <a:ext cx="62425" cy="53450"/>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82"/>
            <p:cNvSpPr/>
            <p:nvPr/>
          </p:nvSpPr>
          <p:spPr>
            <a:xfrm>
              <a:off x="2142425" y="438987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82"/>
            <p:cNvSpPr/>
            <p:nvPr/>
          </p:nvSpPr>
          <p:spPr>
            <a:xfrm>
              <a:off x="2142425" y="43136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82"/>
            <p:cNvSpPr/>
            <p:nvPr/>
          </p:nvSpPr>
          <p:spPr>
            <a:xfrm>
              <a:off x="2142425" y="42374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82"/>
            <p:cNvSpPr/>
            <p:nvPr/>
          </p:nvSpPr>
          <p:spPr>
            <a:xfrm>
              <a:off x="2142425" y="4161425"/>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82"/>
            <p:cNvSpPr/>
            <p:nvPr/>
          </p:nvSpPr>
          <p:spPr>
            <a:xfrm>
              <a:off x="2142425" y="4085225"/>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82"/>
            <p:cNvSpPr/>
            <p:nvPr/>
          </p:nvSpPr>
          <p:spPr>
            <a:xfrm>
              <a:off x="2142425" y="4009000"/>
              <a:ext cx="62425" cy="53350"/>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82"/>
            <p:cNvSpPr/>
            <p:nvPr/>
          </p:nvSpPr>
          <p:spPr>
            <a:xfrm>
              <a:off x="2142425" y="3932800"/>
              <a:ext cx="62425" cy="53475"/>
            </a:xfrm>
            <a:custGeom>
              <a:avLst/>
              <a:gdLst/>
              <a:ahLst/>
              <a:cxnLst/>
              <a:rect l="l" t="t" r="r" b="b"/>
              <a:pathLst>
                <a:path w="2497" h="2139" extrusionOk="0">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82"/>
            <p:cNvSpPr/>
            <p:nvPr/>
          </p:nvSpPr>
          <p:spPr>
            <a:xfrm>
              <a:off x="2142425" y="385677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82"/>
            <p:cNvSpPr/>
            <p:nvPr/>
          </p:nvSpPr>
          <p:spPr>
            <a:xfrm>
              <a:off x="2142425" y="3780375"/>
              <a:ext cx="62425" cy="53475"/>
            </a:xfrm>
            <a:custGeom>
              <a:avLst/>
              <a:gdLst/>
              <a:ahLst/>
              <a:cxnLst/>
              <a:rect l="l" t="t" r="r" b="b"/>
              <a:pathLst>
                <a:path w="2497" h="2139" extrusionOk="0">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82"/>
            <p:cNvSpPr/>
            <p:nvPr/>
          </p:nvSpPr>
          <p:spPr>
            <a:xfrm>
              <a:off x="2142425" y="3704150"/>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82"/>
            <p:cNvSpPr/>
            <p:nvPr/>
          </p:nvSpPr>
          <p:spPr>
            <a:xfrm>
              <a:off x="2142425" y="3627950"/>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82"/>
            <p:cNvSpPr/>
            <p:nvPr/>
          </p:nvSpPr>
          <p:spPr>
            <a:xfrm>
              <a:off x="2142425" y="3551925"/>
              <a:ext cx="62425" cy="53300"/>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82"/>
            <p:cNvSpPr/>
            <p:nvPr/>
          </p:nvSpPr>
          <p:spPr>
            <a:xfrm>
              <a:off x="2142425" y="3475725"/>
              <a:ext cx="62425" cy="53350"/>
            </a:xfrm>
            <a:custGeom>
              <a:avLst/>
              <a:gdLst/>
              <a:ahLst/>
              <a:cxnLst/>
              <a:rect l="l" t="t" r="r" b="b"/>
              <a:pathLst>
                <a:path w="2497" h="2134" extrusionOk="0">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82"/>
            <p:cNvSpPr/>
            <p:nvPr/>
          </p:nvSpPr>
          <p:spPr>
            <a:xfrm>
              <a:off x="2142425" y="3399500"/>
              <a:ext cx="62425" cy="53350"/>
            </a:xfrm>
            <a:custGeom>
              <a:avLst/>
              <a:gdLst/>
              <a:ahLst/>
              <a:cxnLst/>
              <a:rect l="l" t="t" r="r" b="b"/>
              <a:pathLst>
                <a:path w="2497" h="2134" extrusionOk="0">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82"/>
            <p:cNvSpPr/>
            <p:nvPr/>
          </p:nvSpPr>
          <p:spPr>
            <a:xfrm>
              <a:off x="2142425" y="3323300"/>
              <a:ext cx="62425" cy="53425"/>
            </a:xfrm>
            <a:custGeom>
              <a:avLst/>
              <a:gdLst/>
              <a:ahLst/>
              <a:cxnLst/>
              <a:rect l="l" t="t" r="r" b="b"/>
              <a:pathLst>
                <a:path w="2497" h="2137" extrusionOk="0">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82"/>
            <p:cNvSpPr/>
            <p:nvPr/>
          </p:nvSpPr>
          <p:spPr>
            <a:xfrm>
              <a:off x="2142425" y="3247075"/>
              <a:ext cx="62425" cy="53450"/>
            </a:xfrm>
            <a:custGeom>
              <a:avLst/>
              <a:gdLst/>
              <a:ahLst/>
              <a:cxnLst/>
              <a:rect l="l" t="t" r="r" b="b"/>
              <a:pathLst>
                <a:path w="2497" h="2138" extrusionOk="0">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82"/>
            <p:cNvSpPr/>
            <p:nvPr/>
          </p:nvSpPr>
          <p:spPr>
            <a:xfrm>
              <a:off x="2142425" y="3171075"/>
              <a:ext cx="62425" cy="53275"/>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82"/>
            <p:cNvSpPr/>
            <p:nvPr/>
          </p:nvSpPr>
          <p:spPr>
            <a:xfrm>
              <a:off x="2142425" y="2180700"/>
              <a:ext cx="62425" cy="53350"/>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82"/>
            <p:cNvSpPr/>
            <p:nvPr/>
          </p:nvSpPr>
          <p:spPr>
            <a:xfrm>
              <a:off x="2142425" y="2028275"/>
              <a:ext cx="62425" cy="53450"/>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82"/>
            <p:cNvSpPr/>
            <p:nvPr/>
          </p:nvSpPr>
          <p:spPr>
            <a:xfrm>
              <a:off x="2142425" y="1952050"/>
              <a:ext cx="62425" cy="53450"/>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82"/>
            <p:cNvSpPr/>
            <p:nvPr/>
          </p:nvSpPr>
          <p:spPr>
            <a:xfrm>
              <a:off x="2142425" y="1876050"/>
              <a:ext cx="62425" cy="53275"/>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82"/>
            <p:cNvSpPr/>
            <p:nvPr/>
          </p:nvSpPr>
          <p:spPr>
            <a:xfrm>
              <a:off x="2142425" y="179985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82"/>
            <p:cNvSpPr/>
            <p:nvPr/>
          </p:nvSpPr>
          <p:spPr>
            <a:xfrm>
              <a:off x="2142425" y="1571400"/>
              <a:ext cx="62425" cy="53250"/>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82"/>
            <p:cNvSpPr/>
            <p:nvPr/>
          </p:nvSpPr>
          <p:spPr>
            <a:xfrm>
              <a:off x="2142425" y="1495200"/>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82"/>
            <p:cNvSpPr/>
            <p:nvPr/>
          </p:nvSpPr>
          <p:spPr>
            <a:xfrm>
              <a:off x="2142425" y="1038125"/>
              <a:ext cx="62425" cy="53325"/>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82"/>
            <p:cNvSpPr/>
            <p:nvPr/>
          </p:nvSpPr>
          <p:spPr>
            <a:xfrm>
              <a:off x="2066425" y="4618300"/>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82"/>
            <p:cNvSpPr/>
            <p:nvPr/>
          </p:nvSpPr>
          <p:spPr>
            <a:xfrm>
              <a:off x="2066425" y="4542300"/>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82"/>
            <p:cNvSpPr/>
            <p:nvPr/>
          </p:nvSpPr>
          <p:spPr>
            <a:xfrm>
              <a:off x="2066425" y="446607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82"/>
            <p:cNvSpPr/>
            <p:nvPr/>
          </p:nvSpPr>
          <p:spPr>
            <a:xfrm>
              <a:off x="2066425" y="438987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82"/>
            <p:cNvSpPr/>
            <p:nvPr/>
          </p:nvSpPr>
          <p:spPr>
            <a:xfrm>
              <a:off x="2066425" y="43136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82"/>
            <p:cNvSpPr/>
            <p:nvPr/>
          </p:nvSpPr>
          <p:spPr>
            <a:xfrm>
              <a:off x="2066425" y="42374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82"/>
            <p:cNvSpPr/>
            <p:nvPr/>
          </p:nvSpPr>
          <p:spPr>
            <a:xfrm>
              <a:off x="2066425" y="4161425"/>
              <a:ext cx="62225" cy="53300"/>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82"/>
            <p:cNvSpPr/>
            <p:nvPr/>
          </p:nvSpPr>
          <p:spPr>
            <a:xfrm>
              <a:off x="2066425" y="3704150"/>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82"/>
            <p:cNvSpPr/>
            <p:nvPr/>
          </p:nvSpPr>
          <p:spPr>
            <a:xfrm>
              <a:off x="2066425" y="3627950"/>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82"/>
            <p:cNvSpPr/>
            <p:nvPr/>
          </p:nvSpPr>
          <p:spPr>
            <a:xfrm>
              <a:off x="2066425" y="3551925"/>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82"/>
            <p:cNvSpPr/>
            <p:nvPr/>
          </p:nvSpPr>
          <p:spPr>
            <a:xfrm>
              <a:off x="2066425"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82"/>
            <p:cNvSpPr/>
            <p:nvPr/>
          </p:nvSpPr>
          <p:spPr>
            <a:xfrm>
              <a:off x="2066275" y="3399500"/>
              <a:ext cx="62375" cy="53350"/>
            </a:xfrm>
            <a:custGeom>
              <a:avLst/>
              <a:gdLst/>
              <a:ahLst/>
              <a:cxnLst/>
              <a:rect l="l" t="t" r="r" b="b"/>
              <a:pathLst>
                <a:path w="2495" h="2134" extrusionOk="0">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82"/>
            <p:cNvSpPr/>
            <p:nvPr/>
          </p:nvSpPr>
          <p:spPr>
            <a:xfrm>
              <a:off x="2066275" y="3323300"/>
              <a:ext cx="62375" cy="53425"/>
            </a:xfrm>
            <a:custGeom>
              <a:avLst/>
              <a:gdLst/>
              <a:ahLst/>
              <a:cxnLst/>
              <a:rect l="l" t="t" r="r" b="b"/>
              <a:pathLst>
                <a:path w="2495" h="2137" extrusionOk="0">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82"/>
            <p:cNvSpPr/>
            <p:nvPr/>
          </p:nvSpPr>
          <p:spPr>
            <a:xfrm>
              <a:off x="2066275" y="3247075"/>
              <a:ext cx="62375" cy="53450"/>
            </a:xfrm>
            <a:custGeom>
              <a:avLst/>
              <a:gdLst/>
              <a:ahLst/>
              <a:cxnLst/>
              <a:rect l="l" t="t" r="r" b="b"/>
              <a:pathLst>
                <a:path w="2495"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82"/>
            <p:cNvSpPr/>
            <p:nvPr/>
          </p:nvSpPr>
          <p:spPr>
            <a:xfrm>
              <a:off x="206642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82"/>
            <p:cNvSpPr/>
            <p:nvPr/>
          </p:nvSpPr>
          <p:spPr>
            <a:xfrm>
              <a:off x="206642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82"/>
            <p:cNvSpPr/>
            <p:nvPr/>
          </p:nvSpPr>
          <p:spPr>
            <a:xfrm>
              <a:off x="2066425" y="2942425"/>
              <a:ext cx="62225" cy="53450"/>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82"/>
            <p:cNvSpPr/>
            <p:nvPr/>
          </p:nvSpPr>
          <p:spPr>
            <a:xfrm>
              <a:off x="206642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82"/>
            <p:cNvSpPr/>
            <p:nvPr/>
          </p:nvSpPr>
          <p:spPr>
            <a:xfrm>
              <a:off x="206642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82"/>
            <p:cNvSpPr/>
            <p:nvPr/>
          </p:nvSpPr>
          <p:spPr>
            <a:xfrm>
              <a:off x="206642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82"/>
            <p:cNvSpPr/>
            <p:nvPr/>
          </p:nvSpPr>
          <p:spPr>
            <a:xfrm>
              <a:off x="206642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82"/>
            <p:cNvSpPr/>
            <p:nvPr/>
          </p:nvSpPr>
          <p:spPr>
            <a:xfrm>
              <a:off x="2066425"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82"/>
            <p:cNvSpPr/>
            <p:nvPr/>
          </p:nvSpPr>
          <p:spPr>
            <a:xfrm>
              <a:off x="2066425"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82"/>
            <p:cNvSpPr/>
            <p:nvPr/>
          </p:nvSpPr>
          <p:spPr>
            <a:xfrm>
              <a:off x="2066425" y="1571400"/>
              <a:ext cx="62225" cy="53250"/>
            </a:xfrm>
            <a:custGeom>
              <a:avLst/>
              <a:gdLst/>
              <a:ahLst/>
              <a:cxnLst/>
              <a:rect l="l" t="t" r="r" b="b"/>
              <a:pathLst>
                <a:path w="2489"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82"/>
            <p:cNvSpPr/>
            <p:nvPr/>
          </p:nvSpPr>
          <p:spPr>
            <a:xfrm>
              <a:off x="2066425"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82"/>
            <p:cNvSpPr/>
            <p:nvPr/>
          </p:nvSpPr>
          <p:spPr>
            <a:xfrm>
              <a:off x="206642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82"/>
            <p:cNvSpPr/>
            <p:nvPr/>
          </p:nvSpPr>
          <p:spPr>
            <a:xfrm>
              <a:off x="206642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82"/>
            <p:cNvSpPr/>
            <p:nvPr/>
          </p:nvSpPr>
          <p:spPr>
            <a:xfrm>
              <a:off x="2066425" y="1038125"/>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82"/>
            <p:cNvSpPr/>
            <p:nvPr/>
          </p:nvSpPr>
          <p:spPr>
            <a:xfrm>
              <a:off x="1990200" y="4542300"/>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82"/>
            <p:cNvSpPr/>
            <p:nvPr/>
          </p:nvSpPr>
          <p:spPr>
            <a:xfrm>
              <a:off x="1990200" y="4466075"/>
              <a:ext cx="62225" cy="53300"/>
            </a:xfrm>
            <a:custGeom>
              <a:avLst/>
              <a:gdLst/>
              <a:ahLst/>
              <a:cxnLst/>
              <a:rect l="l" t="t" r="r" b="b"/>
              <a:pathLst>
                <a:path w="2489" h="2132" extrusionOk="0">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82"/>
            <p:cNvSpPr/>
            <p:nvPr/>
          </p:nvSpPr>
          <p:spPr>
            <a:xfrm>
              <a:off x="1990200" y="4389875"/>
              <a:ext cx="62225" cy="53350"/>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82"/>
            <p:cNvSpPr/>
            <p:nvPr/>
          </p:nvSpPr>
          <p:spPr>
            <a:xfrm>
              <a:off x="1990200" y="3627950"/>
              <a:ext cx="62225" cy="53425"/>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82"/>
            <p:cNvSpPr/>
            <p:nvPr/>
          </p:nvSpPr>
          <p:spPr>
            <a:xfrm>
              <a:off x="1990200" y="3551925"/>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82"/>
            <p:cNvSpPr/>
            <p:nvPr/>
          </p:nvSpPr>
          <p:spPr>
            <a:xfrm>
              <a:off x="1990200" y="3475725"/>
              <a:ext cx="62225" cy="53350"/>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82"/>
            <p:cNvSpPr/>
            <p:nvPr/>
          </p:nvSpPr>
          <p:spPr>
            <a:xfrm>
              <a:off x="1990200" y="3399500"/>
              <a:ext cx="62225" cy="53350"/>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82"/>
            <p:cNvSpPr/>
            <p:nvPr/>
          </p:nvSpPr>
          <p:spPr>
            <a:xfrm>
              <a:off x="1990075" y="3323300"/>
              <a:ext cx="62350" cy="53425"/>
            </a:xfrm>
            <a:custGeom>
              <a:avLst/>
              <a:gdLst/>
              <a:ahLst/>
              <a:cxnLst/>
              <a:rect l="l" t="t" r="r" b="b"/>
              <a:pathLst>
                <a:path w="2494" h="2137" extrusionOk="0">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82"/>
            <p:cNvSpPr/>
            <p:nvPr/>
          </p:nvSpPr>
          <p:spPr>
            <a:xfrm>
              <a:off x="1990075" y="3247075"/>
              <a:ext cx="62350" cy="53450"/>
            </a:xfrm>
            <a:custGeom>
              <a:avLst/>
              <a:gdLst/>
              <a:ahLst/>
              <a:cxnLst/>
              <a:rect l="l" t="t" r="r" b="b"/>
              <a:pathLst>
                <a:path w="2494" h="2138" extrusionOk="0">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82"/>
            <p:cNvSpPr/>
            <p:nvPr/>
          </p:nvSpPr>
          <p:spPr>
            <a:xfrm>
              <a:off x="1990200" y="317107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82"/>
            <p:cNvSpPr/>
            <p:nvPr/>
          </p:nvSpPr>
          <p:spPr>
            <a:xfrm>
              <a:off x="1990200" y="2942425"/>
              <a:ext cx="62225" cy="53450"/>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82"/>
            <p:cNvSpPr/>
            <p:nvPr/>
          </p:nvSpPr>
          <p:spPr>
            <a:xfrm>
              <a:off x="1990200" y="2866425"/>
              <a:ext cx="62225" cy="53275"/>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82"/>
            <p:cNvSpPr/>
            <p:nvPr/>
          </p:nvSpPr>
          <p:spPr>
            <a:xfrm>
              <a:off x="1990200" y="2333125"/>
              <a:ext cx="62225" cy="53450"/>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82"/>
            <p:cNvSpPr/>
            <p:nvPr/>
          </p:nvSpPr>
          <p:spPr>
            <a:xfrm>
              <a:off x="199020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82"/>
            <p:cNvSpPr/>
            <p:nvPr/>
          </p:nvSpPr>
          <p:spPr>
            <a:xfrm>
              <a:off x="1990200" y="2180700"/>
              <a:ext cx="62225" cy="53350"/>
            </a:xfrm>
            <a:custGeom>
              <a:avLst/>
              <a:gdLst/>
              <a:ahLst/>
              <a:cxnLst/>
              <a:rect l="l" t="t" r="r" b="b"/>
              <a:pathLst>
                <a:path w="2489" h="2134" extrusionOk="0">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82"/>
            <p:cNvSpPr/>
            <p:nvPr/>
          </p:nvSpPr>
          <p:spPr>
            <a:xfrm>
              <a:off x="1990200" y="21045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82"/>
            <p:cNvSpPr/>
            <p:nvPr/>
          </p:nvSpPr>
          <p:spPr>
            <a:xfrm>
              <a:off x="1990200" y="2028275"/>
              <a:ext cx="62225" cy="53450"/>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82"/>
            <p:cNvSpPr/>
            <p:nvPr/>
          </p:nvSpPr>
          <p:spPr>
            <a:xfrm>
              <a:off x="1990200" y="1952050"/>
              <a:ext cx="62225" cy="53450"/>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82"/>
            <p:cNvSpPr/>
            <p:nvPr/>
          </p:nvSpPr>
          <p:spPr>
            <a:xfrm>
              <a:off x="1990200" y="1876050"/>
              <a:ext cx="62225" cy="53275"/>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82"/>
            <p:cNvSpPr/>
            <p:nvPr/>
          </p:nvSpPr>
          <p:spPr>
            <a:xfrm>
              <a:off x="1990200" y="179985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82"/>
            <p:cNvSpPr/>
            <p:nvPr/>
          </p:nvSpPr>
          <p:spPr>
            <a:xfrm>
              <a:off x="1990200" y="1647400"/>
              <a:ext cx="62225" cy="53450"/>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82"/>
            <p:cNvSpPr/>
            <p:nvPr/>
          </p:nvSpPr>
          <p:spPr>
            <a:xfrm>
              <a:off x="1990200" y="1571400"/>
              <a:ext cx="62225" cy="53250"/>
            </a:xfrm>
            <a:custGeom>
              <a:avLst/>
              <a:gdLst/>
              <a:ahLst/>
              <a:cxnLst/>
              <a:rect l="l" t="t" r="r" b="b"/>
              <a:pathLst>
                <a:path w="2489" h="2130" extrusionOk="0">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82"/>
            <p:cNvSpPr/>
            <p:nvPr/>
          </p:nvSpPr>
          <p:spPr>
            <a:xfrm>
              <a:off x="1990200" y="1495200"/>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82"/>
            <p:cNvSpPr/>
            <p:nvPr/>
          </p:nvSpPr>
          <p:spPr>
            <a:xfrm>
              <a:off x="1990200" y="141897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82"/>
            <p:cNvSpPr/>
            <p:nvPr/>
          </p:nvSpPr>
          <p:spPr>
            <a:xfrm>
              <a:off x="1990200" y="1114325"/>
              <a:ext cx="62225" cy="53350"/>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82"/>
            <p:cNvSpPr/>
            <p:nvPr/>
          </p:nvSpPr>
          <p:spPr>
            <a:xfrm>
              <a:off x="1990200" y="1038125"/>
              <a:ext cx="62225" cy="53325"/>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82"/>
            <p:cNvSpPr/>
            <p:nvPr/>
          </p:nvSpPr>
          <p:spPr>
            <a:xfrm>
              <a:off x="1914000" y="3551925"/>
              <a:ext cx="62225" cy="53300"/>
            </a:xfrm>
            <a:custGeom>
              <a:avLst/>
              <a:gdLst/>
              <a:ahLst/>
              <a:cxnLst/>
              <a:rect l="l" t="t" r="r" b="b"/>
              <a:pathLst>
                <a:path w="2489" h="2132" extrusionOk="0">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82"/>
            <p:cNvSpPr/>
            <p:nvPr/>
          </p:nvSpPr>
          <p:spPr>
            <a:xfrm>
              <a:off x="1914000" y="3475725"/>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82"/>
            <p:cNvSpPr/>
            <p:nvPr/>
          </p:nvSpPr>
          <p:spPr>
            <a:xfrm>
              <a:off x="1914000"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82"/>
            <p:cNvSpPr/>
            <p:nvPr/>
          </p:nvSpPr>
          <p:spPr>
            <a:xfrm>
              <a:off x="1914000" y="3323300"/>
              <a:ext cx="62225" cy="53425"/>
            </a:xfrm>
            <a:custGeom>
              <a:avLst/>
              <a:gdLst/>
              <a:ahLst/>
              <a:cxnLst/>
              <a:rect l="l" t="t" r="r" b="b"/>
              <a:pathLst>
                <a:path w="2489" h="2137" extrusionOk="0">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82"/>
            <p:cNvSpPr/>
            <p:nvPr/>
          </p:nvSpPr>
          <p:spPr>
            <a:xfrm>
              <a:off x="1914000" y="3247075"/>
              <a:ext cx="62425" cy="53450"/>
            </a:xfrm>
            <a:custGeom>
              <a:avLst/>
              <a:gdLst/>
              <a:ahLst/>
              <a:cxnLst/>
              <a:rect l="l" t="t" r="r" b="b"/>
              <a:pathLst>
                <a:path w="2497" h="2138" extrusionOk="0">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82"/>
            <p:cNvSpPr/>
            <p:nvPr/>
          </p:nvSpPr>
          <p:spPr>
            <a:xfrm>
              <a:off x="1914000" y="317107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82"/>
            <p:cNvSpPr/>
            <p:nvPr/>
          </p:nvSpPr>
          <p:spPr>
            <a:xfrm>
              <a:off x="1914000" y="2866425"/>
              <a:ext cx="62225" cy="53275"/>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82"/>
            <p:cNvSpPr/>
            <p:nvPr/>
          </p:nvSpPr>
          <p:spPr>
            <a:xfrm>
              <a:off x="1914000"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82"/>
            <p:cNvSpPr/>
            <p:nvPr/>
          </p:nvSpPr>
          <p:spPr>
            <a:xfrm>
              <a:off x="1914000"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82"/>
            <p:cNvSpPr/>
            <p:nvPr/>
          </p:nvSpPr>
          <p:spPr>
            <a:xfrm>
              <a:off x="1914000"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82"/>
            <p:cNvSpPr/>
            <p:nvPr/>
          </p:nvSpPr>
          <p:spPr>
            <a:xfrm>
              <a:off x="191400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82"/>
            <p:cNvSpPr/>
            <p:nvPr/>
          </p:nvSpPr>
          <p:spPr>
            <a:xfrm>
              <a:off x="1914000"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82"/>
            <p:cNvSpPr/>
            <p:nvPr/>
          </p:nvSpPr>
          <p:spPr>
            <a:xfrm>
              <a:off x="1914000"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82"/>
            <p:cNvSpPr/>
            <p:nvPr/>
          </p:nvSpPr>
          <p:spPr>
            <a:xfrm>
              <a:off x="1914000"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82"/>
            <p:cNvSpPr/>
            <p:nvPr/>
          </p:nvSpPr>
          <p:spPr>
            <a:xfrm>
              <a:off x="1914000"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82"/>
            <p:cNvSpPr/>
            <p:nvPr/>
          </p:nvSpPr>
          <p:spPr>
            <a:xfrm>
              <a:off x="1914000"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82"/>
            <p:cNvSpPr/>
            <p:nvPr/>
          </p:nvSpPr>
          <p:spPr>
            <a:xfrm>
              <a:off x="1914000" y="11905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82"/>
            <p:cNvSpPr/>
            <p:nvPr/>
          </p:nvSpPr>
          <p:spPr>
            <a:xfrm>
              <a:off x="1914000" y="11143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82"/>
            <p:cNvSpPr/>
            <p:nvPr/>
          </p:nvSpPr>
          <p:spPr>
            <a:xfrm>
              <a:off x="1837775"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82"/>
            <p:cNvSpPr/>
            <p:nvPr/>
          </p:nvSpPr>
          <p:spPr>
            <a:xfrm>
              <a:off x="1837775" y="2866425"/>
              <a:ext cx="62425" cy="53275"/>
            </a:xfrm>
            <a:custGeom>
              <a:avLst/>
              <a:gdLst/>
              <a:ahLst/>
              <a:cxnLst/>
              <a:rect l="l" t="t" r="r" b="b"/>
              <a:pathLst>
                <a:path w="2497" h="2131" extrusionOk="0">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82"/>
            <p:cNvSpPr/>
            <p:nvPr/>
          </p:nvSpPr>
          <p:spPr>
            <a:xfrm>
              <a:off x="1837775" y="2714000"/>
              <a:ext cx="62425" cy="53350"/>
            </a:xfrm>
            <a:custGeom>
              <a:avLst/>
              <a:gdLst/>
              <a:ahLst/>
              <a:cxnLst/>
              <a:rect l="l" t="t" r="r" b="b"/>
              <a:pathLst>
                <a:path w="2497" h="2134"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82"/>
            <p:cNvSpPr/>
            <p:nvPr/>
          </p:nvSpPr>
          <p:spPr>
            <a:xfrm>
              <a:off x="1837775" y="2637775"/>
              <a:ext cx="62425" cy="53450"/>
            </a:xfrm>
            <a:custGeom>
              <a:avLst/>
              <a:gdLst/>
              <a:ahLst/>
              <a:cxnLst/>
              <a:rect l="l" t="t" r="r" b="b"/>
              <a:pathLst>
                <a:path w="2497" h="2138" extrusionOk="0">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82"/>
            <p:cNvSpPr/>
            <p:nvPr/>
          </p:nvSpPr>
          <p:spPr>
            <a:xfrm>
              <a:off x="1837775" y="2561575"/>
              <a:ext cx="62425" cy="53425"/>
            </a:xfrm>
            <a:custGeom>
              <a:avLst/>
              <a:gdLst/>
              <a:ahLst/>
              <a:cxnLst/>
              <a:rect l="l" t="t" r="r" b="b"/>
              <a:pathLst>
                <a:path w="2497" h="2137" extrusionOk="0">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82"/>
            <p:cNvSpPr/>
            <p:nvPr/>
          </p:nvSpPr>
          <p:spPr>
            <a:xfrm>
              <a:off x="1837775" y="2485550"/>
              <a:ext cx="62425" cy="53300"/>
            </a:xfrm>
            <a:custGeom>
              <a:avLst/>
              <a:gdLst/>
              <a:ahLst/>
              <a:cxnLst/>
              <a:rect l="l" t="t" r="r" b="b"/>
              <a:pathLst>
                <a:path w="2497" h="2132" extrusionOk="0">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82"/>
            <p:cNvSpPr/>
            <p:nvPr/>
          </p:nvSpPr>
          <p:spPr>
            <a:xfrm>
              <a:off x="1837775" y="2409350"/>
              <a:ext cx="62425" cy="53350"/>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82"/>
            <p:cNvSpPr/>
            <p:nvPr/>
          </p:nvSpPr>
          <p:spPr>
            <a:xfrm>
              <a:off x="1837775"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82"/>
            <p:cNvSpPr/>
            <p:nvPr/>
          </p:nvSpPr>
          <p:spPr>
            <a:xfrm>
              <a:off x="1837775"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82"/>
            <p:cNvSpPr/>
            <p:nvPr/>
          </p:nvSpPr>
          <p:spPr>
            <a:xfrm>
              <a:off x="1837775"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82"/>
            <p:cNvSpPr/>
            <p:nvPr/>
          </p:nvSpPr>
          <p:spPr>
            <a:xfrm>
              <a:off x="1837775" y="2104500"/>
              <a:ext cx="62425" cy="53325"/>
            </a:xfrm>
            <a:custGeom>
              <a:avLst/>
              <a:gdLst/>
              <a:ahLst/>
              <a:cxnLst/>
              <a:rect l="l" t="t" r="r" b="b"/>
              <a:pathLst>
                <a:path w="2497" h="2133"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82"/>
            <p:cNvSpPr/>
            <p:nvPr/>
          </p:nvSpPr>
          <p:spPr>
            <a:xfrm>
              <a:off x="1837775"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82"/>
            <p:cNvSpPr/>
            <p:nvPr/>
          </p:nvSpPr>
          <p:spPr>
            <a:xfrm>
              <a:off x="1837775"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82"/>
            <p:cNvSpPr/>
            <p:nvPr/>
          </p:nvSpPr>
          <p:spPr>
            <a:xfrm>
              <a:off x="1837775"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82"/>
            <p:cNvSpPr/>
            <p:nvPr/>
          </p:nvSpPr>
          <p:spPr>
            <a:xfrm>
              <a:off x="1837775"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82"/>
            <p:cNvSpPr/>
            <p:nvPr/>
          </p:nvSpPr>
          <p:spPr>
            <a:xfrm>
              <a:off x="1837775"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82"/>
            <p:cNvSpPr/>
            <p:nvPr/>
          </p:nvSpPr>
          <p:spPr>
            <a:xfrm>
              <a:off x="1837775" y="11905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82"/>
            <p:cNvSpPr/>
            <p:nvPr/>
          </p:nvSpPr>
          <p:spPr>
            <a:xfrm>
              <a:off x="1837775" y="1114325"/>
              <a:ext cx="62425" cy="53350"/>
            </a:xfrm>
            <a:custGeom>
              <a:avLst/>
              <a:gdLst/>
              <a:ahLst/>
              <a:cxnLst/>
              <a:rect l="l" t="t" r="r" b="b"/>
              <a:pathLst>
                <a:path w="2497" h="2134" extrusionOk="0">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82"/>
            <p:cNvSpPr/>
            <p:nvPr/>
          </p:nvSpPr>
          <p:spPr>
            <a:xfrm>
              <a:off x="1761775" y="3171075"/>
              <a:ext cx="62225" cy="53275"/>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82"/>
            <p:cNvSpPr/>
            <p:nvPr/>
          </p:nvSpPr>
          <p:spPr>
            <a:xfrm>
              <a:off x="1761775"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82"/>
            <p:cNvSpPr/>
            <p:nvPr/>
          </p:nvSpPr>
          <p:spPr>
            <a:xfrm>
              <a:off x="1761775"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82"/>
            <p:cNvSpPr/>
            <p:nvPr/>
          </p:nvSpPr>
          <p:spPr>
            <a:xfrm>
              <a:off x="1761775"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82"/>
            <p:cNvSpPr/>
            <p:nvPr/>
          </p:nvSpPr>
          <p:spPr>
            <a:xfrm>
              <a:off x="1761775" y="2485550"/>
              <a:ext cx="62225" cy="53300"/>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82"/>
            <p:cNvSpPr/>
            <p:nvPr/>
          </p:nvSpPr>
          <p:spPr>
            <a:xfrm>
              <a:off x="1761775"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82"/>
            <p:cNvSpPr/>
            <p:nvPr/>
          </p:nvSpPr>
          <p:spPr>
            <a:xfrm>
              <a:off x="1761775"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82"/>
            <p:cNvSpPr/>
            <p:nvPr/>
          </p:nvSpPr>
          <p:spPr>
            <a:xfrm>
              <a:off x="1761775"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82"/>
            <p:cNvSpPr/>
            <p:nvPr/>
          </p:nvSpPr>
          <p:spPr>
            <a:xfrm>
              <a:off x="1761775"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82"/>
            <p:cNvSpPr/>
            <p:nvPr/>
          </p:nvSpPr>
          <p:spPr>
            <a:xfrm>
              <a:off x="1761775"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82"/>
            <p:cNvSpPr/>
            <p:nvPr/>
          </p:nvSpPr>
          <p:spPr>
            <a:xfrm>
              <a:off x="1761775"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82"/>
            <p:cNvSpPr/>
            <p:nvPr/>
          </p:nvSpPr>
          <p:spPr>
            <a:xfrm>
              <a:off x="1761775"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82"/>
            <p:cNvSpPr/>
            <p:nvPr/>
          </p:nvSpPr>
          <p:spPr>
            <a:xfrm>
              <a:off x="1761775" y="164740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82"/>
            <p:cNvSpPr/>
            <p:nvPr/>
          </p:nvSpPr>
          <p:spPr>
            <a:xfrm>
              <a:off x="1761775"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82"/>
            <p:cNvSpPr/>
            <p:nvPr/>
          </p:nvSpPr>
          <p:spPr>
            <a:xfrm>
              <a:off x="1761775" y="11905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82"/>
            <p:cNvSpPr/>
            <p:nvPr/>
          </p:nvSpPr>
          <p:spPr>
            <a:xfrm>
              <a:off x="1761775" y="11143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82"/>
            <p:cNvSpPr/>
            <p:nvPr/>
          </p:nvSpPr>
          <p:spPr>
            <a:xfrm>
              <a:off x="1685550" y="3018650"/>
              <a:ext cx="62225" cy="53425"/>
            </a:xfrm>
            <a:custGeom>
              <a:avLst/>
              <a:gdLst/>
              <a:ahLst/>
              <a:cxnLst/>
              <a:rect l="l" t="t" r="r" b="b"/>
              <a:pathLst>
                <a:path w="2489" h="2137" extrusionOk="0">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82"/>
            <p:cNvSpPr/>
            <p:nvPr/>
          </p:nvSpPr>
          <p:spPr>
            <a:xfrm>
              <a:off x="1685550"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82"/>
            <p:cNvSpPr/>
            <p:nvPr/>
          </p:nvSpPr>
          <p:spPr>
            <a:xfrm>
              <a:off x="1685550" y="2866425"/>
              <a:ext cx="62225" cy="53275"/>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82"/>
            <p:cNvSpPr/>
            <p:nvPr/>
          </p:nvSpPr>
          <p:spPr>
            <a:xfrm>
              <a:off x="168555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82"/>
            <p:cNvSpPr/>
            <p:nvPr/>
          </p:nvSpPr>
          <p:spPr>
            <a:xfrm>
              <a:off x="168555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82"/>
            <p:cNvSpPr/>
            <p:nvPr/>
          </p:nvSpPr>
          <p:spPr>
            <a:xfrm>
              <a:off x="16855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82"/>
            <p:cNvSpPr/>
            <p:nvPr/>
          </p:nvSpPr>
          <p:spPr>
            <a:xfrm>
              <a:off x="16855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82"/>
            <p:cNvSpPr/>
            <p:nvPr/>
          </p:nvSpPr>
          <p:spPr>
            <a:xfrm>
              <a:off x="1685550"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82"/>
            <p:cNvSpPr/>
            <p:nvPr/>
          </p:nvSpPr>
          <p:spPr>
            <a:xfrm>
              <a:off x="168555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82"/>
            <p:cNvSpPr/>
            <p:nvPr/>
          </p:nvSpPr>
          <p:spPr>
            <a:xfrm>
              <a:off x="168555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82"/>
            <p:cNvSpPr/>
            <p:nvPr/>
          </p:nvSpPr>
          <p:spPr>
            <a:xfrm>
              <a:off x="168555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82"/>
            <p:cNvSpPr/>
            <p:nvPr/>
          </p:nvSpPr>
          <p:spPr>
            <a:xfrm>
              <a:off x="16855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82"/>
            <p:cNvSpPr/>
            <p:nvPr/>
          </p:nvSpPr>
          <p:spPr>
            <a:xfrm>
              <a:off x="1685550"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82"/>
            <p:cNvSpPr/>
            <p:nvPr/>
          </p:nvSpPr>
          <p:spPr>
            <a:xfrm>
              <a:off x="16855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82"/>
            <p:cNvSpPr/>
            <p:nvPr/>
          </p:nvSpPr>
          <p:spPr>
            <a:xfrm>
              <a:off x="16855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82"/>
            <p:cNvSpPr/>
            <p:nvPr/>
          </p:nvSpPr>
          <p:spPr>
            <a:xfrm>
              <a:off x="1685550" y="11143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82"/>
            <p:cNvSpPr/>
            <p:nvPr/>
          </p:nvSpPr>
          <p:spPr>
            <a:xfrm>
              <a:off x="1609350" y="2942425"/>
              <a:ext cx="62200" cy="53450"/>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82"/>
            <p:cNvSpPr/>
            <p:nvPr/>
          </p:nvSpPr>
          <p:spPr>
            <a:xfrm>
              <a:off x="1609350" y="2866425"/>
              <a:ext cx="62200" cy="53275"/>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82"/>
            <p:cNvSpPr/>
            <p:nvPr/>
          </p:nvSpPr>
          <p:spPr>
            <a:xfrm>
              <a:off x="16093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82"/>
            <p:cNvSpPr/>
            <p:nvPr/>
          </p:nvSpPr>
          <p:spPr>
            <a:xfrm>
              <a:off x="160935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82"/>
            <p:cNvSpPr/>
            <p:nvPr/>
          </p:nvSpPr>
          <p:spPr>
            <a:xfrm>
              <a:off x="160935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82"/>
            <p:cNvSpPr/>
            <p:nvPr/>
          </p:nvSpPr>
          <p:spPr>
            <a:xfrm>
              <a:off x="1609350" y="2333125"/>
              <a:ext cx="62200" cy="53450"/>
            </a:xfrm>
            <a:custGeom>
              <a:avLst/>
              <a:gdLst/>
              <a:ahLst/>
              <a:cxnLst/>
              <a:rect l="l" t="t" r="r" b="b"/>
              <a:pathLst>
                <a:path w="2488"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82"/>
            <p:cNvSpPr/>
            <p:nvPr/>
          </p:nvSpPr>
          <p:spPr>
            <a:xfrm>
              <a:off x="1609350"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82"/>
            <p:cNvSpPr/>
            <p:nvPr/>
          </p:nvSpPr>
          <p:spPr>
            <a:xfrm>
              <a:off x="160935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82"/>
            <p:cNvSpPr/>
            <p:nvPr/>
          </p:nvSpPr>
          <p:spPr>
            <a:xfrm>
              <a:off x="160935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82"/>
            <p:cNvSpPr/>
            <p:nvPr/>
          </p:nvSpPr>
          <p:spPr>
            <a:xfrm>
              <a:off x="1609350" y="2028275"/>
              <a:ext cx="62200" cy="53450"/>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82"/>
            <p:cNvSpPr/>
            <p:nvPr/>
          </p:nvSpPr>
          <p:spPr>
            <a:xfrm>
              <a:off x="16093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82"/>
            <p:cNvSpPr/>
            <p:nvPr/>
          </p:nvSpPr>
          <p:spPr>
            <a:xfrm>
              <a:off x="160935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82"/>
            <p:cNvSpPr/>
            <p:nvPr/>
          </p:nvSpPr>
          <p:spPr>
            <a:xfrm>
              <a:off x="16093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82"/>
            <p:cNvSpPr/>
            <p:nvPr/>
          </p:nvSpPr>
          <p:spPr>
            <a:xfrm>
              <a:off x="1609350" y="1647400"/>
              <a:ext cx="62200" cy="53450"/>
            </a:xfrm>
            <a:custGeom>
              <a:avLst/>
              <a:gdLst/>
              <a:ahLst/>
              <a:cxnLst/>
              <a:rect l="l" t="t" r="r" b="b"/>
              <a:pathLst>
                <a:path w="2488" h="2138" extrusionOk="0">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82"/>
            <p:cNvSpPr/>
            <p:nvPr/>
          </p:nvSpPr>
          <p:spPr>
            <a:xfrm>
              <a:off x="16093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82"/>
            <p:cNvSpPr/>
            <p:nvPr/>
          </p:nvSpPr>
          <p:spPr>
            <a:xfrm>
              <a:off x="16093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82"/>
            <p:cNvSpPr/>
            <p:nvPr/>
          </p:nvSpPr>
          <p:spPr>
            <a:xfrm>
              <a:off x="1609350"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82"/>
            <p:cNvSpPr/>
            <p:nvPr/>
          </p:nvSpPr>
          <p:spPr>
            <a:xfrm>
              <a:off x="1609350" y="11143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82"/>
            <p:cNvSpPr/>
            <p:nvPr/>
          </p:nvSpPr>
          <p:spPr>
            <a:xfrm>
              <a:off x="1533125" y="2942425"/>
              <a:ext cx="62425" cy="53450"/>
            </a:xfrm>
            <a:custGeom>
              <a:avLst/>
              <a:gdLst/>
              <a:ahLst/>
              <a:cxnLst/>
              <a:rect l="l" t="t" r="r" b="b"/>
              <a:pathLst>
                <a:path w="2497" h="2138" extrusionOk="0">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82"/>
            <p:cNvSpPr/>
            <p:nvPr/>
          </p:nvSpPr>
          <p:spPr>
            <a:xfrm>
              <a:off x="1533125"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82"/>
            <p:cNvSpPr/>
            <p:nvPr/>
          </p:nvSpPr>
          <p:spPr>
            <a:xfrm>
              <a:off x="1533125" y="2561575"/>
              <a:ext cx="62425" cy="53425"/>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82"/>
            <p:cNvSpPr/>
            <p:nvPr/>
          </p:nvSpPr>
          <p:spPr>
            <a:xfrm>
              <a:off x="1533125"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82"/>
            <p:cNvSpPr/>
            <p:nvPr/>
          </p:nvSpPr>
          <p:spPr>
            <a:xfrm>
              <a:off x="1533125" y="2409350"/>
              <a:ext cx="62425" cy="53350"/>
            </a:xfrm>
            <a:custGeom>
              <a:avLst/>
              <a:gdLst/>
              <a:ahLst/>
              <a:cxnLst/>
              <a:rect l="l" t="t" r="r" b="b"/>
              <a:pathLst>
                <a:path w="2497" h="2134"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82"/>
            <p:cNvSpPr/>
            <p:nvPr/>
          </p:nvSpPr>
          <p:spPr>
            <a:xfrm>
              <a:off x="1533125" y="2333125"/>
              <a:ext cx="62425" cy="53450"/>
            </a:xfrm>
            <a:custGeom>
              <a:avLst/>
              <a:gdLst/>
              <a:ahLst/>
              <a:cxnLst/>
              <a:rect l="l" t="t" r="r" b="b"/>
              <a:pathLst>
                <a:path w="2497" h="2138" extrusionOk="0">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82"/>
            <p:cNvSpPr/>
            <p:nvPr/>
          </p:nvSpPr>
          <p:spPr>
            <a:xfrm>
              <a:off x="1533125" y="2256925"/>
              <a:ext cx="62575" cy="53425"/>
            </a:xfrm>
            <a:custGeom>
              <a:avLst/>
              <a:gdLst/>
              <a:ahLst/>
              <a:cxnLst/>
              <a:rect l="l" t="t" r="r" b="b"/>
              <a:pathLst>
                <a:path w="2503" h="2137" extrusionOk="0">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82"/>
            <p:cNvSpPr/>
            <p:nvPr/>
          </p:nvSpPr>
          <p:spPr>
            <a:xfrm>
              <a:off x="1533125" y="2180700"/>
              <a:ext cx="62425" cy="53350"/>
            </a:xfrm>
            <a:custGeom>
              <a:avLst/>
              <a:gdLst/>
              <a:ahLst/>
              <a:cxnLst/>
              <a:rect l="l" t="t" r="r" b="b"/>
              <a:pathLst>
                <a:path w="2497" h="2134" extrusionOk="0">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82"/>
            <p:cNvSpPr/>
            <p:nvPr/>
          </p:nvSpPr>
          <p:spPr>
            <a:xfrm>
              <a:off x="1533125" y="21045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82"/>
            <p:cNvSpPr/>
            <p:nvPr/>
          </p:nvSpPr>
          <p:spPr>
            <a:xfrm>
              <a:off x="1533125" y="2028275"/>
              <a:ext cx="62425" cy="53450"/>
            </a:xfrm>
            <a:custGeom>
              <a:avLst/>
              <a:gdLst/>
              <a:ahLst/>
              <a:cxnLst/>
              <a:rect l="l" t="t" r="r" b="b"/>
              <a:pathLst>
                <a:path w="2497" h="2138" extrusionOk="0">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82"/>
            <p:cNvSpPr/>
            <p:nvPr/>
          </p:nvSpPr>
          <p:spPr>
            <a:xfrm>
              <a:off x="1533125" y="1952050"/>
              <a:ext cx="62425" cy="53450"/>
            </a:xfrm>
            <a:custGeom>
              <a:avLst/>
              <a:gdLst/>
              <a:ahLst/>
              <a:cxnLst/>
              <a:rect l="l" t="t" r="r" b="b"/>
              <a:pathLst>
                <a:path w="2497" h="2138" extrusionOk="0">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82"/>
            <p:cNvSpPr/>
            <p:nvPr/>
          </p:nvSpPr>
          <p:spPr>
            <a:xfrm>
              <a:off x="1533125" y="1876050"/>
              <a:ext cx="62425" cy="53275"/>
            </a:xfrm>
            <a:custGeom>
              <a:avLst/>
              <a:gdLst/>
              <a:ahLst/>
              <a:cxnLst/>
              <a:rect l="l" t="t" r="r" b="b"/>
              <a:pathLst>
                <a:path w="2497" h="2131" extrusionOk="0">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82"/>
            <p:cNvSpPr/>
            <p:nvPr/>
          </p:nvSpPr>
          <p:spPr>
            <a:xfrm>
              <a:off x="1533125"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82"/>
            <p:cNvSpPr/>
            <p:nvPr/>
          </p:nvSpPr>
          <p:spPr>
            <a:xfrm>
              <a:off x="1533125"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82"/>
            <p:cNvSpPr/>
            <p:nvPr/>
          </p:nvSpPr>
          <p:spPr>
            <a:xfrm>
              <a:off x="1533125" y="164740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82"/>
            <p:cNvSpPr/>
            <p:nvPr/>
          </p:nvSpPr>
          <p:spPr>
            <a:xfrm>
              <a:off x="1533125" y="1342750"/>
              <a:ext cx="62425" cy="53450"/>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82"/>
            <p:cNvSpPr/>
            <p:nvPr/>
          </p:nvSpPr>
          <p:spPr>
            <a:xfrm>
              <a:off x="1456925"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82"/>
            <p:cNvSpPr/>
            <p:nvPr/>
          </p:nvSpPr>
          <p:spPr>
            <a:xfrm>
              <a:off x="1456925" y="2790200"/>
              <a:ext cx="62425" cy="53350"/>
            </a:xfrm>
            <a:custGeom>
              <a:avLst/>
              <a:gdLst/>
              <a:ahLst/>
              <a:cxnLst/>
              <a:rect l="l" t="t" r="r" b="b"/>
              <a:pathLst>
                <a:path w="2497" h="2134" extrusionOk="0">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82"/>
            <p:cNvSpPr/>
            <p:nvPr/>
          </p:nvSpPr>
          <p:spPr>
            <a:xfrm>
              <a:off x="1456925"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82"/>
            <p:cNvSpPr/>
            <p:nvPr/>
          </p:nvSpPr>
          <p:spPr>
            <a:xfrm>
              <a:off x="1456925"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82"/>
            <p:cNvSpPr/>
            <p:nvPr/>
          </p:nvSpPr>
          <p:spPr>
            <a:xfrm>
              <a:off x="1456925" y="2561575"/>
              <a:ext cx="62425" cy="53425"/>
            </a:xfrm>
            <a:custGeom>
              <a:avLst/>
              <a:gdLst/>
              <a:ahLst/>
              <a:cxnLst/>
              <a:rect l="l" t="t" r="r" b="b"/>
              <a:pathLst>
                <a:path w="2497"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82"/>
            <p:cNvSpPr/>
            <p:nvPr/>
          </p:nvSpPr>
          <p:spPr>
            <a:xfrm>
              <a:off x="1456925" y="2485550"/>
              <a:ext cx="62425" cy="53300"/>
            </a:xfrm>
            <a:custGeom>
              <a:avLst/>
              <a:gdLst/>
              <a:ahLst/>
              <a:cxnLst/>
              <a:rect l="l" t="t" r="r" b="b"/>
              <a:pathLst>
                <a:path w="2497"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82"/>
            <p:cNvSpPr/>
            <p:nvPr/>
          </p:nvSpPr>
          <p:spPr>
            <a:xfrm>
              <a:off x="1456925" y="2409350"/>
              <a:ext cx="62425" cy="53350"/>
            </a:xfrm>
            <a:custGeom>
              <a:avLst/>
              <a:gdLst/>
              <a:ahLst/>
              <a:cxnLst/>
              <a:rect l="l" t="t" r="r" b="b"/>
              <a:pathLst>
                <a:path w="2497"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82"/>
            <p:cNvSpPr/>
            <p:nvPr/>
          </p:nvSpPr>
          <p:spPr>
            <a:xfrm>
              <a:off x="1456925"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82"/>
            <p:cNvSpPr/>
            <p:nvPr/>
          </p:nvSpPr>
          <p:spPr>
            <a:xfrm>
              <a:off x="145692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82"/>
            <p:cNvSpPr/>
            <p:nvPr/>
          </p:nvSpPr>
          <p:spPr>
            <a:xfrm>
              <a:off x="1456925" y="2180700"/>
              <a:ext cx="62425" cy="53350"/>
            </a:xfrm>
            <a:custGeom>
              <a:avLst/>
              <a:gdLst/>
              <a:ahLst/>
              <a:cxnLst/>
              <a:rect l="l" t="t" r="r" b="b"/>
              <a:pathLst>
                <a:path w="2497" h="2134" extrusionOk="0">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82"/>
            <p:cNvSpPr/>
            <p:nvPr/>
          </p:nvSpPr>
          <p:spPr>
            <a:xfrm>
              <a:off x="1456925"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82"/>
            <p:cNvSpPr/>
            <p:nvPr/>
          </p:nvSpPr>
          <p:spPr>
            <a:xfrm>
              <a:off x="1456925" y="2028275"/>
              <a:ext cx="62425" cy="53450"/>
            </a:xfrm>
            <a:custGeom>
              <a:avLst/>
              <a:gdLst/>
              <a:ahLst/>
              <a:cxnLst/>
              <a:rect l="l" t="t" r="r" b="b"/>
              <a:pathLst>
                <a:path w="2497" h="2138" extrusionOk="0">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82"/>
            <p:cNvSpPr/>
            <p:nvPr/>
          </p:nvSpPr>
          <p:spPr>
            <a:xfrm>
              <a:off x="1456925" y="1952050"/>
              <a:ext cx="62425" cy="53450"/>
            </a:xfrm>
            <a:custGeom>
              <a:avLst/>
              <a:gdLst/>
              <a:ahLst/>
              <a:cxnLst/>
              <a:rect l="l" t="t" r="r" b="b"/>
              <a:pathLst>
                <a:path w="2497" h="2138" extrusionOk="0">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82"/>
            <p:cNvSpPr/>
            <p:nvPr/>
          </p:nvSpPr>
          <p:spPr>
            <a:xfrm>
              <a:off x="1456925"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82"/>
            <p:cNvSpPr/>
            <p:nvPr/>
          </p:nvSpPr>
          <p:spPr>
            <a:xfrm>
              <a:off x="1456925" y="1799850"/>
              <a:ext cx="62425" cy="53325"/>
            </a:xfrm>
            <a:custGeom>
              <a:avLst/>
              <a:gdLst/>
              <a:ahLst/>
              <a:cxnLst/>
              <a:rect l="l" t="t" r="r" b="b"/>
              <a:pathLst>
                <a:path w="2497" h="2133"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82"/>
            <p:cNvSpPr/>
            <p:nvPr/>
          </p:nvSpPr>
          <p:spPr>
            <a:xfrm>
              <a:off x="1456925"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82"/>
            <p:cNvSpPr/>
            <p:nvPr/>
          </p:nvSpPr>
          <p:spPr>
            <a:xfrm>
              <a:off x="1456925" y="1647400"/>
              <a:ext cx="62425" cy="53450"/>
            </a:xfrm>
            <a:custGeom>
              <a:avLst/>
              <a:gdLst/>
              <a:ahLst/>
              <a:cxnLst/>
              <a:rect l="l" t="t" r="r" b="b"/>
              <a:pathLst>
                <a:path w="2497"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82"/>
            <p:cNvSpPr/>
            <p:nvPr/>
          </p:nvSpPr>
          <p:spPr>
            <a:xfrm>
              <a:off x="1456925" y="1571400"/>
              <a:ext cx="62425" cy="53250"/>
            </a:xfrm>
            <a:custGeom>
              <a:avLst/>
              <a:gdLst/>
              <a:ahLst/>
              <a:cxnLst/>
              <a:rect l="l" t="t" r="r" b="b"/>
              <a:pathLst>
                <a:path w="2497"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82"/>
            <p:cNvSpPr/>
            <p:nvPr/>
          </p:nvSpPr>
          <p:spPr>
            <a:xfrm>
              <a:off x="1456925" y="1266550"/>
              <a:ext cx="62425" cy="53450"/>
            </a:xfrm>
            <a:custGeom>
              <a:avLst/>
              <a:gdLst/>
              <a:ahLst/>
              <a:cxnLst/>
              <a:rect l="l" t="t" r="r" b="b"/>
              <a:pathLst>
                <a:path w="2497"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82"/>
            <p:cNvSpPr/>
            <p:nvPr/>
          </p:nvSpPr>
          <p:spPr>
            <a:xfrm>
              <a:off x="1380900"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82"/>
            <p:cNvSpPr/>
            <p:nvPr/>
          </p:nvSpPr>
          <p:spPr>
            <a:xfrm>
              <a:off x="1380900"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82"/>
            <p:cNvSpPr/>
            <p:nvPr/>
          </p:nvSpPr>
          <p:spPr>
            <a:xfrm>
              <a:off x="1380900"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82"/>
            <p:cNvSpPr/>
            <p:nvPr/>
          </p:nvSpPr>
          <p:spPr>
            <a:xfrm>
              <a:off x="13809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82"/>
            <p:cNvSpPr/>
            <p:nvPr/>
          </p:nvSpPr>
          <p:spPr>
            <a:xfrm>
              <a:off x="1380900"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82"/>
            <p:cNvSpPr/>
            <p:nvPr/>
          </p:nvSpPr>
          <p:spPr>
            <a:xfrm>
              <a:off x="13809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82"/>
            <p:cNvSpPr/>
            <p:nvPr/>
          </p:nvSpPr>
          <p:spPr>
            <a:xfrm>
              <a:off x="13809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82"/>
            <p:cNvSpPr/>
            <p:nvPr/>
          </p:nvSpPr>
          <p:spPr>
            <a:xfrm>
              <a:off x="1380900"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82"/>
            <p:cNvSpPr/>
            <p:nvPr/>
          </p:nvSpPr>
          <p:spPr>
            <a:xfrm>
              <a:off x="1380900"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82"/>
            <p:cNvSpPr/>
            <p:nvPr/>
          </p:nvSpPr>
          <p:spPr>
            <a:xfrm>
              <a:off x="1380900"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82"/>
            <p:cNvSpPr/>
            <p:nvPr/>
          </p:nvSpPr>
          <p:spPr>
            <a:xfrm>
              <a:off x="1380900"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82"/>
            <p:cNvSpPr/>
            <p:nvPr/>
          </p:nvSpPr>
          <p:spPr>
            <a:xfrm>
              <a:off x="138090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82"/>
            <p:cNvSpPr/>
            <p:nvPr/>
          </p:nvSpPr>
          <p:spPr>
            <a:xfrm>
              <a:off x="138090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82"/>
            <p:cNvSpPr/>
            <p:nvPr/>
          </p:nvSpPr>
          <p:spPr>
            <a:xfrm>
              <a:off x="1380900"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82"/>
            <p:cNvSpPr/>
            <p:nvPr/>
          </p:nvSpPr>
          <p:spPr>
            <a:xfrm>
              <a:off x="138090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82"/>
            <p:cNvSpPr/>
            <p:nvPr/>
          </p:nvSpPr>
          <p:spPr>
            <a:xfrm>
              <a:off x="138090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82"/>
            <p:cNvSpPr/>
            <p:nvPr/>
          </p:nvSpPr>
          <p:spPr>
            <a:xfrm>
              <a:off x="138090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82"/>
            <p:cNvSpPr/>
            <p:nvPr/>
          </p:nvSpPr>
          <p:spPr>
            <a:xfrm>
              <a:off x="13809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82"/>
            <p:cNvSpPr/>
            <p:nvPr/>
          </p:nvSpPr>
          <p:spPr>
            <a:xfrm>
              <a:off x="130470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82"/>
            <p:cNvSpPr/>
            <p:nvPr/>
          </p:nvSpPr>
          <p:spPr>
            <a:xfrm>
              <a:off x="1304700" y="2485550"/>
              <a:ext cx="62200" cy="53300"/>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82"/>
            <p:cNvSpPr/>
            <p:nvPr/>
          </p:nvSpPr>
          <p:spPr>
            <a:xfrm>
              <a:off x="1304700" y="2409350"/>
              <a:ext cx="62200" cy="53350"/>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82"/>
            <p:cNvSpPr/>
            <p:nvPr/>
          </p:nvSpPr>
          <p:spPr>
            <a:xfrm>
              <a:off x="13047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82"/>
            <p:cNvSpPr/>
            <p:nvPr/>
          </p:nvSpPr>
          <p:spPr>
            <a:xfrm>
              <a:off x="130470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82"/>
            <p:cNvSpPr/>
            <p:nvPr/>
          </p:nvSpPr>
          <p:spPr>
            <a:xfrm>
              <a:off x="1304700" y="2180700"/>
              <a:ext cx="62200" cy="53350"/>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82"/>
            <p:cNvSpPr/>
            <p:nvPr/>
          </p:nvSpPr>
          <p:spPr>
            <a:xfrm>
              <a:off x="1304700" y="21045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82"/>
            <p:cNvSpPr/>
            <p:nvPr/>
          </p:nvSpPr>
          <p:spPr>
            <a:xfrm>
              <a:off x="130470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82"/>
            <p:cNvSpPr/>
            <p:nvPr/>
          </p:nvSpPr>
          <p:spPr>
            <a:xfrm>
              <a:off x="130470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82"/>
            <p:cNvSpPr/>
            <p:nvPr/>
          </p:nvSpPr>
          <p:spPr>
            <a:xfrm>
              <a:off x="1304700" y="1876050"/>
              <a:ext cx="62200" cy="53275"/>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82"/>
            <p:cNvSpPr/>
            <p:nvPr/>
          </p:nvSpPr>
          <p:spPr>
            <a:xfrm>
              <a:off x="1304700" y="17998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82"/>
            <p:cNvSpPr/>
            <p:nvPr/>
          </p:nvSpPr>
          <p:spPr>
            <a:xfrm>
              <a:off x="130470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82"/>
            <p:cNvSpPr/>
            <p:nvPr/>
          </p:nvSpPr>
          <p:spPr>
            <a:xfrm>
              <a:off x="130470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82"/>
            <p:cNvSpPr/>
            <p:nvPr/>
          </p:nvSpPr>
          <p:spPr>
            <a:xfrm>
              <a:off x="130470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82"/>
            <p:cNvSpPr/>
            <p:nvPr/>
          </p:nvSpPr>
          <p:spPr>
            <a:xfrm>
              <a:off x="13047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82"/>
            <p:cNvSpPr/>
            <p:nvPr/>
          </p:nvSpPr>
          <p:spPr>
            <a:xfrm>
              <a:off x="13047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82"/>
            <p:cNvSpPr/>
            <p:nvPr/>
          </p:nvSpPr>
          <p:spPr>
            <a:xfrm>
              <a:off x="1304700" y="119055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82"/>
            <p:cNvSpPr/>
            <p:nvPr/>
          </p:nvSpPr>
          <p:spPr>
            <a:xfrm>
              <a:off x="1228475"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82"/>
            <p:cNvSpPr/>
            <p:nvPr/>
          </p:nvSpPr>
          <p:spPr>
            <a:xfrm>
              <a:off x="1228475"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82"/>
            <p:cNvSpPr/>
            <p:nvPr/>
          </p:nvSpPr>
          <p:spPr>
            <a:xfrm>
              <a:off x="1228475"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82"/>
            <p:cNvSpPr/>
            <p:nvPr/>
          </p:nvSpPr>
          <p:spPr>
            <a:xfrm>
              <a:off x="1228475" y="2485550"/>
              <a:ext cx="62225" cy="53300"/>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82"/>
            <p:cNvSpPr/>
            <p:nvPr/>
          </p:nvSpPr>
          <p:spPr>
            <a:xfrm>
              <a:off x="1228475"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82"/>
            <p:cNvSpPr/>
            <p:nvPr/>
          </p:nvSpPr>
          <p:spPr>
            <a:xfrm>
              <a:off x="1228475"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82"/>
            <p:cNvSpPr/>
            <p:nvPr/>
          </p:nvSpPr>
          <p:spPr>
            <a:xfrm>
              <a:off x="1228475"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82"/>
            <p:cNvSpPr/>
            <p:nvPr/>
          </p:nvSpPr>
          <p:spPr>
            <a:xfrm>
              <a:off x="1228475"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82"/>
            <p:cNvSpPr/>
            <p:nvPr/>
          </p:nvSpPr>
          <p:spPr>
            <a:xfrm>
              <a:off x="1228475"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82"/>
            <p:cNvSpPr/>
            <p:nvPr/>
          </p:nvSpPr>
          <p:spPr>
            <a:xfrm>
              <a:off x="122847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82"/>
            <p:cNvSpPr/>
            <p:nvPr/>
          </p:nvSpPr>
          <p:spPr>
            <a:xfrm>
              <a:off x="122847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82"/>
            <p:cNvSpPr/>
            <p:nvPr/>
          </p:nvSpPr>
          <p:spPr>
            <a:xfrm>
              <a:off x="1228475"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82"/>
            <p:cNvSpPr/>
            <p:nvPr/>
          </p:nvSpPr>
          <p:spPr>
            <a:xfrm>
              <a:off x="12284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82"/>
            <p:cNvSpPr/>
            <p:nvPr/>
          </p:nvSpPr>
          <p:spPr>
            <a:xfrm>
              <a:off x="12284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82"/>
            <p:cNvSpPr/>
            <p:nvPr/>
          </p:nvSpPr>
          <p:spPr>
            <a:xfrm>
              <a:off x="122847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82"/>
            <p:cNvSpPr/>
            <p:nvPr/>
          </p:nvSpPr>
          <p:spPr>
            <a:xfrm>
              <a:off x="12284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82"/>
            <p:cNvSpPr/>
            <p:nvPr/>
          </p:nvSpPr>
          <p:spPr>
            <a:xfrm>
              <a:off x="1228475"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82"/>
            <p:cNvSpPr/>
            <p:nvPr/>
          </p:nvSpPr>
          <p:spPr>
            <a:xfrm>
              <a:off x="1228475"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82"/>
            <p:cNvSpPr/>
            <p:nvPr/>
          </p:nvSpPr>
          <p:spPr>
            <a:xfrm>
              <a:off x="1152275" y="2561575"/>
              <a:ext cx="62400" cy="53425"/>
            </a:xfrm>
            <a:custGeom>
              <a:avLst/>
              <a:gdLst/>
              <a:ahLst/>
              <a:cxnLst/>
              <a:rect l="l" t="t" r="r" b="b"/>
              <a:pathLst>
                <a:path w="2496"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82"/>
            <p:cNvSpPr/>
            <p:nvPr/>
          </p:nvSpPr>
          <p:spPr>
            <a:xfrm>
              <a:off x="1152275" y="2485550"/>
              <a:ext cx="62400" cy="53300"/>
            </a:xfrm>
            <a:custGeom>
              <a:avLst/>
              <a:gdLst/>
              <a:ahLst/>
              <a:cxnLst/>
              <a:rect l="l" t="t" r="r" b="b"/>
              <a:pathLst>
                <a:path w="2496"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82"/>
            <p:cNvSpPr/>
            <p:nvPr/>
          </p:nvSpPr>
          <p:spPr>
            <a:xfrm>
              <a:off x="1152275" y="2409350"/>
              <a:ext cx="62400" cy="53350"/>
            </a:xfrm>
            <a:custGeom>
              <a:avLst/>
              <a:gdLst/>
              <a:ahLst/>
              <a:cxnLst/>
              <a:rect l="l" t="t" r="r" b="b"/>
              <a:pathLst>
                <a:path w="2496"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82"/>
            <p:cNvSpPr/>
            <p:nvPr/>
          </p:nvSpPr>
          <p:spPr>
            <a:xfrm>
              <a:off x="1152275"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82"/>
            <p:cNvSpPr/>
            <p:nvPr/>
          </p:nvSpPr>
          <p:spPr>
            <a:xfrm>
              <a:off x="1152275"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82"/>
            <p:cNvSpPr/>
            <p:nvPr/>
          </p:nvSpPr>
          <p:spPr>
            <a:xfrm>
              <a:off x="1152275" y="2180700"/>
              <a:ext cx="62400" cy="53350"/>
            </a:xfrm>
            <a:custGeom>
              <a:avLst/>
              <a:gdLst/>
              <a:ahLst/>
              <a:cxnLst/>
              <a:rect l="l" t="t" r="r" b="b"/>
              <a:pathLst>
                <a:path w="2496"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82"/>
            <p:cNvSpPr/>
            <p:nvPr/>
          </p:nvSpPr>
          <p:spPr>
            <a:xfrm>
              <a:off x="1152275" y="210450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82"/>
            <p:cNvSpPr/>
            <p:nvPr/>
          </p:nvSpPr>
          <p:spPr>
            <a:xfrm>
              <a:off x="1152275"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82"/>
            <p:cNvSpPr/>
            <p:nvPr/>
          </p:nvSpPr>
          <p:spPr>
            <a:xfrm>
              <a:off x="1152275"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82"/>
            <p:cNvSpPr/>
            <p:nvPr/>
          </p:nvSpPr>
          <p:spPr>
            <a:xfrm>
              <a:off x="1152275"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82"/>
            <p:cNvSpPr/>
            <p:nvPr/>
          </p:nvSpPr>
          <p:spPr>
            <a:xfrm>
              <a:off x="1152275" y="1799850"/>
              <a:ext cx="62400" cy="53325"/>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82"/>
            <p:cNvSpPr/>
            <p:nvPr/>
          </p:nvSpPr>
          <p:spPr>
            <a:xfrm>
              <a:off x="1152275" y="1723625"/>
              <a:ext cx="62400" cy="53350"/>
            </a:xfrm>
            <a:custGeom>
              <a:avLst/>
              <a:gdLst/>
              <a:ahLst/>
              <a:cxnLst/>
              <a:rect l="l" t="t" r="r" b="b"/>
              <a:pathLst>
                <a:path w="2496"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82"/>
            <p:cNvSpPr/>
            <p:nvPr/>
          </p:nvSpPr>
          <p:spPr>
            <a:xfrm>
              <a:off x="11522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82"/>
            <p:cNvSpPr/>
            <p:nvPr/>
          </p:nvSpPr>
          <p:spPr>
            <a:xfrm>
              <a:off x="1152275"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82"/>
            <p:cNvSpPr/>
            <p:nvPr/>
          </p:nvSpPr>
          <p:spPr>
            <a:xfrm>
              <a:off x="1152275"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82"/>
            <p:cNvSpPr/>
            <p:nvPr/>
          </p:nvSpPr>
          <p:spPr>
            <a:xfrm>
              <a:off x="1076050"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82"/>
            <p:cNvSpPr/>
            <p:nvPr/>
          </p:nvSpPr>
          <p:spPr>
            <a:xfrm>
              <a:off x="1076050"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82"/>
            <p:cNvSpPr/>
            <p:nvPr/>
          </p:nvSpPr>
          <p:spPr>
            <a:xfrm>
              <a:off x="1076050" y="2256925"/>
              <a:ext cx="62575" cy="53425"/>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82"/>
            <p:cNvSpPr/>
            <p:nvPr/>
          </p:nvSpPr>
          <p:spPr>
            <a:xfrm>
              <a:off x="1076050"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82"/>
            <p:cNvSpPr/>
            <p:nvPr/>
          </p:nvSpPr>
          <p:spPr>
            <a:xfrm>
              <a:off x="1076050"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82"/>
            <p:cNvSpPr/>
            <p:nvPr/>
          </p:nvSpPr>
          <p:spPr>
            <a:xfrm>
              <a:off x="1076050"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82"/>
            <p:cNvSpPr/>
            <p:nvPr/>
          </p:nvSpPr>
          <p:spPr>
            <a:xfrm>
              <a:off x="1076050"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82"/>
            <p:cNvSpPr/>
            <p:nvPr/>
          </p:nvSpPr>
          <p:spPr>
            <a:xfrm>
              <a:off x="1076050" y="1876050"/>
              <a:ext cx="62425" cy="53275"/>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82"/>
            <p:cNvSpPr/>
            <p:nvPr/>
          </p:nvSpPr>
          <p:spPr>
            <a:xfrm>
              <a:off x="1076050"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82"/>
            <p:cNvSpPr/>
            <p:nvPr/>
          </p:nvSpPr>
          <p:spPr>
            <a:xfrm>
              <a:off x="1076050"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82"/>
            <p:cNvSpPr/>
            <p:nvPr/>
          </p:nvSpPr>
          <p:spPr>
            <a:xfrm>
              <a:off x="1076050"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82"/>
            <p:cNvSpPr/>
            <p:nvPr/>
          </p:nvSpPr>
          <p:spPr>
            <a:xfrm>
              <a:off x="1076050" y="1571400"/>
              <a:ext cx="62425" cy="53250"/>
            </a:xfrm>
            <a:custGeom>
              <a:avLst/>
              <a:gdLst/>
              <a:ahLst/>
              <a:cxnLst/>
              <a:rect l="l" t="t" r="r" b="b"/>
              <a:pathLst>
                <a:path w="2497" h="2130" extrusionOk="0">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82"/>
            <p:cNvSpPr/>
            <p:nvPr/>
          </p:nvSpPr>
          <p:spPr>
            <a:xfrm>
              <a:off x="1076050"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82"/>
            <p:cNvSpPr/>
            <p:nvPr/>
          </p:nvSpPr>
          <p:spPr>
            <a:xfrm>
              <a:off x="1076050"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82"/>
            <p:cNvSpPr/>
            <p:nvPr/>
          </p:nvSpPr>
          <p:spPr>
            <a:xfrm>
              <a:off x="1076050"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82"/>
            <p:cNvSpPr/>
            <p:nvPr/>
          </p:nvSpPr>
          <p:spPr>
            <a:xfrm>
              <a:off x="1000050"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82"/>
            <p:cNvSpPr/>
            <p:nvPr/>
          </p:nvSpPr>
          <p:spPr>
            <a:xfrm>
              <a:off x="1000050" y="2028275"/>
              <a:ext cx="62200" cy="53450"/>
            </a:xfrm>
            <a:custGeom>
              <a:avLst/>
              <a:gdLst/>
              <a:ahLst/>
              <a:cxnLst/>
              <a:rect l="l" t="t" r="r" b="b"/>
              <a:pathLst>
                <a:path w="2488" h="2138" extrusionOk="0">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82"/>
            <p:cNvSpPr/>
            <p:nvPr/>
          </p:nvSpPr>
          <p:spPr>
            <a:xfrm>
              <a:off x="1000050"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82"/>
            <p:cNvSpPr/>
            <p:nvPr/>
          </p:nvSpPr>
          <p:spPr>
            <a:xfrm>
              <a:off x="1000050"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82"/>
            <p:cNvSpPr/>
            <p:nvPr/>
          </p:nvSpPr>
          <p:spPr>
            <a:xfrm>
              <a:off x="1000050"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82"/>
            <p:cNvSpPr/>
            <p:nvPr/>
          </p:nvSpPr>
          <p:spPr>
            <a:xfrm>
              <a:off x="1000050"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82"/>
            <p:cNvSpPr/>
            <p:nvPr/>
          </p:nvSpPr>
          <p:spPr>
            <a:xfrm>
              <a:off x="1000050" y="164740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82"/>
            <p:cNvSpPr/>
            <p:nvPr/>
          </p:nvSpPr>
          <p:spPr>
            <a:xfrm>
              <a:off x="1000050"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82"/>
            <p:cNvSpPr/>
            <p:nvPr/>
          </p:nvSpPr>
          <p:spPr>
            <a:xfrm>
              <a:off x="1000050" y="1342750"/>
              <a:ext cx="62200" cy="53450"/>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82"/>
            <p:cNvSpPr/>
            <p:nvPr/>
          </p:nvSpPr>
          <p:spPr>
            <a:xfrm>
              <a:off x="923825"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82"/>
            <p:cNvSpPr/>
            <p:nvPr/>
          </p:nvSpPr>
          <p:spPr>
            <a:xfrm>
              <a:off x="923825"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82"/>
            <p:cNvSpPr/>
            <p:nvPr/>
          </p:nvSpPr>
          <p:spPr>
            <a:xfrm>
              <a:off x="923825"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82"/>
            <p:cNvSpPr/>
            <p:nvPr/>
          </p:nvSpPr>
          <p:spPr>
            <a:xfrm>
              <a:off x="92382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82"/>
            <p:cNvSpPr/>
            <p:nvPr/>
          </p:nvSpPr>
          <p:spPr>
            <a:xfrm>
              <a:off x="92382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82"/>
            <p:cNvSpPr/>
            <p:nvPr/>
          </p:nvSpPr>
          <p:spPr>
            <a:xfrm>
              <a:off x="923825" y="1647400"/>
              <a:ext cx="62225" cy="53450"/>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82"/>
            <p:cNvSpPr/>
            <p:nvPr/>
          </p:nvSpPr>
          <p:spPr>
            <a:xfrm>
              <a:off x="92382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82"/>
            <p:cNvSpPr/>
            <p:nvPr/>
          </p:nvSpPr>
          <p:spPr>
            <a:xfrm>
              <a:off x="8476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82"/>
            <p:cNvSpPr/>
            <p:nvPr/>
          </p:nvSpPr>
          <p:spPr>
            <a:xfrm>
              <a:off x="8476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82"/>
            <p:cNvSpPr/>
            <p:nvPr/>
          </p:nvSpPr>
          <p:spPr>
            <a:xfrm>
              <a:off x="8476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82"/>
            <p:cNvSpPr/>
            <p:nvPr/>
          </p:nvSpPr>
          <p:spPr>
            <a:xfrm>
              <a:off x="8476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82"/>
            <p:cNvSpPr/>
            <p:nvPr/>
          </p:nvSpPr>
          <p:spPr>
            <a:xfrm>
              <a:off x="8476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82"/>
            <p:cNvSpPr/>
            <p:nvPr/>
          </p:nvSpPr>
          <p:spPr>
            <a:xfrm>
              <a:off x="8476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82"/>
            <p:cNvSpPr/>
            <p:nvPr/>
          </p:nvSpPr>
          <p:spPr>
            <a:xfrm>
              <a:off x="771400" y="179985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82"/>
            <p:cNvSpPr/>
            <p:nvPr/>
          </p:nvSpPr>
          <p:spPr>
            <a:xfrm>
              <a:off x="771400" y="172362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82"/>
            <p:cNvSpPr/>
            <p:nvPr/>
          </p:nvSpPr>
          <p:spPr>
            <a:xfrm>
              <a:off x="771400" y="1647400"/>
              <a:ext cx="62425" cy="53450"/>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82"/>
            <p:cNvSpPr/>
            <p:nvPr/>
          </p:nvSpPr>
          <p:spPr>
            <a:xfrm>
              <a:off x="771400"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82"/>
            <p:cNvSpPr/>
            <p:nvPr/>
          </p:nvSpPr>
          <p:spPr>
            <a:xfrm>
              <a:off x="695200" y="1799850"/>
              <a:ext cx="62200" cy="53325"/>
            </a:xfrm>
            <a:custGeom>
              <a:avLst/>
              <a:gdLst/>
              <a:ahLst/>
              <a:cxnLst/>
              <a:rect l="l" t="t" r="r" b="b"/>
              <a:pathLst>
                <a:path w="2488" h="2133" extrusionOk="0">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82"/>
            <p:cNvSpPr/>
            <p:nvPr/>
          </p:nvSpPr>
          <p:spPr>
            <a:xfrm>
              <a:off x="695200" y="1723625"/>
              <a:ext cx="62200" cy="53350"/>
            </a:xfrm>
            <a:custGeom>
              <a:avLst/>
              <a:gdLst/>
              <a:ahLst/>
              <a:cxnLst/>
              <a:rect l="l" t="t" r="r" b="b"/>
              <a:pathLst>
                <a:path w="2488" h="2134" extrusionOk="0">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82"/>
            <p:cNvSpPr/>
            <p:nvPr/>
          </p:nvSpPr>
          <p:spPr>
            <a:xfrm>
              <a:off x="69520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82"/>
            <p:cNvSpPr/>
            <p:nvPr/>
          </p:nvSpPr>
          <p:spPr>
            <a:xfrm>
              <a:off x="695200" y="1571400"/>
              <a:ext cx="62200" cy="53250"/>
            </a:xfrm>
            <a:custGeom>
              <a:avLst/>
              <a:gdLst/>
              <a:ahLst/>
              <a:cxnLst/>
              <a:rect l="l" t="t" r="r" b="b"/>
              <a:pathLst>
                <a:path w="2488" h="2130" extrusionOk="0">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82"/>
            <p:cNvSpPr/>
            <p:nvPr/>
          </p:nvSpPr>
          <p:spPr>
            <a:xfrm>
              <a:off x="618975"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82"/>
            <p:cNvSpPr/>
            <p:nvPr/>
          </p:nvSpPr>
          <p:spPr>
            <a:xfrm>
              <a:off x="618975"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82"/>
            <p:cNvSpPr/>
            <p:nvPr/>
          </p:nvSpPr>
          <p:spPr>
            <a:xfrm>
              <a:off x="618975" y="1647400"/>
              <a:ext cx="62225" cy="53450"/>
            </a:xfrm>
            <a:custGeom>
              <a:avLst/>
              <a:gdLst/>
              <a:ahLst/>
              <a:cxnLst/>
              <a:rect l="l" t="t" r="r" b="b"/>
              <a:pathLst>
                <a:path w="2489" h="2138" extrusionOk="0">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82"/>
            <p:cNvSpPr/>
            <p:nvPr/>
          </p:nvSpPr>
          <p:spPr>
            <a:xfrm>
              <a:off x="618975"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82"/>
            <p:cNvSpPr/>
            <p:nvPr/>
          </p:nvSpPr>
          <p:spPr>
            <a:xfrm>
              <a:off x="542775"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82"/>
            <p:cNvSpPr/>
            <p:nvPr/>
          </p:nvSpPr>
          <p:spPr>
            <a:xfrm>
              <a:off x="542775"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82"/>
            <p:cNvSpPr/>
            <p:nvPr/>
          </p:nvSpPr>
          <p:spPr>
            <a:xfrm>
              <a:off x="542775" y="164740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82"/>
            <p:cNvSpPr/>
            <p:nvPr/>
          </p:nvSpPr>
          <p:spPr>
            <a:xfrm>
              <a:off x="542775" y="1571400"/>
              <a:ext cx="62400" cy="53250"/>
            </a:xfrm>
            <a:custGeom>
              <a:avLst/>
              <a:gdLst/>
              <a:ahLst/>
              <a:cxnLst/>
              <a:rect l="l" t="t" r="r" b="b"/>
              <a:pathLst>
                <a:path w="2496" h="2130" extrusionOk="0">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82"/>
            <p:cNvSpPr/>
            <p:nvPr/>
          </p:nvSpPr>
          <p:spPr>
            <a:xfrm>
              <a:off x="466550" y="1799850"/>
              <a:ext cx="62425" cy="53325"/>
            </a:xfrm>
            <a:custGeom>
              <a:avLst/>
              <a:gdLst/>
              <a:ahLst/>
              <a:cxnLst/>
              <a:rect l="l" t="t" r="r" b="b"/>
              <a:pathLst>
                <a:path w="2497" h="2133" extrusionOk="0">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82"/>
            <p:cNvSpPr/>
            <p:nvPr/>
          </p:nvSpPr>
          <p:spPr>
            <a:xfrm>
              <a:off x="466550" y="1723625"/>
              <a:ext cx="62425" cy="53350"/>
            </a:xfrm>
            <a:custGeom>
              <a:avLst/>
              <a:gdLst/>
              <a:ahLst/>
              <a:cxnLst/>
              <a:rect l="l" t="t" r="r" b="b"/>
              <a:pathLst>
                <a:path w="2497" h="2134" extrusionOk="0">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82"/>
            <p:cNvSpPr/>
            <p:nvPr/>
          </p:nvSpPr>
          <p:spPr>
            <a:xfrm>
              <a:off x="466550" y="1647400"/>
              <a:ext cx="62425" cy="53450"/>
            </a:xfrm>
            <a:custGeom>
              <a:avLst/>
              <a:gdLst/>
              <a:ahLst/>
              <a:cxnLst/>
              <a:rect l="l" t="t" r="r" b="b"/>
              <a:pathLst>
                <a:path w="2497" h="2138" extrusionOk="0">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82"/>
            <p:cNvSpPr/>
            <p:nvPr/>
          </p:nvSpPr>
          <p:spPr>
            <a:xfrm>
              <a:off x="466550" y="1571400"/>
              <a:ext cx="62425" cy="53250"/>
            </a:xfrm>
            <a:custGeom>
              <a:avLst/>
              <a:gdLst/>
              <a:ahLst/>
              <a:cxnLst/>
              <a:rect l="l" t="t" r="r" b="b"/>
              <a:pathLst>
                <a:path w="2497" h="2130" extrusionOk="0">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82"/>
            <p:cNvSpPr/>
            <p:nvPr/>
          </p:nvSpPr>
          <p:spPr>
            <a:xfrm>
              <a:off x="390550" y="1876050"/>
              <a:ext cx="62350" cy="53275"/>
            </a:xfrm>
            <a:custGeom>
              <a:avLst/>
              <a:gdLst/>
              <a:ahLst/>
              <a:cxnLst/>
              <a:rect l="l" t="t" r="r" b="b"/>
              <a:pathLst>
                <a:path w="2494" h="2131" extrusionOk="0">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82"/>
            <p:cNvSpPr/>
            <p:nvPr/>
          </p:nvSpPr>
          <p:spPr>
            <a:xfrm>
              <a:off x="390550" y="1799825"/>
              <a:ext cx="62350" cy="53300"/>
            </a:xfrm>
            <a:custGeom>
              <a:avLst/>
              <a:gdLst/>
              <a:ahLst/>
              <a:cxnLst/>
              <a:rect l="l" t="t" r="r" b="b"/>
              <a:pathLst>
                <a:path w="2494" h="2132" extrusionOk="0">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82"/>
            <p:cNvSpPr/>
            <p:nvPr/>
          </p:nvSpPr>
          <p:spPr>
            <a:xfrm>
              <a:off x="390550" y="1723625"/>
              <a:ext cx="62400" cy="53350"/>
            </a:xfrm>
            <a:custGeom>
              <a:avLst/>
              <a:gdLst/>
              <a:ahLst/>
              <a:cxnLst/>
              <a:rect l="l" t="t" r="r" b="b"/>
              <a:pathLst>
                <a:path w="2496" h="2134" extrusionOk="0">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82"/>
            <p:cNvSpPr/>
            <p:nvPr/>
          </p:nvSpPr>
          <p:spPr>
            <a:xfrm>
              <a:off x="39055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82"/>
            <p:cNvSpPr/>
            <p:nvPr/>
          </p:nvSpPr>
          <p:spPr>
            <a:xfrm>
              <a:off x="390550" y="1571400"/>
              <a:ext cx="62350" cy="53275"/>
            </a:xfrm>
            <a:custGeom>
              <a:avLst/>
              <a:gdLst/>
              <a:ahLst/>
              <a:cxnLst/>
              <a:rect l="l" t="t" r="r" b="b"/>
              <a:pathLst>
                <a:path w="2494" h="2131" extrusionOk="0">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82"/>
            <p:cNvSpPr/>
            <p:nvPr/>
          </p:nvSpPr>
          <p:spPr>
            <a:xfrm>
              <a:off x="314325" y="1952050"/>
              <a:ext cx="62225" cy="53450"/>
            </a:xfrm>
            <a:custGeom>
              <a:avLst/>
              <a:gdLst/>
              <a:ahLst/>
              <a:cxnLst/>
              <a:rect l="l" t="t" r="r" b="b"/>
              <a:pathLst>
                <a:path w="2489" h="2138" extrusionOk="0">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82"/>
            <p:cNvSpPr/>
            <p:nvPr/>
          </p:nvSpPr>
          <p:spPr>
            <a:xfrm>
              <a:off x="314325" y="1876050"/>
              <a:ext cx="62225" cy="53275"/>
            </a:xfrm>
            <a:custGeom>
              <a:avLst/>
              <a:gdLst/>
              <a:ahLst/>
              <a:cxnLst/>
              <a:rect l="l" t="t" r="r" b="b"/>
              <a:pathLst>
                <a:path w="2489" h="2131" extrusionOk="0">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82"/>
            <p:cNvSpPr/>
            <p:nvPr/>
          </p:nvSpPr>
          <p:spPr>
            <a:xfrm>
              <a:off x="314325" y="1799850"/>
              <a:ext cx="62225" cy="53325"/>
            </a:xfrm>
            <a:custGeom>
              <a:avLst/>
              <a:gdLst/>
              <a:ahLst/>
              <a:cxnLst/>
              <a:rect l="l" t="t" r="r" b="b"/>
              <a:pathLst>
                <a:path w="2489" h="2133" extrusionOk="0">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82"/>
            <p:cNvSpPr/>
            <p:nvPr/>
          </p:nvSpPr>
          <p:spPr>
            <a:xfrm>
              <a:off x="314325" y="1723625"/>
              <a:ext cx="62225" cy="53350"/>
            </a:xfrm>
            <a:custGeom>
              <a:avLst/>
              <a:gdLst/>
              <a:ahLst/>
              <a:cxnLst/>
              <a:rect l="l" t="t" r="r" b="b"/>
              <a:pathLst>
                <a:path w="2489" h="2134" extrusionOk="0">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82"/>
            <p:cNvSpPr/>
            <p:nvPr/>
          </p:nvSpPr>
          <p:spPr>
            <a:xfrm>
              <a:off x="314325" y="1647400"/>
              <a:ext cx="62225" cy="53450"/>
            </a:xfrm>
            <a:custGeom>
              <a:avLst/>
              <a:gdLst/>
              <a:ahLst/>
              <a:cxnLst/>
              <a:rect l="l" t="t" r="r" b="b"/>
              <a:pathLst>
                <a:path w="2489" h="2138" extrusionOk="0">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82"/>
            <p:cNvSpPr/>
            <p:nvPr/>
          </p:nvSpPr>
          <p:spPr>
            <a:xfrm>
              <a:off x="314325" y="1571400"/>
              <a:ext cx="62150" cy="53250"/>
            </a:xfrm>
            <a:custGeom>
              <a:avLst/>
              <a:gdLst/>
              <a:ahLst/>
              <a:cxnLst/>
              <a:rect l="l" t="t" r="r" b="b"/>
              <a:pathLst>
                <a:path w="2486" h="2130" extrusionOk="0">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82"/>
            <p:cNvSpPr/>
            <p:nvPr/>
          </p:nvSpPr>
          <p:spPr>
            <a:xfrm>
              <a:off x="238125" y="1952050"/>
              <a:ext cx="62200" cy="53450"/>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82"/>
            <p:cNvSpPr/>
            <p:nvPr/>
          </p:nvSpPr>
          <p:spPr>
            <a:xfrm>
              <a:off x="238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82"/>
            <p:cNvSpPr/>
            <p:nvPr/>
          </p:nvSpPr>
          <p:spPr>
            <a:xfrm>
              <a:off x="238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82"/>
            <p:cNvSpPr/>
            <p:nvPr/>
          </p:nvSpPr>
          <p:spPr>
            <a:xfrm>
              <a:off x="238125"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82"/>
            <p:cNvSpPr/>
            <p:nvPr/>
          </p:nvSpPr>
          <p:spPr>
            <a:xfrm>
              <a:off x="4427825" y="2637775"/>
              <a:ext cx="62425" cy="53450"/>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82"/>
            <p:cNvSpPr/>
            <p:nvPr/>
          </p:nvSpPr>
          <p:spPr>
            <a:xfrm>
              <a:off x="4427825" y="2714000"/>
              <a:ext cx="62425" cy="53350"/>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82"/>
            <p:cNvSpPr/>
            <p:nvPr/>
          </p:nvSpPr>
          <p:spPr>
            <a:xfrm>
              <a:off x="4504050"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82"/>
            <p:cNvSpPr/>
            <p:nvPr/>
          </p:nvSpPr>
          <p:spPr>
            <a:xfrm>
              <a:off x="4504050" y="2866425"/>
              <a:ext cx="62200" cy="53275"/>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82"/>
            <p:cNvSpPr/>
            <p:nvPr/>
          </p:nvSpPr>
          <p:spPr>
            <a:xfrm>
              <a:off x="458025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82"/>
            <p:cNvSpPr/>
            <p:nvPr/>
          </p:nvSpPr>
          <p:spPr>
            <a:xfrm>
              <a:off x="4504050" y="2790200"/>
              <a:ext cx="62200" cy="53350"/>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82"/>
            <p:cNvSpPr/>
            <p:nvPr/>
          </p:nvSpPr>
          <p:spPr>
            <a:xfrm>
              <a:off x="5113350" y="14952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82"/>
            <p:cNvSpPr/>
            <p:nvPr/>
          </p:nvSpPr>
          <p:spPr>
            <a:xfrm>
              <a:off x="5113350" y="1571400"/>
              <a:ext cx="62400" cy="53250"/>
            </a:xfrm>
            <a:custGeom>
              <a:avLst/>
              <a:gdLst/>
              <a:ahLst/>
              <a:cxnLst/>
              <a:rect l="l" t="t" r="r" b="b"/>
              <a:pathLst>
                <a:path w="2496" h="2130" extrusionOk="0">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82"/>
            <p:cNvSpPr/>
            <p:nvPr/>
          </p:nvSpPr>
          <p:spPr>
            <a:xfrm>
              <a:off x="5113350" y="164740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82"/>
            <p:cNvSpPr/>
            <p:nvPr/>
          </p:nvSpPr>
          <p:spPr>
            <a:xfrm>
              <a:off x="5113350" y="172362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82"/>
            <p:cNvSpPr/>
            <p:nvPr/>
          </p:nvSpPr>
          <p:spPr>
            <a:xfrm>
              <a:off x="5113350" y="179985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82"/>
            <p:cNvSpPr/>
            <p:nvPr/>
          </p:nvSpPr>
          <p:spPr>
            <a:xfrm>
              <a:off x="5113350" y="1876050"/>
              <a:ext cx="62400" cy="53350"/>
            </a:xfrm>
            <a:custGeom>
              <a:avLst/>
              <a:gdLst/>
              <a:ahLst/>
              <a:cxnLst/>
              <a:rect l="l" t="t" r="r" b="b"/>
              <a:pathLst>
                <a:path w="2496" h="2134" extrusionOk="0">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82"/>
            <p:cNvSpPr/>
            <p:nvPr/>
          </p:nvSpPr>
          <p:spPr>
            <a:xfrm>
              <a:off x="5113350" y="1952050"/>
              <a:ext cx="62400" cy="53450"/>
            </a:xfrm>
            <a:custGeom>
              <a:avLst/>
              <a:gdLst/>
              <a:ahLst/>
              <a:cxnLst/>
              <a:rect l="l" t="t" r="r" b="b"/>
              <a:pathLst>
                <a:path w="2496" h="2138" extrusionOk="0">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82"/>
            <p:cNvSpPr/>
            <p:nvPr/>
          </p:nvSpPr>
          <p:spPr>
            <a:xfrm>
              <a:off x="5113350" y="2028275"/>
              <a:ext cx="62400" cy="53450"/>
            </a:xfrm>
            <a:custGeom>
              <a:avLst/>
              <a:gdLst/>
              <a:ahLst/>
              <a:cxnLst/>
              <a:rect l="l" t="t" r="r" b="b"/>
              <a:pathLst>
                <a:path w="2496" h="2138" extrusionOk="0">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82"/>
            <p:cNvSpPr/>
            <p:nvPr/>
          </p:nvSpPr>
          <p:spPr>
            <a:xfrm>
              <a:off x="5113350" y="2104500"/>
              <a:ext cx="62400" cy="53325"/>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82"/>
            <p:cNvSpPr/>
            <p:nvPr/>
          </p:nvSpPr>
          <p:spPr>
            <a:xfrm>
              <a:off x="5113350" y="2180700"/>
              <a:ext cx="62400" cy="53350"/>
            </a:xfrm>
            <a:custGeom>
              <a:avLst/>
              <a:gdLst/>
              <a:ahLst/>
              <a:cxnLst/>
              <a:rect l="l" t="t" r="r" b="b"/>
              <a:pathLst>
                <a:path w="2496" h="2134" extrusionOk="0">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82"/>
            <p:cNvSpPr/>
            <p:nvPr/>
          </p:nvSpPr>
          <p:spPr>
            <a:xfrm>
              <a:off x="5113350" y="2256925"/>
              <a:ext cx="62550" cy="53425"/>
            </a:xfrm>
            <a:custGeom>
              <a:avLst/>
              <a:gdLst/>
              <a:ahLst/>
              <a:cxnLst/>
              <a:rect l="l" t="t" r="r" b="b"/>
              <a:pathLst>
                <a:path w="2502" h="2137" extrusionOk="0">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82"/>
            <p:cNvSpPr/>
            <p:nvPr/>
          </p:nvSpPr>
          <p:spPr>
            <a:xfrm>
              <a:off x="5113350" y="2333125"/>
              <a:ext cx="62400" cy="53450"/>
            </a:xfrm>
            <a:custGeom>
              <a:avLst/>
              <a:gdLst/>
              <a:ahLst/>
              <a:cxnLst/>
              <a:rect l="l" t="t" r="r" b="b"/>
              <a:pathLst>
                <a:path w="2496" h="2138" extrusionOk="0">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82"/>
            <p:cNvSpPr/>
            <p:nvPr/>
          </p:nvSpPr>
          <p:spPr>
            <a:xfrm>
              <a:off x="5113350" y="2409350"/>
              <a:ext cx="62400" cy="53350"/>
            </a:xfrm>
            <a:custGeom>
              <a:avLst/>
              <a:gdLst/>
              <a:ahLst/>
              <a:cxnLst/>
              <a:rect l="l" t="t" r="r" b="b"/>
              <a:pathLst>
                <a:path w="2496" h="2134"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82"/>
            <p:cNvSpPr/>
            <p:nvPr/>
          </p:nvSpPr>
          <p:spPr>
            <a:xfrm>
              <a:off x="5113350" y="2485550"/>
              <a:ext cx="62400" cy="53300"/>
            </a:xfrm>
            <a:custGeom>
              <a:avLst/>
              <a:gdLst/>
              <a:ahLst/>
              <a:cxnLst/>
              <a:rect l="l" t="t" r="r" b="b"/>
              <a:pathLst>
                <a:path w="2496" h="2132" extrusionOk="0">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82"/>
            <p:cNvSpPr/>
            <p:nvPr/>
          </p:nvSpPr>
          <p:spPr>
            <a:xfrm>
              <a:off x="473247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82"/>
            <p:cNvSpPr/>
            <p:nvPr/>
          </p:nvSpPr>
          <p:spPr>
            <a:xfrm>
              <a:off x="473247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82"/>
            <p:cNvSpPr/>
            <p:nvPr/>
          </p:nvSpPr>
          <p:spPr>
            <a:xfrm>
              <a:off x="4732475" y="164740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82"/>
            <p:cNvSpPr/>
            <p:nvPr/>
          </p:nvSpPr>
          <p:spPr>
            <a:xfrm>
              <a:off x="473247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82"/>
            <p:cNvSpPr/>
            <p:nvPr/>
          </p:nvSpPr>
          <p:spPr>
            <a:xfrm>
              <a:off x="473247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82"/>
            <p:cNvSpPr/>
            <p:nvPr/>
          </p:nvSpPr>
          <p:spPr>
            <a:xfrm>
              <a:off x="4732475" y="1876050"/>
              <a:ext cx="62425" cy="53350"/>
            </a:xfrm>
            <a:custGeom>
              <a:avLst/>
              <a:gdLst/>
              <a:ahLst/>
              <a:cxnLst/>
              <a:rect l="l" t="t" r="r" b="b"/>
              <a:pathLst>
                <a:path w="2497" h="2134" extrusionOk="0">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82"/>
            <p:cNvSpPr/>
            <p:nvPr/>
          </p:nvSpPr>
          <p:spPr>
            <a:xfrm>
              <a:off x="4732475" y="1952050"/>
              <a:ext cx="62425" cy="53450"/>
            </a:xfrm>
            <a:custGeom>
              <a:avLst/>
              <a:gdLst/>
              <a:ahLst/>
              <a:cxnLst/>
              <a:rect l="l" t="t" r="r" b="b"/>
              <a:pathLst>
                <a:path w="2497" h="2138" extrusionOk="0">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82"/>
            <p:cNvSpPr/>
            <p:nvPr/>
          </p:nvSpPr>
          <p:spPr>
            <a:xfrm>
              <a:off x="4732475" y="2028275"/>
              <a:ext cx="62425" cy="53450"/>
            </a:xfrm>
            <a:custGeom>
              <a:avLst/>
              <a:gdLst/>
              <a:ahLst/>
              <a:cxnLst/>
              <a:rect l="l" t="t" r="r" b="b"/>
              <a:pathLst>
                <a:path w="2497" h="2138" extrusionOk="0">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82"/>
            <p:cNvSpPr/>
            <p:nvPr/>
          </p:nvSpPr>
          <p:spPr>
            <a:xfrm>
              <a:off x="4732475" y="21045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82"/>
            <p:cNvSpPr/>
            <p:nvPr/>
          </p:nvSpPr>
          <p:spPr>
            <a:xfrm>
              <a:off x="4732475" y="2180700"/>
              <a:ext cx="62425" cy="53350"/>
            </a:xfrm>
            <a:custGeom>
              <a:avLst/>
              <a:gdLst/>
              <a:ahLst/>
              <a:cxnLst/>
              <a:rect l="l" t="t" r="r" b="b"/>
              <a:pathLst>
                <a:path w="2497" h="2134" extrusionOk="0">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82"/>
            <p:cNvSpPr/>
            <p:nvPr/>
          </p:nvSpPr>
          <p:spPr>
            <a:xfrm>
              <a:off x="4732475" y="2256925"/>
              <a:ext cx="62575" cy="53425"/>
            </a:xfrm>
            <a:custGeom>
              <a:avLst/>
              <a:gdLst/>
              <a:ahLst/>
              <a:cxnLst/>
              <a:rect l="l" t="t" r="r" b="b"/>
              <a:pathLst>
                <a:path w="2503" h="2137" extrusionOk="0">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82"/>
            <p:cNvSpPr/>
            <p:nvPr/>
          </p:nvSpPr>
          <p:spPr>
            <a:xfrm>
              <a:off x="4732475" y="2333125"/>
              <a:ext cx="62425" cy="53450"/>
            </a:xfrm>
            <a:custGeom>
              <a:avLst/>
              <a:gdLst/>
              <a:ahLst/>
              <a:cxnLst/>
              <a:rect l="l" t="t" r="r" b="b"/>
              <a:pathLst>
                <a:path w="2497" h="2138" extrusionOk="0">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82"/>
            <p:cNvSpPr/>
            <p:nvPr/>
          </p:nvSpPr>
          <p:spPr>
            <a:xfrm>
              <a:off x="4351600" y="2256925"/>
              <a:ext cx="62575" cy="53425"/>
            </a:xfrm>
            <a:custGeom>
              <a:avLst/>
              <a:gdLst/>
              <a:ahLst/>
              <a:cxnLst/>
              <a:rect l="l" t="t" r="r" b="b"/>
              <a:pathLst>
                <a:path w="2503" h="2137" extrusionOk="0">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82"/>
            <p:cNvSpPr/>
            <p:nvPr/>
          </p:nvSpPr>
          <p:spPr>
            <a:xfrm>
              <a:off x="4351600" y="2485550"/>
              <a:ext cx="62425" cy="53300"/>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82"/>
            <p:cNvSpPr/>
            <p:nvPr/>
          </p:nvSpPr>
          <p:spPr>
            <a:xfrm>
              <a:off x="4351600" y="240935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82"/>
            <p:cNvSpPr/>
            <p:nvPr/>
          </p:nvSpPr>
          <p:spPr>
            <a:xfrm>
              <a:off x="4351600" y="2333125"/>
              <a:ext cx="62425" cy="53450"/>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82"/>
            <p:cNvSpPr/>
            <p:nvPr/>
          </p:nvSpPr>
          <p:spPr>
            <a:xfrm>
              <a:off x="4427825" y="2256925"/>
              <a:ext cx="62575" cy="53425"/>
            </a:xfrm>
            <a:custGeom>
              <a:avLst/>
              <a:gdLst/>
              <a:ahLst/>
              <a:cxnLst/>
              <a:rect l="l" t="t" r="r" b="b"/>
              <a:pathLst>
                <a:path w="2503" h="2137" extrusionOk="0">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82"/>
            <p:cNvSpPr/>
            <p:nvPr/>
          </p:nvSpPr>
          <p:spPr>
            <a:xfrm>
              <a:off x="4427825" y="2333125"/>
              <a:ext cx="62425" cy="53450"/>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82"/>
            <p:cNvSpPr/>
            <p:nvPr/>
          </p:nvSpPr>
          <p:spPr>
            <a:xfrm>
              <a:off x="45040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82"/>
            <p:cNvSpPr/>
            <p:nvPr/>
          </p:nvSpPr>
          <p:spPr>
            <a:xfrm>
              <a:off x="450405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82"/>
            <p:cNvSpPr/>
            <p:nvPr/>
          </p:nvSpPr>
          <p:spPr>
            <a:xfrm>
              <a:off x="4504050"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82"/>
            <p:cNvSpPr/>
            <p:nvPr/>
          </p:nvSpPr>
          <p:spPr>
            <a:xfrm>
              <a:off x="4504050"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82"/>
            <p:cNvSpPr/>
            <p:nvPr/>
          </p:nvSpPr>
          <p:spPr>
            <a:xfrm>
              <a:off x="4504050" y="1876050"/>
              <a:ext cx="62200" cy="53350"/>
            </a:xfrm>
            <a:custGeom>
              <a:avLst/>
              <a:gdLst/>
              <a:ahLst/>
              <a:cxnLst/>
              <a:rect l="l" t="t" r="r" b="b"/>
              <a:pathLst>
                <a:path w="2488" h="2134" extrusionOk="0">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82"/>
            <p:cNvSpPr/>
            <p:nvPr/>
          </p:nvSpPr>
          <p:spPr>
            <a:xfrm>
              <a:off x="4504050"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82"/>
            <p:cNvSpPr/>
            <p:nvPr/>
          </p:nvSpPr>
          <p:spPr>
            <a:xfrm>
              <a:off x="4504050"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82"/>
            <p:cNvSpPr/>
            <p:nvPr/>
          </p:nvSpPr>
          <p:spPr>
            <a:xfrm>
              <a:off x="4504050"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82"/>
            <p:cNvSpPr/>
            <p:nvPr/>
          </p:nvSpPr>
          <p:spPr>
            <a:xfrm>
              <a:off x="4504050"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82"/>
            <p:cNvSpPr/>
            <p:nvPr/>
          </p:nvSpPr>
          <p:spPr>
            <a:xfrm>
              <a:off x="450405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82"/>
            <p:cNvSpPr/>
            <p:nvPr/>
          </p:nvSpPr>
          <p:spPr>
            <a:xfrm>
              <a:off x="450405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82"/>
            <p:cNvSpPr/>
            <p:nvPr/>
          </p:nvSpPr>
          <p:spPr>
            <a:xfrm>
              <a:off x="4504050"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82"/>
            <p:cNvSpPr/>
            <p:nvPr/>
          </p:nvSpPr>
          <p:spPr>
            <a:xfrm>
              <a:off x="458025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82"/>
            <p:cNvSpPr/>
            <p:nvPr/>
          </p:nvSpPr>
          <p:spPr>
            <a:xfrm>
              <a:off x="458025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82"/>
            <p:cNvSpPr/>
            <p:nvPr/>
          </p:nvSpPr>
          <p:spPr>
            <a:xfrm>
              <a:off x="458025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82"/>
            <p:cNvSpPr/>
            <p:nvPr/>
          </p:nvSpPr>
          <p:spPr>
            <a:xfrm>
              <a:off x="458025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82"/>
            <p:cNvSpPr/>
            <p:nvPr/>
          </p:nvSpPr>
          <p:spPr>
            <a:xfrm>
              <a:off x="4580250" y="1876050"/>
              <a:ext cx="62225" cy="53275"/>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82"/>
            <p:cNvSpPr/>
            <p:nvPr/>
          </p:nvSpPr>
          <p:spPr>
            <a:xfrm>
              <a:off x="458025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82"/>
            <p:cNvSpPr/>
            <p:nvPr/>
          </p:nvSpPr>
          <p:spPr>
            <a:xfrm>
              <a:off x="458025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82"/>
            <p:cNvSpPr/>
            <p:nvPr/>
          </p:nvSpPr>
          <p:spPr>
            <a:xfrm>
              <a:off x="458025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82"/>
            <p:cNvSpPr/>
            <p:nvPr/>
          </p:nvSpPr>
          <p:spPr>
            <a:xfrm>
              <a:off x="458025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82"/>
            <p:cNvSpPr/>
            <p:nvPr/>
          </p:nvSpPr>
          <p:spPr>
            <a:xfrm>
              <a:off x="4580250" y="2256925"/>
              <a:ext cx="62350" cy="53425"/>
            </a:xfrm>
            <a:custGeom>
              <a:avLst/>
              <a:gdLst/>
              <a:ahLst/>
              <a:cxnLst/>
              <a:rect l="l" t="t" r="r" b="b"/>
              <a:pathLst>
                <a:path w="2494" h="2137" extrusionOk="0">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82"/>
            <p:cNvSpPr/>
            <p:nvPr/>
          </p:nvSpPr>
          <p:spPr>
            <a:xfrm>
              <a:off x="458025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82"/>
            <p:cNvSpPr/>
            <p:nvPr/>
          </p:nvSpPr>
          <p:spPr>
            <a:xfrm>
              <a:off x="458025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82"/>
            <p:cNvSpPr/>
            <p:nvPr/>
          </p:nvSpPr>
          <p:spPr>
            <a:xfrm>
              <a:off x="465647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82"/>
            <p:cNvSpPr/>
            <p:nvPr/>
          </p:nvSpPr>
          <p:spPr>
            <a:xfrm>
              <a:off x="465647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82"/>
            <p:cNvSpPr/>
            <p:nvPr/>
          </p:nvSpPr>
          <p:spPr>
            <a:xfrm>
              <a:off x="4656475" y="172362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82"/>
            <p:cNvSpPr/>
            <p:nvPr/>
          </p:nvSpPr>
          <p:spPr>
            <a:xfrm>
              <a:off x="465647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82"/>
            <p:cNvSpPr/>
            <p:nvPr/>
          </p:nvSpPr>
          <p:spPr>
            <a:xfrm>
              <a:off x="465647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82"/>
            <p:cNvSpPr/>
            <p:nvPr/>
          </p:nvSpPr>
          <p:spPr>
            <a:xfrm>
              <a:off x="4656475" y="1952050"/>
              <a:ext cx="62200" cy="53450"/>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82"/>
            <p:cNvSpPr/>
            <p:nvPr/>
          </p:nvSpPr>
          <p:spPr>
            <a:xfrm>
              <a:off x="4656475" y="2028275"/>
              <a:ext cx="62200" cy="53450"/>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82"/>
            <p:cNvSpPr/>
            <p:nvPr/>
          </p:nvSpPr>
          <p:spPr>
            <a:xfrm>
              <a:off x="4656475" y="21045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82"/>
            <p:cNvSpPr/>
            <p:nvPr/>
          </p:nvSpPr>
          <p:spPr>
            <a:xfrm>
              <a:off x="4656475" y="2180700"/>
              <a:ext cx="62200" cy="53350"/>
            </a:xfrm>
            <a:custGeom>
              <a:avLst/>
              <a:gdLst/>
              <a:ahLst/>
              <a:cxnLst/>
              <a:rect l="l" t="t" r="r" b="b"/>
              <a:pathLst>
                <a:path w="2488" h="2134" extrusionOk="0">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82"/>
            <p:cNvSpPr/>
            <p:nvPr/>
          </p:nvSpPr>
          <p:spPr>
            <a:xfrm>
              <a:off x="465647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82"/>
            <p:cNvSpPr/>
            <p:nvPr/>
          </p:nvSpPr>
          <p:spPr>
            <a:xfrm>
              <a:off x="4656475" y="2333125"/>
              <a:ext cx="62200" cy="53450"/>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82"/>
            <p:cNvSpPr/>
            <p:nvPr/>
          </p:nvSpPr>
          <p:spPr>
            <a:xfrm>
              <a:off x="4656475" y="240935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82"/>
            <p:cNvSpPr/>
            <p:nvPr/>
          </p:nvSpPr>
          <p:spPr>
            <a:xfrm>
              <a:off x="4732475" y="2409350"/>
              <a:ext cx="62425" cy="53350"/>
            </a:xfrm>
            <a:custGeom>
              <a:avLst/>
              <a:gdLst/>
              <a:ahLst/>
              <a:cxnLst/>
              <a:rect l="l" t="t" r="r" b="b"/>
              <a:pathLst>
                <a:path w="2497" h="2134"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82"/>
            <p:cNvSpPr/>
            <p:nvPr/>
          </p:nvSpPr>
          <p:spPr>
            <a:xfrm>
              <a:off x="4732475" y="2485550"/>
              <a:ext cx="62425" cy="53300"/>
            </a:xfrm>
            <a:custGeom>
              <a:avLst/>
              <a:gdLst/>
              <a:ahLst/>
              <a:cxnLst/>
              <a:rect l="l" t="t" r="r" b="b"/>
              <a:pathLst>
                <a:path w="2497" h="2132" extrusionOk="0">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5" name="Google Shape;5755;p82"/>
            <p:cNvSpPr/>
            <p:nvPr/>
          </p:nvSpPr>
          <p:spPr>
            <a:xfrm>
              <a:off x="4808700" y="14952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82"/>
            <p:cNvSpPr/>
            <p:nvPr/>
          </p:nvSpPr>
          <p:spPr>
            <a:xfrm>
              <a:off x="4808700" y="1571400"/>
              <a:ext cx="62400" cy="53250"/>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82"/>
            <p:cNvSpPr/>
            <p:nvPr/>
          </p:nvSpPr>
          <p:spPr>
            <a:xfrm>
              <a:off x="4808700" y="1647400"/>
              <a:ext cx="62400" cy="53450"/>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82"/>
            <p:cNvSpPr/>
            <p:nvPr/>
          </p:nvSpPr>
          <p:spPr>
            <a:xfrm>
              <a:off x="4808700" y="172362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9" name="Google Shape;5759;p82"/>
            <p:cNvSpPr/>
            <p:nvPr/>
          </p:nvSpPr>
          <p:spPr>
            <a:xfrm>
              <a:off x="4808700" y="17998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0" name="Google Shape;5760;p82"/>
            <p:cNvSpPr/>
            <p:nvPr/>
          </p:nvSpPr>
          <p:spPr>
            <a:xfrm>
              <a:off x="4808700" y="1876050"/>
              <a:ext cx="62400" cy="53275"/>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82"/>
            <p:cNvSpPr/>
            <p:nvPr/>
          </p:nvSpPr>
          <p:spPr>
            <a:xfrm>
              <a:off x="4808700" y="1952050"/>
              <a:ext cx="62400" cy="53450"/>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2" name="Google Shape;5762;p82"/>
            <p:cNvSpPr/>
            <p:nvPr/>
          </p:nvSpPr>
          <p:spPr>
            <a:xfrm>
              <a:off x="4808700" y="2028275"/>
              <a:ext cx="62400" cy="53450"/>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82"/>
            <p:cNvSpPr/>
            <p:nvPr/>
          </p:nvSpPr>
          <p:spPr>
            <a:xfrm>
              <a:off x="4808700" y="210450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82"/>
            <p:cNvSpPr/>
            <p:nvPr/>
          </p:nvSpPr>
          <p:spPr>
            <a:xfrm>
              <a:off x="4808700" y="2180700"/>
              <a:ext cx="62400" cy="53350"/>
            </a:xfrm>
            <a:custGeom>
              <a:avLst/>
              <a:gdLst/>
              <a:ahLst/>
              <a:cxnLst/>
              <a:rect l="l" t="t" r="r" b="b"/>
              <a:pathLst>
                <a:path w="2496" h="2134" extrusionOk="0">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82"/>
            <p:cNvSpPr/>
            <p:nvPr/>
          </p:nvSpPr>
          <p:spPr>
            <a:xfrm>
              <a:off x="4808700" y="2256925"/>
              <a:ext cx="62550" cy="53425"/>
            </a:xfrm>
            <a:custGeom>
              <a:avLst/>
              <a:gdLst/>
              <a:ahLst/>
              <a:cxnLst/>
              <a:rect l="l" t="t" r="r" b="b"/>
              <a:pathLst>
                <a:path w="2502"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82"/>
            <p:cNvSpPr/>
            <p:nvPr/>
          </p:nvSpPr>
          <p:spPr>
            <a:xfrm>
              <a:off x="4808700" y="2333125"/>
              <a:ext cx="62400" cy="53450"/>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82"/>
            <p:cNvSpPr/>
            <p:nvPr/>
          </p:nvSpPr>
          <p:spPr>
            <a:xfrm>
              <a:off x="4808700" y="2409350"/>
              <a:ext cx="62400" cy="53350"/>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82"/>
            <p:cNvSpPr/>
            <p:nvPr/>
          </p:nvSpPr>
          <p:spPr>
            <a:xfrm>
              <a:off x="4808700" y="2485550"/>
              <a:ext cx="62400" cy="53300"/>
            </a:xfrm>
            <a:custGeom>
              <a:avLst/>
              <a:gdLst/>
              <a:ahLst/>
              <a:cxnLst/>
              <a:rect l="l" t="t" r="r" b="b"/>
              <a:pathLst>
                <a:path w="2496"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82"/>
            <p:cNvSpPr/>
            <p:nvPr/>
          </p:nvSpPr>
          <p:spPr>
            <a:xfrm>
              <a:off x="48849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82"/>
            <p:cNvSpPr/>
            <p:nvPr/>
          </p:nvSpPr>
          <p:spPr>
            <a:xfrm>
              <a:off x="4884900" y="1571400"/>
              <a:ext cx="62225" cy="53250"/>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82"/>
            <p:cNvSpPr/>
            <p:nvPr/>
          </p:nvSpPr>
          <p:spPr>
            <a:xfrm>
              <a:off x="4884900" y="164740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82"/>
            <p:cNvSpPr/>
            <p:nvPr/>
          </p:nvSpPr>
          <p:spPr>
            <a:xfrm>
              <a:off x="48849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82"/>
            <p:cNvSpPr/>
            <p:nvPr/>
          </p:nvSpPr>
          <p:spPr>
            <a:xfrm>
              <a:off x="48849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82"/>
            <p:cNvSpPr/>
            <p:nvPr/>
          </p:nvSpPr>
          <p:spPr>
            <a:xfrm>
              <a:off x="4884900" y="1876050"/>
              <a:ext cx="62225" cy="53350"/>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82"/>
            <p:cNvSpPr/>
            <p:nvPr/>
          </p:nvSpPr>
          <p:spPr>
            <a:xfrm>
              <a:off x="4884900" y="1952050"/>
              <a:ext cx="62225" cy="53450"/>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82"/>
            <p:cNvSpPr/>
            <p:nvPr/>
          </p:nvSpPr>
          <p:spPr>
            <a:xfrm>
              <a:off x="4884900" y="2028275"/>
              <a:ext cx="62225" cy="53450"/>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82"/>
            <p:cNvSpPr/>
            <p:nvPr/>
          </p:nvSpPr>
          <p:spPr>
            <a:xfrm>
              <a:off x="48849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82"/>
            <p:cNvSpPr/>
            <p:nvPr/>
          </p:nvSpPr>
          <p:spPr>
            <a:xfrm>
              <a:off x="48849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82"/>
            <p:cNvSpPr/>
            <p:nvPr/>
          </p:nvSpPr>
          <p:spPr>
            <a:xfrm>
              <a:off x="48849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82"/>
            <p:cNvSpPr/>
            <p:nvPr/>
          </p:nvSpPr>
          <p:spPr>
            <a:xfrm>
              <a:off x="4884900" y="23331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82"/>
            <p:cNvSpPr/>
            <p:nvPr/>
          </p:nvSpPr>
          <p:spPr>
            <a:xfrm>
              <a:off x="48849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82"/>
            <p:cNvSpPr/>
            <p:nvPr/>
          </p:nvSpPr>
          <p:spPr>
            <a:xfrm>
              <a:off x="48849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82"/>
            <p:cNvSpPr/>
            <p:nvPr/>
          </p:nvSpPr>
          <p:spPr>
            <a:xfrm>
              <a:off x="4884900" y="2561575"/>
              <a:ext cx="62225" cy="53425"/>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82"/>
            <p:cNvSpPr/>
            <p:nvPr/>
          </p:nvSpPr>
          <p:spPr>
            <a:xfrm>
              <a:off x="4961125"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82"/>
            <p:cNvSpPr/>
            <p:nvPr/>
          </p:nvSpPr>
          <p:spPr>
            <a:xfrm>
              <a:off x="4961125"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82"/>
            <p:cNvSpPr/>
            <p:nvPr/>
          </p:nvSpPr>
          <p:spPr>
            <a:xfrm>
              <a:off x="4961125" y="17236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82"/>
            <p:cNvSpPr/>
            <p:nvPr/>
          </p:nvSpPr>
          <p:spPr>
            <a:xfrm>
              <a:off x="4961125" y="179985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82"/>
            <p:cNvSpPr/>
            <p:nvPr/>
          </p:nvSpPr>
          <p:spPr>
            <a:xfrm>
              <a:off x="4961125" y="1876050"/>
              <a:ext cx="62200" cy="53275"/>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82"/>
            <p:cNvSpPr/>
            <p:nvPr/>
          </p:nvSpPr>
          <p:spPr>
            <a:xfrm>
              <a:off x="4961125" y="1952050"/>
              <a:ext cx="62200" cy="53450"/>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82"/>
            <p:cNvSpPr/>
            <p:nvPr/>
          </p:nvSpPr>
          <p:spPr>
            <a:xfrm>
              <a:off x="4961125" y="2028275"/>
              <a:ext cx="62200" cy="53450"/>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82"/>
            <p:cNvSpPr/>
            <p:nvPr/>
          </p:nvSpPr>
          <p:spPr>
            <a:xfrm>
              <a:off x="4961125" y="21045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82"/>
            <p:cNvSpPr/>
            <p:nvPr/>
          </p:nvSpPr>
          <p:spPr>
            <a:xfrm>
              <a:off x="4961125" y="2180700"/>
              <a:ext cx="62200" cy="53350"/>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82"/>
            <p:cNvSpPr/>
            <p:nvPr/>
          </p:nvSpPr>
          <p:spPr>
            <a:xfrm>
              <a:off x="4961125" y="2256925"/>
              <a:ext cx="62350" cy="53425"/>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82"/>
            <p:cNvSpPr/>
            <p:nvPr/>
          </p:nvSpPr>
          <p:spPr>
            <a:xfrm>
              <a:off x="4961125"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82"/>
            <p:cNvSpPr/>
            <p:nvPr/>
          </p:nvSpPr>
          <p:spPr>
            <a:xfrm>
              <a:off x="4961125" y="240935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82"/>
            <p:cNvSpPr/>
            <p:nvPr/>
          </p:nvSpPr>
          <p:spPr>
            <a:xfrm>
              <a:off x="4961125" y="2485550"/>
              <a:ext cx="62200" cy="53300"/>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82"/>
            <p:cNvSpPr/>
            <p:nvPr/>
          </p:nvSpPr>
          <p:spPr>
            <a:xfrm>
              <a:off x="4961125"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82"/>
            <p:cNvSpPr/>
            <p:nvPr/>
          </p:nvSpPr>
          <p:spPr>
            <a:xfrm>
              <a:off x="50373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82"/>
            <p:cNvSpPr/>
            <p:nvPr/>
          </p:nvSpPr>
          <p:spPr>
            <a:xfrm>
              <a:off x="503732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82"/>
            <p:cNvSpPr/>
            <p:nvPr/>
          </p:nvSpPr>
          <p:spPr>
            <a:xfrm>
              <a:off x="50373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82"/>
            <p:cNvSpPr/>
            <p:nvPr/>
          </p:nvSpPr>
          <p:spPr>
            <a:xfrm>
              <a:off x="50373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82"/>
            <p:cNvSpPr/>
            <p:nvPr/>
          </p:nvSpPr>
          <p:spPr>
            <a:xfrm>
              <a:off x="5037325"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82"/>
            <p:cNvSpPr/>
            <p:nvPr/>
          </p:nvSpPr>
          <p:spPr>
            <a:xfrm>
              <a:off x="50373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82"/>
            <p:cNvSpPr/>
            <p:nvPr/>
          </p:nvSpPr>
          <p:spPr>
            <a:xfrm>
              <a:off x="50373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82"/>
            <p:cNvSpPr/>
            <p:nvPr/>
          </p:nvSpPr>
          <p:spPr>
            <a:xfrm>
              <a:off x="50373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82"/>
            <p:cNvSpPr/>
            <p:nvPr/>
          </p:nvSpPr>
          <p:spPr>
            <a:xfrm>
              <a:off x="50373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82"/>
            <p:cNvSpPr/>
            <p:nvPr/>
          </p:nvSpPr>
          <p:spPr>
            <a:xfrm>
              <a:off x="5037325" y="2256925"/>
              <a:ext cx="62375" cy="53425"/>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82"/>
            <p:cNvSpPr/>
            <p:nvPr/>
          </p:nvSpPr>
          <p:spPr>
            <a:xfrm>
              <a:off x="50373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82"/>
            <p:cNvSpPr/>
            <p:nvPr/>
          </p:nvSpPr>
          <p:spPr>
            <a:xfrm>
              <a:off x="50373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82"/>
            <p:cNvSpPr/>
            <p:nvPr/>
          </p:nvSpPr>
          <p:spPr>
            <a:xfrm>
              <a:off x="5037325" y="2485550"/>
              <a:ext cx="62225" cy="53300"/>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82"/>
            <p:cNvSpPr/>
            <p:nvPr/>
          </p:nvSpPr>
          <p:spPr>
            <a:xfrm>
              <a:off x="50373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82"/>
            <p:cNvSpPr/>
            <p:nvPr/>
          </p:nvSpPr>
          <p:spPr>
            <a:xfrm>
              <a:off x="5113350" y="2561575"/>
              <a:ext cx="62400" cy="53425"/>
            </a:xfrm>
            <a:custGeom>
              <a:avLst/>
              <a:gdLst/>
              <a:ahLst/>
              <a:cxnLst/>
              <a:rect l="l" t="t" r="r" b="b"/>
              <a:pathLst>
                <a:path w="2496" h="2137" extrusionOk="0">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82"/>
            <p:cNvSpPr/>
            <p:nvPr/>
          </p:nvSpPr>
          <p:spPr>
            <a:xfrm>
              <a:off x="5113350" y="2637775"/>
              <a:ext cx="62400" cy="53450"/>
            </a:xfrm>
            <a:custGeom>
              <a:avLst/>
              <a:gdLst/>
              <a:ahLst/>
              <a:cxnLst/>
              <a:rect l="l" t="t" r="r" b="b"/>
              <a:pathLst>
                <a:path w="2496" h="2138" extrusionOk="0">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82"/>
            <p:cNvSpPr/>
            <p:nvPr/>
          </p:nvSpPr>
          <p:spPr>
            <a:xfrm>
              <a:off x="518955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82"/>
            <p:cNvSpPr/>
            <p:nvPr/>
          </p:nvSpPr>
          <p:spPr>
            <a:xfrm>
              <a:off x="5189550" y="1495200"/>
              <a:ext cx="62225" cy="53325"/>
            </a:xfrm>
            <a:custGeom>
              <a:avLst/>
              <a:gdLst/>
              <a:ahLst/>
              <a:cxnLst/>
              <a:rect l="l" t="t" r="r" b="b"/>
              <a:pathLst>
                <a:path w="2489" h="2133" extrusionOk="0">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82"/>
            <p:cNvSpPr/>
            <p:nvPr/>
          </p:nvSpPr>
          <p:spPr>
            <a:xfrm>
              <a:off x="5189550" y="1571400"/>
              <a:ext cx="62225" cy="53300"/>
            </a:xfrm>
            <a:custGeom>
              <a:avLst/>
              <a:gdLst/>
              <a:ahLst/>
              <a:cxnLst/>
              <a:rect l="l" t="t" r="r" b="b"/>
              <a:pathLst>
                <a:path w="2489" h="2132" extrusionOk="0">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82"/>
            <p:cNvSpPr/>
            <p:nvPr/>
          </p:nvSpPr>
          <p:spPr>
            <a:xfrm>
              <a:off x="5189550" y="1647400"/>
              <a:ext cx="62225" cy="53450"/>
            </a:xfrm>
            <a:custGeom>
              <a:avLst/>
              <a:gdLst/>
              <a:ahLst/>
              <a:cxnLst/>
              <a:rect l="l" t="t" r="r" b="b"/>
              <a:pathLst>
                <a:path w="2489" h="2138" extrusionOk="0">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82"/>
            <p:cNvSpPr/>
            <p:nvPr/>
          </p:nvSpPr>
          <p:spPr>
            <a:xfrm>
              <a:off x="5189550" y="172362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82"/>
            <p:cNvSpPr/>
            <p:nvPr/>
          </p:nvSpPr>
          <p:spPr>
            <a:xfrm>
              <a:off x="5189550" y="1799850"/>
              <a:ext cx="62225" cy="53325"/>
            </a:xfrm>
            <a:custGeom>
              <a:avLst/>
              <a:gdLst/>
              <a:ahLst/>
              <a:cxnLst/>
              <a:rect l="l" t="t" r="r" b="b"/>
              <a:pathLst>
                <a:path w="2489" h="2133"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82"/>
            <p:cNvSpPr/>
            <p:nvPr/>
          </p:nvSpPr>
          <p:spPr>
            <a:xfrm>
              <a:off x="5189550" y="1876050"/>
              <a:ext cx="62225" cy="53300"/>
            </a:xfrm>
            <a:custGeom>
              <a:avLst/>
              <a:gdLst/>
              <a:ahLst/>
              <a:cxnLst/>
              <a:rect l="l" t="t" r="r" b="b"/>
              <a:pathLst>
                <a:path w="2489" h="2132" extrusionOk="0">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82"/>
            <p:cNvSpPr/>
            <p:nvPr/>
          </p:nvSpPr>
          <p:spPr>
            <a:xfrm>
              <a:off x="5189550" y="1952050"/>
              <a:ext cx="62225" cy="53450"/>
            </a:xfrm>
            <a:custGeom>
              <a:avLst/>
              <a:gdLst/>
              <a:ahLst/>
              <a:cxnLst/>
              <a:rect l="l" t="t" r="r" b="b"/>
              <a:pathLst>
                <a:path w="2489" h="2138" extrusionOk="0">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2" name="Google Shape;5822;p82"/>
            <p:cNvSpPr/>
            <p:nvPr/>
          </p:nvSpPr>
          <p:spPr>
            <a:xfrm>
              <a:off x="5189550" y="20282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3" name="Google Shape;5823;p82"/>
            <p:cNvSpPr/>
            <p:nvPr/>
          </p:nvSpPr>
          <p:spPr>
            <a:xfrm>
              <a:off x="5189550" y="2104500"/>
              <a:ext cx="62225" cy="53325"/>
            </a:xfrm>
            <a:custGeom>
              <a:avLst/>
              <a:gdLst/>
              <a:ahLst/>
              <a:cxnLst/>
              <a:rect l="l" t="t" r="r" b="b"/>
              <a:pathLst>
                <a:path w="2489" h="2133" extrusionOk="0">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82"/>
            <p:cNvSpPr/>
            <p:nvPr/>
          </p:nvSpPr>
          <p:spPr>
            <a:xfrm>
              <a:off x="5189550" y="2180700"/>
              <a:ext cx="62225" cy="53350"/>
            </a:xfrm>
            <a:custGeom>
              <a:avLst/>
              <a:gdLst/>
              <a:ahLst/>
              <a:cxnLst/>
              <a:rect l="l" t="t" r="r" b="b"/>
              <a:pathLst>
                <a:path w="2489" h="2134" extrusionOk="0">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82"/>
            <p:cNvSpPr/>
            <p:nvPr/>
          </p:nvSpPr>
          <p:spPr>
            <a:xfrm>
              <a:off x="5189550" y="2256925"/>
              <a:ext cx="62425" cy="53425"/>
            </a:xfrm>
            <a:custGeom>
              <a:avLst/>
              <a:gdLst/>
              <a:ahLst/>
              <a:cxnLst/>
              <a:rect l="l" t="t" r="r" b="b"/>
              <a:pathLst>
                <a:path w="2497" h="2137" extrusionOk="0">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82"/>
            <p:cNvSpPr/>
            <p:nvPr/>
          </p:nvSpPr>
          <p:spPr>
            <a:xfrm>
              <a:off x="5189550" y="2333125"/>
              <a:ext cx="62225" cy="53350"/>
            </a:xfrm>
            <a:custGeom>
              <a:avLst/>
              <a:gdLst/>
              <a:ahLst/>
              <a:cxnLst/>
              <a:rect l="l" t="t" r="r" b="b"/>
              <a:pathLst>
                <a:path w="2489" h="2134" extrusionOk="0">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82"/>
            <p:cNvSpPr/>
            <p:nvPr/>
          </p:nvSpPr>
          <p:spPr>
            <a:xfrm>
              <a:off x="5189550" y="2409350"/>
              <a:ext cx="62225" cy="53350"/>
            </a:xfrm>
            <a:custGeom>
              <a:avLst/>
              <a:gdLst/>
              <a:ahLst/>
              <a:cxnLst/>
              <a:rect l="l" t="t" r="r" b="b"/>
              <a:pathLst>
                <a:path w="2489" h="2134"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8" name="Google Shape;5828;p82"/>
            <p:cNvSpPr/>
            <p:nvPr/>
          </p:nvSpPr>
          <p:spPr>
            <a:xfrm>
              <a:off x="5189550" y="2485550"/>
              <a:ext cx="62425" cy="53300"/>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82"/>
            <p:cNvSpPr/>
            <p:nvPr/>
          </p:nvSpPr>
          <p:spPr>
            <a:xfrm>
              <a:off x="5189550" y="2561575"/>
              <a:ext cx="62225" cy="53425"/>
            </a:xfrm>
            <a:custGeom>
              <a:avLst/>
              <a:gdLst/>
              <a:ahLst/>
              <a:cxnLst/>
              <a:rect l="l" t="t" r="r" b="b"/>
              <a:pathLst>
                <a:path w="2489" h="2137" extrusionOk="0">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82"/>
            <p:cNvSpPr/>
            <p:nvPr/>
          </p:nvSpPr>
          <p:spPr>
            <a:xfrm>
              <a:off x="5189550" y="2714000"/>
              <a:ext cx="62225" cy="53350"/>
            </a:xfrm>
            <a:custGeom>
              <a:avLst/>
              <a:gdLst/>
              <a:ahLst/>
              <a:cxnLst/>
              <a:rect l="l" t="t" r="r" b="b"/>
              <a:pathLst>
                <a:path w="2489" h="2134" extrusionOk="0">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82"/>
            <p:cNvSpPr/>
            <p:nvPr/>
          </p:nvSpPr>
          <p:spPr>
            <a:xfrm>
              <a:off x="5189550" y="2637775"/>
              <a:ext cx="62425" cy="53450"/>
            </a:xfrm>
            <a:custGeom>
              <a:avLst/>
              <a:gdLst/>
              <a:ahLst/>
              <a:cxnLst/>
              <a:rect l="l" t="t" r="r" b="b"/>
              <a:pathLst>
                <a:path w="2497" h="2138" extrusionOk="0">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82"/>
            <p:cNvSpPr/>
            <p:nvPr/>
          </p:nvSpPr>
          <p:spPr>
            <a:xfrm>
              <a:off x="5265775" y="1342750"/>
              <a:ext cx="62200" cy="53350"/>
            </a:xfrm>
            <a:custGeom>
              <a:avLst/>
              <a:gdLst/>
              <a:ahLst/>
              <a:cxnLst/>
              <a:rect l="l" t="t" r="r" b="b"/>
              <a:pathLst>
                <a:path w="2488" h="2134" extrusionOk="0">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3" name="Google Shape;5833;p82"/>
            <p:cNvSpPr/>
            <p:nvPr/>
          </p:nvSpPr>
          <p:spPr>
            <a:xfrm>
              <a:off x="5265775" y="14189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82"/>
            <p:cNvSpPr/>
            <p:nvPr/>
          </p:nvSpPr>
          <p:spPr>
            <a:xfrm>
              <a:off x="5265775" y="149520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82"/>
            <p:cNvSpPr/>
            <p:nvPr/>
          </p:nvSpPr>
          <p:spPr>
            <a:xfrm>
              <a:off x="5265775" y="1571400"/>
              <a:ext cx="62200" cy="53300"/>
            </a:xfrm>
            <a:custGeom>
              <a:avLst/>
              <a:gdLst/>
              <a:ahLst/>
              <a:cxnLst/>
              <a:rect l="l" t="t" r="r" b="b"/>
              <a:pathLst>
                <a:path w="2488" h="2132" extrusionOk="0">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82"/>
            <p:cNvSpPr/>
            <p:nvPr/>
          </p:nvSpPr>
          <p:spPr>
            <a:xfrm>
              <a:off x="5265775" y="1647400"/>
              <a:ext cx="62200" cy="53450"/>
            </a:xfrm>
            <a:custGeom>
              <a:avLst/>
              <a:gdLst/>
              <a:ahLst/>
              <a:cxnLst/>
              <a:rect l="l" t="t" r="r" b="b"/>
              <a:pathLst>
                <a:path w="2488" h="2138" extrusionOk="0">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82"/>
            <p:cNvSpPr/>
            <p:nvPr/>
          </p:nvSpPr>
          <p:spPr>
            <a:xfrm>
              <a:off x="5265775" y="172362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82"/>
            <p:cNvSpPr/>
            <p:nvPr/>
          </p:nvSpPr>
          <p:spPr>
            <a:xfrm>
              <a:off x="5265775" y="1799850"/>
              <a:ext cx="62200" cy="53325"/>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82"/>
            <p:cNvSpPr/>
            <p:nvPr/>
          </p:nvSpPr>
          <p:spPr>
            <a:xfrm>
              <a:off x="5265775" y="1876050"/>
              <a:ext cx="62200" cy="53300"/>
            </a:xfrm>
            <a:custGeom>
              <a:avLst/>
              <a:gdLst/>
              <a:ahLst/>
              <a:cxnLst/>
              <a:rect l="l" t="t" r="r" b="b"/>
              <a:pathLst>
                <a:path w="2488" h="2132" extrusionOk="0">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82"/>
            <p:cNvSpPr/>
            <p:nvPr/>
          </p:nvSpPr>
          <p:spPr>
            <a:xfrm>
              <a:off x="5265775" y="1952050"/>
              <a:ext cx="62200" cy="53450"/>
            </a:xfrm>
            <a:custGeom>
              <a:avLst/>
              <a:gdLst/>
              <a:ahLst/>
              <a:cxnLst/>
              <a:rect l="l" t="t" r="r" b="b"/>
              <a:pathLst>
                <a:path w="2488" h="2138" extrusionOk="0">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82"/>
            <p:cNvSpPr/>
            <p:nvPr/>
          </p:nvSpPr>
          <p:spPr>
            <a:xfrm>
              <a:off x="5265775" y="2028275"/>
              <a:ext cx="62200" cy="53350"/>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82"/>
            <p:cNvSpPr/>
            <p:nvPr/>
          </p:nvSpPr>
          <p:spPr>
            <a:xfrm>
              <a:off x="5265775" y="2104500"/>
              <a:ext cx="62200" cy="53325"/>
            </a:xfrm>
            <a:custGeom>
              <a:avLst/>
              <a:gdLst/>
              <a:ahLst/>
              <a:cxnLst/>
              <a:rect l="l" t="t" r="r" b="b"/>
              <a:pathLst>
                <a:path w="2488" h="2133" extrusionOk="0">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82"/>
            <p:cNvSpPr/>
            <p:nvPr/>
          </p:nvSpPr>
          <p:spPr>
            <a:xfrm>
              <a:off x="5265775" y="2180700"/>
              <a:ext cx="62200" cy="53350"/>
            </a:xfrm>
            <a:custGeom>
              <a:avLst/>
              <a:gdLst/>
              <a:ahLst/>
              <a:cxnLst/>
              <a:rect l="l" t="t" r="r" b="b"/>
              <a:pathLst>
                <a:path w="2488" h="2134" extrusionOk="0">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82"/>
            <p:cNvSpPr/>
            <p:nvPr/>
          </p:nvSpPr>
          <p:spPr>
            <a:xfrm>
              <a:off x="5265775" y="2256925"/>
              <a:ext cx="62400" cy="53425"/>
            </a:xfrm>
            <a:custGeom>
              <a:avLst/>
              <a:gdLst/>
              <a:ahLst/>
              <a:cxnLst/>
              <a:rect l="l" t="t" r="r" b="b"/>
              <a:pathLst>
                <a:path w="2496" h="2137" extrusionOk="0">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82"/>
            <p:cNvSpPr/>
            <p:nvPr/>
          </p:nvSpPr>
          <p:spPr>
            <a:xfrm>
              <a:off x="5265775" y="2333125"/>
              <a:ext cx="62200" cy="53350"/>
            </a:xfrm>
            <a:custGeom>
              <a:avLst/>
              <a:gdLst/>
              <a:ahLst/>
              <a:cxnLst/>
              <a:rect l="l" t="t" r="r" b="b"/>
              <a:pathLst>
                <a:path w="2488" h="2134" extrusionOk="0">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6" name="Google Shape;5846;p82"/>
            <p:cNvSpPr/>
            <p:nvPr/>
          </p:nvSpPr>
          <p:spPr>
            <a:xfrm>
              <a:off x="5265775" y="2409350"/>
              <a:ext cx="62200" cy="53350"/>
            </a:xfrm>
            <a:custGeom>
              <a:avLst/>
              <a:gdLst/>
              <a:ahLst/>
              <a:cxnLst/>
              <a:rect l="l" t="t" r="r" b="b"/>
              <a:pathLst>
                <a:path w="2488" h="2134" extrusionOk="0">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7" name="Google Shape;5847;p82"/>
            <p:cNvSpPr/>
            <p:nvPr/>
          </p:nvSpPr>
          <p:spPr>
            <a:xfrm>
              <a:off x="5265775" y="2485550"/>
              <a:ext cx="62200" cy="53350"/>
            </a:xfrm>
            <a:custGeom>
              <a:avLst/>
              <a:gdLst/>
              <a:ahLst/>
              <a:cxnLst/>
              <a:rect l="l" t="t" r="r" b="b"/>
              <a:pathLst>
                <a:path w="2488" h="2134" extrusionOk="0">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82"/>
            <p:cNvSpPr/>
            <p:nvPr/>
          </p:nvSpPr>
          <p:spPr>
            <a:xfrm>
              <a:off x="5265775" y="2561575"/>
              <a:ext cx="62200" cy="53425"/>
            </a:xfrm>
            <a:custGeom>
              <a:avLst/>
              <a:gdLst/>
              <a:ahLst/>
              <a:cxnLst/>
              <a:rect l="l" t="t" r="r" b="b"/>
              <a:pathLst>
                <a:path w="2488" h="2137" extrusionOk="0">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82"/>
            <p:cNvSpPr/>
            <p:nvPr/>
          </p:nvSpPr>
          <p:spPr>
            <a:xfrm>
              <a:off x="5265775"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82"/>
            <p:cNvSpPr/>
            <p:nvPr/>
          </p:nvSpPr>
          <p:spPr>
            <a:xfrm>
              <a:off x="5341975" y="1342750"/>
              <a:ext cx="62425" cy="53450"/>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82"/>
            <p:cNvSpPr/>
            <p:nvPr/>
          </p:nvSpPr>
          <p:spPr>
            <a:xfrm>
              <a:off x="5341975" y="141897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82"/>
            <p:cNvSpPr/>
            <p:nvPr/>
          </p:nvSpPr>
          <p:spPr>
            <a:xfrm>
              <a:off x="5341975" y="14952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82"/>
            <p:cNvSpPr/>
            <p:nvPr/>
          </p:nvSpPr>
          <p:spPr>
            <a:xfrm>
              <a:off x="5341975" y="1571400"/>
              <a:ext cx="62375" cy="53250"/>
            </a:xfrm>
            <a:custGeom>
              <a:avLst/>
              <a:gdLst/>
              <a:ahLst/>
              <a:cxnLst/>
              <a:rect l="l" t="t" r="r" b="b"/>
              <a:pathLst>
                <a:path w="2495" h="2130" extrusionOk="0">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82"/>
            <p:cNvSpPr/>
            <p:nvPr/>
          </p:nvSpPr>
          <p:spPr>
            <a:xfrm>
              <a:off x="5341975" y="1647400"/>
              <a:ext cx="62425" cy="53450"/>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5" name="Google Shape;5855;p82"/>
            <p:cNvSpPr/>
            <p:nvPr/>
          </p:nvSpPr>
          <p:spPr>
            <a:xfrm>
              <a:off x="5341975" y="1723625"/>
              <a:ext cx="62425" cy="53350"/>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82"/>
            <p:cNvSpPr/>
            <p:nvPr/>
          </p:nvSpPr>
          <p:spPr>
            <a:xfrm>
              <a:off x="5341975" y="179985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82"/>
            <p:cNvSpPr/>
            <p:nvPr/>
          </p:nvSpPr>
          <p:spPr>
            <a:xfrm>
              <a:off x="5341975" y="1876050"/>
              <a:ext cx="62425" cy="53275"/>
            </a:xfrm>
            <a:custGeom>
              <a:avLst/>
              <a:gdLst/>
              <a:ahLst/>
              <a:cxnLst/>
              <a:rect l="l" t="t" r="r" b="b"/>
              <a:pathLst>
                <a:path w="2497" h="2131" extrusionOk="0">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82"/>
            <p:cNvSpPr/>
            <p:nvPr/>
          </p:nvSpPr>
          <p:spPr>
            <a:xfrm>
              <a:off x="5341975" y="1952050"/>
              <a:ext cx="62425" cy="53450"/>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82"/>
            <p:cNvSpPr/>
            <p:nvPr/>
          </p:nvSpPr>
          <p:spPr>
            <a:xfrm>
              <a:off x="5341975" y="2028275"/>
              <a:ext cx="62425" cy="53450"/>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82"/>
            <p:cNvSpPr/>
            <p:nvPr/>
          </p:nvSpPr>
          <p:spPr>
            <a:xfrm>
              <a:off x="5341975" y="2104500"/>
              <a:ext cx="62425" cy="53325"/>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82"/>
            <p:cNvSpPr/>
            <p:nvPr/>
          </p:nvSpPr>
          <p:spPr>
            <a:xfrm>
              <a:off x="5341975" y="2180700"/>
              <a:ext cx="62425" cy="53350"/>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2" name="Google Shape;5862;p82"/>
            <p:cNvSpPr/>
            <p:nvPr/>
          </p:nvSpPr>
          <p:spPr>
            <a:xfrm>
              <a:off x="5341975" y="2256925"/>
              <a:ext cx="62575" cy="53425"/>
            </a:xfrm>
            <a:custGeom>
              <a:avLst/>
              <a:gdLst/>
              <a:ahLst/>
              <a:cxnLst/>
              <a:rect l="l" t="t" r="r" b="b"/>
              <a:pathLst>
                <a:path w="2503" h="2137" extrusionOk="0">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82"/>
            <p:cNvSpPr/>
            <p:nvPr/>
          </p:nvSpPr>
          <p:spPr>
            <a:xfrm>
              <a:off x="5341975" y="2333125"/>
              <a:ext cx="62425" cy="53450"/>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82"/>
            <p:cNvSpPr/>
            <p:nvPr/>
          </p:nvSpPr>
          <p:spPr>
            <a:xfrm>
              <a:off x="5341975" y="2485550"/>
              <a:ext cx="62425" cy="53300"/>
            </a:xfrm>
            <a:custGeom>
              <a:avLst/>
              <a:gdLst/>
              <a:ahLst/>
              <a:cxnLst/>
              <a:rect l="l" t="t" r="r" b="b"/>
              <a:pathLst>
                <a:path w="2497" h="2132" extrusionOk="0">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82"/>
            <p:cNvSpPr/>
            <p:nvPr/>
          </p:nvSpPr>
          <p:spPr>
            <a:xfrm>
              <a:off x="5341975" y="2561575"/>
              <a:ext cx="62425" cy="53425"/>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82"/>
            <p:cNvSpPr/>
            <p:nvPr/>
          </p:nvSpPr>
          <p:spPr>
            <a:xfrm>
              <a:off x="5341975" y="2637775"/>
              <a:ext cx="62425" cy="53450"/>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82"/>
            <p:cNvSpPr/>
            <p:nvPr/>
          </p:nvSpPr>
          <p:spPr>
            <a:xfrm>
              <a:off x="5418200" y="134275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82"/>
            <p:cNvSpPr/>
            <p:nvPr/>
          </p:nvSpPr>
          <p:spPr>
            <a:xfrm>
              <a:off x="5418200" y="141897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82"/>
            <p:cNvSpPr/>
            <p:nvPr/>
          </p:nvSpPr>
          <p:spPr>
            <a:xfrm>
              <a:off x="5418200" y="14952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82"/>
            <p:cNvSpPr/>
            <p:nvPr/>
          </p:nvSpPr>
          <p:spPr>
            <a:xfrm>
              <a:off x="5418200" y="1571400"/>
              <a:ext cx="62425" cy="53250"/>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82"/>
            <p:cNvSpPr/>
            <p:nvPr/>
          </p:nvSpPr>
          <p:spPr>
            <a:xfrm>
              <a:off x="5418200" y="1647400"/>
              <a:ext cx="62425" cy="53450"/>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82"/>
            <p:cNvSpPr/>
            <p:nvPr/>
          </p:nvSpPr>
          <p:spPr>
            <a:xfrm>
              <a:off x="5418200" y="1723625"/>
              <a:ext cx="62425" cy="53350"/>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82"/>
            <p:cNvSpPr/>
            <p:nvPr/>
          </p:nvSpPr>
          <p:spPr>
            <a:xfrm>
              <a:off x="5418200" y="17998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82"/>
            <p:cNvSpPr/>
            <p:nvPr/>
          </p:nvSpPr>
          <p:spPr>
            <a:xfrm>
              <a:off x="5418200" y="1876050"/>
              <a:ext cx="62425" cy="53275"/>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82"/>
            <p:cNvSpPr/>
            <p:nvPr/>
          </p:nvSpPr>
          <p:spPr>
            <a:xfrm>
              <a:off x="5418200" y="1952050"/>
              <a:ext cx="62425" cy="53450"/>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82"/>
            <p:cNvSpPr/>
            <p:nvPr/>
          </p:nvSpPr>
          <p:spPr>
            <a:xfrm>
              <a:off x="5418200" y="2028275"/>
              <a:ext cx="62425" cy="53450"/>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82"/>
            <p:cNvSpPr/>
            <p:nvPr/>
          </p:nvSpPr>
          <p:spPr>
            <a:xfrm>
              <a:off x="5418200" y="210450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82"/>
            <p:cNvSpPr/>
            <p:nvPr/>
          </p:nvSpPr>
          <p:spPr>
            <a:xfrm>
              <a:off x="5418200" y="2180700"/>
              <a:ext cx="62425" cy="53350"/>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82"/>
            <p:cNvSpPr/>
            <p:nvPr/>
          </p:nvSpPr>
          <p:spPr>
            <a:xfrm>
              <a:off x="5418200" y="2256925"/>
              <a:ext cx="62550" cy="53425"/>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82"/>
            <p:cNvSpPr/>
            <p:nvPr/>
          </p:nvSpPr>
          <p:spPr>
            <a:xfrm>
              <a:off x="5418200" y="2333125"/>
              <a:ext cx="62425" cy="53450"/>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82"/>
            <p:cNvSpPr/>
            <p:nvPr/>
          </p:nvSpPr>
          <p:spPr>
            <a:xfrm>
              <a:off x="5418200" y="2485550"/>
              <a:ext cx="62425" cy="53300"/>
            </a:xfrm>
            <a:custGeom>
              <a:avLst/>
              <a:gdLst/>
              <a:ahLst/>
              <a:cxnLst/>
              <a:rect l="l" t="t" r="r" b="b"/>
              <a:pathLst>
                <a:path w="2497" h="2132" extrusionOk="0">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82"/>
            <p:cNvSpPr/>
            <p:nvPr/>
          </p:nvSpPr>
          <p:spPr>
            <a:xfrm>
              <a:off x="5418200" y="2561575"/>
              <a:ext cx="62425" cy="53425"/>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82"/>
            <p:cNvSpPr/>
            <p:nvPr/>
          </p:nvSpPr>
          <p:spPr>
            <a:xfrm>
              <a:off x="5418200" y="2637775"/>
              <a:ext cx="62425" cy="53450"/>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82"/>
            <p:cNvSpPr/>
            <p:nvPr/>
          </p:nvSpPr>
          <p:spPr>
            <a:xfrm>
              <a:off x="5418200" y="271400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82"/>
            <p:cNvSpPr/>
            <p:nvPr/>
          </p:nvSpPr>
          <p:spPr>
            <a:xfrm>
              <a:off x="5494400" y="1266550"/>
              <a:ext cx="62225" cy="53450"/>
            </a:xfrm>
            <a:custGeom>
              <a:avLst/>
              <a:gdLst/>
              <a:ahLst/>
              <a:cxnLst/>
              <a:rect l="l" t="t" r="r" b="b"/>
              <a:pathLst>
                <a:path w="2489" h="2138" extrusionOk="0">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82"/>
            <p:cNvSpPr/>
            <p:nvPr/>
          </p:nvSpPr>
          <p:spPr>
            <a:xfrm>
              <a:off x="5494400" y="134275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82"/>
            <p:cNvSpPr/>
            <p:nvPr/>
          </p:nvSpPr>
          <p:spPr>
            <a:xfrm>
              <a:off x="54944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82"/>
            <p:cNvSpPr/>
            <p:nvPr/>
          </p:nvSpPr>
          <p:spPr>
            <a:xfrm>
              <a:off x="549440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82"/>
            <p:cNvSpPr/>
            <p:nvPr/>
          </p:nvSpPr>
          <p:spPr>
            <a:xfrm>
              <a:off x="5494400" y="1571400"/>
              <a:ext cx="62225" cy="53250"/>
            </a:xfrm>
            <a:custGeom>
              <a:avLst/>
              <a:gdLst/>
              <a:ahLst/>
              <a:cxnLst/>
              <a:rect l="l" t="t" r="r" b="b"/>
              <a:pathLst>
                <a:path w="2489" h="2130" extrusionOk="0">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82"/>
            <p:cNvSpPr/>
            <p:nvPr/>
          </p:nvSpPr>
          <p:spPr>
            <a:xfrm>
              <a:off x="63323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82"/>
            <p:cNvSpPr/>
            <p:nvPr/>
          </p:nvSpPr>
          <p:spPr>
            <a:xfrm>
              <a:off x="63323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82"/>
            <p:cNvSpPr/>
            <p:nvPr/>
          </p:nvSpPr>
          <p:spPr>
            <a:xfrm>
              <a:off x="6408350" y="1418975"/>
              <a:ext cx="62425" cy="53350"/>
            </a:xfrm>
            <a:custGeom>
              <a:avLst/>
              <a:gdLst/>
              <a:ahLst/>
              <a:cxnLst/>
              <a:rect l="l" t="t" r="r" b="b"/>
              <a:pathLst>
                <a:path w="2497" h="2134" extrusionOk="0">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82"/>
            <p:cNvSpPr/>
            <p:nvPr/>
          </p:nvSpPr>
          <p:spPr>
            <a:xfrm>
              <a:off x="6408350" y="14952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82"/>
            <p:cNvSpPr/>
            <p:nvPr/>
          </p:nvSpPr>
          <p:spPr>
            <a:xfrm>
              <a:off x="6484575" y="1342750"/>
              <a:ext cx="62425" cy="53450"/>
            </a:xfrm>
            <a:custGeom>
              <a:avLst/>
              <a:gdLst/>
              <a:ahLst/>
              <a:cxnLst/>
              <a:rect l="l" t="t" r="r" b="b"/>
              <a:pathLst>
                <a:path w="2497" h="2138" extrusionOk="0">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82"/>
            <p:cNvSpPr/>
            <p:nvPr/>
          </p:nvSpPr>
          <p:spPr>
            <a:xfrm>
              <a:off x="6484575" y="1418975"/>
              <a:ext cx="62425" cy="53350"/>
            </a:xfrm>
            <a:custGeom>
              <a:avLst/>
              <a:gdLst/>
              <a:ahLst/>
              <a:cxnLst/>
              <a:rect l="l" t="t" r="r" b="b"/>
              <a:pathLst>
                <a:path w="2497" h="2134" extrusionOk="0">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82"/>
            <p:cNvSpPr/>
            <p:nvPr/>
          </p:nvSpPr>
          <p:spPr>
            <a:xfrm>
              <a:off x="6484575" y="1495200"/>
              <a:ext cx="62425" cy="53325"/>
            </a:xfrm>
            <a:custGeom>
              <a:avLst/>
              <a:gdLst/>
              <a:ahLst/>
              <a:cxnLst/>
              <a:rect l="l" t="t" r="r" b="b"/>
              <a:pathLst>
                <a:path w="2497" h="2133"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82"/>
            <p:cNvSpPr/>
            <p:nvPr/>
          </p:nvSpPr>
          <p:spPr>
            <a:xfrm>
              <a:off x="6560800"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82"/>
            <p:cNvSpPr/>
            <p:nvPr/>
          </p:nvSpPr>
          <p:spPr>
            <a:xfrm>
              <a:off x="656080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82"/>
            <p:cNvSpPr/>
            <p:nvPr/>
          </p:nvSpPr>
          <p:spPr>
            <a:xfrm>
              <a:off x="6637000" y="1418975"/>
              <a:ext cx="62225" cy="53350"/>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82"/>
            <p:cNvSpPr/>
            <p:nvPr/>
          </p:nvSpPr>
          <p:spPr>
            <a:xfrm>
              <a:off x="7094075" y="1495200"/>
              <a:ext cx="62425" cy="53325"/>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82"/>
            <p:cNvSpPr/>
            <p:nvPr/>
          </p:nvSpPr>
          <p:spPr>
            <a:xfrm>
              <a:off x="671322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82"/>
            <p:cNvSpPr/>
            <p:nvPr/>
          </p:nvSpPr>
          <p:spPr>
            <a:xfrm>
              <a:off x="678922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82"/>
            <p:cNvSpPr/>
            <p:nvPr/>
          </p:nvSpPr>
          <p:spPr>
            <a:xfrm>
              <a:off x="686565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82"/>
            <p:cNvSpPr/>
            <p:nvPr/>
          </p:nvSpPr>
          <p:spPr>
            <a:xfrm>
              <a:off x="701787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82"/>
            <p:cNvSpPr/>
            <p:nvPr/>
          </p:nvSpPr>
          <p:spPr>
            <a:xfrm>
              <a:off x="694185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82"/>
            <p:cNvSpPr/>
            <p:nvPr/>
          </p:nvSpPr>
          <p:spPr>
            <a:xfrm>
              <a:off x="686565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82"/>
            <p:cNvSpPr/>
            <p:nvPr/>
          </p:nvSpPr>
          <p:spPr>
            <a:xfrm>
              <a:off x="6789225" y="149520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82"/>
            <p:cNvSpPr/>
            <p:nvPr/>
          </p:nvSpPr>
          <p:spPr>
            <a:xfrm>
              <a:off x="671322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82"/>
            <p:cNvSpPr/>
            <p:nvPr/>
          </p:nvSpPr>
          <p:spPr>
            <a:xfrm>
              <a:off x="6637000" y="1495200"/>
              <a:ext cx="62225" cy="53325"/>
            </a:xfrm>
            <a:custGeom>
              <a:avLst/>
              <a:gdLst/>
              <a:ahLst/>
              <a:cxnLst/>
              <a:rect l="l" t="t" r="r" b="b"/>
              <a:pathLst>
                <a:path w="2489" h="2133" extrusionOk="0">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82"/>
            <p:cNvSpPr/>
            <p:nvPr/>
          </p:nvSpPr>
          <p:spPr>
            <a:xfrm>
              <a:off x="6637000" y="1571400"/>
              <a:ext cx="62225" cy="53250"/>
            </a:xfrm>
            <a:custGeom>
              <a:avLst/>
              <a:gdLst/>
              <a:ahLst/>
              <a:cxnLst/>
              <a:rect l="l" t="t" r="r" b="b"/>
              <a:pathLst>
                <a:path w="2489" h="2130" extrusionOk="0">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82"/>
            <p:cNvSpPr/>
            <p:nvPr/>
          </p:nvSpPr>
          <p:spPr>
            <a:xfrm>
              <a:off x="6560800" y="1571400"/>
              <a:ext cx="62200" cy="53250"/>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2" name="Google Shape;5912;p82"/>
            <p:cNvSpPr/>
            <p:nvPr/>
          </p:nvSpPr>
          <p:spPr>
            <a:xfrm>
              <a:off x="6484575" y="1571400"/>
              <a:ext cx="62425" cy="53250"/>
            </a:xfrm>
            <a:custGeom>
              <a:avLst/>
              <a:gdLst/>
              <a:ahLst/>
              <a:cxnLst/>
              <a:rect l="l" t="t" r="r" b="b"/>
              <a:pathLst>
                <a:path w="2497" h="2130" extrusionOk="0">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82"/>
            <p:cNvSpPr/>
            <p:nvPr/>
          </p:nvSpPr>
          <p:spPr>
            <a:xfrm>
              <a:off x="6408350" y="1571400"/>
              <a:ext cx="62425" cy="53250"/>
            </a:xfrm>
            <a:custGeom>
              <a:avLst/>
              <a:gdLst/>
              <a:ahLst/>
              <a:cxnLst/>
              <a:rect l="l" t="t" r="r" b="b"/>
              <a:pathLst>
                <a:path w="2497" h="2130" extrusionOk="0">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82"/>
            <p:cNvSpPr/>
            <p:nvPr/>
          </p:nvSpPr>
          <p:spPr>
            <a:xfrm>
              <a:off x="63323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82"/>
            <p:cNvSpPr/>
            <p:nvPr/>
          </p:nvSpPr>
          <p:spPr>
            <a:xfrm>
              <a:off x="5875275" y="2180700"/>
              <a:ext cx="62225" cy="53350"/>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6" name="Google Shape;5916;p82"/>
            <p:cNvSpPr/>
            <p:nvPr/>
          </p:nvSpPr>
          <p:spPr>
            <a:xfrm>
              <a:off x="587527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82"/>
            <p:cNvSpPr/>
            <p:nvPr/>
          </p:nvSpPr>
          <p:spPr>
            <a:xfrm>
              <a:off x="595147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82"/>
            <p:cNvSpPr/>
            <p:nvPr/>
          </p:nvSpPr>
          <p:spPr>
            <a:xfrm>
              <a:off x="595147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82"/>
            <p:cNvSpPr/>
            <p:nvPr/>
          </p:nvSpPr>
          <p:spPr>
            <a:xfrm>
              <a:off x="595147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82"/>
            <p:cNvSpPr/>
            <p:nvPr/>
          </p:nvSpPr>
          <p:spPr>
            <a:xfrm>
              <a:off x="5951475"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1" name="Google Shape;5921;p82"/>
            <p:cNvSpPr/>
            <p:nvPr/>
          </p:nvSpPr>
          <p:spPr>
            <a:xfrm>
              <a:off x="595147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82"/>
            <p:cNvSpPr/>
            <p:nvPr/>
          </p:nvSpPr>
          <p:spPr>
            <a:xfrm>
              <a:off x="595147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82"/>
            <p:cNvSpPr/>
            <p:nvPr/>
          </p:nvSpPr>
          <p:spPr>
            <a:xfrm>
              <a:off x="5951475" y="1876050"/>
              <a:ext cx="62225" cy="53275"/>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82"/>
            <p:cNvSpPr/>
            <p:nvPr/>
          </p:nvSpPr>
          <p:spPr>
            <a:xfrm>
              <a:off x="595147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82"/>
            <p:cNvSpPr/>
            <p:nvPr/>
          </p:nvSpPr>
          <p:spPr>
            <a:xfrm>
              <a:off x="595147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82"/>
            <p:cNvSpPr/>
            <p:nvPr/>
          </p:nvSpPr>
          <p:spPr>
            <a:xfrm>
              <a:off x="6027500" y="141897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82"/>
            <p:cNvSpPr/>
            <p:nvPr/>
          </p:nvSpPr>
          <p:spPr>
            <a:xfrm>
              <a:off x="6027500" y="14952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82"/>
            <p:cNvSpPr/>
            <p:nvPr/>
          </p:nvSpPr>
          <p:spPr>
            <a:xfrm>
              <a:off x="6027500" y="1571400"/>
              <a:ext cx="62425" cy="53250"/>
            </a:xfrm>
            <a:custGeom>
              <a:avLst/>
              <a:gdLst/>
              <a:ahLst/>
              <a:cxnLst/>
              <a:rect l="l" t="t" r="r" b="b"/>
              <a:pathLst>
                <a:path w="2497" h="2130" extrusionOk="0">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82"/>
            <p:cNvSpPr/>
            <p:nvPr/>
          </p:nvSpPr>
          <p:spPr>
            <a:xfrm>
              <a:off x="6027500" y="164740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82"/>
            <p:cNvSpPr/>
            <p:nvPr/>
          </p:nvSpPr>
          <p:spPr>
            <a:xfrm>
              <a:off x="6027500" y="1723625"/>
              <a:ext cx="62425" cy="53350"/>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82"/>
            <p:cNvSpPr/>
            <p:nvPr/>
          </p:nvSpPr>
          <p:spPr>
            <a:xfrm>
              <a:off x="6027500" y="179985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82"/>
            <p:cNvSpPr/>
            <p:nvPr/>
          </p:nvSpPr>
          <p:spPr>
            <a:xfrm>
              <a:off x="6027500" y="1876050"/>
              <a:ext cx="62425" cy="53350"/>
            </a:xfrm>
            <a:custGeom>
              <a:avLst/>
              <a:gdLst/>
              <a:ahLst/>
              <a:cxnLst/>
              <a:rect l="l" t="t" r="r" b="b"/>
              <a:pathLst>
                <a:path w="2497" h="2134" extrusionOk="0">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82"/>
            <p:cNvSpPr/>
            <p:nvPr/>
          </p:nvSpPr>
          <p:spPr>
            <a:xfrm>
              <a:off x="6027500" y="1952050"/>
              <a:ext cx="62425" cy="53450"/>
            </a:xfrm>
            <a:custGeom>
              <a:avLst/>
              <a:gdLst/>
              <a:ahLst/>
              <a:cxnLst/>
              <a:rect l="l" t="t" r="r" b="b"/>
              <a:pathLst>
                <a:path w="2497" h="2138" extrusionOk="0">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82"/>
            <p:cNvSpPr/>
            <p:nvPr/>
          </p:nvSpPr>
          <p:spPr>
            <a:xfrm>
              <a:off x="6103700" y="141897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82"/>
            <p:cNvSpPr/>
            <p:nvPr/>
          </p:nvSpPr>
          <p:spPr>
            <a:xfrm>
              <a:off x="6103700" y="14952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82"/>
            <p:cNvSpPr/>
            <p:nvPr/>
          </p:nvSpPr>
          <p:spPr>
            <a:xfrm>
              <a:off x="6103700" y="1571400"/>
              <a:ext cx="62425" cy="53250"/>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82"/>
            <p:cNvSpPr/>
            <p:nvPr/>
          </p:nvSpPr>
          <p:spPr>
            <a:xfrm>
              <a:off x="6103700" y="1647400"/>
              <a:ext cx="62425" cy="53450"/>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8" name="Google Shape;5938;p82"/>
            <p:cNvSpPr/>
            <p:nvPr/>
          </p:nvSpPr>
          <p:spPr>
            <a:xfrm>
              <a:off x="6103700" y="1723625"/>
              <a:ext cx="62425" cy="53350"/>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9" name="Google Shape;5939;p82"/>
            <p:cNvSpPr/>
            <p:nvPr/>
          </p:nvSpPr>
          <p:spPr>
            <a:xfrm>
              <a:off x="6103700" y="179985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82"/>
            <p:cNvSpPr/>
            <p:nvPr/>
          </p:nvSpPr>
          <p:spPr>
            <a:xfrm>
              <a:off x="6103700" y="1876050"/>
              <a:ext cx="62425" cy="53275"/>
            </a:xfrm>
            <a:custGeom>
              <a:avLst/>
              <a:gdLst/>
              <a:ahLst/>
              <a:cxnLst/>
              <a:rect l="l" t="t" r="r" b="b"/>
              <a:pathLst>
                <a:path w="2497" h="2131" extrusionOk="0">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82"/>
            <p:cNvSpPr/>
            <p:nvPr/>
          </p:nvSpPr>
          <p:spPr>
            <a:xfrm>
              <a:off x="6103700" y="1952050"/>
              <a:ext cx="62425" cy="53450"/>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82"/>
            <p:cNvSpPr/>
            <p:nvPr/>
          </p:nvSpPr>
          <p:spPr>
            <a:xfrm>
              <a:off x="617992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82"/>
            <p:cNvSpPr/>
            <p:nvPr/>
          </p:nvSpPr>
          <p:spPr>
            <a:xfrm>
              <a:off x="617992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82"/>
            <p:cNvSpPr/>
            <p:nvPr/>
          </p:nvSpPr>
          <p:spPr>
            <a:xfrm>
              <a:off x="617992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82"/>
            <p:cNvSpPr/>
            <p:nvPr/>
          </p:nvSpPr>
          <p:spPr>
            <a:xfrm>
              <a:off x="6256150" y="141897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82"/>
            <p:cNvSpPr/>
            <p:nvPr/>
          </p:nvSpPr>
          <p:spPr>
            <a:xfrm>
              <a:off x="6256150" y="149520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82"/>
            <p:cNvSpPr/>
            <p:nvPr/>
          </p:nvSpPr>
          <p:spPr>
            <a:xfrm>
              <a:off x="6256150" y="1571400"/>
              <a:ext cx="62200" cy="53250"/>
            </a:xfrm>
            <a:custGeom>
              <a:avLst/>
              <a:gdLst/>
              <a:ahLst/>
              <a:cxnLst/>
              <a:rect l="l" t="t" r="r" b="b"/>
              <a:pathLst>
                <a:path w="2488" h="2130" extrusionOk="0">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82"/>
            <p:cNvSpPr/>
            <p:nvPr/>
          </p:nvSpPr>
          <p:spPr>
            <a:xfrm>
              <a:off x="6256150" y="164740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82"/>
            <p:cNvSpPr/>
            <p:nvPr/>
          </p:nvSpPr>
          <p:spPr>
            <a:xfrm>
              <a:off x="617992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82"/>
            <p:cNvSpPr/>
            <p:nvPr/>
          </p:nvSpPr>
          <p:spPr>
            <a:xfrm>
              <a:off x="617992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82"/>
            <p:cNvSpPr/>
            <p:nvPr/>
          </p:nvSpPr>
          <p:spPr>
            <a:xfrm>
              <a:off x="617992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82"/>
            <p:cNvSpPr/>
            <p:nvPr/>
          </p:nvSpPr>
          <p:spPr>
            <a:xfrm>
              <a:off x="6179925" y="1876050"/>
              <a:ext cx="62225" cy="53275"/>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82"/>
            <p:cNvSpPr/>
            <p:nvPr/>
          </p:nvSpPr>
          <p:spPr>
            <a:xfrm>
              <a:off x="617992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82"/>
            <p:cNvSpPr/>
            <p:nvPr/>
          </p:nvSpPr>
          <p:spPr>
            <a:xfrm>
              <a:off x="617992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82"/>
            <p:cNvSpPr/>
            <p:nvPr/>
          </p:nvSpPr>
          <p:spPr>
            <a:xfrm>
              <a:off x="6103700" y="2028275"/>
              <a:ext cx="62425" cy="53450"/>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82"/>
            <p:cNvSpPr/>
            <p:nvPr/>
          </p:nvSpPr>
          <p:spPr>
            <a:xfrm>
              <a:off x="6027500" y="2028275"/>
              <a:ext cx="62425" cy="53450"/>
            </a:xfrm>
            <a:custGeom>
              <a:avLst/>
              <a:gdLst/>
              <a:ahLst/>
              <a:cxnLst/>
              <a:rect l="l" t="t" r="r" b="b"/>
              <a:pathLst>
                <a:path w="2497" h="2138" extrusionOk="0">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82"/>
            <p:cNvSpPr/>
            <p:nvPr/>
          </p:nvSpPr>
          <p:spPr>
            <a:xfrm>
              <a:off x="6027500" y="2104500"/>
              <a:ext cx="62425" cy="53325"/>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82"/>
            <p:cNvSpPr/>
            <p:nvPr/>
          </p:nvSpPr>
          <p:spPr>
            <a:xfrm>
              <a:off x="595147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82"/>
            <p:cNvSpPr/>
            <p:nvPr/>
          </p:nvSpPr>
          <p:spPr>
            <a:xfrm>
              <a:off x="5494400" y="1647400"/>
              <a:ext cx="62225" cy="53450"/>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82"/>
            <p:cNvSpPr/>
            <p:nvPr/>
          </p:nvSpPr>
          <p:spPr>
            <a:xfrm>
              <a:off x="5494400" y="172362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82"/>
            <p:cNvSpPr/>
            <p:nvPr/>
          </p:nvSpPr>
          <p:spPr>
            <a:xfrm>
              <a:off x="5494400" y="17998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82"/>
            <p:cNvSpPr/>
            <p:nvPr/>
          </p:nvSpPr>
          <p:spPr>
            <a:xfrm>
              <a:off x="5494400" y="1876050"/>
              <a:ext cx="62225" cy="53300"/>
            </a:xfrm>
            <a:custGeom>
              <a:avLst/>
              <a:gdLst/>
              <a:ahLst/>
              <a:cxnLst/>
              <a:rect l="l" t="t" r="r" b="b"/>
              <a:pathLst>
                <a:path w="2489" h="2132" extrusionOk="0">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82"/>
            <p:cNvSpPr/>
            <p:nvPr/>
          </p:nvSpPr>
          <p:spPr>
            <a:xfrm>
              <a:off x="5494400" y="1952050"/>
              <a:ext cx="62225" cy="53450"/>
            </a:xfrm>
            <a:custGeom>
              <a:avLst/>
              <a:gdLst/>
              <a:ahLst/>
              <a:cxnLst/>
              <a:rect l="l" t="t" r="r" b="b"/>
              <a:pathLst>
                <a:path w="2489" h="2138" extrusionOk="0">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82"/>
            <p:cNvSpPr/>
            <p:nvPr/>
          </p:nvSpPr>
          <p:spPr>
            <a:xfrm>
              <a:off x="5494400" y="2028275"/>
              <a:ext cx="62225" cy="53450"/>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82"/>
            <p:cNvSpPr/>
            <p:nvPr/>
          </p:nvSpPr>
          <p:spPr>
            <a:xfrm>
              <a:off x="5494400" y="21045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82"/>
            <p:cNvSpPr/>
            <p:nvPr/>
          </p:nvSpPr>
          <p:spPr>
            <a:xfrm>
              <a:off x="5494400" y="2180700"/>
              <a:ext cx="62225" cy="53350"/>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82"/>
            <p:cNvSpPr/>
            <p:nvPr/>
          </p:nvSpPr>
          <p:spPr>
            <a:xfrm>
              <a:off x="5494400" y="2256925"/>
              <a:ext cx="62375" cy="53425"/>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82"/>
            <p:cNvSpPr/>
            <p:nvPr/>
          </p:nvSpPr>
          <p:spPr>
            <a:xfrm>
              <a:off x="5494400" y="23331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82"/>
            <p:cNvSpPr/>
            <p:nvPr/>
          </p:nvSpPr>
          <p:spPr>
            <a:xfrm>
              <a:off x="549440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82"/>
            <p:cNvSpPr/>
            <p:nvPr/>
          </p:nvSpPr>
          <p:spPr>
            <a:xfrm>
              <a:off x="5494400" y="2561575"/>
              <a:ext cx="62225" cy="53425"/>
            </a:xfrm>
            <a:custGeom>
              <a:avLst/>
              <a:gdLst/>
              <a:ahLst/>
              <a:cxnLst/>
              <a:rect l="l" t="t" r="r" b="b"/>
              <a:pathLst>
                <a:path w="2489" h="2137" extrusionOk="0">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82"/>
            <p:cNvSpPr/>
            <p:nvPr/>
          </p:nvSpPr>
          <p:spPr>
            <a:xfrm>
              <a:off x="5494400" y="2637775"/>
              <a:ext cx="62225" cy="53450"/>
            </a:xfrm>
            <a:custGeom>
              <a:avLst/>
              <a:gdLst/>
              <a:ahLst/>
              <a:cxnLst/>
              <a:rect l="l" t="t" r="r" b="b"/>
              <a:pathLst>
                <a:path w="2489" h="2138" extrusionOk="0">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82"/>
            <p:cNvSpPr/>
            <p:nvPr/>
          </p:nvSpPr>
          <p:spPr>
            <a:xfrm>
              <a:off x="549440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82"/>
            <p:cNvSpPr/>
            <p:nvPr/>
          </p:nvSpPr>
          <p:spPr>
            <a:xfrm>
              <a:off x="5494400" y="279020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82"/>
            <p:cNvSpPr/>
            <p:nvPr/>
          </p:nvSpPr>
          <p:spPr>
            <a:xfrm>
              <a:off x="5570625" y="1266550"/>
              <a:ext cx="62200" cy="53450"/>
            </a:xfrm>
            <a:custGeom>
              <a:avLst/>
              <a:gdLst/>
              <a:ahLst/>
              <a:cxnLst/>
              <a:rect l="l" t="t" r="r" b="b"/>
              <a:pathLst>
                <a:path w="2488" h="2138" extrusionOk="0">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82"/>
            <p:cNvSpPr/>
            <p:nvPr/>
          </p:nvSpPr>
          <p:spPr>
            <a:xfrm>
              <a:off x="5570625" y="134275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82"/>
            <p:cNvSpPr/>
            <p:nvPr/>
          </p:nvSpPr>
          <p:spPr>
            <a:xfrm>
              <a:off x="5570625" y="141897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82"/>
            <p:cNvSpPr/>
            <p:nvPr/>
          </p:nvSpPr>
          <p:spPr>
            <a:xfrm>
              <a:off x="5570625" y="1495200"/>
              <a:ext cx="62200" cy="53325"/>
            </a:xfrm>
            <a:custGeom>
              <a:avLst/>
              <a:gdLst/>
              <a:ahLst/>
              <a:cxnLst/>
              <a:rect l="l" t="t" r="r" b="b"/>
              <a:pathLst>
                <a:path w="2488" h="2133" extrusionOk="0">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82"/>
            <p:cNvSpPr/>
            <p:nvPr/>
          </p:nvSpPr>
          <p:spPr>
            <a:xfrm>
              <a:off x="5570625" y="1571400"/>
              <a:ext cx="62200" cy="53250"/>
            </a:xfrm>
            <a:custGeom>
              <a:avLst/>
              <a:gdLst/>
              <a:ahLst/>
              <a:cxnLst/>
              <a:rect l="l" t="t" r="r" b="b"/>
              <a:pathLst>
                <a:path w="2488"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82"/>
            <p:cNvSpPr/>
            <p:nvPr/>
          </p:nvSpPr>
          <p:spPr>
            <a:xfrm>
              <a:off x="5570625" y="1647400"/>
              <a:ext cx="62200" cy="53450"/>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82"/>
            <p:cNvSpPr/>
            <p:nvPr/>
          </p:nvSpPr>
          <p:spPr>
            <a:xfrm>
              <a:off x="5570625" y="1723625"/>
              <a:ext cx="62200" cy="53350"/>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82"/>
            <p:cNvSpPr/>
            <p:nvPr/>
          </p:nvSpPr>
          <p:spPr>
            <a:xfrm>
              <a:off x="5570625" y="179985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82"/>
            <p:cNvSpPr/>
            <p:nvPr/>
          </p:nvSpPr>
          <p:spPr>
            <a:xfrm>
              <a:off x="5570625" y="187605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82"/>
            <p:cNvSpPr/>
            <p:nvPr/>
          </p:nvSpPr>
          <p:spPr>
            <a:xfrm>
              <a:off x="5570625" y="1952050"/>
              <a:ext cx="62200" cy="53450"/>
            </a:xfrm>
            <a:custGeom>
              <a:avLst/>
              <a:gdLst/>
              <a:ahLst/>
              <a:cxnLst/>
              <a:rect l="l" t="t" r="r" b="b"/>
              <a:pathLst>
                <a:path w="2488"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82"/>
            <p:cNvSpPr/>
            <p:nvPr/>
          </p:nvSpPr>
          <p:spPr>
            <a:xfrm>
              <a:off x="5570625" y="2028275"/>
              <a:ext cx="62200" cy="53450"/>
            </a:xfrm>
            <a:custGeom>
              <a:avLst/>
              <a:gdLst/>
              <a:ahLst/>
              <a:cxnLst/>
              <a:rect l="l" t="t" r="r" b="b"/>
              <a:pathLst>
                <a:path w="2488" h="2138" extrusionOk="0">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82"/>
            <p:cNvSpPr/>
            <p:nvPr/>
          </p:nvSpPr>
          <p:spPr>
            <a:xfrm>
              <a:off x="5570625" y="2104500"/>
              <a:ext cx="62200" cy="53325"/>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82"/>
            <p:cNvSpPr/>
            <p:nvPr/>
          </p:nvSpPr>
          <p:spPr>
            <a:xfrm>
              <a:off x="5570625" y="2180700"/>
              <a:ext cx="62200" cy="53350"/>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82"/>
            <p:cNvSpPr/>
            <p:nvPr/>
          </p:nvSpPr>
          <p:spPr>
            <a:xfrm>
              <a:off x="5570625" y="2256925"/>
              <a:ext cx="62425" cy="53425"/>
            </a:xfrm>
            <a:custGeom>
              <a:avLst/>
              <a:gdLst/>
              <a:ahLst/>
              <a:cxnLst/>
              <a:rect l="l" t="t" r="r" b="b"/>
              <a:pathLst>
                <a:path w="2497" h="2137" extrusionOk="0">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82"/>
            <p:cNvSpPr/>
            <p:nvPr/>
          </p:nvSpPr>
          <p:spPr>
            <a:xfrm>
              <a:off x="5570625" y="2333125"/>
              <a:ext cx="62200" cy="53450"/>
            </a:xfrm>
            <a:custGeom>
              <a:avLst/>
              <a:gdLst/>
              <a:ahLst/>
              <a:cxnLst/>
              <a:rect l="l" t="t" r="r" b="b"/>
              <a:pathLst>
                <a:path w="2488" h="2138" extrusionOk="0">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82"/>
            <p:cNvSpPr/>
            <p:nvPr/>
          </p:nvSpPr>
          <p:spPr>
            <a:xfrm>
              <a:off x="5570625" y="2485550"/>
              <a:ext cx="62200" cy="53300"/>
            </a:xfrm>
            <a:custGeom>
              <a:avLst/>
              <a:gdLst/>
              <a:ahLst/>
              <a:cxnLst/>
              <a:rect l="l" t="t" r="r" b="b"/>
              <a:pathLst>
                <a:path w="2488" h="2132" extrusionOk="0">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82"/>
            <p:cNvSpPr/>
            <p:nvPr/>
          </p:nvSpPr>
          <p:spPr>
            <a:xfrm>
              <a:off x="5570625" y="2561575"/>
              <a:ext cx="62200" cy="53425"/>
            </a:xfrm>
            <a:custGeom>
              <a:avLst/>
              <a:gdLst/>
              <a:ahLst/>
              <a:cxnLst/>
              <a:rect l="l" t="t" r="r" b="b"/>
              <a:pathLst>
                <a:path w="2488"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82"/>
            <p:cNvSpPr/>
            <p:nvPr/>
          </p:nvSpPr>
          <p:spPr>
            <a:xfrm>
              <a:off x="55706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82"/>
            <p:cNvSpPr/>
            <p:nvPr/>
          </p:nvSpPr>
          <p:spPr>
            <a:xfrm>
              <a:off x="5570625" y="2866425"/>
              <a:ext cx="62200" cy="53275"/>
            </a:xfrm>
            <a:custGeom>
              <a:avLst/>
              <a:gdLst/>
              <a:ahLst/>
              <a:cxnLst/>
              <a:rect l="l" t="t" r="r" b="b"/>
              <a:pathLst>
                <a:path w="2488"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82"/>
            <p:cNvSpPr/>
            <p:nvPr/>
          </p:nvSpPr>
          <p:spPr>
            <a:xfrm>
              <a:off x="5570625" y="2790200"/>
              <a:ext cx="62200" cy="53350"/>
            </a:xfrm>
            <a:custGeom>
              <a:avLst/>
              <a:gdLst/>
              <a:ahLst/>
              <a:cxnLst/>
              <a:rect l="l" t="t" r="r" b="b"/>
              <a:pathLst>
                <a:path w="2488" h="2134" extrusionOk="0">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82"/>
            <p:cNvSpPr/>
            <p:nvPr/>
          </p:nvSpPr>
          <p:spPr>
            <a:xfrm>
              <a:off x="5570625" y="271400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82"/>
            <p:cNvSpPr/>
            <p:nvPr/>
          </p:nvSpPr>
          <p:spPr>
            <a:xfrm>
              <a:off x="5646825"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82"/>
            <p:cNvSpPr/>
            <p:nvPr/>
          </p:nvSpPr>
          <p:spPr>
            <a:xfrm>
              <a:off x="56468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82"/>
            <p:cNvSpPr/>
            <p:nvPr/>
          </p:nvSpPr>
          <p:spPr>
            <a:xfrm>
              <a:off x="5646825"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82"/>
            <p:cNvSpPr/>
            <p:nvPr/>
          </p:nvSpPr>
          <p:spPr>
            <a:xfrm>
              <a:off x="5646825"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82"/>
            <p:cNvSpPr/>
            <p:nvPr/>
          </p:nvSpPr>
          <p:spPr>
            <a:xfrm>
              <a:off x="5646825"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82"/>
            <p:cNvSpPr/>
            <p:nvPr/>
          </p:nvSpPr>
          <p:spPr>
            <a:xfrm>
              <a:off x="5646825" y="179985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82"/>
            <p:cNvSpPr/>
            <p:nvPr/>
          </p:nvSpPr>
          <p:spPr>
            <a:xfrm>
              <a:off x="5646825" y="1876050"/>
              <a:ext cx="62225" cy="53350"/>
            </a:xfrm>
            <a:custGeom>
              <a:avLst/>
              <a:gdLst/>
              <a:ahLst/>
              <a:cxnLst/>
              <a:rect l="l" t="t" r="r" b="b"/>
              <a:pathLst>
                <a:path w="2489" h="2134" extrusionOk="0">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82"/>
            <p:cNvSpPr/>
            <p:nvPr/>
          </p:nvSpPr>
          <p:spPr>
            <a:xfrm>
              <a:off x="5646825"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82"/>
            <p:cNvSpPr/>
            <p:nvPr/>
          </p:nvSpPr>
          <p:spPr>
            <a:xfrm>
              <a:off x="5646825" y="2028275"/>
              <a:ext cx="62225" cy="53450"/>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82"/>
            <p:cNvSpPr/>
            <p:nvPr/>
          </p:nvSpPr>
          <p:spPr>
            <a:xfrm>
              <a:off x="5646825" y="21045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82"/>
            <p:cNvSpPr/>
            <p:nvPr/>
          </p:nvSpPr>
          <p:spPr>
            <a:xfrm>
              <a:off x="564682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82"/>
            <p:cNvSpPr/>
            <p:nvPr/>
          </p:nvSpPr>
          <p:spPr>
            <a:xfrm>
              <a:off x="5646825" y="2256925"/>
              <a:ext cx="62375" cy="53425"/>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82"/>
            <p:cNvSpPr/>
            <p:nvPr/>
          </p:nvSpPr>
          <p:spPr>
            <a:xfrm>
              <a:off x="564682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82"/>
            <p:cNvSpPr/>
            <p:nvPr/>
          </p:nvSpPr>
          <p:spPr>
            <a:xfrm>
              <a:off x="5646825" y="2485550"/>
              <a:ext cx="62225" cy="53300"/>
            </a:xfrm>
            <a:custGeom>
              <a:avLst/>
              <a:gdLst/>
              <a:ahLst/>
              <a:cxnLst/>
              <a:rect l="l" t="t" r="r" b="b"/>
              <a:pathLst>
                <a:path w="2489" h="2132" extrusionOk="0">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82"/>
            <p:cNvSpPr/>
            <p:nvPr/>
          </p:nvSpPr>
          <p:spPr>
            <a:xfrm>
              <a:off x="5646825"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82"/>
            <p:cNvSpPr/>
            <p:nvPr/>
          </p:nvSpPr>
          <p:spPr>
            <a:xfrm>
              <a:off x="56468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82"/>
            <p:cNvSpPr/>
            <p:nvPr/>
          </p:nvSpPr>
          <p:spPr>
            <a:xfrm>
              <a:off x="5646825" y="2637775"/>
              <a:ext cx="62225" cy="53450"/>
            </a:xfrm>
            <a:custGeom>
              <a:avLst/>
              <a:gdLst/>
              <a:ahLst/>
              <a:cxnLst/>
              <a:rect l="l" t="t" r="r" b="b"/>
              <a:pathLst>
                <a:path w="2489" h="2138" extrusionOk="0">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82"/>
            <p:cNvSpPr/>
            <p:nvPr/>
          </p:nvSpPr>
          <p:spPr>
            <a:xfrm>
              <a:off x="5723050" y="141897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82"/>
            <p:cNvSpPr/>
            <p:nvPr/>
          </p:nvSpPr>
          <p:spPr>
            <a:xfrm>
              <a:off x="5723050" y="14952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82"/>
            <p:cNvSpPr/>
            <p:nvPr/>
          </p:nvSpPr>
          <p:spPr>
            <a:xfrm>
              <a:off x="5723050" y="1571400"/>
              <a:ext cx="62150" cy="53250"/>
            </a:xfrm>
            <a:custGeom>
              <a:avLst/>
              <a:gdLst/>
              <a:ahLst/>
              <a:cxnLst/>
              <a:rect l="l" t="t" r="r" b="b"/>
              <a:pathLst>
                <a:path w="2486" h="2130" extrusionOk="0">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82"/>
            <p:cNvSpPr/>
            <p:nvPr/>
          </p:nvSpPr>
          <p:spPr>
            <a:xfrm>
              <a:off x="5723050" y="1647400"/>
              <a:ext cx="62225" cy="53450"/>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82"/>
            <p:cNvSpPr/>
            <p:nvPr/>
          </p:nvSpPr>
          <p:spPr>
            <a:xfrm>
              <a:off x="5723050" y="1723625"/>
              <a:ext cx="62225" cy="53350"/>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82"/>
            <p:cNvSpPr/>
            <p:nvPr/>
          </p:nvSpPr>
          <p:spPr>
            <a:xfrm>
              <a:off x="5723050" y="179985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82"/>
            <p:cNvSpPr/>
            <p:nvPr/>
          </p:nvSpPr>
          <p:spPr>
            <a:xfrm>
              <a:off x="5723050" y="1876050"/>
              <a:ext cx="62225" cy="53275"/>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82"/>
            <p:cNvSpPr/>
            <p:nvPr/>
          </p:nvSpPr>
          <p:spPr>
            <a:xfrm>
              <a:off x="5723050" y="1952050"/>
              <a:ext cx="62225" cy="53450"/>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82"/>
            <p:cNvSpPr/>
            <p:nvPr/>
          </p:nvSpPr>
          <p:spPr>
            <a:xfrm>
              <a:off x="5723050" y="2028275"/>
              <a:ext cx="62225" cy="53450"/>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82"/>
            <p:cNvSpPr/>
            <p:nvPr/>
          </p:nvSpPr>
          <p:spPr>
            <a:xfrm>
              <a:off x="5723050" y="2104500"/>
              <a:ext cx="62225" cy="53325"/>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82"/>
            <p:cNvSpPr/>
            <p:nvPr/>
          </p:nvSpPr>
          <p:spPr>
            <a:xfrm>
              <a:off x="5723050" y="2180700"/>
              <a:ext cx="62225" cy="53350"/>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82"/>
            <p:cNvSpPr/>
            <p:nvPr/>
          </p:nvSpPr>
          <p:spPr>
            <a:xfrm>
              <a:off x="5723050" y="2256925"/>
              <a:ext cx="62350" cy="53425"/>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82"/>
            <p:cNvSpPr/>
            <p:nvPr/>
          </p:nvSpPr>
          <p:spPr>
            <a:xfrm>
              <a:off x="5723050" y="2333125"/>
              <a:ext cx="62225" cy="53450"/>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82"/>
            <p:cNvSpPr/>
            <p:nvPr/>
          </p:nvSpPr>
          <p:spPr>
            <a:xfrm>
              <a:off x="5722850" y="2485550"/>
              <a:ext cx="62425" cy="53300"/>
            </a:xfrm>
            <a:custGeom>
              <a:avLst/>
              <a:gdLst/>
              <a:ahLst/>
              <a:cxnLst/>
              <a:rect l="l" t="t" r="r" b="b"/>
              <a:pathLst>
                <a:path w="2497" h="2132" extrusionOk="0">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82"/>
            <p:cNvSpPr/>
            <p:nvPr/>
          </p:nvSpPr>
          <p:spPr>
            <a:xfrm>
              <a:off x="5723050" y="2561575"/>
              <a:ext cx="62225" cy="53425"/>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82"/>
            <p:cNvSpPr/>
            <p:nvPr/>
          </p:nvSpPr>
          <p:spPr>
            <a:xfrm>
              <a:off x="5722850" y="2637775"/>
              <a:ext cx="62425" cy="53450"/>
            </a:xfrm>
            <a:custGeom>
              <a:avLst/>
              <a:gdLst/>
              <a:ahLst/>
              <a:cxnLst/>
              <a:rect l="l" t="t" r="r" b="b"/>
              <a:pathLst>
                <a:path w="2497" h="2138" extrusionOk="0">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82"/>
            <p:cNvSpPr/>
            <p:nvPr/>
          </p:nvSpPr>
          <p:spPr>
            <a:xfrm>
              <a:off x="5799275" y="141897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82"/>
            <p:cNvSpPr/>
            <p:nvPr/>
          </p:nvSpPr>
          <p:spPr>
            <a:xfrm>
              <a:off x="5799275" y="149520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82"/>
            <p:cNvSpPr/>
            <p:nvPr/>
          </p:nvSpPr>
          <p:spPr>
            <a:xfrm>
              <a:off x="5799275" y="1571400"/>
              <a:ext cx="62150" cy="53275"/>
            </a:xfrm>
            <a:custGeom>
              <a:avLst/>
              <a:gdLst/>
              <a:ahLst/>
              <a:cxnLst/>
              <a:rect l="l" t="t" r="r" b="b"/>
              <a:pathLst>
                <a:path w="2486" h="2131" extrusionOk="0">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82"/>
            <p:cNvSpPr/>
            <p:nvPr/>
          </p:nvSpPr>
          <p:spPr>
            <a:xfrm>
              <a:off x="5799275" y="164740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82"/>
            <p:cNvSpPr/>
            <p:nvPr/>
          </p:nvSpPr>
          <p:spPr>
            <a:xfrm>
              <a:off x="5799275" y="1723625"/>
              <a:ext cx="62200" cy="53350"/>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82"/>
            <p:cNvSpPr/>
            <p:nvPr/>
          </p:nvSpPr>
          <p:spPr>
            <a:xfrm>
              <a:off x="5799275" y="1799825"/>
              <a:ext cx="62150" cy="53300"/>
            </a:xfrm>
            <a:custGeom>
              <a:avLst/>
              <a:gdLst/>
              <a:ahLst/>
              <a:cxnLst/>
              <a:rect l="l" t="t" r="r" b="b"/>
              <a:pathLst>
                <a:path w="2486" h="2132" extrusionOk="0">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82"/>
            <p:cNvSpPr/>
            <p:nvPr/>
          </p:nvSpPr>
          <p:spPr>
            <a:xfrm>
              <a:off x="5799275" y="187605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82"/>
            <p:cNvSpPr/>
            <p:nvPr/>
          </p:nvSpPr>
          <p:spPr>
            <a:xfrm>
              <a:off x="5799275" y="1952050"/>
              <a:ext cx="62200" cy="53500"/>
            </a:xfrm>
            <a:custGeom>
              <a:avLst/>
              <a:gdLst/>
              <a:ahLst/>
              <a:cxnLst/>
              <a:rect l="l" t="t" r="r" b="b"/>
              <a:pathLst>
                <a:path w="2488" h="2140" extrusionOk="0">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82"/>
            <p:cNvSpPr/>
            <p:nvPr/>
          </p:nvSpPr>
          <p:spPr>
            <a:xfrm>
              <a:off x="5799275" y="2028275"/>
              <a:ext cx="62200" cy="53450"/>
            </a:xfrm>
            <a:custGeom>
              <a:avLst/>
              <a:gdLst/>
              <a:ahLst/>
              <a:cxnLst/>
              <a:rect l="l" t="t" r="r" b="b"/>
              <a:pathLst>
                <a:path w="2488" h="2138" extrusionOk="0">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82"/>
            <p:cNvSpPr/>
            <p:nvPr/>
          </p:nvSpPr>
          <p:spPr>
            <a:xfrm>
              <a:off x="5875275" y="141897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82"/>
            <p:cNvSpPr/>
            <p:nvPr/>
          </p:nvSpPr>
          <p:spPr>
            <a:xfrm>
              <a:off x="5875275" y="14952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82"/>
            <p:cNvSpPr/>
            <p:nvPr/>
          </p:nvSpPr>
          <p:spPr>
            <a:xfrm>
              <a:off x="5875275" y="1571400"/>
              <a:ext cx="62225" cy="53250"/>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82"/>
            <p:cNvSpPr/>
            <p:nvPr/>
          </p:nvSpPr>
          <p:spPr>
            <a:xfrm>
              <a:off x="5875275" y="164740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82"/>
            <p:cNvSpPr/>
            <p:nvPr/>
          </p:nvSpPr>
          <p:spPr>
            <a:xfrm>
              <a:off x="5875275" y="1723625"/>
              <a:ext cx="62225" cy="53350"/>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82"/>
            <p:cNvSpPr/>
            <p:nvPr/>
          </p:nvSpPr>
          <p:spPr>
            <a:xfrm>
              <a:off x="5875275" y="179985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82"/>
            <p:cNvSpPr/>
            <p:nvPr/>
          </p:nvSpPr>
          <p:spPr>
            <a:xfrm>
              <a:off x="5875275" y="1876050"/>
              <a:ext cx="62225" cy="53350"/>
            </a:xfrm>
            <a:custGeom>
              <a:avLst/>
              <a:gdLst/>
              <a:ahLst/>
              <a:cxnLst/>
              <a:rect l="l" t="t" r="r" b="b"/>
              <a:pathLst>
                <a:path w="2489" h="2134" extrusionOk="0">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82"/>
            <p:cNvSpPr/>
            <p:nvPr/>
          </p:nvSpPr>
          <p:spPr>
            <a:xfrm>
              <a:off x="5875275" y="1952050"/>
              <a:ext cx="62225" cy="53450"/>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82"/>
            <p:cNvSpPr/>
            <p:nvPr/>
          </p:nvSpPr>
          <p:spPr>
            <a:xfrm>
              <a:off x="5875275" y="2028275"/>
              <a:ext cx="62225" cy="53450"/>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82"/>
            <p:cNvSpPr/>
            <p:nvPr/>
          </p:nvSpPr>
          <p:spPr>
            <a:xfrm>
              <a:off x="587527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82"/>
            <p:cNvSpPr/>
            <p:nvPr/>
          </p:nvSpPr>
          <p:spPr>
            <a:xfrm>
              <a:off x="5799275" y="2104500"/>
              <a:ext cx="62200" cy="53325"/>
            </a:xfrm>
            <a:custGeom>
              <a:avLst/>
              <a:gdLst/>
              <a:ahLst/>
              <a:cxnLst/>
              <a:rect l="l" t="t" r="r" b="b"/>
              <a:pathLst>
                <a:path w="2488" h="2133"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82"/>
            <p:cNvSpPr/>
            <p:nvPr/>
          </p:nvSpPr>
          <p:spPr>
            <a:xfrm>
              <a:off x="5799275" y="2180700"/>
              <a:ext cx="62150" cy="53275"/>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82"/>
            <p:cNvSpPr/>
            <p:nvPr/>
          </p:nvSpPr>
          <p:spPr>
            <a:xfrm>
              <a:off x="5799275" y="2256925"/>
              <a:ext cx="62350" cy="53425"/>
            </a:xfrm>
            <a:custGeom>
              <a:avLst/>
              <a:gdLst/>
              <a:ahLst/>
              <a:cxnLst/>
              <a:rect l="l" t="t" r="r" b="b"/>
              <a:pathLst>
                <a:path w="2494" h="2137" extrusionOk="0">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82"/>
            <p:cNvSpPr/>
            <p:nvPr/>
          </p:nvSpPr>
          <p:spPr>
            <a:xfrm>
              <a:off x="5799275" y="2333125"/>
              <a:ext cx="62200" cy="53450"/>
            </a:xfrm>
            <a:custGeom>
              <a:avLst/>
              <a:gdLst/>
              <a:ahLst/>
              <a:cxnLst/>
              <a:rect l="l" t="t" r="r" b="b"/>
              <a:pathLst>
                <a:path w="2488" h="2138" extrusionOk="0">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82"/>
            <p:cNvSpPr/>
            <p:nvPr/>
          </p:nvSpPr>
          <p:spPr>
            <a:xfrm>
              <a:off x="5799050" y="2637775"/>
              <a:ext cx="62425" cy="53450"/>
            </a:xfrm>
            <a:custGeom>
              <a:avLst/>
              <a:gdLst/>
              <a:ahLst/>
              <a:cxnLst/>
              <a:rect l="l" t="t" r="r" b="b"/>
              <a:pathLst>
                <a:path w="2497" h="2138" extrusionOk="0">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82"/>
            <p:cNvSpPr/>
            <p:nvPr/>
          </p:nvSpPr>
          <p:spPr>
            <a:xfrm>
              <a:off x="5799275" y="2561575"/>
              <a:ext cx="62200" cy="53425"/>
            </a:xfrm>
            <a:custGeom>
              <a:avLst/>
              <a:gdLst/>
              <a:ahLst/>
              <a:cxnLst/>
              <a:rect l="l" t="t" r="r" b="b"/>
              <a:pathLst>
                <a:path w="2488" h="2137" extrusionOk="0">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82"/>
            <p:cNvSpPr/>
            <p:nvPr/>
          </p:nvSpPr>
          <p:spPr>
            <a:xfrm>
              <a:off x="5799050" y="2485550"/>
              <a:ext cx="62425" cy="53300"/>
            </a:xfrm>
            <a:custGeom>
              <a:avLst/>
              <a:gdLst/>
              <a:ahLst/>
              <a:cxnLst/>
              <a:rect l="l" t="t" r="r" b="b"/>
              <a:pathLst>
                <a:path w="2497" h="2132" extrusionOk="0">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82"/>
            <p:cNvSpPr/>
            <p:nvPr/>
          </p:nvSpPr>
          <p:spPr>
            <a:xfrm>
              <a:off x="5799275" y="2409350"/>
              <a:ext cx="62150" cy="53275"/>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82"/>
            <p:cNvSpPr/>
            <p:nvPr/>
          </p:nvSpPr>
          <p:spPr>
            <a:xfrm>
              <a:off x="5723050" y="240935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82"/>
            <p:cNvSpPr/>
            <p:nvPr/>
          </p:nvSpPr>
          <p:spPr>
            <a:xfrm>
              <a:off x="564682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82"/>
            <p:cNvSpPr/>
            <p:nvPr/>
          </p:nvSpPr>
          <p:spPr>
            <a:xfrm>
              <a:off x="5570625" y="2409350"/>
              <a:ext cx="62200" cy="53350"/>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82"/>
            <p:cNvSpPr/>
            <p:nvPr/>
          </p:nvSpPr>
          <p:spPr>
            <a:xfrm>
              <a:off x="5494400" y="240935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82"/>
            <p:cNvSpPr/>
            <p:nvPr/>
          </p:nvSpPr>
          <p:spPr>
            <a:xfrm>
              <a:off x="5418200" y="2409350"/>
              <a:ext cx="62425" cy="53350"/>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82"/>
            <p:cNvSpPr/>
            <p:nvPr/>
          </p:nvSpPr>
          <p:spPr>
            <a:xfrm>
              <a:off x="5341975" y="240935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82"/>
            <p:cNvSpPr/>
            <p:nvPr/>
          </p:nvSpPr>
          <p:spPr>
            <a:xfrm>
              <a:off x="6027500" y="3399500"/>
              <a:ext cx="62425" cy="53350"/>
            </a:xfrm>
            <a:custGeom>
              <a:avLst/>
              <a:gdLst/>
              <a:ahLst/>
              <a:cxnLst/>
              <a:rect l="l" t="t" r="r" b="b"/>
              <a:pathLst>
                <a:path w="2497" h="2134" extrusionOk="0">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82"/>
            <p:cNvSpPr/>
            <p:nvPr/>
          </p:nvSpPr>
          <p:spPr>
            <a:xfrm>
              <a:off x="6027500" y="3323300"/>
              <a:ext cx="62425" cy="53425"/>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82"/>
            <p:cNvSpPr/>
            <p:nvPr/>
          </p:nvSpPr>
          <p:spPr>
            <a:xfrm>
              <a:off x="6103700" y="3171075"/>
              <a:ext cx="62425" cy="53275"/>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82"/>
            <p:cNvSpPr/>
            <p:nvPr/>
          </p:nvSpPr>
          <p:spPr>
            <a:xfrm>
              <a:off x="6103700" y="3094850"/>
              <a:ext cx="62425" cy="53350"/>
            </a:xfrm>
            <a:custGeom>
              <a:avLst/>
              <a:gdLst/>
              <a:ahLst/>
              <a:cxnLst/>
              <a:rect l="l" t="t" r="r" b="b"/>
              <a:pathLst>
                <a:path w="2497" h="2134" extrusionOk="0">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82"/>
            <p:cNvSpPr/>
            <p:nvPr/>
          </p:nvSpPr>
          <p:spPr>
            <a:xfrm>
              <a:off x="5951475" y="309485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82"/>
            <p:cNvSpPr/>
            <p:nvPr/>
          </p:nvSpPr>
          <p:spPr>
            <a:xfrm>
              <a:off x="595147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82"/>
            <p:cNvSpPr/>
            <p:nvPr/>
          </p:nvSpPr>
          <p:spPr>
            <a:xfrm>
              <a:off x="5875275" y="3399500"/>
              <a:ext cx="62225" cy="53350"/>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82"/>
            <p:cNvSpPr/>
            <p:nvPr/>
          </p:nvSpPr>
          <p:spPr>
            <a:xfrm>
              <a:off x="5875275" y="3323300"/>
              <a:ext cx="62225" cy="53425"/>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82"/>
            <p:cNvSpPr/>
            <p:nvPr/>
          </p:nvSpPr>
          <p:spPr>
            <a:xfrm>
              <a:off x="5875275" y="3247075"/>
              <a:ext cx="62225" cy="53450"/>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82"/>
            <p:cNvSpPr/>
            <p:nvPr/>
          </p:nvSpPr>
          <p:spPr>
            <a:xfrm>
              <a:off x="5799125" y="3399500"/>
              <a:ext cx="62350" cy="53450"/>
            </a:xfrm>
            <a:custGeom>
              <a:avLst/>
              <a:gdLst/>
              <a:ahLst/>
              <a:cxnLst/>
              <a:rect l="l" t="t" r="r" b="b"/>
              <a:pathLst>
                <a:path w="2494" h="2138" extrusionOk="0">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82"/>
            <p:cNvSpPr/>
            <p:nvPr/>
          </p:nvSpPr>
          <p:spPr>
            <a:xfrm>
              <a:off x="5799125" y="3323300"/>
              <a:ext cx="62350" cy="53425"/>
            </a:xfrm>
            <a:custGeom>
              <a:avLst/>
              <a:gdLst/>
              <a:ahLst/>
              <a:cxnLst/>
              <a:rect l="l" t="t" r="r" b="b"/>
              <a:pathLst>
                <a:path w="2494" h="2137" extrusionOk="0">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82"/>
            <p:cNvSpPr/>
            <p:nvPr/>
          </p:nvSpPr>
          <p:spPr>
            <a:xfrm>
              <a:off x="6027500" y="3551925"/>
              <a:ext cx="62425" cy="53250"/>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82"/>
            <p:cNvSpPr/>
            <p:nvPr/>
          </p:nvSpPr>
          <p:spPr>
            <a:xfrm>
              <a:off x="5951475" y="3551925"/>
              <a:ext cx="62225" cy="53250"/>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82"/>
            <p:cNvSpPr/>
            <p:nvPr/>
          </p:nvSpPr>
          <p:spPr>
            <a:xfrm>
              <a:off x="5875275" y="3551925"/>
              <a:ext cx="62225" cy="53250"/>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82"/>
            <p:cNvSpPr/>
            <p:nvPr/>
          </p:nvSpPr>
          <p:spPr>
            <a:xfrm>
              <a:off x="5799050" y="3551925"/>
              <a:ext cx="62375" cy="53300"/>
            </a:xfrm>
            <a:custGeom>
              <a:avLst/>
              <a:gdLst/>
              <a:ahLst/>
              <a:cxnLst/>
              <a:rect l="l" t="t" r="r" b="b"/>
              <a:pathLst>
                <a:path w="2495" h="2132" extrusionOk="0">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82"/>
            <p:cNvSpPr/>
            <p:nvPr/>
          </p:nvSpPr>
          <p:spPr>
            <a:xfrm>
              <a:off x="5723050" y="3551925"/>
              <a:ext cx="62150" cy="53300"/>
            </a:xfrm>
            <a:custGeom>
              <a:avLst/>
              <a:gdLst/>
              <a:ahLst/>
              <a:cxnLst/>
              <a:rect l="l" t="t" r="r" b="b"/>
              <a:pathLst>
                <a:path w="2486" h="2132" extrusionOk="0">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82"/>
            <p:cNvSpPr/>
            <p:nvPr/>
          </p:nvSpPr>
          <p:spPr>
            <a:xfrm>
              <a:off x="5723050" y="3475725"/>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82"/>
            <p:cNvSpPr/>
            <p:nvPr/>
          </p:nvSpPr>
          <p:spPr>
            <a:xfrm>
              <a:off x="5646825" y="3475725"/>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82"/>
            <p:cNvSpPr/>
            <p:nvPr/>
          </p:nvSpPr>
          <p:spPr>
            <a:xfrm>
              <a:off x="5646700" y="3399500"/>
              <a:ext cx="62350" cy="53350"/>
            </a:xfrm>
            <a:custGeom>
              <a:avLst/>
              <a:gdLst/>
              <a:ahLst/>
              <a:cxnLst/>
              <a:rect l="l" t="t" r="r" b="b"/>
              <a:pathLst>
                <a:path w="2494" h="2134" extrusionOk="0">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82"/>
            <p:cNvSpPr/>
            <p:nvPr/>
          </p:nvSpPr>
          <p:spPr>
            <a:xfrm>
              <a:off x="5570475" y="3399500"/>
              <a:ext cx="62350" cy="53350"/>
            </a:xfrm>
            <a:custGeom>
              <a:avLst/>
              <a:gdLst/>
              <a:ahLst/>
              <a:cxnLst/>
              <a:rect l="l" t="t" r="r" b="b"/>
              <a:pathLst>
                <a:path w="2494" h="2134" extrusionOk="0">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82"/>
            <p:cNvSpPr/>
            <p:nvPr/>
          </p:nvSpPr>
          <p:spPr>
            <a:xfrm>
              <a:off x="5570475" y="3323300"/>
              <a:ext cx="62350" cy="53425"/>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82"/>
            <p:cNvSpPr/>
            <p:nvPr/>
          </p:nvSpPr>
          <p:spPr>
            <a:xfrm>
              <a:off x="5494275" y="3323300"/>
              <a:ext cx="62350" cy="53425"/>
            </a:xfrm>
            <a:custGeom>
              <a:avLst/>
              <a:gdLst/>
              <a:ahLst/>
              <a:cxnLst/>
              <a:rect l="l" t="t" r="r" b="b"/>
              <a:pathLst>
                <a:path w="2494" h="2137" extrusionOk="0">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82"/>
            <p:cNvSpPr/>
            <p:nvPr/>
          </p:nvSpPr>
          <p:spPr>
            <a:xfrm>
              <a:off x="5494275" y="3247075"/>
              <a:ext cx="62350" cy="53500"/>
            </a:xfrm>
            <a:custGeom>
              <a:avLst/>
              <a:gdLst/>
              <a:ahLst/>
              <a:cxnLst/>
              <a:rect l="l" t="t" r="r" b="b"/>
              <a:pathLst>
                <a:path w="2494" h="2140" extrusionOk="0">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82"/>
            <p:cNvSpPr/>
            <p:nvPr/>
          </p:nvSpPr>
          <p:spPr>
            <a:xfrm>
              <a:off x="5646700" y="3247075"/>
              <a:ext cx="62350" cy="53450"/>
            </a:xfrm>
            <a:custGeom>
              <a:avLst/>
              <a:gdLst/>
              <a:ahLst/>
              <a:cxnLst/>
              <a:rect l="l" t="t" r="r" b="b"/>
              <a:pathLst>
                <a:path w="2494" h="2138" extrusionOk="0">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82"/>
            <p:cNvSpPr/>
            <p:nvPr/>
          </p:nvSpPr>
          <p:spPr>
            <a:xfrm>
              <a:off x="5570625" y="3171075"/>
              <a:ext cx="62200" cy="53350"/>
            </a:xfrm>
            <a:custGeom>
              <a:avLst/>
              <a:gdLst/>
              <a:ahLst/>
              <a:cxnLst/>
              <a:rect l="l" t="t" r="r" b="b"/>
              <a:pathLst>
                <a:path w="2488" h="2134" extrusionOk="0">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82"/>
            <p:cNvSpPr/>
            <p:nvPr/>
          </p:nvSpPr>
          <p:spPr>
            <a:xfrm>
              <a:off x="5494400" y="3094850"/>
              <a:ext cx="62225" cy="53350"/>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82"/>
            <p:cNvSpPr/>
            <p:nvPr/>
          </p:nvSpPr>
          <p:spPr>
            <a:xfrm>
              <a:off x="7322525" y="1495200"/>
              <a:ext cx="62400" cy="53325"/>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82"/>
            <p:cNvSpPr/>
            <p:nvPr/>
          </p:nvSpPr>
          <p:spPr>
            <a:xfrm>
              <a:off x="7246500"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82"/>
            <p:cNvSpPr/>
            <p:nvPr/>
          </p:nvSpPr>
          <p:spPr>
            <a:xfrm>
              <a:off x="724650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82"/>
            <p:cNvSpPr/>
            <p:nvPr/>
          </p:nvSpPr>
          <p:spPr>
            <a:xfrm>
              <a:off x="7170300" y="1495200"/>
              <a:ext cx="62200" cy="53325"/>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82"/>
            <p:cNvSpPr/>
            <p:nvPr/>
          </p:nvSpPr>
          <p:spPr>
            <a:xfrm>
              <a:off x="7170300" y="141897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82"/>
            <p:cNvSpPr/>
            <p:nvPr/>
          </p:nvSpPr>
          <p:spPr>
            <a:xfrm>
              <a:off x="7094075" y="1571400"/>
              <a:ext cx="62425" cy="53250"/>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82"/>
            <p:cNvSpPr/>
            <p:nvPr/>
          </p:nvSpPr>
          <p:spPr>
            <a:xfrm>
              <a:off x="7094075" y="1418975"/>
              <a:ext cx="62425" cy="53350"/>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82"/>
            <p:cNvSpPr/>
            <p:nvPr/>
          </p:nvSpPr>
          <p:spPr>
            <a:xfrm>
              <a:off x="7017875" y="1571400"/>
              <a:ext cx="62400" cy="53250"/>
            </a:xfrm>
            <a:custGeom>
              <a:avLst/>
              <a:gdLst/>
              <a:ahLst/>
              <a:cxnLst/>
              <a:rect l="l" t="t" r="r" b="b"/>
              <a:pathLst>
                <a:path w="2496" h="2130" extrusionOk="0">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82"/>
            <p:cNvSpPr/>
            <p:nvPr/>
          </p:nvSpPr>
          <p:spPr>
            <a:xfrm>
              <a:off x="7017875" y="1418975"/>
              <a:ext cx="62400" cy="53350"/>
            </a:xfrm>
            <a:custGeom>
              <a:avLst/>
              <a:gdLst/>
              <a:ahLst/>
              <a:cxnLst/>
              <a:rect l="l" t="t" r="r" b="b"/>
              <a:pathLst>
                <a:path w="2496" h="2134" extrusionOk="0">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82"/>
            <p:cNvSpPr/>
            <p:nvPr/>
          </p:nvSpPr>
          <p:spPr>
            <a:xfrm>
              <a:off x="6941850" y="164740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82"/>
            <p:cNvSpPr/>
            <p:nvPr/>
          </p:nvSpPr>
          <p:spPr>
            <a:xfrm>
              <a:off x="6941850" y="1571400"/>
              <a:ext cx="62225" cy="53250"/>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82"/>
            <p:cNvSpPr/>
            <p:nvPr/>
          </p:nvSpPr>
          <p:spPr>
            <a:xfrm>
              <a:off x="6941850" y="141897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82"/>
            <p:cNvSpPr/>
            <p:nvPr/>
          </p:nvSpPr>
          <p:spPr>
            <a:xfrm>
              <a:off x="69418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82"/>
            <p:cNvSpPr/>
            <p:nvPr/>
          </p:nvSpPr>
          <p:spPr>
            <a:xfrm>
              <a:off x="6865650" y="1723625"/>
              <a:ext cx="62200" cy="53350"/>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82"/>
            <p:cNvSpPr/>
            <p:nvPr/>
          </p:nvSpPr>
          <p:spPr>
            <a:xfrm>
              <a:off x="6865650" y="1647400"/>
              <a:ext cx="62200" cy="53450"/>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82"/>
            <p:cNvSpPr/>
            <p:nvPr/>
          </p:nvSpPr>
          <p:spPr>
            <a:xfrm>
              <a:off x="6865650" y="1571400"/>
              <a:ext cx="62200" cy="53250"/>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82"/>
            <p:cNvSpPr/>
            <p:nvPr/>
          </p:nvSpPr>
          <p:spPr>
            <a:xfrm>
              <a:off x="686565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82"/>
            <p:cNvSpPr/>
            <p:nvPr/>
          </p:nvSpPr>
          <p:spPr>
            <a:xfrm>
              <a:off x="6789225" y="17998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82"/>
            <p:cNvSpPr/>
            <p:nvPr/>
          </p:nvSpPr>
          <p:spPr>
            <a:xfrm>
              <a:off x="6789225" y="172362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82"/>
            <p:cNvSpPr/>
            <p:nvPr/>
          </p:nvSpPr>
          <p:spPr>
            <a:xfrm>
              <a:off x="6789225" y="1571400"/>
              <a:ext cx="62425" cy="53250"/>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82"/>
            <p:cNvSpPr/>
            <p:nvPr/>
          </p:nvSpPr>
          <p:spPr>
            <a:xfrm>
              <a:off x="6789225" y="1342750"/>
              <a:ext cx="62425" cy="53450"/>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82"/>
            <p:cNvSpPr/>
            <p:nvPr/>
          </p:nvSpPr>
          <p:spPr>
            <a:xfrm>
              <a:off x="6713225" y="1876050"/>
              <a:ext cx="62200" cy="53275"/>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82"/>
            <p:cNvSpPr/>
            <p:nvPr/>
          </p:nvSpPr>
          <p:spPr>
            <a:xfrm>
              <a:off x="6713225" y="179985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82"/>
            <p:cNvSpPr/>
            <p:nvPr/>
          </p:nvSpPr>
          <p:spPr>
            <a:xfrm>
              <a:off x="6713225" y="1647400"/>
              <a:ext cx="62200" cy="53450"/>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82"/>
            <p:cNvSpPr/>
            <p:nvPr/>
          </p:nvSpPr>
          <p:spPr>
            <a:xfrm>
              <a:off x="6713225" y="1571400"/>
              <a:ext cx="62200" cy="53250"/>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82"/>
            <p:cNvSpPr/>
            <p:nvPr/>
          </p:nvSpPr>
          <p:spPr>
            <a:xfrm>
              <a:off x="6713225" y="1342750"/>
              <a:ext cx="62200" cy="53450"/>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82"/>
            <p:cNvSpPr/>
            <p:nvPr/>
          </p:nvSpPr>
          <p:spPr>
            <a:xfrm>
              <a:off x="6637000" y="164740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82"/>
            <p:cNvSpPr/>
            <p:nvPr/>
          </p:nvSpPr>
          <p:spPr>
            <a:xfrm>
              <a:off x="6637000" y="1342750"/>
              <a:ext cx="62225" cy="53450"/>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82"/>
            <p:cNvSpPr/>
            <p:nvPr/>
          </p:nvSpPr>
          <p:spPr>
            <a:xfrm>
              <a:off x="6560800" y="164740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82"/>
            <p:cNvSpPr/>
            <p:nvPr/>
          </p:nvSpPr>
          <p:spPr>
            <a:xfrm>
              <a:off x="6560800"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82"/>
            <p:cNvSpPr/>
            <p:nvPr/>
          </p:nvSpPr>
          <p:spPr>
            <a:xfrm>
              <a:off x="6560800" y="1266550"/>
              <a:ext cx="62200" cy="53450"/>
            </a:xfrm>
            <a:custGeom>
              <a:avLst/>
              <a:gdLst/>
              <a:ahLst/>
              <a:cxnLst/>
              <a:rect l="l" t="t" r="r" b="b"/>
              <a:pathLst>
                <a:path w="2488" h="2138" extrusionOk="0">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82"/>
            <p:cNvSpPr/>
            <p:nvPr/>
          </p:nvSpPr>
          <p:spPr>
            <a:xfrm>
              <a:off x="6484575" y="1647400"/>
              <a:ext cx="62425" cy="53450"/>
            </a:xfrm>
            <a:custGeom>
              <a:avLst/>
              <a:gdLst/>
              <a:ahLst/>
              <a:cxnLst/>
              <a:rect l="l" t="t" r="r" b="b"/>
              <a:pathLst>
                <a:path w="2497" h="2138" extrusionOk="0">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82"/>
            <p:cNvSpPr/>
            <p:nvPr/>
          </p:nvSpPr>
          <p:spPr>
            <a:xfrm>
              <a:off x="6484575" y="1266550"/>
              <a:ext cx="62425" cy="53450"/>
            </a:xfrm>
            <a:custGeom>
              <a:avLst/>
              <a:gdLst/>
              <a:ahLst/>
              <a:cxnLst/>
              <a:rect l="l" t="t" r="r" b="b"/>
              <a:pathLst>
                <a:path w="2497" h="2138" extrusionOk="0">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82"/>
            <p:cNvSpPr/>
            <p:nvPr/>
          </p:nvSpPr>
          <p:spPr>
            <a:xfrm>
              <a:off x="6408350" y="2333125"/>
              <a:ext cx="62425" cy="53450"/>
            </a:xfrm>
            <a:custGeom>
              <a:avLst/>
              <a:gdLst/>
              <a:ahLst/>
              <a:cxnLst/>
              <a:rect l="l" t="t" r="r" b="b"/>
              <a:pathLst>
                <a:path w="2497" h="2138" extrusionOk="0">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82"/>
            <p:cNvSpPr/>
            <p:nvPr/>
          </p:nvSpPr>
          <p:spPr>
            <a:xfrm>
              <a:off x="6408350" y="2256925"/>
              <a:ext cx="62575" cy="53425"/>
            </a:xfrm>
            <a:custGeom>
              <a:avLst/>
              <a:gdLst/>
              <a:ahLst/>
              <a:cxnLst/>
              <a:rect l="l" t="t" r="r" b="b"/>
              <a:pathLst>
                <a:path w="2503" h="2137" extrusionOk="0">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82"/>
            <p:cNvSpPr/>
            <p:nvPr/>
          </p:nvSpPr>
          <p:spPr>
            <a:xfrm>
              <a:off x="6408350" y="210450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82"/>
            <p:cNvSpPr/>
            <p:nvPr/>
          </p:nvSpPr>
          <p:spPr>
            <a:xfrm>
              <a:off x="6408350" y="1799850"/>
              <a:ext cx="62425" cy="53325"/>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82"/>
            <p:cNvSpPr/>
            <p:nvPr/>
          </p:nvSpPr>
          <p:spPr>
            <a:xfrm>
              <a:off x="6408350" y="164740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82"/>
            <p:cNvSpPr/>
            <p:nvPr/>
          </p:nvSpPr>
          <p:spPr>
            <a:xfrm>
              <a:off x="6408350" y="1342750"/>
              <a:ext cx="62425" cy="53450"/>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82"/>
            <p:cNvSpPr/>
            <p:nvPr/>
          </p:nvSpPr>
          <p:spPr>
            <a:xfrm>
              <a:off x="6408350" y="1266550"/>
              <a:ext cx="62425" cy="53450"/>
            </a:xfrm>
            <a:custGeom>
              <a:avLst/>
              <a:gdLst/>
              <a:ahLst/>
              <a:cxnLst/>
              <a:rect l="l" t="t" r="r" b="b"/>
              <a:pathLst>
                <a:path w="2497" h="2138" extrusionOk="0">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82"/>
            <p:cNvSpPr/>
            <p:nvPr/>
          </p:nvSpPr>
          <p:spPr>
            <a:xfrm>
              <a:off x="633235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82"/>
            <p:cNvSpPr/>
            <p:nvPr/>
          </p:nvSpPr>
          <p:spPr>
            <a:xfrm>
              <a:off x="633235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82"/>
            <p:cNvSpPr/>
            <p:nvPr/>
          </p:nvSpPr>
          <p:spPr>
            <a:xfrm>
              <a:off x="6332350" y="1952050"/>
              <a:ext cx="62225" cy="53450"/>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82"/>
            <p:cNvSpPr/>
            <p:nvPr/>
          </p:nvSpPr>
          <p:spPr>
            <a:xfrm>
              <a:off x="6332350" y="1876050"/>
              <a:ext cx="62225" cy="53275"/>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82"/>
            <p:cNvSpPr/>
            <p:nvPr/>
          </p:nvSpPr>
          <p:spPr>
            <a:xfrm>
              <a:off x="6332350" y="1723625"/>
              <a:ext cx="62225" cy="53350"/>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82"/>
            <p:cNvSpPr/>
            <p:nvPr/>
          </p:nvSpPr>
          <p:spPr>
            <a:xfrm>
              <a:off x="6332350" y="1647400"/>
              <a:ext cx="62225" cy="53450"/>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82"/>
            <p:cNvSpPr/>
            <p:nvPr/>
          </p:nvSpPr>
          <p:spPr>
            <a:xfrm>
              <a:off x="6332350"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82"/>
            <p:cNvSpPr/>
            <p:nvPr/>
          </p:nvSpPr>
          <p:spPr>
            <a:xfrm>
              <a:off x="6256150" y="2485550"/>
              <a:ext cx="62200" cy="53300"/>
            </a:xfrm>
            <a:custGeom>
              <a:avLst/>
              <a:gdLst/>
              <a:ahLst/>
              <a:cxnLst/>
              <a:rect l="l" t="t" r="r" b="b"/>
              <a:pathLst>
                <a:path w="2488" h="2132" extrusionOk="0">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82"/>
            <p:cNvSpPr/>
            <p:nvPr/>
          </p:nvSpPr>
          <p:spPr>
            <a:xfrm>
              <a:off x="6256150" y="2409350"/>
              <a:ext cx="62200" cy="53350"/>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82"/>
            <p:cNvSpPr/>
            <p:nvPr/>
          </p:nvSpPr>
          <p:spPr>
            <a:xfrm>
              <a:off x="6256150" y="2028275"/>
              <a:ext cx="62200" cy="53450"/>
            </a:xfrm>
            <a:custGeom>
              <a:avLst/>
              <a:gdLst/>
              <a:ahLst/>
              <a:cxnLst/>
              <a:rect l="l" t="t" r="r" b="b"/>
              <a:pathLst>
                <a:path w="2488" h="2138" extrusionOk="0">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82"/>
            <p:cNvSpPr/>
            <p:nvPr/>
          </p:nvSpPr>
          <p:spPr>
            <a:xfrm>
              <a:off x="6256150" y="1952050"/>
              <a:ext cx="62200" cy="53450"/>
            </a:xfrm>
            <a:custGeom>
              <a:avLst/>
              <a:gdLst/>
              <a:ahLst/>
              <a:cxnLst/>
              <a:rect l="l" t="t" r="r" b="b"/>
              <a:pathLst>
                <a:path w="2488" h="2138" extrusionOk="0">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82"/>
            <p:cNvSpPr/>
            <p:nvPr/>
          </p:nvSpPr>
          <p:spPr>
            <a:xfrm>
              <a:off x="6256150" y="1876050"/>
              <a:ext cx="62200" cy="53350"/>
            </a:xfrm>
            <a:custGeom>
              <a:avLst/>
              <a:gdLst/>
              <a:ahLst/>
              <a:cxnLst/>
              <a:rect l="l" t="t" r="r" b="b"/>
              <a:pathLst>
                <a:path w="2488" h="2134" extrusionOk="0">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82"/>
            <p:cNvSpPr/>
            <p:nvPr/>
          </p:nvSpPr>
          <p:spPr>
            <a:xfrm>
              <a:off x="6256150" y="1799850"/>
              <a:ext cx="62200" cy="53325"/>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82"/>
            <p:cNvSpPr/>
            <p:nvPr/>
          </p:nvSpPr>
          <p:spPr>
            <a:xfrm>
              <a:off x="6256150" y="1723625"/>
              <a:ext cx="62200" cy="53350"/>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82"/>
            <p:cNvSpPr/>
            <p:nvPr/>
          </p:nvSpPr>
          <p:spPr>
            <a:xfrm>
              <a:off x="6256150" y="1342750"/>
              <a:ext cx="62200" cy="53450"/>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2" name="Google Shape;6142;p82"/>
            <p:cNvSpPr/>
            <p:nvPr/>
          </p:nvSpPr>
          <p:spPr>
            <a:xfrm>
              <a:off x="617992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82"/>
            <p:cNvSpPr/>
            <p:nvPr/>
          </p:nvSpPr>
          <p:spPr>
            <a:xfrm>
              <a:off x="6179925" y="240935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82"/>
            <p:cNvSpPr/>
            <p:nvPr/>
          </p:nvSpPr>
          <p:spPr>
            <a:xfrm>
              <a:off x="6179925" y="2104500"/>
              <a:ext cx="62225" cy="53325"/>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82"/>
            <p:cNvSpPr/>
            <p:nvPr/>
          </p:nvSpPr>
          <p:spPr>
            <a:xfrm>
              <a:off x="617992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82"/>
            <p:cNvSpPr/>
            <p:nvPr/>
          </p:nvSpPr>
          <p:spPr>
            <a:xfrm>
              <a:off x="6103700" y="2333125"/>
              <a:ext cx="62425" cy="53450"/>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82"/>
            <p:cNvSpPr/>
            <p:nvPr/>
          </p:nvSpPr>
          <p:spPr>
            <a:xfrm>
              <a:off x="6103700" y="2256925"/>
              <a:ext cx="62575" cy="53425"/>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82"/>
            <p:cNvSpPr/>
            <p:nvPr/>
          </p:nvSpPr>
          <p:spPr>
            <a:xfrm>
              <a:off x="6103700" y="2180700"/>
              <a:ext cx="62425" cy="53350"/>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82"/>
            <p:cNvSpPr/>
            <p:nvPr/>
          </p:nvSpPr>
          <p:spPr>
            <a:xfrm>
              <a:off x="6103700" y="2104500"/>
              <a:ext cx="62425" cy="53325"/>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82"/>
            <p:cNvSpPr/>
            <p:nvPr/>
          </p:nvSpPr>
          <p:spPr>
            <a:xfrm>
              <a:off x="6103700" y="1342750"/>
              <a:ext cx="62425" cy="53450"/>
            </a:xfrm>
            <a:custGeom>
              <a:avLst/>
              <a:gdLst/>
              <a:ahLst/>
              <a:cxnLst/>
              <a:rect l="l" t="t" r="r" b="b"/>
              <a:pathLst>
                <a:path w="2497" h="2138" extrusionOk="0">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82"/>
            <p:cNvSpPr/>
            <p:nvPr/>
          </p:nvSpPr>
          <p:spPr>
            <a:xfrm>
              <a:off x="6027500" y="2180700"/>
              <a:ext cx="62425" cy="53350"/>
            </a:xfrm>
            <a:custGeom>
              <a:avLst/>
              <a:gdLst/>
              <a:ahLst/>
              <a:cxnLst/>
              <a:rect l="l" t="t" r="r" b="b"/>
              <a:pathLst>
                <a:path w="2497" h="2134" extrusionOk="0">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82"/>
            <p:cNvSpPr/>
            <p:nvPr/>
          </p:nvSpPr>
          <p:spPr>
            <a:xfrm>
              <a:off x="6027500" y="1342750"/>
              <a:ext cx="62425" cy="53450"/>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82"/>
            <p:cNvSpPr/>
            <p:nvPr/>
          </p:nvSpPr>
          <p:spPr>
            <a:xfrm>
              <a:off x="5951475"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82"/>
            <p:cNvSpPr/>
            <p:nvPr/>
          </p:nvSpPr>
          <p:spPr>
            <a:xfrm>
              <a:off x="5951475"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82"/>
            <p:cNvSpPr/>
            <p:nvPr/>
          </p:nvSpPr>
          <p:spPr>
            <a:xfrm>
              <a:off x="5951475"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82"/>
            <p:cNvSpPr/>
            <p:nvPr/>
          </p:nvSpPr>
          <p:spPr>
            <a:xfrm>
              <a:off x="5951475" y="2180700"/>
              <a:ext cx="62225" cy="53350"/>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82"/>
            <p:cNvSpPr/>
            <p:nvPr/>
          </p:nvSpPr>
          <p:spPr>
            <a:xfrm>
              <a:off x="595147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82"/>
            <p:cNvSpPr/>
            <p:nvPr/>
          </p:nvSpPr>
          <p:spPr>
            <a:xfrm>
              <a:off x="5875275" y="2714000"/>
              <a:ext cx="62225" cy="53350"/>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82"/>
            <p:cNvSpPr/>
            <p:nvPr/>
          </p:nvSpPr>
          <p:spPr>
            <a:xfrm>
              <a:off x="5875275" y="2637775"/>
              <a:ext cx="62225" cy="53450"/>
            </a:xfrm>
            <a:custGeom>
              <a:avLst/>
              <a:gdLst/>
              <a:ahLst/>
              <a:cxnLst/>
              <a:rect l="l" t="t" r="r" b="b"/>
              <a:pathLst>
                <a:path w="2489"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82"/>
            <p:cNvSpPr/>
            <p:nvPr/>
          </p:nvSpPr>
          <p:spPr>
            <a:xfrm>
              <a:off x="5875275" y="2561575"/>
              <a:ext cx="62225" cy="53425"/>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82"/>
            <p:cNvSpPr/>
            <p:nvPr/>
          </p:nvSpPr>
          <p:spPr>
            <a:xfrm>
              <a:off x="5875275" y="2485550"/>
              <a:ext cx="62225" cy="53300"/>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82"/>
            <p:cNvSpPr/>
            <p:nvPr/>
          </p:nvSpPr>
          <p:spPr>
            <a:xfrm>
              <a:off x="5875275" y="2333125"/>
              <a:ext cx="62225" cy="53450"/>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82"/>
            <p:cNvSpPr/>
            <p:nvPr/>
          </p:nvSpPr>
          <p:spPr>
            <a:xfrm>
              <a:off x="5875275" y="2256925"/>
              <a:ext cx="62350" cy="53425"/>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82"/>
            <p:cNvSpPr/>
            <p:nvPr/>
          </p:nvSpPr>
          <p:spPr>
            <a:xfrm>
              <a:off x="5875275" y="1342750"/>
              <a:ext cx="62225" cy="53450"/>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82"/>
            <p:cNvSpPr/>
            <p:nvPr/>
          </p:nvSpPr>
          <p:spPr>
            <a:xfrm>
              <a:off x="5799275" y="2714000"/>
              <a:ext cx="62200" cy="53350"/>
            </a:xfrm>
            <a:custGeom>
              <a:avLst/>
              <a:gdLst/>
              <a:ahLst/>
              <a:cxnLst/>
              <a:rect l="l" t="t" r="r" b="b"/>
              <a:pathLst>
                <a:path w="2488" h="2134"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82"/>
            <p:cNvSpPr/>
            <p:nvPr/>
          </p:nvSpPr>
          <p:spPr>
            <a:xfrm>
              <a:off x="5799275" y="1342750"/>
              <a:ext cx="62200" cy="53450"/>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82"/>
            <p:cNvSpPr/>
            <p:nvPr/>
          </p:nvSpPr>
          <p:spPr>
            <a:xfrm>
              <a:off x="5799125" y="1190550"/>
              <a:ext cx="62350" cy="53425"/>
            </a:xfrm>
            <a:custGeom>
              <a:avLst/>
              <a:gdLst/>
              <a:ahLst/>
              <a:cxnLst/>
              <a:rect l="l" t="t" r="r" b="b"/>
              <a:pathLst>
                <a:path w="2494" h="2137" extrusionOk="0">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82"/>
            <p:cNvSpPr/>
            <p:nvPr/>
          </p:nvSpPr>
          <p:spPr>
            <a:xfrm>
              <a:off x="5723050" y="3094850"/>
              <a:ext cx="62225" cy="53350"/>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82"/>
            <p:cNvSpPr/>
            <p:nvPr/>
          </p:nvSpPr>
          <p:spPr>
            <a:xfrm>
              <a:off x="5723050" y="3018650"/>
              <a:ext cx="62225" cy="53425"/>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82"/>
            <p:cNvSpPr/>
            <p:nvPr/>
          </p:nvSpPr>
          <p:spPr>
            <a:xfrm>
              <a:off x="5723050" y="2942425"/>
              <a:ext cx="62225" cy="53450"/>
            </a:xfrm>
            <a:custGeom>
              <a:avLst/>
              <a:gdLst/>
              <a:ahLst/>
              <a:cxnLst/>
              <a:rect l="l" t="t" r="r" b="b"/>
              <a:pathLst>
                <a:path w="2489" h="2138" extrusionOk="0">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82"/>
            <p:cNvSpPr/>
            <p:nvPr/>
          </p:nvSpPr>
          <p:spPr>
            <a:xfrm>
              <a:off x="5723050" y="2714000"/>
              <a:ext cx="62225" cy="53350"/>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82"/>
            <p:cNvSpPr/>
            <p:nvPr/>
          </p:nvSpPr>
          <p:spPr>
            <a:xfrm>
              <a:off x="5723050" y="1342750"/>
              <a:ext cx="62225" cy="53450"/>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82"/>
            <p:cNvSpPr/>
            <p:nvPr/>
          </p:nvSpPr>
          <p:spPr>
            <a:xfrm>
              <a:off x="5722900" y="1190550"/>
              <a:ext cx="62375" cy="53425"/>
            </a:xfrm>
            <a:custGeom>
              <a:avLst/>
              <a:gdLst/>
              <a:ahLst/>
              <a:cxnLst/>
              <a:rect l="l" t="t" r="r" b="b"/>
              <a:pathLst>
                <a:path w="2495" h="2137" extrusionOk="0">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82"/>
            <p:cNvSpPr/>
            <p:nvPr/>
          </p:nvSpPr>
          <p:spPr>
            <a:xfrm>
              <a:off x="56468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82"/>
            <p:cNvSpPr/>
            <p:nvPr/>
          </p:nvSpPr>
          <p:spPr>
            <a:xfrm>
              <a:off x="5646825" y="2866425"/>
              <a:ext cx="62225" cy="53275"/>
            </a:xfrm>
            <a:custGeom>
              <a:avLst/>
              <a:gdLst/>
              <a:ahLst/>
              <a:cxnLst/>
              <a:rect l="l" t="t" r="r" b="b"/>
              <a:pathLst>
                <a:path w="2489" h="2131" extrusionOk="0">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82"/>
            <p:cNvSpPr/>
            <p:nvPr/>
          </p:nvSpPr>
          <p:spPr>
            <a:xfrm>
              <a:off x="56468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82"/>
            <p:cNvSpPr/>
            <p:nvPr/>
          </p:nvSpPr>
          <p:spPr>
            <a:xfrm>
              <a:off x="5646825" y="1342750"/>
              <a:ext cx="62225" cy="53450"/>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82"/>
            <p:cNvSpPr/>
            <p:nvPr/>
          </p:nvSpPr>
          <p:spPr>
            <a:xfrm>
              <a:off x="5646825" y="1266550"/>
              <a:ext cx="62225" cy="53450"/>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82"/>
            <p:cNvSpPr/>
            <p:nvPr/>
          </p:nvSpPr>
          <p:spPr>
            <a:xfrm>
              <a:off x="5646700" y="1190550"/>
              <a:ext cx="62350" cy="53425"/>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82"/>
            <p:cNvSpPr/>
            <p:nvPr/>
          </p:nvSpPr>
          <p:spPr>
            <a:xfrm>
              <a:off x="5570625" y="3018650"/>
              <a:ext cx="62200" cy="53425"/>
            </a:xfrm>
            <a:custGeom>
              <a:avLst/>
              <a:gdLst/>
              <a:ahLst/>
              <a:cxnLst/>
              <a:rect l="l" t="t" r="r" b="b"/>
              <a:pathLst>
                <a:path w="2488" h="2137" extrusionOk="0">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82"/>
            <p:cNvSpPr/>
            <p:nvPr/>
          </p:nvSpPr>
          <p:spPr>
            <a:xfrm>
              <a:off x="5570625" y="2942425"/>
              <a:ext cx="62200" cy="53450"/>
            </a:xfrm>
            <a:custGeom>
              <a:avLst/>
              <a:gdLst/>
              <a:ahLst/>
              <a:cxnLst/>
              <a:rect l="l" t="t" r="r" b="b"/>
              <a:pathLst>
                <a:path w="2488" h="2138" extrusionOk="0">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82"/>
            <p:cNvSpPr/>
            <p:nvPr/>
          </p:nvSpPr>
          <p:spPr>
            <a:xfrm>
              <a:off x="5570475" y="1190550"/>
              <a:ext cx="62350" cy="53325"/>
            </a:xfrm>
            <a:custGeom>
              <a:avLst/>
              <a:gdLst/>
              <a:ahLst/>
              <a:cxnLst/>
              <a:rect l="l" t="t" r="r" b="b"/>
              <a:pathLst>
                <a:path w="2494" h="2133" extrusionOk="0">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82"/>
            <p:cNvSpPr/>
            <p:nvPr/>
          </p:nvSpPr>
          <p:spPr>
            <a:xfrm>
              <a:off x="5494400" y="2942425"/>
              <a:ext cx="62225" cy="53450"/>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82"/>
            <p:cNvSpPr/>
            <p:nvPr/>
          </p:nvSpPr>
          <p:spPr>
            <a:xfrm>
              <a:off x="549440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82"/>
            <p:cNvSpPr/>
            <p:nvPr/>
          </p:nvSpPr>
          <p:spPr>
            <a:xfrm>
              <a:off x="5494275" y="1190550"/>
              <a:ext cx="62350" cy="53325"/>
            </a:xfrm>
            <a:custGeom>
              <a:avLst/>
              <a:gdLst/>
              <a:ahLst/>
              <a:cxnLst/>
              <a:rect l="l" t="t" r="r" b="b"/>
              <a:pathLst>
                <a:path w="2494" h="2133" extrusionOk="0">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82"/>
            <p:cNvSpPr/>
            <p:nvPr/>
          </p:nvSpPr>
          <p:spPr>
            <a:xfrm>
              <a:off x="5418200" y="2866425"/>
              <a:ext cx="62425" cy="53275"/>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82"/>
            <p:cNvSpPr/>
            <p:nvPr/>
          </p:nvSpPr>
          <p:spPr>
            <a:xfrm>
              <a:off x="5418200" y="2790200"/>
              <a:ext cx="62425" cy="53350"/>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82"/>
            <p:cNvSpPr/>
            <p:nvPr/>
          </p:nvSpPr>
          <p:spPr>
            <a:xfrm>
              <a:off x="5418200" y="1266550"/>
              <a:ext cx="62425" cy="53450"/>
            </a:xfrm>
            <a:custGeom>
              <a:avLst/>
              <a:gdLst/>
              <a:ahLst/>
              <a:cxnLst/>
              <a:rect l="l" t="t" r="r" b="b"/>
              <a:pathLst>
                <a:path w="2497" h="2138" extrusionOk="0">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82"/>
            <p:cNvSpPr/>
            <p:nvPr/>
          </p:nvSpPr>
          <p:spPr>
            <a:xfrm>
              <a:off x="5418200" y="1190550"/>
              <a:ext cx="62425" cy="53325"/>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82"/>
            <p:cNvSpPr/>
            <p:nvPr/>
          </p:nvSpPr>
          <p:spPr>
            <a:xfrm>
              <a:off x="5341975" y="2714000"/>
              <a:ext cx="62425" cy="53350"/>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82"/>
            <p:cNvSpPr/>
            <p:nvPr/>
          </p:nvSpPr>
          <p:spPr>
            <a:xfrm>
              <a:off x="5341975" y="1266550"/>
              <a:ext cx="62425" cy="53450"/>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82"/>
            <p:cNvSpPr/>
            <p:nvPr/>
          </p:nvSpPr>
          <p:spPr>
            <a:xfrm>
              <a:off x="5265775" y="2790200"/>
              <a:ext cx="62200" cy="53350"/>
            </a:xfrm>
            <a:custGeom>
              <a:avLst/>
              <a:gdLst/>
              <a:ahLst/>
              <a:cxnLst/>
              <a:rect l="l" t="t" r="r" b="b"/>
              <a:pathLst>
                <a:path w="2488" h="2134" extrusionOk="0">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82"/>
            <p:cNvSpPr/>
            <p:nvPr/>
          </p:nvSpPr>
          <p:spPr>
            <a:xfrm>
              <a:off x="5265775" y="2714000"/>
              <a:ext cx="62200" cy="53350"/>
            </a:xfrm>
            <a:custGeom>
              <a:avLst/>
              <a:gdLst/>
              <a:ahLst/>
              <a:cxnLst/>
              <a:rect l="l" t="t" r="r" b="b"/>
              <a:pathLst>
                <a:path w="2488" h="2134" extrusionOk="0">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82"/>
            <p:cNvSpPr/>
            <p:nvPr/>
          </p:nvSpPr>
          <p:spPr>
            <a:xfrm>
              <a:off x="5265775" y="1266550"/>
              <a:ext cx="62200" cy="53450"/>
            </a:xfrm>
            <a:custGeom>
              <a:avLst/>
              <a:gdLst/>
              <a:ahLst/>
              <a:cxnLst/>
              <a:rect l="l" t="t" r="r" b="b"/>
              <a:pathLst>
                <a:path w="2488" h="2138" extrusionOk="0">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82"/>
            <p:cNvSpPr/>
            <p:nvPr/>
          </p:nvSpPr>
          <p:spPr>
            <a:xfrm>
              <a:off x="5189550" y="2866425"/>
              <a:ext cx="62425" cy="53275"/>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82"/>
            <p:cNvSpPr/>
            <p:nvPr/>
          </p:nvSpPr>
          <p:spPr>
            <a:xfrm>
              <a:off x="5189550" y="2790200"/>
              <a:ext cx="62225" cy="53350"/>
            </a:xfrm>
            <a:custGeom>
              <a:avLst/>
              <a:gdLst/>
              <a:ahLst/>
              <a:cxnLst/>
              <a:rect l="l" t="t" r="r" b="b"/>
              <a:pathLst>
                <a:path w="2489" h="2134" extrusionOk="0">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82"/>
            <p:cNvSpPr/>
            <p:nvPr/>
          </p:nvSpPr>
          <p:spPr>
            <a:xfrm>
              <a:off x="5189550" y="1342750"/>
              <a:ext cx="62225" cy="53350"/>
            </a:xfrm>
            <a:custGeom>
              <a:avLst/>
              <a:gdLst/>
              <a:ahLst/>
              <a:cxnLst/>
              <a:rect l="l" t="t" r="r" b="b"/>
              <a:pathLst>
                <a:path w="2489" h="2134" extrusionOk="0">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82"/>
            <p:cNvSpPr/>
            <p:nvPr/>
          </p:nvSpPr>
          <p:spPr>
            <a:xfrm>
              <a:off x="5113350" y="3094850"/>
              <a:ext cx="62400" cy="53350"/>
            </a:xfrm>
            <a:custGeom>
              <a:avLst/>
              <a:gdLst/>
              <a:ahLst/>
              <a:cxnLst/>
              <a:rect l="l" t="t" r="r" b="b"/>
              <a:pathLst>
                <a:path w="2496" h="2134" extrusionOk="0">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82"/>
            <p:cNvSpPr/>
            <p:nvPr/>
          </p:nvSpPr>
          <p:spPr>
            <a:xfrm>
              <a:off x="5113350" y="3018650"/>
              <a:ext cx="62400" cy="53425"/>
            </a:xfrm>
            <a:custGeom>
              <a:avLst/>
              <a:gdLst/>
              <a:ahLst/>
              <a:cxnLst/>
              <a:rect l="l" t="t" r="r" b="b"/>
              <a:pathLst>
                <a:path w="2496" h="2137" extrusionOk="0">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82"/>
            <p:cNvSpPr/>
            <p:nvPr/>
          </p:nvSpPr>
          <p:spPr>
            <a:xfrm>
              <a:off x="5113350" y="2942425"/>
              <a:ext cx="62400" cy="53450"/>
            </a:xfrm>
            <a:custGeom>
              <a:avLst/>
              <a:gdLst/>
              <a:ahLst/>
              <a:cxnLst/>
              <a:rect l="l" t="t" r="r" b="b"/>
              <a:pathLst>
                <a:path w="2496" h="2138" extrusionOk="0">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82"/>
            <p:cNvSpPr/>
            <p:nvPr/>
          </p:nvSpPr>
          <p:spPr>
            <a:xfrm>
              <a:off x="5113350" y="2866425"/>
              <a:ext cx="62400" cy="53275"/>
            </a:xfrm>
            <a:custGeom>
              <a:avLst/>
              <a:gdLst/>
              <a:ahLst/>
              <a:cxnLst/>
              <a:rect l="l" t="t" r="r" b="b"/>
              <a:pathLst>
                <a:path w="2496" h="2131" extrusionOk="0">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82"/>
            <p:cNvSpPr/>
            <p:nvPr/>
          </p:nvSpPr>
          <p:spPr>
            <a:xfrm>
              <a:off x="5113350" y="2790200"/>
              <a:ext cx="62400" cy="53350"/>
            </a:xfrm>
            <a:custGeom>
              <a:avLst/>
              <a:gdLst/>
              <a:ahLst/>
              <a:cxnLst/>
              <a:rect l="l" t="t" r="r" b="b"/>
              <a:pathLst>
                <a:path w="2496" h="2134" extrusionOk="0">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82"/>
            <p:cNvSpPr/>
            <p:nvPr/>
          </p:nvSpPr>
          <p:spPr>
            <a:xfrm>
              <a:off x="5113350" y="2714000"/>
              <a:ext cx="62400" cy="53350"/>
            </a:xfrm>
            <a:custGeom>
              <a:avLst/>
              <a:gdLst/>
              <a:ahLst/>
              <a:cxnLst/>
              <a:rect l="l" t="t" r="r" b="b"/>
              <a:pathLst>
                <a:path w="2496" h="2134" extrusionOk="0">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82"/>
            <p:cNvSpPr/>
            <p:nvPr/>
          </p:nvSpPr>
          <p:spPr>
            <a:xfrm>
              <a:off x="5113350" y="1418975"/>
              <a:ext cx="62400" cy="53350"/>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82"/>
            <p:cNvSpPr/>
            <p:nvPr/>
          </p:nvSpPr>
          <p:spPr>
            <a:xfrm>
              <a:off x="5113350" y="1342750"/>
              <a:ext cx="62400" cy="53450"/>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82"/>
            <p:cNvSpPr/>
            <p:nvPr/>
          </p:nvSpPr>
          <p:spPr>
            <a:xfrm>
              <a:off x="5037325" y="3018650"/>
              <a:ext cx="62225" cy="53425"/>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82"/>
            <p:cNvSpPr/>
            <p:nvPr/>
          </p:nvSpPr>
          <p:spPr>
            <a:xfrm>
              <a:off x="5037325" y="2942425"/>
              <a:ext cx="62225" cy="53450"/>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82"/>
            <p:cNvSpPr/>
            <p:nvPr/>
          </p:nvSpPr>
          <p:spPr>
            <a:xfrm>
              <a:off x="5037325" y="2866425"/>
              <a:ext cx="62225" cy="53275"/>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82"/>
            <p:cNvSpPr/>
            <p:nvPr/>
          </p:nvSpPr>
          <p:spPr>
            <a:xfrm>
              <a:off x="5037325" y="2790200"/>
              <a:ext cx="62225" cy="53350"/>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82"/>
            <p:cNvSpPr/>
            <p:nvPr/>
          </p:nvSpPr>
          <p:spPr>
            <a:xfrm>
              <a:off x="5037325" y="271400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82"/>
            <p:cNvSpPr/>
            <p:nvPr/>
          </p:nvSpPr>
          <p:spPr>
            <a:xfrm>
              <a:off x="5037325" y="2637775"/>
              <a:ext cx="62225" cy="53450"/>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82"/>
            <p:cNvSpPr/>
            <p:nvPr/>
          </p:nvSpPr>
          <p:spPr>
            <a:xfrm>
              <a:off x="5037325" y="1495200"/>
              <a:ext cx="62225" cy="53325"/>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3" name="Google Shape;6213;p82"/>
            <p:cNvSpPr/>
            <p:nvPr/>
          </p:nvSpPr>
          <p:spPr>
            <a:xfrm>
              <a:off x="4961125" y="2714000"/>
              <a:ext cx="62200" cy="53350"/>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82"/>
            <p:cNvSpPr/>
            <p:nvPr/>
          </p:nvSpPr>
          <p:spPr>
            <a:xfrm>
              <a:off x="4961125" y="2637775"/>
              <a:ext cx="62200" cy="53450"/>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82"/>
            <p:cNvSpPr/>
            <p:nvPr/>
          </p:nvSpPr>
          <p:spPr>
            <a:xfrm>
              <a:off x="4961125"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82"/>
            <p:cNvSpPr/>
            <p:nvPr/>
          </p:nvSpPr>
          <p:spPr>
            <a:xfrm>
              <a:off x="4961125" y="141897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82"/>
            <p:cNvSpPr/>
            <p:nvPr/>
          </p:nvSpPr>
          <p:spPr>
            <a:xfrm>
              <a:off x="4961125" y="1342750"/>
              <a:ext cx="62200" cy="53450"/>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82"/>
            <p:cNvSpPr/>
            <p:nvPr/>
          </p:nvSpPr>
          <p:spPr>
            <a:xfrm>
              <a:off x="4961125" y="1266550"/>
              <a:ext cx="62200" cy="53450"/>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82"/>
            <p:cNvSpPr/>
            <p:nvPr/>
          </p:nvSpPr>
          <p:spPr>
            <a:xfrm>
              <a:off x="4884900" y="2637775"/>
              <a:ext cx="62225" cy="53450"/>
            </a:xfrm>
            <a:custGeom>
              <a:avLst/>
              <a:gdLst/>
              <a:ahLst/>
              <a:cxnLst/>
              <a:rect l="l" t="t" r="r" b="b"/>
              <a:pathLst>
                <a:path w="2489" h="2138" extrusionOk="0">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82"/>
            <p:cNvSpPr/>
            <p:nvPr/>
          </p:nvSpPr>
          <p:spPr>
            <a:xfrm>
              <a:off x="4884900" y="1418975"/>
              <a:ext cx="62225" cy="53350"/>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82"/>
            <p:cNvSpPr/>
            <p:nvPr/>
          </p:nvSpPr>
          <p:spPr>
            <a:xfrm>
              <a:off x="488490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82"/>
            <p:cNvSpPr/>
            <p:nvPr/>
          </p:nvSpPr>
          <p:spPr>
            <a:xfrm>
              <a:off x="4884900" y="119055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82"/>
            <p:cNvSpPr/>
            <p:nvPr/>
          </p:nvSpPr>
          <p:spPr>
            <a:xfrm>
              <a:off x="4808700" y="2637775"/>
              <a:ext cx="62400" cy="53450"/>
            </a:xfrm>
            <a:custGeom>
              <a:avLst/>
              <a:gdLst/>
              <a:ahLst/>
              <a:cxnLst/>
              <a:rect l="l" t="t" r="r" b="b"/>
              <a:pathLst>
                <a:path w="2496"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82"/>
            <p:cNvSpPr/>
            <p:nvPr/>
          </p:nvSpPr>
          <p:spPr>
            <a:xfrm>
              <a:off x="4808700" y="2561575"/>
              <a:ext cx="62400" cy="53425"/>
            </a:xfrm>
            <a:custGeom>
              <a:avLst/>
              <a:gdLst/>
              <a:ahLst/>
              <a:cxnLst/>
              <a:rect l="l" t="t" r="r" b="b"/>
              <a:pathLst>
                <a:path w="2496"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82"/>
            <p:cNvSpPr/>
            <p:nvPr/>
          </p:nvSpPr>
          <p:spPr>
            <a:xfrm>
              <a:off x="4808700" y="1418975"/>
              <a:ext cx="62400" cy="53350"/>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82"/>
            <p:cNvSpPr/>
            <p:nvPr/>
          </p:nvSpPr>
          <p:spPr>
            <a:xfrm>
              <a:off x="4808700" y="1342750"/>
              <a:ext cx="62400" cy="53450"/>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82"/>
            <p:cNvSpPr/>
            <p:nvPr/>
          </p:nvSpPr>
          <p:spPr>
            <a:xfrm>
              <a:off x="4808700" y="1190550"/>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82"/>
            <p:cNvSpPr/>
            <p:nvPr/>
          </p:nvSpPr>
          <p:spPr>
            <a:xfrm>
              <a:off x="4808700" y="1038125"/>
              <a:ext cx="62400" cy="53325"/>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82"/>
            <p:cNvSpPr/>
            <p:nvPr/>
          </p:nvSpPr>
          <p:spPr>
            <a:xfrm>
              <a:off x="4732475" y="2790200"/>
              <a:ext cx="62425" cy="53350"/>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82"/>
            <p:cNvSpPr/>
            <p:nvPr/>
          </p:nvSpPr>
          <p:spPr>
            <a:xfrm>
              <a:off x="4732475" y="2714000"/>
              <a:ext cx="62425" cy="53350"/>
            </a:xfrm>
            <a:custGeom>
              <a:avLst/>
              <a:gdLst/>
              <a:ahLst/>
              <a:cxnLst/>
              <a:rect l="l" t="t" r="r" b="b"/>
              <a:pathLst>
                <a:path w="2497" h="2134" extrusionOk="0">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82"/>
            <p:cNvSpPr/>
            <p:nvPr/>
          </p:nvSpPr>
          <p:spPr>
            <a:xfrm>
              <a:off x="4732475" y="2561575"/>
              <a:ext cx="62425" cy="53425"/>
            </a:xfrm>
            <a:custGeom>
              <a:avLst/>
              <a:gdLst/>
              <a:ahLst/>
              <a:cxnLst/>
              <a:rect l="l" t="t" r="r" b="b"/>
              <a:pathLst>
                <a:path w="2497" h="2137" extrusionOk="0">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82"/>
            <p:cNvSpPr/>
            <p:nvPr/>
          </p:nvSpPr>
          <p:spPr>
            <a:xfrm>
              <a:off x="4732475" y="1418975"/>
              <a:ext cx="62425" cy="53350"/>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82"/>
            <p:cNvSpPr/>
            <p:nvPr/>
          </p:nvSpPr>
          <p:spPr>
            <a:xfrm>
              <a:off x="4732475" y="1190550"/>
              <a:ext cx="62425" cy="53325"/>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82"/>
            <p:cNvSpPr/>
            <p:nvPr/>
          </p:nvSpPr>
          <p:spPr>
            <a:xfrm>
              <a:off x="4656475" y="2866425"/>
              <a:ext cx="62200" cy="53275"/>
            </a:xfrm>
            <a:custGeom>
              <a:avLst/>
              <a:gdLst/>
              <a:ahLst/>
              <a:cxnLst/>
              <a:rect l="l" t="t" r="r" b="b"/>
              <a:pathLst>
                <a:path w="2488" h="2131" extrusionOk="0">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82"/>
            <p:cNvSpPr/>
            <p:nvPr/>
          </p:nvSpPr>
          <p:spPr>
            <a:xfrm>
              <a:off x="4656475" y="2790200"/>
              <a:ext cx="62200" cy="53350"/>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82"/>
            <p:cNvSpPr/>
            <p:nvPr/>
          </p:nvSpPr>
          <p:spPr>
            <a:xfrm>
              <a:off x="4656475" y="2714000"/>
              <a:ext cx="62200" cy="53350"/>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82"/>
            <p:cNvSpPr/>
            <p:nvPr/>
          </p:nvSpPr>
          <p:spPr>
            <a:xfrm>
              <a:off x="4656475" y="2485550"/>
              <a:ext cx="62200" cy="53300"/>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8" name="Google Shape;6238;p82"/>
            <p:cNvSpPr/>
            <p:nvPr/>
          </p:nvSpPr>
          <p:spPr>
            <a:xfrm>
              <a:off x="4656475" y="1495200"/>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82"/>
            <p:cNvSpPr/>
            <p:nvPr/>
          </p:nvSpPr>
          <p:spPr>
            <a:xfrm>
              <a:off x="4656475" y="1418975"/>
              <a:ext cx="62200" cy="53350"/>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82"/>
            <p:cNvSpPr/>
            <p:nvPr/>
          </p:nvSpPr>
          <p:spPr>
            <a:xfrm>
              <a:off x="4656475" y="1266550"/>
              <a:ext cx="62200" cy="53450"/>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82"/>
            <p:cNvSpPr/>
            <p:nvPr/>
          </p:nvSpPr>
          <p:spPr>
            <a:xfrm>
              <a:off x="4656475" y="1038125"/>
              <a:ext cx="62200" cy="53325"/>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82"/>
            <p:cNvSpPr/>
            <p:nvPr/>
          </p:nvSpPr>
          <p:spPr>
            <a:xfrm>
              <a:off x="4580250" y="2942425"/>
              <a:ext cx="62225" cy="53450"/>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82"/>
            <p:cNvSpPr/>
            <p:nvPr/>
          </p:nvSpPr>
          <p:spPr>
            <a:xfrm>
              <a:off x="4580250" y="2866425"/>
              <a:ext cx="62225" cy="53275"/>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82"/>
            <p:cNvSpPr/>
            <p:nvPr/>
          </p:nvSpPr>
          <p:spPr>
            <a:xfrm>
              <a:off x="4580250" y="2714000"/>
              <a:ext cx="62225" cy="53350"/>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82"/>
            <p:cNvSpPr/>
            <p:nvPr/>
          </p:nvSpPr>
          <p:spPr>
            <a:xfrm>
              <a:off x="4580250" y="2637775"/>
              <a:ext cx="62225" cy="53450"/>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82"/>
            <p:cNvSpPr/>
            <p:nvPr/>
          </p:nvSpPr>
          <p:spPr>
            <a:xfrm>
              <a:off x="4580250" y="2485550"/>
              <a:ext cx="62225" cy="53300"/>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82"/>
            <p:cNvSpPr/>
            <p:nvPr/>
          </p:nvSpPr>
          <p:spPr>
            <a:xfrm>
              <a:off x="4580250" y="1495200"/>
              <a:ext cx="62225" cy="53325"/>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82"/>
            <p:cNvSpPr/>
            <p:nvPr/>
          </p:nvSpPr>
          <p:spPr>
            <a:xfrm>
              <a:off x="4580250" y="1342750"/>
              <a:ext cx="62225" cy="53450"/>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82"/>
            <p:cNvSpPr/>
            <p:nvPr/>
          </p:nvSpPr>
          <p:spPr>
            <a:xfrm>
              <a:off x="4580250" y="1266550"/>
              <a:ext cx="62225" cy="53450"/>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82"/>
            <p:cNvSpPr/>
            <p:nvPr/>
          </p:nvSpPr>
          <p:spPr>
            <a:xfrm>
              <a:off x="4504050" y="29424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82"/>
            <p:cNvSpPr/>
            <p:nvPr/>
          </p:nvSpPr>
          <p:spPr>
            <a:xfrm>
              <a:off x="4504050" y="2637775"/>
              <a:ext cx="62200" cy="53450"/>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2" name="Google Shape;6252;p82"/>
            <p:cNvSpPr/>
            <p:nvPr/>
          </p:nvSpPr>
          <p:spPr>
            <a:xfrm>
              <a:off x="4504050" y="2561575"/>
              <a:ext cx="62200" cy="53425"/>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82"/>
            <p:cNvSpPr/>
            <p:nvPr/>
          </p:nvSpPr>
          <p:spPr>
            <a:xfrm>
              <a:off x="450405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4" name="Google Shape;6254;p82"/>
            <p:cNvSpPr/>
            <p:nvPr/>
          </p:nvSpPr>
          <p:spPr>
            <a:xfrm>
              <a:off x="4504050" y="1495200"/>
              <a:ext cx="62200" cy="53325"/>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5" name="Google Shape;6255;p82"/>
            <p:cNvSpPr/>
            <p:nvPr/>
          </p:nvSpPr>
          <p:spPr>
            <a:xfrm>
              <a:off x="4504050" y="1114325"/>
              <a:ext cx="62200" cy="53350"/>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82"/>
            <p:cNvSpPr/>
            <p:nvPr/>
          </p:nvSpPr>
          <p:spPr>
            <a:xfrm>
              <a:off x="4427825" y="2942425"/>
              <a:ext cx="62425" cy="53450"/>
            </a:xfrm>
            <a:custGeom>
              <a:avLst/>
              <a:gdLst/>
              <a:ahLst/>
              <a:cxnLst/>
              <a:rect l="l" t="t" r="r" b="b"/>
              <a:pathLst>
                <a:path w="2497" h="2138" extrusionOk="0">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82"/>
            <p:cNvSpPr/>
            <p:nvPr/>
          </p:nvSpPr>
          <p:spPr>
            <a:xfrm>
              <a:off x="4427825" y="2866425"/>
              <a:ext cx="62425" cy="53275"/>
            </a:xfrm>
            <a:custGeom>
              <a:avLst/>
              <a:gdLst/>
              <a:ahLst/>
              <a:cxnLst/>
              <a:rect l="l" t="t" r="r" b="b"/>
              <a:pathLst>
                <a:path w="2497" h="2131" extrusionOk="0">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82"/>
            <p:cNvSpPr/>
            <p:nvPr/>
          </p:nvSpPr>
          <p:spPr>
            <a:xfrm>
              <a:off x="4427825" y="2790200"/>
              <a:ext cx="62425" cy="53350"/>
            </a:xfrm>
            <a:custGeom>
              <a:avLst/>
              <a:gdLst/>
              <a:ahLst/>
              <a:cxnLst/>
              <a:rect l="l" t="t" r="r" b="b"/>
              <a:pathLst>
                <a:path w="2497" h="2134" extrusionOk="0">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82"/>
            <p:cNvSpPr/>
            <p:nvPr/>
          </p:nvSpPr>
          <p:spPr>
            <a:xfrm>
              <a:off x="4427825" y="2561575"/>
              <a:ext cx="62425" cy="53425"/>
            </a:xfrm>
            <a:custGeom>
              <a:avLst/>
              <a:gdLst/>
              <a:ahLst/>
              <a:cxnLst/>
              <a:rect l="l" t="t" r="r" b="b"/>
              <a:pathLst>
                <a:path w="2497" h="2137" extrusionOk="0">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82"/>
            <p:cNvSpPr/>
            <p:nvPr/>
          </p:nvSpPr>
          <p:spPr>
            <a:xfrm>
              <a:off x="4427825" y="2485550"/>
              <a:ext cx="62425" cy="53300"/>
            </a:xfrm>
            <a:custGeom>
              <a:avLst/>
              <a:gdLst/>
              <a:ahLst/>
              <a:cxnLst/>
              <a:rect l="l" t="t" r="r" b="b"/>
              <a:pathLst>
                <a:path w="2497" h="2132" extrusionOk="0">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82"/>
            <p:cNvSpPr/>
            <p:nvPr/>
          </p:nvSpPr>
          <p:spPr>
            <a:xfrm>
              <a:off x="4427825" y="2409350"/>
              <a:ext cx="62425" cy="53350"/>
            </a:xfrm>
            <a:custGeom>
              <a:avLst/>
              <a:gdLst/>
              <a:ahLst/>
              <a:cxnLst/>
              <a:rect l="l" t="t" r="r" b="b"/>
              <a:pathLst>
                <a:path w="2497" h="2134"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82"/>
            <p:cNvSpPr/>
            <p:nvPr/>
          </p:nvSpPr>
          <p:spPr>
            <a:xfrm>
              <a:off x="4351600" y="2790200"/>
              <a:ext cx="62425" cy="53350"/>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82"/>
            <p:cNvSpPr/>
            <p:nvPr/>
          </p:nvSpPr>
          <p:spPr>
            <a:xfrm>
              <a:off x="4351600" y="2714000"/>
              <a:ext cx="62425" cy="53350"/>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82"/>
            <p:cNvSpPr/>
            <p:nvPr/>
          </p:nvSpPr>
          <p:spPr>
            <a:xfrm>
              <a:off x="4351600" y="2637775"/>
              <a:ext cx="62425" cy="53450"/>
            </a:xfrm>
            <a:custGeom>
              <a:avLst/>
              <a:gdLst/>
              <a:ahLst/>
              <a:cxnLst/>
              <a:rect l="l" t="t" r="r" b="b"/>
              <a:pathLst>
                <a:path w="2497" h="2138" extrusionOk="0">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82"/>
            <p:cNvSpPr/>
            <p:nvPr/>
          </p:nvSpPr>
          <p:spPr>
            <a:xfrm>
              <a:off x="4351600" y="2561575"/>
              <a:ext cx="62425" cy="53425"/>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82"/>
            <p:cNvSpPr/>
            <p:nvPr/>
          </p:nvSpPr>
          <p:spPr>
            <a:xfrm>
              <a:off x="4275600" y="2637775"/>
              <a:ext cx="62225" cy="53450"/>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82"/>
            <p:cNvSpPr/>
            <p:nvPr/>
          </p:nvSpPr>
          <p:spPr>
            <a:xfrm>
              <a:off x="4275600" y="2561575"/>
              <a:ext cx="62225" cy="53425"/>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82"/>
            <p:cNvSpPr/>
            <p:nvPr/>
          </p:nvSpPr>
          <p:spPr>
            <a:xfrm>
              <a:off x="4275600" y="2485550"/>
              <a:ext cx="62225" cy="53300"/>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82"/>
            <p:cNvSpPr/>
            <p:nvPr/>
          </p:nvSpPr>
          <p:spPr>
            <a:xfrm>
              <a:off x="4275600" y="2409350"/>
              <a:ext cx="62225" cy="53350"/>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82"/>
            <p:cNvSpPr/>
            <p:nvPr/>
          </p:nvSpPr>
          <p:spPr>
            <a:xfrm>
              <a:off x="4275600" y="2333125"/>
              <a:ext cx="62225" cy="53450"/>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82"/>
            <p:cNvSpPr/>
            <p:nvPr/>
          </p:nvSpPr>
          <p:spPr>
            <a:xfrm>
              <a:off x="4275600" y="2256925"/>
              <a:ext cx="62350" cy="53425"/>
            </a:xfrm>
            <a:custGeom>
              <a:avLst/>
              <a:gdLst/>
              <a:ahLst/>
              <a:cxnLst/>
              <a:rect l="l" t="t" r="r" b="b"/>
              <a:pathLst>
                <a:path w="2494" h="2137" extrusionOk="0">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82"/>
            <p:cNvSpPr/>
            <p:nvPr/>
          </p:nvSpPr>
          <p:spPr>
            <a:xfrm>
              <a:off x="4199400" y="2485550"/>
              <a:ext cx="62200" cy="53300"/>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82"/>
            <p:cNvSpPr/>
            <p:nvPr/>
          </p:nvSpPr>
          <p:spPr>
            <a:xfrm>
              <a:off x="4199400" y="2333125"/>
              <a:ext cx="62200" cy="53450"/>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82"/>
            <p:cNvSpPr/>
            <p:nvPr/>
          </p:nvSpPr>
          <p:spPr>
            <a:xfrm>
              <a:off x="4199400" y="2256925"/>
              <a:ext cx="62350" cy="53425"/>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82"/>
            <p:cNvSpPr/>
            <p:nvPr/>
          </p:nvSpPr>
          <p:spPr>
            <a:xfrm>
              <a:off x="4123175" y="2333125"/>
              <a:ext cx="62425" cy="53450"/>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82"/>
            <p:cNvSpPr/>
            <p:nvPr/>
          </p:nvSpPr>
          <p:spPr>
            <a:xfrm>
              <a:off x="4123175" y="2256925"/>
              <a:ext cx="62350" cy="53425"/>
            </a:xfrm>
            <a:custGeom>
              <a:avLst/>
              <a:gdLst/>
              <a:ahLst/>
              <a:cxnLst/>
              <a:rect l="l" t="t" r="r" b="b"/>
              <a:pathLst>
                <a:path w="2494" h="2137" extrusionOk="0">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rgbClr val="5F81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77" name="Google Shape;6277;p82"/>
          <p:cNvGrpSpPr/>
          <p:nvPr/>
        </p:nvGrpSpPr>
        <p:grpSpPr>
          <a:xfrm>
            <a:off x="5857556" y="1206552"/>
            <a:ext cx="2590840" cy="1380235"/>
            <a:chOff x="233350" y="949250"/>
            <a:chExt cx="7137300" cy="3802300"/>
          </a:xfrm>
        </p:grpSpPr>
        <p:sp>
          <p:nvSpPr>
            <p:cNvPr id="6278" name="Google Shape;6278;p82"/>
            <p:cNvSpPr/>
            <p:nvPr/>
          </p:nvSpPr>
          <p:spPr>
            <a:xfrm>
              <a:off x="4428450" y="2808675"/>
              <a:ext cx="1478900" cy="330100"/>
            </a:xfrm>
            <a:custGeom>
              <a:avLst/>
              <a:gdLst/>
              <a:ahLst/>
              <a:cxnLst/>
              <a:rect l="l" t="t" r="r" b="b"/>
              <a:pathLst>
                <a:path w="59156" h="13204" extrusionOk="0">
                  <a:moveTo>
                    <a:pt x="1" y="0"/>
                  </a:moveTo>
                  <a:lnTo>
                    <a:pt x="1" y="0"/>
                  </a:lnTo>
                  <a:close/>
                  <a:moveTo>
                    <a:pt x="59155" y="13203"/>
                  </a:move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82"/>
            <p:cNvSpPr/>
            <p:nvPr/>
          </p:nvSpPr>
          <p:spPr>
            <a:xfrm>
              <a:off x="2909400" y="1076125"/>
              <a:ext cx="4118650" cy="3109225"/>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82"/>
            <p:cNvSpPr/>
            <p:nvPr/>
          </p:nvSpPr>
          <p:spPr>
            <a:xfrm>
              <a:off x="5913800" y="3523050"/>
              <a:ext cx="1109075" cy="813875"/>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82"/>
            <p:cNvSpPr/>
            <p:nvPr/>
          </p:nvSpPr>
          <p:spPr>
            <a:xfrm>
              <a:off x="6442175" y="3238700"/>
              <a:ext cx="571625" cy="311800"/>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2" name="Google Shape;6282;p82"/>
            <p:cNvSpPr/>
            <p:nvPr/>
          </p:nvSpPr>
          <p:spPr>
            <a:xfrm>
              <a:off x="5898675" y="3029225"/>
              <a:ext cx="282150" cy="318450"/>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82"/>
            <p:cNvSpPr/>
            <p:nvPr/>
          </p:nvSpPr>
          <p:spPr>
            <a:xfrm>
              <a:off x="5544400" y="3065225"/>
              <a:ext cx="541800" cy="430700"/>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82"/>
            <p:cNvSpPr/>
            <p:nvPr/>
          </p:nvSpPr>
          <p:spPr>
            <a:xfrm>
              <a:off x="4388700" y="3530600"/>
              <a:ext cx="227275" cy="39542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82"/>
            <p:cNvSpPr/>
            <p:nvPr/>
          </p:nvSpPr>
          <p:spPr>
            <a:xfrm>
              <a:off x="6438300" y="1893850"/>
              <a:ext cx="267450" cy="418275"/>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82"/>
            <p:cNvSpPr/>
            <p:nvPr/>
          </p:nvSpPr>
          <p:spPr>
            <a:xfrm>
              <a:off x="6901875" y="4220725"/>
              <a:ext cx="468775" cy="354550"/>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82"/>
            <p:cNvSpPr/>
            <p:nvPr/>
          </p:nvSpPr>
          <p:spPr>
            <a:xfrm>
              <a:off x="6306100" y="2654825"/>
              <a:ext cx="232875" cy="385425"/>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82"/>
            <p:cNvSpPr/>
            <p:nvPr/>
          </p:nvSpPr>
          <p:spPr>
            <a:xfrm>
              <a:off x="6139750" y="3178550"/>
              <a:ext cx="185375" cy="227425"/>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82"/>
            <p:cNvSpPr/>
            <p:nvPr/>
          </p:nvSpPr>
          <p:spPr>
            <a:xfrm>
              <a:off x="4320000" y="1079225"/>
              <a:ext cx="260125" cy="1630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82"/>
            <p:cNvSpPr/>
            <p:nvPr/>
          </p:nvSpPr>
          <p:spPr>
            <a:xfrm>
              <a:off x="3605850" y="1017225"/>
              <a:ext cx="246275" cy="88775"/>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82"/>
            <p:cNvSpPr/>
            <p:nvPr/>
          </p:nvSpPr>
          <p:spPr>
            <a:xfrm>
              <a:off x="3161275" y="1612775"/>
              <a:ext cx="115825" cy="115825"/>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82"/>
            <p:cNvSpPr/>
            <p:nvPr/>
          </p:nvSpPr>
          <p:spPr>
            <a:xfrm>
              <a:off x="6082850" y="3458350"/>
              <a:ext cx="215350" cy="82375"/>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82"/>
            <p:cNvSpPr/>
            <p:nvPr/>
          </p:nvSpPr>
          <p:spPr>
            <a:xfrm>
              <a:off x="5726825" y="1103850"/>
              <a:ext cx="262175" cy="54825"/>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82"/>
            <p:cNvSpPr/>
            <p:nvPr/>
          </p:nvSpPr>
          <p:spPr>
            <a:xfrm>
              <a:off x="6497925" y="4391525"/>
              <a:ext cx="125725" cy="97375"/>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82"/>
            <p:cNvSpPr/>
            <p:nvPr/>
          </p:nvSpPr>
          <p:spPr>
            <a:xfrm>
              <a:off x="5334875" y="2906300"/>
              <a:ext cx="82100" cy="128050"/>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82"/>
            <p:cNvSpPr/>
            <p:nvPr/>
          </p:nvSpPr>
          <p:spPr>
            <a:xfrm>
              <a:off x="4869125" y="997550"/>
              <a:ext cx="160750" cy="66150"/>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82"/>
            <p:cNvSpPr/>
            <p:nvPr/>
          </p:nvSpPr>
          <p:spPr>
            <a:xfrm>
              <a:off x="3763550" y="998475"/>
              <a:ext cx="117975" cy="55725"/>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82"/>
            <p:cNvSpPr/>
            <p:nvPr/>
          </p:nvSpPr>
          <p:spPr>
            <a:xfrm>
              <a:off x="6244750" y="3463175"/>
              <a:ext cx="127900" cy="76650"/>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82"/>
            <p:cNvSpPr/>
            <p:nvPr/>
          </p:nvSpPr>
          <p:spPr>
            <a:xfrm>
              <a:off x="6286725" y="2464325"/>
              <a:ext cx="67775" cy="93850"/>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82"/>
            <p:cNvSpPr/>
            <p:nvPr/>
          </p:nvSpPr>
          <p:spPr>
            <a:xfrm>
              <a:off x="6279300" y="2861375"/>
              <a:ext cx="75625" cy="97275"/>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82"/>
            <p:cNvSpPr/>
            <p:nvPr/>
          </p:nvSpPr>
          <p:spPr>
            <a:xfrm>
              <a:off x="4145025" y="994975"/>
              <a:ext cx="111500" cy="47325"/>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82"/>
            <p:cNvSpPr/>
            <p:nvPr/>
          </p:nvSpPr>
          <p:spPr>
            <a:xfrm>
              <a:off x="7213625" y="3803350"/>
              <a:ext cx="74075" cy="80050"/>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82"/>
            <p:cNvSpPr/>
            <p:nvPr/>
          </p:nvSpPr>
          <p:spPr>
            <a:xfrm>
              <a:off x="6542025" y="3118350"/>
              <a:ext cx="66075" cy="79800"/>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82"/>
            <p:cNvSpPr/>
            <p:nvPr/>
          </p:nvSpPr>
          <p:spPr>
            <a:xfrm>
              <a:off x="4278100" y="987200"/>
              <a:ext cx="87225" cy="50150"/>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82"/>
            <p:cNvSpPr/>
            <p:nvPr/>
          </p:nvSpPr>
          <p:spPr>
            <a:xfrm>
              <a:off x="6595650" y="1204100"/>
              <a:ext cx="81075" cy="41800"/>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82"/>
            <p:cNvSpPr/>
            <p:nvPr/>
          </p:nvSpPr>
          <p:spPr>
            <a:xfrm>
              <a:off x="5040350" y="1034625"/>
              <a:ext cx="81550" cy="46975"/>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82"/>
            <p:cNvSpPr/>
            <p:nvPr/>
          </p:nvSpPr>
          <p:spPr>
            <a:xfrm>
              <a:off x="6380950" y="3302475"/>
              <a:ext cx="77800" cy="40225"/>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82"/>
            <p:cNvSpPr/>
            <p:nvPr/>
          </p:nvSpPr>
          <p:spPr>
            <a:xfrm>
              <a:off x="4384825" y="996700"/>
              <a:ext cx="62025" cy="39775"/>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82"/>
            <p:cNvSpPr/>
            <p:nvPr/>
          </p:nvSpPr>
          <p:spPr>
            <a:xfrm>
              <a:off x="2100625" y="1004500"/>
              <a:ext cx="520200" cy="9505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82"/>
            <p:cNvSpPr/>
            <p:nvPr/>
          </p:nvSpPr>
          <p:spPr>
            <a:xfrm>
              <a:off x="233350" y="949250"/>
              <a:ext cx="3232550" cy="3802300"/>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82"/>
            <p:cNvSpPr/>
            <p:nvPr/>
          </p:nvSpPr>
          <p:spPr>
            <a:xfrm>
              <a:off x="1581325" y="1051125"/>
              <a:ext cx="283000" cy="91675"/>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82"/>
            <p:cNvSpPr/>
            <p:nvPr/>
          </p:nvSpPr>
          <p:spPr>
            <a:xfrm>
              <a:off x="3144425" y="1319375"/>
              <a:ext cx="213450" cy="95575"/>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82"/>
            <p:cNvSpPr/>
            <p:nvPr/>
          </p:nvSpPr>
          <p:spPr>
            <a:xfrm>
              <a:off x="1453000" y="2509000"/>
              <a:ext cx="263575" cy="113100"/>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82"/>
            <p:cNvSpPr/>
            <p:nvPr/>
          </p:nvSpPr>
          <p:spPr>
            <a:xfrm>
              <a:off x="1880725" y="1020350"/>
              <a:ext cx="162025" cy="112025"/>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82"/>
            <p:cNvSpPr/>
            <p:nvPr/>
          </p:nvSpPr>
          <p:spPr>
            <a:xfrm>
              <a:off x="1688900" y="2603450"/>
              <a:ext cx="165050" cy="73950"/>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82"/>
            <p:cNvSpPr/>
            <p:nvPr/>
          </p:nvSpPr>
          <p:spPr>
            <a:xfrm>
              <a:off x="1922200" y="1344925"/>
              <a:ext cx="129625" cy="64525"/>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82"/>
            <p:cNvSpPr/>
            <p:nvPr/>
          </p:nvSpPr>
          <p:spPr>
            <a:xfrm>
              <a:off x="1787825" y="1030550"/>
              <a:ext cx="94250" cy="44825"/>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82"/>
            <p:cNvSpPr/>
            <p:nvPr/>
          </p:nvSpPr>
          <p:spPr>
            <a:xfrm>
              <a:off x="1870350" y="2639275"/>
              <a:ext cx="59225" cy="4432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82"/>
            <p:cNvSpPr/>
            <p:nvPr/>
          </p:nvSpPr>
          <p:spPr>
            <a:xfrm>
              <a:off x="2264800" y="4630125"/>
              <a:ext cx="62675" cy="39225"/>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82"/>
            <p:cNvSpPr/>
            <p:nvPr/>
          </p:nvSpPr>
          <p:spPr>
            <a:xfrm>
              <a:off x="1604225" y="2645350"/>
              <a:ext cx="56175" cy="3827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82"/>
            <p:cNvSpPr/>
            <p:nvPr/>
          </p:nvSpPr>
          <p:spPr>
            <a:xfrm>
              <a:off x="7045475" y="3384250"/>
              <a:ext cx="47375" cy="53550"/>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82"/>
            <p:cNvSpPr/>
            <p:nvPr/>
          </p:nvSpPr>
          <p:spPr>
            <a:xfrm>
              <a:off x="4291500" y="1250400"/>
              <a:ext cx="54900" cy="37900"/>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82"/>
            <p:cNvSpPr/>
            <p:nvPr/>
          </p:nvSpPr>
          <p:spPr>
            <a:xfrm>
              <a:off x="6323375" y="3314875"/>
              <a:ext cx="50125" cy="37325"/>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82"/>
            <p:cNvSpPr/>
            <p:nvPr/>
          </p:nvSpPr>
          <p:spPr>
            <a:xfrm>
              <a:off x="6680225" y="1890750"/>
              <a:ext cx="46075" cy="42200"/>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82"/>
            <p:cNvSpPr/>
            <p:nvPr/>
          </p:nvSpPr>
          <p:spPr>
            <a:xfrm>
              <a:off x="3550975" y="1955400"/>
              <a:ext cx="53600" cy="126175"/>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82"/>
            <p:cNvSpPr/>
            <p:nvPr/>
          </p:nvSpPr>
          <p:spPr>
            <a:xfrm>
              <a:off x="3910000" y="2161475"/>
              <a:ext cx="93775" cy="45400"/>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82"/>
            <p:cNvSpPr/>
            <p:nvPr/>
          </p:nvSpPr>
          <p:spPr>
            <a:xfrm>
              <a:off x="4125600" y="2173875"/>
              <a:ext cx="50575" cy="37600"/>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82"/>
            <p:cNvSpPr/>
            <p:nvPr/>
          </p:nvSpPr>
          <p:spPr>
            <a:xfrm>
              <a:off x="3415775" y="2038325"/>
              <a:ext cx="44925" cy="38175"/>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rgbClr val="A5B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9" name="Google Shape;6329;p82"/>
          <p:cNvGrpSpPr/>
          <p:nvPr/>
        </p:nvGrpSpPr>
        <p:grpSpPr>
          <a:xfrm>
            <a:off x="7671985" y="3251325"/>
            <a:ext cx="104231" cy="320340"/>
            <a:chOff x="7564426" y="3224343"/>
            <a:chExt cx="119985" cy="368801"/>
          </a:xfrm>
        </p:grpSpPr>
        <p:sp>
          <p:nvSpPr>
            <p:cNvPr id="6330" name="Google Shape;6330;p82"/>
            <p:cNvSpPr/>
            <p:nvPr/>
          </p:nvSpPr>
          <p:spPr>
            <a:xfrm>
              <a:off x="7564426" y="3224379"/>
              <a:ext cx="119985" cy="368765"/>
            </a:xfrm>
            <a:custGeom>
              <a:avLst/>
              <a:gdLst/>
              <a:ahLst/>
              <a:cxnLst/>
              <a:rect l="l" t="t" r="r" b="b"/>
              <a:pathLst>
                <a:path w="13196" h="40557" extrusionOk="0">
                  <a:moveTo>
                    <a:pt x="2529" y="1"/>
                  </a:moveTo>
                  <a:lnTo>
                    <a:pt x="2547" y="1348"/>
                  </a:lnTo>
                  <a:lnTo>
                    <a:pt x="10244" y="1459"/>
                  </a:lnTo>
                  <a:lnTo>
                    <a:pt x="10227" y="108"/>
                  </a:lnTo>
                  <a:lnTo>
                    <a:pt x="2529" y="1"/>
                  </a:lnTo>
                  <a:close/>
                  <a:moveTo>
                    <a:pt x="3107" y="1850"/>
                  </a:moveTo>
                  <a:lnTo>
                    <a:pt x="556" y="15262"/>
                  </a:lnTo>
                  <a:lnTo>
                    <a:pt x="12617" y="15439"/>
                  </a:lnTo>
                  <a:lnTo>
                    <a:pt x="9489" y="1872"/>
                  </a:lnTo>
                  <a:lnTo>
                    <a:pt x="3107" y="1850"/>
                  </a:lnTo>
                  <a:close/>
                  <a:moveTo>
                    <a:pt x="1" y="15688"/>
                  </a:moveTo>
                  <a:lnTo>
                    <a:pt x="23" y="17035"/>
                  </a:lnTo>
                  <a:lnTo>
                    <a:pt x="13195" y="17226"/>
                  </a:lnTo>
                  <a:lnTo>
                    <a:pt x="13177" y="15879"/>
                  </a:lnTo>
                  <a:lnTo>
                    <a:pt x="1" y="15688"/>
                  </a:lnTo>
                  <a:close/>
                  <a:moveTo>
                    <a:pt x="4658" y="17528"/>
                  </a:moveTo>
                  <a:lnTo>
                    <a:pt x="4658" y="17528"/>
                  </a:lnTo>
                  <a:cubicBezTo>
                    <a:pt x="4685" y="21359"/>
                    <a:pt x="6027" y="32838"/>
                    <a:pt x="6902" y="40557"/>
                  </a:cubicBezTo>
                  <a:cubicBezTo>
                    <a:pt x="6902" y="40557"/>
                    <a:pt x="8813" y="21274"/>
                    <a:pt x="8560" y="17586"/>
                  </a:cubicBezTo>
                  <a:lnTo>
                    <a:pt x="4658" y="17528"/>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82"/>
            <p:cNvSpPr/>
            <p:nvPr/>
          </p:nvSpPr>
          <p:spPr>
            <a:xfrm>
              <a:off x="7564426" y="3224343"/>
              <a:ext cx="119985" cy="368801"/>
            </a:xfrm>
            <a:custGeom>
              <a:avLst/>
              <a:gdLst/>
              <a:ahLst/>
              <a:cxnLst/>
              <a:rect l="l" t="t" r="r" b="b"/>
              <a:pathLst>
                <a:path w="13196" h="40561" extrusionOk="0">
                  <a:moveTo>
                    <a:pt x="2529" y="1"/>
                  </a:moveTo>
                  <a:lnTo>
                    <a:pt x="2529" y="5"/>
                  </a:lnTo>
                  <a:lnTo>
                    <a:pt x="2547" y="1352"/>
                  </a:lnTo>
                  <a:lnTo>
                    <a:pt x="10244" y="1463"/>
                  </a:lnTo>
                  <a:lnTo>
                    <a:pt x="10227" y="112"/>
                  </a:lnTo>
                  <a:lnTo>
                    <a:pt x="2529" y="1"/>
                  </a:lnTo>
                  <a:close/>
                  <a:moveTo>
                    <a:pt x="3107" y="1854"/>
                  </a:moveTo>
                  <a:lnTo>
                    <a:pt x="556" y="15266"/>
                  </a:lnTo>
                  <a:lnTo>
                    <a:pt x="12617" y="15443"/>
                  </a:lnTo>
                  <a:lnTo>
                    <a:pt x="9489" y="1876"/>
                  </a:lnTo>
                  <a:lnTo>
                    <a:pt x="3107" y="1854"/>
                  </a:lnTo>
                  <a:close/>
                  <a:moveTo>
                    <a:pt x="1" y="15692"/>
                  </a:moveTo>
                  <a:lnTo>
                    <a:pt x="23" y="17039"/>
                  </a:lnTo>
                  <a:lnTo>
                    <a:pt x="13195" y="17230"/>
                  </a:lnTo>
                  <a:lnTo>
                    <a:pt x="13177" y="15883"/>
                  </a:lnTo>
                  <a:lnTo>
                    <a:pt x="1" y="15692"/>
                  </a:lnTo>
                  <a:close/>
                  <a:moveTo>
                    <a:pt x="4658" y="17532"/>
                  </a:moveTo>
                  <a:lnTo>
                    <a:pt x="4658" y="17532"/>
                  </a:lnTo>
                  <a:cubicBezTo>
                    <a:pt x="4685" y="21363"/>
                    <a:pt x="6027" y="32842"/>
                    <a:pt x="6902" y="40561"/>
                  </a:cubicBezTo>
                  <a:cubicBezTo>
                    <a:pt x="6902" y="40561"/>
                    <a:pt x="8813" y="21278"/>
                    <a:pt x="8560" y="17590"/>
                  </a:cubicBezTo>
                  <a:lnTo>
                    <a:pt x="4658" y="17532"/>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2" name="Google Shape;6332;p82"/>
          <p:cNvGrpSpPr/>
          <p:nvPr/>
        </p:nvGrpSpPr>
        <p:grpSpPr>
          <a:xfrm>
            <a:off x="7371473" y="3245427"/>
            <a:ext cx="189489" cy="332132"/>
            <a:chOff x="8370831" y="3202002"/>
            <a:chExt cx="218129" cy="382376"/>
          </a:xfrm>
        </p:grpSpPr>
        <p:sp>
          <p:nvSpPr>
            <p:cNvPr id="6333" name="Google Shape;6333;p82"/>
            <p:cNvSpPr/>
            <p:nvPr/>
          </p:nvSpPr>
          <p:spPr>
            <a:xfrm>
              <a:off x="8370831" y="3202002"/>
              <a:ext cx="218129" cy="382376"/>
            </a:xfrm>
            <a:custGeom>
              <a:avLst/>
              <a:gdLst/>
              <a:ahLst/>
              <a:cxnLst/>
              <a:rect l="l" t="t" r="r" b="b"/>
              <a:pathLst>
                <a:path w="23990" h="42054" extrusionOk="0">
                  <a:moveTo>
                    <a:pt x="11991" y="0"/>
                  </a:moveTo>
                  <a:cubicBezTo>
                    <a:pt x="11992" y="0"/>
                    <a:pt x="11992" y="0"/>
                    <a:pt x="11993" y="0"/>
                  </a:cubicBezTo>
                  <a:lnTo>
                    <a:pt x="11993" y="0"/>
                  </a:lnTo>
                  <a:cubicBezTo>
                    <a:pt x="11994" y="0"/>
                    <a:pt x="11995" y="0"/>
                    <a:pt x="11995" y="0"/>
                  </a:cubicBezTo>
                  <a:close/>
                  <a:moveTo>
                    <a:pt x="11993" y="0"/>
                  </a:moveTo>
                  <a:cubicBezTo>
                    <a:pt x="5373" y="1"/>
                    <a:pt x="1" y="4974"/>
                    <a:pt x="1" y="11110"/>
                  </a:cubicBezTo>
                  <a:cubicBezTo>
                    <a:pt x="1" y="14754"/>
                    <a:pt x="1894" y="17985"/>
                    <a:pt x="4823" y="20011"/>
                  </a:cubicBezTo>
                  <a:lnTo>
                    <a:pt x="12062" y="42054"/>
                  </a:lnTo>
                  <a:lnTo>
                    <a:pt x="18950" y="20154"/>
                  </a:lnTo>
                  <a:cubicBezTo>
                    <a:pt x="21999" y="18136"/>
                    <a:pt x="23990" y="14843"/>
                    <a:pt x="23990" y="11110"/>
                  </a:cubicBezTo>
                  <a:cubicBezTo>
                    <a:pt x="23990" y="4978"/>
                    <a:pt x="18618" y="1"/>
                    <a:pt x="11993" y="0"/>
                  </a:cubicBezTo>
                  <a:close/>
                </a:path>
              </a:pathLst>
            </a:custGeom>
            <a:solidFill>
              <a:srgbClr val="92A9B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82"/>
            <p:cNvSpPr/>
            <p:nvPr/>
          </p:nvSpPr>
          <p:spPr>
            <a:xfrm>
              <a:off x="8397745" y="3226607"/>
              <a:ext cx="164347" cy="152181"/>
            </a:xfrm>
            <a:custGeom>
              <a:avLst/>
              <a:gdLst/>
              <a:ahLst/>
              <a:cxnLst/>
              <a:rect l="l" t="t" r="r" b="b"/>
              <a:pathLst>
                <a:path w="18075" h="16737" extrusionOk="0">
                  <a:moveTo>
                    <a:pt x="9035" y="0"/>
                  </a:moveTo>
                  <a:cubicBezTo>
                    <a:pt x="4045" y="0"/>
                    <a:pt x="1" y="3747"/>
                    <a:pt x="1" y="8368"/>
                  </a:cubicBezTo>
                  <a:cubicBezTo>
                    <a:pt x="1" y="12990"/>
                    <a:pt x="4045" y="16736"/>
                    <a:pt x="9035" y="16736"/>
                  </a:cubicBezTo>
                  <a:cubicBezTo>
                    <a:pt x="14026" y="16736"/>
                    <a:pt x="18075" y="12990"/>
                    <a:pt x="18075" y="8368"/>
                  </a:cubicBezTo>
                  <a:cubicBezTo>
                    <a:pt x="18075" y="3747"/>
                    <a:pt x="14030" y="0"/>
                    <a:pt x="903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5" name="Google Shape;6335;p82"/>
          <p:cNvGrpSpPr/>
          <p:nvPr/>
        </p:nvGrpSpPr>
        <p:grpSpPr>
          <a:xfrm>
            <a:off x="8094863" y="3656559"/>
            <a:ext cx="309429" cy="267000"/>
            <a:chOff x="6742064" y="3750480"/>
            <a:chExt cx="399315" cy="344560"/>
          </a:xfrm>
        </p:grpSpPr>
        <p:sp>
          <p:nvSpPr>
            <p:cNvPr id="6336" name="Google Shape;6336;p82"/>
            <p:cNvSpPr/>
            <p:nvPr/>
          </p:nvSpPr>
          <p:spPr>
            <a:xfrm>
              <a:off x="6742064" y="3750480"/>
              <a:ext cx="399315" cy="344560"/>
            </a:xfrm>
            <a:custGeom>
              <a:avLst/>
              <a:gdLst/>
              <a:ahLst/>
              <a:cxnLst/>
              <a:rect l="l" t="t" r="r" b="b"/>
              <a:pathLst>
                <a:path w="43917" h="37895" extrusionOk="0">
                  <a:moveTo>
                    <a:pt x="37846" y="1"/>
                  </a:moveTo>
                  <a:lnTo>
                    <a:pt x="6071" y="1"/>
                  </a:lnTo>
                  <a:cubicBezTo>
                    <a:pt x="2729" y="1"/>
                    <a:pt x="0" y="2734"/>
                    <a:pt x="0" y="6071"/>
                  </a:cubicBezTo>
                  <a:lnTo>
                    <a:pt x="0" y="18212"/>
                  </a:lnTo>
                  <a:cubicBezTo>
                    <a:pt x="0" y="21550"/>
                    <a:pt x="2729" y="24278"/>
                    <a:pt x="6071" y="24278"/>
                  </a:cubicBezTo>
                  <a:lnTo>
                    <a:pt x="18927" y="24278"/>
                  </a:lnTo>
                  <a:cubicBezTo>
                    <a:pt x="19332" y="24278"/>
                    <a:pt x="19754" y="24705"/>
                    <a:pt x="19821" y="25105"/>
                  </a:cubicBezTo>
                  <a:lnTo>
                    <a:pt x="21958" y="37895"/>
                  </a:lnTo>
                  <a:lnTo>
                    <a:pt x="24096" y="25101"/>
                  </a:lnTo>
                  <a:cubicBezTo>
                    <a:pt x="24162" y="24687"/>
                    <a:pt x="24629" y="24278"/>
                    <a:pt x="25051" y="24278"/>
                  </a:cubicBezTo>
                  <a:lnTo>
                    <a:pt x="37846" y="24278"/>
                  </a:lnTo>
                  <a:cubicBezTo>
                    <a:pt x="41183" y="24278"/>
                    <a:pt x="43916" y="21550"/>
                    <a:pt x="43916" y="18212"/>
                  </a:cubicBezTo>
                  <a:lnTo>
                    <a:pt x="43916" y="6071"/>
                  </a:lnTo>
                  <a:cubicBezTo>
                    <a:pt x="43916" y="2734"/>
                    <a:pt x="41183" y="1"/>
                    <a:pt x="37846" y="1"/>
                  </a:cubicBezTo>
                  <a:close/>
                </a:path>
              </a:pathLst>
            </a:custGeom>
            <a:solidFill>
              <a:srgbClr val="869F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82"/>
            <p:cNvSpPr/>
            <p:nvPr/>
          </p:nvSpPr>
          <p:spPr>
            <a:xfrm>
              <a:off x="6764168" y="3772584"/>
              <a:ext cx="355108" cy="176549"/>
            </a:xfrm>
            <a:custGeom>
              <a:avLst/>
              <a:gdLst/>
              <a:ahLst/>
              <a:cxnLst/>
              <a:rect l="l" t="t" r="r" b="b"/>
              <a:pathLst>
                <a:path w="39055" h="19417" extrusionOk="0">
                  <a:moveTo>
                    <a:pt x="3755" y="1"/>
                  </a:moveTo>
                  <a:lnTo>
                    <a:pt x="35295" y="1"/>
                  </a:lnTo>
                  <a:cubicBezTo>
                    <a:pt x="37370" y="10"/>
                    <a:pt x="39045" y="1685"/>
                    <a:pt x="39054" y="3756"/>
                  </a:cubicBezTo>
                  <a:lnTo>
                    <a:pt x="39054" y="15666"/>
                  </a:lnTo>
                  <a:cubicBezTo>
                    <a:pt x="39045" y="17737"/>
                    <a:pt x="37370" y="19412"/>
                    <a:pt x="35295" y="19417"/>
                  </a:cubicBezTo>
                  <a:lnTo>
                    <a:pt x="3755" y="19417"/>
                  </a:lnTo>
                  <a:cubicBezTo>
                    <a:pt x="1680" y="19412"/>
                    <a:pt x="5" y="17737"/>
                    <a:pt x="0" y="15666"/>
                  </a:cubicBezTo>
                  <a:lnTo>
                    <a:pt x="0" y="3756"/>
                  </a:lnTo>
                  <a:cubicBezTo>
                    <a:pt x="5" y="1685"/>
                    <a:pt x="1680" y="10"/>
                    <a:pt x="37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38" name="Google Shape;6338;p82"/>
          <p:cNvGrpSpPr/>
          <p:nvPr/>
        </p:nvGrpSpPr>
        <p:grpSpPr>
          <a:xfrm>
            <a:off x="7633882" y="4007606"/>
            <a:ext cx="180437" cy="281608"/>
            <a:chOff x="7248525" y="3739696"/>
            <a:chExt cx="230531" cy="359790"/>
          </a:xfrm>
        </p:grpSpPr>
        <p:sp>
          <p:nvSpPr>
            <p:cNvPr id="6339" name="Google Shape;6339;p82"/>
            <p:cNvSpPr/>
            <p:nvPr/>
          </p:nvSpPr>
          <p:spPr>
            <a:xfrm>
              <a:off x="7248525" y="3739696"/>
              <a:ext cx="230531" cy="359790"/>
            </a:xfrm>
            <a:custGeom>
              <a:avLst/>
              <a:gdLst/>
              <a:ahLst/>
              <a:cxnLst/>
              <a:rect l="l" t="t" r="r" b="b"/>
              <a:pathLst>
                <a:path w="25354" h="39570" extrusionOk="0">
                  <a:moveTo>
                    <a:pt x="19434" y="18"/>
                  </a:moveTo>
                  <a:lnTo>
                    <a:pt x="6338" y="5"/>
                  </a:lnTo>
                  <a:cubicBezTo>
                    <a:pt x="2854" y="0"/>
                    <a:pt x="1" y="2858"/>
                    <a:pt x="1" y="6342"/>
                  </a:cubicBezTo>
                  <a:lnTo>
                    <a:pt x="1" y="19016"/>
                  </a:lnTo>
                  <a:cubicBezTo>
                    <a:pt x="1" y="29006"/>
                    <a:pt x="6280" y="22820"/>
                    <a:pt x="12679" y="39570"/>
                  </a:cubicBezTo>
                  <a:cubicBezTo>
                    <a:pt x="19074" y="22820"/>
                    <a:pt x="25354" y="29006"/>
                    <a:pt x="25354" y="19016"/>
                  </a:cubicBezTo>
                  <a:lnTo>
                    <a:pt x="25354" y="6342"/>
                  </a:lnTo>
                  <a:cubicBezTo>
                    <a:pt x="25354" y="2858"/>
                    <a:pt x="22923" y="18"/>
                    <a:pt x="19434" y="18"/>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82"/>
            <p:cNvSpPr/>
            <p:nvPr/>
          </p:nvSpPr>
          <p:spPr>
            <a:xfrm>
              <a:off x="7271639" y="3762810"/>
              <a:ext cx="184350" cy="184387"/>
            </a:xfrm>
            <a:custGeom>
              <a:avLst/>
              <a:gdLst/>
              <a:ahLst/>
              <a:cxnLst/>
              <a:rect l="l" t="t" r="r" b="b"/>
              <a:pathLst>
                <a:path w="20275" h="20279" extrusionOk="0">
                  <a:moveTo>
                    <a:pt x="3738" y="0"/>
                  </a:moveTo>
                  <a:lnTo>
                    <a:pt x="16532" y="0"/>
                  </a:lnTo>
                  <a:cubicBezTo>
                    <a:pt x="18594" y="5"/>
                    <a:pt x="20270" y="1680"/>
                    <a:pt x="20274" y="3742"/>
                  </a:cubicBezTo>
                  <a:lnTo>
                    <a:pt x="20274" y="16536"/>
                  </a:lnTo>
                  <a:cubicBezTo>
                    <a:pt x="20270" y="18598"/>
                    <a:pt x="18594" y="20274"/>
                    <a:pt x="16532" y="20278"/>
                  </a:cubicBezTo>
                  <a:lnTo>
                    <a:pt x="3738" y="20278"/>
                  </a:lnTo>
                  <a:cubicBezTo>
                    <a:pt x="1676" y="20274"/>
                    <a:pt x="5" y="18598"/>
                    <a:pt x="1" y="16536"/>
                  </a:cubicBezTo>
                  <a:lnTo>
                    <a:pt x="1" y="3742"/>
                  </a:lnTo>
                  <a:cubicBezTo>
                    <a:pt x="5" y="1680"/>
                    <a:pt x="1676" y="5"/>
                    <a:pt x="373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1" name="Google Shape;6341;p82"/>
          <p:cNvGrpSpPr/>
          <p:nvPr/>
        </p:nvGrpSpPr>
        <p:grpSpPr>
          <a:xfrm>
            <a:off x="7879801" y="3650830"/>
            <a:ext cx="162896" cy="278710"/>
            <a:chOff x="7601242" y="3729267"/>
            <a:chExt cx="222566" cy="380803"/>
          </a:xfrm>
        </p:grpSpPr>
        <p:sp>
          <p:nvSpPr>
            <p:cNvPr id="6342" name="Google Shape;6342;p82"/>
            <p:cNvSpPr/>
            <p:nvPr/>
          </p:nvSpPr>
          <p:spPr>
            <a:xfrm>
              <a:off x="7601242" y="3729267"/>
              <a:ext cx="222566" cy="380803"/>
            </a:xfrm>
            <a:custGeom>
              <a:avLst/>
              <a:gdLst/>
              <a:ahLst/>
              <a:cxnLst/>
              <a:rect l="l" t="t" r="r" b="b"/>
              <a:pathLst>
                <a:path w="24478" h="41881" extrusionOk="0">
                  <a:moveTo>
                    <a:pt x="12239" y="1"/>
                  </a:moveTo>
                  <a:cubicBezTo>
                    <a:pt x="5480" y="1"/>
                    <a:pt x="0" y="5320"/>
                    <a:pt x="0" y="11875"/>
                  </a:cubicBezTo>
                  <a:cubicBezTo>
                    <a:pt x="0" y="17537"/>
                    <a:pt x="4080" y="22270"/>
                    <a:pt x="9537" y="23461"/>
                  </a:cubicBezTo>
                  <a:cubicBezTo>
                    <a:pt x="10235" y="23616"/>
                    <a:pt x="10190" y="24114"/>
                    <a:pt x="10270" y="24825"/>
                  </a:cubicBezTo>
                  <a:lnTo>
                    <a:pt x="12239" y="41881"/>
                  </a:lnTo>
                  <a:lnTo>
                    <a:pt x="14181" y="25065"/>
                  </a:lnTo>
                  <a:cubicBezTo>
                    <a:pt x="14257" y="24385"/>
                    <a:pt x="14230" y="23612"/>
                    <a:pt x="14897" y="23469"/>
                  </a:cubicBezTo>
                  <a:cubicBezTo>
                    <a:pt x="20381" y="22296"/>
                    <a:pt x="24478" y="17550"/>
                    <a:pt x="24478" y="11875"/>
                  </a:cubicBezTo>
                  <a:cubicBezTo>
                    <a:pt x="24478" y="5320"/>
                    <a:pt x="18998" y="1"/>
                    <a:pt x="12239" y="1"/>
                  </a:cubicBezTo>
                  <a:close/>
                </a:path>
              </a:pathLst>
            </a:custGeom>
            <a:solidFill>
              <a:srgbClr val="667E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82"/>
            <p:cNvSpPr/>
            <p:nvPr/>
          </p:nvSpPr>
          <p:spPr>
            <a:xfrm>
              <a:off x="7621200" y="3748625"/>
              <a:ext cx="182696" cy="177276"/>
            </a:xfrm>
            <a:custGeom>
              <a:avLst/>
              <a:gdLst/>
              <a:ahLst/>
              <a:cxnLst/>
              <a:rect l="l" t="t" r="r" b="b"/>
              <a:pathLst>
                <a:path w="20093" h="19497" extrusionOk="0">
                  <a:moveTo>
                    <a:pt x="10044" y="19496"/>
                  </a:moveTo>
                  <a:cubicBezTo>
                    <a:pt x="15577" y="19496"/>
                    <a:pt x="20092" y="15119"/>
                    <a:pt x="20092" y="9751"/>
                  </a:cubicBezTo>
                  <a:cubicBezTo>
                    <a:pt x="20092" y="4378"/>
                    <a:pt x="15577" y="0"/>
                    <a:pt x="10044" y="0"/>
                  </a:cubicBezTo>
                  <a:cubicBezTo>
                    <a:pt x="4511" y="0"/>
                    <a:pt x="1" y="4378"/>
                    <a:pt x="1" y="9751"/>
                  </a:cubicBezTo>
                  <a:cubicBezTo>
                    <a:pt x="1" y="15119"/>
                    <a:pt x="4511" y="19496"/>
                    <a:pt x="10044" y="19496"/>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44" name="Google Shape;6344;p82"/>
          <p:cNvSpPr/>
          <p:nvPr/>
        </p:nvSpPr>
        <p:spPr>
          <a:xfrm>
            <a:off x="7845827" y="3263187"/>
            <a:ext cx="230844" cy="296575"/>
          </a:xfrm>
          <a:custGeom>
            <a:avLst/>
            <a:gdLst/>
            <a:ahLst/>
            <a:cxnLst/>
            <a:rect l="l" t="t" r="r" b="b"/>
            <a:pathLst>
              <a:path w="29230" h="37553" extrusionOk="0">
                <a:moveTo>
                  <a:pt x="9655" y="0"/>
                </a:moveTo>
                <a:cubicBezTo>
                  <a:pt x="7693" y="0"/>
                  <a:pt x="5983" y="1692"/>
                  <a:pt x="5974" y="3671"/>
                </a:cubicBezTo>
                <a:cubicBezTo>
                  <a:pt x="5974" y="4182"/>
                  <a:pt x="6085" y="4693"/>
                  <a:pt x="6245" y="5036"/>
                </a:cubicBezTo>
                <a:cubicBezTo>
                  <a:pt x="7169" y="7653"/>
                  <a:pt x="7369" y="9675"/>
                  <a:pt x="6863" y="11515"/>
                </a:cubicBezTo>
                <a:lnTo>
                  <a:pt x="6716" y="11933"/>
                </a:lnTo>
                <a:cubicBezTo>
                  <a:pt x="6089" y="13821"/>
                  <a:pt x="5018" y="16181"/>
                  <a:pt x="1850" y="19345"/>
                </a:cubicBezTo>
                <a:cubicBezTo>
                  <a:pt x="1" y="21194"/>
                  <a:pt x="623" y="24331"/>
                  <a:pt x="3041" y="25340"/>
                </a:cubicBezTo>
                <a:cubicBezTo>
                  <a:pt x="3475" y="25523"/>
                  <a:pt x="3948" y="25620"/>
                  <a:pt x="4422" y="25620"/>
                </a:cubicBezTo>
                <a:cubicBezTo>
                  <a:pt x="4433" y="25620"/>
                  <a:pt x="4443" y="25620"/>
                  <a:pt x="4454" y="25620"/>
                </a:cubicBezTo>
                <a:lnTo>
                  <a:pt x="12866" y="25620"/>
                </a:lnTo>
                <a:lnTo>
                  <a:pt x="14862" y="37552"/>
                </a:lnTo>
                <a:lnTo>
                  <a:pt x="16848" y="25625"/>
                </a:lnTo>
                <a:lnTo>
                  <a:pt x="25243" y="25625"/>
                </a:lnTo>
                <a:cubicBezTo>
                  <a:pt x="25254" y="25625"/>
                  <a:pt x="25264" y="25625"/>
                  <a:pt x="25275" y="25625"/>
                </a:cubicBezTo>
                <a:cubicBezTo>
                  <a:pt x="25753" y="25625"/>
                  <a:pt x="26230" y="25527"/>
                  <a:pt x="26669" y="25345"/>
                </a:cubicBezTo>
                <a:cubicBezTo>
                  <a:pt x="27576" y="24976"/>
                  <a:pt x="28292" y="24256"/>
                  <a:pt x="28660" y="23354"/>
                </a:cubicBezTo>
                <a:cubicBezTo>
                  <a:pt x="29229" y="21980"/>
                  <a:pt x="28914" y="20398"/>
                  <a:pt x="27865" y="19345"/>
                </a:cubicBezTo>
                <a:cubicBezTo>
                  <a:pt x="24701" y="16177"/>
                  <a:pt x="23630" y="13821"/>
                  <a:pt x="22999" y="11933"/>
                </a:cubicBezTo>
                <a:cubicBezTo>
                  <a:pt x="22354" y="9999"/>
                  <a:pt x="22505" y="7880"/>
                  <a:pt x="23443" y="5213"/>
                </a:cubicBezTo>
                <a:cubicBezTo>
                  <a:pt x="23661" y="4733"/>
                  <a:pt x="23772" y="4218"/>
                  <a:pt x="23772" y="3693"/>
                </a:cubicBezTo>
                <a:cubicBezTo>
                  <a:pt x="23759" y="1670"/>
                  <a:pt x="22105" y="27"/>
                  <a:pt x="20100" y="27"/>
                </a:cubicBezTo>
                <a:cubicBezTo>
                  <a:pt x="20098" y="27"/>
                  <a:pt x="20095" y="27"/>
                  <a:pt x="20092" y="27"/>
                </a:cubicBezTo>
                <a:lnTo>
                  <a:pt x="9662" y="0"/>
                </a:lnTo>
                <a:cubicBezTo>
                  <a:pt x="9660" y="0"/>
                  <a:pt x="9657" y="0"/>
                  <a:pt x="9655" y="0"/>
                </a:cubicBezTo>
                <a:close/>
              </a:path>
            </a:pathLst>
          </a:custGeom>
          <a:solidFill>
            <a:srgbClr val="A5B7C6">
              <a:alpha val="723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45" name="Google Shape;6345;p82"/>
          <p:cNvGrpSpPr/>
          <p:nvPr/>
        </p:nvGrpSpPr>
        <p:grpSpPr>
          <a:xfrm>
            <a:off x="7369446" y="3651971"/>
            <a:ext cx="193543" cy="275990"/>
            <a:chOff x="8304647" y="3738687"/>
            <a:chExt cx="225076" cy="320956"/>
          </a:xfrm>
        </p:grpSpPr>
        <p:sp>
          <p:nvSpPr>
            <p:cNvPr id="6346" name="Google Shape;6346;p82"/>
            <p:cNvSpPr/>
            <p:nvPr/>
          </p:nvSpPr>
          <p:spPr>
            <a:xfrm>
              <a:off x="8335725"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82"/>
            <p:cNvSpPr/>
            <p:nvPr/>
          </p:nvSpPr>
          <p:spPr>
            <a:xfrm>
              <a:off x="8337943" y="3738687"/>
              <a:ext cx="191779" cy="86151"/>
            </a:xfrm>
            <a:custGeom>
              <a:avLst/>
              <a:gdLst/>
              <a:ahLst/>
              <a:cxnLst/>
              <a:rect l="l" t="t" r="r" b="b"/>
              <a:pathLst>
                <a:path w="21092" h="9475" extrusionOk="0">
                  <a:moveTo>
                    <a:pt x="1" y="0"/>
                  </a:moveTo>
                  <a:lnTo>
                    <a:pt x="432" y="9475"/>
                  </a:lnTo>
                  <a:lnTo>
                    <a:pt x="21092" y="9475"/>
                  </a:lnTo>
                  <a:lnTo>
                    <a:pt x="17648" y="4524"/>
                  </a:lnTo>
                  <a:lnTo>
                    <a:pt x="21092" y="0"/>
                  </a:ln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82"/>
            <p:cNvSpPr/>
            <p:nvPr/>
          </p:nvSpPr>
          <p:spPr>
            <a:xfrm>
              <a:off x="8304647" y="4044004"/>
              <a:ext cx="76341" cy="15639"/>
            </a:xfrm>
            <a:custGeom>
              <a:avLst/>
              <a:gdLst/>
              <a:ahLst/>
              <a:cxnLst/>
              <a:rect l="l" t="t" r="r" b="b"/>
              <a:pathLst>
                <a:path w="8396" h="1720" extrusionOk="0">
                  <a:moveTo>
                    <a:pt x="4200" y="0"/>
                  </a:moveTo>
                  <a:cubicBezTo>
                    <a:pt x="1881" y="0"/>
                    <a:pt x="1" y="382"/>
                    <a:pt x="1" y="862"/>
                  </a:cubicBezTo>
                  <a:cubicBezTo>
                    <a:pt x="1" y="1338"/>
                    <a:pt x="1881" y="1720"/>
                    <a:pt x="4200" y="1720"/>
                  </a:cubicBezTo>
                  <a:cubicBezTo>
                    <a:pt x="6516" y="1720"/>
                    <a:pt x="8395" y="1338"/>
                    <a:pt x="8395" y="862"/>
                  </a:cubicBezTo>
                  <a:cubicBezTo>
                    <a:pt x="8395" y="382"/>
                    <a:pt x="6516" y="0"/>
                    <a:pt x="4200" y="0"/>
                  </a:cubicBezTo>
                  <a:close/>
                </a:path>
              </a:pathLst>
            </a:custGeom>
            <a:solidFill>
              <a:srgbClr val="E1E7E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49" name="Google Shape;6349;p82"/>
          <p:cNvGrpSpPr/>
          <p:nvPr/>
        </p:nvGrpSpPr>
        <p:grpSpPr>
          <a:xfrm>
            <a:off x="7641939" y="3651971"/>
            <a:ext cx="178492" cy="275990"/>
            <a:chOff x="8615101" y="3738687"/>
            <a:chExt cx="207573" cy="320956"/>
          </a:xfrm>
        </p:grpSpPr>
        <p:sp>
          <p:nvSpPr>
            <p:cNvPr id="6350" name="Google Shape;6350;p82"/>
            <p:cNvSpPr/>
            <p:nvPr/>
          </p:nvSpPr>
          <p:spPr>
            <a:xfrm>
              <a:off x="8646134" y="3738687"/>
              <a:ext cx="12248" cy="309245"/>
            </a:xfrm>
            <a:custGeom>
              <a:avLst/>
              <a:gdLst/>
              <a:ahLst/>
              <a:cxnLst/>
              <a:rect l="l" t="t" r="r" b="b"/>
              <a:pathLst>
                <a:path w="1347" h="34011" extrusionOk="0">
                  <a:moveTo>
                    <a:pt x="0" y="0"/>
                  </a:moveTo>
                  <a:lnTo>
                    <a:pt x="0" y="34010"/>
                  </a:lnTo>
                  <a:lnTo>
                    <a:pt x="1347" y="34010"/>
                  </a:lnTo>
                  <a:lnTo>
                    <a:pt x="134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82"/>
            <p:cNvSpPr/>
            <p:nvPr/>
          </p:nvSpPr>
          <p:spPr>
            <a:xfrm>
              <a:off x="8615101" y="4044004"/>
              <a:ext cx="76332" cy="15639"/>
            </a:xfrm>
            <a:custGeom>
              <a:avLst/>
              <a:gdLst/>
              <a:ahLst/>
              <a:cxnLst/>
              <a:rect l="l" t="t" r="r" b="b"/>
              <a:pathLst>
                <a:path w="8395" h="1720" extrusionOk="0">
                  <a:moveTo>
                    <a:pt x="4195" y="0"/>
                  </a:moveTo>
                  <a:cubicBezTo>
                    <a:pt x="1875" y="0"/>
                    <a:pt x="0" y="382"/>
                    <a:pt x="0" y="862"/>
                  </a:cubicBezTo>
                  <a:cubicBezTo>
                    <a:pt x="0" y="1338"/>
                    <a:pt x="1875" y="1720"/>
                    <a:pt x="4195" y="1720"/>
                  </a:cubicBezTo>
                  <a:cubicBezTo>
                    <a:pt x="6515" y="1720"/>
                    <a:pt x="8395" y="1338"/>
                    <a:pt x="8395" y="862"/>
                  </a:cubicBezTo>
                  <a:cubicBezTo>
                    <a:pt x="8395" y="382"/>
                    <a:pt x="6515" y="0"/>
                    <a:pt x="419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82"/>
            <p:cNvSpPr/>
            <p:nvPr/>
          </p:nvSpPr>
          <p:spPr>
            <a:xfrm>
              <a:off x="8651953" y="3738687"/>
              <a:ext cx="170721" cy="99808"/>
            </a:xfrm>
            <a:custGeom>
              <a:avLst/>
              <a:gdLst/>
              <a:ahLst/>
              <a:cxnLst/>
              <a:rect l="l" t="t" r="r" b="b"/>
              <a:pathLst>
                <a:path w="18776" h="10977" extrusionOk="0">
                  <a:moveTo>
                    <a:pt x="707" y="0"/>
                  </a:moveTo>
                  <a:lnTo>
                    <a:pt x="0" y="10977"/>
                  </a:lnTo>
                  <a:lnTo>
                    <a:pt x="18776" y="4360"/>
                  </a:lnTo>
                  <a:lnTo>
                    <a:pt x="707"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53" name="Google Shape;6353;p82"/>
          <p:cNvSpPr/>
          <p:nvPr/>
        </p:nvSpPr>
        <p:spPr>
          <a:xfrm>
            <a:off x="8138379" y="3241854"/>
            <a:ext cx="222397" cy="288694"/>
          </a:xfrm>
          <a:custGeom>
            <a:avLst/>
            <a:gdLst/>
            <a:ahLst/>
            <a:cxnLst/>
            <a:rect l="l" t="t" r="r" b="b"/>
            <a:pathLst>
              <a:path w="2810" h="3648" extrusionOk="0">
                <a:moveTo>
                  <a:pt x="1365" y="241"/>
                </a:moveTo>
                <a:cubicBezTo>
                  <a:pt x="1630" y="241"/>
                  <a:pt x="1899" y="338"/>
                  <a:pt x="2120" y="555"/>
                </a:cubicBezTo>
                <a:cubicBezTo>
                  <a:pt x="2810" y="1245"/>
                  <a:pt x="2329" y="2416"/>
                  <a:pt x="1356" y="2416"/>
                </a:cubicBezTo>
                <a:cubicBezTo>
                  <a:pt x="764" y="2416"/>
                  <a:pt x="272" y="1935"/>
                  <a:pt x="272" y="1344"/>
                </a:cubicBezTo>
                <a:cubicBezTo>
                  <a:pt x="263" y="681"/>
                  <a:pt x="802" y="241"/>
                  <a:pt x="1365" y="241"/>
                </a:cubicBezTo>
                <a:close/>
                <a:moveTo>
                  <a:pt x="1356" y="1"/>
                </a:moveTo>
                <a:cubicBezTo>
                  <a:pt x="604" y="1"/>
                  <a:pt x="0" y="604"/>
                  <a:pt x="0" y="1356"/>
                </a:cubicBezTo>
                <a:cubicBezTo>
                  <a:pt x="0" y="2391"/>
                  <a:pt x="1183" y="3512"/>
                  <a:pt x="1331" y="3648"/>
                </a:cubicBezTo>
                <a:lnTo>
                  <a:pt x="1368" y="3648"/>
                </a:lnTo>
                <a:cubicBezTo>
                  <a:pt x="1528" y="3512"/>
                  <a:pt x="2711" y="2453"/>
                  <a:pt x="2711" y="1356"/>
                </a:cubicBezTo>
                <a:cubicBezTo>
                  <a:pt x="2711" y="604"/>
                  <a:pt x="2095" y="1"/>
                  <a:pt x="1356" y="1"/>
                </a:cubicBezTo>
                <a:close/>
              </a:path>
            </a:pathLst>
          </a:custGeom>
          <a:solidFill>
            <a:srgbClr val="E3E9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54" name="Google Shape;6354;p82"/>
          <p:cNvGrpSpPr/>
          <p:nvPr/>
        </p:nvGrpSpPr>
        <p:grpSpPr>
          <a:xfrm>
            <a:off x="6036644" y="3773459"/>
            <a:ext cx="557670" cy="511283"/>
            <a:chOff x="6015419" y="3716859"/>
            <a:chExt cx="557671" cy="511283"/>
          </a:xfrm>
        </p:grpSpPr>
        <p:sp>
          <p:nvSpPr>
            <p:cNvPr id="6355" name="Google Shape;6355;p82"/>
            <p:cNvSpPr/>
            <p:nvPr/>
          </p:nvSpPr>
          <p:spPr>
            <a:xfrm>
              <a:off x="6015419" y="3716859"/>
              <a:ext cx="557671" cy="511283"/>
            </a:xfrm>
            <a:custGeom>
              <a:avLst/>
              <a:gdLst/>
              <a:ahLst/>
              <a:cxnLst/>
              <a:rect l="l" t="t" r="r" b="b"/>
              <a:pathLst>
                <a:path w="96650" h="88649" extrusionOk="0">
                  <a:moveTo>
                    <a:pt x="48692" y="0"/>
                  </a:moveTo>
                  <a:cubicBezTo>
                    <a:pt x="46526" y="0"/>
                    <a:pt x="44332" y="152"/>
                    <a:pt x="42124" y="465"/>
                  </a:cubicBezTo>
                  <a:cubicBezTo>
                    <a:pt x="17336" y="3960"/>
                    <a:pt x="1" y="26441"/>
                    <a:pt x="3443" y="50679"/>
                  </a:cubicBezTo>
                  <a:cubicBezTo>
                    <a:pt x="6564" y="72751"/>
                    <a:pt x="25836" y="88649"/>
                    <a:pt x="48004" y="88649"/>
                  </a:cubicBezTo>
                  <a:cubicBezTo>
                    <a:pt x="50160" y="88649"/>
                    <a:pt x="52345" y="88498"/>
                    <a:pt x="54544" y="88188"/>
                  </a:cubicBezTo>
                  <a:cubicBezTo>
                    <a:pt x="79332" y="84675"/>
                    <a:pt x="96649" y="62194"/>
                    <a:pt x="93225" y="37975"/>
                  </a:cubicBezTo>
                  <a:cubicBezTo>
                    <a:pt x="90105" y="15895"/>
                    <a:pt x="70848" y="0"/>
                    <a:pt x="4869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56" name="Google Shape;6356;p82"/>
            <p:cNvGrpSpPr/>
            <p:nvPr/>
          </p:nvGrpSpPr>
          <p:grpSpPr>
            <a:xfrm>
              <a:off x="6036094" y="3716980"/>
              <a:ext cx="529860" cy="510468"/>
              <a:chOff x="6036094" y="3716980"/>
              <a:chExt cx="529860" cy="510468"/>
            </a:xfrm>
          </p:grpSpPr>
          <p:sp>
            <p:nvSpPr>
              <p:cNvPr id="6357" name="Google Shape;6357;p82"/>
              <p:cNvSpPr/>
              <p:nvPr/>
            </p:nvSpPr>
            <p:spPr>
              <a:xfrm>
                <a:off x="6220140" y="3716980"/>
                <a:ext cx="80065" cy="64273"/>
              </a:xfrm>
              <a:custGeom>
                <a:avLst/>
                <a:gdLst/>
                <a:ahLst/>
                <a:cxnLst/>
                <a:rect l="l" t="t" r="r" b="b"/>
                <a:pathLst>
                  <a:path w="13876" h="11144" extrusionOk="0">
                    <a:moveTo>
                      <a:pt x="11055" y="0"/>
                    </a:moveTo>
                    <a:cubicBezTo>
                      <a:pt x="9600" y="71"/>
                      <a:pt x="8127" y="213"/>
                      <a:pt x="6654" y="426"/>
                    </a:cubicBezTo>
                    <a:cubicBezTo>
                      <a:pt x="4401" y="746"/>
                      <a:pt x="2165" y="1225"/>
                      <a:pt x="1" y="1863"/>
                    </a:cubicBezTo>
                    <a:lnTo>
                      <a:pt x="54" y="2307"/>
                    </a:lnTo>
                    <a:lnTo>
                      <a:pt x="2165" y="2396"/>
                    </a:lnTo>
                    <a:lnTo>
                      <a:pt x="1739" y="4117"/>
                    </a:lnTo>
                    <a:lnTo>
                      <a:pt x="3194" y="4401"/>
                    </a:lnTo>
                    <a:lnTo>
                      <a:pt x="1828" y="5146"/>
                    </a:lnTo>
                    <a:cubicBezTo>
                      <a:pt x="2893" y="6015"/>
                      <a:pt x="1207" y="7417"/>
                      <a:pt x="2538" y="8393"/>
                    </a:cubicBezTo>
                    <a:cubicBezTo>
                      <a:pt x="3088" y="8783"/>
                      <a:pt x="3088" y="9937"/>
                      <a:pt x="3301" y="10611"/>
                    </a:cubicBezTo>
                    <a:lnTo>
                      <a:pt x="6335" y="11143"/>
                    </a:lnTo>
                    <a:cubicBezTo>
                      <a:pt x="6583" y="10611"/>
                      <a:pt x="6832" y="10061"/>
                      <a:pt x="7098" y="9493"/>
                    </a:cubicBezTo>
                    <a:cubicBezTo>
                      <a:pt x="7670" y="8245"/>
                      <a:pt x="7649" y="6456"/>
                      <a:pt x="9632" y="6456"/>
                    </a:cubicBezTo>
                    <a:cubicBezTo>
                      <a:pt x="9679" y="6456"/>
                      <a:pt x="9728" y="6457"/>
                      <a:pt x="9777" y="6459"/>
                    </a:cubicBezTo>
                    <a:cubicBezTo>
                      <a:pt x="10380" y="5217"/>
                      <a:pt x="11410" y="4791"/>
                      <a:pt x="12723" y="4685"/>
                    </a:cubicBezTo>
                    <a:cubicBezTo>
                      <a:pt x="13113" y="4649"/>
                      <a:pt x="13450" y="3939"/>
                      <a:pt x="13876" y="3443"/>
                    </a:cubicBezTo>
                    <a:cubicBezTo>
                      <a:pt x="13166" y="2378"/>
                      <a:pt x="12687" y="1012"/>
                      <a:pt x="11729" y="391"/>
                    </a:cubicBezTo>
                    <a:cubicBezTo>
                      <a:pt x="11516" y="249"/>
                      <a:pt x="11285" y="125"/>
                      <a:pt x="1105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82"/>
              <p:cNvSpPr/>
              <p:nvPr/>
            </p:nvSpPr>
            <p:spPr>
              <a:xfrm>
                <a:off x="6368562" y="3771936"/>
                <a:ext cx="39115" cy="36745"/>
              </a:xfrm>
              <a:custGeom>
                <a:avLst/>
                <a:gdLst/>
                <a:ahLst/>
                <a:cxnLst/>
                <a:rect l="l" t="t" r="r" b="b"/>
                <a:pathLst>
                  <a:path w="6779" h="6371" extrusionOk="0">
                    <a:moveTo>
                      <a:pt x="870" y="1"/>
                    </a:moveTo>
                    <a:lnTo>
                      <a:pt x="1" y="1154"/>
                    </a:lnTo>
                    <a:lnTo>
                      <a:pt x="1509" y="2698"/>
                    </a:lnTo>
                    <a:lnTo>
                      <a:pt x="2272" y="3283"/>
                    </a:lnTo>
                    <a:cubicBezTo>
                      <a:pt x="3567" y="3922"/>
                      <a:pt x="3301" y="5625"/>
                      <a:pt x="4436" y="6370"/>
                    </a:cubicBezTo>
                    <a:cubicBezTo>
                      <a:pt x="4880" y="5341"/>
                      <a:pt x="5838" y="5554"/>
                      <a:pt x="6654" y="5377"/>
                    </a:cubicBezTo>
                    <a:cubicBezTo>
                      <a:pt x="6778" y="4117"/>
                      <a:pt x="5732" y="3549"/>
                      <a:pt x="4933" y="3265"/>
                    </a:cubicBezTo>
                    <a:cubicBezTo>
                      <a:pt x="3762" y="2875"/>
                      <a:pt x="2928" y="2360"/>
                      <a:pt x="2325" y="1278"/>
                    </a:cubicBezTo>
                    <a:cubicBezTo>
                      <a:pt x="2023" y="746"/>
                      <a:pt x="1367" y="426"/>
                      <a:pt x="87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82"/>
              <p:cNvSpPr/>
              <p:nvPr/>
            </p:nvSpPr>
            <p:spPr>
              <a:xfrm>
                <a:off x="6304793" y="3747169"/>
                <a:ext cx="25088" cy="13311"/>
              </a:xfrm>
              <a:custGeom>
                <a:avLst/>
                <a:gdLst/>
                <a:ahLst/>
                <a:cxnLst/>
                <a:rect l="l" t="t" r="r" b="b"/>
                <a:pathLst>
                  <a:path w="4348" h="2308" extrusionOk="0">
                    <a:moveTo>
                      <a:pt x="3957" y="1"/>
                    </a:moveTo>
                    <a:cubicBezTo>
                      <a:pt x="2680" y="355"/>
                      <a:pt x="1296" y="143"/>
                      <a:pt x="0" y="906"/>
                    </a:cubicBezTo>
                    <a:cubicBezTo>
                      <a:pt x="728" y="1651"/>
                      <a:pt x="728" y="1615"/>
                      <a:pt x="1544" y="1757"/>
                    </a:cubicBezTo>
                    <a:cubicBezTo>
                      <a:pt x="2147" y="1917"/>
                      <a:pt x="2733" y="2094"/>
                      <a:pt x="3318" y="2307"/>
                    </a:cubicBezTo>
                    <a:lnTo>
                      <a:pt x="4348" y="639"/>
                    </a:lnTo>
                    <a:lnTo>
                      <a:pt x="3957"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82"/>
              <p:cNvSpPr/>
              <p:nvPr/>
            </p:nvSpPr>
            <p:spPr>
              <a:xfrm>
                <a:off x="6365182" y="3787492"/>
                <a:ext cx="18025" cy="16582"/>
              </a:xfrm>
              <a:custGeom>
                <a:avLst/>
                <a:gdLst/>
                <a:ahLst/>
                <a:cxnLst/>
                <a:rect l="l" t="t" r="r" b="b"/>
                <a:pathLst>
                  <a:path w="3124" h="2875" extrusionOk="0">
                    <a:moveTo>
                      <a:pt x="2095" y="1"/>
                    </a:moveTo>
                    <a:lnTo>
                      <a:pt x="1" y="1030"/>
                    </a:lnTo>
                    <a:cubicBezTo>
                      <a:pt x="498" y="1455"/>
                      <a:pt x="782" y="1615"/>
                      <a:pt x="941" y="1864"/>
                    </a:cubicBezTo>
                    <a:cubicBezTo>
                      <a:pt x="1119" y="2112"/>
                      <a:pt x="1154" y="2449"/>
                      <a:pt x="1279" y="2875"/>
                    </a:cubicBezTo>
                    <a:lnTo>
                      <a:pt x="3124" y="2467"/>
                    </a:lnTo>
                    <a:lnTo>
                      <a:pt x="2858" y="586"/>
                    </a:lnTo>
                    <a:lnTo>
                      <a:pt x="2095"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82"/>
              <p:cNvSpPr/>
              <p:nvPr/>
            </p:nvSpPr>
            <p:spPr>
              <a:xfrm>
                <a:off x="6367131" y="3727108"/>
                <a:ext cx="198823" cy="438001"/>
              </a:xfrm>
              <a:custGeom>
                <a:avLst/>
                <a:gdLst/>
                <a:ahLst/>
                <a:cxnLst/>
                <a:rect l="l" t="t" r="r" b="b"/>
                <a:pathLst>
                  <a:path w="34458" h="75943" extrusionOk="0">
                    <a:moveTo>
                      <a:pt x="8836" y="6211"/>
                    </a:moveTo>
                    <a:cubicBezTo>
                      <a:pt x="10061" y="6371"/>
                      <a:pt x="10061" y="6371"/>
                      <a:pt x="12438" y="9352"/>
                    </a:cubicBezTo>
                    <a:lnTo>
                      <a:pt x="10930" y="10416"/>
                    </a:lnTo>
                    <a:cubicBezTo>
                      <a:pt x="10646" y="10044"/>
                      <a:pt x="9244" y="10079"/>
                      <a:pt x="10309" y="8997"/>
                    </a:cubicBezTo>
                    <a:lnTo>
                      <a:pt x="8836" y="6211"/>
                    </a:lnTo>
                    <a:close/>
                    <a:moveTo>
                      <a:pt x="13237" y="17585"/>
                    </a:moveTo>
                    <a:cubicBezTo>
                      <a:pt x="14213" y="18330"/>
                      <a:pt x="14976" y="19235"/>
                      <a:pt x="15951" y="19572"/>
                    </a:cubicBezTo>
                    <a:cubicBezTo>
                      <a:pt x="17034" y="19945"/>
                      <a:pt x="17548" y="20761"/>
                      <a:pt x="18294" y="21506"/>
                    </a:cubicBezTo>
                    <a:lnTo>
                      <a:pt x="16892" y="22216"/>
                    </a:lnTo>
                    <a:lnTo>
                      <a:pt x="19092" y="23440"/>
                    </a:lnTo>
                    <a:lnTo>
                      <a:pt x="18826" y="19359"/>
                    </a:lnTo>
                    <a:lnTo>
                      <a:pt x="18826" y="19359"/>
                    </a:lnTo>
                    <a:cubicBezTo>
                      <a:pt x="19500" y="20264"/>
                      <a:pt x="19890" y="20867"/>
                      <a:pt x="20352" y="21382"/>
                    </a:cubicBezTo>
                    <a:cubicBezTo>
                      <a:pt x="20813" y="21914"/>
                      <a:pt x="21328" y="22340"/>
                      <a:pt x="22091" y="23050"/>
                    </a:cubicBezTo>
                    <a:lnTo>
                      <a:pt x="22587" y="21346"/>
                    </a:lnTo>
                    <a:lnTo>
                      <a:pt x="25267" y="23742"/>
                    </a:lnTo>
                    <a:lnTo>
                      <a:pt x="26402" y="22713"/>
                    </a:lnTo>
                    <a:lnTo>
                      <a:pt x="27999" y="26261"/>
                    </a:lnTo>
                    <a:cubicBezTo>
                      <a:pt x="27384" y="26597"/>
                      <a:pt x="26823" y="26720"/>
                      <a:pt x="26292" y="26720"/>
                    </a:cubicBezTo>
                    <a:cubicBezTo>
                      <a:pt x="24969" y="26720"/>
                      <a:pt x="23833" y="25957"/>
                      <a:pt x="22516" y="25818"/>
                    </a:cubicBezTo>
                    <a:cubicBezTo>
                      <a:pt x="22516" y="26527"/>
                      <a:pt x="22499" y="27131"/>
                      <a:pt x="22499" y="27787"/>
                    </a:cubicBezTo>
                    <a:cubicBezTo>
                      <a:pt x="22392" y="27787"/>
                      <a:pt x="22270" y="27819"/>
                      <a:pt x="22169" y="27819"/>
                    </a:cubicBezTo>
                    <a:cubicBezTo>
                      <a:pt x="22118" y="27819"/>
                      <a:pt x="22073" y="27811"/>
                      <a:pt x="22037" y="27787"/>
                    </a:cubicBezTo>
                    <a:cubicBezTo>
                      <a:pt x="21133" y="27288"/>
                      <a:pt x="20502" y="26308"/>
                      <a:pt x="19338" y="26308"/>
                    </a:cubicBezTo>
                    <a:cubicBezTo>
                      <a:pt x="19178" y="26308"/>
                      <a:pt x="19008" y="26327"/>
                      <a:pt x="18826" y="26368"/>
                    </a:cubicBezTo>
                    <a:cubicBezTo>
                      <a:pt x="18808" y="26372"/>
                      <a:pt x="18788" y="26375"/>
                      <a:pt x="18768" y="26375"/>
                    </a:cubicBezTo>
                    <a:cubicBezTo>
                      <a:pt x="18417" y="26375"/>
                      <a:pt x="17797" y="25667"/>
                      <a:pt x="17495" y="25197"/>
                    </a:cubicBezTo>
                    <a:cubicBezTo>
                      <a:pt x="16998" y="24416"/>
                      <a:pt x="16661" y="23529"/>
                      <a:pt x="16360" y="22925"/>
                    </a:cubicBezTo>
                    <a:cubicBezTo>
                      <a:pt x="16129" y="22764"/>
                      <a:pt x="15928" y="22701"/>
                      <a:pt x="15748" y="22701"/>
                    </a:cubicBezTo>
                    <a:cubicBezTo>
                      <a:pt x="15114" y="22701"/>
                      <a:pt x="14724" y="23479"/>
                      <a:pt x="14110" y="23479"/>
                    </a:cubicBezTo>
                    <a:cubicBezTo>
                      <a:pt x="13959" y="23479"/>
                      <a:pt x="13794" y="23432"/>
                      <a:pt x="13609" y="23316"/>
                    </a:cubicBezTo>
                    <a:cubicBezTo>
                      <a:pt x="13398" y="23182"/>
                      <a:pt x="13213" y="23127"/>
                      <a:pt x="13048" y="23127"/>
                    </a:cubicBezTo>
                    <a:cubicBezTo>
                      <a:pt x="12310" y="23127"/>
                      <a:pt x="11952" y="24236"/>
                      <a:pt x="11285" y="24540"/>
                    </a:cubicBezTo>
                    <a:cubicBezTo>
                      <a:pt x="10309" y="24984"/>
                      <a:pt x="9475" y="24913"/>
                      <a:pt x="8357" y="25126"/>
                    </a:cubicBezTo>
                    <a:cubicBezTo>
                      <a:pt x="8712" y="23440"/>
                      <a:pt x="10007" y="23263"/>
                      <a:pt x="10877" y="22588"/>
                    </a:cubicBezTo>
                    <a:cubicBezTo>
                      <a:pt x="9333" y="21453"/>
                      <a:pt x="11161" y="20583"/>
                      <a:pt x="11107" y="19732"/>
                    </a:cubicBezTo>
                    <a:cubicBezTo>
                      <a:pt x="10966" y="17815"/>
                      <a:pt x="13183" y="19075"/>
                      <a:pt x="13237" y="17585"/>
                    </a:cubicBezTo>
                    <a:close/>
                    <a:moveTo>
                      <a:pt x="444" y="1"/>
                    </a:moveTo>
                    <a:lnTo>
                      <a:pt x="444" y="1"/>
                    </a:lnTo>
                    <a:cubicBezTo>
                      <a:pt x="373" y="746"/>
                      <a:pt x="0" y="1438"/>
                      <a:pt x="1278" y="1758"/>
                    </a:cubicBezTo>
                    <a:cubicBezTo>
                      <a:pt x="2147" y="1953"/>
                      <a:pt x="2662" y="2929"/>
                      <a:pt x="2857" y="3869"/>
                    </a:cubicBezTo>
                    <a:cubicBezTo>
                      <a:pt x="3034" y="4756"/>
                      <a:pt x="3123" y="5643"/>
                      <a:pt x="3247" y="6530"/>
                    </a:cubicBezTo>
                    <a:lnTo>
                      <a:pt x="3549" y="6140"/>
                    </a:lnTo>
                    <a:lnTo>
                      <a:pt x="5412" y="8145"/>
                    </a:lnTo>
                    <a:lnTo>
                      <a:pt x="6654" y="6903"/>
                    </a:lnTo>
                    <a:lnTo>
                      <a:pt x="8393" y="10505"/>
                    </a:lnTo>
                    <a:lnTo>
                      <a:pt x="6654" y="14426"/>
                    </a:lnTo>
                    <a:lnTo>
                      <a:pt x="5944" y="14036"/>
                    </a:lnTo>
                    <a:cubicBezTo>
                      <a:pt x="5678" y="14338"/>
                      <a:pt x="5447" y="14657"/>
                      <a:pt x="5252" y="14976"/>
                    </a:cubicBezTo>
                    <a:cubicBezTo>
                      <a:pt x="5163" y="15154"/>
                      <a:pt x="5217" y="15402"/>
                      <a:pt x="5199" y="15615"/>
                    </a:cubicBezTo>
                    <a:cubicBezTo>
                      <a:pt x="7346" y="16591"/>
                      <a:pt x="7701" y="17017"/>
                      <a:pt x="8162" y="19004"/>
                    </a:cubicBezTo>
                    <a:lnTo>
                      <a:pt x="4471" y="18827"/>
                    </a:lnTo>
                    <a:lnTo>
                      <a:pt x="4471" y="18827"/>
                    </a:lnTo>
                    <a:cubicBezTo>
                      <a:pt x="4755" y="21754"/>
                      <a:pt x="5057" y="22606"/>
                      <a:pt x="6193" y="24114"/>
                    </a:cubicBezTo>
                    <a:lnTo>
                      <a:pt x="7754" y="24061"/>
                    </a:lnTo>
                    <a:lnTo>
                      <a:pt x="7754" y="24061"/>
                    </a:lnTo>
                    <a:cubicBezTo>
                      <a:pt x="8073" y="25480"/>
                      <a:pt x="7914" y="26740"/>
                      <a:pt x="6920" y="27379"/>
                    </a:cubicBezTo>
                    <a:cubicBezTo>
                      <a:pt x="5518" y="28319"/>
                      <a:pt x="7026" y="29703"/>
                      <a:pt x="5962" y="30857"/>
                    </a:cubicBezTo>
                    <a:cubicBezTo>
                      <a:pt x="4241" y="32720"/>
                      <a:pt x="3850" y="35399"/>
                      <a:pt x="2644" y="37812"/>
                    </a:cubicBezTo>
                    <a:lnTo>
                      <a:pt x="4471" y="38380"/>
                    </a:lnTo>
                    <a:cubicBezTo>
                      <a:pt x="4400" y="39161"/>
                      <a:pt x="4436" y="40012"/>
                      <a:pt x="4259" y="40829"/>
                    </a:cubicBezTo>
                    <a:cubicBezTo>
                      <a:pt x="3939" y="42319"/>
                      <a:pt x="4329" y="43579"/>
                      <a:pt x="5252" y="44732"/>
                    </a:cubicBezTo>
                    <a:cubicBezTo>
                      <a:pt x="5838" y="45460"/>
                      <a:pt x="6370" y="46240"/>
                      <a:pt x="7026" y="46932"/>
                    </a:cubicBezTo>
                    <a:cubicBezTo>
                      <a:pt x="7789" y="47731"/>
                      <a:pt x="9209" y="47678"/>
                      <a:pt x="9670" y="48920"/>
                    </a:cubicBezTo>
                    <a:cubicBezTo>
                      <a:pt x="9723" y="49026"/>
                      <a:pt x="9812" y="49097"/>
                      <a:pt x="9919" y="49132"/>
                    </a:cubicBezTo>
                    <a:cubicBezTo>
                      <a:pt x="10191" y="49213"/>
                      <a:pt x="10478" y="49350"/>
                      <a:pt x="10740" y="49350"/>
                    </a:cubicBezTo>
                    <a:cubicBezTo>
                      <a:pt x="10768" y="49350"/>
                      <a:pt x="10796" y="49349"/>
                      <a:pt x="10824" y="49345"/>
                    </a:cubicBezTo>
                    <a:cubicBezTo>
                      <a:pt x="11569" y="49257"/>
                      <a:pt x="12279" y="49257"/>
                      <a:pt x="12917" y="48547"/>
                    </a:cubicBezTo>
                    <a:cubicBezTo>
                      <a:pt x="12958" y="48500"/>
                      <a:pt x="13033" y="48481"/>
                      <a:pt x="13131" y="48481"/>
                    </a:cubicBezTo>
                    <a:cubicBezTo>
                      <a:pt x="13526" y="48481"/>
                      <a:pt x="14291" y="48790"/>
                      <a:pt x="14670" y="48790"/>
                    </a:cubicBezTo>
                    <a:cubicBezTo>
                      <a:pt x="14764" y="48790"/>
                      <a:pt x="14834" y="48771"/>
                      <a:pt x="14869" y="48724"/>
                    </a:cubicBezTo>
                    <a:cubicBezTo>
                      <a:pt x="15721" y="47642"/>
                      <a:pt x="16892" y="47944"/>
                      <a:pt x="17921" y="47695"/>
                    </a:cubicBezTo>
                    <a:cubicBezTo>
                      <a:pt x="17948" y="47687"/>
                      <a:pt x="17976" y="47684"/>
                      <a:pt x="18005" y="47684"/>
                    </a:cubicBezTo>
                    <a:cubicBezTo>
                      <a:pt x="18165" y="47684"/>
                      <a:pt x="18357" y="47795"/>
                      <a:pt x="18613" y="47855"/>
                    </a:cubicBezTo>
                    <a:cubicBezTo>
                      <a:pt x="18550" y="48716"/>
                      <a:pt x="18847" y="48890"/>
                      <a:pt x="19260" y="48890"/>
                    </a:cubicBezTo>
                    <a:cubicBezTo>
                      <a:pt x="19540" y="48890"/>
                      <a:pt x="19874" y="48810"/>
                      <a:pt x="20185" y="48810"/>
                    </a:cubicBezTo>
                    <a:cubicBezTo>
                      <a:pt x="20457" y="48810"/>
                      <a:pt x="20713" y="48871"/>
                      <a:pt x="20902" y="49097"/>
                    </a:cubicBezTo>
                    <a:cubicBezTo>
                      <a:pt x="20831" y="49558"/>
                      <a:pt x="20902" y="50233"/>
                      <a:pt x="20636" y="50765"/>
                    </a:cubicBezTo>
                    <a:cubicBezTo>
                      <a:pt x="20228" y="51546"/>
                      <a:pt x="21150" y="52592"/>
                      <a:pt x="20068" y="53178"/>
                    </a:cubicBezTo>
                    <a:cubicBezTo>
                      <a:pt x="21771" y="55112"/>
                      <a:pt x="20955" y="57649"/>
                      <a:pt x="21594" y="59424"/>
                    </a:cubicBezTo>
                    <a:cubicBezTo>
                      <a:pt x="20742" y="61713"/>
                      <a:pt x="19589" y="63327"/>
                      <a:pt x="19624" y="65776"/>
                    </a:cubicBezTo>
                    <a:cubicBezTo>
                      <a:pt x="19678" y="68597"/>
                      <a:pt x="18453" y="71436"/>
                      <a:pt x="17406" y="74168"/>
                    </a:cubicBezTo>
                    <a:cubicBezTo>
                      <a:pt x="17247" y="74577"/>
                      <a:pt x="17158" y="75002"/>
                      <a:pt x="16910" y="75943"/>
                    </a:cubicBezTo>
                    <a:cubicBezTo>
                      <a:pt x="28177" y="66379"/>
                      <a:pt x="34458" y="51617"/>
                      <a:pt x="32258" y="36144"/>
                    </a:cubicBezTo>
                    <a:cubicBezTo>
                      <a:pt x="29756" y="18472"/>
                      <a:pt x="16874" y="4756"/>
                      <a:pt x="44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82"/>
              <p:cNvSpPr/>
              <p:nvPr/>
            </p:nvSpPr>
            <p:spPr>
              <a:xfrm>
                <a:off x="6036094" y="3734681"/>
                <a:ext cx="181628" cy="303024"/>
              </a:xfrm>
              <a:custGeom>
                <a:avLst/>
                <a:gdLst/>
                <a:ahLst/>
                <a:cxnLst/>
                <a:rect l="l" t="t" r="r" b="b"/>
                <a:pathLst>
                  <a:path w="31478" h="52540" extrusionOk="0">
                    <a:moveTo>
                      <a:pt x="28337" y="1"/>
                    </a:moveTo>
                    <a:cubicBezTo>
                      <a:pt x="13326" y="5785"/>
                      <a:pt x="2556" y="18986"/>
                      <a:pt x="1" y="34405"/>
                    </a:cubicBezTo>
                    <a:cubicBezTo>
                      <a:pt x="516" y="36961"/>
                      <a:pt x="764" y="39569"/>
                      <a:pt x="1154" y="42159"/>
                    </a:cubicBezTo>
                    <a:cubicBezTo>
                      <a:pt x="1172" y="42266"/>
                      <a:pt x="1438" y="42355"/>
                      <a:pt x="1687" y="42496"/>
                    </a:cubicBezTo>
                    <a:cubicBezTo>
                      <a:pt x="1687" y="41574"/>
                      <a:pt x="1704" y="40704"/>
                      <a:pt x="1704" y="39835"/>
                    </a:cubicBezTo>
                    <a:lnTo>
                      <a:pt x="2112" y="39817"/>
                    </a:lnTo>
                    <a:lnTo>
                      <a:pt x="3905" y="45513"/>
                    </a:lnTo>
                    <a:cubicBezTo>
                      <a:pt x="4490" y="45956"/>
                      <a:pt x="5289" y="46595"/>
                      <a:pt x="6122" y="47145"/>
                    </a:cubicBezTo>
                    <a:cubicBezTo>
                      <a:pt x="6548" y="47465"/>
                      <a:pt x="7045" y="47678"/>
                      <a:pt x="7560" y="47784"/>
                    </a:cubicBezTo>
                    <a:cubicBezTo>
                      <a:pt x="9813" y="48068"/>
                      <a:pt x="12492" y="48884"/>
                      <a:pt x="13557" y="50481"/>
                    </a:cubicBezTo>
                    <a:cubicBezTo>
                      <a:pt x="14515" y="51971"/>
                      <a:pt x="15810" y="52202"/>
                      <a:pt x="16751" y="52539"/>
                    </a:cubicBezTo>
                    <a:lnTo>
                      <a:pt x="18827" y="51652"/>
                    </a:lnTo>
                    <a:cubicBezTo>
                      <a:pt x="18720" y="51475"/>
                      <a:pt x="18632" y="51155"/>
                      <a:pt x="18525" y="51138"/>
                    </a:cubicBezTo>
                    <a:cubicBezTo>
                      <a:pt x="15367" y="50960"/>
                      <a:pt x="15367" y="50978"/>
                      <a:pt x="14905" y="48015"/>
                    </a:cubicBezTo>
                    <a:cubicBezTo>
                      <a:pt x="14870" y="47695"/>
                      <a:pt x="14799" y="47376"/>
                      <a:pt x="14675" y="46755"/>
                    </a:cubicBezTo>
                    <a:lnTo>
                      <a:pt x="11818" y="46152"/>
                    </a:lnTo>
                    <a:lnTo>
                      <a:pt x="12031" y="42461"/>
                    </a:lnTo>
                    <a:cubicBezTo>
                      <a:pt x="12009" y="42460"/>
                      <a:pt x="11988" y="42460"/>
                      <a:pt x="11967" y="42460"/>
                    </a:cubicBezTo>
                    <a:cubicBezTo>
                      <a:pt x="9761" y="42460"/>
                      <a:pt x="10756" y="45214"/>
                      <a:pt x="9157" y="45531"/>
                    </a:cubicBezTo>
                    <a:cubicBezTo>
                      <a:pt x="7577" y="44537"/>
                      <a:pt x="7577" y="44537"/>
                      <a:pt x="6832" y="39036"/>
                    </a:cubicBezTo>
                    <a:cubicBezTo>
                      <a:pt x="7471" y="36162"/>
                      <a:pt x="10807" y="37120"/>
                      <a:pt x="11570" y="34867"/>
                    </a:cubicBezTo>
                    <a:lnTo>
                      <a:pt x="13876" y="35683"/>
                    </a:lnTo>
                    <a:cubicBezTo>
                      <a:pt x="13930" y="37014"/>
                      <a:pt x="14213" y="38274"/>
                      <a:pt x="15651" y="39090"/>
                    </a:cubicBezTo>
                    <a:lnTo>
                      <a:pt x="14870" y="33554"/>
                    </a:lnTo>
                    <a:cubicBezTo>
                      <a:pt x="15012" y="33305"/>
                      <a:pt x="15189" y="33092"/>
                      <a:pt x="15367" y="32880"/>
                    </a:cubicBezTo>
                    <a:cubicBezTo>
                      <a:pt x="16733" y="31584"/>
                      <a:pt x="18720" y="30662"/>
                      <a:pt x="18277" y="28231"/>
                    </a:cubicBezTo>
                    <a:cubicBezTo>
                      <a:pt x="19217" y="27148"/>
                      <a:pt x="19501" y="25569"/>
                      <a:pt x="20903" y="24824"/>
                    </a:cubicBezTo>
                    <a:cubicBezTo>
                      <a:pt x="21169" y="24664"/>
                      <a:pt x="21701" y="24540"/>
                      <a:pt x="21701" y="24416"/>
                    </a:cubicBezTo>
                    <a:cubicBezTo>
                      <a:pt x="21701" y="22606"/>
                      <a:pt x="23298" y="22375"/>
                      <a:pt x="24345" y="21453"/>
                    </a:cubicBezTo>
                    <a:cubicBezTo>
                      <a:pt x="24698" y="21969"/>
                      <a:pt x="25002" y="22149"/>
                      <a:pt x="25280" y="22149"/>
                    </a:cubicBezTo>
                    <a:cubicBezTo>
                      <a:pt x="25925" y="22149"/>
                      <a:pt x="26432" y="21185"/>
                      <a:pt x="27082" y="21185"/>
                    </a:cubicBezTo>
                    <a:cubicBezTo>
                      <a:pt x="27098" y="21185"/>
                      <a:pt x="27114" y="21185"/>
                      <a:pt x="27131" y="21187"/>
                    </a:cubicBezTo>
                    <a:cubicBezTo>
                      <a:pt x="27184" y="21187"/>
                      <a:pt x="27237" y="20867"/>
                      <a:pt x="27255" y="20832"/>
                    </a:cubicBezTo>
                    <a:lnTo>
                      <a:pt x="25250" y="19909"/>
                    </a:lnTo>
                    <a:lnTo>
                      <a:pt x="25835" y="18348"/>
                    </a:lnTo>
                    <a:lnTo>
                      <a:pt x="24274" y="17851"/>
                    </a:lnTo>
                    <a:cubicBezTo>
                      <a:pt x="25161" y="17514"/>
                      <a:pt x="26048" y="17727"/>
                      <a:pt x="26829" y="17531"/>
                    </a:cubicBezTo>
                    <a:cubicBezTo>
                      <a:pt x="27610" y="17336"/>
                      <a:pt x="28266" y="16751"/>
                      <a:pt x="28976" y="16325"/>
                    </a:cubicBezTo>
                    <a:cubicBezTo>
                      <a:pt x="29774" y="15846"/>
                      <a:pt x="30573" y="15349"/>
                      <a:pt x="31478" y="14781"/>
                    </a:cubicBezTo>
                    <a:cubicBezTo>
                      <a:pt x="30466" y="12723"/>
                      <a:pt x="27769" y="12049"/>
                      <a:pt x="27698" y="9565"/>
                    </a:cubicBezTo>
                    <a:lnTo>
                      <a:pt x="25143" y="11836"/>
                    </a:lnTo>
                    <a:cubicBezTo>
                      <a:pt x="25764" y="8571"/>
                      <a:pt x="23600" y="8908"/>
                      <a:pt x="22269" y="8465"/>
                    </a:cubicBezTo>
                    <a:cubicBezTo>
                      <a:pt x="21932" y="8855"/>
                      <a:pt x="21559" y="9032"/>
                      <a:pt x="21027" y="9316"/>
                    </a:cubicBezTo>
                    <a:lnTo>
                      <a:pt x="21825" y="10132"/>
                    </a:lnTo>
                    <a:lnTo>
                      <a:pt x="20353" y="11197"/>
                    </a:lnTo>
                    <a:cubicBezTo>
                      <a:pt x="21772" y="12244"/>
                      <a:pt x="20956" y="13628"/>
                      <a:pt x="20690" y="13734"/>
                    </a:cubicBezTo>
                    <a:cubicBezTo>
                      <a:pt x="18756" y="14444"/>
                      <a:pt x="19217" y="16396"/>
                      <a:pt x="18401" y="17620"/>
                    </a:cubicBezTo>
                    <a:lnTo>
                      <a:pt x="17460" y="16910"/>
                    </a:lnTo>
                    <a:cubicBezTo>
                      <a:pt x="17052" y="16502"/>
                      <a:pt x="17886" y="16360"/>
                      <a:pt x="17851" y="16023"/>
                    </a:cubicBezTo>
                    <a:cubicBezTo>
                      <a:pt x="17833" y="15580"/>
                      <a:pt x="17744" y="15136"/>
                      <a:pt x="17673" y="14639"/>
                    </a:cubicBezTo>
                    <a:lnTo>
                      <a:pt x="14781" y="13805"/>
                    </a:lnTo>
                    <a:cubicBezTo>
                      <a:pt x="14391" y="10558"/>
                      <a:pt x="17727" y="10026"/>
                      <a:pt x="19075" y="8056"/>
                    </a:cubicBezTo>
                    <a:cubicBezTo>
                      <a:pt x="19476" y="8451"/>
                      <a:pt x="19895" y="8555"/>
                      <a:pt x="20323" y="8555"/>
                    </a:cubicBezTo>
                    <a:cubicBezTo>
                      <a:pt x="20808" y="8555"/>
                      <a:pt x="21305" y="8420"/>
                      <a:pt x="21802" y="8420"/>
                    </a:cubicBezTo>
                    <a:cubicBezTo>
                      <a:pt x="21952" y="8420"/>
                      <a:pt x="22102" y="8433"/>
                      <a:pt x="22251" y="8465"/>
                    </a:cubicBezTo>
                    <a:cubicBezTo>
                      <a:pt x="22127" y="7702"/>
                      <a:pt x="22056" y="7152"/>
                      <a:pt x="21967" y="6495"/>
                    </a:cubicBezTo>
                    <a:cubicBezTo>
                      <a:pt x="23198" y="6481"/>
                      <a:pt x="23566" y="4540"/>
                      <a:pt x="24952" y="4540"/>
                    </a:cubicBezTo>
                    <a:cubicBezTo>
                      <a:pt x="25264" y="4540"/>
                      <a:pt x="25629" y="4639"/>
                      <a:pt x="26066" y="4880"/>
                    </a:cubicBezTo>
                    <a:cubicBezTo>
                      <a:pt x="25374" y="5963"/>
                      <a:pt x="24274" y="6335"/>
                      <a:pt x="23458" y="7010"/>
                    </a:cubicBezTo>
                    <a:lnTo>
                      <a:pt x="26243" y="8376"/>
                    </a:lnTo>
                    <a:lnTo>
                      <a:pt x="28089" y="7205"/>
                    </a:lnTo>
                    <a:lnTo>
                      <a:pt x="28160" y="5324"/>
                    </a:lnTo>
                    <a:cubicBezTo>
                      <a:pt x="28332" y="5383"/>
                      <a:pt x="28506" y="5414"/>
                      <a:pt x="28690" y="5414"/>
                    </a:cubicBezTo>
                    <a:cubicBezTo>
                      <a:pt x="29226" y="5414"/>
                      <a:pt x="29853" y="5151"/>
                      <a:pt x="30804" y="4543"/>
                    </a:cubicBezTo>
                    <a:lnTo>
                      <a:pt x="29029" y="3621"/>
                    </a:lnTo>
                    <a:lnTo>
                      <a:pt x="29561" y="2733"/>
                    </a:lnTo>
                    <a:lnTo>
                      <a:pt x="28231" y="1722"/>
                    </a:lnTo>
                    <a:cubicBezTo>
                      <a:pt x="28355" y="1190"/>
                      <a:pt x="28692" y="586"/>
                      <a:pt x="28515" y="232"/>
                    </a:cubicBezTo>
                    <a:cubicBezTo>
                      <a:pt x="28479" y="161"/>
                      <a:pt x="28408" y="72"/>
                      <a:pt x="2833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82"/>
              <p:cNvSpPr/>
              <p:nvPr/>
            </p:nvSpPr>
            <p:spPr>
              <a:xfrm>
                <a:off x="6143575" y="4010833"/>
                <a:ext cx="186233" cy="216616"/>
              </a:xfrm>
              <a:custGeom>
                <a:avLst/>
                <a:gdLst/>
                <a:ahLst/>
                <a:cxnLst/>
                <a:rect l="l" t="t" r="r" b="b"/>
                <a:pathLst>
                  <a:path w="32276" h="37558" extrusionOk="0">
                    <a:moveTo>
                      <a:pt x="3376" y="1"/>
                    </a:moveTo>
                    <a:cubicBezTo>
                      <a:pt x="3358" y="1"/>
                      <a:pt x="3345" y="4"/>
                      <a:pt x="3336" y="12"/>
                    </a:cubicBezTo>
                    <a:cubicBezTo>
                      <a:pt x="905" y="2621"/>
                      <a:pt x="905" y="2621"/>
                      <a:pt x="1243" y="6400"/>
                    </a:cubicBezTo>
                    <a:cubicBezTo>
                      <a:pt x="1260" y="6595"/>
                      <a:pt x="1118" y="6790"/>
                      <a:pt x="1065" y="7003"/>
                    </a:cubicBezTo>
                    <a:cubicBezTo>
                      <a:pt x="693" y="8405"/>
                      <a:pt x="338" y="9807"/>
                      <a:pt x="1" y="11155"/>
                    </a:cubicBezTo>
                    <a:lnTo>
                      <a:pt x="1118" y="14012"/>
                    </a:lnTo>
                    <a:cubicBezTo>
                      <a:pt x="2147" y="15148"/>
                      <a:pt x="3106" y="16283"/>
                      <a:pt x="4188" y="17330"/>
                    </a:cubicBezTo>
                    <a:cubicBezTo>
                      <a:pt x="5271" y="18413"/>
                      <a:pt x="5677" y="20424"/>
                      <a:pt x="7592" y="20424"/>
                    </a:cubicBezTo>
                    <a:cubicBezTo>
                      <a:pt x="7779" y="20424"/>
                      <a:pt x="7980" y="20405"/>
                      <a:pt x="8198" y="20364"/>
                    </a:cubicBezTo>
                    <a:cubicBezTo>
                      <a:pt x="9263" y="21234"/>
                      <a:pt x="10735" y="21553"/>
                      <a:pt x="11179" y="23221"/>
                    </a:cubicBezTo>
                    <a:cubicBezTo>
                      <a:pt x="11587" y="24711"/>
                      <a:pt x="12669" y="26024"/>
                      <a:pt x="13024" y="27515"/>
                    </a:cubicBezTo>
                    <a:cubicBezTo>
                      <a:pt x="13361" y="28863"/>
                      <a:pt x="14461" y="29662"/>
                      <a:pt x="14834" y="30780"/>
                    </a:cubicBezTo>
                    <a:cubicBezTo>
                      <a:pt x="15278" y="32128"/>
                      <a:pt x="15970" y="33246"/>
                      <a:pt x="16573" y="34470"/>
                    </a:cubicBezTo>
                    <a:cubicBezTo>
                      <a:pt x="17070" y="35428"/>
                      <a:pt x="18223" y="35038"/>
                      <a:pt x="18525" y="36191"/>
                    </a:cubicBezTo>
                    <a:cubicBezTo>
                      <a:pt x="18631" y="36564"/>
                      <a:pt x="18844" y="36901"/>
                      <a:pt x="19146" y="37185"/>
                    </a:cubicBezTo>
                    <a:cubicBezTo>
                      <a:pt x="20299" y="37345"/>
                      <a:pt x="21470" y="37469"/>
                      <a:pt x="22659" y="37558"/>
                    </a:cubicBezTo>
                    <a:cubicBezTo>
                      <a:pt x="22559" y="37158"/>
                      <a:pt x="22490" y="36790"/>
                      <a:pt x="21808" y="36790"/>
                    </a:cubicBezTo>
                    <a:cubicBezTo>
                      <a:pt x="21763" y="36790"/>
                      <a:pt x="21716" y="36791"/>
                      <a:pt x="21665" y="36795"/>
                    </a:cubicBezTo>
                    <a:cubicBezTo>
                      <a:pt x="21645" y="36796"/>
                      <a:pt x="21626" y="36796"/>
                      <a:pt x="21608" y="36796"/>
                    </a:cubicBezTo>
                    <a:cubicBezTo>
                      <a:pt x="20725" y="36796"/>
                      <a:pt x="22437" y="35547"/>
                      <a:pt x="21115" y="35251"/>
                    </a:cubicBezTo>
                    <a:cubicBezTo>
                      <a:pt x="20388" y="35073"/>
                      <a:pt x="22109" y="33707"/>
                      <a:pt x="20725" y="33246"/>
                    </a:cubicBezTo>
                    <a:lnTo>
                      <a:pt x="20920" y="32980"/>
                    </a:lnTo>
                    <a:lnTo>
                      <a:pt x="22783" y="32394"/>
                    </a:lnTo>
                    <a:lnTo>
                      <a:pt x="21860" y="30017"/>
                    </a:lnTo>
                    <a:lnTo>
                      <a:pt x="23191" y="29839"/>
                    </a:lnTo>
                    <a:cubicBezTo>
                      <a:pt x="23599" y="29041"/>
                      <a:pt x="24007" y="28313"/>
                      <a:pt x="24380" y="27550"/>
                    </a:cubicBezTo>
                    <a:cubicBezTo>
                      <a:pt x="24646" y="26982"/>
                      <a:pt x="25178" y="26308"/>
                      <a:pt x="25036" y="25829"/>
                    </a:cubicBezTo>
                    <a:cubicBezTo>
                      <a:pt x="24451" y="23718"/>
                      <a:pt x="26083" y="22972"/>
                      <a:pt x="27343" y="22529"/>
                    </a:cubicBezTo>
                    <a:cubicBezTo>
                      <a:pt x="28603" y="22068"/>
                      <a:pt x="29082" y="21482"/>
                      <a:pt x="29242" y="20311"/>
                    </a:cubicBezTo>
                    <a:cubicBezTo>
                      <a:pt x="29419" y="19069"/>
                      <a:pt x="29809" y="17862"/>
                      <a:pt x="29898" y="16620"/>
                    </a:cubicBezTo>
                    <a:cubicBezTo>
                      <a:pt x="29987" y="15467"/>
                      <a:pt x="30005" y="14438"/>
                      <a:pt x="31087" y="13675"/>
                    </a:cubicBezTo>
                    <a:cubicBezTo>
                      <a:pt x="31442" y="13444"/>
                      <a:pt x="31531" y="12788"/>
                      <a:pt x="31655" y="12309"/>
                    </a:cubicBezTo>
                    <a:cubicBezTo>
                      <a:pt x="32276" y="10144"/>
                      <a:pt x="31868" y="9612"/>
                      <a:pt x="29490" y="9133"/>
                    </a:cubicBezTo>
                    <a:cubicBezTo>
                      <a:pt x="29100" y="9062"/>
                      <a:pt x="28816" y="8494"/>
                      <a:pt x="28266" y="7926"/>
                    </a:cubicBezTo>
                    <a:lnTo>
                      <a:pt x="24895" y="8778"/>
                    </a:lnTo>
                    <a:cubicBezTo>
                      <a:pt x="24522" y="7678"/>
                      <a:pt x="23315" y="7678"/>
                      <a:pt x="22215" y="7465"/>
                    </a:cubicBezTo>
                    <a:lnTo>
                      <a:pt x="21647" y="8157"/>
                    </a:lnTo>
                    <a:lnTo>
                      <a:pt x="18063" y="3597"/>
                    </a:lnTo>
                    <a:cubicBezTo>
                      <a:pt x="16840" y="3528"/>
                      <a:pt x="15905" y="3374"/>
                      <a:pt x="15067" y="3374"/>
                    </a:cubicBezTo>
                    <a:cubicBezTo>
                      <a:pt x="14823" y="3374"/>
                      <a:pt x="14587" y="3387"/>
                      <a:pt x="14355" y="3419"/>
                    </a:cubicBezTo>
                    <a:cubicBezTo>
                      <a:pt x="14295" y="3427"/>
                      <a:pt x="14238" y="3430"/>
                      <a:pt x="14183" y="3430"/>
                    </a:cubicBezTo>
                    <a:cubicBezTo>
                      <a:pt x="13092" y="3430"/>
                      <a:pt x="13035" y="1981"/>
                      <a:pt x="11835" y="1964"/>
                    </a:cubicBezTo>
                    <a:cubicBezTo>
                      <a:pt x="11108" y="1964"/>
                      <a:pt x="9901" y="1467"/>
                      <a:pt x="9582" y="438"/>
                    </a:cubicBezTo>
                    <a:cubicBezTo>
                      <a:pt x="8677" y="793"/>
                      <a:pt x="7914" y="1361"/>
                      <a:pt x="7133" y="1361"/>
                    </a:cubicBezTo>
                    <a:cubicBezTo>
                      <a:pt x="7119" y="1361"/>
                      <a:pt x="7105" y="1361"/>
                      <a:pt x="7091" y="1361"/>
                    </a:cubicBezTo>
                    <a:cubicBezTo>
                      <a:pt x="6288" y="1361"/>
                      <a:pt x="5470" y="877"/>
                      <a:pt x="4703" y="616"/>
                    </a:cubicBezTo>
                    <a:lnTo>
                      <a:pt x="4170" y="1184"/>
                    </a:lnTo>
                    <a:lnTo>
                      <a:pt x="3585" y="48"/>
                    </a:lnTo>
                    <a:cubicBezTo>
                      <a:pt x="3517" y="34"/>
                      <a:pt x="3429" y="1"/>
                      <a:pt x="337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82"/>
              <p:cNvSpPr/>
              <p:nvPr/>
            </p:nvSpPr>
            <p:spPr>
              <a:xfrm>
                <a:off x="6110513" y="3969114"/>
                <a:ext cx="33997" cy="13957"/>
              </a:xfrm>
              <a:custGeom>
                <a:avLst/>
                <a:gdLst/>
                <a:ahLst/>
                <a:cxnLst/>
                <a:rect l="l" t="t" r="r" b="b"/>
                <a:pathLst>
                  <a:path w="5892" h="2420" extrusionOk="0">
                    <a:moveTo>
                      <a:pt x="2076" y="1"/>
                    </a:moveTo>
                    <a:cubicBezTo>
                      <a:pt x="1454" y="1"/>
                      <a:pt x="791" y="230"/>
                      <a:pt x="0" y="592"/>
                    </a:cubicBezTo>
                    <a:cubicBezTo>
                      <a:pt x="564" y="957"/>
                      <a:pt x="1113" y="1415"/>
                      <a:pt x="1254" y="1415"/>
                    </a:cubicBezTo>
                    <a:cubicBezTo>
                      <a:pt x="1264" y="1415"/>
                      <a:pt x="1272" y="1412"/>
                      <a:pt x="1278" y="1408"/>
                    </a:cubicBezTo>
                    <a:cubicBezTo>
                      <a:pt x="1606" y="1108"/>
                      <a:pt x="1874" y="952"/>
                      <a:pt x="2167" y="952"/>
                    </a:cubicBezTo>
                    <a:cubicBezTo>
                      <a:pt x="2429" y="952"/>
                      <a:pt x="2710" y="1077"/>
                      <a:pt x="3070" y="1337"/>
                    </a:cubicBezTo>
                    <a:cubicBezTo>
                      <a:pt x="3815" y="1869"/>
                      <a:pt x="4773" y="2011"/>
                      <a:pt x="5838" y="2419"/>
                    </a:cubicBezTo>
                    <a:lnTo>
                      <a:pt x="5891" y="1071"/>
                    </a:lnTo>
                    <a:cubicBezTo>
                      <a:pt x="5040" y="893"/>
                      <a:pt x="4170" y="964"/>
                      <a:pt x="3656" y="574"/>
                    </a:cubicBezTo>
                    <a:cubicBezTo>
                      <a:pt x="3121" y="171"/>
                      <a:pt x="2614" y="1"/>
                      <a:pt x="207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82"/>
              <p:cNvSpPr/>
              <p:nvPr/>
            </p:nvSpPr>
            <p:spPr>
              <a:xfrm>
                <a:off x="6151865" y="3979381"/>
                <a:ext cx="35739" cy="11875"/>
              </a:xfrm>
              <a:custGeom>
                <a:avLst/>
                <a:gdLst/>
                <a:ahLst/>
                <a:cxnLst/>
                <a:rect l="l" t="t" r="r" b="b"/>
                <a:pathLst>
                  <a:path w="6194" h="2059" extrusionOk="0">
                    <a:moveTo>
                      <a:pt x="6193" y="0"/>
                    </a:moveTo>
                    <a:lnTo>
                      <a:pt x="6193" y="0"/>
                    </a:lnTo>
                    <a:cubicBezTo>
                      <a:pt x="4801" y="195"/>
                      <a:pt x="3970" y="433"/>
                      <a:pt x="3202" y="433"/>
                    </a:cubicBezTo>
                    <a:cubicBezTo>
                      <a:pt x="3128" y="433"/>
                      <a:pt x="3055" y="431"/>
                      <a:pt x="2982" y="426"/>
                    </a:cubicBezTo>
                    <a:cubicBezTo>
                      <a:pt x="2453" y="395"/>
                      <a:pt x="1944" y="74"/>
                      <a:pt x="1353" y="74"/>
                    </a:cubicBezTo>
                    <a:cubicBezTo>
                      <a:pt x="951" y="74"/>
                      <a:pt x="511" y="222"/>
                      <a:pt x="1" y="710"/>
                    </a:cubicBezTo>
                    <a:lnTo>
                      <a:pt x="1473" y="2059"/>
                    </a:lnTo>
                    <a:cubicBezTo>
                      <a:pt x="2432" y="409"/>
                      <a:pt x="4472" y="1526"/>
                      <a:pt x="619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82"/>
              <p:cNvSpPr/>
              <p:nvPr/>
            </p:nvSpPr>
            <p:spPr>
              <a:xfrm>
                <a:off x="6203762" y="3831292"/>
                <a:ext cx="19768" cy="12285"/>
              </a:xfrm>
              <a:custGeom>
                <a:avLst/>
                <a:gdLst/>
                <a:ahLst/>
                <a:cxnLst/>
                <a:rect l="l" t="t" r="r" b="b"/>
                <a:pathLst>
                  <a:path w="3426" h="2130" extrusionOk="0">
                    <a:moveTo>
                      <a:pt x="1473" y="1"/>
                    </a:moveTo>
                    <a:lnTo>
                      <a:pt x="1" y="1828"/>
                    </a:lnTo>
                    <a:lnTo>
                      <a:pt x="3372" y="2130"/>
                    </a:lnTo>
                    <a:cubicBezTo>
                      <a:pt x="3407" y="1917"/>
                      <a:pt x="3425" y="1704"/>
                      <a:pt x="3425" y="1509"/>
                    </a:cubicBezTo>
                    <a:cubicBezTo>
                      <a:pt x="3390" y="1172"/>
                      <a:pt x="3301" y="870"/>
                      <a:pt x="3248" y="586"/>
                    </a:cubicBezTo>
                    <a:lnTo>
                      <a:pt x="1473"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67" name="Google Shape;6367;p82"/>
          <p:cNvGrpSpPr/>
          <p:nvPr/>
        </p:nvGrpSpPr>
        <p:grpSpPr>
          <a:xfrm>
            <a:off x="6665529" y="3130228"/>
            <a:ext cx="576302" cy="511871"/>
            <a:chOff x="6644304" y="3073628"/>
            <a:chExt cx="576302" cy="511871"/>
          </a:xfrm>
        </p:grpSpPr>
        <p:sp>
          <p:nvSpPr>
            <p:cNvPr id="6368" name="Google Shape;6368;p82"/>
            <p:cNvSpPr/>
            <p:nvPr/>
          </p:nvSpPr>
          <p:spPr>
            <a:xfrm>
              <a:off x="6644304" y="3073628"/>
              <a:ext cx="576302" cy="511871"/>
            </a:xfrm>
            <a:custGeom>
              <a:avLst/>
              <a:gdLst/>
              <a:ahLst/>
              <a:cxnLst/>
              <a:rect l="l" t="t" r="r" b="b"/>
              <a:pathLst>
                <a:path w="99879" h="88751" extrusionOk="0">
                  <a:moveTo>
                    <a:pt x="50483" y="1"/>
                  </a:moveTo>
                  <a:cubicBezTo>
                    <a:pt x="46751" y="1"/>
                    <a:pt x="42953" y="456"/>
                    <a:pt x="39160" y="1409"/>
                  </a:cubicBezTo>
                  <a:cubicBezTo>
                    <a:pt x="14870" y="7513"/>
                    <a:pt x="1" y="31697"/>
                    <a:pt x="5963" y="55420"/>
                  </a:cubicBezTo>
                  <a:cubicBezTo>
                    <a:pt x="10993" y="75452"/>
                    <a:pt x="29236" y="88750"/>
                    <a:pt x="49406" y="88750"/>
                  </a:cubicBezTo>
                  <a:cubicBezTo>
                    <a:pt x="53141" y="88750"/>
                    <a:pt x="56941" y="88294"/>
                    <a:pt x="60736" y="87341"/>
                  </a:cubicBezTo>
                  <a:cubicBezTo>
                    <a:pt x="85027" y="81237"/>
                    <a:pt x="99878" y="57053"/>
                    <a:pt x="93917" y="33330"/>
                  </a:cubicBezTo>
                  <a:cubicBezTo>
                    <a:pt x="88901" y="13311"/>
                    <a:pt x="70655" y="1"/>
                    <a:pt x="5048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69" name="Google Shape;6369;p82"/>
            <p:cNvGrpSpPr/>
            <p:nvPr/>
          </p:nvGrpSpPr>
          <p:grpSpPr>
            <a:xfrm>
              <a:off x="6712169" y="3085440"/>
              <a:ext cx="481622" cy="494913"/>
              <a:chOff x="6712169" y="3085440"/>
              <a:chExt cx="481622" cy="494913"/>
            </a:xfrm>
          </p:grpSpPr>
          <p:sp>
            <p:nvSpPr>
              <p:cNvPr id="6370" name="Google Shape;6370;p82"/>
              <p:cNvSpPr/>
              <p:nvPr/>
            </p:nvSpPr>
            <p:spPr>
              <a:xfrm>
                <a:off x="6712169" y="3085440"/>
                <a:ext cx="238757" cy="315615"/>
              </a:xfrm>
              <a:custGeom>
                <a:avLst/>
                <a:gdLst/>
                <a:ahLst/>
                <a:cxnLst/>
                <a:rect l="l" t="t" r="r" b="b"/>
                <a:pathLst>
                  <a:path w="41379" h="54723" extrusionOk="0">
                    <a:moveTo>
                      <a:pt x="20938" y="3904"/>
                    </a:moveTo>
                    <a:lnTo>
                      <a:pt x="22677" y="6583"/>
                    </a:lnTo>
                    <a:lnTo>
                      <a:pt x="22091" y="7097"/>
                    </a:lnTo>
                    <a:lnTo>
                      <a:pt x="18951" y="4400"/>
                    </a:lnTo>
                    <a:lnTo>
                      <a:pt x="20938" y="3904"/>
                    </a:lnTo>
                    <a:close/>
                    <a:moveTo>
                      <a:pt x="25072" y="0"/>
                    </a:moveTo>
                    <a:lnTo>
                      <a:pt x="25072" y="0"/>
                    </a:lnTo>
                    <a:cubicBezTo>
                      <a:pt x="24433" y="195"/>
                      <a:pt x="23812" y="408"/>
                      <a:pt x="23191" y="621"/>
                    </a:cubicBezTo>
                    <a:lnTo>
                      <a:pt x="23493" y="1047"/>
                    </a:lnTo>
                    <a:lnTo>
                      <a:pt x="21861" y="1136"/>
                    </a:lnTo>
                    <a:cubicBezTo>
                      <a:pt x="20920" y="1491"/>
                      <a:pt x="19980" y="1899"/>
                      <a:pt x="19075" y="2307"/>
                    </a:cubicBezTo>
                    <a:lnTo>
                      <a:pt x="17709" y="4489"/>
                    </a:lnTo>
                    <a:lnTo>
                      <a:pt x="19341" y="6778"/>
                    </a:lnTo>
                    <a:lnTo>
                      <a:pt x="19341" y="6778"/>
                    </a:lnTo>
                    <a:lnTo>
                      <a:pt x="16697" y="6086"/>
                    </a:lnTo>
                    <a:lnTo>
                      <a:pt x="17017" y="4542"/>
                    </a:lnTo>
                    <a:lnTo>
                      <a:pt x="15473" y="4205"/>
                    </a:lnTo>
                    <a:cubicBezTo>
                      <a:pt x="14124" y="4968"/>
                      <a:pt x="12811" y="5820"/>
                      <a:pt x="11552" y="6725"/>
                    </a:cubicBezTo>
                    <a:lnTo>
                      <a:pt x="12581" y="6920"/>
                    </a:lnTo>
                    <a:lnTo>
                      <a:pt x="11836" y="8091"/>
                    </a:lnTo>
                    <a:cubicBezTo>
                      <a:pt x="11392" y="7967"/>
                      <a:pt x="10842" y="7772"/>
                      <a:pt x="10363" y="7612"/>
                    </a:cubicBezTo>
                    <a:cubicBezTo>
                      <a:pt x="6300" y="10753"/>
                      <a:pt x="2804" y="14567"/>
                      <a:pt x="1" y="18897"/>
                    </a:cubicBezTo>
                    <a:cubicBezTo>
                      <a:pt x="356" y="19536"/>
                      <a:pt x="498" y="20299"/>
                      <a:pt x="373" y="21026"/>
                    </a:cubicBezTo>
                    <a:cubicBezTo>
                      <a:pt x="285" y="21895"/>
                      <a:pt x="870" y="22800"/>
                      <a:pt x="977" y="23723"/>
                    </a:cubicBezTo>
                    <a:cubicBezTo>
                      <a:pt x="1101" y="24681"/>
                      <a:pt x="835" y="25710"/>
                      <a:pt x="1048" y="26633"/>
                    </a:cubicBezTo>
                    <a:cubicBezTo>
                      <a:pt x="1580" y="28922"/>
                      <a:pt x="1651" y="28904"/>
                      <a:pt x="1314" y="30696"/>
                    </a:cubicBezTo>
                    <a:cubicBezTo>
                      <a:pt x="1260" y="30998"/>
                      <a:pt x="1243" y="31335"/>
                      <a:pt x="1189" y="31654"/>
                    </a:cubicBezTo>
                    <a:cubicBezTo>
                      <a:pt x="906" y="33943"/>
                      <a:pt x="852" y="36090"/>
                      <a:pt x="2378" y="38184"/>
                    </a:cubicBezTo>
                    <a:cubicBezTo>
                      <a:pt x="3194" y="39302"/>
                      <a:pt x="4490" y="39461"/>
                      <a:pt x="5217" y="40473"/>
                    </a:cubicBezTo>
                    <a:cubicBezTo>
                      <a:pt x="5377" y="41147"/>
                      <a:pt x="5679" y="41821"/>
                      <a:pt x="5679" y="42496"/>
                    </a:cubicBezTo>
                    <a:cubicBezTo>
                      <a:pt x="5679" y="43170"/>
                      <a:pt x="7311" y="43347"/>
                      <a:pt x="6406" y="44146"/>
                    </a:cubicBezTo>
                    <a:lnTo>
                      <a:pt x="8429" y="45122"/>
                    </a:lnTo>
                    <a:lnTo>
                      <a:pt x="8429" y="45122"/>
                    </a:lnTo>
                    <a:lnTo>
                      <a:pt x="8269" y="43170"/>
                    </a:lnTo>
                    <a:lnTo>
                      <a:pt x="8269" y="43170"/>
                    </a:lnTo>
                    <a:cubicBezTo>
                      <a:pt x="8872" y="43613"/>
                      <a:pt x="9298" y="43826"/>
                      <a:pt x="9600" y="44146"/>
                    </a:cubicBezTo>
                    <a:cubicBezTo>
                      <a:pt x="10345" y="44909"/>
                      <a:pt x="10948" y="45849"/>
                      <a:pt x="11765" y="46523"/>
                    </a:cubicBezTo>
                    <a:cubicBezTo>
                      <a:pt x="12652" y="47251"/>
                      <a:pt x="13734" y="47730"/>
                      <a:pt x="13255" y="49167"/>
                    </a:cubicBezTo>
                    <a:cubicBezTo>
                      <a:pt x="15142" y="50239"/>
                      <a:pt x="17068" y="51273"/>
                      <a:pt x="19240" y="51273"/>
                    </a:cubicBezTo>
                    <a:cubicBezTo>
                      <a:pt x="19621" y="51273"/>
                      <a:pt x="20009" y="51241"/>
                      <a:pt x="20406" y="51172"/>
                    </a:cubicBezTo>
                    <a:cubicBezTo>
                      <a:pt x="21066" y="51051"/>
                      <a:pt x="21687" y="50867"/>
                      <a:pt x="22299" y="50867"/>
                    </a:cubicBezTo>
                    <a:cubicBezTo>
                      <a:pt x="22856" y="50867"/>
                      <a:pt x="23406" y="51019"/>
                      <a:pt x="23972" y="51509"/>
                    </a:cubicBezTo>
                    <a:cubicBezTo>
                      <a:pt x="24575" y="52042"/>
                      <a:pt x="25551" y="52219"/>
                      <a:pt x="26403" y="52414"/>
                    </a:cubicBezTo>
                    <a:cubicBezTo>
                      <a:pt x="26412" y="52417"/>
                      <a:pt x="26421" y="52418"/>
                      <a:pt x="26431" y="52418"/>
                    </a:cubicBezTo>
                    <a:cubicBezTo>
                      <a:pt x="26612" y="52418"/>
                      <a:pt x="26911" y="51958"/>
                      <a:pt x="27130" y="51722"/>
                    </a:cubicBezTo>
                    <a:cubicBezTo>
                      <a:pt x="29563" y="53875"/>
                      <a:pt x="30553" y="54722"/>
                      <a:pt x="31970" y="54722"/>
                    </a:cubicBezTo>
                    <a:cubicBezTo>
                      <a:pt x="32888" y="54722"/>
                      <a:pt x="33985" y="54367"/>
                      <a:pt x="35771" y="53780"/>
                    </a:cubicBezTo>
                    <a:cubicBezTo>
                      <a:pt x="35754" y="53674"/>
                      <a:pt x="35736" y="53568"/>
                      <a:pt x="35700" y="53461"/>
                    </a:cubicBezTo>
                    <a:cubicBezTo>
                      <a:pt x="35026" y="53479"/>
                      <a:pt x="34387" y="53550"/>
                      <a:pt x="33731" y="53568"/>
                    </a:cubicBezTo>
                    <a:cubicBezTo>
                      <a:pt x="33590" y="53572"/>
                      <a:pt x="33456" y="53574"/>
                      <a:pt x="33329" y="53574"/>
                    </a:cubicBezTo>
                    <a:cubicBezTo>
                      <a:pt x="31461" y="53574"/>
                      <a:pt x="31079" y="53047"/>
                      <a:pt x="30697" y="50871"/>
                    </a:cubicBezTo>
                    <a:cubicBezTo>
                      <a:pt x="30590" y="50179"/>
                      <a:pt x="30005" y="49575"/>
                      <a:pt x="29650" y="48972"/>
                    </a:cubicBezTo>
                    <a:lnTo>
                      <a:pt x="26030" y="49628"/>
                    </a:lnTo>
                    <a:lnTo>
                      <a:pt x="26030" y="49628"/>
                    </a:lnTo>
                    <a:lnTo>
                      <a:pt x="26385" y="45406"/>
                    </a:lnTo>
                    <a:lnTo>
                      <a:pt x="24167" y="45956"/>
                    </a:lnTo>
                    <a:cubicBezTo>
                      <a:pt x="23812" y="46931"/>
                      <a:pt x="24007" y="48085"/>
                      <a:pt x="22553" y="48564"/>
                    </a:cubicBezTo>
                    <a:cubicBezTo>
                      <a:pt x="22259" y="48659"/>
                      <a:pt x="21992" y="48700"/>
                      <a:pt x="21745" y="48700"/>
                    </a:cubicBezTo>
                    <a:cubicBezTo>
                      <a:pt x="20706" y="48700"/>
                      <a:pt x="20016" y="47976"/>
                      <a:pt x="19199" y="47517"/>
                    </a:cubicBezTo>
                    <a:lnTo>
                      <a:pt x="17851" y="42123"/>
                    </a:lnTo>
                    <a:cubicBezTo>
                      <a:pt x="19459" y="40109"/>
                      <a:pt x="19754" y="39740"/>
                      <a:pt x="21393" y="39740"/>
                    </a:cubicBezTo>
                    <a:cubicBezTo>
                      <a:pt x="21761" y="39740"/>
                      <a:pt x="22197" y="39758"/>
                      <a:pt x="22730" y="39781"/>
                    </a:cubicBezTo>
                    <a:lnTo>
                      <a:pt x="22890" y="38237"/>
                    </a:lnTo>
                    <a:lnTo>
                      <a:pt x="27042" y="38113"/>
                    </a:lnTo>
                    <a:lnTo>
                      <a:pt x="30324" y="41786"/>
                    </a:lnTo>
                    <a:cubicBezTo>
                      <a:pt x="30679" y="39550"/>
                      <a:pt x="29064" y="38290"/>
                      <a:pt x="28532" y="36374"/>
                    </a:cubicBezTo>
                    <a:cubicBezTo>
                      <a:pt x="29366" y="35363"/>
                      <a:pt x="30324" y="34280"/>
                      <a:pt x="31229" y="33163"/>
                    </a:cubicBezTo>
                    <a:cubicBezTo>
                      <a:pt x="32045" y="32133"/>
                      <a:pt x="31974" y="31885"/>
                      <a:pt x="30644" y="30359"/>
                    </a:cubicBezTo>
                    <a:cubicBezTo>
                      <a:pt x="31105" y="29916"/>
                      <a:pt x="31886" y="29490"/>
                      <a:pt x="31957" y="28993"/>
                    </a:cubicBezTo>
                    <a:cubicBezTo>
                      <a:pt x="32152" y="27378"/>
                      <a:pt x="33411" y="26757"/>
                      <a:pt x="34441" y="25906"/>
                    </a:cubicBezTo>
                    <a:lnTo>
                      <a:pt x="34245" y="24273"/>
                    </a:lnTo>
                    <a:lnTo>
                      <a:pt x="36588" y="22996"/>
                    </a:lnTo>
                    <a:lnTo>
                      <a:pt x="37120" y="24096"/>
                    </a:lnTo>
                    <a:lnTo>
                      <a:pt x="40438" y="20849"/>
                    </a:lnTo>
                    <a:lnTo>
                      <a:pt x="40048" y="20387"/>
                    </a:lnTo>
                    <a:lnTo>
                      <a:pt x="38184" y="21700"/>
                    </a:lnTo>
                    <a:lnTo>
                      <a:pt x="36410" y="20547"/>
                    </a:lnTo>
                    <a:cubicBezTo>
                      <a:pt x="37315" y="19429"/>
                      <a:pt x="38309" y="18631"/>
                      <a:pt x="38752" y="17584"/>
                    </a:cubicBezTo>
                    <a:cubicBezTo>
                      <a:pt x="39285" y="16377"/>
                      <a:pt x="40686" y="16271"/>
                      <a:pt x="41378" y="15295"/>
                    </a:cubicBezTo>
                    <a:cubicBezTo>
                      <a:pt x="40314" y="14177"/>
                      <a:pt x="39285" y="13663"/>
                      <a:pt x="37989" y="13521"/>
                    </a:cubicBezTo>
                    <a:cubicBezTo>
                      <a:pt x="37031" y="13467"/>
                      <a:pt x="36162" y="12971"/>
                      <a:pt x="35647" y="12154"/>
                    </a:cubicBezTo>
                    <a:cubicBezTo>
                      <a:pt x="35257" y="11622"/>
                      <a:pt x="34813" y="11161"/>
                      <a:pt x="34281" y="10770"/>
                    </a:cubicBezTo>
                    <a:cubicBezTo>
                      <a:pt x="34068" y="10593"/>
                      <a:pt x="33678" y="10628"/>
                      <a:pt x="33323" y="10557"/>
                    </a:cubicBezTo>
                    <a:lnTo>
                      <a:pt x="32773" y="12509"/>
                    </a:lnTo>
                    <a:cubicBezTo>
                      <a:pt x="31022" y="12013"/>
                      <a:pt x="29978" y="9739"/>
                      <a:pt x="28235" y="9739"/>
                    </a:cubicBezTo>
                    <a:cubicBezTo>
                      <a:pt x="27735" y="9739"/>
                      <a:pt x="27176" y="9927"/>
                      <a:pt x="26527" y="10398"/>
                    </a:cubicBezTo>
                    <a:cubicBezTo>
                      <a:pt x="26793" y="11711"/>
                      <a:pt x="25942" y="13290"/>
                      <a:pt x="27343" y="14479"/>
                    </a:cubicBezTo>
                    <a:cubicBezTo>
                      <a:pt x="27538" y="14638"/>
                      <a:pt x="27609" y="15295"/>
                      <a:pt x="27485" y="15419"/>
                    </a:cubicBezTo>
                    <a:cubicBezTo>
                      <a:pt x="26154" y="16590"/>
                      <a:pt x="27095" y="18169"/>
                      <a:pt x="26935" y="19447"/>
                    </a:cubicBezTo>
                    <a:cubicBezTo>
                      <a:pt x="26757" y="19471"/>
                      <a:pt x="26594" y="19483"/>
                      <a:pt x="26444" y="19483"/>
                    </a:cubicBezTo>
                    <a:cubicBezTo>
                      <a:pt x="24534" y="19483"/>
                      <a:pt x="24803" y="17604"/>
                      <a:pt x="24309" y="16732"/>
                    </a:cubicBezTo>
                    <a:cubicBezTo>
                      <a:pt x="23538" y="16756"/>
                      <a:pt x="22881" y="16829"/>
                      <a:pt x="22272" y="16829"/>
                    </a:cubicBezTo>
                    <a:cubicBezTo>
                      <a:pt x="21985" y="16829"/>
                      <a:pt x="21708" y="16813"/>
                      <a:pt x="21435" y="16768"/>
                    </a:cubicBezTo>
                    <a:cubicBezTo>
                      <a:pt x="20583" y="16626"/>
                      <a:pt x="19767" y="16235"/>
                      <a:pt x="18968" y="15880"/>
                    </a:cubicBezTo>
                    <a:cubicBezTo>
                      <a:pt x="18099" y="15508"/>
                      <a:pt x="17904" y="14745"/>
                      <a:pt x="18117" y="13929"/>
                    </a:cubicBezTo>
                    <a:cubicBezTo>
                      <a:pt x="18489" y="12562"/>
                      <a:pt x="19820" y="11799"/>
                      <a:pt x="20317" y="10433"/>
                    </a:cubicBezTo>
                    <a:cubicBezTo>
                      <a:pt x="20420" y="10159"/>
                      <a:pt x="20643" y="10069"/>
                      <a:pt x="20926" y="10069"/>
                    </a:cubicBezTo>
                    <a:cubicBezTo>
                      <a:pt x="21466" y="10069"/>
                      <a:pt x="22224" y="10398"/>
                      <a:pt x="22783" y="10398"/>
                    </a:cubicBezTo>
                    <a:cubicBezTo>
                      <a:pt x="23422" y="10398"/>
                      <a:pt x="24078" y="10114"/>
                      <a:pt x="25445" y="9777"/>
                    </a:cubicBezTo>
                    <a:lnTo>
                      <a:pt x="22925" y="8836"/>
                    </a:lnTo>
                    <a:cubicBezTo>
                      <a:pt x="23351" y="8002"/>
                      <a:pt x="23759" y="7435"/>
                      <a:pt x="23972" y="6796"/>
                    </a:cubicBezTo>
                    <a:cubicBezTo>
                      <a:pt x="24489" y="5333"/>
                      <a:pt x="24808" y="4715"/>
                      <a:pt x="25467" y="4715"/>
                    </a:cubicBezTo>
                    <a:cubicBezTo>
                      <a:pt x="25870" y="4715"/>
                      <a:pt x="26401" y="4947"/>
                      <a:pt x="27184" y="5359"/>
                    </a:cubicBezTo>
                    <a:cubicBezTo>
                      <a:pt x="27485" y="5518"/>
                      <a:pt x="27787" y="5713"/>
                      <a:pt x="28177" y="5944"/>
                    </a:cubicBezTo>
                    <a:lnTo>
                      <a:pt x="26012" y="8694"/>
                    </a:lnTo>
                    <a:cubicBezTo>
                      <a:pt x="26754" y="8600"/>
                      <a:pt x="27262" y="8535"/>
                      <a:pt x="27696" y="8535"/>
                    </a:cubicBezTo>
                    <a:cubicBezTo>
                      <a:pt x="28642" y="8535"/>
                      <a:pt x="29231" y="8844"/>
                      <a:pt x="31105" y="9830"/>
                    </a:cubicBezTo>
                    <a:lnTo>
                      <a:pt x="32844" y="8304"/>
                    </a:lnTo>
                    <a:lnTo>
                      <a:pt x="31886" y="7346"/>
                    </a:lnTo>
                    <a:lnTo>
                      <a:pt x="32861" y="5341"/>
                    </a:lnTo>
                    <a:lnTo>
                      <a:pt x="25232" y="2005"/>
                    </a:lnTo>
                    <a:lnTo>
                      <a:pt x="21577" y="2733"/>
                    </a:lnTo>
                    <a:lnTo>
                      <a:pt x="21452" y="2218"/>
                    </a:lnTo>
                    <a:lnTo>
                      <a:pt x="24540" y="1437"/>
                    </a:lnTo>
                    <a:lnTo>
                      <a:pt x="25072"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82"/>
              <p:cNvSpPr/>
              <p:nvPr/>
            </p:nvSpPr>
            <p:spPr>
              <a:xfrm>
                <a:off x="6913100" y="3367694"/>
                <a:ext cx="190537" cy="212659"/>
              </a:xfrm>
              <a:custGeom>
                <a:avLst/>
                <a:gdLst/>
                <a:ahLst/>
                <a:cxnLst/>
                <a:rect l="l" t="t" r="r" b="b"/>
                <a:pathLst>
                  <a:path w="33022" h="36872" extrusionOk="0">
                    <a:moveTo>
                      <a:pt x="11233" y="0"/>
                    </a:moveTo>
                    <a:cubicBezTo>
                      <a:pt x="10639" y="505"/>
                      <a:pt x="10418" y="1084"/>
                      <a:pt x="9687" y="1084"/>
                    </a:cubicBezTo>
                    <a:cubicBezTo>
                      <a:pt x="9544" y="1084"/>
                      <a:pt x="9381" y="1061"/>
                      <a:pt x="9192" y="1012"/>
                    </a:cubicBezTo>
                    <a:cubicBezTo>
                      <a:pt x="8542" y="845"/>
                      <a:pt x="7805" y="576"/>
                      <a:pt x="7089" y="576"/>
                    </a:cubicBezTo>
                    <a:cubicBezTo>
                      <a:pt x="6437" y="576"/>
                      <a:pt x="5804" y="799"/>
                      <a:pt x="5271" y="1526"/>
                    </a:cubicBezTo>
                    <a:lnTo>
                      <a:pt x="4632" y="231"/>
                    </a:lnTo>
                    <a:cubicBezTo>
                      <a:pt x="3940" y="1030"/>
                      <a:pt x="3780" y="2165"/>
                      <a:pt x="2591" y="2325"/>
                    </a:cubicBezTo>
                    <a:cubicBezTo>
                      <a:pt x="1208" y="2502"/>
                      <a:pt x="2538" y="4649"/>
                      <a:pt x="959" y="4844"/>
                    </a:cubicBezTo>
                    <a:lnTo>
                      <a:pt x="2006" y="8961"/>
                    </a:lnTo>
                    <a:lnTo>
                      <a:pt x="1" y="12190"/>
                    </a:lnTo>
                    <a:cubicBezTo>
                      <a:pt x="1190" y="12935"/>
                      <a:pt x="143" y="14302"/>
                      <a:pt x="640" y="15153"/>
                    </a:cubicBezTo>
                    <a:cubicBezTo>
                      <a:pt x="1882" y="15987"/>
                      <a:pt x="3071" y="16697"/>
                      <a:pt x="4135" y="17531"/>
                    </a:cubicBezTo>
                    <a:cubicBezTo>
                      <a:pt x="5058" y="18276"/>
                      <a:pt x="5732" y="19359"/>
                      <a:pt x="6726" y="19980"/>
                    </a:cubicBezTo>
                    <a:cubicBezTo>
                      <a:pt x="7808" y="20654"/>
                      <a:pt x="9121" y="20973"/>
                      <a:pt x="10044" y="21364"/>
                    </a:cubicBezTo>
                    <a:cubicBezTo>
                      <a:pt x="11250" y="25161"/>
                      <a:pt x="11587" y="28638"/>
                      <a:pt x="10878" y="32152"/>
                    </a:cubicBezTo>
                    <a:cubicBezTo>
                      <a:pt x="11091" y="32506"/>
                      <a:pt x="11623" y="32968"/>
                      <a:pt x="11605" y="33394"/>
                    </a:cubicBezTo>
                    <a:cubicBezTo>
                      <a:pt x="11552" y="34405"/>
                      <a:pt x="11605" y="35416"/>
                      <a:pt x="11783" y="36428"/>
                    </a:cubicBezTo>
                    <a:cubicBezTo>
                      <a:pt x="11800" y="36587"/>
                      <a:pt x="11836" y="36729"/>
                      <a:pt x="11871" y="36871"/>
                    </a:cubicBezTo>
                    <a:cubicBezTo>
                      <a:pt x="12634" y="36712"/>
                      <a:pt x="13379" y="36552"/>
                      <a:pt x="14125" y="36357"/>
                    </a:cubicBezTo>
                    <a:lnTo>
                      <a:pt x="14568" y="36233"/>
                    </a:lnTo>
                    <a:cubicBezTo>
                      <a:pt x="15172" y="34139"/>
                      <a:pt x="15828" y="32045"/>
                      <a:pt x="17798" y="30785"/>
                    </a:cubicBezTo>
                    <a:cubicBezTo>
                      <a:pt x="18543" y="30324"/>
                      <a:pt x="18951" y="29845"/>
                      <a:pt x="19235" y="29117"/>
                    </a:cubicBezTo>
                    <a:cubicBezTo>
                      <a:pt x="19377" y="28763"/>
                      <a:pt x="19465" y="28230"/>
                      <a:pt x="19732" y="28124"/>
                    </a:cubicBezTo>
                    <a:cubicBezTo>
                      <a:pt x="22233" y="27059"/>
                      <a:pt x="23334" y="24930"/>
                      <a:pt x="24008" y="22535"/>
                    </a:cubicBezTo>
                    <a:cubicBezTo>
                      <a:pt x="24345" y="21346"/>
                      <a:pt x="25232" y="20423"/>
                      <a:pt x="26403" y="20051"/>
                    </a:cubicBezTo>
                    <a:cubicBezTo>
                      <a:pt x="28550" y="19447"/>
                      <a:pt x="29065" y="17904"/>
                      <a:pt x="29615" y="16147"/>
                    </a:cubicBezTo>
                    <a:cubicBezTo>
                      <a:pt x="30449" y="13503"/>
                      <a:pt x="30999" y="10735"/>
                      <a:pt x="32844" y="8517"/>
                    </a:cubicBezTo>
                    <a:cubicBezTo>
                      <a:pt x="32933" y="8429"/>
                      <a:pt x="32986" y="8340"/>
                      <a:pt x="33021" y="8216"/>
                    </a:cubicBezTo>
                    <a:cubicBezTo>
                      <a:pt x="33021" y="7683"/>
                      <a:pt x="33021" y="7133"/>
                      <a:pt x="33021" y="6424"/>
                    </a:cubicBezTo>
                    <a:cubicBezTo>
                      <a:pt x="32898" y="6449"/>
                      <a:pt x="32778" y="6461"/>
                      <a:pt x="32662" y="6461"/>
                    </a:cubicBezTo>
                    <a:cubicBezTo>
                      <a:pt x="31610" y="6461"/>
                      <a:pt x="30838" y="5512"/>
                      <a:pt x="29835" y="5512"/>
                    </a:cubicBezTo>
                    <a:cubicBezTo>
                      <a:pt x="29647" y="5512"/>
                      <a:pt x="29450" y="5546"/>
                      <a:pt x="29242" y="5625"/>
                    </a:cubicBezTo>
                    <a:cubicBezTo>
                      <a:pt x="28763" y="5810"/>
                      <a:pt x="28295" y="5881"/>
                      <a:pt x="27833" y="5881"/>
                    </a:cubicBezTo>
                    <a:cubicBezTo>
                      <a:pt x="27010" y="5881"/>
                      <a:pt x="26203" y="5659"/>
                      <a:pt x="25374" y="5465"/>
                    </a:cubicBezTo>
                    <a:cubicBezTo>
                      <a:pt x="25322" y="5454"/>
                      <a:pt x="25270" y="5449"/>
                      <a:pt x="25215" y="5449"/>
                    </a:cubicBezTo>
                    <a:cubicBezTo>
                      <a:pt x="24767" y="5449"/>
                      <a:pt x="24231" y="5812"/>
                      <a:pt x="23582" y="6033"/>
                    </a:cubicBezTo>
                    <a:lnTo>
                      <a:pt x="20637" y="2112"/>
                    </a:lnTo>
                    <a:lnTo>
                      <a:pt x="16467" y="2201"/>
                    </a:lnTo>
                    <a:lnTo>
                      <a:pt x="11233"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82"/>
              <p:cNvSpPr/>
              <p:nvPr/>
            </p:nvSpPr>
            <p:spPr>
              <a:xfrm>
                <a:off x="7135734" y="3186037"/>
                <a:ext cx="58058" cy="152383"/>
              </a:xfrm>
              <a:custGeom>
                <a:avLst/>
                <a:gdLst/>
                <a:ahLst/>
                <a:cxnLst/>
                <a:rect l="l" t="t" r="r" b="b"/>
                <a:pathLst>
                  <a:path w="10062" h="26421" extrusionOk="0">
                    <a:moveTo>
                      <a:pt x="2520" y="1"/>
                    </a:moveTo>
                    <a:lnTo>
                      <a:pt x="2254" y="19"/>
                    </a:lnTo>
                    <a:cubicBezTo>
                      <a:pt x="2077" y="515"/>
                      <a:pt x="2041" y="1474"/>
                      <a:pt x="1545" y="1864"/>
                    </a:cubicBezTo>
                    <a:cubicBezTo>
                      <a:pt x="107" y="3035"/>
                      <a:pt x="214" y="4401"/>
                      <a:pt x="586" y="5927"/>
                    </a:cubicBezTo>
                    <a:cubicBezTo>
                      <a:pt x="746" y="6566"/>
                      <a:pt x="1012" y="7311"/>
                      <a:pt x="835" y="7897"/>
                    </a:cubicBezTo>
                    <a:cubicBezTo>
                      <a:pt x="1" y="10523"/>
                      <a:pt x="799" y="13202"/>
                      <a:pt x="72" y="15917"/>
                    </a:cubicBezTo>
                    <a:lnTo>
                      <a:pt x="1686" y="15846"/>
                    </a:lnTo>
                    <a:cubicBezTo>
                      <a:pt x="1811" y="17177"/>
                      <a:pt x="2698" y="18241"/>
                      <a:pt x="1970" y="19590"/>
                    </a:cubicBezTo>
                    <a:cubicBezTo>
                      <a:pt x="1740" y="20051"/>
                      <a:pt x="2024" y="21293"/>
                      <a:pt x="2414" y="21506"/>
                    </a:cubicBezTo>
                    <a:cubicBezTo>
                      <a:pt x="4596" y="22642"/>
                      <a:pt x="4632" y="25587"/>
                      <a:pt x="6885" y="26421"/>
                    </a:cubicBezTo>
                    <a:lnTo>
                      <a:pt x="10061" y="24079"/>
                    </a:lnTo>
                    <a:cubicBezTo>
                      <a:pt x="9973" y="15491"/>
                      <a:pt x="7364" y="7098"/>
                      <a:pt x="252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82"/>
              <p:cNvSpPr/>
              <p:nvPr/>
            </p:nvSpPr>
            <p:spPr>
              <a:xfrm>
                <a:off x="6870416" y="3332822"/>
                <a:ext cx="47510" cy="11685"/>
              </a:xfrm>
              <a:custGeom>
                <a:avLst/>
                <a:gdLst/>
                <a:ahLst/>
                <a:cxnLst/>
                <a:rect l="l" t="t" r="r" b="b"/>
                <a:pathLst>
                  <a:path w="8234" h="2026" extrusionOk="0">
                    <a:moveTo>
                      <a:pt x="3405" y="1"/>
                    </a:moveTo>
                    <a:cubicBezTo>
                      <a:pt x="2255" y="1"/>
                      <a:pt x="1201" y="655"/>
                      <a:pt x="1" y="919"/>
                    </a:cubicBezTo>
                    <a:cubicBezTo>
                      <a:pt x="371" y="1711"/>
                      <a:pt x="675" y="1974"/>
                      <a:pt x="943" y="1974"/>
                    </a:cubicBezTo>
                    <a:cubicBezTo>
                      <a:pt x="1419" y="1974"/>
                      <a:pt x="1781" y="1142"/>
                      <a:pt x="2201" y="972"/>
                    </a:cubicBezTo>
                    <a:cubicBezTo>
                      <a:pt x="2266" y="967"/>
                      <a:pt x="2330" y="964"/>
                      <a:pt x="2394" y="964"/>
                    </a:cubicBezTo>
                    <a:cubicBezTo>
                      <a:pt x="3717" y="964"/>
                      <a:pt x="4976" y="2025"/>
                      <a:pt x="6356" y="2025"/>
                    </a:cubicBezTo>
                    <a:cubicBezTo>
                      <a:pt x="6954" y="2025"/>
                      <a:pt x="7575" y="1826"/>
                      <a:pt x="8234" y="1256"/>
                    </a:cubicBezTo>
                    <a:cubicBezTo>
                      <a:pt x="7932" y="936"/>
                      <a:pt x="7684" y="440"/>
                      <a:pt x="7400" y="422"/>
                    </a:cubicBezTo>
                    <a:cubicBezTo>
                      <a:pt x="7374" y="421"/>
                      <a:pt x="7348" y="420"/>
                      <a:pt x="7322" y="420"/>
                    </a:cubicBezTo>
                    <a:cubicBezTo>
                      <a:pt x="6763" y="420"/>
                      <a:pt x="6090" y="679"/>
                      <a:pt x="5591" y="679"/>
                    </a:cubicBezTo>
                    <a:cubicBezTo>
                      <a:pt x="5418" y="679"/>
                      <a:pt x="5266" y="648"/>
                      <a:pt x="5147" y="564"/>
                    </a:cubicBezTo>
                    <a:cubicBezTo>
                      <a:pt x="4527" y="150"/>
                      <a:pt x="3955" y="1"/>
                      <a:pt x="340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82"/>
              <p:cNvSpPr/>
              <p:nvPr/>
            </p:nvSpPr>
            <p:spPr>
              <a:xfrm>
                <a:off x="6925590" y="3336277"/>
                <a:ext cx="38094" cy="14228"/>
              </a:xfrm>
              <a:custGeom>
                <a:avLst/>
                <a:gdLst/>
                <a:ahLst/>
                <a:cxnLst/>
                <a:rect l="l" t="t" r="r" b="b"/>
                <a:pathLst>
                  <a:path w="6602" h="2467" extrusionOk="0">
                    <a:moveTo>
                      <a:pt x="6601" y="0"/>
                    </a:moveTo>
                    <a:cubicBezTo>
                      <a:pt x="4188" y="231"/>
                      <a:pt x="2254" y="391"/>
                      <a:pt x="338" y="604"/>
                    </a:cubicBezTo>
                    <a:cubicBezTo>
                      <a:pt x="231" y="621"/>
                      <a:pt x="160" y="976"/>
                      <a:pt x="1" y="1384"/>
                    </a:cubicBezTo>
                    <a:lnTo>
                      <a:pt x="1438" y="2467"/>
                    </a:lnTo>
                    <a:cubicBezTo>
                      <a:pt x="2573" y="621"/>
                      <a:pt x="4862" y="1491"/>
                      <a:pt x="66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75" name="Google Shape;6375;p82"/>
            <p:cNvSpPr/>
            <p:nvPr/>
          </p:nvSpPr>
          <p:spPr>
            <a:xfrm>
              <a:off x="6867451" y="3073651"/>
              <a:ext cx="102383" cy="56919"/>
            </a:xfrm>
            <a:custGeom>
              <a:avLst/>
              <a:gdLst/>
              <a:ahLst/>
              <a:cxnLst/>
              <a:rect l="l" t="t" r="r" b="b"/>
              <a:pathLst>
                <a:path w="17744" h="9869" extrusionOk="0">
                  <a:moveTo>
                    <a:pt x="11775" y="1"/>
                  </a:moveTo>
                  <a:cubicBezTo>
                    <a:pt x="7969" y="1"/>
                    <a:pt x="4175" y="474"/>
                    <a:pt x="479" y="1405"/>
                  </a:cubicBezTo>
                  <a:lnTo>
                    <a:pt x="0" y="1530"/>
                  </a:lnTo>
                  <a:cubicBezTo>
                    <a:pt x="266" y="1749"/>
                    <a:pt x="570" y="1886"/>
                    <a:pt x="955" y="1886"/>
                  </a:cubicBezTo>
                  <a:cubicBezTo>
                    <a:pt x="1161" y="1886"/>
                    <a:pt x="1391" y="1847"/>
                    <a:pt x="1651" y="1760"/>
                  </a:cubicBezTo>
                  <a:cubicBezTo>
                    <a:pt x="2029" y="1630"/>
                    <a:pt x="2392" y="1564"/>
                    <a:pt x="2739" y="1564"/>
                  </a:cubicBezTo>
                  <a:cubicBezTo>
                    <a:pt x="3580" y="1564"/>
                    <a:pt x="4337" y="1950"/>
                    <a:pt x="5040" y="2754"/>
                  </a:cubicBezTo>
                  <a:cubicBezTo>
                    <a:pt x="5749" y="3588"/>
                    <a:pt x="7204" y="3428"/>
                    <a:pt x="7967" y="4422"/>
                  </a:cubicBezTo>
                  <a:cubicBezTo>
                    <a:pt x="8017" y="4486"/>
                    <a:pt x="8125" y="4504"/>
                    <a:pt x="8257" y="4504"/>
                  </a:cubicBezTo>
                  <a:cubicBezTo>
                    <a:pt x="8429" y="4504"/>
                    <a:pt x="8642" y="4473"/>
                    <a:pt x="8821" y="4473"/>
                  </a:cubicBezTo>
                  <a:cubicBezTo>
                    <a:pt x="8844" y="4473"/>
                    <a:pt x="8868" y="4474"/>
                    <a:pt x="8890" y="4475"/>
                  </a:cubicBezTo>
                  <a:lnTo>
                    <a:pt x="8233" y="6054"/>
                  </a:lnTo>
                  <a:cubicBezTo>
                    <a:pt x="9475" y="6533"/>
                    <a:pt x="11019" y="6640"/>
                    <a:pt x="11605" y="7420"/>
                  </a:cubicBezTo>
                  <a:cubicBezTo>
                    <a:pt x="13095" y="9479"/>
                    <a:pt x="15065" y="9745"/>
                    <a:pt x="17744" y="9869"/>
                  </a:cubicBezTo>
                  <a:cubicBezTo>
                    <a:pt x="17105" y="8982"/>
                    <a:pt x="16271" y="8325"/>
                    <a:pt x="16342" y="7828"/>
                  </a:cubicBezTo>
                  <a:cubicBezTo>
                    <a:pt x="16502" y="6888"/>
                    <a:pt x="16892" y="6125"/>
                    <a:pt x="15632" y="5717"/>
                  </a:cubicBezTo>
                  <a:lnTo>
                    <a:pt x="16857" y="4706"/>
                  </a:lnTo>
                  <a:lnTo>
                    <a:pt x="16484" y="3215"/>
                  </a:lnTo>
                  <a:cubicBezTo>
                    <a:pt x="16786" y="3073"/>
                    <a:pt x="17123" y="3002"/>
                    <a:pt x="17336" y="2772"/>
                  </a:cubicBezTo>
                  <a:cubicBezTo>
                    <a:pt x="17531" y="2559"/>
                    <a:pt x="17549" y="2222"/>
                    <a:pt x="17744" y="1689"/>
                  </a:cubicBezTo>
                  <a:cubicBezTo>
                    <a:pt x="16928" y="1441"/>
                    <a:pt x="16218" y="1281"/>
                    <a:pt x="15579" y="660"/>
                  </a:cubicBezTo>
                  <a:cubicBezTo>
                    <a:pt x="15384" y="465"/>
                    <a:pt x="15171" y="270"/>
                    <a:pt x="14940" y="110"/>
                  </a:cubicBezTo>
                  <a:cubicBezTo>
                    <a:pt x="13885" y="37"/>
                    <a:pt x="12830" y="1"/>
                    <a:pt x="1177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82"/>
            <p:cNvSpPr/>
            <p:nvPr/>
          </p:nvSpPr>
          <p:spPr>
            <a:xfrm>
              <a:off x="7069097" y="3119476"/>
              <a:ext cx="78535" cy="76898"/>
            </a:xfrm>
            <a:custGeom>
              <a:avLst/>
              <a:gdLst/>
              <a:ahLst/>
              <a:cxnLst/>
              <a:rect l="l" t="t" r="r" b="b"/>
              <a:pathLst>
                <a:path w="13611" h="13333" extrusionOk="0">
                  <a:moveTo>
                    <a:pt x="1947" y="1"/>
                  </a:moveTo>
                  <a:cubicBezTo>
                    <a:pt x="1321" y="1"/>
                    <a:pt x="678" y="263"/>
                    <a:pt x="1" y="842"/>
                  </a:cubicBezTo>
                  <a:lnTo>
                    <a:pt x="1420" y="2634"/>
                  </a:lnTo>
                  <a:lnTo>
                    <a:pt x="5856" y="2829"/>
                  </a:lnTo>
                  <a:lnTo>
                    <a:pt x="5342" y="5224"/>
                  </a:lnTo>
                  <a:lnTo>
                    <a:pt x="8802" y="7105"/>
                  </a:lnTo>
                  <a:lnTo>
                    <a:pt x="7453" y="8702"/>
                  </a:lnTo>
                  <a:lnTo>
                    <a:pt x="9884" y="12925"/>
                  </a:lnTo>
                  <a:lnTo>
                    <a:pt x="12386" y="13333"/>
                  </a:lnTo>
                  <a:cubicBezTo>
                    <a:pt x="11889" y="12109"/>
                    <a:pt x="13610" y="10813"/>
                    <a:pt x="11694" y="9891"/>
                  </a:cubicBezTo>
                  <a:cubicBezTo>
                    <a:pt x="11605" y="9181"/>
                    <a:pt x="11232" y="8436"/>
                    <a:pt x="11179" y="7726"/>
                  </a:cubicBezTo>
                  <a:cubicBezTo>
                    <a:pt x="8713" y="4852"/>
                    <a:pt x="5892" y="2297"/>
                    <a:pt x="2769" y="150"/>
                  </a:cubicBezTo>
                  <a:cubicBezTo>
                    <a:pt x="2497" y="52"/>
                    <a:pt x="2224" y="1"/>
                    <a:pt x="194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82"/>
            <p:cNvSpPr/>
            <p:nvPr/>
          </p:nvSpPr>
          <p:spPr>
            <a:xfrm>
              <a:off x="6946266" y="3181844"/>
              <a:ext cx="21095" cy="14742"/>
            </a:xfrm>
            <a:custGeom>
              <a:avLst/>
              <a:gdLst/>
              <a:ahLst/>
              <a:cxnLst/>
              <a:rect l="l" t="t" r="r" b="b"/>
              <a:pathLst>
                <a:path w="3656" h="2556" extrusionOk="0">
                  <a:moveTo>
                    <a:pt x="498" y="0"/>
                  </a:moveTo>
                  <a:cubicBezTo>
                    <a:pt x="444" y="426"/>
                    <a:pt x="373" y="852"/>
                    <a:pt x="302" y="1278"/>
                  </a:cubicBezTo>
                  <a:cubicBezTo>
                    <a:pt x="231" y="1686"/>
                    <a:pt x="107" y="2076"/>
                    <a:pt x="1" y="2555"/>
                  </a:cubicBezTo>
                  <a:lnTo>
                    <a:pt x="3656" y="2467"/>
                  </a:lnTo>
                  <a:lnTo>
                    <a:pt x="3319" y="1100"/>
                  </a:lnTo>
                  <a:lnTo>
                    <a:pt x="498"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78" name="Google Shape;6378;p82"/>
          <p:cNvSpPr/>
          <p:nvPr/>
        </p:nvSpPr>
        <p:spPr>
          <a:xfrm>
            <a:off x="7009563" y="3146856"/>
            <a:ext cx="24269" cy="11004"/>
          </a:xfrm>
          <a:custGeom>
            <a:avLst/>
            <a:gdLst/>
            <a:ahLst/>
            <a:cxnLst/>
            <a:rect l="l" t="t" r="r" b="b"/>
            <a:pathLst>
              <a:path w="4206" h="1908" extrusionOk="0">
                <a:moveTo>
                  <a:pt x="2533" y="1"/>
                </a:moveTo>
                <a:cubicBezTo>
                  <a:pt x="1985" y="1"/>
                  <a:pt x="1354" y="226"/>
                  <a:pt x="0" y="709"/>
                </a:cubicBezTo>
                <a:cubicBezTo>
                  <a:pt x="1204" y="1500"/>
                  <a:pt x="1825" y="1908"/>
                  <a:pt x="2340" y="1908"/>
                </a:cubicBezTo>
                <a:cubicBezTo>
                  <a:pt x="2889" y="1908"/>
                  <a:pt x="3319" y="1447"/>
                  <a:pt x="4206" y="496"/>
                </a:cubicBezTo>
                <a:cubicBezTo>
                  <a:pt x="3427" y="173"/>
                  <a:pt x="3012" y="1"/>
                  <a:pt x="253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79" name="Google Shape;6379;p82"/>
          <p:cNvGrpSpPr/>
          <p:nvPr/>
        </p:nvGrpSpPr>
        <p:grpSpPr>
          <a:xfrm>
            <a:off x="6673379" y="3773223"/>
            <a:ext cx="560631" cy="511352"/>
            <a:chOff x="6652154" y="3716623"/>
            <a:chExt cx="560631" cy="511352"/>
          </a:xfrm>
        </p:grpSpPr>
        <p:sp>
          <p:nvSpPr>
            <p:cNvPr id="6380" name="Google Shape;6380;p82"/>
            <p:cNvSpPr/>
            <p:nvPr/>
          </p:nvSpPr>
          <p:spPr>
            <a:xfrm>
              <a:off x="6652154" y="3716623"/>
              <a:ext cx="560631" cy="511352"/>
            </a:xfrm>
            <a:custGeom>
              <a:avLst/>
              <a:gdLst/>
              <a:ahLst/>
              <a:cxnLst/>
              <a:rect l="l" t="t" r="r" b="b"/>
              <a:pathLst>
                <a:path w="97163" h="88661" extrusionOk="0">
                  <a:moveTo>
                    <a:pt x="48942" y="1"/>
                  </a:moveTo>
                  <a:cubicBezTo>
                    <a:pt x="46560" y="1"/>
                    <a:pt x="44145" y="185"/>
                    <a:pt x="41715" y="565"/>
                  </a:cubicBezTo>
                  <a:cubicBezTo>
                    <a:pt x="16981" y="4433"/>
                    <a:pt x="0" y="27180"/>
                    <a:pt x="3779" y="51346"/>
                  </a:cubicBezTo>
                  <a:cubicBezTo>
                    <a:pt x="7187" y="73133"/>
                    <a:pt x="26312" y="88661"/>
                    <a:pt x="48182" y="88661"/>
                  </a:cubicBezTo>
                  <a:cubicBezTo>
                    <a:pt x="50571" y="88661"/>
                    <a:pt x="52993" y="88476"/>
                    <a:pt x="55431" y="88093"/>
                  </a:cubicBezTo>
                  <a:cubicBezTo>
                    <a:pt x="80165" y="84225"/>
                    <a:pt x="97163" y="61496"/>
                    <a:pt x="93366" y="37311"/>
                  </a:cubicBezTo>
                  <a:cubicBezTo>
                    <a:pt x="89958" y="15517"/>
                    <a:pt x="70820" y="1"/>
                    <a:pt x="4894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81" name="Google Shape;6381;p82"/>
            <p:cNvGrpSpPr/>
            <p:nvPr/>
          </p:nvGrpSpPr>
          <p:grpSpPr>
            <a:xfrm>
              <a:off x="6669657" y="3716715"/>
              <a:ext cx="466779" cy="464290"/>
              <a:chOff x="6669657" y="3716715"/>
              <a:chExt cx="466779" cy="464290"/>
            </a:xfrm>
          </p:grpSpPr>
          <p:sp>
            <p:nvSpPr>
              <p:cNvPr id="6382" name="Google Shape;6382;p82"/>
              <p:cNvSpPr/>
              <p:nvPr/>
            </p:nvSpPr>
            <p:spPr>
              <a:xfrm>
                <a:off x="6669657" y="3716715"/>
                <a:ext cx="386382" cy="464290"/>
              </a:xfrm>
              <a:custGeom>
                <a:avLst/>
                <a:gdLst/>
                <a:ahLst/>
                <a:cxnLst/>
                <a:rect l="l" t="t" r="r" b="b"/>
                <a:pathLst>
                  <a:path w="66964" h="80501" extrusionOk="0">
                    <a:moveTo>
                      <a:pt x="45863" y="0"/>
                    </a:moveTo>
                    <a:cubicBezTo>
                      <a:pt x="43461" y="0"/>
                      <a:pt x="41054" y="188"/>
                      <a:pt x="38663" y="566"/>
                    </a:cubicBezTo>
                    <a:cubicBezTo>
                      <a:pt x="20352" y="3441"/>
                      <a:pt x="6281" y="16660"/>
                      <a:pt x="1757" y="33161"/>
                    </a:cubicBezTo>
                    <a:lnTo>
                      <a:pt x="4081" y="32487"/>
                    </a:lnTo>
                    <a:lnTo>
                      <a:pt x="4081" y="32487"/>
                    </a:lnTo>
                    <a:cubicBezTo>
                      <a:pt x="4756" y="33871"/>
                      <a:pt x="3939" y="34971"/>
                      <a:pt x="3496" y="36213"/>
                    </a:cubicBezTo>
                    <a:cubicBezTo>
                      <a:pt x="3088" y="37384"/>
                      <a:pt x="2129" y="37207"/>
                      <a:pt x="1384" y="37295"/>
                    </a:cubicBezTo>
                    <a:cubicBezTo>
                      <a:pt x="1207" y="37313"/>
                      <a:pt x="1012" y="37348"/>
                      <a:pt x="816" y="37366"/>
                    </a:cubicBezTo>
                    <a:cubicBezTo>
                      <a:pt x="36" y="41997"/>
                      <a:pt x="0" y="46717"/>
                      <a:pt x="728" y="51348"/>
                    </a:cubicBezTo>
                    <a:cubicBezTo>
                      <a:pt x="2644" y="63591"/>
                      <a:pt x="9528" y="73847"/>
                      <a:pt x="19057" y="80501"/>
                    </a:cubicBezTo>
                    <a:cubicBezTo>
                      <a:pt x="18897" y="80217"/>
                      <a:pt x="18737" y="79950"/>
                      <a:pt x="18560" y="79684"/>
                    </a:cubicBezTo>
                    <a:cubicBezTo>
                      <a:pt x="18099" y="79010"/>
                      <a:pt x="17069" y="77928"/>
                      <a:pt x="17194" y="77768"/>
                    </a:cubicBezTo>
                    <a:cubicBezTo>
                      <a:pt x="18081" y="76703"/>
                      <a:pt x="16094" y="76632"/>
                      <a:pt x="16626" y="75834"/>
                    </a:cubicBezTo>
                    <a:cubicBezTo>
                      <a:pt x="15206" y="74876"/>
                      <a:pt x="14816" y="73652"/>
                      <a:pt x="15277" y="71948"/>
                    </a:cubicBezTo>
                    <a:cubicBezTo>
                      <a:pt x="15455" y="71292"/>
                      <a:pt x="15100" y="70529"/>
                      <a:pt x="14426" y="69854"/>
                    </a:cubicBezTo>
                    <a:cubicBezTo>
                      <a:pt x="13468" y="68896"/>
                      <a:pt x="12811" y="67601"/>
                      <a:pt x="12101" y="66394"/>
                    </a:cubicBezTo>
                    <a:cubicBezTo>
                      <a:pt x="11782" y="65862"/>
                      <a:pt x="11338" y="65152"/>
                      <a:pt x="11463" y="64620"/>
                    </a:cubicBezTo>
                    <a:cubicBezTo>
                      <a:pt x="11871" y="62739"/>
                      <a:pt x="12172" y="60734"/>
                      <a:pt x="13095" y="59102"/>
                    </a:cubicBezTo>
                    <a:cubicBezTo>
                      <a:pt x="14337" y="56919"/>
                      <a:pt x="14284" y="54914"/>
                      <a:pt x="13343" y="51969"/>
                    </a:cubicBezTo>
                    <a:lnTo>
                      <a:pt x="13343" y="51969"/>
                    </a:lnTo>
                    <a:cubicBezTo>
                      <a:pt x="12811" y="53619"/>
                      <a:pt x="11888" y="53229"/>
                      <a:pt x="11090" y="53353"/>
                    </a:cubicBezTo>
                    <a:cubicBezTo>
                      <a:pt x="10814" y="53401"/>
                      <a:pt x="10612" y="53439"/>
                      <a:pt x="10447" y="53439"/>
                    </a:cubicBezTo>
                    <a:cubicBezTo>
                      <a:pt x="9997" y="53439"/>
                      <a:pt x="9823" y="53151"/>
                      <a:pt x="9174" y="51969"/>
                    </a:cubicBezTo>
                    <a:cubicBezTo>
                      <a:pt x="7861" y="50763"/>
                      <a:pt x="6619" y="49485"/>
                      <a:pt x="5447" y="48136"/>
                    </a:cubicBezTo>
                    <a:cubicBezTo>
                      <a:pt x="5270" y="47853"/>
                      <a:pt x="5146" y="47551"/>
                      <a:pt x="5110" y="47214"/>
                    </a:cubicBezTo>
                    <a:cubicBezTo>
                      <a:pt x="4862" y="45759"/>
                      <a:pt x="4649" y="44304"/>
                      <a:pt x="4773" y="42796"/>
                    </a:cubicBezTo>
                    <a:lnTo>
                      <a:pt x="4773" y="42796"/>
                    </a:lnTo>
                    <a:lnTo>
                      <a:pt x="9653" y="51756"/>
                    </a:lnTo>
                    <a:cubicBezTo>
                      <a:pt x="11924" y="50745"/>
                      <a:pt x="13680" y="49201"/>
                      <a:pt x="15650" y="47995"/>
                    </a:cubicBezTo>
                    <a:cubicBezTo>
                      <a:pt x="17034" y="47161"/>
                      <a:pt x="17584" y="45954"/>
                      <a:pt x="18045" y="44606"/>
                    </a:cubicBezTo>
                    <a:cubicBezTo>
                      <a:pt x="18205" y="44109"/>
                      <a:pt x="18329" y="43594"/>
                      <a:pt x="18436" y="43080"/>
                    </a:cubicBezTo>
                    <a:lnTo>
                      <a:pt x="15597" y="40542"/>
                    </a:lnTo>
                    <a:lnTo>
                      <a:pt x="15224" y="41749"/>
                    </a:lnTo>
                    <a:cubicBezTo>
                      <a:pt x="14000" y="41092"/>
                      <a:pt x="12793" y="40507"/>
                      <a:pt x="11640" y="39833"/>
                    </a:cubicBezTo>
                    <a:cubicBezTo>
                      <a:pt x="10593" y="39212"/>
                      <a:pt x="10433" y="38395"/>
                      <a:pt x="11374" y="37082"/>
                    </a:cubicBezTo>
                    <a:lnTo>
                      <a:pt x="11374" y="37082"/>
                    </a:lnTo>
                    <a:cubicBezTo>
                      <a:pt x="12448" y="38789"/>
                      <a:pt x="13681" y="39825"/>
                      <a:pt x="15346" y="39825"/>
                    </a:cubicBezTo>
                    <a:cubicBezTo>
                      <a:pt x="15689" y="39825"/>
                      <a:pt x="16049" y="39781"/>
                      <a:pt x="16431" y="39691"/>
                    </a:cubicBezTo>
                    <a:cubicBezTo>
                      <a:pt x="16437" y="39689"/>
                      <a:pt x="16444" y="39688"/>
                      <a:pt x="16450" y="39688"/>
                    </a:cubicBezTo>
                    <a:cubicBezTo>
                      <a:pt x="16592" y="39688"/>
                      <a:pt x="16795" y="40029"/>
                      <a:pt x="16998" y="40063"/>
                    </a:cubicBezTo>
                    <a:cubicBezTo>
                      <a:pt x="17810" y="40257"/>
                      <a:pt x="18605" y="40492"/>
                      <a:pt x="19428" y="40492"/>
                    </a:cubicBezTo>
                    <a:cubicBezTo>
                      <a:pt x="19811" y="40492"/>
                      <a:pt x="20200" y="40441"/>
                      <a:pt x="20600" y="40312"/>
                    </a:cubicBezTo>
                    <a:cubicBezTo>
                      <a:pt x="21150" y="40152"/>
                      <a:pt x="21718" y="40045"/>
                      <a:pt x="22304" y="40010"/>
                    </a:cubicBezTo>
                    <a:cubicBezTo>
                      <a:pt x="24003" y="41489"/>
                      <a:pt x="25144" y="42940"/>
                      <a:pt x="27015" y="42940"/>
                    </a:cubicBezTo>
                    <a:cubicBezTo>
                      <a:pt x="27253" y="42940"/>
                      <a:pt x="27504" y="42917"/>
                      <a:pt x="27769" y="42867"/>
                    </a:cubicBezTo>
                    <a:cubicBezTo>
                      <a:pt x="27999" y="44251"/>
                      <a:pt x="27875" y="45564"/>
                      <a:pt x="28407" y="46486"/>
                    </a:cubicBezTo>
                    <a:cubicBezTo>
                      <a:pt x="29614" y="48616"/>
                      <a:pt x="31158" y="50532"/>
                      <a:pt x="32701" y="52732"/>
                    </a:cubicBezTo>
                    <a:lnTo>
                      <a:pt x="34600" y="50425"/>
                    </a:lnTo>
                    <a:lnTo>
                      <a:pt x="34103" y="47196"/>
                    </a:lnTo>
                    <a:cubicBezTo>
                      <a:pt x="34972" y="46096"/>
                      <a:pt x="36268" y="45173"/>
                      <a:pt x="36286" y="44251"/>
                    </a:cubicBezTo>
                    <a:cubicBezTo>
                      <a:pt x="36303" y="42707"/>
                      <a:pt x="38503" y="42955"/>
                      <a:pt x="38202" y="41394"/>
                    </a:cubicBezTo>
                    <a:cubicBezTo>
                      <a:pt x="38184" y="41305"/>
                      <a:pt x="39604" y="40986"/>
                      <a:pt x="40313" y="40702"/>
                    </a:cubicBezTo>
                    <a:cubicBezTo>
                      <a:pt x="40650" y="40560"/>
                      <a:pt x="40899" y="40223"/>
                      <a:pt x="41378" y="39797"/>
                    </a:cubicBezTo>
                    <a:lnTo>
                      <a:pt x="44785" y="44978"/>
                    </a:lnTo>
                    <a:lnTo>
                      <a:pt x="46630" y="43914"/>
                    </a:lnTo>
                    <a:cubicBezTo>
                      <a:pt x="47553" y="45102"/>
                      <a:pt x="46754" y="46699"/>
                      <a:pt x="48067" y="47480"/>
                    </a:cubicBezTo>
                    <a:cubicBezTo>
                      <a:pt x="47020" y="50124"/>
                      <a:pt x="48741" y="51508"/>
                      <a:pt x="50445" y="52980"/>
                    </a:cubicBezTo>
                    <a:cubicBezTo>
                      <a:pt x="50764" y="53247"/>
                      <a:pt x="50640" y="54010"/>
                      <a:pt x="50746" y="54684"/>
                    </a:cubicBezTo>
                    <a:cubicBezTo>
                      <a:pt x="49546" y="54279"/>
                      <a:pt x="48739" y="53108"/>
                      <a:pt x="47515" y="53108"/>
                    </a:cubicBezTo>
                    <a:cubicBezTo>
                      <a:pt x="47074" y="53108"/>
                      <a:pt x="46579" y="53260"/>
                      <a:pt x="45991" y="53655"/>
                    </a:cubicBezTo>
                    <a:cubicBezTo>
                      <a:pt x="46130" y="53637"/>
                      <a:pt x="46261" y="53629"/>
                      <a:pt x="46385" y="53629"/>
                    </a:cubicBezTo>
                    <a:cubicBezTo>
                      <a:pt x="47902" y="53629"/>
                      <a:pt x="48314" y="54868"/>
                      <a:pt x="48954" y="55606"/>
                    </a:cubicBezTo>
                    <a:cubicBezTo>
                      <a:pt x="49646" y="56387"/>
                      <a:pt x="51119" y="56937"/>
                      <a:pt x="50782" y="58712"/>
                    </a:cubicBezTo>
                    <a:cubicBezTo>
                      <a:pt x="50925" y="58653"/>
                      <a:pt x="51063" y="58628"/>
                      <a:pt x="51196" y="58628"/>
                    </a:cubicBezTo>
                    <a:cubicBezTo>
                      <a:pt x="52116" y="58628"/>
                      <a:pt x="52822" y="59846"/>
                      <a:pt x="53828" y="59846"/>
                    </a:cubicBezTo>
                    <a:cubicBezTo>
                      <a:pt x="54135" y="59846"/>
                      <a:pt x="54469" y="59733"/>
                      <a:pt x="54845" y="59439"/>
                    </a:cubicBezTo>
                    <a:lnTo>
                      <a:pt x="55431" y="57026"/>
                    </a:lnTo>
                    <a:cubicBezTo>
                      <a:pt x="55147" y="56955"/>
                      <a:pt x="54863" y="56902"/>
                      <a:pt x="54579" y="56849"/>
                    </a:cubicBezTo>
                    <a:cubicBezTo>
                      <a:pt x="53053" y="56760"/>
                      <a:pt x="51385" y="55819"/>
                      <a:pt x="51793" y="55269"/>
                    </a:cubicBezTo>
                    <a:lnTo>
                      <a:pt x="52787" y="54844"/>
                    </a:lnTo>
                    <a:lnTo>
                      <a:pt x="52414" y="52501"/>
                    </a:lnTo>
                    <a:cubicBezTo>
                      <a:pt x="48866" y="49893"/>
                      <a:pt x="48440" y="48917"/>
                      <a:pt x="49770" y="46291"/>
                    </a:cubicBezTo>
                    <a:lnTo>
                      <a:pt x="49770" y="46291"/>
                    </a:lnTo>
                    <a:cubicBezTo>
                      <a:pt x="50462" y="46859"/>
                      <a:pt x="51208" y="47338"/>
                      <a:pt x="51775" y="47977"/>
                    </a:cubicBezTo>
                    <a:cubicBezTo>
                      <a:pt x="52326" y="48562"/>
                      <a:pt x="52698" y="49325"/>
                      <a:pt x="53088" y="49929"/>
                    </a:cubicBezTo>
                    <a:lnTo>
                      <a:pt x="55821" y="46948"/>
                    </a:lnTo>
                    <a:lnTo>
                      <a:pt x="55200" y="42955"/>
                    </a:lnTo>
                    <a:lnTo>
                      <a:pt x="52805" y="41447"/>
                    </a:lnTo>
                    <a:lnTo>
                      <a:pt x="53585" y="38253"/>
                    </a:lnTo>
                    <a:lnTo>
                      <a:pt x="55111" y="39229"/>
                    </a:lnTo>
                    <a:cubicBezTo>
                      <a:pt x="55111" y="40045"/>
                      <a:pt x="55111" y="40542"/>
                      <a:pt x="55111" y="41039"/>
                    </a:cubicBezTo>
                    <a:lnTo>
                      <a:pt x="56300" y="41021"/>
                    </a:lnTo>
                    <a:lnTo>
                      <a:pt x="56034" y="38466"/>
                    </a:lnTo>
                    <a:cubicBezTo>
                      <a:pt x="59778" y="37011"/>
                      <a:pt x="60754" y="35876"/>
                      <a:pt x="62546" y="30925"/>
                    </a:cubicBezTo>
                    <a:lnTo>
                      <a:pt x="59370" y="25407"/>
                    </a:lnTo>
                    <a:lnTo>
                      <a:pt x="60754" y="24609"/>
                    </a:lnTo>
                    <a:cubicBezTo>
                      <a:pt x="60620" y="24079"/>
                      <a:pt x="60336" y="23926"/>
                      <a:pt x="59999" y="23926"/>
                    </a:cubicBezTo>
                    <a:cubicBezTo>
                      <a:pt x="59536" y="23926"/>
                      <a:pt x="58975" y="24215"/>
                      <a:pt x="58567" y="24215"/>
                    </a:cubicBezTo>
                    <a:cubicBezTo>
                      <a:pt x="58326" y="24215"/>
                      <a:pt x="58138" y="24114"/>
                      <a:pt x="58057" y="23792"/>
                    </a:cubicBezTo>
                    <a:lnTo>
                      <a:pt x="59316" y="21344"/>
                    </a:lnTo>
                    <a:lnTo>
                      <a:pt x="60062" y="22692"/>
                    </a:lnTo>
                    <a:lnTo>
                      <a:pt x="61286" y="21858"/>
                    </a:lnTo>
                    <a:lnTo>
                      <a:pt x="63504" y="23775"/>
                    </a:lnTo>
                    <a:lnTo>
                      <a:pt x="64178" y="27040"/>
                    </a:lnTo>
                    <a:cubicBezTo>
                      <a:pt x="64959" y="25993"/>
                      <a:pt x="65598" y="25478"/>
                      <a:pt x="65775" y="24822"/>
                    </a:cubicBezTo>
                    <a:cubicBezTo>
                      <a:pt x="66201" y="23367"/>
                      <a:pt x="64356" y="23225"/>
                      <a:pt x="64089" y="22515"/>
                    </a:cubicBezTo>
                    <a:lnTo>
                      <a:pt x="64444" y="18647"/>
                    </a:lnTo>
                    <a:cubicBezTo>
                      <a:pt x="66520" y="17955"/>
                      <a:pt x="66538" y="17902"/>
                      <a:pt x="66609" y="16305"/>
                    </a:cubicBezTo>
                    <a:cubicBezTo>
                      <a:pt x="66698" y="14229"/>
                      <a:pt x="66840" y="12171"/>
                      <a:pt x="66964" y="10059"/>
                    </a:cubicBezTo>
                    <a:cubicBezTo>
                      <a:pt x="65951" y="8994"/>
                      <a:pt x="64617" y="8884"/>
                      <a:pt x="63235" y="8884"/>
                    </a:cubicBezTo>
                    <a:cubicBezTo>
                      <a:pt x="62876" y="8884"/>
                      <a:pt x="62514" y="8891"/>
                      <a:pt x="62153" y="8891"/>
                    </a:cubicBezTo>
                    <a:cubicBezTo>
                      <a:pt x="62029" y="8891"/>
                      <a:pt x="61906" y="8890"/>
                      <a:pt x="61783" y="8888"/>
                    </a:cubicBezTo>
                    <a:cubicBezTo>
                      <a:pt x="61978" y="8001"/>
                      <a:pt x="62209" y="7362"/>
                      <a:pt x="62262" y="6741"/>
                    </a:cubicBezTo>
                    <a:cubicBezTo>
                      <a:pt x="62297" y="6102"/>
                      <a:pt x="62173" y="5464"/>
                      <a:pt x="62120" y="4701"/>
                    </a:cubicBezTo>
                    <a:lnTo>
                      <a:pt x="65119" y="4239"/>
                    </a:lnTo>
                    <a:cubicBezTo>
                      <a:pt x="59052" y="1427"/>
                      <a:pt x="52479" y="0"/>
                      <a:pt x="4586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82"/>
              <p:cNvSpPr/>
              <p:nvPr/>
            </p:nvSpPr>
            <p:spPr>
              <a:xfrm>
                <a:off x="7010819" y="4061082"/>
                <a:ext cx="117645" cy="102137"/>
              </a:xfrm>
              <a:custGeom>
                <a:avLst/>
                <a:gdLst/>
                <a:ahLst/>
                <a:cxnLst/>
                <a:rect l="l" t="t" r="r" b="b"/>
                <a:pathLst>
                  <a:path w="20389" h="17709" extrusionOk="0">
                    <a:moveTo>
                      <a:pt x="17567" y="0"/>
                    </a:moveTo>
                    <a:lnTo>
                      <a:pt x="17567" y="0"/>
                    </a:lnTo>
                    <a:cubicBezTo>
                      <a:pt x="17070" y="1331"/>
                      <a:pt x="16644" y="2697"/>
                      <a:pt x="16307" y="4081"/>
                    </a:cubicBezTo>
                    <a:cubicBezTo>
                      <a:pt x="16278" y="4199"/>
                      <a:pt x="16114" y="4268"/>
                      <a:pt x="16100" y="4268"/>
                    </a:cubicBezTo>
                    <a:cubicBezTo>
                      <a:pt x="16097" y="4268"/>
                      <a:pt x="16100" y="4265"/>
                      <a:pt x="16112" y="4259"/>
                    </a:cubicBezTo>
                    <a:lnTo>
                      <a:pt x="13912" y="3034"/>
                    </a:lnTo>
                    <a:lnTo>
                      <a:pt x="14391" y="1437"/>
                    </a:lnTo>
                    <a:lnTo>
                      <a:pt x="12617" y="337"/>
                    </a:lnTo>
                    <a:cubicBezTo>
                      <a:pt x="12563" y="2112"/>
                      <a:pt x="10416" y="1970"/>
                      <a:pt x="10523" y="3655"/>
                    </a:cubicBezTo>
                    <a:cubicBezTo>
                      <a:pt x="10523" y="3709"/>
                      <a:pt x="10239" y="3797"/>
                      <a:pt x="10079" y="3815"/>
                    </a:cubicBezTo>
                    <a:cubicBezTo>
                      <a:pt x="8287" y="4028"/>
                      <a:pt x="8553" y="4418"/>
                      <a:pt x="7276" y="5305"/>
                    </a:cubicBezTo>
                    <a:cubicBezTo>
                      <a:pt x="5785" y="6352"/>
                      <a:pt x="5466" y="8730"/>
                      <a:pt x="3017" y="8765"/>
                    </a:cubicBezTo>
                    <a:cubicBezTo>
                      <a:pt x="2166" y="8783"/>
                      <a:pt x="1154" y="9919"/>
                      <a:pt x="569" y="10770"/>
                    </a:cubicBezTo>
                    <a:cubicBezTo>
                      <a:pt x="178" y="11356"/>
                      <a:pt x="1" y="12705"/>
                      <a:pt x="374" y="13095"/>
                    </a:cubicBezTo>
                    <a:cubicBezTo>
                      <a:pt x="1687" y="14443"/>
                      <a:pt x="746" y="15810"/>
                      <a:pt x="569" y="17708"/>
                    </a:cubicBezTo>
                    <a:cubicBezTo>
                      <a:pt x="3337" y="16519"/>
                      <a:pt x="5839" y="15668"/>
                      <a:pt x="8074" y="14213"/>
                    </a:cubicBezTo>
                    <a:lnTo>
                      <a:pt x="10558" y="15934"/>
                    </a:lnTo>
                    <a:lnTo>
                      <a:pt x="9866" y="17336"/>
                    </a:lnTo>
                    <a:cubicBezTo>
                      <a:pt x="11960" y="17300"/>
                      <a:pt x="13592" y="16998"/>
                      <a:pt x="14710" y="15508"/>
                    </a:cubicBezTo>
                    <a:cubicBezTo>
                      <a:pt x="16094" y="13645"/>
                      <a:pt x="17585" y="11835"/>
                      <a:pt x="18773" y="9866"/>
                    </a:cubicBezTo>
                    <a:cubicBezTo>
                      <a:pt x="19590" y="8482"/>
                      <a:pt x="20388" y="6885"/>
                      <a:pt x="18862" y="5305"/>
                    </a:cubicBezTo>
                    <a:cubicBezTo>
                      <a:pt x="18596" y="5039"/>
                      <a:pt x="18330" y="4330"/>
                      <a:pt x="18472" y="4099"/>
                    </a:cubicBezTo>
                    <a:cubicBezTo>
                      <a:pt x="19732" y="2307"/>
                      <a:pt x="17372" y="1491"/>
                      <a:pt x="1756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82"/>
              <p:cNvSpPr/>
              <p:nvPr/>
            </p:nvSpPr>
            <p:spPr>
              <a:xfrm>
                <a:off x="6995058" y="4000087"/>
                <a:ext cx="41059" cy="51071"/>
              </a:xfrm>
              <a:custGeom>
                <a:avLst/>
                <a:gdLst/>
                <a:ahLst/>
                <a:cxnLst/>
                <a:rect l="l" t="t" r="r" b="b"/>
                <a:pathLst>
                  <a:path w="7116" h="8855" extrusionOk="0">
                    <a:moveTo>
                      <a:pt x="5359" y="0"/>
                    </a:moveTo>
                    <a:cubicBezTo>
                      <a:pt x="4649" y="976"/>
                      <a:pt x="3993" y="1774"/>
                      <a:pt x="3460" y="2644"/>
                    </a:cubicBezTo>
                    <a:cubicBezTo>
                      <a:pt x="2910" y="3513"/>
                      <a:pt x="1455" y="3638"/>
                      <a:pt x="1828" y="5181"/>
                    </a:cubicBezTo>
                    <a:cubicBezTo>
                      <a:pt x="1354" y="4803"/>
                      <a:pt x="1037" y="4660"/>
                      <a:pt x="815" y="4660"/>
                    </a:cubicBezTo>
                    <a:cubicBezTo>
                      <a:pt x="256" y="4660"/>
                      <a:pt x="305" y="5571"/>
                      <a:pt x="1" y="5926"/>
                    </a:cubicBezTo>
                    <a:cubicBezTo>
                      <a:pt x="1136" y="7417"/>
                      <a:pt x="1438" y="7577"/>
                      <a:pt x="5412" y="8854"/>
                    </a:cubicBezTo>
                    <a:cubicBezTo>
                      <a:pt x="5590" y="7896"/>
                      <a:pt x="5625" y="7239"/>
                      <a:pt x="5820" y="6636"/>
                    </a:cubicBezTo>
                    <a:cubicBezTo>
                      <a:pt x="6033" y="6015"/>
                      <a:pt x="6335" y="5430"/>
                      <a:pt x="6708" y="4880"/>
                    </a:cubicBezTo>
                    <a:cubicBezTo>
                      <a:pt x="7116" y="4294"/>
                      <a:pt x="5696" y="4170"/>
                      <a:pt x="6459" y="3354"/>
                    </a:cubicBezTo>
                    <a:cubicBezTo>
                      <a:pt x="6849" y="2928"/>
                      <a:pt x="6637" y="1686"/>
                      <a:pt x="6778" y="1384"/>
                    </a:cubicBezTo>
                    <a:cubicBezTo>
                      <a:pt x="6832" y="1224"/>
                      <a:pt x="6867" y="1047"/>
                      <a:pt x="6885" y="870"/>
                    </a:cubicBezTo>
                    <a:lnTo>
                      <a:pt x="5359"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82"/>
              <p:cNvSpPr/>
              <p:nvPr/>
            </p:nvSpPr>
            <p:spPr>
              <a:xfrm>
                <a:off x="7078892" y="4018504"/>
                <a:ext cx="57544" cy="36030"/>
              </a:xfrm>
              <a:custGeom>
                <a:avLst/>
                <a:gdLst/>
                <a:ahLst/>
                <a:cxnLst/>
                <a:rect l="l" t="t" r="r" b="b"/>
                <a:pathLst>
                  <a:path w="9973" h="6247" extrusionOk="0">
                    <a:moveTo>
                      <a:pt x="0" y="1"/>
                    </a:moveTo>
                    <a:lnTo>
                      <a:pt x="266" y="1722"/>
                    </a:lnTo>
                    <a:lnTo>
                      <a:pt x="1668" y="1970"/>
                    </a:lnTo>
                    <a:lnTo>
                      <a:pt x="870" y="3177"/>
                    </a:lnTo>
                    <a:cubicBezTo>
                      <a:pt x="1300" y="3058"/>
                      <a:pt x="1704" y="3001"/>
                      <a:pt x="2079" y="3001"/>
                    </a:cubicBezTo>
                    <a:cubicBezTo>
                      <a:pt x="3221" y="3001"/>
                      <a:pt x="4106" y="3533"/>
                      <a:pt x="4720" y="4508"/>
                    </a:cubicBezTo>
                    <a:cubicBezTo>
                      <a:pt x="5319" y="5452"/>
                      <a:pt x="5558" y="5867"/>
                      <a:pt x="5945" y="5867"/>
                    </a:cubicBezTo>
                    <a:cubicBezTo>
                      <a:pt x="6235" y="5867"/>
                      <a:pt x="6607" y="5635"/>
                      <a:pt x="7275" y="5218"/>
                    </a:cubicBezTo>
                    <a:cubicBezTo>
                      <a:pt x="7453" y="5111"/>
                      <a:pt x="7648" y="5058"/>
                      <a:pt x="7861" y="5022"/>
                    </a:cubicBezTo>
                    <a:lnTo>
                      <a:pt x="9564" y="6247"/>
                    </a:lnTo>
                    <a:lnTo>
                      <a:pt x="9972" y="5679"/>
                    </a:lnTo>
                    <a:cubicBezTo>
                      <a:pt x="9582" y="4809"/>
                      <a:pt x="9262" y="3887"/>
                      <a:pt x="8819" y="3035"/>
                    </a:cubicBezTo>
                    <a:cubicBezTo>
                      <a:pt x="8151" y="1821"/>
                      <a:pt x="7070" y="1194"/>
                      <a:pt x="5857" y="1194"/>
                    </a:cubicBezTo>
                    <a:cubicBezTo>
                      <a:pt x="5138" y="1194"/>
                      <a:pt x="4373" y="1415"/>
                      <a:pt x="3620" y="1864"/>
                    </a:cubicBezTo>
                    <a:cubicBezTo>
                      <a:pt x="3336" y="2024"/>
                      <a:pt x="3052" y="2166"/>
                      <a:pt x="2644" y="2396"/>
                    </a:cubicBezTo>
                    <a:lnTo>
                      <a:pt x="1970" y="462"/>
                    </a:lnTo>
                    <a:lnTo>
                      <a:pt x="0"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82"/>
              <p:cNvSpPr/>
              <p:nvPr/>
            </p:nvSpPr>
            <p:spPr>
              <a:xfrm>
                <a:off x="7051663" y="3806456"/>
                <a:ext cx="38503" cy="70819"/>
              </a:xfrm>
              <a:custGeom>
                <a:avLst/>
                <a:gdLst/>
                <a:ahLst/>
                <a:cxnLst/>
                <a:rect l="l" t="t" r="r" b="b"/>
                <a:pathLst>
                  <a:path w="6673" h="12279" extrusionOk="0">
                    <a:moveTo>
                      <a:pt x="6672" y="1"/>
                    </a:moveTo>
                    <a:lnTo>
                      <a:pt x="6672" y="1"/>
                    </a:lnTo>
                    <a:cubicBezTo>
                      <a:pt x="6223" y="198"/>
                      <a:pt x="5784" y="260"/>
                      <a:pt x="5357" y="260"/>
                    </a:cubicBezTo>
                    <a:cubicBezTo>
                      <a:pt x="4670" y="260"/>
                      <a:pt x="4013" y="100"/>
                      <a:pt x="3390" y="89"/>
                    </a:cubicBezTo>
                    <a:lnTo>
                      <a:pt x="3088" y="2786"/>
                    </a:lnTo>
                    <a:lnTo>
                      <a:pt x="4809" y="5164"/>
                    </a:lnTo>
                    <a:lnTo>
                      <a:pt x="1" y="10771"/>
                    </a:lnTo>
                    <a:lnTo>
                      <a:pt x="1083" y="12279"/>
                    </a:lnTo>
                    <a:lnTo>
                      <a:pt x="6388" y="7772"/>
                    </a:lnTo>
                    <a:cubicBezTo>
                      <a:pt x="4454" y="6495"/>
                      <a:pt x="6175" y="3709"/>
                      <a:pt x="4383" y="2502"/>
                    </a:cubicBezTo>
                    <a:lnTo>
                      <a:pt x="6672" y="1"/>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82"/>
              <p:cNvSpPr/>
              <p:nvPr/>
            </p:nvSpPr>
            <p:spPr>
              <a:xfrm>
                <a:off x="6984824" y="4061618"/>
                <a:ext cx="42081" cy="8893"/>
              </a:xfrm>
              <a:custGeom>
                <a:avLst/>
                <a:gdLst/>
                <a:ahLst/>
                <a:cxnLst/>
                <a:rect l="l" t="t" r="r" b="b"/>
                <a:pathLst>
                  <a:path w="7293" h="1542" extrusionOk="0">
                    <a:moveTo>
                      <a:pt x="4286" y="0"/>
                    </a:moveTo>
                    <a:cubicBezTo>
                      <a:pt x="2949" y="0"/>
                      <a:pt x="1596" y="367"/>
                      <a:pt x="0" y="510"/>
                    </a:cubicBezTo>
                    <a:cubicBezTo>
                      <a:pt x="787" y="973"/>
                      <a:pt x="1302" y="1542"/>
                      <a:pt x="1738" y="1542"/>
                    </a:cubicBezTo>
                    <a:cubicBezTo>
                      <a:pt x="1970" y="1542"/>
                      <a:pt x="2179" y="1380"/>
                      <a:pt x="2396" y="954"/>
                    </a:cubicBezTo>
                    <a:cubicBezTo>
                      <a:pt x="2708" y="1325"/>
                      <a:pt x="3056" y="1432"/>
                      <a:pt x="3417" y="1432"/>
                    </a:cubicBezTo>
                    <a:cubicBezTo>
                      <a:pt x="3816" y="1432"/>
                      <a:pt x="4231" y="1302"/>
                      <a:pt x="4631" y="1256"/>
                    </a:cubicBezTo>
                    <a:cubicBezTo>
                      <a:pt x="5394" y="1149"/>
                      <a:pt x="6157" y="1025"/>
                      <a:pt x="7293" y="830"/>
                    </a:cubicBezTo>
                    <a:cubicBezTo>
                      <a:pt x="6240" y="198"/>
                      <a:pt x="5268" y="0"/>
                      <a:pt x="428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82"/>
              <p:cNvSpPr/>
              <p:nvPr/>
            </p:nvSpPr>
            <p:spPr>
              <a:xfrm>
                <a:off x="7035181" y="4030478"/>
                <a:ext cx="15469" cy="21703"/>
              </a:xfrm>
              <a:custGeom>
                <a:avLst/>
                <a:gdLst/>
                <a:ahLst/>
                <a:cxnLst/>
                <a:rect l="l" t="t" r="r" b="b"/>
                <a:pathLst>
                  <a:path w="2681" h="3763" extrusionOk="0">
                    <a:moveTo>
                      <a:pt x="2662" y="1"/>
                    </a:moveTo>
                    <a:cubicBezTo>
                      <a:pt x="19" y="675"/>
                      <a:pt x="1" y="764"/>
                      <a:pt x="1012" y="3763"/>
                    </a:cubicBezTo>
                    <a:lnTo>
                      <a:pt x="1491" y="2148"/>
                    </a:lnTo>
                    <a:lnTo>
                      <a:pt x="2201" y="3408"/>
                    </a:lnTo>
                    <a:lnTo>
                      <a:pt x="2680" y="3372"/>
                    </a:lnTo>
                    <a:cubicBezTo>
                      <a:pt x="2574" y="2840"/>
                      <a:pt x="2485" y="2308"/>
                      <a:pt x="2450" y="1758"/>
                    </a:cubicBezTo>
                    <a:cubicBezTo>
                      <a:pt x="2485" y="1172"/>
                      <a:pt x="2556" y="586"/>
                      <a:pt x="266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82"/>
              <p:cNvSpPr/>
              <p:nvPr/>
            </p:nvSpPr>
            <p:spPr>
              <a:xfrm>
                <a:off x="7045011" y="3983609"/>
                <a:ext cx="19047" cy="18121"/>
              </a:xfrm>
              <a:custGeom>
                <a:avLst/>
                <a:gdLst/>
                <a:ahLst/>
                <a:cxnLst/>
                <a:rect l="l" t="t" r="r" b="b"/>
                <a:pathLst>
                  <a:path w="3301" h="3142" extrusionOk="0">
                    <a:moveTo>
                      <a:pt x="3301" y="0"/>
                    </a:moveTo>
                    <a:lnTo>
                      <a:pt x="0" y="1455"/>
                    </a:lnTo>
                    <a:lnTo>
                      <a:pt x="550" y="2520"/>
                    </a:lnTo>
                    <a:lnTo>
                      <a:pt x="1154" y="1793"/>
                    </a:lnTo>
                    <a:lnTo>
                      <a:pt x="2804" y="3141"/>
                    </a:lnTo>
                    <a:lnTo>
                      <a:pt x="3301"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82"/>
              <p:cNvSpPr/>
              <p:nvPr/>
            </p:nvSpPr>
            <p:spPr>
              <a:xfrm>
                <a:off x="7034362" y="3943182"/>
                <a:ext cx="9734" cy="24570"/>
              </a:xfrm>
              <a:custGeom>
                <a:avLst/>
                <a:gdLst/>
                <a:ahLst/>
                <a:cxnLst/>
                <a:rect l="l" t="t" r="r" b="b"/>
                <a:pathLst>
                  <a:path w="1687" h="4260" extrusionOk="0">
                    <a:moveTo>
                      <a:pt x="249" y="1"/>
                    </a:moveTo>
                    <a:cubicBezTo>
                      <a:pt x="1" y="2627"/>
                      <a:pt x="1" y="2627"/>
                      <a:pt x="977" y="4259"/>
                    </a:cubicBezTo>
                    <a:cubicBezTo>
                      <a:pt x="1687" y="1261"/>
                      <a:pt x="1687" y="1261"/>
                      <a:pt x="249"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82"/>
              <p:cNvSpPr/>
              <p:nvPr/>
            </p:nvSpPr>
            <p:spPr>
              <a:xfrm>
                <a:off x="6724214" y="4015234"/>
                <a:ext cx="1131" cy="513"/>
              </a:xfrm>
              <a:custGeom>
                <a:avLst/>
                <a:gdLst/>
                <a:ahLst/>
                <a:cxnLst/>
                <a:rect l="l" t="t" r="r" b="b"/>
                <a:pathLst>
                  <a:path w="196" h="89" extrusionOk="0">
                    <a:moveTo>
                      <a:pt x="196" y="0"/>
                    </a:moveTo>
                    <a:lnTo>
                      <a:pt x="1" y="89"/>
                    </a:lnTo>
                    <a:lnTo>
                      <a:pt x="1" y="89"/>
                    </a:lnTo>
                    <a:lnTo>
                      <a:pt x="196" y="18"/>
                    </a:lnTo>
                    <a:lnTo>
                      <a:pt x="196" y="0"/>
                    </a:ln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82"/>
              <p:cNvSpPr/>
              <p:nvPr/>
            </p:nvSpPr>
            <p:spPr>
              <a:xfrm>
                <a:off x="7071623" y="3755083"/>
                <a:ext cx="16589" cy="16380"/>
              </a:xfrm>
              <a:custGeom>
                <a:avLst/>
                <a:gdLst/>
                <a:ahLst/>
                <a:cxnLst/>
                <a:rect l="l" t="t" r="r" b="b"/>
                <a:pathLst>
                  <a:path w="2875" h="2840" extrusionOk="0">
                    <a:moveTo>
                      <a:pt x="1" y="0"/>
                    </a:moveTo>
                    <a:lnTo>
                      <a:pt x="1" y="0"/>
                    </a:lnTo>
                    <a:cubicBezTo>
                      <a:pt x="835" y="1029"/>
                      <a:pt x="1739" y="1970"/>
                      <a:pt x="2733" y="2839"/>
                    </a:cubicBezTo>
                    <a:cubicBezTo>
                      <a:pt x="2840" y="2520"/>
                      <a:pt x="2875" y="2201"/>
                      <a:pt x="2822" y="1881"/>
                    </a:cubicBezTo>
                    <a:cubicBezTo>
                      <a:pt x="1899" y="1225"/>
                      <a:pt x="959" y="604"/>
                      <a:pt x="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82"/>
              <p:cNvSpPr/>
              <p:nvPr/>
            </p:nvSpPr>
            <p:spPr>
              <a:xfrm>
                <a:off x="6722575" y="4015741"/>
                <a:ext cx="1541" cy="727"/>
              </a:xfrm>
              <a:custGeom>
                <a:avLst/>
                <a:gdLst/>
                <a:ahLst/>
                <a:cxnLst/>
                <a:rect l="l" t="t" r="r" b="b"/>
                <a:pathLst>
                  <a:path w="267" h="126" extrusionOk="0">
                    <a:moveTo>
                      <a:pt x="267" y="1"/>
                    </a:moveTo>
                    <a:cubicBezTo>
                      <a:pt x="178" y="36"/>
                      <a:pt x="89" y="72"/>
                      <a:pt x="1" y="125"/>
                    </a:cubicBezTo>
                    <a:cubicBezTo>
                      <a:pt x="107" y="90"/>
                      <a:pt x="178" y="36"/>
                      <a:pt x="267"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82"/>
              <p:cNvSpPr/>
              <p:nvPr/>
            </p:nvSpPr>
            <p:spPr>
              <a:xfrm>
                <a:off x="6772321" y="4116142"/>
                <a:ext cx="30927" cy="46769"/>
              </a:xfrm>
              <a:custGeom>
                <a:avLst/>
                <a:gdLst/>
                <a:ahLst/>
                <a:cxnLst/>
                <a:rect l="l" t="t" r="r" b="b"/>
                <a:pathLst>
                  <a:path w="5360" h="8109" extrusionOk="0">
                    <a:moveTo>
                      <a:pt x="1828" y="0"/>
                    </a:moveTo>
                    <a:lnTo>
                      <a:pt x="1" y="2946"/>
                    </a:lnTo>
                    <a:cubicBezTo>
                      <a:pt x="444" y="3762"/>
                      <a:pt x="1030" y="4738"/>
                      <a:pt x="1527" y="5785"/>
                    </a:cubicBezTo>
                    <a:cubicBezTo>
                      <a:pt x="2308" y="7328"/>
                      <a:pt x="3479" y="8091"/>
                      <a:pt x="5359" y="8109"/>
                    </a:cubicBezTo>
                    <a:cubicBezTo>
                      <a:pt x="4667" y="6689"/>
                      <a:pt x="3993" y="5625"/>
                      <a:pt x="3798" y="4205"/>
                    </a:cubicBezTo>
                    <a:cubicBezTo>
                      <a:pt x="3621" y="2768"/>
                      <a:pt x="2574" y="1491"/>
                      <a:pt x="182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95" name="Google Shape;6395;p82"/>
          <p:cNvGrpSpPr/>
          <p:nvPr/>
        </p:nvGrpSpPr>
        <p:grpSpPr>
          <a:xfrm>
            <a:off x="7867470" y="4054631"/>
            <a:ext cx="187557" cy="187557"/>
            <a:chOff x="8565775" y="671075"/>
            <a:chExt cx="441000" cy="441000"/>
          </a:xfrm>
        </p:grpSpPr>
        <p:sp>
          <p:nvSpPr>
            <p:cNvPr id="6396" name="Google Shape;6396;p82"/>
            <p:cNvSpPr/>
            <p:nvPr/>
          </p:nvSpPr>
          <p:spPr>
            <a:xfrm>
              <a:off x="8565775" y="671075"/>
              <a:ext cx="441000" cy="441000"/>
            </a:xfrm>
            <a:prstGeom prst="ellipse">
              <a:avLst/>
            </a:prstGeom>
            <a:gradFill>
              <a:gsLst>
                <a:gs pos="0">
                  <a:srgbClr val="869FB1">
                    <a:alpha val="65920"/>
                  </a:srgbClr>
                </a:gs>
                <a:gs pos="100000">
                  <a:srgbClr val="FFFFFF">
                    <a:alpha val="0"/>
                    <a:alpha val="65920"/>
                  </a:srgbClr>
                </a:gs>
              </a:gsLst>
              <a:path path="circle">
                <a:fillToRect l="50000" t="50000" r="50000" b="50000"/>
              </a:path>
              <a:tileRect/>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82"/>
            <p:cNvSpPr/>
            <p:nvPr/>
          </p:nvSpPr>
          <p:spPr>
            <a:xfrm>
              <a:off x="8706625" y="811925"/>
              <a:ext cx="159300" cy="159300"/>
            </a:xfrm>
            <a:prstGeom prst="ellipse">
              <a:avLst/>
            </a:prstGeom>
            <a:solidFill>
              <a:srgbClr val="D7DF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98" name="Google Shape;6398;p82"/>
          <p:cNvSpPr/>
          <p:nvPr/>
        </p:nvSpPr>
        <p:spPr>
          <a:xfrm>
            <a:off x="8168685" y="4050552"/>
            <a:ext cx="193683" cy="195716"/>
          </a:xfrm>
          <a:custGeom>
            <a:avLst/>
            <a:gdLst/>
            <a:ahLst/>
            <a:cxnLst/>
            <a:rect l="l" t="t" r="r" b="b"/>
            <a:pathLst>
              <a:path w="194168" h="196207" extrusionOk="0">
                <a:moveTo>
                  <a:pt x="11576" y="0"/>
                </a:moveTo>
                <a:cubicBezTo>
                  <a:pt x="8883" y="0"/>
                  <a:pt x="6181" y="987"/>
                  <a:pt x="4103" y="3065"/>
                </a:cubicBezTo>
                <a:cubicBezTo>
                  <a:pt x="1026" y="5799"/>
                  <a:pt x="1" y="10243"/>
                  <a:pt x="1368" y="14004"/>
                </a:cubicBezTo>
                <a:lnTo>
                  <a:pt x="65293" y="189369"/>
                </a:lnTo>
                <a:cubicBezTo>
                  <a:pt x="67002" y="193471"/>
                  <a:pt x="70762" y="196206"/>
                  <a:pt x="74864" y="196206"/>
                </a:cubicBezTo>
                <a:cubicBezTo>
                  <a:pt x="79308" y="196206"/>
                  <a:pt x="83410" y="193813"/>
                  <a:pt x="85120" y="190053"/>
                </a:cubicBezTo>
                <a:lnTo>
                  <a:pt x="114176" y="124077"/>
                </a:lnTo>
                <a:cubicBezTo>
                  <a:pt x="115202" y="121342"/>
                  <a:pt x="117595" y="119291"/>
                  <a:pt x="119988" y="118266"/>
                </a:cubicBezTo>
                <a:lnTo>
                  <a:pt x="187331" y="92286"/>
                </a:lnTo>
                <a:cubicBezTo>
                  <a:pt x="191433" y="90577"/>
                  <a:pt x="193826" y="86816"/>
                  <a:pt x="193826" y="82714"/>
                </a:cubicBezTo>
                <a:cubicBezTo>
                  <a:pt x="194168" y="78270"/>
                  <a:pt x="191433" y="74510"/>
                  <a:pt x="187673" y="72801"/>
                </a:cubicBezTo>
                <a:lnTo>
                  <a:pt x="15384" y="672"/>
                </a:lnTo>
                <a:cubicBezTo>
                  <a:pt x="14163" y="228"/>
                  <a:pt x="12871" y="0"/>
                  <a:pt x="11576" y="0"/>
                </a:cubicBezTo>
                <a:close/>
              </a:path>
            </a:pathLst>
          </a:custGeom>
          <a:solidFill>
            <a:srgbClr val="7994A9">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82"/>
          <p:cNvSpPr/>
          <p:nvPr/>
        </p:nvSpPr>
        <p:spPr>
          <a:xfrm flipH="1">
            <a:off x="7376923" y="4017007"/>
            <a:ext cx="178589" cy="262805"/>
          </a:xfrm>
          <a:custGeom>
            <a:avLst/>
            <a:gdLst/>
            <a:ahLst/>
            <a:cxnLst/>
            <a:rect l="l" t="t" r="r" b="b"/>
            <a:pathLst>
              <a:path w="133027" h="195758" extrusionOk="0">
                <a:moveTo>
                  <a:pt x="65846" y="26249"/>
                </a:moveTo>
                <a:cubicBezTo>
                  <a:pt x="87201" y="26249"/>
                  <a:pt x="104108" y="43156"/>
                  <a:pt x="104108" y="64511"/>
                </a:cubicBezTo>
                <a:cubicBezTo>
                  <a:pt x="104108" y="85422"/>
                  <a:pt x="87201" y="102328"/>
                  <a:pt x="65846" y="102328"/>
                </a:cubicBezTo>
                <a:cubicBezTo>
                  <a:pt x="44936" y="102328"/>
                  <a:pt x="28029" y="85422"/>
                  <a:pt x="28029" y="64511"/>
                </a:cubicBezTo>
                <a:cubicBezTo>
                  <a:pt x="28029" y="43156"/>
                  <a:pt x="44936" y="26249"/>
                  <a:pt x="65846" y="26249"/>
                </a:cubicBezTo>
                <a:close/>
                <a:moveTo>
                  <a:pt x="66291" y="0"/>
                </a:moveTo>
                <a:cubicBezTo>
                  <a:pt x="29809" y="0"/>
                  <a:pt x="0" y="29809"/>
                  <a:pt x="0" y="66291"/>
                </a:cubicBezTo>
                <a:cubicBezTo>
                  <a:pt x="0" y="84977"/>
                  <a:pt x="18241" y="118345"/>
                  <a:pt x="18241" y="118345"/>
                </a:cubicBezTo>
                <a:lnTo>
                  <a:pt x="64066" y="195758"/>
                </a:lnTo>
                <a:lnTo>
                  <a:pt x="111671" y="119234"/>
                </a:lnTo>
                <a:cubicBezTo>
                  <a:pt x="111671" y="119234"/>
                  <a:pt x="133027" y="87201"/>
                  <a:pt x="133027" y="66291"/>
                </a:cubicBezTo>
                <a:cubicBezTo>
                  <a:pt x="133027" y="29809"/>
                  <a:pt x="103218" y="0"/>
                  <a:pt x="66291" y="0"/>
                </a:cubicBezTo>
                <a:close/>
              </a:path>
            </a:pathLst>
          </a:custGeom>
          <a:solidFill>
            <a:srgbClr val="C9D4D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00" name="Google Shape;6400;p82"/>
          <p:cNvGrpSpPr/>
          <p:nvPr/>
        </p:nvGrpSpPr>
        <p:grpSpPr>
          <a:xfrm>
            <a:off x="6021325" y="3132850"/>
            <a:ext cx="587871" cy="512373"/>
            <a:chOff x="6000100" y="3076250"/>
            <a:chExt cx="587871" cy="512373"/>
          </a:xfrm>
        </p:grpSpPr>
        <p:sp>
          <p:nvSpPr>
            <p:cNvPr id="6401" name="Google Shape;6401;p82"/>
            <p:cNvSpPr/>
            <p:nvPr/>
          </p:nvSpPr>
          <p:spPr>
            <a:xfrm>
              <a:off x="6000100" y="3076250"/>
              <a:ext cx="587871" cy="512373"/>
            </a:xfrm>
            <a:custGeom>
              <a:avLst/>
              <a:gdLst/>
              <a:ahLst/>
              <a:cxnLst/>
              <a:rect l="l" t="t" r="r" b="b"/>
              <a:pathLst>
                <a:path w="101884" h="88838" extrusionOk="0">
                  <a:moveTo>
                    <a:pt x="50272" y="0"/>
                  </a:moveTo>
                  <a:cubicBezTo>
                    <a:pt x="31897" y="0"/>
                    <a:pt x="14791" y="11087"/>
                    <a:pt x="8322" y="29000"/>
                  </a:cubicBezTo>
                  <a:cubicBezTo>
                    <a:pt x="1" y="51995"/>
                    <a:pt x="12332" y="77546"/>
                    <a:pt x="35878" y="86063"/>
                  </a:cubicBezTo>
                  <a:cubicBezTo>
                    <a:pt x="41078" y="87945"/>
                    <a:pt x="46391" y="88838"/>
                    <a:pt x="51602" y="88838"/>
                  </a:cubicBezTo>
                  <a:cubicBezTo>
                    <a:pt x="69970" y="88838"/>
                    <a:pt x="87079" y="77751"/>
                    <a:pt x="93562" y="59838"/>
                  </a:cubicBezTo>
                  <a:cubicBezTo>
                    <a:pt x="101883" y="36843"/>
                    <a:pt x="89534" y="11292"/>
                    <a:pt x="66006" y="2775"/>
                  </a:cubicBezTo>
                  <a:cubicBezTo>
                    <a:pt x="60802" y="893"/>
                    <a:pt x="55486" y="0"/>
                    <a:pt x="50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02" name="Google Shape;6402;p82"/>
            <p:cNvGrpSpPr/>
            <p:nvPr/>
          </p:nvGrpSpPr>
          <p:grpSpPr>
            <a:xfrm>
              <a:off x="6031360" y="3076713"/>
              <a:ext cx="539107" cy="480965"/>
              <a:chOff x="6031360" y="3076713"/>
              <a:chExt cx="539107" cy="480965"/>
            </a:xfrm>
          </p:grpSpPr>
          <p:sp>
            <p:nvSpPr>
              <p:cNvPr id="6403" name="Google Shape;6403;p82"/>
              <p:cNvSpPr/>
              <p:nvPr/>
            </p:nvSpPr>
            <p:spPr>
              <a:xfrm>
                <a:off x="6160232" y="3107767"/>
                <a:ext cx="410235" cy="449911"/>
              </a:xfrm>
              <a:custGeom>
                <a:avLst/>
                <a:gdLst/>
                <a:ahLst/>
                <a:cxnLst/>
                <a:rect l="l" t="t" r="r" b="b"/>
                <a:pathLst>
                  <a:path w="71098" h="78008" extrusionOk="0">
                    <a:moveTo>
                      <a:pt x="36108" y="3531"/>
                    </a:moveTo>
                    <a:lnTo>
                      <a:pt x="36835" y="4631"/>
                    </a:lnTo>
                    <a:cubicBezTo>
                      <a:pt x="36551" y="4826"/>
                      <a:pt x="36268" y="5039"/>
                      <a:pt x="35948" y="5217"/>
                    </a:cubicBezTo>
                    <a:cubicBezTo>
                      <a:pt x="35043" y="5749"/>
                      <a:pt x="34635" y="6459"/>
                      <a:pt x="35132" y="7488"/>
                    </a:cubicBezTo>
                    <a:cubicBezTo>
                      <a:pt x="35486" y="8208"/>
                      <a:pt x="35984" y="8561"/>
                      <a:pt x="36635" y="8561"/>
                    </a:cubicBezTo>
                    <a:cubicBezTo>
                      <a:pt x="36866" y="8561"/>
                      <a:pt x="37116" y="8517"/>
                      <a:pt x="37385" y="8428"/>
                    </a:cubicBezTo>
                    <a:cubicBezTo>
                      <a:pt x="37776" y="8304"/>
                      <a:pt x="38184" y="8198"/>
                      <a:pt x="38752" y="8056"/>
                    </a:cubicBezTo>
                    <a:lnTo>
                      <a:pt x="38752" y="8056"/>
                    </a:lnTo>
                    <a:cubicBezTo>
                      <a:pt x="38412" y="9075"/>
                      <a:pt x="37909" y="9331"/>
                      <a:pt x="37373" y="9331"/>
                    </a:cubicBezTo>
                    <a:cubicBezTo>
                      <a:pt x="36833" y="9331"/>
                      <a:pt x="36258" y="9072"/>
                      <a:pt x="35779" y="9072"/>
                    </a:cubicBezTo>
                    <a:cubicBezTo>
                      <a:pt x="35690" y="9072"/>
                      <a:pt x="35604" y="9081"/>
                      <a:pt x="35522" y="9102"/>
                    </a:cubicBezTo>
                    <a:lnTo>
                      <a:pt x="33162" y="11977"/>
                    </a:lnTo>
                    <a:lnTo>
                      <a:pt x="28585" y="11037"/>
                    </a:lnTo>
                    <a:lnTo>
                      <a:pt x="31832" y="10238"/>
                    </a:lnTo>
                    <a:cubicBezTo>
                      <a:pt x="32825" y="8162"/>
                      <a:pt x="33127" y="7062"/>
                      <a:pt x="32914" y="6228"/>
                    </a:cubicBezTo>
                    <a:lnTo>
                      <a:pt x="36108" y="3531"/>
                    </a:lnTo>
                    <a:close/>
                    <a:moveTo>
                      <a:pt x="38947" y="36232"/>
                    </a:moveTo>
                    <a:lnTo>
                      <a:pt x="38947" y="36232"/>
                    </a:lnTo>
                    <a:cubicBezTo>
                      <a:pt x="40402" y="36374"/>
                      <a:pt x="40561" y="37705"/>
                      <a:pt x="41253" y="38486"/>
                    </a:cubicBezTo>
                    <a:cubicBezTo>
                      <a:pt x="40278" y="40029"/>
                      <a:pt x="42194" y="41076"/>
                      <a:pt x="41963" y="42673"/>
                    </a:cubicBezTo>
                    <a:cubicBezTo>
                      <a:pt x="41786" y="43862"/>
                      <a:pt x="42833" y="45264"/>
                      <a:pt x="43241" y="46648"/>
                    </a:cubicBezTo>
                    <a:cubicBezTo>
                      <a:pt x="43560" y="47641"/>
                      <a:pt x="43507" y="48741"/>
                      <a:pt x="43046" y="49699"/>
                    </a:cubicBezTo>
                    <a:lnTo>
                      <a:pt x="40473" y="45760"/>
                    </a:lnTo>
                    <a:cubicBezTo>
                      <a:pt x="41449" y="42726"/>
                      <a:pt x="39160" y="39728"/>
                      <a:pt x="38947" y="36232"/>
                    </a:cubicBezTo>
                    <a:close/>
                    <a:moveTo>
                      <a:pt x="36430" y="1"/>
                    </a:moveTo>
                    <a:cubicBezTo>
                      <a:pt x="35873" y="1"/>
                      <a:pt x="35316" y="87"/>
                      <a:pt x="34759" y="284"/>
                    </a:cubicBezTo>
                    <a:cubicBezTo>
                      <a:pt x="33659" y="657"/>
                      <a:pt x="32346" y="870"/>
                      <a:pt x="31885" y="2005"/>
                    </a:cubicBezTo>
                    <a:cubicBezTo>
                      <a:pt x="31264" y="3567"/>
                      <a:pt x="29809" y="3549"/>
                      <a:pt x="28656" y="3992"/>
                    </a:cubicBezTo>
                    <a:cubicBezTo>
                      <a:pt x="26331" y="4826"/>
                      <a:pt x="26012" y="5465"/>
                      <a:pt x="27006" y="7683"/>
                    </a:cubicBezTo>
                    <a:lnTo>
                      <a:pt x="29791" y="7736"/>
                    </a:lnTo>
                    <a:lnTo>
                      <a:pt x="29046" y="10327"/>
                    </a:lnTo>
                    <a:lnTo>
                      <a:pt x="28425" y="7736"/>
                    </a:lnTo>
                    <a:lnTo>
                      <a:pt x="26633" y="11143"/>
                    </a:lnTo>
                    <a:cubicBezTo>
                      <a:pt x="25746" y="11374"/>
                      <a:pt x="24734" y="11391"/>
                      <a:pt x="24113" y="11870"/>
                    </a:cubicBezTo>
                    <a:cubicBezTo>
                      <a:pt x="22960" y="12775"/>
                      <a:pt x="21328" y="12509"/>
                      <a:pt x="20352" y="13680"/>
                    </a:cubicBezTo>
                    <a:lnTo>
                      <a:pt x="19695" y="12900"/>
                    </a:lnTo>
                    <a:lnTo>
                      <a:pt x="18808" y="14106"/>
                    </a:lnTo>
                    <a:cubicBezTo>
                      <a:pt x="18523" y="13971"/>
                      <a:pt x="18518" y="13452"/>
                      <a:pt x="18160" y="13452"/>
                    </a:cubicBezTo>
                    <a:cubicBezTo>
                      <a:pt x="18049" y="13452"/>
                      <a:pt x="17905" y="13501"/>
                      <a:pt x="17708" y="13627"/>
                    </a:cubicBezTo>
                    <a:lnTo>
                      <a:pt x="18560" y="17193"/>
                    </a:lnTo>
                    <a:cubicBezTo>
                      <a:pt x="17972" y="17718"/>
                      <a:pt x="17385" y="18062"/>
                      <a:pt x="16823" y="18062"/>
                    </a:cubicBezTo>
                    <a:cubicBezTo>
                      <a:pt x="16435" y="18062"/>
                      <a:pt x="16059" y="17897"/>
                      <a:pt x="15703" y="17513"/>
                    </a:cubicBezTo>
                    <a:cubicBezTo>
                      <a:pt x="14869" y="16626"/>
                      <a:pt x="13929" y="16750"/>
                      <a:pt x="13112" y="16643"/>
                    </a:cubicBezTo>
                    <a:lnTo>
                      <a:pt x="11196" y="21381"/>
                    </a:lnTo>
                    <a:cubicBezTo>
                      <a:pt x="11922" y="22616"/>
                      <a:pt x="12753" y="22986"/>
                      <a:pt x="13632" y="22986"/>
                    </a:cubicBezTo>
                    <a:cubicBezTo>
                      <a:pt x="14835" y="22986"/>
                      <a:pt x="16130" y="22292"/>
                      <a:pt x="17371" y="22179"/>
                    </a:cubicBezTo>
                    <a:lnTo>
                      <a:pt x="17868" y="20618"/>
                    </a:lnTo>
                    <a:cubicBezTo>
                      <a:pt x="19961" y="20600"/>
                      <a:pt x="19961" y="20600"/>
                      <a:pt x="21594" y="18879"/>
                    </a:cubicBezTo>
                    <a:lnTo>
                      <a:pt x="22587" y="19784"/>
                    </a:lnTo>
                    <a:lnTo>
                      <a:pt x="24646" y="19181"/>
                    </a:lnTo>
                    <a:lnTo>
                      <a:pt x="28762" y="24788"/>
                    </a:lnTo>
                    <a:lnTo>
                      <a:pt x="24930" y="23971"/>
                    </a:lnTo>
                    <a:lnTo>
                      <a:pt x="24930" y="23971"/>
                    </a:lnTo>
                    <a:lnTo>
                      <a:pt x="26544" y="25746"/>
                    </a:lnTo>
                    <a:cubicBezTo>
                      <a:pt x="28177" y="25604"/>
                      <a:pt x="29507" y="24930"/>
                      <a:pt x="30182" y="23209"/>
                    </a:cubicBezTo>
                    <a:cubicBezTo>
                      <a:pt x="29738" y="22747"/>
                      <a:pt x="29365" y="22321"/>
                      <a:pt x="28957" y="21949"/>
                    </a:cubicBezTo>
                    <a:cubicBezTo>
                      <a:pt x="28017" y="21150"/>
                      <a:pt x="27165" y="20352"/>
                      <a:pt x="27502" y="18400"/>
                    </a:cubicBezTo>
                    <a:lnTo>
                      <a:pt x="27502" y="18400"/>
                    </a:lnTo>
                    <a:cubicBezTo>
                      <a:pt x="28336" y="19678"/>
                      <a:pt x="28709" y="20902"/>
                      <a:pt x="29472" y="21239"/>
                    </a:cubicBezTo>
                    <a:cubicBezTo>
                      <a:pt x="30678" y="21771"/>
                      <a:pt x="30785" y="22641"/>
                      <a:pt x="30927" y="23617"/>
                    </a:cubicBezTo>
                    <a:cubicBezTo>
                      <a:pt x="31016" y="24255"/>
                      <a:pt x="30874" y="24965"/>
                      <a:pt x="31087" y="25551"/>
                    </a:cubicBezTo>
                    <a:cubicBezTo>
                      <a:pt x="31282" y="26083"/>
                      <a:pt x="31832" y="26473"/>
                      <a:pt x="32187" y="26952"/>
                    </a:cubicBezTo>
                    <a:cubicBezTo>
                      <a:pt x="32275" y="27077"/>
                      <a:pt x="32329" y="27236"/>
                      <a:pt x="32329" y="27396"/>
                    </a:cubicBezTo>
                    <a:lnTo>
                      <a:pt x="34369" y="26225"/>
                    </a:lnTo>
                    <a:cubicBezTo>
                      <a:pt x="33860" y="25322"/>
                      <a:pt x="33670" y="24632"/>
                      <a:pt x="34867" y="24632"/>
                    </a:cubicBezTo>
                    <a:cubicBezTo>
                      <a:pt x="34964" y="24632"/>
                      <a:pt x="35070" y="24636"/>
                      <a:pt x="35185" y="24646"/>
                    </a:cubicBezTo>
                    <a:cubicBezTo>
                      <a:pt x="35416" y="25462"/>
                      <a:pt x="35718" y="26189"/>
                      <a:pt x="35753" y="26917"/>
                    </a:cubicBezTo>
                    <a:cubicBezTo>
                      <a:pt x="35859" y="28390"/>
                      <a:pt x="37013" y="29011"/>
                      <a:pt x="38024" y="29224"/>
                    </a:cubicBezTo>
                    <a:cubicBezTo>
                      <a:pt x="38126" y="29247"/>
                      <a:pt x="38227" y="29254"/>
                      <a:pt x="38330" y="29254"/>
                    </a:cubicBezTo>
                    <a:cubicBezTo>
                      <a:pt x="38476" y="29254"/>
                      <a:pt x="38623" y="29240"/>
                      <a:pt x="38773" y="29240"/>
                    </a:cubicBezTo>
                    <a:cubicBezTo>
                      <a:pt x="39073" y="29240"/>
                      <a:pt x="39384" y="29296"/>
                      <a:pt x="39710" y="29632"/>
                    </a:cubicBezTo>
                    <a:cubicBezTo>
                      <a:pt x="39812" y="29734"/>
                      <a:pt x="39986" y="29769"/>
                      <a:pt x="40202" y="29769"/>
                    </a:cubicBezTo>
                    <a:cubicBezTo>
                      <a:pt x="40620" y="29769"/>
                      <a:pt x="41193" y="29637"/>
                      <a:pt x="41697" y="29614"/>
                    </a:cubicBezTo>
                    <a:lnTo>
                      <a:pt x="41697" y="29614"/>
                    </a:lnTo>
                    <a:cubicBezTo>
                      <a:pt x="41182" y="31175"/>
                      <a:pt x="41608" y="32825"/>
                      <a:pt x="39657" y="33517"/>
                    </a:cubicBezTo>
                    <a:cubicBezTo>
                      <a:pt x="37368" y="32683"/>
                      <a:pt x="34369" y="33198"/>
                      <a:pt x="32488" y="30608"/>
                    </a:cubicBezTo>
                    <a:cubicBezTo>
                      <a:pt x="32240" y="30253"/>
                      <a:pt x="31388" y="30306"/>
                      <a:pt x="30820" y="30217"/>
                    </a:cubicBezTo>
                    <a:cubicBezTo>
                      <a:pt x="30607" y="30217"/>
                      <a:pt x="30395" y="30270"/>
                      <a:pt x="30182" y="30324"/>
                    </a:cubicBezTo>
                    <a:lnTo>
                      <a:pt x="29507" y="32151"/>
                    </a:lnTo>
                    <a:cubicBezTo>
                      <a:pt x="27875" y="31246"/>
                      <a:pt x="26686" y="29969"/>
                      <a:pt x="25373" y="29259"/>
                    </a:cubicBezTo>
                    <a:cubicBezTo>
                      <a:pt x="23918" y="28496"/>
                      <a:pt x="23794" y="27431"/>
                      <a:pt x="23794" y="26456"/>
                    </a:cubicBezTo>
                    <a:cubicBezTo>
                      <a:pt x="23808" y="24745"/>
                      <a:pt x="23906" y="24354"/>
                      <a:pt x="23055" y="24354"/>
                    </a:cubicBezTo>
                    <a:cubicBezTo>
                      <a:pt x="22802" y="24354"/>
                      <a:pt x="22466" y="24388"/>
                      <a:pt x="22020" y="24433"/>
                    </a:cubicBezTo>
                    <a:cubicBezTo>
                      <a:pt x="21712" y="24458"/>
                      <a:pt x="21377" y="24558"/>
                      <a:pt x="21074" y="24558"/>
                    </a:cubicBezTo>
                    <a:cubicBezTo>
                      <a:pt x="20958" y="24558"/>
                      <a:pt x="20846" y="24543"/>
                      <a:pt x="20742" y="24504"/>
                    </a:cubicBezTo>
                    <a:cubicBezTo>
                      <a:pt x="20157" y="24291"/>
                      <a:pt x="19678" y="23670"/>
                      <a:pt x="19092" y="23546"/>
                    </a:cubicBezTo>
                    <a:cubicBezTo>
                      <a:pt x="19019" y="23530"/>
                      <a:pt x="18944" y="23524"/>
                      <a:pt x="18868" y="23524"/>
                    </a:cubicBezTo>
                    <a:cubicBezTo>
                      <a:pt x="18388" y="23524"/>
                      <a:pt x="17849" y="23788"/>
                      <a:pt x="17363" y="23788"/>
                    </a:cubicBezTo>
                    <a:cubicBezTo>
                      <a:pt x="17305" y="23788"/>
                      <a:pt x="17249" y="23784"/>
                      <a:pt x="17193" y="23776"/>
                    </a:cubicBezTo>
                    <a:cubicBezTo>
                      <a:pt x="17025" y="23751"/>
                      <a:pt x="16855" y="23741"/>
                      <a:pt x="16686" y="23741"/>
                    </a:cubicBezTo>
                    <a:cubicBezTo>
                      <a:pt x="15885" y="23741"/>
                      <a:pt x="15077" y="23971"/>
                      <a:pt x="14280" y="23971"/>
                    </a:cubicBezTo>
                    <a:cubicBezTo>
                      <a:pt x="13809" y="23971"/>
                      <a:pt x="13342" y="23890"/>
                      <a:pt x="12882" y="23634"/>
                    </a:cubicBezTo>
                    <a:cubicBezTo>
                      <a:pt x="12688" y="23891"/>
                      <a:pt x="12389" y="23939"/>
                      <a:pt x="12067" y="23939"/>
                    </a:cubicBezTo>
                    <a:cubicBezTo>
                      <a:pt x="11878" y="23939"/>
                      <a:pt x="11682" y="23923"/>
                      <a:pt x="11494" y="23923"/>
                    </a:cubicBezTo>
                    <a:cubicBezTo>
                      <a:pt x="11005" y="23923"/>
                      <a:pt x="10573" y="24032"/>
                      <a:pt x="10486" y="24823"/>
                    </a:cubicBezTo>
                    <a:cubicBezTo>
                      <a:pt x="8943" y="25125"/>
                      <a:pt x="8925" y="26935"/>
                      <a:pt x="7594" y="27644"/>
                    </a:cubicBezTo>
                    <a:cubicBezTo>
                      <a:pt x="6636" y="28159"/>
                      <a:pt x="5270" y="28461"/>
                      <a:pt x="4720" y="29365"/>
                    </a:cubicBezTo>
                    <a:cubicBezTo>
                      <a:pt x="3992" y="30554"/>
                      <a:pt x="2733" y="30874"/>
                      <a:pt x="1899" y="31779"/>
                    </a:cubicBezTo>
                    <a:cubicBezTo>
                      <a:pt x="1420" y="32311"/>
                      <a:pt x="1100" y="33021"/>
                      <a:pt x="692" y="33695"/>
                    </a:cubicBezTo>
                    <a:lnTo>
                      <a:pt x="2058" y="34529"/>
                    </a:lnTo>
                    <a:lnTo>
                      <a:pt x="0" y="40331"/>
                    </a:lnTo>
                    <a:cubicBezTo>
                      <a:pt x="568" y="41839"/>
                      <a:pt x="1828" y="42460"/>
                      <a:pt x="1579" y="43844"/>
                    </a:cubicBezTo>
                    <a:cubicBezTo>
                      <a:pt x="1526" y="44093"/>
                      <a:pt x="4542" y="47659"/>
                      <a:pt x="4720" y="47677"/>
                    </a:cubicBezTo>
                    <a:cubicBezTo>
                      <a:pt x="6407" y="47823"/>
                      <a:pt x="7973" y="48589"/>
                      <a:pt x="9698" y="48589"/>
                    </a:cubicBezTo>
                    <a:cubicBezTo>
                      <a:pt x="10059" y="48589"/>
                      <a:pt x="10428" y="48555"/>
                      <a:pt x="10806" y="48475"/>
                    </a:cubicBezTo>
                    <a:cubicBezTo>
                      <a:pt x="10987" y="48438"/>
                      <a:pt x="11194" y="48420"/>
                      <a:pt x="11413" y="48420"/>
                    </a:cubicBezTo>
                    <a:cubicBezTo>
                      <a:pt x="12352" y="48420"/>
                      <a:pt x="13516" y="48748"/>
                      <a:pt x="13875" y="49309"/>
                    </a:cubicBezTo>
                    <a:cubicBezTo>
                      <a:pt x="14692" y="50587"/>
                      <a:pt x="15916" y="50622"/>
                      <a:pt x="17140" y="51048"/>
                    </a:cubicBezTo>
                    <a:lnTo>
                      <a:pt x="16076" y="56140"/>
                    </a:lnTo>
                    <a:cubicBezTo>
                      <a:pt x="17477" y="57542"/>
                      <a:pt x="16874" y="59405"/>
                      <a:pt x="17513" y="60896"/>
                    </a:cubicBezTo>
                    <a:cubicBezTo>
                      <a:pt x="17939" y="61907"/>
                      <a:pt x="17566" y="62439"/>
                      <a:pt x="17105" y="63291"/>
                    </a:cubicBezTo>
                    <a:cubicBezTo>
                      <a:pt x="16484" y="64409"/>
                      <a:pt x="14922" y="65544"/>
                      <a:pt x="15526" y="66751"/>
                    </a:cubicBezTo>
                    <a:cubicBezTo>
                      <a:pt x="16359" y="68454"/>
                      <a:pt x="16218" y="70264"/>
                      <a:pt x="16218" y="71879"/>
                    </a:cubicBezTo>
                    <a:cubicBezTo>
                      <a:pt x="16218" y="73795"/>
                      <a:pt x="17726" y="75427"/>
                      <a:pt x="16697" y="77361"/>
                    </a:cubicBezTo>
                    <a:cubicBezTo>
                      <a:pt x="17566" y="77539"/>
                      <a:pt x="18134" y="77610"/>
                      <a:pt x="18684" y="77787"/>
                    </a:cubicBezTo>
                    <a:cubicBezTo>
                      <a:pt x="19160" y="77941"/>
                      <a:pt x="19615" y="78007"/>
                      <a:pt x="20054" y="78007"/>
                    </a:cubicBezTo>
                    <a:cubicBezTo>
                      <a:pt x="21942" y="78007"/>
                      <a:pt x="23543" y="76798"/>
                      <a:pt x="25284" y="76208"/>
                    </a:cubicBezTo>
                    <a:cubicBezTo>
                      <a:pt x="25497" y="74416"/>
                      <a:pt x="27183" y="74310"/>
                      <a:pt x="28336" y="73671"/>
                    </a:cubicBezTo>
                    <a:cubicBezTo>
                      <a:pt x="29472" y="73032"/>
                      <a:pt x="29064" y="71826"/>
                      <a:pt x="29436" y="71240"/>
                    </a:cubicBezTo>
                    <a:cubicBezTo>
                      <a:pt x="30359" y="70814"/>
                      <a:pt x="31051" y="70495"/>
                      <a:pt x="31761" y="70175"/>
                    </a:cubicBezTo>
                    <a:cubicBezTo>
                      <a:pt x="32701" y="69750"/>
                      <a:pt x="34032" y="69998"/>
                      <a:pt x="34351" y="68472"/>
                    </a:cubicBezTo>
                    <a:cubicBezTo>
                      <a:pt x="34564" y="67407"/>
                      <a:pt x="35593" y="66680"/>
                      <a:pt x="35682" y="65456"/>
                    </a:cubicBezTo>
                    <a:cubicBezTo>
                      <a:pt x="35789" y="64196"/>
                      <a:pt x="36179" y="62972"/>
                      <a:pt x="36427" y="61783"/>
                    </a:cubicBezTo>
                    <a:cubicBezTo>
                      <a:pt x="38255" y="60576"/>
                      <a:pt x="39869" y="58979"/>
                      <a:pt x="41786" y="58376"/>
                    </a:cubicBezTo>
                    <a:cubicBezTo>
                      <a:pt x="44997" y="57365"/>
                      <a:pt x="46843" y="55306"/>
                      <a:pt x="48156" y="52432"/>
                    </a:cubicBezTo>
                    <a:cubicBezTo>
                      <a:pt x="47847" y="52304"/>
                      <a:pt x="47534" y="52259"/>
                      <a:pt x="47221" y="52259"/>
                    </a:cubicBezTo>
                    <a:cubicBezTo>
                      <a:pt x="46487" y="52259"/>
                      <a:pt x="45750" y="52505"/>
                      <a:pt x="45050" y="52505"/>
                    </a:cubicBezTo>
                    <a:cubicBezTo>
                      <a:pt x="44519" y="52505"/>
                      <a:pt x="44011" y="52363"/>
                      <a:pt x="43542" y="51864"/>
                    </a:cubicBezTo>
                    <a:cubicBezTo>
                      <a:pt x="44838" y="50108"/>
                      <a:pt x="44909" y="50037"/>
                      <a:pt x="46293" y="49859"/>
                    </a:cubicBezTo>
                    <a:cubicBezTo>
                      <a:pt x="49646" y="49451"/>
                      <a:pt x="52822" y="48599"/>
                      <a:pt x="55395" y="46222"/>
                    </a:cubicBezTo>
                    <a:cubicBezTo>
                      <a:pt x="55484" y="45760"/>
                      <a:pt x="55697" y="45281"/>
                      <a:pt x="55643" y="44838"/>
                    </a:cubicBezTo>
                    <a:cubicBezTo>
                      <a:pt x="55519" y="44022"/>
                      <a:pt x="55359" y="43205"/>
                      <a:pt x="55164" y="42389"/>
                    </a:cubicBezTo>
                    <a:lnTo>
                      <a:pt x="54224" y="42886"/>
                    </a:lnTo>
                    <a:lnTo>
                      <a:pt x="53887" y="41254"/>
                    </a:lnTo>
                    <a:lnTo>
                      <a:pt x="53017" y="42655"/>
                    </a:lnTo>
                    <a:cubicBezTo>
                      <a:pt x="51775" y="40810"/>
                      <a:pt x="49327" y="39763"/>
                      <a:pt x="49735" y="36906"/>
                    </a:cubicBezTo>
                    <a:lnTo>
                      <a:pt x="49735" y="36906"/>
                    </a:lnTo>
                    <a:cubicBezTo>
                      <a:pt x="51738" y="37643"/>
                      <a:pt x="51709" y="40841"/>
                      <a:pt x="54224" y="40841"/>
                    </a:cubicBezTo>
                    <a:cubicBezTo>
                      <a:pt x="54315" y="40841"/>
                      <a:pt x="54410" y="40836"/>
                      <a:pt x="54508" y="40828"/>
                    </a:cubicBezTo>
                    <a:cubicBezTo>
                      <a:pt x="55927" y="42620"/>
                      <a:pt x="57968" y="43134"/>
                      <a:pt x="59831" y="43365"/>
                    </a:cubicBezTo>
                    <a:lnTo>
                      <a:pt x="61091" y="47286"/>
                    </a:lnTo>
                    <a:lnTo>
                      <a:pt x="62244" y="46683"/>
                    </a:lnTo>
                    <a:lnTo>
                      <a:pt x="61215" y="57010"/>
                    </a:lnTo>
                    <a:cubicBezTo>
                      <a:pt x="61641" y="57382"/>
                      <a:pt x="62102" y="57613"/>
                      <a:pt x="62208" y="57950"/>
                    </a:cubicBezTo>
                    <a:cubicBezTo>
                      <a:pt x="62350" y="58411"/>
                      <a:pt x="62226" y="58944"/>
                      <a:pt x="62226" y="59547"/>
                    </a:cubicBezTo>
                    <a:cubicBezTo>
                      <a:pt x="64054" y="58323"/>
                      <a:pt x="61783" y="56531"/>
                      <a:pt x="63397" y="55164"/>
                    </a:cubicBezTo>
                    <a:cubicBezTo>
                      <a:pt x="64338" y="54348"/>
                      <a:pt x="63894" y="52503"/>
                      <a:pt x="65420" y="51421"/>
                    </a:cubicBezTo>
                    <a:cubicBezTo>
                      <a:pt x="66236" y="50835"/>
                      <a:pt x="66627" y="49575"/>
                      <a:pt x="67407" y="48670"/>
                    </a:cubicBezTo>
                    <a:cubicBezTo>
                      <a:pt x="71098" y="31370"/>
                      <a:pt x="63805" y="13556"/>
                      <a:pt x="49451" y="3265"/>
                    </a:cubicBezTo>
                    <a:lnTo>
                      <a:pt x="47836" y="4223"/>
                    </a:lnTo>
                    <a:lnTo>
                      <a:pt x="47286" y="3425"/>
                    </a:lnTo>
                    <a:lnTo>
                      <a:pt x="45068" y="5465"/>
                    </a:lnTo>
                    <a:lnTo>
                      <a:pt x="44802" y="2963"/>
                    </a:lnTo>
                    <a:cubicBezTo>
                      <a:pt x="44483" y="4383"/>
                      <a:pt x="44412" y="5554"/>
                      <a:pt x="43383" y="6193"/>
                    </a:cubicBezTo>
                    <a:lnTo>
                      <a:pt x="41094" y="4844"/>
                    </a:lnTo>
                    <a:lnTo>
                      <a:pt x="41253" y="4702"/>
                    </a:lnTo>
                    <a:lnTo>
                      <a:pt x="43436" y="4525"/>
                    </a:lnTo>
                    <a:cubicBezTo>
                      <a:pt x="43312" y="3975"/>
                      <a:pt x="43329" y="3673"/>
                      <a:pt x="43205" y="3567"/>
                    </a:cubicBezTo>
                    <a:cubicBezTo>
                      <a:pt x="41857" y="2502"/>
                      <a:pt x="40153" y="1934"/>
                      <a:pt x="38929" y="657"/>
                    </a:cubicBezTo>
                    <a:cubicBezTo>
                      <a:pt x="38787" y="497"/>
                      <a:pt x="38592" y="390"/>
                      <a:pt x="38379" y="319"/>
                    </a:cubicBezTo>
                    <a:cubicBezTo>
                      <a:pt x="37729" y="119"/>
                      <a:pt x="37080" y="1"/>
                      <a:pt x="36430"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82"/>
              <p:cNvSpPr/>
              <p:nvPr/>
            </p:nvSpPr>
            <p:spPr>
              <a:xfrm>
                <a:off x="6031360" y="3319580"/>
                <a:ext cx="62149" cy="151155"/>
              </a:xfrm>
              <a:custGeom>
                <a:avLst/>
                <a:gdLst/>
                <a:ahLst/>
                <a:cxnLst/>
                <a:rect l="l" t="t" r="r" b="b"/>
                <a:pathLst>
                  <a:path w="10771" h="26208" extrusionOk="0">
                    <a:moveTo>
                      <a:pt x="266" y="1"/>
                    </a:moveTo>
                    <a:lnTo>
                      <a:pt x="266" y="1"/>
                    </a:lnTo>
                    <a:cubicBezTo>
                      <a:pt x="0" y="9316"/>
                      <a:pt x="2679" y="18489"/>
                      <a:pt x="7914" y="26208"/>
                    </a:cubicBezTo>
                    <a:lnTo>
                      <a:pt x="9014" y="25995"/>
                    </a:lnTo>
                    <a:cubicBezTo>
                      <a:pt x="9954" y="24078"/>
                      <a:pt x="9617" y="22073"/>
                      <a:pt x="9475" y="20068"/>
                    </a:cubicBezTo>
                    <a:cubicBezTo>
                      <a:pt x="9422" y="19412"/>
                      <a:pt x="9120" y="18347"/>
                      <a:pt x="9386" y="18188"/>
                    </a:cubicBezTo>
                    <a:cubicBezTo>
                      <a:pt x="10753" y="17336"/>
                      <a:pt x="10274" y="15881"/>
                      <a:pt x="10770" y="14834"/>
                    </a:cubicBezTo>
                    <a:cubicBezTo>
                      <a:pt x="9777" y="13415"/>
                      <a:pt x="8890" y="12137"/>
                      <a:pt x="7328" y="11161"/>
                    </a:cubicBezTo>
                    <a:cubicBezTo>
                      <a:pt x="5270" y="9901"/>
                      <a:pt x="3194" y="8216"/>
                      <a:pt x="3247" y="5235"/>
                    </a:cubicBezTo>
                    <a:cubicBezTo>
                      <a:pt x="3265" y="4649"/>
                      <a:pt x="2999" y="3709"/>
                      <a:pt x="2591" y="3514"/>
                    </a:cubicBezTo>
                    <a:cubicBezTo>
                      <a:pt x="1295" y="2893"/>
                      <a:pt x="479" y="1562"/>
                      <a:pt x="408" y="604"/>
                    </a:cubicBezTo>
                    <a:cubicBezTo>
                      <a:pt x="373" y="391"/>
                      <a:pt x="337" y="196"/>
                      <a:pt x="26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82"/>
              <p:cNvSpPr/>
              <p:nvPr/>
            </p:nvSpPr>
            <p:spPr>
              <a:xfrm>
                <a:off x="6189159" y="3076713"/>
                <a:ext cx="117131" cy="35868"/>
              </a:xfrm>
              <a:custGeom>
                <a:avLst/>
                <a:gdLst/>
                <a:ahLst/>
                <a:cxnLst/>
                <a:rect l="l" t="t" r="r" b="b"/>
                <a:pathLst>
                  <a:path w="20300" h="6219" extrusionOk="0">
                    <a:moveTo>
                      <a:pt x="17629" y="0"/>
                    </a:moveTo>
                    <a:cubicBezTo>
                      <a:pt x="12187" y="0"/>
                      <a:pt x="6775" y="976"/>
                      <a:pt x="1651" y="2882"/>
                    </a:cubicBezTo>
                    <a:cubicBezTo>
                      <a:pt x="1207" y="3344"/>
                      <a:pt x="764" y="3823"/>
                      <a:pt x="302" y="4266"/>
                    </a:cubicBezTo>
                    <a:cubicBezTo>
                      <a:pt x="1" y="4568"/>
                      <a:pt x="231" y="5402"/>
                      <a:pt x="214" y="6218"/>
                    </a:cubicBezTo>
                    <a:cubicBezTo>
                      <a:pt x="1402" y="5473"/>
                      <a:pt x="2201" y="4834"/>
                      <a:pt x="3141" y="4408"/>
                    </a:cubicBezTo>
                    <a:cubicBezTo>
                      <a:pt x="5525" y="3347"/>
                      <a:pt x="8003" y="2632"/>
                      <a:pt x="10607" y="2632"/>
                    </a:cubicBezTo>
                    <a:cubicBezTo>
                      <a:pt x="11182" y="2632"/>
                      <a:pt x="11763" y="2666"/>
                      <a:pt x="12350" y="2740"/>
                    </a:cubicBezTo>
                    <a:cubicBezTo>
                      <a:pt x="12586" y="2362"/>
                      <a:pt x="12876" y="2257"/>
                      <a:pt x="13186" y="2257"/>
                    </a:cubicBezTo>
                    <a:cubicBezTo>
                      <a:pt x="13571" y="2257"/>
                      <a:pt x="13986" y="2419"/>
                      <a:pt x="14364" y="2419"/>
                    </a:cubicBezTo>
                    <a:cubicBezTo>
                      <a:pt x="14550" y="2419"/>
                      <a:pt x="14727" y="2379"/>
                      <a:pt x="14887" y="2261"/>
                    </a:cubicBezTo>
                    <a:cubicBezTo>
                      <a:pt x="16502" y="1072"/>
                      <a:pt x="18472" y="718"/>
                      <a:pt x="20299" y="79"/>
                    </a:cubicBezTo>
                    <a:cubicBezTo>
                      <a:pt x="19409" y="26"/>
                      <a:pt x="18519" y="0"/>
                      <a:pt x="1762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82"/>
              <p:cNvSpPr/>
              <p:nvPr/>
            </p:nvSpPr>
            <p:spPr>
              <a:xfrm>
                <a:off x="6350006" y="3503923"/>
                <a:ext cx="45156" cy="42581"/>
              </a:xfrm>
              <a:custGeom>
                <a:avLst/>
                <a:gdLst/>
                <a:ahLst/>
                <a:cxnLst/>
                <a:rect l="l" t="t" r="r" b="b"/>
                <a:pathLst>
                  <a:path w="7826" h="7383" extrusionOk="0">
                    <a:moveTo>
                      <a:pt x="7648" y="1"/>
                    </a:moveTo>
                    <a:lnTo>
                      <a:pt x="7648" y="1"/>
                    </a:lnTo>
                    <a:cubicBezTo>
                      <a:pt x="6488" y="417"/>
                      <a:pt x="5728" y="1543"/>
                      <a:pt x="4541" y="1543"/>
                    </a:cubicBezTo>
                    <a:cubicBezTo>
                      <a:pt x="4311" y="1543"/>
                      <a:pt x="4065" y="1501"/>
                      <a:pt x="3797" y="1403"/>
                    </a:cubicBezTo>
                    <a:cubicBezTo>
                      <a:pt x="3766" y="1397"/>
                      <a:pt x="3735" y="1395"/>
                      <a:pt x="3704" y="1395"/>
                    </a:cubicBezTo>
                    <a:cubicBezTo>
                      <a:pt x="3523" y="1395"/>
                      <a:pt x="3348" y="1482"/>
                      <a:pt x="3212" y="1633"/>
                    </a:cubicBezTo>
                    <a:cubicBezTo>
                      <a:pt x="2520" y="3567"/>
                      <a:pt x="142" y="4490"/>
                      <a:pt x="0" y="7045"/>
                    </a:cubicBezTo>
                    <a:lnTo>
                      <a:pt x="1633" y="7382"/>
                    </a:lnTo>
                    <a:cubicBezTo>
                      <a:pt x="2662" y="6353"/>
                      <a:pt x="3655" y="5306"/>
                      <a:pt x="4844" y="4419"/>
                    </a:cubicBezTo>
                    <a:cubicBezTo>
                      <a:pt x="6211" y="3390"/>
                      <a:pt x="7825" y="2219"/>
                      <a:pt x="764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82"/>
              <p:cNvSpPr/>
              <p:nvPr/>
            </p:nvSpPr>
            <p:spPr>
              <a:xfrm>
                <a:off x="6262180" y="3141947"/>
                <a:ext cx="28469" cy="38688"/>
              </a:xfrm>
              <a:custGeom>
                <a:avLst/>
                <a:gdLst/>
                <a:ahLst/>
                <a:cxnLst/>
                <a:rect l="l" t="t" r="r" b="b"/>
                <a:pathLst>
                  <a:path w="4934" h="6708" extrusionOk="0">
                    <a:moveTo>
                      <a:pt x="2094" y="0"/>
                    </a:moveTo>
                    <a:lnTo>
                      <a:pt x="2094" y="0"/>
                    </a:lnTo>
                    <a:cubicBezTo>
                      <a:pt x="0" y="1420"/>
                      <a:pt x="3052" y="2467"/>
                      <a:pt x="1988" y="4454"/>
                    </a:cubicBezTo>
                    <a:lnTo>
                      <a:pt x="817" y="4756"/>
                    </a:lnTo>
                    <a:cubicBezTo>
                      <a:pt x="1243" y="6707"/>
                      <a:pt x="2822" y="6228"/>
                      <a:pt x="3851" y="6619"/>
                    </a:cubicBezTo>
                    <a:lnTo>
                      <a:pt x="4933" y="5430"/>
                    </a:lnTo>
                    <a:cubicBezTo>
                      <a:pt x="4685" y="3993"/>
                      <a:pt x="2768" y="2875"/>
                      <a:pt x="4206" y="1207"/>
                    </a:cubicBezTo>
                    <a:cubicBezTo>
                      <a:pt x="3883" y="979"/>
                      <a:pt x="3846" y="221"/>
                      <a:pt x="3400" y="221"/>
                    </a:cubicBezTo>
                    <a:cubicBezTo>
                      <a:pt x="3257" y="221"/>
                      <a:pt x="3072" y="299"/>
                      <a:pt x="2822" y="497"/>
                    </a:cubicBezTo>
                    <a:cubicBezTo>
                      <a:pt x="2815" y="502"/>
                      <a:pt x="2807" y="505"/>
                      <a:pt x="2796" y="505"/>
                    </a:cubicBezTo>
                    <a:cubicBezTo>
                      <a:pt x="2667" y="505"/>
                      <a:pt x="2259" y="115"/>
                      <a:pt x="209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82"/>
              <p:cNvSpPr/>
              <p:nvPr/>
            </p:nvSpPr>
            <p:spPr>
              <a:xfrm>
                <a:off x="6251907" y="3101042"/>
                <a:ext cx="26011" cy="13686"/>
              </a:xfrm>
              <a:custGeom>
                <a:avLst/>
                <a:gdLst/>
                <a:ahLst/>
                <a:cxnLst/>
                <a:rect l="l" t="t" r="r" b="b"/>
                <a:pathLst>
                  <a:path w="4508" h="2373" extrusionOk="0">
                    <a:moveTo>
                      <a:pt x="1606" y="0"/>
                    </a:moveTo>
                    <a:cubicBezTo>
                      <a:pt x="1091" y="0"/>
                      <a:pt x="558" y="171"/>
                      <a:pt x="0" y="723"/>
                    </a:cubicBezTo>
                    <a:cubicBezTo>
                      <a:pt x="430" y="1555"/>
                      <a:pt x="972" y="2195"/>
                      <a:pt x="1679" y="2195"/>
                    </a:cubicBezTo>
                    <a:cubicBezTo>
                      <a:pt x="1906" y="2195"/>
                      <a:pt x="2151" y="2129"/>
                      <a:pt x="2414" y="1982"/>
                    </a:cubicBezTo>
                    <a:cubicBezTo>
                      <a:pt x="2981" y="1663"/>
                      <a:pt x="4507" y="2373"/>
                      <a:pt x="4064" y="456"/>
                    </a:cubicBezTo>
                    <a:lnTo>
                      <a:pt x="4064" y="456"/>
                    </a:lnTo>
                    <a:cubicBezTo>
                      <a:pt x="4046" y="457"/>
                      <a:pt x="4028" y="457"/>
                      <a:pt x="4010" y="457"/>
                    </a:cubicBezTo>
                    <a:cubicBezTo>
                      <a:pt x="3239" y="457"/>
                      <a:pt x="2447" y="0"/>
                      <a:pt x="160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82"/>
              <p:cNvSpPr/>
              <p:nvPr/>
            </p:nvSpPr>
            <p:spPr>
              <a:xfrm>
                <a:off x="6250613" y="3155645"/>
                <a:ext cx="21609" cy="17008"/>
              </a:xfrm>
              <a:custGeom>
                <a:avLst/>
                <a:gdLst/>
                <a:ahLst/>
                <a:cxnLst/>
                <a:rect l="l" t="t" r="r" b="b"/>
                <a:pathLst>
                  <a:path w="3745" h="2949" extrusionOk="0">
                    <a:moveTo>
                      <a:pt x="1345" y="1"/>
                    </a:moveTo>
                    <a:cubicBezTo>
                      <a:pt x="985" y="1"/>
                      <a:pt x="770" y="142"/>
                      <a:pt x="568" y="429"/>
                    </a:cubicBezTo>
                    <a:cubicBezTo>
                      <a:pt x="213" y="943"/>
                      <a:pt x="249" y="1706"/>
                      <a:pt x="0" y="2948"/>
                    </a:cubicBezTo>
                    <a:lnTo>
                      <a:pt x="3744" y="695"/>
                    </a:lnTo>
                    <a:cubicBezTo>
                      <a:pt x="2515" y="235"/>
                      <a:pt x="1810" y="1"/>
                      <a:pt x="134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10" name="Google Shape;6410;p82"/>
          <p:cNvGrpSpPr/>
          <p:nvPr/>
        </p:nvGrpSpPr>
        <p:grpSpPr>
          <a:xfrm>
            <a:off x="3597785" y="3065882"/>
            <a:ext cx="2241344" cy="1330656"/>
            <a:chOff x="3597785" y="3065882"/>
            <a:chExt cx="2241344" cy="1330656"/>
          </a:xfrm>
        </p:grpSpPr>
        <p:grpSp>
          <p:nvGrpSpPr>
            <p:cNvPr id="6411" name="Google Shape;6411;p82"/>
            <p:cNvGrpSpPr/>
            <p:nvPr/>
          </p:nvGrpSpPr>
          <p:grpSpPr>
            <a:xfrm>
              <a:off x="5296908" y="3937355"/>
              <a:ext cx="143198" cy="32380"/>
              <a:chOff x="5296908" y="3937355"/>
              <a:chExt cx="143198" cy="32380"/>
            </a:xfrm>
          </p:grpSpPr>
          <p:sp>
            <p:nvSpPr>
              <p:cNvPr id="6412" name="Google Shape;6412;p82"/>
              <p:cNvSpPr/>
              <p:nvPr/>
            </p:nvSpPr>
            <p:spPr>
              <a:xfrm>
                <a:off x="5319457" y="3952794"/>
                <a:ext cx="111895" cy="8"/>
              </a:xfrm>
              <a:custGeom>
                <a:avLst/>
                <a:gdLst/>
                <a:ahLst/>
                <a:cxnLst/>
                <a:rect l="l" t="t" r="r" b="b"/>
                <a:pathLst>
                  <a:path w="14227" h="1" fill="none" extrusionOk="0">
                    <a:moveTo>
                      <a:pt x="1" y="0"/>
                    </a:moveTo>
                    <a:lnTo>
                      <a:pt x="1422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3" name="Google Shape;6413;p82"/>
              <p:cNvGrpSpPr/>
              <p:nvPr/>
            </p:nvGrpSpPr>
            <p:grpSpPr>
              <a:xfrm>
                <a:off x="5402331" y="3937355"/>
                <a:ext cx="37776" cy="32380"/>
                <a:chOff x="5402331" y="3937355"/>
                <a:chExt cx="37776" cy="32380"/>
              </a:xfrm>
            </p:grpSpPr>
            <p:sp>
              <p:nvSpPr>
                <p:cNvPr id="6414" name="Google Shape;6414;p82"/>
                <p:cNvSpPr/>
                <p:nvPr/>
              </p:nvSpPr>
              <p:spPr>
                <a:xfrm>
                  <a:off x="5402331" y="3937355"/>
                  <a:ext cx="37776" cy="32380"/>
                </a:xfrm>
                <a:custGeom>
                  <a:avLst/>
                  <a:gdLst/>
                  <a:ahLst/>
                  <a:cxnLst/>
                  <a:rect l="l" t="t" r="r" b="b"/>
                  <a:pathLst>
                    <a:path w="4803" h="4117" extrusionOk="0">
                      <a:moveTo>
                        <a:pt x="2737" y="1"/>
                      </a:moveTo>
                      <a:cubicBezTo>
                        <a:pt x="2231" y="1"/>
                        <a:pt x="1714" y="189"/>
                        <a:pt x="1294" y="609"/>
                      </a:cubicBezTo>
                      <a:cubicBezTo>
                        <a:pt x="0" y="1903"/>
                        <a:pt x="919" y="4117"/>
                        <a:pt x="2746" y="4117"/>
                      </a:cubicBezTo>
                      <a:cubicBezTo>
                        <a:pt x="3883" y="4117"/>
                        <a:pt x="4802" y="3185"/>
                        <a:pt x="4802" y="2060"/>
                      </a:cubicBezTo>
                      <a:cubicBezTo>
                        <a:pt x="4802"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82"/>
                <p:cNvSpPr/>
                <p:nvPr/>
              </p:nvSpPr>
              <p:spPr>
                <a:xfrm>
                  <a:off x="5415174" y="3946990"/>
                  <a:ext cx="15321" cy="13064"/>
                </a:xfrm>
                <a:custGeom>
                  <a:avLst/>
                  <a:gdLst/>
                  <a:ahLst/>
                  <a:cxnLst/>
                  <a:rect l="l" t="t" r="r" b="b"/>
                  <a:pathLst>
                    <a:path w="1948" h="1661" extrusionOk="0">
                      <a:moveTo>
                        <a:pt x="1113" y="1"/>
                      </a:moveTo>
                      <a:cubicBezTo>
                        <a:pt x="375" y="1"/>
                        <a:pt x="0" y="896"/>
                        <a:pt x="532" y="1416"/>
                      </a:cubicBezTo>
                      <a:cubicBezTo>
                        <a:pt x="701" y="1585"/>
                        <a:pt x="910" y="1661"/>
                        <a:pt x="1114" y="1661"/>
                      </a:cubicBezTo>
                      <a:cubicBezTo>
                        <a:pt x="1540" y="1661"/>
                        <a:pt x="1948" y="1333"/>
                        <a:pt x="1948" y="835"/>
                      </a:cubicBezTo>
                      <a:cubicBezTo>
                        <a:pt x="1948" y="376"/>
                        <a:pt x="1573"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16" name="Google Shape;6416;p82"/>
              <p:cNvGrpSpPr/>
              <p:nvPr/>
            </p:nvGrpSpPr>
            <p:grpSpPr>
              <a:xfrm>
                <a:off x="5296908" y="3937355"/>
                <a:ext cx="37783" cy="32380"/>
                <a:chOff x="5296908" y="3937355"/>
                <a:chExt cx="37783" cy="32380"/>
              </a:xfrm>
            </p:grpSpPr>
            <p:sp>
              <p:nvSpPr>
                <p:cNvPr id="6417" name="Google Shape;6417;p82"/>
                <p:cNvSpPr/>
                <p:nvPr/>
              </p:nvSpPr>
              <p:spPr>
                <a:xfrm>
                  <a:off x="5296908" y="3937355"/>
                  <a:ext cx="37783" cy="32380"/>
                </a:xfrm>
                <a:custGeom>
                  <a:avLst/>
                  <a:gdLst/>
                  <a:ahLst/>
                  <a:cxnLst/>
                  <a:rect l="l" t="t" r="r" b="b"/>
                  <a:pathLst>
                    <a:path w="4804" h="4117" extrusionOk="0">
                      <a:moveTo>
                        <a:pt x="2738" y="1"/>
                      </a:moveTo>
                      <a:cubicBezTo>
                        <a:pt x="2231" y="1"/>
                        <a:pt x="1715" y="189"/>
                        <a:pt x="1295" y="609"/>
                      </a:cubicBezTo>
                      <a:cubicBezTo>
                        <a:pt x="1" y="1903"/>
                        <a:pt x="920" y="4117"/>
                        <a:pt x="2747" y="4117"/>
                      </a:cubicBezTo>
                      <a:cubicBezTo>
                        <a:pt x="3884" y="4117"/>
                        <a:pt x="4803" y="3185"/>
                        <a:pt x="4803" y="2060"/>
                      </a:cubicBezTo>
                      <a:cubicBezTo>
                        <a:pt x="4803" y="818"/>
                        <a:pt x="3792" y="1"/>
                        <a:pt x="27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82"/>
                <p:cNvSpPr/>
                <p:nvPr/>
              </p:nvSpPr>
              <p:spPr>
                <a:xfrm>
                  <a:off x="5309846" y="3946990"/>
                  <a:ext cx="15235" cy="13064"/>
                </a:xfrm>
                <a:custGeom>
                  <a:avLst/>
                  <a:gdLst/>
                  <a:ahLst/>
                  <a:cxnLst/>
                  <a:rect l="l" t="t" r="r" b="b"/>
                  <a:pathLst>
                    <a:path w="1937" h="1661" extrusionOk="0">
                      <a:moveTo>
                        <a:pt x="1102" y="1"/>
                      </a:moveTo>
                      <a:cubicBezTo>
                        <a:pt x="364" y="1"/>
                        <a:pt x="1" y="896"/>
                        <a:pt x="521" y="1416"/>
                      </a:cubicBezTo>
                      <a:cubicBezTo>
                        <a:pt x="690" y="1585"/>
                        <a:pt x="899" y="1661"/>
                        <a:pt x="1103" y="1661"/>
                      </a:cubicBezTo>
                      <a:cubicBezTo>
                        <a:pt x="1528" y="1661"/>
                        <a:pt x="1936" y="1333"/>
                        <a:pt x="1936" y="835"/>
                      </a:cubicBezTo>
                      <a:cubicBezTo>
                        <a:pt x="1936" y="376"/>
                        <a:pt x="1561" y="1"/>
                        <a:pt x="110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19" name="Google Shape;6419;p82"/>
            <p:cNvGrpSpPr/>
            <p:nvPr/>
          </p:nvGrpSpPr>
          <p:grpSpPr>
            <a:xfrm>
              <a:off x="4724163" y="3119631"/>
              <a:ext cx="120838" cy="84218"/>
              <a:chOff x="4724163" y="3119631"/>
              <a:chExt cx="120838" cy="84218"/>
            </a:xfrm>
          </p:grpSpPr>
          <p:grpSp>
            <p:nvGrpSpPr>
              <p:cNvPr id="6420" name="Google Shape;6420;p82"/>
              <p:cNvGrpSpPr/>
              <p:nvPr/>
            </p:nvGrpSpPr>
            <p:grpSpPr>
              <a:xfrm>
                <a:off x="4746712" y="3132773"/>
                <a:ext cx="86869" cy="56424"/>
                <a:chOff x="4746712" y="3132773"/>
                <a:chExt cx="86869" cy="56424"/>
              </a:xfrm>
            </p:grpSpPr>
            <p:sp>
              <p:nvSpPr>
                <p:cNvPr id="6421" name="Google Shape;6421;p82"/>
                <p:cNvSpPr/>
                <p:nvPr/>
              </p:nvSpPr>
              <p:spPr>
                <a:xfrm>
                  <a:off x="4746712" y="3132773"/>
                  <a:ext cx="86869" cy="56424"/>
                </a:xfrm>
                <a:custGeom>
                  <a:avLst/>
                  <a:gdLst/>
                  <a:ahLst/>
                  <a:cxnLst/>
                  <a:rect l="l" t="t" r="r" b="b"/>
                  <a:pathLst>
                    <a:path w="11045" h="7174" fill="none" extrusionOk="0">
                      <a:moveTo>
                        <a:pt x="0" y="1597"/>
                      </a:moveTo>
                      <a:cubicBezTo>
                        <a:pt x="242" y="1743"/>
                        <a:pt x="3532" y="7174"/>
                        <a:pt x="3532" y="7174"/>
                      </a:cubicBezTo>
                      <a:lnTo>
                        <a:pt x="6290" y="3315"/>
                      </a:lnTo>
                      <a:lnTo>
                        <a:pt x="11044" y="1"/>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82"/>
                <p:cNvSpPr/>
                <p:nvPr/>
              </p:nvSpPr>
              <p:spPr>
                <a:xfrm>
                  <a:off x="4746712" y="3145334"/>
                  <a:ext cx="49479" cy="13520"/>
                </a:xfrm>
                <a:custGeom>
                  <a:avLst/>
                  <a:gdLst/>
                  <a:ahLst/>
                  <a:cxnLst/>
                  <a:rect l="l" t="t" r="r" b="b"/>
                  <a:pathLst>
                    <a:path w="6291" h="1719" fill="none" extrusionOk="0">
                      <a:moveTo>
                        <a:pt x="0" y="0"/>
                      </a:moveTo>
                      <a:lnTo>
                        <a:pt x="6290" y="171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3" name="Google Shape;6423;p82"/>
              <p:cNvGrpSpPr/>
              <p:nvPr/>
            </p:nvGrpSpPr>
            <p:grpSpPr>
              <a:xfrm>
                <a:off x="4773634" y="3143336"/>
                <a:ext cx="37776" cy="32451"/>
                <a:chOff x="4773634" y="3143336"/>
                <a:chExt cx="37776" cy="32451"/>
              </a:xfrm>
            </p:grpSpPr>
            <p:sp>
              <p:nvSpPr>
                <p:cNvPr id="6424" name="Google Shape;6424;p82"/>
                <p:cNvSpPr/>
                <p:nvPr/>
              </p:nvSpPr>
              <p:spPr>
                <a:xfrm>
                  <a:off x="4773634" y="3143336"/>
                  <a:ext cx="37776" cy="32451"/>
                </a:xfrm>
                <a:custGeom>
                  <a:avLst/>
                  <a:gdLst/>
                  <a:ahLst/>
                  <a:cxnLst/>
                  <a:rect l="l" t="t" r="r" b="b"/>
                  <a:pathLst>
                    <a:path w="4803" h="4126" extrusionOk="0">
                      <a:moveTo>
                        <a:pt x="2730" y="0"/>
                      </a:moveTo>
                      <a:cubicBezTo>
                        <a:pt x="2226" y="0"/>
                        <a:pt x="1713" y="187"/>
                        <a:pt x="1295" y="605"/>
                      </a:cubicBezTo>
                      <a:cubicBezTo>
                        <a:pt x="1" y="1900"/>
                        <a:pt x="920" y="4125"/>
                        <a:pt x="2746" y="4125"/>
                      </a:cubicBezTo>
                      <a:cubicBezTo>
                        <a:pt x="3884" y="4125"/>
                        <a:pt x="4803" y="3206"/>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82"/>
                <p:cNvSpPr/>
                <p:nvPr/>
              </p:nvSpPr>
              <p:spPr>
                <a:xfrm>
                  <a:off x="4788664" y="3153041"/>
                  <a:ext cx="13048" cy="13040"/>
                </a:xfrm>
                <a:custGeom>
                  <a:avLst/>
                  <a:gdLst/>
                  <a:ahLst/>
                  <a:cxnLst/>
                  <a:rect l="l" t="t" r="r" b="b"/>
                  <a:pathLst>
                    <a:path w="1659" h="1658" extrusionOk="0">
                      <a:moveTo>
                        <a:pt x="835" y="0"/>
                      </a:moveTo>
                      <a:cubicBezTo>
                        <a:pt x="376" y="0"/>
                        <a:pt x="1" y="375"/>
                        <a:pt x="1" y="835"/>
                      </a:cubicBezTo>
                      <a:cubicBezTo>
                        <a:pt x="1" y="1295"/>
                        <a:pt x="376" y="1657"/>
                        <a:pt x="835" y="1657"/>
                      </a:cubicBezTo>
                      <a:cubicBezTo>
                        <a:pt x="1295" y="1657"/>
                        <a:pt x="1658" y="1295"/>
                        <a:pt x="1658" y="835"/>
                      </a:cubicBezTo>
                      <a:cubicBezTo>
                        <a:pt x="1658"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6" name="Google Shape;6426;p82"/>
              <p:cNvGrpSpPr/>
              <p:nvPr/>
            </p:nvGrpSpPr>
            <p:grpSpPr>
              <a:xfrm>
                <a:off x="4724163" y="3131248"/>
                <a:ext cx="37776" cy="32459"/>
                <a:chOff x="4724163" y="3131248"/>
                <a:chExt cx="37776" cy="32459"/>
              </a:xfrm>
            </p:grpSpPr>
            <p:sp>
              <p:nvSpPr>
                <p:cNvPr id="6427" name="Google Shape;6427;p82"/>
                <p:cNvSpPr/>
                <p:nvPr/>
              </p:nvSpPr>
              <p:spPr>
                <a:xfrm>
                  <a:off x="4724163" y="3131248"/>
                  <a:ext cx="37776" cy="32459"/>
                </a:xfrm>
                <a:custGeom>
                  <a:avLst/>
                  <a:gdLst/>
                  <a:ahLst/>
                  <a:cxnLst/>
                  <a:rect l="l" t="t" r="r" b="b"/>
                  <a:pathLst>
                    <a:path w="4803" h="4127" extrusionOk="0">
                      <a:moveTo>
                        <a:pt x="2730" y="1"/>
                      </a:moveTo>
                      <a:cubicBezTo>
                        <a:pt x="2226" y="1"/>
                        <a:pt x="1712" y="188"/>
                        <a:pt x="1295" y="606"/>
                      </a:cubicBezTo>
                      <a:cubicBezTo>
                        <a:pt x="0" y="1900"/>
                        <a:pt x="920" y="4114"/>
                        <a:pt x="2746" y="4126"/>
                      </a:cubicBezTo>
                      <a:cubicBezTo>
                        <a:pt x="3883" y="4114"/>
                        <a:pt x="4803" y="3195"/>
                        <a:pt x="4803" y="2070"/>
                      </a:cubicBezTo>
                      <a:cubicBezTo>
                        <a:pt x="4803" y="824"/>
                        <a:pt x="3787" y="1"/>
                        <a:pt x="273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82"/>
                <p:cNvSpPr/>
                <p:nvPr/>
              </p:nvSpPr>
              <p:spPr>
                <a:xfrm>
                  <a:off x="4739288" y="3140953"/>
                  <a:ext cx="13040" cy="13048"/>
                </a:xfrm>
                <a:custGeom>
                  <a:avLst/>
                  <a:gdLst/>
                  <a:ahLst/>
                  <a:cxnLst/>
                  <a:rect l="l" t="t" r="r" b="b"/>
                  <a:pathLst>
                    <a:path w="1658" h="1659" extrusionOk="0">
                      <a:moveTo>
                        <a:pt x="823" y="1"/>
                      </a:moveTo>
                      <a:cubicBezTo>
                        <a:pt x="363" y="1"/>
                        <a:pt x="1" y="376"/>
                        <a:pt x="1" y="823"/>
                      </a:cubicBezTo>
                      <a:cubicBezTo>
                        <a:pt x="1"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29" name="Google Shape;6429;p82"/>
              <p:cNvGrpSpPr/>
              <p:nvPr/>
            </p:nvGrpSpPr>
            <p:grpSpPr>
              <a:xfrm>
                <a:off x="4755081" y="3176054"/>
                <a:ext cx="32357" cy="27795"/>
                <a:chOff x="4755081" y="3176054"/>
                <a:chExt cx="32357" cy="27795"/>
              </a:xfrm>
            </p:grpSpPr>
            <p:sp>
              <p:nvSpPr>
                <p:cNvPr id="6430" name="Google Shape;6430;p82"/>
                <p:cNvSpPr/>
                <p:nvPr/>
              </p:nvSpPr>
              <p:spPr>
                <a:xfrm>
                  <a:off x="4755081" y="3176054"/>
                  <a:ext cx="32357" cy="27795"/>
                </a:xfrm>
                <a:custGeom>
                  <a:avLst/>
                  <a:gdLst/>
                  <a:ahLst/>
                  <a:cxnLst/>
                  <a:rect l="l" t="t" r="r" b="b"/>
                  <a:pathLst>
                    <a:path w="4114" h="3534" extrusionOk="0">
                      <a:moveTo>
                        <a:pt x="2338" y="0"/>
                      </a:moveTo>
                      <a:cubicBezTo>
                        <a:pt x="1904" y="0"/>
                        <a:pt x="1462" y="162"/>
                        <a:pt x="1101" y="522"/>
                      </a:cubicBezTo>
                      <a:cubicBezTo>
                        <a:pt x="1" y="1635"/>
                        <a:pt x="787" y="3534"/>
                        <a:pt x="2360" y="3534"/>
                      </a:cubicBezTo>
                      <a:cubicBezTo>
                        <a:pt x="3327" y="3534"/>
                        <a:pt x="4114" y="2735"/>
                        <a:pt x="4114" y="1768"/>
                      </a:cubicBezTo>
                      <a:cubicBezTo>
                        <a:pt x="4114" y="704"/>
                        <a:pt x="3245" y="0"/>
                        <a:pt x="23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82"/>
                <p:cNvSpPr/>
                <p:nvPr/>
              </p:nvSpPr>
              <p:spPr>
                <a:xfrm>
                  <a:off x="4767924" y="3185768"/>
                  <a:ext cx="9902" cy="8392"/>
                </a:xfrm>
                <a:custGeom>
                  <a:avLst/>
                  <a:gdLst/>
                  <a:ahLst/>
                  <a:cxnLst/>
                  <a:rect l="l" t="t" r="r" b="b"/>
                  <a:pathLst>
                    <a:path w="1259" h="1067" extrusionOk="0">
                      <a:moveTo>
                        <a:pt x="714" y="0"/>
                      </a:moveTo>
                      <a:cubicBezTo>
                        <a:pt x="243" y="0"/>
                        <a:pt x="1" y="569"/>
                        <a:pt x="339" y="908"/>
                      </a:cubicBezTo>
                      <a:cubicBezTo>
                        <a:pt x="449" y="1017"/>
                        <a:pt x="584" y="1066"/>
                        <a:pt x="716" y="1066"/>
                      </a:cubicBezTo>
                      <a:cubicBezTo>
                        <a:pt x="993" y="1066"/>
                        <a:pt x="1259" y="852"/>
                        <a:pt x="1259" y="533"/>
                      </a:cubicBezTo>
                      <a:cubicBezTo>
                        <a:pt x="1259" y="230"/>
                        <a:pt x="1017" y="0"/>
                        <a:pt x="7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32" name="Google Shape;6432;p82"/>
              <p:cNvGrpSpPr/>
              <p:nvPr/>
            </p:nvGrpSpPr>
            <p:grpSpPr>
              <a:xfrm>
                <a:off x="4812550" y="3119631"/>
                <a:ext cx="32451" cy="27803"/>
                <a:chOff x="4812550" y="3119631"/>
                <a:chExt cx="32451" cy="27803"/>
              </a:xfrm>
            </p:grpSpPr>
            <p:sp>
              <p:nvSpPr>
                <p:cNvPr id="6433" name="Google Shape;6433;p82"/>
                <p:cNvSpPr/>
                <p:nvPr/>
              </p:nvSpPr>
              <p:spPr>
                <a:xfrm>
                  <a:off x="4812550" y="3119631"/>
                  <a:ext cx="32451" cy="27803"/>
                </a:xfrm>
                <a:custGeom>
                  <a:avLst/>
                  <a:gdLst/>
                  <a:ahLst/>
                  <a:cxnLst/>
                  <a:rect l="l" t="t" r="r" b="b"/>
                  <a:pathLst>
                    <a:path w="4126" h="3535" extrusionOk="0">
                      <a:moveTo>
                        <a:pt x="2350" y="1"/>
                      </a:moveTo>
                      <a:cubicBezTo>
                        <a:pt x="1916" y="1"/>
                        <a:pt x="1473" y="162"/>
                        <a:pt x="1113" y="522"/>
                      </a:cubicBezTo>
                      <a:cubicBezTo>
                        <a:pt x="0" y="1635"/>
                        <a:pt x="798" y="3534"/>
                        <a:pt x="2371" y="3534"/>
                      </a:cubicBezTo>
                      <a:cubicBezTo>
                        <a:pt x="3339" y="3534"/>
                        <a:pt x="4125" y="2748"/>
                        <a:pt x="4125" y="1768"/>
                      </a:cubicBezTo>
                      <a:cubicBezTo>
                        <a:pt x="4125" y="705"/>
                        <a:pt x="3256" y="1"/>
                        <a:pt x="235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82"/>
                <p:cNvSpPr/>
                <p:nvPr/>
              </p:nvSpPr>
              <p:spPr>
                <a:xfrm>
                  <a:off x="4826912" y="3129352"/>
                  <a:ext cx="8478" cy="8376"/>
                </a:xfrm>
                <a:custGeom>
                  <a:avLst/>
                  <a:gdLst/>
                  <a:ahLst/>
                  <a:cxnLst/>
                  <a:rect l="l" t="t" r="r" b="b"/>
                  <a:pathLst>
                    <a:path w="1078" h="1065" extrusionOk="0">
                      <a:moveTo>
                        <a:pt x="533" y="0"/>
                      </a:moveTo>
                      <a:cubicBezTo>
                        <a:pt x="243" y="0"/>
                        <a:pt x="1" y="242"/>
                        <a:pt x="1" y="532"/>
                      </a:cubicBezTo>
                      <a:cubicBezTo>
                        <a:pt x="1" y="835"/>
                        <a:pt x="243" y="1065"/>
                        <a:pt x="533" y="1065"/>
                      </a:cubicBezTo>
                      <a:cubicBezTo>
                        <a:pt x="835" y="1065"/>
                        <a:pt x="1077" y="835"/>
                        <a:pt x="1077" y="532"/>
                      </a:cubicBezTo>
                      <a:cubicBezTo>
                        <a:pt x="1077" y="242"/>
                        <a:pt x="835" y="0"/>
                        <a:pt x="53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35" name="Google Shape;6435;p82"/>
            <p:cNvGrpSpPr/>
            <p:nvPr/>
          </p:nvGrpSpPr>
          <p:grpSpPr>
            <a:xfrm>
              <a:off x="5382826" y="4027197"/>
              <a:ext cx="268967" cy="250422"/>
              <a:chOff x="5382826" y="4027197"/>
              <a:chExt cx="268967" cy="250422"/>
            </a:xfrm>
          </p:grpSpPr>
          <p:grpSp>
            <p:nvGrpSpPr>
              <p:cNvPr id="6436" name="Google Shape;6436;p82"/>
              <p:cNvGrpSpPr/>
              <p:nvPr/>
            </p:nvGrpSpPr>
            <p:grpSpPr>
              <a:xfrm>
                <a:off x="5405280" y="4042510"/>
                <a:ext cx="237570" cy="218647"/>
                <a:chOff x="5405280" y="4042510"/>
                <a:chExt cx="237570" cy="218647"/>
              </a:xfrm>
            </p:grpSpPr>
            <p:sp>
              <p:nvSpPr>
                <p:cNvPr id="6437" name="Google Shape;6437;p82"/>
                <p:cNvSpPr/>
                <p:nvPr/>
              </p:nvSpPr>
              <p:spPr>
                <a:xfrm>
                  <a:off x="5405280" y="4042510"/>
                  <a:ext cx="144999" cy="173832"/>
                </a:xfrm>
                <a:custGeom>
                  <a:avLst/>
                  <a:gdLst/>
                  <a:ahLst/>
                  <a:cxnLst/>
                  <a:rect l="l" t="t" r="r" b="b"/>
                  <a:pathLst>
                    <a:path w="18436" h="22102" fill="none" extrusionOk="0">
                      <a:moveTo>
                        <a:pt x="0" y="12037"/>
                      </a:moveTo>
                      <a:cubicBezTo>
                        <a:pt x="702" y="12073"/>
                        <a:pt x="12302" y="22101"/>
                        <a:pt x="12302" y="22101"/>
                      </a:cubicBezTo>
                      <a:lnTo>
                        <a:pt x="11819" y="13005"/>
                      </a:lnTo>
                      <a:lnTo>
                        <a:pt x="18435" y="1"/>
                      </a:lnTo>
                      <a:lnTo>
                        <a:pt x="0" y="125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82"/>
                <p:cNvSpPr/>
                <p:nvPr/>
              </p:nvSpPr>
              <p:spPr>
                <a:xfrm>
                  <a:off x="5502036" y="4125093"/>
                  <a:ext cx="134350" cy="135585"/>
                </a:xfrm>
                <a:custGeom>
                  <a:avLst/>
                  <a:gdLst/>
                  <a:ahLst/>
                  <a:cxnLst/>
                  <a:rect l="l" t="t" r="r" b="b"/>
                  <a:pathLst>
                    <a:path w="17082" h="17239" fill="none" extrusionOk="0">
                      <a:moveTo>
                        <a:pt x="13513" y="17239"/>
                      </a:moveTo>
                      <a:lnTo>
                        <a:pt x="12690" y="8614"/>
                      </a:lnTo>
                      <a:lnTo>
                        <a:pt x="17081" y="1"/>
                      </a:lnTo>
                      <a:lnTo>
                        <a:pt x="0" y="2021"/>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82"/>
                <p:cNvSpPr/>
                <p:nvPr/>
              </p:nvSpPr>
              <p:spPr>
                <a:xfrm>
                  <a:off x="5543704" y="4042990"/>
                  <a:ext cx="99146" cy="81639"/>
                </a:xfrm>
                <a:custGeom>
                  <a:avLst/>
                  <a:gdLst/>
                  <a:ahLst/>
                  <a:cxnLst/>
                  <a:rect l="l" t="t" r="r" b="b"/>
                  <a:pathLst>
                    <a:path w="12606" h="10380" fill="none" extrusionOk="0">
                      <a:moveTo>
                        <a:pt x="1" y="0"/>
                      </a:moveTo>
                      <a:lnTo>
                        <a:pt x="12606" y="1037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82"/>
                <p:cNvSpPr/>
                <p:nvPr/>
              </p:nvSpPr>
              <p:spPr>
                <a:xfrm>
                  <a:off x="5501941" y="4140980"/>
                  <a:ext cx="103708" cy="51862"/>
                </a:xfrm>
                <a:custGeom>
                  <a:avLst/>
                  <a:gdLst/>
                  <a:ahLst/>
                  <a:cxnLst/>
                  <a:rect l="l" t="t" r="r" b="b"/>
                  <a:pathLst>
                    <a:path w="13186" h="6594" fill="none" extrusionOk="0">
                      <a:moveTo>
                        <a:pt x="13186" y="6594"/>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82"/>
                <p:cNvSpPr/>
                <p:nvPr/>
              </p:nvSpPr>
              <p:spPr>
                <a:xfrm>
                  <a:off x="5495854" y="4211010"/>
                  <a:ext cx="105989" cy="50147"/>
                </a:xfrm>
                <a:custGeom>
                  <a:avLst/>
                  <a:gdLst/>
                  <a:ahLst/>
                  <a:cxnLst/>
                  <a:rect l="l" t="t" r="r" b="b"/>
                  <a:pathLst>
                    <a:path w="13476" h="6376" fill="none" extrusionOk="0">
                      <a:moveTo>
                        <a:pt x="0" y="0"/>
                      </a:moveTo>
                      <a:lnTo>
                        <a:pt x="13476" y="637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82"/>
                <p:cNvSpPr/>
                <p:nvPr/>
              </p:nvSpPr>
              <p:spPr>
                <a:xfrm>
                  <a:off x="5405280" y="4134420"/>
                  <a:ext cx="96669" cy="6567"/>
                </a:xfrm>
                <a:custGeom>
                  <a:avLst/>
                  <a:gdLst/>
                  <a:ahLst/>
                  <a:cxnLst/>
                  <a:rect l="l" t="t" r="r" b="b"/>
                  <a:pathLst>
                    <a:path w="12291" h="835" fill="none" extrusionOk="0">
                      <a:moveTo>
                        <a:pt x="12290" y="835"/>
                      </a:moveTo>
                      <a:lnTo>
                        <a:pt x="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3" name="Google Shape;6443;p82"/>
              <p:cNvGrpSpPr/>
              <p:nvPr/>
            </p:nvGrpSpPr>
            <p:grpSpPr>
              <a:xfrm>
                <a:off x="5382826" y="4125549"/>
                <a:ext cx="37776" cy="32380"/>
                <a:chOff x="5382826" y="4125549"/>
                <a:chExt cx="37776" cy="32380"/>
              </a:xfrm>
            </p:grpSpPr>
            <p:sp>
              <p:nvSpPr>
                <p:cNvPr id="6444" name="Google Shape;6444;p82"/>
                <p:cNvSpPr/>
                <p:nvPr/>
              </p:nvSpPr>
              <p:spPr>
                <a:xfrm>
                  <a:off x="5382826" y="4125549"/>
                  <a:ext cx="37776" cy="32380"/>
                </a:xfrm>
                <a:custGeom>
                  <a:avLst/>
                  <a:gdLst/>
                  <a:ahLst/>
                  <a:cxnLst/>
                  <a:rect l="l" t="t" r="r" b="b"/>
                  <a:pathLst>
                    <a:path w="4803" h="4117" extrusionOk="0">
                      <a:moveTo>
                        <a:pt x="2734" y="0"/>
                      </a:moveTo>
                      <a:cubicBezTo>
                        <a:pt x="2229" y="0"/>
                        <a:pt x="1714" y="188"/>
                        <a:pt x="1295" y="608"/>
                      </a:cubicBezTo>
                      <a:cubicBezTo>
                        <a:pt x="0" y="1902"/>
                        <a:pt x="907" y="4116"/>
                        <a:pt x="2746" y="4116"/>
                      </a:cubicBezTo>
                      <a:cubicBezTo>
                        <a:pt x="3871" y="4116"/>
                        <a:pt x="4790" y="3197"/>
                        <a:pt x="4803" y="2060"/>
                      </a:cubicBezTo>
                      <a:cubicBezTo>
                        <a:pt x="4794" y="817"/>
                        <a:pt x="3787" y="0"/>
                        <a:pt x="273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82"/>
                <p:cNvSpPr/>
                <p:nvPr/>
              </p:nvSpPr>
              <p:spPr>
                <a:xfrm>
                  <a:off x="5395669" y="4135176"/>
                  <a:ext cx="15227" cy="13072"/>
                </a:xfrm>
                <a:custGeom>
                  <a:avLst/>
                  <a:gdLst/>
                  <a:ahLst/>
                  <a:cxnLst/>
                  <a:rect l="l" t="t" r="r" b="b"/>
                  <a:pathLst>
                    <a:path w="1936" h="1662" extrusionOk="0">
                      <a:moveTo>
                        <a:pt x="1113" y="1"/>
                      </a:moveTo>
                      <a:cubicBezTo>
                        <a:pt x="375" y="1"/>
                        <a:pt x="0" y="896"/>
                        <a:pt x="520" y="1416"/>
                      </a:cubicBezTo>
                      <a:cubicBezTo>
                        <a:pt x="689" y="1585"/>
                        <a:pt x="898" y="1661"/>
                        <a:pt x="1103" y="1661"/>
                      </a:cubicBezTo>
                      <a:cubicBezTo>
                        <a:pt x="1528" y="1661"/>
                        <a:pt x="1936" y="1334"/>
                        <a:pt x="1936" y="836"/>
                      </a:cubicBezTo>
                      <a:cubicBezTo>
                        <a:pt x="1936" y="376"/>
                        <a:pt x="1561"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6" name="Google Shape;6446;p82"/>
              <p:cNvGrpSpPr/>
              <p:nvPr/>
            </p:nvGrpSpPr>
            <p:grpSpPr>
              <a:xfrm>
                <a:off x="5475680" y="4195587"/>
                <a:ext cx="37783" cy="32364"/>
                <a:chOff x="5475680" y="4195587"/>
                <a:chExt cx="37783" cy="32364"/>
              </a:xfrm>
            </p:grpSpPr>
            <p:sp>
              <p:nvSpPr>
                <p:cNvPr id="6447" name="Google Shape;6447;p82"/>
                <p:cNvSpPr/>
                <p:nvPr/>
              </p:nvSpPr>
              <p:spPr>
                <a:xfrm>
                  <a:off x="5475680" y="4195587"/>
                  <a:ext cx="37783" cy="32364"/>
                </a:xfrm>
                <a:custGeom>
                  <a:avLst/>
                  <a:gdLst/>
                  <a:ahLst/>
                  <a:cxnLst/>
                  <a:rect l="l" t="t" r="r" b="b"/>
                  <a:pathLst>
                    <a:path w="4804" h="4115" extrusionOk="0">
                      <a:moveTo>
                        <a:pt x="2732" y="1"/>
                      </a:moveTo>
                      <a:cubicBezTo>
                        <a:pt x="2228" y="1"/>
                        <a:pt x="1713" y="188"/>
                        <a:pt x="1295" y="606"/>
                      </a:cubicBezTo>
                      <a:cubicBezTo>
                        <a:pt x="1" y="1901"/>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82"/>
                <p:cNvSpPr/>
                <p:nvPr/>
              </p:nvSpPr>
              <p:spPr>
                <a:xfrm>
                  <a:off x="5488523" y="4205300"/>
                  <a:ext cx="15329" cy="13040"/>
                </a:xfrm>
                <a:custGeom>
                  <a:avLst/>
                  <a:gdLst/>
                  <a:ahLst/>
                  <a:cxnLst/>
                  <a:rect l="l" t="t" r="r" b="b"/>
                  <a:pathLst>
                    <a:path w="1949" h="1658" extrusionOk="0">
                      <a:moveTo>
                        <a:pt x="1114" y="0"/>
                      </a:moveTo>
                      <a:cubicBezTo>
                        <a:pt x="376" y="0"/>
                        <a:pt x="1" y="883"/>
                        <a:pt x="533" y="1416"/>
                      </a:cubicBezTo>
                      <a:cubicBezTo>
                        <a:pt x="700" y="1583"/>
                        <a:pt x="905" y="1657"/>
                        <a:pt x="1106" y="1657"/>
                      </a:cubicBezTo>
                      <a:cubicBezTo>
                        <a:pt x="1531" y="1657"/>
                        <a:pt x="1940" y="1324"/>
                        <a:pt x="1948" y="823"/>
                      </a:cubicBezTo>
                      <a:cubicBezTo>
                        <a:pt x="1948" y="363"/>
                        <a:pt x="1573"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49" name="Google Shape;6449;p82"/>
              <p:cNvGrpSpPr/>
              <p:nvPr/>
            </p:nvGrpSpPr>
            <p:grpSpPr>
              <a:xfrm>
                <a:off x="5532575" y="4027197"/>
                <a:ext cx="33308" cy="32262"/>
                <a:chOff x="5532575" y="4027197"/>
                <a:chExt cx="33308" cy="32262"/>
              </a:xfrm>
            </p:grpSpPr>
            <p:sp>
              <p:nvSpPr>
                <p:cNvPr id="6450" name="Google Shape;6450;p82"/>
                <p:cNvSpPr/>
                <p:nvPr/>
              </p:nvSpPr>
              <p:spPr>
                <a:xfrm>
                  <a:off x="5532575" y="4027197"/>
                  <a:ext cx="33308" cy="32262"/>
                </a:xfrm>
                <a:custGeom>
                  <a:avLst/>
                  <a:gdLst/>
                  <a:ahLst/>
                  <a:cxnLst/>
                  <a:rect l="l" t="t" r="r" b="b"/>
                  <a:pathLst>
                    <a:path w="4235" h="4102" extrusionOk="0">
                      <a:moveTo>
                        <a:pt x="1984" y="0"/>
                      </a:moveTo>
                      <a:cubicBezTo>
                        <a:pt x="871" y="49"/>
                        <a:pt x="0" y="1004"/>
                        <a:pt x="37" y="2117"/>
                      </a:cubicBezTo>
                      <a:cubicBezTo>
                        <a:pt x="73" y="3227"/>
                        <a:pt x="980" y="4101"/>
                        <a:pt x="2084" y="4101"/>
                      </a:cubicBezTo>
                      <a:cubicBezTo>
                        <a:pt x="2099" y="4101"/>
                        <a:pt x="2114" y="4101"/>
                        <a:pt x="2130" y="4101"/>
                      </a:cubicBezTo>
                      <a:lnTo>
                        <a:pt x="2275" y="4101"/>
                      </a:lnTo>
                      <a:cubicBezTo>
                        <a:pt x="3375" y="4028"/>
                        <a:pt x="4234" y="3085"/>
                        <a:pt x="4186" y="1984"/>
                      </a:cubicBezTo>
                      <a:cubicBezTo>
                        <a:pt x="4150" y="871"/>
                        <a:pt x="3242" y="0"/>
                        <a:pt x="21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82"/>
                <p:cNvSpPr/>
                <p:nvPr/>
              </p:nvSpPr>
              <p:spPr>
                <a:xfrm>
                  <a:off x="5540661" y="4036792"/>
                  <a:ext cx="15502" cy="13064"/>
                </a:xfrm>
                <a:custGeom>
                  <a:avLst/>
                  <a:gdLst/>
                  <a:ahLst/>
                  <a:cxnLst/>
                  <a:rect l="l" t="t" r="r" b="b"/>
                  <a:pathLst>
                    <a:path w="1971" h="1661" extrusionOk="0">
                      <a:moveTo>
                        <a:pt x="1098" y="1"/>
                      </a:moveTo>
                      <a:cubicBezTo>
                        <a:pt x="1083" y="1"/>
                        <a:pt x="1068" y="1"/>
                        <a:pt x="1053" y="2"/>
                      </a:cubicBezTo>
                      <a:cubicBezTo>
                        <a:pt x="315" y="50"/>
                        <a:pt x="1" y="970"/>
                        <a:pt x="557" y="1453"/>
                      </a:cubicBezTo>
                      <a:cubicBezTo>
                        <a:pt x="721" y="1596"/>
                        <a:pt x="913" y="1660"/>
                        <a:pt x="1100" y="1660"/>
                      </a:cubicBezTo>
                      <a:cubicBezTo>
                        <a:pt x="1548" y="1660"/>
                        <a:pt x="1970" y="1296"/>
                        <a:pt x="1936" y="776"/>
                      </a:cubicBezTo>
                      <a:cubicBezTo>
                        <a:pt x="1901" y="332"/>
                        <a:pt x="1527" y="1"/>
                        <a:pt x="109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2" name="Google Shape;6452;p82"/>
              <p:cNvGrpSpPr/>
              <p:nvPr/>
            </p:nvGrpSpPr>
            <p:grpSpPr>
              <a:xfrm>
                <a:off x="5590706" y="4245348"/>
                <a:ext cx="33497" cy="32270"/>
                <a:chOff x="5590706" y="4245348"/>
                <a:chExt cx="33497" cy="32270"/>
              </a:xfrm>
            </p:grpSpPr>
            <p:sp>
              <p:nvSpPr>
                <p:cNvPr id="6453" name="Google Shape;6453;p82"/>
                <p:cNvSpPr/>
                <p:nvPr/>
              </p:nvSpPr>
              <p:spPr>
                <a:xfrm>
                  <a:off x="5590706" y="4245348"/>
                  <a:ext cx="33497" cy="32270"/>
                </a:xfrm>
                <a:custGeom>
                  <a:avLst/>
                  <a:gdLst/>
                  <a:ahLst/>
                  <a:cxnLst/>
                  <a:rect l="l" t="t" r="r" b="b"/>
                  <a:pathLst>
                    <a:path w="4259" h="4103" extrusionOk="0">
                      <a:moveTo>
                        <a:pt x="2175" y="0"/>
                      </a:moveTo>
                      <a:cubicBezTo>
                        <a:pt x="2160" y="0"/>
                        <a:pt x="2145" y="1"/>
                        <a:pt x="2130" y="1"/>
                      </a:cubicBezTo>
                      <a:lnTo>
                        <a:pt x="1984" y="1"/>
                      </a:lnTo>
                      <a:cubicBezTo>
                        <a:pt x="872" y="49"/>
                        <a:pt x="1" y="993"/>
                        <a:pt x="37" y="2118"/>
                      </a:cubicBezTo>
                      <a:cubicBezTo>
                        <a:pt x="73" y="3228"/>
                        <a:pt x="980" y="4102"/>
                        <a:pt x="2085" y="4102"/>
                      </a:cubicBezTo>
                      <a:cubicBezTo>
                        <a:pt x="2100" y="4102"/>
                        <a:pt x="2115" y="4102"/>
                        <a:pt x="2130" y="4102"/>
                      </a:cubicBezTo>
                      <a:lnTo>
                        <a:pt x="2275" y="4102"/>
                      </a:lnTo>
                      <a:cubicBezTo>
                        <a:pt x="3388" y="4041"/>
                        <a:pt x="4259" y="3098"/>
                        <a:pt x="4222" y="1985"/>
                      </a:cubicBezTo>
                      <a:cubicBezTo>
                        <a:pt x="4175" y="875"/>
                        <a:pt x="3279" y="0"/>
                        <a:pt x="217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82"/>
                <p:cNvSpPr/>
                <p:nvPr/>
              </p:nvSpPr>
              <p:spPr>
                <a:xfrm>
                  <a:off x="5598791" y="4254944"/>
                  <a:ext cx="15408" cy="13048"/>
                </a:xfrm>
                <a:custGeom>
                  <a:avLst/>
                  <a:gdLst/>
                  <a:ahLst/>
                  <a:cxnLst/>
                  <a:rect l="l" t="t" r="r" b="b"/>
                  <a:pathLst>
                    <a:path w="1959" h="1659" extrusionOk="0">
                      <a:moveTo>
                        <a:pt x="1106" y="0"/>
                      </a:moveTo>
                      <a:cubicBezTo>
                        <a:pt x="1085" y="0"/>
                        <a:pt x="1063" y="1"/>
                        <a:pt x="1041" y="3"/>
                      </a:cubicBezTo>
                      <a:cubicBezTo>
                        <a:pt x="303" y="51"/>
                        <a:pt x="1" y="970"/>
                        <a:pt x="557" y="1454"/>
                      </a:cubicBezTo>
                      <a:cubicBezTo>
                        <a:pt x="720" y="1596"/>
                        <a:pt x="909" y="1659"/>
                        <a:pt x="1093" y="1659"/>
                      </a:cubicBezTo>
                      <a:cubicBezTo>
                        <a:pt x="1538" y="1659"/>
                        <a:pt x="1958" y="1290"/>
                        <a:pt x="1924" y="777"/>
                      </a:cubicBezTo>
                      <a:cubicBezTo>
                        <a:pt x="1901" y="339"/>
                        <a:pt x="1538" y="0"/>
                        <a:pt x="1106"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5" name="Google Shape;6455;p82"/>
              <p:cNvGrpSpPr/>
              <p:nvPr/>
            </p:nvGrpSpPr>
            <p:grpSpPr>
              <a:xfrm>
                <a:off x="5618681" y="4109677"/>
                <a:ext cx="33112" cy="32357"/>
                <a:chOff x="5618681" y="4109677"/>
                <a:chExt cx="33112" cy="32357"/>
              </a:xfrm>
            </p:grpSpPr>
            <p:sp>
              <p:nvSpPr>
                <p:cNvPr id="6456" name="Google Shape;6456;p82"/>
                <p:cNvSpPr/>
                <p:nvPr/>
              </p:nvSpPr>
              <p:spPr>
                <a:xfrm>
                  <a:off x="5618681" y="4109677"/>
                  <a:ext cx="33112" cy="32357"/>
                </a:xfrm>
                <a:custGeom>
                  <a:avLst/>
                  <a:gdLst/>
                  <a:ahLst/>
                  <a:cxnLst/>
                  <a:rect l="l" t="t" r="r" b="b"/>
                  <a:pathLst>
                    <a:path w="4210" h="4114" extrusionOk="0">
                      <a:moveTo>
                        <a:pt x="1984" y="1"/>
                      </a:moveTo>
                      <a:cubicBezTo>
                        <a:pt x="871" y="61"/>
                        <a:pt x="0" y="1005"/>
                        <a:pt x="36" y="2130"/>
                      </a:cubicBezTo>
                      <a:cubicBezTo>
                        <a:pt x="84" y="3235"/>
                        <a:pt x="992" y="4114"/>
                        <a:pt x="2106" y="4114"/>
                      </a:cubicBezTo>
                      <a:cubicBezTo>
                        <a:pt x="2114" y="4114"/>
                        <a:pt x="2121" y="4114"/>
                        <a:pt x="2129" y="4114"/>
                      </a:cubicBezTo>
                      <a:lnTo>
                        <a:pt x="2274" y="4114"/>
                      </a:lnTo>
                      <a:cubicBezTo>
                        <a:pt x="3375" y="4029"/>
                        <a:pt x="4210" y="3086"/>
                        <a:pt x="4173" y="1985"/>
                      </a:cubicBezTo>
                      <a:cubicBezTo>
                        <a:pt x="4137" y="884"/>
                        <a:pt x="3230" y="13"/>
                        <a:pt x="212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82"/>
                <p:cNvSpPr/>
                <p:nvPr/>
              </p:nvSpPr>
              <p:spPr>
                <a:xfrm>
                  <a:off x="5626767" y="4119280"/>
                  <a:ext cx="15494" cy="13056"/>
                </a:xfrm>
                <a:custGeom>
                  <a:avLst/>
                  <a:gdLst/>
                  <a:ahLst/>
                  <a:cxnLst/>
                  <a:rect l="l" t="t" r="r" b="b"/>
                  <a:pathLst>
                    <a:path w="1970" h="1660" extrusionOk="0">
                      <a:moveTo>
                        <a:pt x="1098" y="1"/>
                      </a:moveTo>
                      <a:cubicBezTo>
                        <a:pt x="1083" y="1"/>
                        <a:pt x="1068" y="1"/>
                        <a:pt x="1053" y="2"/>
                      </a:cubicBezTo>
                      <a:cubicBezTo>
                        <a:pt x="315" y="62"/>
                        <a:pt x="0" y="970"/>
                        <a:pt x="557" y="1453"/>
                      </a:cubicBezTo>
                      <a:cubicBezTo>
                        <a:pt x="721" y="1596"/>
                        <a:pt x="913" y="1660"/>
                        <a:pt x="1100" y="1660"/>
                      </a:cubicBezTo>
                      <a:cubicBezTo>
                        <a:pt x="1547" y="1660"/>
                        <a:pt x="1970" y="1296"/>
                        <a:pt x="1936" y="776"/>
                      </a:cubicBezTo>
                      <a:cubicBezTo>
                        <a:pt x="1901" y="332"/>
                        <a:pt x="1527" y="1"/>
                        <a:pt x="109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58" name="Google Shape;6458;p82"/>
              <p:cNvGrpSpPr/>
              <p:nvPr/>
            </p:nvGrpSpPr>
            <p:grpSpPr>
              <a:xfrm>
                <a:off x="5479298" y="4128262"/>
                <a:ext cx="31405" cy="26906"/>
                <a:chOff x="5479298" y="4128262"/>
                <a:chExt cx="31405" cy="26906"/>
              </a:xfrm>
            </p:grpSpPr>
            <p:sp>
              <p:nvSpPr>
                <p:cNvPr id="6459" name="Google Shape;6459;p82"/>
                <p:cNvSpPr/>
                <p:nvPr/>
              </p:nvSpPr>
              <p:spPr>
                <a:xfrm>
                  <a:off x="5479298" y="4128262"/>
                  <a:ext cx="31405" cy="26906"/>
                </a:xfrm>
                <a:custGeom>
                  <a:avLst/>
                  <a:gdLst/>
                  <a:ahLst/>
                  <a:cxnLst/>
                  <a:rect l="l" t="t" r="r" b="b"/>
                  <a:pathLst>
                    <a:path w="3993" h="3421" extrusionOk="0">
                      <a:moveTo>
                        <a:pt x="2273" y="1"/>
                      </a:moveTo>
                      <a:cubicBezTo>
                        <a:pt x="1853" y="1"/>
                        <a:pt x="1425" y="157"/>
                        <a:pt x="1077" y="505"/>
                      </a:cubicBezTo>
                      <a:cubicBezTo>
                        <a:pt x="0" y="1582"/>
                        <a:pt x="762" y="3420"/>
                        <a:pt x="2287" y="3420"/>
                      </a:cubicBezTo>
                      <a:cubicBezTo>
                        <a:pt x="3230" y="3420"/>
                        <a:pt x="3992" y="2658"/>
                        <a:pt x="3992" y="1715"/>
                      </a:cubicBezTo>
                      <a:cubicBezTo>
                        <a:pt x="3992" y="683"/>
                        <a:pt x="3150"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82"/>
                <p:cNvSpPr/>
                <p:nvPr/>
              </p:nvSpPr>
              <p:spPr>
                <a:xfrm>
                  <a:off x="5493471" y="4137936"/>
                  <a:ext cx="7621" cy="7621"/>
                </a:xfrm>
                <a:custGeom>
                  <a:avLst/>
                  <a:gdLst/>
                  <a:ahLst/>
                  <a:cxnLst/>
                  <a:rect l="l" t="t" r="r" b="b"/>
                  <a:pathLst>
                    <a:path w="969" h="969" extrusionOk="0">
                      <a:moveTo>
                        <a:pt x="485" y="1"/>
                      </a:moveTo>
                      <a:cubicBezTo>
                        <a:pt x="218" y="1"/>
                        <a:pt x="1" y="218"/>
                        <a:pt x="1" y="485"/>
                      </a:cubicBezTo>
                      <a:cubicBezTo>
                        <a:pt x="1" y="751"/>
                        <a:pt x="218" y="968"/>
                        <a:pt x="485" y="968"/>
                      </a:cubicBezTo>
                      <a:cubicBezTo>
                        <a:pt x="751" y="968"/>
                        <a:pt x="968" y="751"/>
                        <a:pt x="968" y="485"/>
                      </a:cubicBezTo>
                      <a:cubicBezTo>
                        <a:pt x="968"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1" name="Google Shape;6461;p82"/>
              <p:cNvGrpSpPr/>
              <p:nvPr/>
            </p:nvGrpSpPr>
            <p:grpSpPr>
              <a:xfrm>
                <a:off x="5582903" y="4180116"/>
                <a:ext cx="31499" cy="26898"/>
                <a:chOff x="5582903" y="4180116"/>
                <a:chExt cx="31499" cy="26898"/>
              </a:xfrm>
            </p:grpSpPr>
            <p:sp>
              <p:nvSpPr>
                <p:cNvPr id="6462" name="Google Shape;6462;p82"/>
                <p:cNvSpPr/>
                <p:nvPr/>
              </p:nvSpPr>
              <p:spPr>
                <a:xfrm>
                  <a:off x="5582903" y="4180116"/>
                  <a:ext cx="31499" cy="26898"/>
                </a:xfrm>
                <a:custGeom>
                  <a:avLst/>
                  <a:gdLst/>
                  <a:ahLst/>
                  <a:cxnLst/>
                  <a:rect l="l" t="t" r="r" b="b"/>
                  <a:pathLst>
                    <a:path w="4005" h="3420" extrusionOk="0">
                      <a:moveTo>
                        <a:pt x="2276" y="1"/>
                      </a:moveTo>
                      <a:cubicBezTo>
                        <a:pt x="1855" y="1"/>
                        <a:pt x="1425" y="156"/>
                        <a:pt x="1077" y="505"/>
                      </a:cubicBezTo>
                      <a:cubicBezTo>
                        <a:pt x="1" y="1581"/>
                        <a:pt x="763" y="3420"/>
                        <a:pt x="2287" y="3420"/>
                      </a:cubicBezTo>
                      <a:cubicBezTo>
                        <a:pt x="3231" y="3420"/>
                        <a:pt x="4005" y="2658"/>
                        <a:pt x="4005" y="1714"/>
                      </a:cubicBezTo>
                      <a:cubicBezTo>
                        <a:pt x="4005" y="683"/>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82"/>
                <p:cNvSpPr/>
                <p:nvPr/>
              </p:nvSpPr>
              <p:spPr>
                <a:xfrm>
                  <a:off x="5597084" y="4189790"/>
                  <a:ext cx="7613" cy="7621"/>
                </a:xfrm>
                <a:custGeom>
                  <a:avLst/>
                  <a:gdLst/>
                  <a:ahLst/>
                  <a:cxnLst/>
                  <a:rect l="l" t="t" r="r" b="b"/>
                  <a:pathLst>
                    <a:path w="968"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64" name="Google Shape;6464;p82"/>
            <p:cNvGrpSpPr/>
            <p:nvPr/>
          </p:nvGrpSpPr>
          <p:grpSpPr>
            <a:xfrm>
              <a:off x="3977681" y="3230323"/>
              <a:ext cx="94584" cy="84085"/>
              <a:chOff x="3977681" y="3230323"/>
              <a:chExt cx="94584" cy="84085"/>
            </a:xfrm>
          </p:grpSpPr>
          <p:grpSp>
            <p:nvGrpSpPr>
              <p:cNvPr id="6465" name="Google Shape;6465;p82"/>
              <p:cNvGrpSpPr/>
              <p:nvPr/>
            </p:nvGrpSpPr>
            <p:grpSpPr>
              <a:xfrm>
                <a:off x="4000135" y="3243041"/>
                <a:ext cx="59570" cy="57186"/>
                <a:chOff x="4000135" y="3243041"/>
                <a:chExt cx="59570" cy="57186"/>
              </a:xfrm>
            </p:grpSpPr>
            <p:sp>
              <p:nvSpPr>
                <p:cNvPr id="6466" name="Google Shape;6466;p82"/>
                <p:cNvSpPr/>
                <p:nvPr/>
              </p:nvSpPr>
              <p:spPr>
                <a:xfrm>
                  <a:off x="4000135" y="3243041"/>
                  <a:ext cx="59570" cy="57092"/>
                </a:xfrm>
                <a:custGeom>
                  <a:avLst/>
                  <a:gdLst/>
                  <a:ahLst/>
                  <a:cxnLst/>
                  <a:rect l="l" t="t" r="r" b="b"/>
                  <a:pathLst>
                    <a:path w="7574" h="7259" fill="none" extrusionOk="0">
                      <a:moveTo>
                        <a:pt x="1" y="2323"/>
                      </a:moveTo>
                      <a:lnTo>
                        <a:pt x="2577" y="7259"/>
                      </a:lnTo>
                      <a:lnTo>
                        <a:pt x="7573" y="4114"/>
                      </a:lnTo>
                      <a:lnTo>
                        <a:pt x="5541" y="1"/>
                      </a:lnTo>
                      <a:lnTo>
                        <a:pt x="352" y="232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82"/>
                <p:cNvSpPr/>
                <p:nvPr/>
              </p:nvSpPr>
              <p:spPr>
                <a:xfrm>
                  <a:off x="4024210" y="3246847"/>
                  <a:ext cx="15706" cy="53380"/>
                </a:xfrm>
                <a:custGeom>
                  <a:avLst/>
                  <a:gdLst/>
                  <a:ahLst/>
                  <a:cxnLst/>
                  <a:rect l="l" t="t" r="r" b="b"/>
                  <a:pathLst>
                    <a:path w="1997" h="6787" fill="none" extrusionOk="0">
                      <a:moveTo>
                        <a:pt x="0" y="6787"/>
                      </a:moveTo>
                      <a:lnTo>
                        <a:pt x="199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82"/>
                <p:cNvSpPr/>
                <p:nvPr/>
              </p:nvSpPr>
              <p:spPr>
                <a:xfrm>
                  <a:off x="4002896" y="3261311"/>
                  <a:ext cx="56809" cy="14086"/>
                </a:xfrm>
                <a:custGeom>
                  <a:avLst/>
                  <a:gdLst/>
                  <a:ahLst/>
                  <a:cxnLst/>
                  <a:rect l="l" t="t" r="r" b="b"/>
                  <a:pathLst>
                    <a:path w="7223" h="1791" fill="none" extrusionOk="0">
                      <a:moveTo>
                        <a:pt x="7222" y="1791"/>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69" name="Google Shape;6469;p82"/>
              <p:cNvGrpSpPr/>
              <p:nvPr/>
            </p:nvGrpSpPr>
            <p:grpSpPr>
              <a:xfrm>
                <a:off x="3977681" y="3245872"/>
                <a:ext cx="37783" cy="32380"/>
                <a:chOff x="3977681" y="3245872"/>
                <a:chExt cx="37783" cy="32380"/>
              </a:xfrm>
            </p:grpSpPr>
            <p:sp>
              <p:nvSpPr>
                <p:cNvPr id="6470" name="Google Shape;6470;p82"/>
                <p:cNvSpPr/>
                <p:nvPr/>
              </p:nvSpPr>
              <p:spPr>
                <a:xfrm>
                  <a:off x="3977681" y="3245872"/>
                  <a:ext cx="37783" cy="32380"/>
                </a:xfrm>
                <a:custGeom>
                  <a:avLst/>
                  <a:gdLst/>
                  <a:ahLst/>
                  <a:cxnLst/>
                  <a:rect l="l" t="t" r="r" b="b"/>
                  <a:pathLst>
                    <a:path w="4804" h="4117" extrusionOk="0">
                      <a:moveTo>
                        <a:pt x="2726" y="1"/>
                      </a:moveTo>
                      <a:cubicBezTo>
                        <a:pt x="2219" y="1"/>
                        <a:pt x="1703" y="189"/>
                        <a:pt x="1283" y="608"/>
                      </a:cubicBezTo>
                      <a:cubicBezTo>
                        <a:pt x="1" y="1903"/>
                        <a:pt x="908" y="4117"/>
                        <a:pt x="2747" y="4117"/>
                      </a:cubicBezTo>
                      <a:cubicBezTo>
                        <a:pt x="3872" y="4104"/>
                        <a:pt x="4791" y="3185"/>
                        <a:pt x="4803" y="2060"/>
                      </a:cubicBezTo>
                      <a:cubicBezTo>
                        <a:pt x="4795" y="818"/>
                        <a:pt x="3782" y="1"/>
                        <a:pt x="272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82"/>
                <p:cNvSpPr/>
                <p:nvPr/>
              </p:nvSpPr>
              <p:spPr>
                <a:xfrm>
                  <a:off x="3992718" y="3255507"/>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2" name="Google Shape;6472;p82"/>
              <p:cNvGrpSpPr/>
              <p:nvPr/>
            </p:nvGrpSpPr>
            <p:grpSpPr>
              <a:xfrm>
                <a:off x="4040860" y="3262672"/>
                <a:ext cx="31405" cy="27001"/>
                <a:chOff x="4040860" y="3262672"/>
                <a:chExt cx="31405" cy="27001"/>
              </a:xfrm>
            </p:grpSpPr>
            <p:sp>
              <p:nvSpPr>
                <p:cNvPr id="6473" name="Google Shape;6473;p82"/>
                <p:cNvSpPr/>
                <p:nvPr/>
              </p:nvSpPr>
              <p:spPr>
                <a:xfrm>
                  <a:off x="4040860" y="3262672"/>
                  <a:ext cx="31405" cy="27001"/>
                </a:xfrm>
                <a:custGeom>
                  <a:avLst/>
                  <a:gdLst/>
                  <a:ahLst/>
                  <a:cxnLst/>
                  <a:rect l="l" t="t" r="r" b="b"/>
                  <a:pathLst>
                    <a:path w="3993" h="3433" extrusionOk="0">
                      <a:moveTo>
                        <a:pt x="2272" y="1"/>
                      </a:moveTo>
                      <a:cubicBezTo>
                        <a:pt x="1853" y="1"/>
                        <a:pt x="1425" y="157"/>
                        <a:pt x="1077" y="505"/>
                      </a:cubicBezTo>
                      <a:cubicBezTo>
                        <a:pt x="0" y="1581"/>
                        <a:pt x="762" y="3420"/>
                        <a:pt x="2286" y="3432"/>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82"/>
                <p:cNvSpPr/>
                <p:nvPr/>
              </p:nvSpPr>
              <p:spPr>
                <a:xfrm>
                  <a:off x="4054938" y="3272346"/>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5" name="Google Shape;6475;p82"/>
              <p:cNvGrpSpPr/>
              <p:nvPr/>
            </p:nvGrpSpPr>
            <p:grpSpPr>
              <a:xfrm>
                <a:off x="4021072" y="3230323"/>
                <a:ext cx="31397" cy="26906"/>
                <a:chOff x="4021072" y="3230323"/>
                <a:chExt cx="31397" cy="26906"/>
              </a:xfrm>
            </p:grpSpPr>
            <p:sp>
              <p:nvSpPr>
                <p:cNvPr id="6476" name="Google Shape;6476;p82"/>
                <p:cNvSpPr/>
                <p:nvPr/>
              </p:nvSpPr>
              <p:spPr>
                <a:xfrm>
                  <a:off x="4021072" y="3230323"/>
                  <a:ext cx="31397" cy="26906"/>
                </a:xfrm>
                <a:custGeom>
                  <a:avLst/>
                  <a:gdLst/>
                  <a:ahLst/>
                  <a:cxnLst/>
                  <a:rect l="l" t="t" r="r" b="b"/>
                  <a:pathLst>
                    <a:path w="3992" h="3421" extrusionOk="0">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82"/>
                <p:cNvSpPr/>
                <p:nvPr/>
              </p:nvSpPr>
              <p:spPr>
                <a:xfrm>
                  <a:off x="4035245" y="3239997"/>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78" name="Google Shape;6478;p82"/>
              <p:cNvGrpSpPr/>
              <p:nvPr/>
            </p:nvGrpSpPr>
            <p:grpSpPr>
              <a:xfrm>
                <a:off x="4001472" y="3287462"/>
                <a:ext cx="31499" cy="26945"/>
                <a:chOff x="4001472" y="3287462"/>
                <a:chExt cx="31499" cy="26945"/>
              </a:xfrm>
            </p:grpSpPr>
            <p:sp>
              <p:nvSpPr>
                <p:cNvPr id="6479" name="Google Shape;6479;p82"/>
                <p:cNvSpPr/>
                <p:nvPr/>
              </p:nvSpPr>
              <p:spPr>
                <a:xfrm>
                  <a:off x="4001472" y="3287462"/>
                  <a:ext cx="31499" cy="26945"/>
                </a:xfrm>
                <a:custGeom>
                  <a:avLst/>
                  <a:gdLst/>
                  <a:ahLst/>
                  <a:cxnLst/>
                  <a:rect l="l" t="t" r="r" b="b"/>
                  <a:pathLst>
                    <a:path w="4005" h="3426" extrusionOk="0">
                      <a:moveTo>
                        <a:pt x="2276" y="1"/>
                      </a:moveTo>
                      <a:cubicBezTo>
                        <a:pt x="1854" y="1"/>
                        <a:pt x="1425" y="158"/>
                        <a:pt x="1077" y="510"/>
                      </a:cubicBezTo>
                      <a:cubicBezTo>
                        <a:pt x="0" y="1587"/>
                        <a:pt x="762" y="3425"/>
                        <a:pt x="2286" y="3425"/>
                      </a:cubicBezTo>
                      <a:cubicBezTo>
                        <a:pt x="3230" y="3425"/>
                        <a:pt x="3992" y="2663"/>
                        <a:pt x="4004" y="1720"/>
                      </a:cubicBezTo>
                      <a:cubicBezTo>
                        <a:pt x="4004" y="688"/>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82"/>
                <p:cNvSpPr/>
                <p:nvPr/>
              </p:nvSpPr>
              <p:spPr>
                <a:xfrm>
                  <a:off x="4014410" y="3297175"/>
                  <a:ext cx="8856" cy="7590"/>
                </a:xfrm>
                <a:custGeom>
                  <a:avLst/>
                  <a:gdLst/>
                  <a:ahLst/>
                  <a:cxnLst/>
                  <a:rect l="l" t="t" r="r" b="b"/>
                  <a:pathLst>
                    <a:path w="1126" h="965" extrusionOk="0">
                      <a:moveTo>
                        <a:pt x="641" y="1"/>
                      </a:moveTo>
                      <a:cubicBezTo>
                        <a:pt x="218" y="1"/>
                        <a:pt x="0" y="521"/>
                        <a:pt x="303" y="823"/>
                      </a:cubicBezTo>
                      <a:cubicBezTo>
                        <a:pt x="400" y="921"/>
                        <a:pt x="520" y="964"/>
                        <a:pt x="638" y="964"/>
                      </a:cubicBezTo>
                      <a:cubicBezTo>
                        <a:pt x="886" y="964"/>
                        <a:pt x="1125" y="772"/>
                        <a:pt x="1125" y="485"/>
                      </a:cubicBezTo>
                      <a:cubicBezTo>
                        <a:pt x="1125" y="206"/>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81" name="Google Shape;6481;p82"/>
            <p:cNvGrpSpPr/>
            <p:nvPr/>
          </p:nvGrpSpPr>
          <p:grpSpPr>
            <a:xfrm>
              <a:off x="4084715" y="3258865"/>
              <a:ext cx="184961" cy="137268"/>
              <a:chOff x="4084715" y="3258865"/>
              <a:chExt cx="184961" cy="137268"/>
            </a:xfrm>
          </p:grpSpPr>
          <p:grpSp>
            <p:nvGrpSpPr>
              <p:cNvPr id="6482" name="Google Shape;6482;p82"/>
              <p:cNvGrpSpPr/>
              <p:nvPr/>
            </p:nvGrpSpPr>
            <p:grpSpPr>
              <a:xfrm>
                <a:off x="4107453" y="3271583"/>
                <a:ext cx="153470" cy="110275"/>
                <a:chOff x="4107453" y="3271583"/>
                <a:chExt cx="153470" cy="110275"/>
              </a:xfrm>
            </p:grpSpPr>
            <p:sp>
              <p:nvSpPr>
                <p:cNvPr id="6483" name="Google Shape;6483;p82"/>
                <p:cNvSpPr/>
                <p:nvPr/>
              </p:nvSpPr>
              <p:spPr>
                <a:xfrm>
                  <a:off x="4107453" y="3271583"/>
                  <a:ext cx="153470" cy="110275"/>
                </a:xfrm>
                <a:custGeom>
                  <a:avLst/>
                  <a:gdLst/>
                  <a:ahLst/>
                  <a:cxnLst/>
                  <a:rect l="l" t="t" r="r" b="b"/>
                  <a:pathLst>
                    <a:path w="19513" h="14021" fill="none" extrusionOk="0">
                      <a:moveTo>
                        <a:pt x="19513" y="14021"/>
                      </a:moveTo>
                      <a:lnTo>
                        <a:pt x="14844" y="968"/>
                      </a:lnTo>
                      <a:lnTo>
                        <a:pt x="5674" y="1"/>
                      </a:lnTo>
                      <a:lnTo>
                        <a:pt x="1" y="968"/>
                      </a:lnTo>
                      <a:lnTo>
                        <a:pt x="8977" y="2674"/>
                      </a:lnTo>
                      <a:lnTo>
                        <a:pt x="14360" y="10102"/>
                      </a:lnTo>
                      <a:lnTo>
                        <a:pt x="19029" y="140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82"/>
                <p:cNvSpPr/>
                <p:nvPr/>
              </p:nvSpPr>
              <p:spPr>
                <a:xfrm>
                  <a:off x="4155886" y="3271968"/>
                  <a:ext cx="22171" cy="20559"/>
                </a:xfrm>
                <a:custGeom>
                  <a:avLst/>
                  <a:gdLst/>
                  <a:ahLst/>
                  <a:cxnLst/>
                  <a:rect l="l" t="t" r="r" b="b"/>
                  <a:pathLst>
                    <a:path w="2819" h="2614" fill="none" extrusionOk="0">
                      <a:moveTo>
                        <a:pt x="2819" y="2613"/>
                      </a:moveTo>
                      <a:lnTo>
                        <a:pt x="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82"/>
                <p:cNvSpPr/>
                <p:nvPr/>
              </p:nvSpPr>
              <p:spPr>
                <a:xfrm>
                  <a:off x="4178049" y="3279196"/>
                  <a:ext cx="42345" cy="13331"/>
                </a:xfrm>
                <a:custGeom>
                  <a:avLst/>
                  <a:gdLst/>
                  <a:ahLst/>
                  <a:cxnLst/>
                  <a:rect l="l" t="t" r="r" b="b"/>
                  <a:pathLst>
                    <a:path w="5384" h="1695" fill="none" extrusionOk="0">
                      <a:moveTo>
                        <a:pt x="1" y="1694"/>
                      </a:moveTo>
                      <a:lnTo>
                        <a:pt x="538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82"/>
                <p:cNvSpPr/>
                <p:nvPr/>
              </p:nvSpPr>
              <p:spPr>
                <a:xfrm>
                  <a:off x="4220387" y="3279196"/>
                  <a:ext cx="8" cy="71745"/>
                </a:xfrm>
                <a:custGeom>
                  <a:avLst/>
                  <a:gdLst/>
                  <a:ahLst/>
                  <a:cxnLst/>
                  <a:rect l="l" t="t" r="r" b="b"/>
                  <a:pathLst>
                    <a:path w="1" h="9122" fill="none" extrusionOk="0">
                      <a:moveTo>
                        <a:pt x="1" y="0"/>
                      </a:moveTo>
                      <a:lnTo>
                        <a:pt x="1" y="91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87" name="Google Shape;6487;p82"/>
              <p:cNvGrpSpPr/>
              <p:nvPr/>
            </p:nvGrpSpPr>
            <p:grpSpPr>
              <a:xfrm>
                <a:off x="4136947" y="3258865"/>
                <a:ext cx="31499" cy="27001"/>
                <a:chOff x="4136947" y="3258865"/>
                <a:chExt cx="31499" cy="27001"/>
              </a:xfrm>
            </p:grpSpPr>
            <p:sp>
              <p:nvSpPr>
                <p:cNvPr id="6488" name="Google Shape;6488;p82"/>
                <p:cNvSpPr/>
                <p:nvPr/>
              </p:nvSpPr>
              <p:spPr>
                <a:xfrm>
                  <a:off x="4136947" y="3258865"/>
                  <a:ext cx="31499" cy="27001"/>
                </a:xfrm>
                <a:custGeom>
                  <a:avLst/>
                  <a:gdLst/>
                  <a:ahLst/>
                  <a:cxnLst/>
                  <a:rect l="l" t="t" r="r" b="b"/>
                  <a:pathLst>
                    <a:path w="4005" h="3433" extrusionOk="0">
                      <a:moveTo>
                        <a:pt x="2285" y="1"/>
                      </a:moveTo>
                      <a:cubicBezTo>
                        <a:pt x="1866" y="1"/>
                        <a:pt x="1438" y="157"/>
                        <a:pt x="1090" y="505"/>
                      </a:cubicBezTo>
                      <a:cubicBezTo>
                        <a:pt x="1" y="1581"/>
                        <a:pt x="775" y="3432"/>
                        <a:pt x="2299" y="3432"/>
                      </a:cubicBezTo>
                      <a:cubicBezTo>
                        <a:pt x="3243" y="3420"/>
                        <a:pt x="4005" y="2658"/>
                        <a:pt x="4005" y="1715"/>
                      </a:cubicBezTo>
                      <a:cubicBezTo>
                        <a:pt x="4005"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82"/>
                <p:cNvSpPr/>
                <p:nvPr/>
              </p:nvSpPr>
              <p:spPr>
                <a:xfrm>
                  <a:off x="4151222" y="3268539"/>
                  <a:ext cx="7621" cy="7621"/>
                </a:xfrm>
                <a:custGeom>
                  <a:avLst/>
                  <a:gdLst/>
                  <a:ahLst/>
                  <a:cxnLst/>
                  <a:rect l="l" t="t" r="r" b="b"/>
                  <a:pathLst>
                    <a:path w="969" h="969" extrusionOk="0">
                      <a:moveTo>
                        <a:pt x="484" y="1"/>
                      </a:moveTo>
                      <a:cubicBezTo>
                        <a:pt x="206" y="1"/>
                        <a:pt x="0" y="218"/>
                        <a:pt x="0" y="485"/>
                      </a:cubicBezTo>
                      <a:cubicBezTo>
                        <a:pt x="0" y="751"/>
                        <a:pt x="206"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0" name="Google Shape;6490;p82"/>
              <p:cNvGrpSpPr/>
              <p:nvPr/>
            </p:nvGrpSpPr>
            <p:grpSpPr>
              <a:xfrm>
                <a:off x="4084715" y="3266478"/>
                <a:ext cx="31468" cy="26898"/>
                <a:chOff x="4084715" y="3266478"/>
                <a:chExt cx="31468" cy="26898"/>
              </a:xfrm>
            </p:grpSpPr>
            <p:sp>
              <p:nvSpPr>
                <p:cNvPr id="6491" name="Google Shape;6491;p82"/>
                <p:cNvSpPr/>
                <p:nvPr/>
              </p:nvSpPr>
              <p:spPr>
                <a:xfrm>
                  <a:off x="4084715" y="3266478"/>
                  <a:ext cx="31468" cy="26898"/>
                </a:xfrm>
                <a:custGeom>
                  <a:avLst/>
                  <a:gdLst/>
                  <a:ahLst/>
                  <a:cxnLst/>
                  <a:rect l="l" t="t" r="r" b="b"/>
                  <a:pathLst>
                    <a:path w="4001" h="3420" extrusionOk="0">
                      <a:moveTo>
                        <a:pt x="2279" y="1"/>
                      </a:moveTo>
                      <a:cubicBezTo>
                        <a:pt x="1859" y="1"/>
                        <a:pt x="1429" y="157"/>
                        <a:pt x="1077" y="505"/>
                      </a:cubicBezTo>
                      <a:cubicBezTo>
                        <a:pt x="1" y="1581"/>
                        <a:pt x="763" y="3420"/>
                        <a:pt x="2287" y="3420"/>
                      </a:cubicBezTo>
                      <a:cubicBezTo>
                        <a:pt x="3231" y="3420"/>
                        <a:pt x="3993" y="2658"/>
                        <a:pt x="3993" y="1726"/>
                      </a:cubicBezTo>
                      <a:cubicBezTo>
                        <a:pt x="4001" y="686"/>
                        <a:pt x="3161" y="1"/>
                        <a:pt x="227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82"/>
                <p:cNvSpPr/>
                <p:nvPr/>
              </p:nvSpPr>
              <p:spPr>
                <a:xfrm>
                  <a:off x="4098896" y="3276152"/>
                  <a:ext cx="7613" cy="7621"/>
                </a:xfrm>
                <a:custGeom>
                  <a:avLst/>
                  <a:gdLst/>
                  <a:ahLst/>
                  <a:cxnLst/>
                  <a:rect l="l" t="t" r="r" b="b"/>
                  <a:pathLst>
                    <a:path w="968"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3" name="Google Shape;6493;p82"/>
              <p:cNvGrpSpPr/>
              <p:nvPr/>
            </p:nvGrpSpPr>
            <p:grpSpPr>
              <a:xfrm>
                <a:off x="4159213" y="3279849"/>
                <a:ext cx="31405" cy="26945"/>
                <a:chOff x="4159213" y="3279849"/>
                <a:chExt cx="31405" cy="26945"/>
              </a:xfrm>
            </p:grpSpPr>
            <p:sp>
              <p:nvSpPr>
                <p:cNvPr id="6494" name="Google Shape;6494;p82"/>
                <p:cNvSpPr/>
                <p:nvPr/>
              </p:nvSpPr>
              <p:spPr>
                <a:xfrm>
                  <a:off x="4159213" y="3279849"/>
                  <a:ext cx="31405" cy="26945"/>
                </a:xfrm>
                <a:custGeom>
                  <a:avLst/>
                  <a:gdLst/>
                  <a:ahLst/>
                  <a:cxnLst/>
                  <a:rect l="l" t="t" r="r" b="b"/>
                  <a:pathLst>
                    <a:path w="3993" h="3426" extrusionOk="0">
                      <a:moveTo>
                        <a:pt x="2273" y="1"/>
                      </a:moveTo>
                      <a:cubicBezTo>
                        <a:pt x="1853" y="1"/>
                        <a:pt x="1425" y="158"/>
                        <a:pt x="1077" y="510"/>
                      </a:cubicBezTo>
                      <a:cubicBezTo>
                        <a:pt x="1" y="1587"/>
                        <a:pt x="763" y="3426"/>
                        <a:pt x="2287" y="3426"/>
                      </a:cubicBezTo>
                      <a:cubicBezTo>
                        <a:pt x="3230" y="3426"/>
                        <a:pt x="3992" y="2663"/>
                        <a:pt x="3992" y="1720"/>
                      </a:cubicBezTo>
                      <a:cubicBezTo>
                        <a:pt x="3992" y="689"/>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82"/>
                <p:cNvSpPr/>
                <p:nvPr/>
              </p:nvSpPr>
              <p:spPr>
                <a:xfrm>
                  <a:off x="4173385" y="3289570"/>
                  <a:ext cx="7621" cy="7613"/>
                </a:xfrm>
                <a:custGeom>
                  <a:avLst/>
                  <a:gdLst/>
                  <a:ahLst/>
                  <a:cxnLst/>
                  <a:rect l="l" t="t" r="r" b="b"/>
                  <a:pathLst>
                    <a:path w="969" h="968"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6" name="Google Shape;6496;p82"/>
              <p:cNvGrpSpPr/>
              <p:nvPr/>
            </p:nvGrpSpPr>
            <p:grpSpPr>
              <a:xfrm>
                <a:off x="4201550" y="3266502"/>
                <a:ext cx="31405" cy="26883"/>
                <a:chOff x="4201550" y="3266502"/>
                <a:chExt cx="31405" cy="26883"/>
              </a:xfrm>
            </p:grpSpPr>
            <p:sp>
              <p:nvSpPr>
                <p:cNvPr id="6497" name="Google Shape;6497;p82"/>
                <p:cNvSpPr/>
                <p:nvPr/>
              </p:nvSpPr>
              <p:spPr>
                <a:xfrm>
                  <a:off x="4201550" y="3266502"/>
                  <a:ext cx="31405" cy="26883"/>
                </a:xfrm>
                <a:custGeom>
                  <a:avLst/>
                  <a:gdLst/>
                  <a:ahLst/>
                  <a:cxnLst/>
                  <a:rect l="l" t="t" r="r" b="b"/>
                  <a:pathLst>
                    <a:path w="3993" h="3418" extrusionOk="0">
                      <a:moveTo>
                        <a:pt x="2266" y="1"/>
                      </a:moveTo>
                      <a:cubicBezTo>
                        <a:pt x="1849" y="1"/>
                        <a:pt x="1423" y="155"/>
                        <a:pt x="1077" y="502"/>
                      </a:cubicBezTo>
                      <a:cubicBezTo>
                        <a:pt x="1" y="1566"/>
                        <a:pt x="751" y="3417"/>
                        <a:pt x="2275" y="3417"/>
                      </a:cubicBezTo>
                      <a:cubicBezTo>
                        <a:pt x="2282" y="3417"/>
                        <a:pt x="2290" y="3417"/>
                        <a:pt x="2297" y="3417"/>
                      </a:cubicBezTo>
                      <a:cubicBezTo>
                        <a:pt x="3230" y="3417"/>
                        <a:pt x="3993" y="2660"/>
                        <a:pt x="3993" y="1723"/>
                      </a:cubicBezTo>
                      <a:cubicBezTo>
                        <a:pt x="3993" y="689"/>
                        <a:pt x="3146" y="1"/>
                        <a:pt x="226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82"/>
                <p:cNvSpPr/>
                <p:nvPr/>
              </p:nvSpPr>
              <p:spPr>
                <a:xfrm>
                  <a:off x="4214331" y="3276247"/>
                  <a:ext cx="8919" cy="7582"/>
                </a:xfrm>
                <a:custGeom>
                  <a:avLst/>
                  <a:gdLst/>
                  <a:ahLst/>
                  <a:cxnLst/>
                  <a:rect l="l" t="t" r="r" b="b"/>
                  <a:pathLst>
                    <a:path w="1134" h="964" extrusionOk="0">
                      <a:moveTo>
                        <a:pt x="635" y="0"/>
                      </a:moveTo>
                      <a:cubicBezTo>
                        <a:pt x="209" y="0"/>
                        <a:pt x="0" y="512"/>
                        <a:pt x="311" y="823"/>
                      </a:cubicBezTo>
                      <a:cubicBezTo>
                        <a:pt x="408" y="920"/>
                        <a:pt x="528" y="964"/>
                        <a:pt x="646" y="964"/>
                      </a:cubicBezTo>
                      <a:cubicBezTo>
                        <a:pt x="895" y="964"/>
                        <a:pt x="1134" y="771"/>
                        <a:pt x="1134" y="484"/>
                      </a:cubicBezTo>
                      <a:cubicBezTo>
                        <a:pt x="1134" y="206"/>
                        <a:pt x="916" y="0"/>
                        <a:pt x="650" y="0"/>
                      </a:cubicBezTo>
                      <a:cubicBezTo>
                        <a:pt x="645" y="0"/>
                        <a:pt x="640" y="0"/>
                        <a:pt x="6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499" name="Google Shape;6499;p82"/>
              <p:cNvGrpSpPr/>
              <p:nvPr/>
            </p:nvGrpSpPr>
            <p:grpSpPr>
              <a:xfrm>
                <a:off x="4201550" y="3338278"/>
                <a:ext cx="31405" cy="26930"/>
                <a:chOff x="4201550" y="3338278"/>
                <a:chExt cx="31405" cy="26930"/>
              </a:xfrm>
            </p:grpSpPr>
            <p:sp>
              <p:nvSpPr>
                <p:cNvPr id="6500" name="Google Shape;6500;p82"/>
                <p:cNvSpPr/>
                <p:nvPr/>
              </p:nvSpPr>
              <p:spPr>
                <a:xfrm>
                  <a:off x="4201550" y="3338278"/>
                  <a:ext cx="31405" cy="26930"/>
                </a:xfrm>
                <a:custGeom>
                  <a:avLst/>
                  <a:gdLst/>
                  <a:ahLst/>
                  <a:cxnLst/>
                  <a:rect l="l" t="t" r="r" b="b"/>
                  <a:pathLst>
                    <a:path w="3993" h="3424" extrusionOk="0">
                      <a:moveTo>
                        <a:pt x="2266" y="1"/>
                      </a:moveTo>
                      <a:cubicBezTo>
                        <a:pt x="1848" y="1"/>
                        <a:pt x="1423" y="154"/>
                        <a:pt x="1077" y="497"/>
                      </a:cubicBezTo>
                      <a:cubicBezTo>
                        <a:pt x="1" y="1573"/>
                        <a:pt x="751" y="3412"/>
                        <a:pt x="2275" y="3424"/>
                      </a:cubicBezTo>
                      <a:cubicBezTo>
                        <a:pt x="3218" y="3424"/>
                        <a:pt x="3993" y="2662"/>
                        <a:pt x="3993" y="1718"/>
                      </a:cubicBezTo>
                      <a:cubicBezTo>
                        <a:pt x="3993" y="684"/>
                        <a:pt x="3146" y="1"/>
                        <a:pt x="226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82"/>
                <p:cNvSpPr/>
                <p:nvPr/>
              </p:nvSpPr>
              <p:spPr>
                <a:xfrm>
                  <a:off x="4214331" y="3347976"/>
                  <a:ext cx="8919" cy="7590"/>
                </a:xfrm>
                <a:custGeom>
                  <a:avLst/>
                  <a:gdLst/>
                  <a:ahLst/>
                  <a:cxnLst/>
                  <a:rect l="l" t="t" r="r" b="b"/>
                  <a:pathLst>
                    <a:path w="1134" h="965" extrusionOk="0">
                      <a:moveTo>
                        <a:pt x="671" y="1"/>
                      </a:moveTo>
                      <a:cubicBezTo>
                        <a:pt x="664" y="1"/>
                        <a:pt x="657" y="1"/>
                        <a:pt x="650" y="1"/>
                      </a:cubicBezTo>
                      <a:cubicBezTo>
                        <a:pt x="645" y="1"/>
                        <a:pt x="640" y="1"/>
                        <a:pt x="635" y="1"/>
                      </a:cubicBezTo>
                      <a:cubicBezTo>
                        <a:pt x="209" y="1"/>
                        <a:pt x="0" y="513"/>
                        <a:pt x="311" y="824"/>
                      </a:cubicBezTo>
                      <a:cubicBezTo>
                        <a:pt x="408" y="921"/>
                        <a:pt x="528" y="965"/>
                        <a:pt x="646" y="965"/>
                      </a:cubicBezTo>
                      <a:cubicBezTo>
                        <a:pt x="895" y="965"/>
                        <a:pt x="1134" y="772"/>
                        <a:pt x="1134" y="485"/>
                      </a:cubicBezTo>
                      <a:cubicBezTo>
                        <a:pt x="1134" y="214"/>
                        <a:pt x="927" y="1"/>
                        <a:pt x="67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2" name="Google Shape;6502;p82"/>
              <p:cNvGrpSpPr/>
              <p:nvPr/>
            </p:nvGrpSpPr>
            <p:grpSpPr>
              <a:xfrm>
                <a:off x="4238272" y="3369132"/>
                <a:ext cx="31405" cy="27001"/>
                <a:chOff x="4238272" y="3369132"/>
                <a:chExt cx="31405" cy="27001"/>
              </a:xfrm>
            </p:grpSpPr>
            <p:sp>
              <p:nvSpPr>
                <p:cNvPr id="6503" name="Google Shape;6503;p82"/>
                <p:cNvSpPr/>
                <p:nvPr/>
              </p:nvSpPr>
              <p:spPr>
                <a:xfrm>
                  <a:off x="4238272" y="3369132"/>
                  <a:ext cx="31405" cy="27001"/>
                </a:xfrm>
                <a:custGeom>
                  <a:avLst/>
                  <a:gdLst/>
                  <a:ahLst/>
                  <a:cxnLst/>
                  <a:rect l="l" t="t" r="r" b="b"/>
                  <a:pathLst>
                    <a:path w="3993" h="3433" extrusionOk="0">
                      <a:moveTo>
                        <a:pt x="2273" y="1"/>
                      </a:moveTo>
                      <a:cubicBezTo>
                        <a:pt x="1854" y="1"/>
                        <a:pt x="1426" y="157"/>
                        <a:pt x="1078"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82"/>
                <p:cNvSpPr/>
                <p:nvPr/>
              </p:nvSpPr>
              <p:spPr>
                <a:xfrm>
                  <a:off x="4251217" y="3378806"/>
                  <a:ext cx="8856" cy="7605"/>
                </a:xfrm>
                <a:custGeom>
                  <a:avLst/>
                  <a:gdLst/>
                  <a:ahLst/>
                  <a:cxnLst/>
                  <a:rect l="l" t="t" r="r" b="b"/>
                  <a:pathLst>
                    <a:path w="1126" h="967" extrusionOk="0">
                      <a:moveTo>
                        <a:pt x="641" y="1"/>
                      </a:moveTo>
                      <a:cubicBezTo>
                        <a:pt x="206" y="1"/>
                        <a:pt x="0" y="521"/>
                        <a:pt x="303" y="823"/>
                      </a:cubicBezTo>
                      <a:cubicBezTo>
                        <a:pt x="401" y="922"/>
                        <a:pt x="524" y="967"/>
                        <a:pt x="643" y="967"/>
                      </a:cubicBezTo>
                      <a:cubicBezTo>
                        <a:pt x="889" y="967"/>
                        <a:pt x="1125" y="778"/>
                        <a:pt x="1125" y="485"/>
                      </a:cubicBezTo>
                      <a:cubicBezTo>
                        <a:pt x="1125" y="219"/>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05" name="Google Shape;6505;p82"/>
            <p:cNvGrpSpPr/>
            <p:nvPr/>
          </p:nvGrpSpPr>
          <p:grpSpPr>
            <a:xfrm>
              <a:off x="4068639" y="3200169"/>
              <a:ext cx="77643" cy="37272"/>
              <a:chOff x="4068639" y="3200169"/>
              <a:chExt cx="77643" cy="37272"/>
            </a:xfrm>
          </p:grpSpPr>
          <p:sp>
            <p:nvSpPr>
              <p:cNvPr id="6506" name="Google Shape;6506;p82"/>
              <p:cNvSpPr/>
              <p:nvPr/>
            </p:nvSpPr>
            <p:spPr>
              <a:xfrm>
                <a:off x="4087570" y="3212886"/>
                <a:ext cx="49958" cy="10374"/>
              </a:xfrm>
              <a:custGeom>
                <a:avLst/>
                <a:gdLst/>
                <a:ahLst/>
                <a:cxnLst/>
                <a:rect l="l" t="t" r="r" b="b"/>
                <a:pathLst>
                  <a:path w="6352" h="1319" fill="none" extrusionOk="0">
                    <a:moveTo>
                      <a:pt x="1" y="1319"/>
                    </a:moveTo>
                    <a:lnTo>
                      <a:pt x="635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07" name="Google Shape;6507;p82"/>
              <p:cNvGrpSpPr/>
              <p:nvPr/>
            </p:nvGrpSpPr>
            <p:grpSpPr>
              <a:xfrm>
                <a:off x="4114878" y="3200169"/>
                <a:ext cx="31405" cy="26993"/>
                <a:chOff x="4114878" y="3200169"/>
                <a:chExt cx="31405" cy="26993"/>
              </a:xfrm>
            </p:grpSpPr>
            <p:sp>
              <p:nvSpPr>
                <p:cNvPr id="6508" name="Google Shape;6508;p82"/>
                <p:cNvSpPr/>
                <p:nvPr/>
              </p:nvSpPr>
              <p:spPr>
                <a:xfrm>
                  <a:off x="4114878" y="3200169"/>
                  <a:ext cx="31405" cy="26993"/>
                </a:xfrm>
                <a:custGeom>
                  <a:avLst/>
                  <a:gdLst/>
                  <a:ahLst/>
                  <a:cxnLst/>
                  <a:rect l="l" t="t" r="r" b="b"/>
                  <a:pathLst>
                    <a:path w="3993" h="3432" extrusionOk="0">
                      <a:moveTo>
                        <a:pt x="2273" y="0"/>
                      </a:moveTo>
                      <a:cubicBezTo>
                        <a:pt x="1853" y="0"/>
                        <a:pt x="1425" y="156"/>
                        <a:pt x="1077" y="504"/>
                      </a:cubicBezTo>
                      <a:cubicBezTo>
                        <a:pt x="0" y="1581"/>
                        <a:pt x="763" y="3432"/>
                        <a:pt x="2287" y="3432"/>
                      </a:cubicBezTo>
                      <a:cubicBezTo>
                        <a:pt x="3230" y="3432"/>
                        <a:pt x="3992" y="2657"/>
                        <a:pt x="3992" y="1714"/>
                      </a:cubicBezTo>
                      <a:cubicBezTo>
                        <a:pt x="3992"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82"/>
                <p:cNvSpPr/>
                <p:nvPr/>
              </p:nvSpPr>
              <p:spPr>
                <a:xfrm>
                  <a:off x="4127721" y="3209835"/>
                  <a:ext cx="8950" cy="7684"/>
                </a:xfrm>
                <a:custGeom>
                  <a:avLst/>
                  <a:gdLst/>
                  <a:ahLst/>
                  <a:cxnLst/>
                  <a:rect l="l" t="t" r="r" b="b"/>
                  <a:pathLst>
                    <a:path w="1138" h="977" extrusionOk="0">
                      <a:moveTo>
                        <a:pt x="654" y="1"/>
                      </a:moveTo>
                      <a:cubicBezTo>
                        <a:pt x="218" y="1"/>
                        <a:pt x="1" y="521"/>
                        <a:pt x="303" y="836"/>
                      </a:cubicBezTo>
                      <a:cubicBezTo>
                        <a:pt x="400" y="933"/>
                        <a:pt x="519" y="976"/>
                        <a:pt x="637" y="976"/>
                      </a:cubicBezTo>
                      <a:cubicBezTo>
                        <a:pt x="887" y="976"/>
                        <a:pt x="1129" y="781"/>
                        <a:pt x="1138" y="485"/>
                      </a:cubicBezTo>
                      <a:cubicBezTo>
                        <a:pt x="1138" y="219"/>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0" name="Google Shape;6510;p82"/>
              <p:cNvGrpSpPr/>
              <p:nvPr/>
            </p:nvGrpSpPr>
            <p:grpSpPr>
              <a:xfrm>
                <a:off x="4068639" y="3210535"/>
                <a:ext cx="31499" cy="26906"/>
                <a:chOff x="4068639" y="3210535"/>
                <a:chExt cx="31499" cy="26906"/>
              </a:xfrm>
            </p:grpSpPr>
            <p:sp>
              <p:nvSpPr>
                <p:cNvPr id="6511" name="Google Shape;6511;p82"/>
                <p:cNvSpPr/>
                <p:nvPr/>
              </p:nvSpPr>
              <p:spPr>
                <a:xfrm>
                  <a:off x="4068639" y="3210535"/>
                  <a:ext cx="31499" cy="26906"/>
                </a:xfrm>
                <a:custGeom>
                  <a:avLst/>
                  <a:gdLst/>
                  <a:ahLst/>
                  <a:cxnLst/>
                  <a:rect l="l" t="t" r="r" b="b"/>
                  <a:pathLst>
                    <a:path w="4005" h="3421" extrusionOk="0">
                      <a:moveTo>
                        <a:pt x="2285" y="1"/>
                      </a:moveTo>
                      <a:cubicBezTo>
                        <a:pt x="1865" y="1"/>
                        <a:pt x="1437" y="157"/>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82"/>
                <p:cNvSpPr/>
                <p:nvPr/>
              </p:nvSpPr>
              <p:spPr>
                <a:xfrm>
                  <a:off x="4081577" y="3220209"/>
                  <a:ext cx="8856" cy="7582"/>
                </a:xfrm>
                <a:custGeom>
                  <a:avLst/>
                  <a:gdLst/>
                  <a:ahLst/>
                  <a:cxnLst/>
                  <a:rect l="l" t="t" r="r" b="b"/>
                  <a:pathLst>
                    <a:path w="1126" h="964" extrusionOk="0">
                      <a:moveTo>
                        <a:pt x="642" y="1"/>
                      </a:moveTo>
                      <a:cubicBezTo>
                        <a:pt x="218" y="1"/>
                        <a:pt x="1" y="521"/>
                        <a:pt x="303" y="823"/>
                      </a:cubicBezTo>
                      <a:cubicBezTo>
                        <a:pt x="400" y="920"/>
                        <a:pt x="520" y="964"/>
                        <a:pt x="638" y="964"/>
                      </a:cubicBezTo>
                      <a:cubicBezTo>
                        <a:pt x="887" y="964"/>
                        <a:pt x="1126" y="771"/>
                        <a:pt x="1126" y="484"/>
                      </a:cubicBezTo>
                      <a:cubicBezTo>
                        <a:pt x="1126" y="218"/>
                        <a:pt x="908"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13" name="Google Shape;6513;p82"/>
            <p:cNvGrpSpPr/>
            <p:nvPr/>
          </p:nvGrpSpPr>
          <p:grpSpPr>
            <a:xfrm>
              <a:off x="3869702" y="3066935"/>
              <a:ext cx="382664" cy="190294"/>
              <a:chOff x="3869702" y="3066935"/>
              <a:chExt cx="382664" cy="190294"/>
            </a:xfrm>
          </p:grpSpPr>
          <p:grpSp>
            <p:nvGrpSpPr>
              <p:cNvPr id="6514" name="Google Shape;6514;p82"/>
              <p:cNvGrpSpPr/>
              <p:nvPr/>
            </p:nvGrpSpPr>
            <p:grpSpPr>
              <a:xfrm>
                <a:off x="3888633" y="3082351"/>
                <a:ext cx="351172" cy="160698"/>
                <a:chOff x="3888633" y="3082351"/>
                <a:chExt cx="351172" cy="160698"/>
              </a:xfrm>
            </p:grpSpPr>
            <p:sp>
              <p:nvSpPr>
                <p:cNvPr id="6515" name="Google Shape;6515;p82"/>
                <p:cNvSpPr/>
                <p:nvPr/>
              </p:nvSpPr>
              <p:spPr>
                <a:xfrm>
                  <a:off x="3892440" y="3082351"/>
                  <a:ext cx="347366" cy="160698"/>
                </a:xfrm>
                <a:custGeom>
                  <a:avLst/>
                  <a:gdLst/>
                  <a:ahLst/>
                  <a:cxnLst/>
                  <a:rect l="l" t="t" r="r" b="b"/>
                  <a:pathLst>
                    <a:path w="44166" h="20432" fill="none" extrusionOk="0">
                      <a:moveTo>
                        <a:pt x="7041" y="11529"/>
                      </a:moveTo>
                      <a:lnTo>
                        <a:pt x="22440" y="4162"/>
                      </a:lnTo>
                      <a:lnTo>
                        <a:pt x="34815" y="0"/>
                      </a:lnTo>
                      <a:lnTo>
                        <a:pt x="44166" y="484"/>
                      </a:lnTo>
                      <a:lnTo>
                        <a:pt x="38964" y="8565"/>
                      </a:lnTo>
                      <a:lnTo>
                        <a:pt x="33012" y="10065"/>
                      </a:lnTo>
                      <a:lnTo>
                        <a:pt x="22440" y="4839"/>
                      </a:lnTo>
                      <a:lnTo>
                        <a:pt x="18750" y="15424"/>
                      </a:lnTo>
                      <a:cubicBezTo>
                        <a:pt x="18750" y="15424"/>
                        <a:pt x="6206" y="11154"/>
                        <a:pt x="6557" y="11516"/>
                      </a:cubicBezTo>
                      <a:lnTo>
                        <a:pt x="0" y="2043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82"/>
                <p:cNvSpPr/>
                <p:nvPr/>
              </p:nvSpPr>
              <p:spPr>
                <a:xfrm>
                  <a:off x="3888633" y="3172924"/>
                  <a:ext cx="72979" cy="70124"/>
                </a:xfrm>
                <a:custGeom>
                  <a:avLst/>
                  <a:gdLst/>
                  <a:ahLst/>
                  <a:cxnLst/>
                  <a:rect l="l" t="t" r="r" b="b"/>
                  <a:pathLst>
                    <a:path w="9279" h="8916" fill="none" extrusionOk="0">
                      <a:moveTo>
                        <a:pt x="0" y="8916"/>
                      </a:moveTo>
                      <a:lnTo>
                        <a:pt x="9279" y="6883"/>
                      </a:lnTo>
                      <a:lnTo>
                        <a:pt x="704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82"/>
                <p:cNvSpPr/>
                <p:nvPr/>
              </p:nvSpPr>
              <p:spPr>
                <a:xfrm>
                  <a:off x="3960370" y="3203653"/>
                  <a:ext cx="79547" cy="19607"/>
                </a:xfrm>
                <a:custGeom>
                  <a:avLst/>
                  <a:gdLst/>
                  <a:ahLst/>
                  <a:cxnLst/>
                  <a:rect l="l" t="t" r="r" b="b"/>
                  <a:pathLst>
                    <a:path w="10114" h="2493" fill="none" extrusionOk="0">
                      <a:moveTo>
                        <a:pt x="0" y="2493"/>
                      </a:moveTo>
                      <a:lnTo>
                        <a:pt x="10113"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82"/>
                <p:cNvSpPr/>
                <p:nvPr/>
              </p:nvSpPr>
              <p:spPr>
                <a:xfrm>
                  <a:off x="4043613" y="3161504"/>
                  <a:ext cx="108474" cy="42156"/>
                </a:xfrm>
                <a:custGeom>
                  <a:avLst/>
                  <a:gdLst/>
                  <a:ahLst/>
                  <a:cxnLst/>
                  <a:rect l="l" t="t" r="r" b="b"/>
                  <a:pathLst>
                    <a:path w="13792" h="5360" fill="none" extrusionOk="0">
                      <a:moveTo>
                        <a:pt x="1" y="5360"/>
                      </a:moveTo>
                      <a:lnTo>
                        <a:pt x="1379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82"/>
                <p:cNvSpPr/>
                <p:nvPr/>
              </p:nvSpPr>
              <p:spPr>
                <a:xfrm>
                  <a:off x="4152079" y="3082351"/>
                  <a:ext cx="17224" cy="82968"/>
                </a:xfrm>
                <a:custGeom>
                  <a:avLst/>
                  <a:gdLst/>
                  <a:ahLst/>
                  <a:cxnLst/>
                  <a:rect l="l" t="t" r="r" b="b"/>
                  <a:pathLst>
                    <a:path w="2190" h="10549" fill="none" extrusionOk="0">
                      <a:moveTo>
                        <a:pt x="0" y="10549"/>
                      </a:moveTo>
                      <a:lnTo>
                        <a:pt x="219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82"/>
                <p:cNvSpPr/>
                <p:nvPr/>
              </p:nvSpPr>
              <p:spPr>
                <a:xfrm>
                  <a:off x="4169296" y="3082351"/>
                  <a:ext cx="25797" cy="63557"/>
                </a:xfrm>
                <a:custGeom>
                  <a:avLst/>
                  <a:gdLst/>
                  <a:ahLst/>
                  <a:cxnLst/>
                  <a:rect l="l" t="t" r="r" b="b"/>
                  <a:pathLst>
                    <a:path w="3280" h="8081" fill="none" extrusionOk="0">
                      <a:moveTo>
                        <a:pt x="1" y="0"/>
                      </a:moveTo>
                      <a:lnTo>
                        <a:pt x="3279" y="808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1" name="Google Shape;6521;p82"/>
              <p:cNvGrpSpPr/>
              <p:nvPr/>
            </p:nvGrpSpPr>
            <p:grpSpPr>
              <a:xfrm>
                <a:off x="4143703" y="3066935"/>
                <a:ext cx="37783" cy="32357"/>
                <a:chOff x="4143703" y="3066935"/>
                <a:chExt cx="37783" cy="32357"/>
              </a:xfrm>
            </p:grpSpPr>
            <p:sp>
              <p:nvSpPr>
                <p:cNvPr id="6522" name="Google Shape;6522;p82"/>
                <p:cNvSpPr/>
                <p:nvPr/>
              </p:nvSpPr>
              <p:spPr>
                <a:xfrm>
                  <a:off x="4143703" y="3066935"/>
                  <a:ext cx="37783" cy="32357"/>
                </a:xfrm>
                <a:custGeom>
                  <a:avLst/>
                  <a:gdLst/>
                  <a:ahLst/>
                  <a:cxnLst/>
                  <a:rect l="l" t="t" r="r" b="b"/>
                  <a:pathLst>
                    <a:path w="4804" h="4114" extrusionOk="0">
                      <a:moveTo>
                        <a:pt x="2731" y="0"/>
                      </a:moveTo>
                      <a:cubicBezTo>
                        <a:pt x="2227" y="0"/>
                        <a:pt x="1713" y="188"/>
                        <a:pt x="1295" y="605"/>
                      </a:cubicBezTo>
                      <a:cubicBezTo>
                        <a:pt x="1" y="1900"/>
                        <a:pt x="920" y="4114"/>
                        <a:pt x="2747" y="4114"/>
                      </a:cubicBezTo>
                      <a:cubicBezTo>
                        <a:pt x="3884" y="4114"/>
                        <a:pt x="4803" y="3194"/>
                        <a:pt x="4803" y="2069"/>
                      </a:cubicBezTo>
                      <a:cubicBezTo>
                        <a:pt x="4803" y="824"/>
                        <a:pt x="3788" y="0"/>
                        <a:pt x="27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82"/>
                <p:cNvSpPr/>
                <p:nvPr/>
              </p:nvSpPr>
              <p:spPr>
                <a:xfrm>
                  <a:off x="4158741" y="3076641"/>
                  <a:ext cx="13040" cy="13040"/>
                </a:xfrm>
                <a:custGeom>
                  <a:avLst/>
                  <a:gdLst/>
                  <a:ahLst/>
                  <a:cxnLst/>
                  <a:rect l="l" t="t" r="r" b="b"/>
                  <a:pathLst>
                    <a:path w="1658" h="1658" extrusionOk="0">
                      <a:moveTo>
                        <a:pt x="835" y="1"/>
                      </a:moveTo>
                      <a:cubicBezTo>
                        <a:pt x="375" y="1"/>
                        <a:pt x="0" y="376"/>
                        <a:pt x="0" y="823"/>
                      </a:cubicBezTo>
                      <a:cubicBezTo>
                        <a:pt x="0" y="1283"/>
                        <a:pt x="375" y="1658"/>
                        <a:pt x="835" y="1658"/>
                      </a:cubicBezTo>
                      <a:cubicBezTo>
                        <a:pt x="1294" y="1658"/>
                        <a:pt x="1657" y="1283"/>
                        <a:pt x="1657" y="823"/>
                      </a:cubicBezTo>
                      <a:cubicBezTo>
                        <a:pt x="1657" y="376"/>
                        <a:pt x="1294"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4" name="Google Shape;6524;p82"/>
              <p:cNvGrpSpPr/>
              <p:nvPr/>
            </p:nvGrpSpPr>
            <p:grpSpPr>
              <a:xfrm>
                <a:off x="4044565" y="3103563"/>
                <a:ext cx="37783" cy="32451"/>
                <a:chOff x="4044565" y="3103563"/>
                <a:chExt cx="37783" cy="32451"/>
              </a:xfrm>
            </p:grpSpPr>
            <p:sp>
              <p:nvSpPr>
                <p:cNvPr id="6525" name="Google Shape;6525;p82"/>
                <p:cNvSpPr/>
                <p:nvPr/>
              </p:nvSpPr>
              <p:spPr>
                <a:xfrm>
                  <a:off x="4044565" y="3103563"/>
                  <a:ext cx="37783" cy="32451"/>
                </a:xfrm>
                <a:custGeom>
                  <a:avLst/>
                  <a:gdLst/>
                  <a:ahLst/>
                  <a:cxnLst/>
                  <a:rect l="l" t="t" r="r" b="b"/>
                  <a:pathLst>
                    <a:path w="4804" h="4126" extrusionOk="0">
                      <a:moveTo>
                        <a:pt x="2731" y="1"/>
                      </a:moveTo>
                      <a:cubicBezTo>
                        <a:pt x="2227" y="1"/>
                        <a:pt x="1713" y="188"/>
                        <a:pt x="1295" y="606"/>
                      </a:cubicBezTo>
                      <a:cubicBezTo>
                        <a:pt x="1" y="1900"/>
                        <a:pt x="908" y="4114"/>
                        <a:pt x="2747" y="4126"/>
                      </a:cubicBezTo>
                      <a:cubicBezTo>
                        <a:pt x="3884" y="4114"/>
                        <a:pt x="4803" y="3194"/>
                        <a:pt x="4803" y="2069"/>
                      </a:cubicBezTo>
                      <a:cubicBezTo>
                        <a:pt x="4803" y="824"/>
                        <a:pt x="3788" y="1"/>
                        <a:pt x="27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82"/>
                <p:cNvSpPr/>
                <p:nvPr/>
              </p:nvSpPr>
              <p:spPr>
                <a:xfrm>
                  <a:off x="4059602" y="3113268"/>
                  <a:ext cx="13040" cy="13048"/>
                </a:xfrm>
                <a:custGeom>
                  <a:avLst/>
                  <a:gdLst/>
                  <a:ahLst/>
                  <a:cxnLst/>
                  <a:rect l="l" t="t" r="r" b="b"/>
                  <a:pathLst>
                    <a:path w="1658" h="1659" extrusionOk="0">
                      <a:moveTo>
                        <a:pt x="835" y="1"/>
                      </a:moveTo>
                      <a:cubicBezTo>
                        <a:pt x="375" y="1"/>
                        <a:pt x="0" y="376"/>
                        <a:pt x="0" y="835"/>
                      </a:cubicBezTo>
                      <a:cubicBezTo>
                        <a:pt x="0" y="1283"/>
                        <a:pt x="375" y="1658"/>
                        <a:pt x="835" y="1658"/>
                      </a:cubicBezTo>
                      <a:cubicBezTo>
                        <a:pt x="1295" y="1658"/>
                        <a:pt x="1657" y="1283"/>
                        <a:pt x="1657" y="835"/>
                      </a:cubicBezTo>
                      <a:cubicBezTo>
                        <a:pt x="1657"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27" name="Google Shape;6527;p82"/>
              <p:cNvGrpSpPr/>
              <p:nvPr/>
            </p:nvGrpSpPr>
            <p:grpSpPr>
              <a:xfrm>
                <a:off x="4017454" y="3188237"/>
                <a:ext cx="37776" cy="32357"/>
                <a:chOff x="4017454" y="3188237"/>
                <a:chExt cx="37776" cy="32357"/>
              </a:xfrm>
            </p:grpSpPr>
            <p:sp>
              <p:nvSpPr>
                <p:cNvPr id="6528" name="Google Shape;6528;p82"/>
                <p:cNvSpPr/>
                <p:nvPr/>
              </p:nvSpPr>
              <p:spPr>
                <a:xfrm>
                  <a:off x="4017454" y="3188237"/>
                  <a:ext cx="37776" cy="32357"/>
                </a:xfrm>
                <a:custGeom>
                  <a:avLst/>
                  <a:gdLst/>
                  <a:ahLst/>
                  <a:cxnLst/>
                  <a:rect l="l" t="t" r="r" b="b"/>
                  <a:pathLst>
                    <a:path w="4803" h="4114" extrusionOk="0">
                      <a:moveTo>
                        <a:pt x="2732" y="0"/>
                      </a:moveTo>
                      <a:cubicBezTo>
                        <a:pt x="2227" y="0"/>
                        <a:pt x="1713" y="188"/>
                        <a:pt x="1295" y="606"/>
                      </a:cubicBezTo>
                      <a:cubicBezTo>
                        <a:pt x="0" y="1900"/>
                        <a:pt x="908"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82"/>
                <p:cNvSpPr/>
                <p:nvPr/>
              </p:nvSpPr>
              <p:spPr>
                <a:xfrm>
                  <a:off x="4032484" y="3197943"/>
                  <a:ext cx="13040" cy="13048"/>
                </a:xfrm>
                <a:custGeom>
                  <a:avLst/>
                  <a:gdLst/>
                  <a:ahLst/>
                  <a:cxnLst/>
                  <a:rect l="l" t="t" r="r" b="b"/>
                  <a:pathLst>
                    <a:path w="1658" h="1659" extrusionOk="0">
                      <a:moveTo>
                        <a:pt x="835" y="1"/>
                      </a:moveTo>
                      <a:cubicBezTo>
                        <a:pt x="376" y="1"/>
                        <a:pt x="1" y="376"/>
                        <a:pt x="1" y="823"/>
                      </a:cubicBezTo>
                      <a:cubicBezTo>
                        <a:pt x="1" y="1283"/>
                        <a:pt x="376" y="1658"/>
                        <a:pt x="835" y="1658"/>
                      </a:cubicBezTo>
                      <a:cubicBezTo>
                        <a:pt x="1295" y="1658"/>
                        <a:pt x="1658" y="1283"/>
                        <a:pt x="1658" y="823"/>
                      </a:cubicBezTo>
                      <a:cubicBezTo>
                        <a:pt x="1658"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0" name="Google Shape;6530;p82"/>
              <p:cNvGrpSpPr/>
              <p:nvPr/>
            </p:nvGrpSpPr>
            <p:grpSpPr>
              <a:xfrm>
                <a:off x="3921548" y="3157509"/>
                <a:ext cx="37783" cy="32357"/>
                <a:chOff x="3921548" y="3157509"/>
                <a:chExt cx="37783" cy="32357"/>
              </a:xfrm>
            </p:grpSpPr>
            <p:sp>
              <p:nvSpPr>
                <p:cNvPr id="6531" name="Google Shape;6531;p82"/>
                <p:cNvSpPr/>
                <p:nvPr/>
              </p:nvSpPr>
              <p:spPr>
                <a:xfrm>
                  <a:off x="3921548" y="3157509"/>
                  <a:ext cx="37783" cy="32357"/>
                </a:xfrm>
                <a:custGeom>
                  <a:avLst/>
                  <a:gdLst/>
                  <a:ahLst/>
                  <a:cxnLst/>
                  <a:rect l="l" t="t" r="r" b="b"/>
                  <a:pathLst>
                    <a:path w="4804" h="4114" extrusionOk="0">
                      <a:moveTo>
                        <a:pt x="2732" y="0"/>
                      </a:moveTo>
                      <a:cubicBezTo>
                        <a:pt x="2228" y="0"/>
                        <a:pt x="1713" y="187"/>
                        <a:pt x="1295" y="606"/>
                      </a:cubicBezTo>
                      <a:cubicBezTo>
                        <a:pt x="1" y="1900"/>
                        <a:pt x="908" y="4114"/>
                        <a:pt x="2747" y="4114"/>
                      </a:cubicBezTo>
                      <a:cubicBezTo>
                        <a:pt x="3872"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82"/>
                <p:cNvSpPr/>
                <p:nvPr/>
              </p:nvSpPr>
              <p:spPr>
                <a:xfrm>
                  <a:off x="3936586" y="3167214"/>
                  <a:ext cx="13040" cy="13040"/>
                </a:xfrm>
                <a:custGeom>
                  <a:avLst/>
                  <a:gdLst/>
                  <a:ahLst/>
                  <a:cxnLst/>
                  <a:rect l="l" t="t" r="r" b="b"/>
                  <a:pathLst>
                    <a:path w="1658" h="1658" extrusionOk="0">
                      <a:moveTo>
                        <a:pt x="835" y="1"/>
                      </a:moveTo>
                      <a:cubicBezTo>
                        <a:pt x="375" y="1"/>
                        <a:pt x="0" y="364"/>
                        <a:pt x="0" y="823"/>
                      </a:cubicBezTo>
                      <a:cubicBezTo>
                        <a:pt x="0" y="1283"/>
                        <a:pt x="375" y="1658"/>
                        <a:pt x="835" y="1658"/>
                      </a:cubicBezTo>
                      <a:cubicBezTo>
                        <a:pt x="1282" y="1658"/>
                        <a:pt x="1657" y="1283"/>
                        <a:pt x="1657" y="823"/>
                      </a:cubicBezTo>
                      <a:cubicBezTo>
                        <a:pt x="1657" y="364"/>
                        <a:pt x="1282"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3" name="Google Shape;6533;p82"/>
              <p:cNvGrpSpPr/>
              <p:nvPr/>
            </p:nvGrpSpPr>
            <p:grpSpPr>
              <a:xfrm>
                <a:off x="3939056" y="3211620"/>
                <a:ext cx="37783" cy="32380"/>
                <a:chOff x="3939056" y="3211620"/>
                <a:chExt cx="37783" cy="32380"/>
              </a:xfrm>
            </p:grpSpPr>
            <p:sp>
              <p:nvSpPr>
                <p:cNvPr id="6534" name="Google Shape;6534;p82"/>
                <p:cNvSpPr/>
                <p:nvPr/>
              </p:nvSpPr>
              <p:spPr>
                <a:xfrm>
                  <a:off x="3939056" y="3211620"/>
                  <a:ext cx="37783" cy="32380"/>
                </a:xfrm>
                <a:custGeom>
                  <a:avLst/>
                  <a:gdLst/>
                  <a:ahLst/>
                  <a:cxnLst/>
                  <a:rect l="l" t="t" r="r" b="b"/>
                  <a:pathLst>
                    <a:path w="4804" h="4117" extrusionOk="0">
                      <a:moveTo>
                        <a:pt x="2737" y="1"/>
                      </a:moveTo>
                      <a:cubicBezTo>
                        <a:pt x="2231" y="1"/>
                        <a:pt x="1715" y="189"/>
                        <a:pt x="1295" y="609"/>
                      </a:cubicBezTo>
                      <a:cubicBezTo>
                        <a:pt x="1" y="1903"/>
                        <a:pt x="920" y="4117"/>
                        <a:pt x="2759" y="4117"/>
                      </a:cubicBezTo>
                      <a:cubicBezTo>
                        <a:pt x="3884" y="4117"/>
                        <a:pt x="4803" y="3197"/>
                        <a:pt x="4803" y="2060"/>
                      </a:cubicBezTo>
                      <a:cubicBezTo>
                        <a:pt x="4803"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82"/>
                <p:cNvSpPr/>
                <p:nvPr/>
              </p:nvSpPr>
              <p:spPr>
                <a:xfrm>
                  <a:off x="3954188" y="3221255"/>
                  <a:ext cx="13040" cy="13040"/>
                </a:xfrm>
                <a:custGeom>
                  <a:avLst/>
                  <a:gdLst/>
                  <a:ahLst/>
                  <a:cxnLst/>
                  <a:rect l="l" t="t" r="r" b="b"/>
                  <a:pathLst>
                    <a:path w="1658" h="1658" extrusionOk="0">
                      <a:moveTo>
                        <a:pt x="823" y="1"/>
                      </a:moveTo>
                      <a:cubicBezTo>
                        <a:pt x="375" y="1"/>
                        <a:pt x="0" y="376"/>
                        <a:pt x="0" y="835"/>
                      </a:cubicBezTo>
                      <a:cubicBezTo>
                        <a:pt x="0" y="1295"/>
                        <a:pt x="375"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6" name="Google Shape;6536;p82"/>
              <p:cNvGrpSpPr/>
              <p:nvPr/>
            </p:nvGrpSpPr>
            <p:grpSpPr>
              <a:xfrm>
                <a:off x="4176240" y="3136965"/>
                <a:ext cx="31405" cy="26930"/>
                <a:chOff x="4176240" y="3136965"/>
                <a:chExt cx="31405" cy="26930"/>
              </a:xfrm>
            </p:grpSpPr>
            <p:sp>
              <p:nvSpPr>
                <p:cNvPr id="6537" name="Google Shape;6537;p82"/>
                <p:cNvSpPr/>
                <p:nvPr/>
              </p:nvSpPr>
              <p:spPr>
                <a:xfrm>
                  <a:off x="4176240" y="3136965"/>
                  <a:ext cx="31405" cy="26930"/>
                </a:xfrm>
                <a:custGeom>
                  <a:avLst/>
                  <a:gdLst/>
                  <a:ahLst/>
                  <a:cxnLst/>
                  <a:rect l="l" t="t" r="r" b="b"/>
                  <a:pathLst>
                    <a:path w="3993" h="3424" extrusionOk="0">
                      <a:moveTo>
                        <a:pt x="2268" y="1"/>
                      </a:moveTo>
                      <a:cubicBezTo>
                        <a:pt x="1846" y="1"/>
                        <a:pt x="1415" y="158"/>
                        <a:pt x="1065" y="508"/>
                      </a:cubicBezTo>
                      <a:cubicBezTo>
                        <a:pt x="1" y="1585"/>
                        <a:pt x="763" y="3423"/>
                        <a:pt x="2275" y="3423"/>
                      </a:cubicBezTo>
                      <a:cubicBezTo>
                        <a:pt x="3231" y="3423"/>
                        <a:pt x="3993" y="2649"/>
                        <a:pt x="3993" y="1705"/>
                      </a:cubicBezTo>
                      <a:cubicBezTo>
                        <a:pt x="3985" y="677"/>
                        <a:pt x="3145" y="1"/>
                        <a:pt x="226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82"/>
                <p:cNvSpPr/>
                <p:nvPr/>
              </p:nvSpPr>
              <p:spPr>
                <a:xfrm>
                  <a:off x="4190327" y="3146663"/>
                  <a:ext cx="7613" cy="7621"/>
                </a:xfrm>
                <a:custGeom>
                  <a:avLst/>
                  <a:gdLst/>
                  <a:ahLst/>
                  <a:cxnLst/>
                  <a:rect l="l" t="t" r="r" b="b"/>
                  <a:pathLst>
                    <a:path w="968" h="969" extrusionOk="0">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39" name="Google Shape;6539;p82"/>
              <p:cNvGrpSpPr/>
              <p:nvPr/>
            </p:nvGrpSpPr>
            <p:grpSpPr>
              <a:xfrm>
                <a:off x="4133148" y="3152593"/>
                <a:ext cx="31499" cy="27001"/>
                <a:chOff x="4133148" y="3152593"/>
                <a:chExt cx="31499" cy="27001"/>
              </a:xfrm>
            </p:grpSpPr>
            <p:sp>
              <p:nvSpPr>
                <p:cNvPr id="6540" name="Google Shape;6540;p82"/>
                <p:cNvSpPr/>
                <p:nvPr/>
              </p:nvSpPr>
              <p:spPr>
                <a:xfrm>
                  <a:off x="4133148" y="3152593"/>
                  <a:ext cx="31499" cy="27001"/>
                </a:xfrm>
                <a:custGeom>
                  <a:avLst/>
                  <a:gdLst/>
                  <a:ahLst/>
                  <a:cxnLst/>
                  <a:rect l="l" t="t" r="r" b="b"/>
                  <a:pathLst>
                    <a:path w="4005" h="3433" extrusionOk="0">
                      <a:moveTo>
                        <a:pt x="2284" y="1"/>
                      </a:moveTo>
                      <a:cubicBezTo>
                        <a:pt x="1865" y="1"/>
                        <a:pt x="1437" y="157"/>
                        <a:pt x="1089" y="505"/>
                      </a:cubicBezTo>
                      <a:cubicBezTo>
                        <a:pt x="0" y="1581"/>
                        <a:pt x="774" y="3432"/>
                        <a:pt x="2298" y="3432"/>
                      </a:cubicBezTo>
                      <a:cubicBezTo>
                        <a:pt x="3242" y="3432"/>
                        <a:pt x="4004" y="2658"/>
                        <a:pt x="4004" y="1714"/>
                      </a:cubicBezTo>
                      <a:cubicBezTo>
                        <a:pt x="4004" y="683"/>
                        <a:pt x="3162" y="1"/>
                        <a:pt x="22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82"/>
                <p:cNvSpPr/>
                <p:nvPr/>
              </p:nvSpPr>
              <p:spPr>
                <a:xfrm>
                  <a:off x="4147321" y="3162267"/>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63" y="968"/>
                        <a:pt x="968" y="751"/>
                        <a:pt x="968" y="484"/>
                      </a:cubicBezTo>
                      <a:cubicBezTo>
                        <a:pt x="968" y="218"/>
                        <a:pt x="763"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2" name="Google Shape;6542;p82"/>
              <p:cNvGrpSpPr/>
              <p:nvPr/>
            </p:nvGrpSpPr>
            <p:grpSpPr>
              <a:xfrm>
                <a:off x="4220866" y="3073534"/>
                <a:ext cx="31499" cy="26898"/>
                <a:chOff x="4220866" y="3073534"/>
                <a:chExt cx="31499" cy="26898"/>
              </a:xfrm>
            </p:grpSpPr>
            <p:sp>
              <p:nvSpPr>
                <p:cNvPr id="6543" name="Google Shape;6543;p82"/>
                <p:cNvSpPr/>
                <p:nvPr/>
              </p:nvSpPr>
              <p:spPr>
                <a:xfrm>
                  <a:off x="4220866" y="3073534"/>
                  <a:ext cx="31499" cy="26898"/>
                </a:xfrm>
                <a:custGeom>
                  <a:avLst/>
                  <a:gdLst/>
                  <a:ahLst/>
                  <a:cxnLst/>
                  <a:rect l="l" t="t" r="r" b="b"/>
                  <a:pathLst>
                    <a:path w="4005" h="3420" extrusionOk="0">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82"/>
                <p:cNvSpPr/>
                <p:nvPr/>
              </p:nvSpPr>
              <p:spPr>
                <a:xfrm>
                  <a:off x="4235039" y="3083114"/>
                  <a:ext cx="7621" cy="7613"/>
                </a:xfrm>
                <a:custGeom>
                  <a:avLst/>
                  <a:gdLst/>
                  <a:ahLst/>
                  <a:cxnLst/>
                  <a:rect l="l" t="t" r="r" b="b"/>
                  <a:pathLst>
                    <a:path w="969" h="968" extrusionOk="0">
                      <a:moveTo>
                        <a:pt x="485" y="0"/>
                      </a:moveTo>
                      <a:cubicBezTo>
                        <a:pt x="218" y="0"/>
                        <a:pt x="1" y="218"/>
                        <a:pt x="1" y="484"/>
                      </a:cubicBezTo>
                      <a:cubicBezTo>
                        <a:pt x="1" y="750"/>
                        <a:pt x="218" y="968"/>
                        <a:pt x="485" y="968"/>
                      </a:cubicBezTo>
                      <a:cubicBezTo>
                        <a:pt x="751" y="968"/>
                        <a:pt x="968" y="750"/>
                        <a:pt x="968" y="484"/>
                      </a:cubicBezTo>
                      <a:cubicBezTo>
                        <a:pt x="968"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45" name="Google Shape;6545;p82"/>
              <p:cNvGrpSpPr/>
              <p:nvPr/>
            </p:nvGrpSpPr>
            <p:grpSpPr>
              <a:xfrm>
                <a:off x="3869702" y="3230323"/>
                <a:ext cx="31499" cy="26906"/>
                <a:chOff x="3869702" y="3230323"/>
                <a:chExt cx="31499" cy="26906"/>
              </a:xfrm>
            </p:grpSpPr>
            <p:sp>
              <p:nvSpPr>
                <p:cNvPr id="6546" name="Google Shape;6546;p82"/>
                <p:cNvSpPr/>
                <p:nvPr/>
              </p:nvSpPr>
              <p:spPr>
                <a:xfrm>
                  <a:off x="3869702" y="3230323"/>
                  <a:ext cx="31499" cy="26906"/>
                </a:xfrm>
                <a:custGeom>
                  <a:avLst/>
                  <a:gdLst/>
                  <a:ahLst/>
                  <a:cxnLst/>
                  <a:rect l="l" t="t" r="r" b="b"/>
                  <a:pathLst>
                    <a:path w="4005" h="3421" extrusionOk="0">
                      <a:moveTo>
                        <a:pt x="2275" y="1"/>
                      </a:moveTo>
                      <a:cubicBezTo>
                        <a:pt x="1854" y="1"/>
                        <a:pt x="1425" y="157"/>
                        <a:pt x="1077" y="505"/>
                      </a:cubicBezTo>
                      <a:cubicBezTo>
                        <a:pt x="0" y="1581"/>
                        <a:pt x="762" y="3420"/>
                        <a:pt x="2286" y="3420"/>
                      </a:cubicBezTo>
                      <a:cubicBezTo>
                        <a:pt x="3230" y="3420"/>
                        <a:pt x="3992" y="2658"/>
                        <a:pt x="4004" y="1714"/>
                      </a:cubicBezTo>
                      <a:cubicBezTo>
                        <a:pt x="4004" y="683"/>
                        <a:pt x="3157" y="1"/>
                        <a:pt x="22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82"/>
                <p:cNvSpPr/>
                <p:nvPr/>
              </p:nvSpPr>
              <p:spPr>
                <a:xfrm>
                  <a:off x="3883875" y="3239997"/>
                  <a:ext cx="7621" cy="7621"/>
                </a:xfrm>
                <a:custGeom>
                  <a:avLst/>
                  <a:gdLst/>
                  <a:ahLst/>
                  <a:cxnLst/>
                  <a:rect l="l" t="t" r="r" b="b"/>
                  <a:pathLst>
                    <a:path w="969" h="969" extrusionOk="0">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48" name="Google Shape;6548;p82"/>
            <p:cNvGrpSpPr/>
            <p:nvPr/>
          </p:nvGrpSpPr>
          <p:grpSpPr>
            <a:xfrm>
              <a:off x="4271383" y="3065882"/>
              <a:ext cx="304556" cy="341663"/>
              <a:chOff x="4271383" y="3065882"/>
              <a:chExt cx="304556" cy="341663"/>
            </a:xfrm>
          </p:grpSpPr>
          <p:grpSp>
            <p:nvGrpSpPr>
              <p:cNvPr id="6549" name="Google Shape;6549;p82"/>
              <p:cNvGrpSpPr/>
              <p:nvPr/>
            </p:nvGrpSpPr>
            <p:grpSpPr>
              <a:xfrm>
                <a:off x="4293838" y="3078639"/>
                <a:ext cx="269353" cy="311973"/>
                <a:chOff x="4293838" y="3078639"/>
                <a:chExt cx="269353" cy="311973"/>
              </a:xfrm>
            </p:grpSpPr>
            <p:sp>
              <p:nvSpPr>
                <p:cNvPr id="6550" name="Google Shape;6550;p82"/>
                <p:cNvSpPr/>
                <p:nvPr/>
              </p:nvSpPr>
              <p:spPr>
                <a:xfrm>
                  <a:off x="4293838" y="3078639"/>
                  <a:ext cx="269353" cy="311973"/>
                </a:xfrm>
                <a:custGeom>
                  <a:avLst/>
                  <a:gdLst/>
                  <a:ahLst/>
                  <a:cxnLst/>
                  <a:rect l="l" t="t" r="r" b="b"/>
                  <a:pathLst>
                    <a:path w="34247" h="39666" fill="none" extrusionOk="0">
                      <a:moveTo>
                        <a:pt x="13" y="16730"/>
                      </a:moveTo>
                      <a:lnTo>
                        <a:pt x="7162" y="27690"/>
                      </a:lnTo>
                      <a:lnTo>
                        <a:pt x="8480" y="39666"/>
                      </a:lnTo>
                      <a:lnTo>
                        <a:pt x="18182" y="34138"/>
                      </a:lnTo>
                      <a:lnTo>
                        <a:pt x="26371" y="29807"/>
                      </a:lnTo>
                      <a:cubicBezTo>
                        <a:pt x="26371" y="29807"/>
                        <a:pt x="33605" y="34694"/>
                        <a:pt x="33932" y="35456"/>
                      </a:cubicBezTo>
                      <a:cubicBezTo>
                        <a:pt x="34246" y="36218"/>
                        <a:pt x="32263" y="18388"/>
                        <a:pt x="32263" y="18388"/>
                      </a:cubicBezTo>
                      <a:lnTo>
                        <a:pt x="28428" y="2928"/>
                      </a:lnTo>
                      <a:lnTo>
                        <a:pt x="12932" y="1"/>
                      </a:lnTo>
                      <a:lnTo>
                        <a:pt x="1670" y="2650"/>
                      </a:lnTo>
                      <a:lnTo>
                        <a:pt x="0" y="1714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82"/>
                <p:cNvSpPr/>
                <p:nvPr/>
              </p:nvSpPr>
              <p:spPr>
                <a:xfrm>
                  <a:off x="4306965" y="3099473"/>
                  <a:ext cx="62519" cy="69652"/>
                </a:xfrm>
                <a:custGeom>
                  <a:avLst/>
                  <a:gdLst/>
                  <a:ahLst/>
                  <a:cxnLst/>
                  <a:rect l="l" t="t" r="r" b="b"/>
                  <a:pathLst>
                    <a:path w="7949" h="8856" fill="none" extrusionOk="0">
                      <a:moveTo>
                        <a:pt x="1" y="1"/>
                      </a:moveTo>
                      <a:lnTo>
                        <a:pt x="7948" y="885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82"/>
                <p:cNvSpPr/>
                <p:nvPr/>
              </p:nvSpPr>
              <p:spPr>
                <a:xfrm>
                  <a:off x="4369476" y="3169118"/>
                  <a:ext cx="26072" cy="98666"/>
                </a:xfrm>
                <a:custGeom>
                  <a:avLst/>
                  <a:gdLst/>
                  <a:ahLst/>
                  <a:cxnLst/>
                  <a:rect l="l" t="t" r="r" b="b"/>
                  <a:pathLst>
                    <a:path w="3315" h="12545" fill="none" extrusionOk="0">
                      <a:moveTo>
                        <a:pt x="0" y="1"/>
                      </a:moveTo>
                      <a:lnTo>
                        <a:pt x="3315" y="1254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82"/>
                <p:cNvSpPr/>
                <p:nvPr/>
              </p:nvSpPr>
              <p:spPr>
                <a:xfrm>
                  <a:off x="4399347" y="3078639"/>
                  <a:ext cx="60041" cy="110558"/>
                </a:xfrm>
                <a:custGeom>
                  <a:avLst/>
                  <a:gdLst/>
                  <a:ahLst/>
                  <a:cxnLst/>
                  <a:rect l="l" t="t" r="r" b="b"/>
                  <a:pathLst>
                    <a:path w="7634" h="14057" fill="none" extrusionOk="0">
                      <a:moveTo>
                        <a:pt x="7634" y="14057"/>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82"/>
                <p:cNvSpPr/>
                <p:nvPr/>
              </p:nvSpPr>
              <p:spPr>
                <a:xfrm>
                  <a:off x="4373282" y="3169118"/>
                  <a:ext cx="82299" cy="20079"/>
                </a:xfrm>
                <a:custGeom>
                  <a:avLst/>
                  <a:gdLst/>
                  <a:ahLst/>
                  <a:cxnLst/>
                  <a:rect l="l" t="t" r="r" b="b"/>
                  <a:pathLst>
                    <a:path w="10464" h="2553" fill="none" extrusionOk="0">
                      <a:moveTo>
                        <a:pt x="0" y="1"/>
                      </a:moveTo>
                      <a:lnTo>
                        <a:pt x="10464" y="255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82"/>
                <p:cNvSpPr/>
                <p:nvPr/>
              </p:nvSpPr>
              <p:spPr>
                <a:xfrm>
                  <a:off x="4369476" y="3078639"/>
                  <a:ext cx="29879" cy="90487"/>
                </a:xfrm>
                <a:custGeom>
                  <a:avLst/>
                  <a:gdLst/>
                  <a:ahLst/>
                  <a:cxnLst/>
                  <a:rect l="l" t="t" r="r" b="b"/>
                  <a:pathLst>
                    <a:path w="3799" h="11505" fill="none" extrusionOk="0">
                      <a:moveTo>
                        <a:pt x="0" y="11505"/>
                      </a:moveTo>
                      <a:lnTo>
                        <a:pt x="379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82"/>
                <p:cNvSpPr/>
                <p:nvPr/>
              </p:nvSpPr>
              <p:spPr>
                <a:xfrm>
                  <a:off x="4293932" y="3169118"/>
                  <a:ext cx="75551" cy="41110"/>
                </a:xfrm>
                <a:custGeom>
                  <a:avLst/>
                  <a:gdLst/>
                  <a:ahLst/>
                  <a:cxnLst/>
                  <a:rect l="l" t="t" r="r" b="b"/>
                  <a:pathLst>
                    <a:path w="9606" h="5227" fill="none" extrusionOk="0">
                      <a:moveTo>
                        <a:pt x="1" y="5226"/>
                      </a:moveTo>
                      <a:lnTo>
                        <a:pt x="9605"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82"/>
                <p:cNvSpPr/>
                <p:nvPr/>
              </p:nvSpPr>
              <p:spPr>
                <a:xfrm>
                  <a:off x="4350159" y="3267776"/>
                  <a:ext cx="45389" cy="27032"/>
                </a:xfrm>
                <a:custGeom>
                  <a:avLst/>
                  <a:gdLst/>
                  <a:ahLst/>
                  <a:cxnLst/>
                  <a:rect l="l" t="t" r="r" b="b"/>
                  <a:pathLst>
                    <a:path w="5771" h="3437" fill="none" extrusionOk="0">
                      <a:moveTo>
                        <a:pt x="1" y="3436"/>
                      </a:moveTo>
                      <a:lnTo>
                        <a:pt x="577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82"/>
                <p:cNvSpPr/>
                <p:nvPr/>
              </p:nvSpPr>
              <p:spPr>
                <a:xfrm>
                  <a:off x="4395540" y="3267776"/>
                  <a:ext cx="38830" cy="76031"/>
                </a:xfrm>
                <a:custGeom>
                  <a:avLst/>
                  <a:gdLst/>
                  <a:ahLst/>
                  <a:cxnLst/>
                  <a:rect l="l" t="t" r="r" b="b"/>
                  <a:pathLst>
                    <a:path w="4937" h="9667" fill="none" extrusionOk="0">
                      <a:moveTo>
                        <a:pt x="1" y="1"/>
                      </a:moveTo>
                      <a:lnTo>
                        <a:pt x="4936" y="96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9" name="Google Shape;6559;p82"/>
                <p:cNvSpPr/>
                <p:nvPr/>
              </p:nvSpPr>
              <p:spPr>
                <a:xfrm>
                  <a:off x="4360439" y="3267776"/>
                  <a:ext cx="35109" cy="121978"/>
                </a:xfrm>
                <a:custGeom>
                  <a:avLst/>
                  <a:gdLst/>
                  <a:ahLst/>
                  <a:cxnLst/>
                  <a:rect l="l" t="t" r="r" b="b"/>
                  <a:pathLst>
                    <a:path w="4464" h="15509" fill="none" extrusionOk="0">
                      <a:moveTo>
                        <a:pt x="0" y="15509"/>
                      </a:moveTo>
                      <a:lnTo>
                        <a:pt x="446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0" name="Google Shape;6560;p82"/>
                <p:cNvSpPr/>
                <p:nvPr/>
              </p:nvSpPr>
              <p:spPr>
                <a:xfrm>
                  <a:off x="4293932" y="3210220"/>
                  <a:ext cx="101616" cy="57564"/>
                </a:xfrm>
                <a:custGeom>
                  <a:avLst/>
                  <a:gdLst/>
                  <a:ahLst/>
                  <a:cxnLst/>
                  <a:rect l="l" t="t" r="r" b="b"/>
                  <a:pathLst>
                    <a:path w="12920" h="7319" fill="none" extrusionOk="0">
                      <a:moveTo>
                        <a:pt x="1" y="0"/>
                      </a:moveTo>
                      <a:lnTo>
                        <a:pt x="12920" y="731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1" name="Google Shape;6561;p82"/>
                <p:cNvSpPr/>
                <p:nvPr/>
              </p:nvSpPr>
              <p:spPr>
                <a:xfrm>
                  <a:off x="4395540" y="3186436"/>
                  <a:ext cx="66420" cy="79735"/>
                </a:xfrm>
                <a:custGeom>
                  <a:avLst/>
                  <a:gdLst/>
                  <a:ahLst/>
                  <a:cxnLst/>
                  <a:rect l="l" t="t" r="r" b="b"/>
                  <a:pathLst>
                    <a:path w="8445" h="10138" fill="none" extrusionOk="0">
                      <a:moveTo>
                        <a:pt x="8444" y="0"/>
                      </a:moveTo>
                      <a:lnTo>
                        <a:pt x="1" y="1013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2" name="Google Shape;6562;p82"/>
                <p:cNvSpPr/>
                <p:nvPr/>
              </p:nvSpPr>
              <p:spPr>
                <a:xfrm>
                  <a:off x="4459380" y="3189669"/>
                  <a:ext cx="41873" cy="123402"/>
                </a:xfrm>
                <a:custGeom>
                  <a:avLst/>
                  <a:gdLst/>
                  <a:ahLst/>
                  <a:cxnLst/>
                  <a:rect l="l" t="t" r="r" b="b"/>
                  <a:pathLst>
                    <a:path w="5324" h="15690" fill="none" extrusionOk="0">
                      <a:moveTo>
                        <a:pt x="1" y="0"/>
                      </a:moveTo>
                      <a:lnTo>
                        <a:pt x="5323" y="1569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3" name="Google Shape;6563;p82"/>
                <p:cNvSpPr/>
                <p:nvPr/>
              </p:nvSpPr>
              <p:spPr>
                <a:xfrm>
                  <a:off x="4395540" y="3267776"/>
                  <a:ext cx="105713" cy="45295"/>
                </a:xfrm>
                <a:custGeom>
                  <a:avLst/>
                  <a:gdLst/>
                  <a:ahLst/>
                  <a:cxnLst/>
                  <a:rect l="l" t="t" r="r" b="b"/>
                  <a:pathLst>
                    <a:path w="13441" h="5759" fill="none" extrusionOk="0">
                      <a:moveTo>
                        <a:pt x="1" y="1"/>
                      </a:moveTo>
                      <a:lnTo>
                        <a:pt x="13440" y="575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4" name="Google Shape;6564;p82"/>
                <p:cNvSpPr/>
                <p:nvPr/>
              </p:nvSpPr>
              <p:spPr>
                <a:xfrm>
                  <a:off x="4501246" y="3223252"/>
                  <a:ext cx="46435" cy="89818"/>
                </a:xfrm>
                <a:custGeom>
                  <a:avLst/>
                  <a:gdLst/>
                  <a:ahLst/>
                  <a:cxnLst/>
                  <a:rect l="l" t="t" r="r" b="b"/>
                  <a:pathLst>
                    <a:path w="5904" h="11420" fill="none" extrusionOk="0">
                      <a:moveTo>
                        <a:pt x="0" y="11420"/>
                      </a:moveTo>
                      <a:lnTo>
                        <a:pt x="590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5" name="Google Shape;6565;p82"/>
                <p:cNvSpPr/>
                <p:nvPr/>
              </p:nvSpPr>
              <p:spPr>
                <a:xfrm>
                  <a:off x="4459671" y="3104231"/>
                  <a:ext cx="58421" cy="84966"/>
                </a:xfrm>
                <a:custGeom>
                  <a:avLst/>
                  <a:gdLst/>
                  <a:ahLst/>
                  <a:cxnLst/>
                  <a:rect l="l" t="t" r="r" b="b"/>
                  <a:pathLst>
                    <a:path w="7428" h="10803" fill="none" extrusionOk="0">
                      <a:moveTo>
                        <a:pt x="0" y="10803"/>
                      </a:moveTo>
                      <a:lnTo>
                        <a:pt x="7428"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6" name="Google Shape;6566;p82"/>
                <p:cNvSpPr/>
                <p:nvPr/>
              </p:nvSpPr>
              <p:spPr>
                <a:xfrm>
                  <a:off x="4459671" y="3189189"/>
                  <a:ext cx="86586" cy="36737"/>
                </a:xfrm>
                <a:custGeom>
                  <a:avLst/>
                  <a:gdLst/>
                  <a:ahLst/>
                  <a:cxnLst/>
                  <a:rect l="l" t="t" r="r" b="b"/>
                  <a:pathLst>
                    <a:path w="11009" h="4671" fill="none" extrusionOk="0">
                      <a:moveTo>
                        <a:pt x="0" y="1"/>
                      </a:moveTo>
                      <a:lnTo>
                        <a:pt x="11008" y="467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67" name="Google Shape;6567;p82"/>
              <p:cNvGrpSpPr/>
              <p:nvPr/>
            </p:nvGrpSpPr>
            <p:grpSpPr>
              <a:xfrm>
                <a:off x="4538164" y="3342061"/>
                <a:ext cx="37776" cy="32380"/>
                <a:chOff x="4538164" y="3342061"/>
                <a:chExt cx="37776" cy="32380"/>
              </a:xfrm>
            </p:grpSpPr>
            <p:sp>
              <p:nvSpPr>
                <p:cNvPr id="6568" name="Google Shape;6568;p82"/>
                <p:cNvSpPr/>
                <p:nvPr/>
              </p:nvSpPr>
              <p:spPr>
                <a:xfrm>
                  <a:off x="4538164" y="3342061"/>
                  <a:ext cx="37776" cy="32380"/>
                </a:xfrm>
                <a:custGeom>
                  <a:avLst/>
                  <a:gdLst/>
                  <a:ahLst/>
                  <a:cxnLst/>
                  <a:rect l="l" t="t" r="r" b="b"/>
                  <a:pathLst>
                    <a:path w="4803" h="4117" extrusionOk="0">
                      <a:moveTo>
                        <a:pt x="2737" y="0"/>
                      </a:moveTo>
                      <a:cubicBezTo>
                        <a:pt x="2231" y="0"/>
                        <a:pt x="1714" y="189"/>
                        <a:pt x="1294" y="608"/>
                      </a:cubicBezTo>
                      <a:cubicBezTo>
                        <a:pt x="0" y="1903"/>
                        <a:pt x="919" y="4116"/>
                        <a:pt x="2746" y="4116"/>
                      </a:cubicBezTo>
                      <a:cubicBezTo>
                        <a:pt x="3883" y="4116"/>
                        <a:pt x="4802" y="3197"/>
                        <a:pt x="4802" y="2060"/>
                      </a:cubicBezTo>
                      <a:cubicBezTo>
                        <a:pt x="4802" y="817"/>
                        <a:pt x="3792" y="0"/>
                        <a:pt x="27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9" name="Google Shape;6569;p82"/>
                <p:cNvSpPr/>
                <p:nvPr/>
              </p:nvSpPr>
              <p:spPr>
                <a:xfrm>
                  <a:off x="4553194" y="3351790"/>
                  <a:ext cx="13040" cy="13040"/>
                </a:xfrm>
                <a:custGeom>
                  <a:avLst/>
                  <a:gdLst/>
                  <a:ahLst/>
                  <a:cxnLst/>
                  <a:rect l="l" t="t" r="r" b="b"/>
                  <a:pathLst>
                    <a:path w="1658" h="1658" extrusionOk="0">
                      <a:moveTo>
                        <a:pt x="835" y="0"/>
                      </a:moveTo>
                      <a:cubicBezTo>
                        <a:pt x="375" y="0"/>
                        <a:pt x="0" y="363"/>
                        <a:pt x="0" y="823"/>
                      </a:cubicBezTo>
                      <a:cubicBezTo>
                        <a:pt x="0" y="1283"/>
                        <a:pt x="375"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0" name="Google Shape;6570;p82"/>
              <p:cNvGrpSpPr/>
              <p:nvPr/>
            </p:nvGrpSpPr>
            <p:grpSpPr>
              <a:xfrm>
                <a:off x="4271383" y="3194742"/>
                <a:ext cx="37783" cy="32420"/>
                <a:chOff x="4271383" y="3194742"/>
                <a:chExt cx="37783" cy="32420"/>
              </a:xfrm>
            </p:grpSpPr>
            <p:sp>
              <p:nvSpPr>
                <p:cNvPr id="6571" name="Google Shape;6571;p82"/>
                <p:cNvSpPr/>
                <p:nvPr/>
              </p:nvSpPr>
              <p:spPr>
                <a:xfrm>
                  <a:off x="4271383" y="3194742"/>
                  <a:ext cx="37783" cy="32420"/>
                </a:xfrm>
                <a:custGeom>
                  <a:avLst/>
                  <a:gdLst/>
                  <a:ahLst/>
                  <a:cxnLst/>
                  <a:rect l="l" t="t" r="r" b="b"/>
                  <a:pathLst>
                    <a:path w="4804" h="4122" extrusionOk="0">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2" name="Google Shape;6572;p82"/>
                <p:cNvSpPr/>
                <p:nvPr/>
              </p:nvSpPr>
              <p:spPr>
                <a:xfrm>
                  <a:off x="4286516" y="3204416"/>
                  <a:ext cx="13040" cy="13040"/>
                </a:xfrm>
                <a:custGeom>
                  <a:avLst/>
                  <a:gdLst/>
                  <a:ahLst/>
                  <a:cxnLst/>
                  <a:rect l="l" t="t" r="r" b="b"/>
                  <a:pathLst>
                    <a:path w="1658" h="1658" extrusionOk="0">
                      <a:moveTo>
                        <a:pt x="823" y="0"/>
                      </a:moveTo>
                      <a:cubicBezTo>
                        <a:pt x="363" y="0"/>
                        <a:pt x="0" y="375"/>
                        <a:pt x="0" y="835"/>
                      </a:cubicBezTo>
                      <a:cubicBezTo>
                        <a:pt x="0" y="1295"/>
                        <a:pt x="363" y="1658"/>
                        <a:pt x="823" y="1658"/>
                      </a:cubicBezTo>
                      <a:cubicBezTo>
                        <a:pt x="1282" y="1658"/>
                        <a:pt x="1657" y="1295"/>
                        <a:pt x="1657" y="835"/>
                      </a:cubicBezTo>
                      <a:cubicBezTo>
                        <a:pt x="1657" y="375"/>
                        <a:pt x="1282"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3" name="Google Shape;6573;p82"/>
              <p:cNvGrpSpPr/>
              <p:nvPr/>
            </p:nvGrpSpPr>
            <p:grpSpPr>
              <a:xfrm>
                <a:off x="4284416" y="3084058"/>
                <a:ext cx="37783" cy="32357"/>
                <a:chOff x="4284416" y="3084058"/>
                <a:chExt cx="37783" cy="32357"/>
              </a:xfrm>
            </p:grpSpPr>
            <p:sp>
              <p:nvSpPr>
                <p:cNvPr id="6574" name="Google Shape;6574;p82"/>
                <p:cNvSpPr/>
                <p:nvPr/>
              </p:nvSpPr>
              <p:spPr>
                <a:xfrm>
                  <a:off x="4284416" y="3084058"/>
                  <a:ext cx="37783" cy="32357"/>
                </a:xfrm>
                <a:custGeom>
                  <a:avLst/>
                  <a:gdLst/>
                  <a:ahLst/>
                  <a:cxnLst/>
                  <a:rect l="l" t="t" r="r" b="b"/>
                  <a:pathLst>
                    <a:path w="4804" h="4114" extrusionOk="0">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5" name="Google Shape;6575;p82"/>
                <p:cNvSpPr/>
                <p:nvPr/>
              </p:nvSpPr>
              <p:spPr>
                <a:xfrm>
                  <a:off x="4299548" y="3093763"/>
                  <a:ext cx="13040" cy="13048"/>
                </a:xfrm>
                <a:custGeom>
                  <a:avLst/>
                  <a:gdLst/>
                  <a:ahLst/>
                  <a:cxnLst/>
                  <a:rect l="l" t="t" r="r" b="b"/>
                  <a:pathLst>
                    <a:path w="1658" h="1659" extrusionOk="0">
                      <a:moveTo>
                        <a:pt x="823" y="1"/>
                      </a:moveTo>
                      <a:cubicBezTo>
                        <a:pt x="363" y="1"/>
                        <a:pt x="0" y="364"/>
                        <a:pt x="0" y="824"/>
                      </a:cubicBezTo>
                      <a:cubicBezTo>
                        <a:pt x="0" y="1283"/>
                        <a:pt x="363"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6" name="Google Shape;6576;p82"/>
              <p:cNvGrpSpPr/>
              <p:nvPr/>
            </p:nvGrpSpPr>
            <p:grpSpPr>
              <a:xfrm>
                <a:off x="4478697" y="3297561"/>
                <a:ext cx="37776" cy="32451"/>
                <a:chOff x="4478697" y="3297561"/>
                <a:chExt cx="37776" cy="32451"/>
              </a:xfrm>
            </p:grpSpPr>
            <p:sp>
              <p:nvSpPr>
                <p:cNvPr id="6577" name="Google Shape;6577;p82"/>
                <p:cNvSpPr/>
                <p:nvPr/>
              </p:nvSpPr>
              <p:spPr>
                <a:xfrm>
                  <a:off x="4478697" y="3297561"/>
                  <a:ext cx="37776" cy="32451"/>
                </a:xfrm>
                <a:custGeom>
                  <a:avLst/>
                  <a:gdLst/>
                  <a:ahLst/>
                  <a:cxnLst/>
                  <a:rect l="l" t="t" r="r" b="b"/>
                  <a:pathLst>
                    <a:path w="4803" h="4126" extrusionOk="0">
                      <a:moveTo>
                        <a:pt x="2730" y="0"/>
                      </a:moveTo>
                      <a:cubicBezTo>
                        <a:pt x="2226" y="0"/>
                        <a:pt x="1713" y="187"/>
                        <a:pt x="1295" y="605"/>
                      </a:cubicBezTo>
                      <a:cubicBezTo>
                        <a:pt x="1" y="1899"/>
                        <a:pt x="920" y="4125"/>
                        <a:pt x="2746" y="4125"/>
                      </a:cubicBezTo>
                      <a:cubicBezTo>
                        <a:pt x="3884"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8" name="Google Shape;6578;p82"/>
                <p:cNvSpPr/>
                <p:nvPr/>
              </p:nvSpPr>
              <p:spPr>
                <a:xfrm>
                  <a:off x="4493727" y="3307361"/>
                  <a:ext cx="13048" cy="13040"/>
                </a:xfrm>
                <a:custGeom>
                  <a:avLst/>
                  <a:gdLst/>
                  <a:ahLst/>
                  <a:cxnLst/>
                  <a:rect l="l" t="t" r="r" b="b"/>
                  <a:pathLst>
                    <a:path w="1659" h="1658" extrusionOk="0">
                      <a:moveTo>
                        <a:pt x="835" y="0"/>
                      </a:moveTo>
                      <a:cubicBezTo>
                        <a:pt x="376" y="0"/>
                        <a:pt x="1" y="363"/>
                        <a:pt x="1" y="823"/>
                      </a:cubicBezTo>
                      <a:cubicBezTo>
                        <a:pt x="1" y="1282"/>
                        <a:pt x="376" y="1657"/>
                        <a:pt x="835" y="1657"/>
                      </a:cubicBezTo>
                      <a:cubicBezTo>
                        <a:pt x="1295" y="1657"/>
                        <a:pt x="1658" y="1282"/>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79" name="Google Shape;6579;p82"/>
              <p:cNvGrpSpPr/>
              <p:nvPr/>
            </p:nvGrpSpPr>
            <p:grpSpPr>
              <a:xfrm>
                <a:off x="4411813" y="3331711"/>
                <a:ext cx="37776" cy="32451"/>
                <a:chOff x="4411813" y="3331711"/>
                <a:chExt cx="37776" cy="32451"/>
              </a:xfrm>
            </p:grpSpPr>
            <p:sp>
              <p:nvSpPr>
                <p:cNvPr id="6580" name="Google Shape;6580;p82"/>
                <p:cNvSpPr/>
                <p:nvPr/>
              </p:nvSpPr>
              <p:spPr>
                <a:xfrm>
                  <a:off x="4411813" y="3331711"/>
                  <a:ext cx="37776" cy="32451"/>
                </a:xfrm>
                <a:custGeom>
                  <a:avLst/>
                  <a:gdLst/>
                  <a:ahLst/>
                  <a:cxnLst/>
                  <a:rect l="l" t="t" r="r" b="b"/>
                  <a:pathLst>
                    <a:path w="4803" h="4126" extrusionOk="0">
                      <a:moveTo>
                        <a:pt x="2730" y="1"/>
                      </a:moveTo>
                      <a:cubicBezTo>
                        <a:pt x="2226" y="1"/>
                        <a:pt x="1713" y="188"/>
                        <a:pt x="1295" y="606"/>
                      </a:cubicBezTo>
                      <a:cubicBezTo>
                        <a:pt x="0" y="1900"/>
                        <a:pt x="920" y="4126"/>
                        <a:pt x="2759" y="4126"/>
                      </a:cubicBezTo>
                      <a:cubicBezTo>
                        <a:pt x="3884" y="4114"/>
                        <a:pt x="4803" y="3194"/>
                        <a:pt x="4803" y="2069"/>
                      </a:cubicBezTo>
                      <a:cubicBezTo>
                        <a:pt x="4803" y="824"/>
                        <a:pt x="3788" y="1"/>
                        <a:pt x="273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1" name="Google Shape;6581;p82"/>
                <p:cNvSpPr/>
                <p:nvPr/>
              </p:nvSpPr>
              <p:spPr>
                <a:xfrm>
                  <a:off x="4426937" y="3341416"/>
                  <a:ext cx="13048" cy="13048"/>
                </a:xfrm>
                <a:custGeom>
                  <a:avLst/>
                  <a:gdLst/>
                  <a:ahLst/>
                  <a:cxnLst/>
                  <a:rect l="l" t="t" r="r" b="b"/>
                  <a:pathLst>
                    <a:path w="1659" h="1659" extrusionOk="0">
                      <a:moveTo>
                        <a:pt x="823" y="1"/>
                      </a:moveTo>
                      <a:cubicBezTo>
                        <a:pt x="376" y="1"/>
                        <a:pt x="1" y="376"/>
                        <a:pt x="1" y="823"/>
                      </a:cubicBezTo>
                      <a:cubicBezTo>
                        <a:pt x="1" y="1283"/>
                        <a:pt x="376"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2" name="Google Shape;6582;p82"/>
              <p:cNvGrpSpPr/>
              <p:nvPr/>
            </p:nvGrpSpPr>
            <p:grpSpPr>
              <a:xfrm>
                <a:off x="4337984" y="3375188"/>
                <a:ext cx="37776" cy="32357"/>
                <a:chOff x="4337984" y="3375188"/>
                <a:chExt cx="37776" cy="32357"/>
              </a:xfrm>
            </p:grpSpPr>
            <p:sp>
              <p:nvSpPr>
                <p:cNvPr id="6583" name="Google Shape;6583;p82"/>
                <p:cNvSpPr/>
                <p:nvPr/>
              </p:nvSpPr>
              <p:spPr>
                <a:xfrm>
                  <a:off x="4337984" y="3375188"/>
                  <a:ext cx="37776" cy="32357"/>
                </a:xfrm>
                <a:custGeom>
                  <a:avLst/>
                  <a:gdLst/>
                  <a:ahLst/>
                  <a:cxnLst/>
                  <a:rect l="l" t="t" r="r" b="b"/>
                  <a:pathLst>
                    <a:path w="4803" h="4114" extrusionOk="0">
                      <a:moveTo>
                        <a:pt x="2732" y="1"/>
                      </a:moveTo>
                      <a:cubicBezTo>
                        <a:pt x="2227" y="1"/>
                        <a:pt x="1713" y="188"/>
                        <a:pt x="1295" y="606"/>
                      </a:cubicBezTo>
                      <a:cubicBezTo>
                        <a:pt x="0" y="1900"/>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4" name="Google Shape;6584;p82"/>
                <p:cNvSpPr/>
                <p:nvPr/>
              </p:nvSpPr>
              <p:spPr>
                <a:xfrm>
                  <a:off x="4353108" y="3384894"/>
                  <a:ext cx="13048" cy="13048"/>
                </a:xfrm>
                <a:custGeom>
                  <a:avLst/>
                  <a:gdLst/>
                  <a:ahLst/>
                  <a:cxnLst/>
                  <a:rect l="l" t="t" r="r" b="b"/>
                  <a:pathLst>
                    <a:path w="1659" h="1659" extrusionOk="0">
                      <a:moveTo>
                        <a:pt x="823" y="1"/>
                      </a:moveTo>
                      <a:cubicBezTo>
                        <a:pt x="364" y="1"/>
                        <a:pt x="1" y="364"/>
                        <a:pt x="1" y="824"/>
                      </a:cubicBezTo>
                      <a:cubicBezTo>
                        <a:pt x="1" y="1283"/>
                        <a:pt x="364" y="1658"/>
                        <a:pt x="823" y="1658"/>
                      </a:cubicBezTo>
                      <a:cubicBezTo>
                        <a:pt x="1283" y="1658"/>
                        <a:pt x="1658" y="1283"/>
                        <a:pt x="1658" y="824"/>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5" name="Google Shape;6585;p82"/>
              <p:cNvGrpSpPr/>
              <p:nvPr/>
            </p:nvGrpSpPr>
            <p:grpSpPr>
              <a:xfrm>
                <a:off x="4494867" y="3090530"/>
                <a:ext cx="37878" cy="32451"/>
                <a:chOff x="4494867" y="3090530"/>
                <a:chExt cx="37878" cy="32451"/>
              </a:xfrm>
            </p:grpSpPr>
            <p:sp>
              <p:nvSpPr>
                <p:cNvPr id="6586" name="Google Shape;6586;p82"/>
                <p:cNvSpPr/>
                <p:nvPr/>
              </p:nvSpPr>
              <p:spPr>
                <a:xfrm>
                  <a:off x="4494867" y="3090530"/>
                  <a:ext cx="37878" cy="32451"/>
                </a:xfrm>
                <a:custGeom>
                  <a:avLst/>
                  <a:gdLst/>
                  <a:ahLst/>
                  <a:cxnLst/>
                  <a:rect l="l" t="t" r="r" b="b"/>
                  <a:pathLst>
                    <a:path w="4816" h="4126" extrusionOk="0">
                      <a:moveTo>
                        <a:pt x="2739" y="0"/>
                      </a:moveTo>
                      <a:cubicBezTo>
                        <a:pt x="2233" y="0"/>
                        <a:pt x="1717" y="188"/>
                        <a:pt x="1295" y="605"/>
                      </a:cubicBezTo>
                      <a:cubicBezTo>
                        <a:pt x="1" y="1900"/>
                        <a:pt x="920" y="4126"/>
                        <a:pt x="2759" y="4126"/>
                      </a:cubicBezTo>
                      <a:cubicBezTo>
                        <a:pt x="3896" y="4114"/>
                        <a:pt x="4803" y="3194"/>
                        <a:pt x="4815" y="2069"/>
                      </a:cubicBezTo>
                      <a:cubicBezTo>
                        <a:pt x="4815" y="824"/>
                        <a:pt x="3800" y="0"/>
                        <a:pt x="273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7" name="Google Shape;6587;p82"/>
                <p:cNvSpPr/>
                <p:nvPr/>
              </p:nvSpPr>
              <p:spPr>
                <a:xfrm>
                  <a:off x="4510000" y="3100236"/>
                  <a:ext cx="13040" cy="13040"/>
                </a:xfrm>
                <a:custGeom>
                  <a:avLst/>
                  <a:gdLst/>
                  <a:ahLst/>
                  <a:cxnLst/>
                  <a:rect l="l" t="t" r="r" b="b"/>
                  <a:pathLst>
                    <a:path w="1658" h="1658" extrusionOk="0">
                      <a:moveTo>
                        <a:pt x="835" y="1"/>
                      </a:moveTo>
                      <a:cubicBezTo>
                        <a:pt x="375" y="1"/>
                        <a:pt x="0" y="376"/>
                        <a:pt x="0" y="835"/>
                      </a:cubicBezTo>
                      <a:cubicBezTo>
                        <a:pt x="0" y="1283"/>
                        <a:pt x="375"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88" name="Google Shape;6588;p82"/>
              <p:cNvGrpSpPr/>
              <p:nvPr/>
            </p:nvGrpSpPr>
            <p:grpSpPr>
              <a:xfrm>
                <a:off x="4525124" y="3207774"/>
                <a:ext cx="37783" cy="32420"/>
                <a:chOff x="4525124" y="3207774"/>
                <a:chExt cx="37783" cy="32420"/>
              </a:xfrm>
            </p:grpSpPr>
            <p:sp>
              <p:nvSpPr>
                <p:cNvPr id="6589" name="Google Shape;6589;p82"/>
                <p:cNvSpPr/>
                <p:nvPr/>
              </p:nvSpPr>
              <p:spPr>
                <a:xfrm>
                  <a:off x="4525124" y="3207774"/>
                  <a:ext cx="37783" cy="32420"/>
                </a:xfrm>
                <a:custGeom>
                  <a:avLst/>
                  <a:gdLst/>
                  <a:ahLst/>
                  <a:cxnLst/>
                  <a:rect l="l" t="t" r="r" b="b"/>
                  <a:pathLst>
                    <a:path w="4804" h="4122" extrusionOk="0">
                      <a:moveTo>
                        <a:pt x="2738" y="0"/>
                      </a:moveTo>
                      <a:cubicBezTo>
                        <a:pt x="2231" y="0"/>
                        <a:pt x="1715" y="190"/>
                        <a:pt x="1295" y="614"/>
                      </a:cubicBezTo>
                      <a:cubicBezTo>
                        <a:pt x="1" y="1908"/>
                        <a:pt x="920" y="4122"/>
                        <a:pt x="2747" y="4122"/>
                      </a:cubicBezTo>
                      <a:cubicBezTo>
                        <a:pt x="3884" y="4122"/>
                        <a:pt x="4803" y="3202"/>
                        <a:pt x="4803" y="2065"/>
                      </a:cubicBezTo>
                      <a:cubicBezTo>
                        <a:pt x="4803" y="823"/>
                        <a:pt x="3793"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0" name="Google Shape;6590;p82"/>
                <p:cNvSpPr/>
                <p:nvPr/>
              </p:nvSpPr>
              <p:spPr>
                <a:xfrm>
                  <a:off x="4540256" y="3217448"/>
                  <a:ext cx="13040" cy="13040"/>
                </a:xfrm>
                <a:custGeom>
                  <a:avLst/>
                  <a:gdLst/>
                  <a:ahLst/>
                  <a:cxnLst/>
                  <a:rect l="l" t="t" r="r" b="b"/>
                  <a:pathLst>
                    <a:path w="1658" h="1658" extrusionOk="0">
                      <a:moveTo>
                        <a:pt x="823" y="1"/>
                      </a:moveTo>
                      <a:cubicBezTo>
                        <a:pt x="363" y="1"/>
                        <a:pt x="0" y="376"/>
                        <a:pt x="0" y="835"/>
                      </a:cubicBezTo>
                      <a:cubicBezTo>
                        <a:pt x="0" y="1295"/>
                        <a:pt x="363" y="1658"/>
                        <a:pt x="823" y="1658"/>
                      </a:cubicBezTo>
                      <a:cubicBezTo>
                        <a:pt x="1282" y="1658"/>
                        <a:pt x="1657" y="1295"/>
                        <a:pt x="1657" y="835"/>
                      </a:cubicBezTo>
                      <a:cubicBezTo>
                        <a:pt x="1657" y="376"/>
                        <a:pt x="1282"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1" name="Google Shape;6591;p82"/>
              <p:cNvGrpSpPr/>
              <p:nvPr/>
            </p:nvGrpSpPr>
            <p:grpSpPr>
              <a:xfrm>
                <a:off x="4440544" y="3176479"/>
                <a:ext cx="31499" cy="26898"/>
                <a:chOff x="4440544" y="3176479"/>
                <a:chExt cx="31499" cy="26898"/>
              </a:xfrm>
            </p:grpSpPr>
            <p:sp>
              <p:nvSpPr>
                <p:cNvPr id="6592" name="Google Shape;6592;p82"/>
                <p:cNvSpPr/>
                <p:nvPr/>
              </p:nvSpPr>
              <p:spPr>
                <a:xfrm>
                  <a:off x="4440544" y="3176479"/>
                  <a:ext cx="31499" cy="26898"/>
                </a:xfrm>
                <a:custGeom>
                  <a:avLst/>
                  <a:gdLst/>
                  <a:ahLst/>
                  <a:cxnLst/>
                  <a:rect l="l" t="t" r="r" b="b"/>
                  <a:pathLst>
                    <a:path w="4005" h="3420" extrusionOk="0">
                      <a:moveTo>
                        <a:pt x="2281" y="0"/>
                      </a:moveTo>
                      <a:cubicBezTo>
                        <a:pt x="1860" y="0"/>
                        <a:pt x="1429" y="156"/>
                        <a:pt x="1077" y="504"/>
                      </a:cubicBezTo>
                      <a:cubicBezTo>
                        <a:pt x="1" y="1581"/>
                        <a:pt x="763" y="3419"/>
                        <a:pt x="2287" y="3419"/>
                      </a:cubicBezTo>
                      <a:cubicBezTo>
                        <a:pt x="3231" y="3419"/>
                        <a:pt x="3993" y="2657"/>
                        <a:pt x="4005" y="1714"/>
                      </a:cubicBezTo>
                      <a:cubicBezTo>
                        <a:pt x="4005" y="682"/>
                        <a:pt x="3163" y="0"/>
                        <a:pt x="228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3" name="Google Shape;6593;p82"/>
                <p:cNvSpPr/>
                <p:nvPr/>
              </p:nvSpPr>
              <p:spPr>
                <a:xfrm>
                  <a:off x="4454724" y="3186145"/>
                  <a:ext cx="7613" cy="7621"/>
                </a:xfrm>
                <a:custGeom>
                  <a:avLst/>
                  <a:gdLst/>
                  <a:ahLst/>
                  <a:cxnLst/>
                  <a:rect l="l" t="t" r="r" b="b"/>
                  <a:pathLst>
                    <a:path w="968" h="969" extrusionOk="0">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4" name="Google Shape;6594;p82"/>
              <p:cNvGrpSpPr/>
              <p:nvPr/>
            </p:nvGrpSpPr>
            <p:grpSpPr>
              <a:xfrm>
                <a:off x="4350545" y="3156400"/>
                <a:ext cx="31405" cy="27001"/>
                <a:chOff x="4350545" y="3156400"/>
                <a:chExt cx="31405" cy="27001"/>
              </a:xfrm>
            </p:grpSpPr>
            <p:sp>
              <p:nvSpPr>
                <p:cNvPr id="6595" name="Google Shape;6595;p82"/>
                <p:cNvSpPr/>
                <p:nvPr/>
              </p:nvSpPr>
              <p:spPr>
                <a:xfrm>
                  <a:off x="4350545" y="3156400"/>
                  <a:ext cx="31405" cy="27001"/>
                </a:xfrm>
                <a:custGeom>
                  <a:avLst/>
                  <a:gdLst/>
                  <a:ahLst/>
                  <a:cxnLst/>
                  <a:rect l="l" t="t" r="r" b="b"/>
                  <a:pathLst>
                    <a:path w="3993" h="3433" extrusionOk="0">
                      <a:moveTo>
                        <a:pt x="2272" y="1"/>
                      </a:moveTo>
                      <a:cubicBezTo>
                        <a:pt x="1853" y="1"/>
                        <a:pt x="1425" y="156"/>
                        <a:pt x="1077" y="505"/>
                      </a:cubicBezTo>
                      <a:cubicBezTo>
                        <a:pt x="0" y="1581"/>
                        <a:pt x="762" y="3432"/>
                        <a:pt x="2286" y="3432"/>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6" name="Google Shape;6596;p82"/>
                <p:cNvSpPr/>
                <p:nvPr/>
              </p:nvSpPr>
              <p:spPr>
                <a:xfrm>
                  <a:off x="4364717" y="3166074"/>
                  <a:ext cx="7621" cy="7621"/>
                </a:xfrm>
                <a:custGeom>
                  <a:avLst/>
                  <a:gdLst/>
                  <a:ahLst/>
                  <a:cxnLst/>
                  <a:rect l="l" t="t" r="r" b="b"/>
                  <a:pathLst>
                    <a:path w="969" h="969" extrusionOk="0">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97" name="Google Shape;6597;p82"/>
              <p:cNvGrpSpPr/>
              <p:nvPr/>
            </p:nvGrpSpPr>
            <p:grpSpPr>
              <a:xfrm>
                <a:off x="4376703" y="3255058"/>
                <a:ext cx="31405" cy="27001"/>
                <a:chOff x="4376703" y="3255058"/>
                <a:chExt cx="31405" cy="27001"/>
              </a:xfrm>
            </p:grpSpPr>
            <p:sp>
              <p:nvSpPr>
                <p:cNvPr id="6598" name="Google Shape;6598;p82"/>
                <p:cNvSpPr/>
                <p:nvPr/>
              </p:nvSpPr>
              <p:spPr>
                <a:xfrm>
                  <a:off x="4376703" y="3255058"/>
                  <a:ext cx="31405" cy="27001"/>
                </a:xfrm>
                <a:custGeom>
                  <a:avLst/>
                  <a:gdLst/>
                  <a:ahLst/>
                  <a:cxnLst/>
                  <a:rect l="l" t="t" r="r" b="b"/>
                  <a:pathLst>
                    <a:path w="3993" h="3433" extrusionOk="0">
                      <a:moveTo>
                        <a:pt x="2273" y="1"/>
                      </a:moveTo>
                      <a:cubicBezTo>
                        <a:pt x="1853" y="1"/>
                        <a:pt x="1426" y="157"/>
                        <a:pt x="1077" y="505"/>
                      </a:cubicBezTo>
                      <a:cubicBezTo>
                        <a:pt x="1" y="1582"/>
                        <a:pt x="763" y="3432"/>
                        <a:pt x="2287" y="3432"/>
                      </a:cubicBezTo>
                      <a:cubicBezTo>
                        <a:pt x="3231" y="3432"/>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9" name="Google Shape;6599;p82"/>
                <p:cNvSpPr/>
                <p:nvPr/>
              </p:nvSpPr>
              <p:spPr>
                <a:xfrm>
                  <a:off x="4390884" y="3264732"/>
                  <a:ext cx="7613" cy="7621"/>
                </a:xfrm>
                <a:custGeom>
                  <a:avLst/>
                  <a:gdLst/>
                  <a:ahLst/>
                  <a:cxnLst/>
                  <a:rect l="l" t="t" r="r" b="b"/>
                  <a:pathLst>
                    <a:path w="968" h="969" extrusionOk="0">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0" name="Google Shape;6600;p82"/>
              <p:cNvGrpSpPr/>
              <p:nvPr/>
            </p:nvGrpSpPr>
            <p:grpSpPr>
              <a:xfrm>
                <a:off x="4331322" y="3283656"/>
                <a:ext cx="31405" cy="26945"/>
                <a:chOff x="4331322" y="3283656"/>
                <a:chExt cx="31405" cy="26945"/>
              </a:xfrm>
            </p:grpSpPr>
            <p:sp>
              <p:nvSpPr>
                <p:cNvPr id="6601" name="Google Shape;6601;p82"/>
                <p:cNvSpPr/>
                <p:nvPr/>
              </p:nvSpPr>
              <p:spPr>
                <a:xfrm>
                  <a:off x="4331322" y="3283656"/>
                  <a:ext cx="31405" cy="26945"/>
                </a:xfrm>
                <a:custGeom>
                  <a:avLst/>
                  <a:gdLst/>
                  <a:ahLst/>
                  <a:cxnLst/>
                  <a:rect l="l" t="t" r="r" b="b"/>
                  <a:pathLst>
                    <a:path w="3993" h="3426" extrusionOk="0">
                      <a:moveTo>
                        <a:pt x="2273" y="1"/>
                      </a:moveTo>
                      <a:cubicBezTo>
                        <a:pt x="1853" y="1"/>
                        <a:pt x="1425" y="158"/>
                        <a:pt x="1077" y="510"/>
                      </a:cubicBezTo>
                      <a:cubicBezTo>
                        <a:pt x="1" y="1587"/>
                        <a:pt x="763" y="3425"/>
                        <a:pt x="2287" y="3425"/>
                      </a:cubicBezTo>
                      <a:cubicBezTo>
                        <a:pt x="3230" y="3425"/>
                        <a:pt x="3993" y="2663"/>
                        <a:pt x="3993" y="1720"/>
                      </a:cubicBezTo>
                      <a:cubicBezTo>
                        <a:pt x="3993" y="689"/>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2" name="Google Shape;6602;p82"/>
                <p:cNvSpPr/>
                <p:nvPr/>
              </p:nvSpPr>
              <p:spPr>
                <a:xfrm>
                  <a:off x="4345503" y="3293274"/>
                  <a:ext cx="7613" cy="7621"/>
                </a:xfrm>
                <a:custGeom>
                  <a:avLst/>
                  <a:gdLst/>
                  <a:ahLst/>
                  <a:cxnLst/>
                  <a:rect l="l" t="t" r="r" b="b"/>
                  <a:pathLst>
                    <a:path w="968" h="969" extrusionOk="0">
                      <a:moveTo>
                        <a:pt x="484" y="1"/>
                      </a:moveTo>
                      <a:cubicBezTo>
                        <a:pt x="218" y="1"/>
                        <a:pt x="0" y="219"/>
                        <a:pt x="0" y="485"/>
                      </a:cubicBezTo>
                      <a:cubicBezTo>
                        <a:pt x="0" y="763"/>
                        <a:pt x="218" y="969"/>
                        <a:pt x="484" y="969"/>
                      </a:cubicBezTo>
                      <a:cubicBezTo>
                        <a:pt x="750" y="969"/>
                        <a:pt x="968" y="763"/>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03" name="Google Shape;6603;p82"/>
              <p:cNvGrpSpPr/>
              <p:nvPr/>
            </p:nvGrpSpPr>
            <p:grpSpPr>
              <a:xfrm>
                <a:off x="4380510" y="3065882"/>
                <a:ext cx="31405" cy="26938"/>
                <a:chOff x="4380510" y="3065882"/>
                <a:chExt cx="31405" cy="26938"/>
              </a:xfrm>
            </p:grpSpPr>
            <p:sp>
              <p:nvSpPr>
                <p:cNvPr id="6604" name="Google Shape;6604;p82"/>
                <p:cNvSpPr/>
                <p:nvPr/>
              </p:nvSpPr>
              <p:spPr>
                <a:xfrm>
                  <a:off x="4380510" y="3065882"/>
                  <a:ext cx="31405" cy="26938"/>
                </a:xfrm>
                <a:custGeom>
                  <a:avLst/>
                  <a:gdLst/>
                  <a:ahLst/>
                  <a:cxnLst/>
                  <a:rect l="l" t="t" r="r" b="b"/>
                  <a:pathLst>
                    <a:path w="3993" h="3425" extrusionOk="0">
                      <a:moveTo>
                        <a:pt x="2273" y="0"/>
                      </a:moveTo>
                      <a:cubicBezTo>
                        <a:pt x="1853" y="0"/>
                        <a:pt x="1426" y="157"/>
                        <a:pt x="1077" y="510"/>
                      </a:cubicBezTo>
                      <a:cubicBezTo>
                        <a:pt x="1" y="1586"/>
                        <a:pt x="763" y="3425"/>
                        <a:pt x="2287" y="3425"/>
                      </a:cubicBezTo>
                      <a:cubicBezTo>
                        <a:pt x="3230" y="3425"/>
                        <a:pt x="3993" y="2663"/>
                        <a:pt x="3993" y="1719"/>
                      </a:cubicBezTo>
                      <a:cubicBezTo>
                        <a:pt x="3993" y="688"/>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5" name="Google Shape;6605;p82"/>
                <p:cNvSpPr/>
                <p:nvPr/>
              </p:nvSpPr>
              <p:spPr>
                <a:xfrm>
                  <a:off x="4393354" y="3075500"/>
                  <a:ext cx="8950" cy="7676"/>
                </a:xfrm>
                <a:custGeom>
                  <a:avLst/>
                  <a:gdLst/>
                  <a:ahLst/>
                  <a:cxnLst/>
                  <a:rect l="l" t="t" r="r" b="b"/>
                  <a:pathLst>
                    <a:path w="1138" h="976" extrusionOk="0">
                      <a:moveTo>
                        <a:pt x="654" y="0"/>
                      </a:moveTo>
                      <a:cubicBezTo>
                        <a:pt x="218" y="0"/>
                        <a:pt x="1" y="521"/>
                        <a:pt x="303" y="835"/>
                      </a:cubicBezTo>
                      <a:cubicBezTo>
                        <a:pt x="401" y="932"/>
                        <a:pt x="522" y="976"/>
                        <a:pt x="641" y="976"/>
                      </a:cubicBezTo>
                      <a:cubicBezTo>
                        <a:pt x="893" y="976"/>
                        <a:pt x="1138" y="783"/>
                        <a:pt x="1138" y="496"/>
                      </a:cubicBezTo>
                      <a:cubicBezTo>
                        <a:pt x="1138" y="218"/>
                        <a:pt x="920" y="12"/>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606" name="Google Shape;6606;p82"/>
            <p:cNvGrpSpPr/>
            <p:nvPr/>
          </p:nvGrpSpPr>
          <p:grpSpPr>
            <a:xfrm>
              <a:off x="4558998" y="3188237"/>
              <a:ext cx="1280131" cy="1052746"/>
              <a:chOff x="4558998" y="3188237"/>
              <a:chExt cx="1280131" cy="1052746"/>
            </a:xfrm>
          </p:grpSpPr>
          <p:sp>
            <p:nvSpPr>
              <p:cNvPr id="6607" name="Google Shape;6607;p82"/>
              <p:cNvSpPr/>
              <p:nvPr/>
            </p:nvSpPr>
            <p:spPr>
              <a:xfrm>
                <a:off x="4916156" y="3750813"/>
                <a:ext cx="8" cy="8"/>
              </a:xfrm>
              <a:custGeom>
                <a:avLst/>
                <a:gdLst/>
                <a:ahLst/>
                <a:cxnLst/>
                <a:rect l="l" t="t" r="r" b="b"/>
                <a:pathLst>
                  <a:path w="1" h="1" fill="none" extrusionOk="0">
                    <a:moveTo>
                      <a:pt x="0" y="0"/>
                    </a:move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08" name="Google Shape;6608;p82"/>
              <p:cNvGrpSpPr/>
              <p:nvPr/>
            </p:nvGrpSpPr>
            <p:grpSpPr>
              <a:xfrm>
                <a:off x="4579164" y="3203653"/>
                <a:ext cx="1244833" cy="1020397"/>
                <a:chOff x="4579164" y="3203653"/>
                <a:chExt cx="1244833" cy="1020397"/>
              </a:xfrm>
            </p:grpSpPr>
            <p:sp>
              <p:nvSpPr>
                <p:cNvPr id="6609" name="Google Shape;6609;p82"/>
                <p:cNvSpPr/>
                <p:nvPr/>
              </p:nvSpPr>
              <p:spPr>
                <a:xfrm>
                  <a:off x="5490144" y="3482892"/>
                  <a:ext cx="58995" cy="4955"/>
                </a:xfrm>
                <a:custGeom>
                  <a:avLst/>
                  <a:gdLst/>
                  <a:ahLst/>
                  <a:cxnLst/>
                  <a:rect l="l" t="t" r="r" b="b"/>
                  <a:pathLst>
                    <a:path w="7501" h="630" fill="none" extrusionOk="0">
                      <a:moveTo>
                        <a:pt x="0" y="630"/>
                      </a:moveTo>
                      <a:lnTo>
                        <a:pt x="750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0" name="Google Shape;6610;p82"/>
                <p:cNvSpPr/>
                <p:nvPr/>
              </p:nvSpPr>
              <p:spPr>
                <a:xfrm>
                  <a:off x="5490616" y="3482892"/>
                  <a:ext cx="66137" cy="77360"/>
                </a:xfrm>
                <a:custGeom>
                  <a:avLst/>
                  <a:gdLst/>
                  <a:ahLst/>
                  <a:cxnLst/>
                  <a:rect l="l" t="t" r="r" b="b"/>
                  <a:pathLst>
                    <a:path w="8409" h="9836" fill="none" extrusionOk="0">
                      <a:moveTo>
                        <a:pt x="1" y="1"/>
                      </a:moveTo>
                      <a:lnTo>
                        <a:pt x="8408" y="983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11" name="Google Shape;6611;p82"/>
                <p:cNvGrpSpPr/>
                <p:nvPr/>
              </p:nvGrpSpPr>
              <p:grpSpPr>
                <a:xfrm>
                  <a:off x="4579164" y="3203653"/>
                  <a:ext cx="1244833" cy="1020397"/>
                  <a:chOff x="4579164" y="3203653"/>
                  <a:chExt cx="1244833" cy="1020397"/>
                </a:xfrm>
              </p:grpSpPr>
              <p:sp>
                <p:nvSpPr>
                  <p:cNvPr id="6612" name="Google Shape;6612;p82"/>
                  <p:cNvSpPr/>
                  <p:nvPr/>
                </p:nvSpPr>
                <p:spPr>
                  <a:xfrm>
                    <a:off x="4787909" y="3833395"/>
                    <a:ext cx="69267" cy="22266"/>
                  </a:xfrm>
                  <a:custGeom>
                    <a:avLst/>
                    <a:gdLst/>
                    <a:ahLst/>
                    <a:cxnLst/>
                    <a:rect l="l" t="t" r="r" b="b"/>
                    <a:pathLst>
                      <a:path w="8807" h="2831" fill="none" extrusionOk="0">
                        <a:moveTo>
                          <a:pt x="8806" y="0"/>
                        </a:moveTo>
                        <a:lnTo>
                          <a:pt x="0" y="283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3" name="Google Shape;6613;p82"/>
                  <p:cNvSpPr/>
                  <p:nvPr/>
                </p:nvSpPr>
                <p:spPr>
                  <a:xfrm>
                    <a:off x="4857263" y="3819695"/>
                    <a:ext cx="69936" cy="14181"/>
                  </a:xfrm>
                  <a:custGeom>
                    <a:avLst/>
                    <a:gdLst/>
                    <a:ahLst/>
                    <a:cxnLst/>
                    <a:rect l="l" t="t" r="r" b="b"/>
                    <a:pathLst>
                      <a:path w="8892" h="1803" fill="none" extrusionOk="0">
                        <a:moveTo>
                          <a:pt x="1" y="1803"/>
                        </a:moveTo>
                        <a:lnTo>
                          <a:pt x="889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14" name="Google Shape;6614;p82"/>
                  <p:cNvGrpSpPr/>
                  <p:nvPr/>
                </p:nvGrpSpPr>
                <p:grpSpPr>
                  <a:xfrm>
                    <a:off x="4579164" y="3203653"/>
                    <a:ext cx="1244833" cy="1020397"/>
                    <a:chOff x="4579164" y="3203653"/>
                    <a:chExt cx="1244833" cy="1020397"/>
                  </a:xfrm>
                </p:grpSpPr>
                <p:sp>
                  <p:nvSpPr>
                    <p:cNvPr id="6615" name="Google Shape;6615;p82"/>
                    <p:cNvSpPr/>
                    <p:nvPr/>
                  </p:nvSpPr>
                  <p:spPr>
                    <a:xfrm>
                      <a:off x="4930329" y="3363965"/>
                      <a:ext cx="23894" cy="102764"/>
                    </a:xfrm>
                    <a:custGeom>
                      <a:avLst/>
                      <a:gdLst/>
                      <a:ahLst/>
                      <a:cxnLst/>
                      <a:rect l="l" t="t" r="r" b="b"/>
                      <a:pathLst>
                        <a:path w="3038" h="13066" fill="none" extrusionOk="0">
                          <a:moveTo>
                            <a:pt x="3037" y="13065"/>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6" name="Google Shape;6616;p82"/>
                    <p:cNvSpPr/>
                    <p:nvPr/>
                  </p:nvSpPr>
                  <p:spPr>
                    <a:xfrm>
                      <a:off x="4849846" y="3385948"/>
                      <a:ext cx="104085" cy="79256"/>
                    </a:xfrm>
                    <a:custGeom>
                      <a:avLst/>
                      <a:gdLst/>
                      <a:ahLst/>
                      <a:cxnLst/>
                      <a:rect l="l" t="t" r="r" b="b"/>
                      <a:pathLst>
                        <a:path w="13234" h="10077" fill="none" extrusionOk="0">
                          <a:moveTo>
                            <a:pt x="0" y="0"/>
                          </a:moveTo>
                          <a:lnTo>
                            <a:pt x="13234" y="1007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7" name="Google Shape;6617;p82"/>
                    <p:cNvSpPr/>
                    <p:nvPr/>
                  </p:nvSpPr>
                  <p:spPr>
                    <a:xfrm>
                      <a:off x="4849650" y="3306598"/>
                      <a:ext cx="45869" cy="79358"/>
                    </a:xfrm>
                    <a:custGeom>
                      <a:avLst/>
                      <a:gdLst/>
                      <a:ahLst/>
                      <a:cxnLst/>
                      <a:rect l="l" t="t" r="r" b="b"/>
                      <a:pathLst>
                        <a:path w="5832" h="10090" fill="none" extrusionOk="0">
                          <a:moveTo>
                            <a:pt x="5831" y="0"/>
                          </a:moveTo>
                          <a:lnTo>
                            <a:pt x="1" y="1008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8" name="Google Shape;6618;p82"/>
                    <p:cNvSpPr/>
                    <p:nvPr/>
                  </p:nvSpPr>
                  <p:spPr>
                    <a:xfrm>
                      <a:off x="4849650" y="3361299"/>
                      <a:ext cx="84305" cy="24657"/>
                    </a:xfrm>
                    <a:custGeom>
                      <a:avLst/>
                      <a:gdLst/>
                      <a:ahLst/>
                      <a:cxnLst/>
                      <a:rect l="l" t="t" r="r" b="b"/>
                      <a:pathLst>
                        <a:path w="10719" h="3135" fill="none" extrusionOk="0">
                          <a:moveTo>
                            <a:pt x="1" y="3134"/>
                          </a:moveTo>
                          <a:lnTo>
                            <a:pt x="1071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9" name="Google Shape;6619;p82"/>
                    <p:cNvSpPr/>
                    <p:nvPr/>
                  </p:nvSpPr>
                  <p:spPr>
                    <a:xfrm>
                      <a:off x="4789616" y="3306598"/>
                      <a:ext cx="19702" cy="54709"/>
                    </a:xfrm>
                    <a:custGeom>
                      <a:avLst/>
                      <a:gdLst/>
                      <a:ahLst/>
                      <a:cxnLst/>
                      <a:rect l="l" t="t" r="r" b="b"/>
                      <a:pathLst>
                        <a:path w="2505" h="6956" fill="none" extrusionOk="0">
                          <a:moveTo>
                            <a:pt x="2505" y="6956"/>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0" name="Google Shape;6620;p82"/>
                    <p:cNvSpPr/>
                    <p:nvPr/>
                  </p:nvSpPr>
                  <p:spPr>
                    <a:xfrm>
                      <a:off x="4738242" y="3357500"/>
                      <a:ext cx="74883" cy="10280"/>
                    </a:xfrm>
                    <a:custGeom>
                      <a:avLst/>
                      <a:gdLst/>
                      <a:ahLst/>
                      <a:cxnLst/>
                      <a:rect l="l" t="t" r="r" b="b"/>
                      <a:pathLst>
                        <a:path w="9521" h="1307" fill="none" extrusionOk="0">
                          <a:moveTo>
                            <a:pt x="1" y="1307"/>
                          </a:moveTo>
                          <a:lnTo>
                            <a:pt x="952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1" name="Google Shape;6621;p82"/>
                    <p:cNvSpPr/>
                    <p:nvPr/>
                  </p:nvSpPr>
                  <p:spPr>
                    <a:xfrm>
                      <a:off x="4710274" y="3357500"/>
                      <a:ext cx="99044" cy="63557"/>
                    </a:xfrm>
                    <a:custGeom>
                      <a:avLst/>
                      <a:gdLst/>
                      <a:ahLst/>
                      <a:cxnLst/>
                      <a:rect l="l" t="t" r="r" b="b"/>
                      <a:pathLst>
                        <a:path w="12593" h="8081" fill="none" extrusionOk="0">
                          <a:moveTo>
                            <a:pt x="0" y="8081"/>
                          </a:moveTo>
                          <a:lnTo>
                            <a:pt x="12593"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2" name="Google Shape;6622;p82"/>
                    <p:cNvSpPr/>
                    <p:nvPr/>
                  </p:nvSpPr>
                  <p:spPr>
                    <a:xfrm>
                      <a:off x="4809310" y="3306598"/>
                      <a:ext cx="87443" cy="50910"/>
                    </a:xfrm>
                    <a:custGeom>
                      <a:avLst/>
                      <a:gdLst/>
                      <a:ahLst/>
                      <a:cxnLst/>
                      <a:rect l="l" t="t" r="r" b="b"/>
                      <a:pathLst>
                        <a:path w="11118" h="6473" fill="none" extrusionOk="0">
                          <a:moveTo>
                            <a:pt x="1" y="6472"/>
                          </a:moveTo>
                          <a:lnTo>
                            <a:pt x="11118"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23" name="Google Shape;6623;p82"/>
                    <p:cNvGrpSpPr/>
                    <p:nvPr/>
                  </p:nvGrpSpPr>
                  <p:grpSpPr>
                    <a:xfrm>
                      <a:off x="4579164" y="3203653"/>
                      <a:ext cx="1244833" cy="1020397"/>
                      <a:chOff x="4579164" y="3203653"/>
                      <a:chExt cx="1244833" cy="1020397"/>
                    </a:xfrm>
                  </p:grpSpPr>
                  <p:sp>
                    <p:nvSpPr>
                      <p:cNvPr id="6624" name="Google Shape;6624;p82"/>
                      <p:cNvSpPr/>
                      <p:nvPr/>
                    </p:nvSpPr>
                    <p:spPr>
                      <a:xfrm>
                        <a:off x="4617986" y="3614284"/>
                        <a:ext cx="53002" cy="21031"/>
                      </a:xfrm>
                      <a:custGeom>
                        <a:avLst/>
                        <a:gdLst/>
                        <a:ahLst/>
                        <a:cxnLst/>
                        <a:rect l="l" t="t" r="r" b="b"/>
                        <a:pathLst>
                          <a:path w="6739" h="2674" fill="none" extrusionOk="0">
                            <a:moveTo>
                              <a:pt x="0" y="0"/>
                            </a:moveTo>
                            <a:lnTo>
                              <a:pt x="6738" y="267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5" name="Google Shape;6625;p82"/>
                      <p:cNvSpPr/>
                      <p:nvPr/>
                    </p:nvSpPr>
                    <p:spPr>
                      <a:xfrm>
                        <a:off x="4624545" y="3589069"/>
                        <a:ext cx="43682" cy="63180"/>
                      </a:xfrm>
                      <a:custGeom>
                        <a:avLst/>
                        <a:gdLst/>
                        <a:ahLst/>
                        <a:cxnLst/>
                        <a:rect l="l" t="t" r="r" b="b"/>
                        <a:pathLst>
                          <a:path w="5554" h="8033" fill="none" extrusionOk="0">
                            <a:moveTo>
                              <a:pt x="1" y="8033"/>
                            </a:moveTo>
                            <a:lnTo>
                              <a:pt x="5553"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6" name="Google Shape;6626;p82"/>
                      <p:cNvSpPr/>
                      <p:nvPr/>
                    </p:nvSpPr>
                    <p:spPr>
                      <a:xfrm>
                        <a:off x="4668220" y="3517907"/>
                        <a:ext cx="112178" cy="71170"/>
                      </a:xfrm>
                      <a:custGeom>
                        <a:avLst/>
                        <a:gdLst/>
                        <a:ahLst/>
                        <a:cxnLst/>
                        <a:rect l="l" t="t" r="r" b="b"/>
                        <a:pathLst>
                          <a:path w="14263" h="9049" fill="none" extrusionOk="0">
                            <a:moveTo>
                              <a:pt x="0" y="9049"/>
                            </a:moveTo>
                            <a:lnTo>
                              <a:pt x="1426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7" name="Google Shape;6627;p82"/>
                      <p:cNvSpPr/>
                      <p:nvPr/>
                    </p:nvSpPr>
                    <p:spPr>
                      <a:xfrm>
                        <a:off x="4706562" y="3516766"/>
                        <a:ext cx="77455" cy="79924"/>
                      </a:xfrm>
                      <a:custGeom>
                        <a:avLst/>
                        <a:gdLst/>
                        <a:ahLst/>
                        <a:cxnLst/>
                        <a:rect l="l" t="t" r="r" b="b"/>
                        <a:pathLst>
                          <a:path w="9848" h="10162" fill="none" extrusionOk="0">
                            <a:moveTo>
                              <a:pt x="0" y="10161"/>
                            </a:moveTo>
                            <a:lnTo>
                              <a:pt x="984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8" name="Google Shape;6628;p82"/>
                      <p:cNvSpPr/>
                      <p:nvPr/>
                    </p:nvSpPr>
                    <p:spPr>
                      <a:xfrm>
                        <a:off x="4763646" y="3516766"/>
                        <a:ext cx="20370" cy="52806"/>
                      </a:xfrm>
                      <a:custGeom>
                        <a:avLst/>
                        <a:gdLst/>
                        <a:ahLst/>
                        <a:cxnLst/>
                        <a:rect l="l" t="t" r="r" b="b"/>
                        <a:pathLst>
                          <a:path w="2590" h="6714" fill="none" extrusionOk="0">
                            <a:moveTo>
                              <a:pt x="0" y="6714"/>
                            </a:moveTo>
                            <a:lnTo>
                              <a:pt x="258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9" name="Google Shape;6629;p82"/>
                      <p:cNvSpPr/>
                      <p:nvPr/>
                    </p:nvSpPr>
                    <p:spPr>
                      <a:xfrm>
                        <a:off x="4783151" y="3520565"/>
                        <a:ext cx="45861" cy="97432"/>
                      </a:xfrm>
                      <a:custGeom>
                        <a:avLst/>
                        <a:gdLst/>
                        <a:ahLst/>
                        <a:cxnLst/>
                        <a:rect l="l" t="t" r="r" b="b"/>
                        <a:pathLst>
                          <a:path w="5831" h="12388" fill="none" extrusionOk="0">
                            <a:moveTo>
                              <a:pt x="5831" y="12388"/>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82"/>
                      <p:cNvSpPr/>
                      <p:nvPr/>
                    </p:nvSpPr>
                    <p:spPr>
                      <a:xfrm>
                        <a:off x="4738242" y="3483175"/>
                        <a:ext cx="44917" cy="37398"/>
                      </a:xfrm>
                      <a:custGeom>
                        <a:avLst/>
                        <a:gdLst/>
                        <a:ahLst/>
                        <a:cxnLst/>
                        <a:rect l="l" t="t" r="r" b="b"/>
                        <a:pathLst>
                          <a:path w="5711" h="4755" fill="none" extrusionOk="0">
                            <a:moveTo>
                              <a:pt x="1" y="1"/>
                            </a:moveTo>
                            <a:lnTo>
                              <a:pt x="5710" y="475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82"/>
                      <p:cNvSpPr/>
                      <p:nvPr/>
                    </p:nvSpPr>
                    <p:spPr>
                      <a:xfrm>
                        <a:off x="4704941" y="3501823"/>
                        <a:ext cx="78217" cy="18750"/>
                      </a:xfrm>
                      <a:custGeom>
                        <a:avLst/>
                        <a:gdLst/>
                        <a:ahLst/>
                        <a:cxnLst/>
                        <a:rect l="l" t="t" r="r" b="b"/>
                        <a:pathLst>
                          <a:path w="9945" h="2384" fill="none" extrusionOk="0">
                            <a:moveTo>
                              <a:pt x="1" y="1"/>
                            </a:moveTo>
                            <a:lnTo>
                              <a:pt x="9944" y="238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82"/>
                      <p:cNvSpPr/>
                      <p:nvPr/>
                    </p:nvSpPr>
                    <p:spPr>
                      <a:xfrm>
                        <a:off x="4668220" y="3520565"/>
                        <a:ext cx="115796" cy="19324"/>
                      </a:xfrm>
                      <a:custGeom>
                        <a:avLst/>
                        <a:gdLst/>
                        <a:ahLst/>
                        <a:cxnLst/>
                        <a:rect l="l" t="t" r="r" b="b"/>
                        <a:pathLst>
                          <a:path w="14723" h="2457" fill="none" extrusionOk="0">
                            <a:moveTo>
                              <a:pt x="0" y="2457"/>
                            </a:moveTo>
                            <a:lnTo>
                              <a:pt x="14722"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82"/>
                      <p:cNvSpPr/>
                      <p:nvPr/>
                    </p:nvSpPr>
                    <p:spPr>
                      <a:xfrm>
                        <a:off x="4813117" y="3462915"/>
                        <a:ext cx="40347" cy="51193"/>
                      </a:xfrm>
                      <a:custGeom>
                        <a:avLst/>
                        <a:gdLst/>
                        <a:ahLst/>
                        <a:cxnLst/>
                        <a:rect l="l" t="t" r="r" b="b"/>
                        <a:pathLst>
                          <a:path w="5130" h="6509" fill="none" extrusionOk="0">
                            <a:moveTo>
                              <a:pt x="5130" y="6508"/>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82"/>
                      <p:cNvSpPr/>
                      <p:nvPr/>
                    </p:nvSpPr>
                    <p:spPr>
                      <a:xfrm>
                        <a:off x="4787807" y="3462915"/>
                        <a:ext cx="25317" cy="55000"/>
                      </a:xfrm>
                      <a:custGeom>
                        <a:avLst/>
                        <a:gdLst/>
                        <a:ahLst/>
                        <a:cxnLst/>
                        <a:rect l="l" t="t" r="r" b="b"/>
                        <a:pathLst>
                          <a:path w="3219" h="6993" fill="none" extrusionOk="0">
                            <a:moveTo>
                              <a:pt x="1" y="6992"/>
                            </a:moveTo>
                            <a:lnTo>
                              <a:pt x="321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82"/>
                      <p:cNvSpPr/>
                      <p:nvPr/>
                    </p:nvSpPr>
                    <p:spPr>
                      <a:xfrm>
                        <a:off x="4781342" y="3514100"/>
                        <a:ext cx="72311" cy="6953"/>
                      </a:xfrm>
                      <a:custGeom>
                        <a:avLst/>
                        <a:gdLst/>
                        <a:ahLst/>
                        <a:cxnLst/>
                        <a:rect l="l" t="t" r="r" b="b"/>
                        <a:pathLst>
                          <a:path w="9194" h="884" fill="none" extrusionOk="0">
                            <a:moveTo>
                              <a:pt x="0" y="883"/>
                            </a:moveTo>
                            <a:lnTo>
                              <a:pt x="919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82"/>
                      <p:cNvSpPr/>
                      <p:nvPr/>
                    </p:nvSpPr>
                    <p:spPr>
                      <a:xfrm>
                        <a:off x="4853645" y="3514100"/>
                        <a:ext cx="26175" cy="59184"/>
                      </a:xfrm>
                      <a:custGeom>
                        <a:avLst/>
                        <a:gdLst/>
                        <a:ahLst/>
                        <a:cxnLst/>
                        <a:rect l="l" t="t" r="r" b="b"/>
                        <a:pathLst>
                          <a:path w="3328" h="7525" fill="none" extrusionOk="0">
                            <a:moveTo>
                              <a:pt x="1" y="0"/>
                            </a:moveTo>
                            <a:lnTo>
                              <a:pt x="3328" y="752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82"/>
                      <p:cNvSpPr/>
                      <p:nvPr/>
                    </p:nvSpPr>
                    <p:spPr>
                      <a:xfrm>
                        <a:off x="4827392" y="3514100"/>
                        <a:ext cx="26261" cy="100381"/>
                      </a:xfrm>
                      <a:custGeom>
                        <a:avLst/>
                        <a:gdLst/>
                        <a:ahLst/>
                        <a:cxnLst/>
                        <a:rect l="l" t="t" r="r" b="b"/>
                        <a:pathLst>
                          <a:path w="3339" h="12763" fill="none" extrusionOk="0">
                            <a:moveTo>
                              <a:pt x="3339" y="0"/>
                            </a:moveTo>
                            <a:lnTo>
                              <a:pt x="0" y="1276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38" name="Google Shape;6638;p82"/>
                      <p:cNvGrpSpPr/>
                      <p:nvPr/>
                    </p:nvGrpSpPr>
                    <p:grpSpPr>
                      <a:xfrm>
                        <a:off x="4579164" y="3203653"/>
                        <a:ext cx="1244833" cy="1020397"/>
                        <a:chOff x="4579164" y="3203653"/>
                        <a:chExt cx="1244833" cy="1020397"/>
                      </a:xfrm>
                    </p:grpSpPr>
                    <p:sp>
                      <p:nvSpPr>
                        <p:cNvPr id="6639" name="Google Shape;6639;p82"/>
                        <p:cNvSpPr/>
                        <p:nvPr/>
                      </p:nvSpPr>
                      <p:spPr>
                        <a:xfrm>
                          <a:off x="4879812" y="3466721"/>
                          <a:ext cx="74411" cy="106563"/>
                        </a:xfrm>
                        <a:custGeom>
                          <a:avLst/>
                          <a:gdLst/>
                          <a:ahLst/>
                          <a:cxnLst/>
                          <a:rect l="l" t="t" r="r" b="b"/>
                          <a:pathLst>
                            <a:path w="9461" h="13549" fill="none" extrusionOk="0">
                              <a:moveTo>
                                <a:pt x="1" y="13549"/>
                              </a:moveTo>
                              <a:lnTo>
                                <a:pt x="946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82"/>
                        <p:cNvSpPr/>
                        <p:nvPr/>
                      </p:nvSpPr>
                      <p:spPr>
                        <a:xfrm>
                          <a:off x="4954215" y="3408017"/>
                          <a:ext cx="105989" cy="58712"/>
                        </a:xfrm>
                        <a:custGeom>
                          <a:avLst/>
                          <a:gdLst/>
                          <a:ahLst/>
                          <a:cxnLst/>
                          <a:rect l="l" t="t" r="r" b="b"/>
                          <a:pathLst>
                            <a:path w="13476" h="7465" fill="none" extrusionOk="0">
                              <a:moveTo>
                                <a:pt x="0" y="7464"/>
                              </a:moveTo>
                              <a:lnTo>
                                <a:pt x="13476"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82"/>
                        <p:cNvSpPr/>
                        <p:nvPr/>
                      </p:nvSpPr>
                      <p:spPr>
                        <a:xfrm>
                          <a:off x="4953924" y="3465195"/>
                          <a:ext cx="119792" cy="54811"/>
                        </a:xfrm>
                        <a:custGeom>
                          <a:avLst/>
                          <a:gdLst/>
                          <a:ahLst/>
                          <a:cxnLst/>
                          <a:rect l="l" t="t" r="r" b="b"/>
                          <a:pathLst>
                            <a:path w="15231" h="6969" fill="none" extrusionOk="0">
                              <a:moveTo>
                                <a:pt x="1" y="1"/>
                              </a:moveTo>
                              <a:lnTo>
                                <a:pt x="15231" y="696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82"/>
                        <p:cNvSpPr/>
                        <p:nvPr/>
                      </p:nvSpPr>
                      <p:spPr>
                        <a:xfrm>
                          <a:off x="5073708" y="3521045"/>
                          <a:ext cx="26938" cy="71839"/>
                        </a:xfrm>
                        <a:custGeom>
                          <a:avLst/>
                          <a:gdLst/>
                          <a:ahLst/>
                          <a:cxnLst/>
                          <a:rect l="l" t="t" r="r" b="b"/>
                          <a:pathLst>
                            <a:path w="3425" h="9134" fill="none" extrusionOk="0">
                              <a:moveTo>
                                <a:pt x="1" y="0"/>
                              </a:moveTo>
                              <a:lnTo>
                                <a:pt x="3424" y="913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82"/>
                        <p:cNvSpPr/>
                        <p:nvPr/>
                      </p:nvSpPr>
                      <p:spPr>
                        <a:xfrm>
                          <a:off x="5100637" y="3586309"/>
                          <a:ext cx="26741" cy="81167"/>
                        </a:xfrm>
                        <a:custGeom>
                          <a:avLst/>
                          <a:gdLst/>
                          <a:ahLst/>
                          <a:cxnLst/>
                          <a:rect l="l" t="t" r="r" b="b"/>
                          <a:pathLst>
                            <a:path w="3400" h="10320" fill="none" extrusionOk="0">
                              <a:moveTo>
                                <a:pt x="3399" y="10319"/>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82"/>
                        <p:cNvSpPr/>
                        <p:nvPr/>
                      </p:nvSpPr>
                      <p:spPr>
                        <a:xfrm>
                          <a:off x="5088549" y="3252840"/>
                          <a:ext cx="693968" cy="520624"/>
                        </a:xfrm>
                        <a:custGeom>
                          <a:avLst/>
                          <a:gdLst/>
                          <a:ahLst/>
                          <a:cxnLst/>
                          <a:rect l="l" t="t" r="r" b="b"/>
                          <a:pathLst>
                            <a:path w="88235" h="66195" fill="none" extrusionOk="0">
                              <a:moveTo>
                                <a:pt x="1" y="63509"/>
                              </a:moveTo>
                              <a:lnTo>
                                <a:pt x="1537" y="42400"/>
                              </a:lnTo>
                              <a:lnTo>
                                <a:pt x="10077" y="22210"/>
                              </a:lnTo>
                              <a:cubicBezTo>
                                <a:pt x="10077" y="22210"/>
                                <a:pt x="14202" y="33218"/>
                                <a:pt x="14202" y="32384"/>
                              </a:cubicBezTo>
                              <a:cubicBezTo>
                                <a:pt x="14202" y="31561"/>
                                <a:pt x="26009" y="8976"/>
                                <a:pt x="26009" y="8976"/>
                              </a:cubicBezTo>
                              <a:lnTo>
                                <a:pt x="33618" y="31077"/>
                              </a:lnTo>
                              <a:lnTo>
                                <a:pt x="15025" y="46779"/>
                              </a:lnTo>
                              <a:lnTo>
                                <a:pt x="36037" y="48944"/>
                              </a:lnTo>
                              <a:lnTo>
                                <a:pt x="27557" y="58863"/>
                              </a:lnTo>
                              <a:lnTo>
                                <a:pt x="40803" y="66194"/>
                              </a:lnTo>
                              <a:lnTo>
                                <a:pt x="43586" y="48448"/>
                              </a:lnTo>
                              <a:lnTo>
                                <a:pt x="51122" y="29734"/>
                              </a:lnTo>
                              <a:lnTo>
                                <a:pt x="49670" y="16694"/>
                              </a:lnTo>
                              <a:lnTo>
                                <a:pt x="65263" y="21376"/>
                              </a:lnTo>
                              <a:lnTo>
                                <a:pt x="68819" y="9448"/>
                              </a:lnTo>
                              <a:lnTo>
                                <a:pt x="66098" y="1"/>
                              </a:lnTo>
                              <a:lnTo>
                                <a:pt x="88235" y="2006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82"/>
                        <p:cNvSpPr/>
                        <p:nvPr/>
                      </p:nvSpPr>
                      <p:spPr>
                        <a:xfrm>
                          <a:off x="5060203" y="3203653"/>
                          <a:ext cx="544588" cy="316354"/>
                        </a:xfrm>
                        <a:custGeom>
                          <a:avLst/>
                          <a:gdLst/>
                          <a:ahLst/>
                          <a:cxnLst/>
                          <a:rect l="l" t="t" r="r" b="b"/>
                          <a:pathLst>
                            <a:path w="69242" h="40223" fill="none" extrusionOk="0">
                              <a:moveTo>
                                <a:pt x="69242" y="6255"/>
                              </a:moveTo>
                              <a:lnTo>
                                <a:pt x="53274" y="22948"/>
                              </a:lnTo>
                              <a:lnTo>
                                <a:pt x="45532" y="5432"/>
                              </a:lnTo>
                              <a:lnTo>
                                <a:pt x="29613" y="14747"/>
                              </a:lnTo>
                              <a:lnTo>
                                <a:pt x="28790" y="1"/>
                              </a:lnTo>
                              <a:lnTo>
                                <a:pt x="13500" y="28912"/>
                              </a:lnTo>
                              <a:lnTo>
                                <a:pt x="4306" y="13089"/>
                              </a:lnTo>
                              <a:lnTo>
                                <a:pt x="0" y="25984"/>
                              </a:lnTo>
                              <a:lnTo>
                                <a:pt x="1718" y="4022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82"/>
                        <p:cNvSpPr/>
                        <p:nvPr/>
                      </p:nvSpPr>
                      <p:spPr>
                        <a:xfrm>
                          <a:off x="5127371" y="3507533"/>
                          <a:ext cx="124739" cy="267835"/>
                        </a:xfrm>
                        <a:custGeom>
                          <a:avLst/>
                          <a:gdLst/>
                          <a:ahLst/>
                          <a:cxnLst/>
                          <a:rect l="l" t="t" r="r" b="b"/>
                          <a:pathLst>
                            <a:path w="15860" h="34054" fill="none" extrusionOk="0">
                              <a:moveTo>
                                <a:pt x="9266" y="1"/>
                              </a:moveTo>
                              <a:lnTo>
                                <a:pt x="10101" y="14396"/>
                              </a:lnTo>
                              <a:lnTo>
                                <a:pt x="15859" y="34053"/>
                              </a:lnTo>
                              <a:lnTo>
                                <a:pt x="0" y="19851"/>
                              </a:lnTo>
                              <a:lnTo>
                                <a:pt x="1234" y="3364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82"/>
                        <p:cNvSpPr/>
                        <p:nvPr/>
                      </p:nvSpPr>
                      <p:spPr>
                        <a:xfrm>
                          <a:off x="5100637" y="3507533"/>
                          <a:ext cx="99618" cy="78784"/>
                        </a:xfrm>
                        <a:custGeom>
                          <a:avLst/>
                          <a:gdLst/>
                          <a:ahLst/>
                          <a:cxnLst/>
                          <a:rect l="l" t="t" r="r" b="b"/>
                          <a:pathLst>
                            <a:path w="12666" h="10017" fill="none" extrusionOk="0">
                              <a:moveTo>
                                <a:pt x="0" y="10017"/>
                              </a:moveTo>
                              <a:lnTo>
                                <a:pt x="12665"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82"/>
                        <p:cNvSpPr/>
                        <p:nvPr/>
                      </p:nvSpPr>
                      <p:spPr>
                        <a:xfrm>
                          <a:off x="5200248" y="3501068"/>
                          <a:ext cx="156514" cy="6473"/>
                        </a:xfrm>
                        <a:custGeom>
                          <a:avLst/>
                          <a:gdLst/>
                          <a:ahLst/>
                          <a:cxnLst/>
                          <a:rect l="l" t="t" r="r" b="b"/>
                          <a:pathLst>
                            <a:path w="19900" h="823" fill="none" extrusionOk="0">
                              <a:moveTo>
                                <a:pt x="0" y="823"/>
                              </a:moveTo>
                              <a:lnTo>
                                <a:pt x="1990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82"/>
                        <p:cNvSpPr/>
                        <p:nvPr/>
                      </p:nvSpPr>
                      <p:spPr>
                        <a:xfrm>
                          <a:off x="5127371" y="3507533"/>
                          <a:ext cx="72885" cy="155853"/>
                        </a:xfrm>
                        <a:custGeom>
                          <a:avLst/>
                          <a:gdLst/>
                          <a:ahLst/>
                          <a:cxnLst/>
                          <a:rect l="l" t="t" r="r" b="b"/>
                          <a:pathLst>
                            <a:path w="9267" h="19816" fill="none" extrusionOk="0">
                              <a:moveTo>
                                <a:pt x="9266" y="1"/>
                              </a:moveTo>
                              <a:lnTo>
                                <a:pt x="0" y="1981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82"/>
                        <p:cNvSpPr/>
                        <p:nvPr/>
                      </p:nvSpPr>
                      <p:spPr>
                        <a:xfrm>
                          <a:off x="5352947" y="3384139"/>
                          <a:ext cx="126265" cy="117692"/>
                        </a:xfrm>
                        <a:custGeom>
                          <a:avLst/>
                          <a:gdLst/>
                          <a:ahLst/>
                          <a:cxnLst/>
                          <a:rect l="l" t="t" r="r" b="b"/>
                          <a:pathLst>
                            <a:path w="16054" h="14964" fill="none" extrusionOk="0">
                              <a:moveTo>
                                <a:pt x="1" y="14964"/>
                              </a:moveTo>
                              <a:lnTo>
                                <a:pt x="16053"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82"/>
                        <p:cNvSpPr/>
                        <p:nvPr/>
                      </p:nvSpPr>
                      <p:spPr>
                        <a:xfrm>
                          <a:off x="5356753" y="3246375"/>
                          <a:ext cx="61567" cy="254700"/>
                        </a:xfrm>
                        <a:custGeom>
                          <a:avLst/>
                          <a:gdLst/>
                          <a:ahLst/>
                          <a:cxnLst/>
                          <a:rect l="l" t="t" r="r" b="b"/>
                          <a:pathLst>
                            <a:path w="7828" h="32384" fill="none" extrusionOk="0">
                              <a:moveTo>
                                <a:pt x="1" y="32383"/>
                              </a:moveTo>
                              <a:lnTo>
                                <a:pt x="782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82"/>
                        <p:cNvSpPr/>
                        <p:nvPr/>
                      </p:nvSpPr>
                      <p:spPr>
                        <a:xfrm>
                          <a:off x="5352947" y="3486698"/>
                          <a:ext cx="141483" cy="10571"/>
                        </a:xfrm>
                        <a:custGeom>
                          <a:avLst/>
                          <a:gdLst/>
                          <a:ahLst/>
                          <a:cxnLst/>
                          <a:rect l="l" t="t" r="r" b="b"/>
                          <a:pathLst>
                            <a:path w="17989" h="1344" fill="none" extrusionOk="0">
                              <a:moveTo>
                                <a:pt x="1" y="1343"/>
                              </a:moveTo>
                              <a:lnTo>
                                <a:pt x="1798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82"/>
                        <p:cNvSpPr/>
                        <p:nvPr/>
                      </p:nvSpPr>
                      <p:spPr>
                        <a:xfrm>
                          <a:off x="5353898" y="3501068"/>
                          <a:ext cx="18089" cy="136725"/>
                        </a:xfrm>
                        <a:custGeom>
                          <a:avLst/>
                          <a:gdLst/>
                          <a:ahLst/>
                          <a:cxnLst/>
                          <a:rect l="l" t="t" r="r" b="b"/>
                          <a:pathLst>
                            <a:path w="2300" h="17384" fill="none" extrusionOk="0">
                              <a:moveTo>
                                <a:pt x="1" y="0"/>
                              </a:moveTo>
                              <a:lnTo>
                                <a:pt x="2299" y="1738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82"/>
                        <p:cNvSpPr/>
                        <p:nvPr/>
                      </p:nvSpPr>
                      <p:spPr>
                        <a:xfrm>
                          <a:off x="5206721" y="3620749"/>
                          <a:ext cx="102379" cy="98863"/>
                        </a:xfrm>
                        <a:custGeom>
                          <a:avLst/>
                          <a:gdLst/>
                          <a:ahLst/>
                          <a:cxnLst/>
                          <a:rect l="l" t="t" r="r" b="b"/>
                          <a:pathLst>
                            <a:path w="13017" h="12570" fill="none" extrusionOk="0">
                              <a:moveTo>
                                <a:pt x="0" y="1"/>
                              </a:moveTo>
                              <a:lnTo>
                                <a:pt x="13016" y="1256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82"/>
                        <p:cNvSpPr/>
                        <p:nvPr/>
                      </p:nvSpPr>
                      <p:spPr>
                        <a:xfrm>
                          <a:off x="5293102" y="3715798"/>
                          <a:ext cx="15997" cy="101238"/>
                        </a:xfrm>
                        <a:custGeom>
                          <a:avLst/>
                          <a:gdLst/>
                          <a:ahLst/>
                          <a:cxnLst/>
                          <a:rect l="l" t="t" r="r" b="b"/>
                          <a:pathLst>
                            <a:path w="2034" h="12872" fill="none" extrusionOk="0">
                              <a:moveTo>
                                <a:pt x="2033" y="0"/>
                              </a:moveTo>
                              <a:lnTo>
                                <a:pt x="1" y="1287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82"/>
                        <p:cNvSpPr/>
                        <p:nvPr/>
                      </p:nvSpPr>
                      <p:spPr>
                        <a:xfrm>
                          <a:off x="5127371" y="3659854"/>
                          <a:ext cx="92862" cy="134539"/>
                        </a:xfrm>
                        <a:custGeom>
                          <a:avLst/>
                          <a:gdLst/>
                          <a:ahLst/>
                          <a:cxnLst/>
                          <a:rect l="l" t="t" r="r" b="b"/>
                          <a:pathLst>
                            <a:path w="11807" h="17106" fill="none" extrusionOk="0">
                              <a:moveTo>
                                <a:pt x="11807" y="17105"/>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82"/>
                        <p:cNvSpPr/>
                        <p:nvPr/>
                      </p:nvSpPr>
                      <p:spPr>
                        <a:xfrm>
                          <a:off x="5479203" y="3327149"/>
                          <a:ext cx="150615" cy="56998"/>
                        </a:xfrm>
                        <a:custGeom>
                          <a:avLst/>
                          <a:gdLst/>
                          <a:ahLst/>
                          <a:cxnLst/>
                          <a:rect l="l" t="t" r="r" b="b"/>
                          <a:pathLst>
                            <a:path w="19150" h="7247" fill="none" extrusionOk="0">
                              <a:moveTo>
                                <a:pt x="19149" y="0"/>
                              </a:moveTo>
                              <a:lnTo>
                                <a:pt x="0" y="724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82"/>
                        <p:cNvSpPr/>
                        <p:nvPr/>
                      </p:nvSpPr>
                      <p:spPr>
                        <a:xfrm>
                          <a:off x="5371980" y="3633790"/>
                          <a:ext cx="59373" cy="4003"/>
                        </a:xfrm>
                        <a:custGeom>
                          <a:avLst/>
                          <a:gdLst/>
                          <a:ahLst/>
                          <a:cxnLst/>
                          <a:rect l="l" t="t" r="r" b="b"/>
                          <a:pathLst>
                            <a:path w="7549" h="509" fill="none" extrusionOk="0">
                              <a:moveTo>
                                <a:pt x="0" y="508"/>
                              </a:moveTo>
                              <a:lnTo>
                                <a:pt x="754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82"/>
                        <p:cNvSpPr/>
                        <p:nvPr/>
                      </p:nvSpPr>
                      <p:spPr>
                        <a:xfrm>
                          <a:off x="5352947" y="3497261"/>
                          <a:ext cx="78406" cy="136536"/>
                        </a:xfrm>
                        <a:custGeom>
                          <a:avLst/>
                          <a:gdLst/>
                          <a:ahLst/>
                          <a:cxnLst/>
                          <a:rect l="l" t="t" r="r" b="b"/>
                          <a:pathLst>
                            <a:path w="9969" h="17360" fill="none" extrusionOk="0">
                              <a:moveTo>
                                <a:pt x="9969" y="17359"/>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82"/>
                        <p:cNvSpPr/>
                        <p:nvPr/>
                      </p:nvSpPr>
                      <p:spPr>
                        <a:xfrm>
                          <a:off x="4917296" y="3466721"/>
                          <a:ext cx="40733" cy="122356"/>
                        </a:xfrm>
                        <a:custGeom>
                          <a:avLst/>
                          <a:gdLst/>
                          <a:ahLst/>
                          <a:cxnLst/>
                          <a:rect l="l" t="t" r="r" b="b"/>
                          <a:pathLst>
                            <a:path w="5179" h="15557" fill="none" extrusionOk="0">
                              <a:moveTo>
                                <a:pt x="1" y="15557"/>
                              </a:moveTo>
                              <a:lnTo>
                                <a:pt x="5178"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82"/>
                        <p:cNvSpPr/>
                        <p:nvPr/>
                      </p:nvSpPr>
                      <p:spPr>
                        <a:xfrm>
                          <a:off x="5060203" y="3408017"/>
                          <a:ext cx="111416" cy="19513"/>
                        </a:xfrm>
                        <a:custGeom>
                          <a:avLst/>
                          <a:gdLst/>
                          <a:ahLst/>
                          <a:cxnLst/>
                          <a:rect l="l" t="t" r="r" b="b"/>
                          <a:pathLst>
                            <a:path w="14166" h="2481" fill="none" extrusionOk="0">
                              <a:moveTo>
                                <a:pt x="0" y="0"/>
                              </a:moveTo>
                              <a:lnTo>
                                <a:pt x="14165" y="248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82"/>
                        <p:cNvSpPr/>
                        <p:nvPr/>
                      </p:nvSpPr>
                      <p:spPr>
                        <a:xfrm>
                          <a:off x="5127371" y="3620749"/>
                          <a:ext cx="79358" cy="42636"/>
                        </a:xfrm>
                        <a:custGeom>
                          <a:avLst/>
                          <a:gdLst/>
                          <a:ahLst/>
                          <a:cxnLst/>
                          <a:rect l="l" t="t" r="r" b="b"/>
                          <a:pathLst>
                            <a:path w="10090" h="5421" fill="none" extrusionOk="0">
                              <a:moveTo>
                                <a:pt x="0" y="5420"/>
                              </a:moveTo>
                              <a:lnTo>
                                <a:pt x="1008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63" name="Google Shape;6663;p82"/>
                        <p:cNvGrpSpPr/>
                        <p:nvPr/>
                      </p:nvGrpSpPr>
                      <p:grpSpPr>
                        <a:xfrm>
                          <a:off x="4579164" y="3203653"/>
                          <a:ext cx="1244833" cy="1020397"/>
                          <a:chOff x="4579164" y="3203653"/>
                          <a:chExt cx="1244833" cy="1020397"/>
                        </a:xfrm>
                      </p:grpSpPr>
                      <p:sp>
                        <p:nvSpPr>
                          <p:cNvPr id="6664" name="Google Shape;6664;p82"/>
                          <p:cNvSpPr/>
                          <p:nvPr/>
                        </p:nvSpPr>
                        <p:spPr>
                          <a:xfrm>
                            <a:off x="4949551" y="3708185"/>
                            <a:ext cx="37972" cy="3815"/>
                          </a:xfrm>
                          <a:custGeom>
                            <a:avLst/>
                            <a:gdLst/>
                            <a:ahLst/>
                            <a:cxnLst/>
                            <a:rect l="l" t="t" r="r" b="b"/>
                            <a:pathLst>
                              <a:path w="4828" h="485" fill="none" extrusionOk="0">
                                <a:moveTo>
                                  <a:pt x="0" y="1"/>
                                </a:moveTo>
                                <a:lnTo>
                                  <a:pt x="4827" y="48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65" name="Google Shape;6665;p82"/>
                          <p:cNvGrpSpPr/>
                          <p:nvPr/>
                        </p:nvGrpSpPr>
                        <p:grpSpPr>
                          <a:xfrm>
                            <a:off x="4579164" y="3203653"/>
                            <a:ext cx="1244833" cy="1020397"/>
                            <a:chOff x="4579164" y="3203653"/>
                            <a:chExt cx="1244833" cy="1020397"/>
                          </a:xfrm>
                        </p:grpSpPr>
                        <p:sp>
                          <p:nvSpPr>
                            <p:cNvPr id="6666" name="Google Shape;6666;p82"/>
                            <p:cNvSpPr/>
                            <p:nvPr/>
                          </p:nvSpPr>
                          <p:spPr>
                            <a:xfrm>
                              <a:off x="4953357" y="3586309"/>
                              <a:ext cx="147288" cy="121884"/>
                            </a:xfrm>
                            <a:custGeom>
                              <a:avLst/>
                              <a:gdLst/>
                              <a:ahLst/>
                              <a:cxnLst/>
                              <a:rect l="l" t="t" r="r" b="b"/>
                              <a:pathLst>
                                <a:path w="18727" h="15497" fill="none" extrusionOk="0">
                                  <a:moveTo>
                                    <a:pt x="18726" y="1"/>
                                  </a:moveTo>
                                  <a:lnTo>
                                    <a:pt x="0" y="1549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82"/>
                            <p:cNvSpPr/>
                            <p:nvPr/>
                          </p:nvSpPr>
                          <p:spPr>
                            <a:xfrm>
                              <a:off x="4987515" y="3592876"/>
                              <a:ext cx="113130" cy="119123"/>
                            </a:xfrm>
                            <a:custGeom>
                              <a:avLst/>
                              <a:gdLst/>
                              <a:ahLst/>
                              <a:cxnLst/>
                              <a:rect l="l" t="t" r="r" b="b"/>
                              <a:pathLst>
                                <a:path w="14384" h="15146" fill="none" extrusionOk="0">
                                  <a:moveTo>
                                    <a:pt x="0" y="15146"/>
                                  </a:moveTo>
                                  <a:lnTo>
                                    <a:pt x="14383"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82"/>
                            <p:cNvSpPr/>
                            <p:nvPr/>
                          </p:nvSpPr>
                          <p:spPr>
                            <a:xfrm>
                              <a:off x="4913395" y="3708185"/>
                              <a:ext cx="39970" cy="45389"/>
                            </a:xfrm>
                            <a:custGeom>
                              <a:avLst/>
                              <a:gdLst/>
                              <a:ahLst/>
                              <a:cxnLst/>
                              <a:rect l="l" t="t" r="r" b="b"/>
                              <a:pathLst>
                                <a:path w="5082" h="5771" fill="none" extrusionOk="0">
                                  <a:moveTo>
                                    <a:pt x="1" y="5771"/>
                                  </a:moveTo>
                                  <a:lnTo>
                                    <a:pt x="508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82"/>
                            <p:cNvSpPr/>
                            <p:nvPr/>
                          </p:nvSpPr>
                          <p:spPr>
                            <a:xfrm>
                              <a:off x="4888943" y="3704378"/>
                              <a:ext cx="60616" cy="26080"/>
                            </a:xfrm>
                            <a:custGeom>
                              <a:avLst/>
                              <a:gdLst/>
                              <a:ahLst/>
                              <a:cxnLst/>
                              <a:rect l="l" t="t" r="r" b="b"/>
                              <a:pathLst>
                                <a:path w="7707" h="3316" fill="none" extrusionOk="0">
                                  <a:moveTo>
                                    <a:pt x="1" y="3315"/>
                                  </a:moveTo>
                                  <a:lnTo>
                                    <a:pt x="770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82"/>
                            <p:cNvSpPr/>
                            <p:nvPr/>
                          </p:nvSpPr>
                          <p:spPr>
                            <a:xfrm>
                              <a:off x="4917296" y="3589069"/>
                              <a:ext cx="32262" cy="119123"/>
                            </a:xfrm>
                            <a:custGeom>
                              <a:avLst/>
                              <a:gdLst/>
                              <a:ahLst/>
                              <a:cxnLst/>
                              <a:rect l="l" t="t" r="r" b="b"/>
                              <a:pathLst>
                                <a:path w="4102" h="15146" fill="none" extrusionOk="0">
                                  <a:moveTo>
                                    <a:pt x="1" y="1"/>
                                  </a:moveTo>
                                  <a:lnTo>
                                    <a:pt x="4101" y="1514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82"/>
                            <p:cNvSpPr/>
                            <p:nvPr/>
                          </p:nvSpPr>
                          <p:spPr>
                            <a:xfrm>
                              <a:off x="4949551" y="3708185"/>
                              <a:ext cx="22840" cy="72885"/>
                            </a:xfrm>
                            <a:custGeom>
                              <a:avLst/>
                              <a:gdLst/>
                              <a:ahLst/>
                              <a:cxnLst/>
                              <a:rect l="l" t="t" r="r" b="b"/>
                              <a:pathLst>
                                <a:path w="2904" h="9267" fill="none" extrusionOk="0">
                                  <a:moveTo>
                                    <a:pt x="0" y="1"/>
                                  </a:moveTo>
                                  <a:lnTo>
                                    <a:pt x="2904" y="926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82"/>
                            <p:cNvSpPr/>
                            <p:nvPr/>
                          </p:nvSpPr>
                          <p:spPr>
                            <a:xfrm>
                              <a:off x="4912066" y="3752237"/>
                              <a:ext cx="60325" cy="28833"/>
                            </a:xfrm>
                            <a:custGeom>
                              <a:avLst/>
                              <a:gdLst/>
                              <a:ahLst/>
                              <a:cxnLst/>
                              <a:rect l="l" t="t" r="r" b="b"/>
                              <a:pathLst>
                                <a:path w="7670" h="3666" fill="none" extrusionOk="0">
                                  <a:moveTo>
                                    <a:pt x="0" y="1"/>
                                  </a:moveTo>
                                  <a:lnTo>
                                    <a:pt x="7670" y="36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73" name="Google Shape;6673;p82"/>
                            <p:cNvGrpSpPr/>
                            <p:nvPr/>
                          </p:nvGrpSpPr>
                          <p:grpSpPr>
                            <a:xfrm>
                              <a:off x="4579164" y="3203653"/>
                              <a:ext cx="1244833" cy="1020397"/>
                              <a:chOff x="4579164" y="3203653"/>
                              <a:chExt cx="1244833" cy="1020397"/>
                            </a:xfrm>
                          </p:grpSpPr>
                          <p:sp>
                            <p:nvSpPr>
                              <p:cNvPr id="6674" name="Google Shape;6674;p82"/>
                              <p:cNvSpPr/>
                              <p:nvPr/>
                            </p:nvSpPr>
                            <p:spPr>
                              <a:xfrm>
                                <a:off x="4590301" y="3738347"/>
                                <a:ext cx="92956" cy="91722"/>
                              </a:xfrm>
                              <a:custGeom>
                                <a:avLst/>
                                <a:gdLst/>
                                <a:ahLst/>
                                <a:cxnLst/>
                                <a:rect l="l" t="t" r="r" b="b"/>
                                <a:pathLst>
                                  <a:path w="11819" h="11662" fill="none" extrusionOk="0">
                                    <a:moveTo>
                                      <a:pt x="0" y="0"/>
                                    </a:moveTo>
                                    <a:lnTo>
                                      <a:pt x="11819" y="1166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82"/>
                              <p:cNvSpPr/>
                              <p:nvPr/>
                            </p:nvSpPr>
                            <p:spPr>
                              <a:xfrm>
                                <a:off x="4683250" y="3652241"/>
                                <a:ext cx="33591" cy="177828"/>
                              </a:xfrm>
                              <a:custGeom>
                                <a:avLst/>
                                <a:gdLst/>
                                <a:ahLst/>
                                <a:cxnLst/>
                                <a:rect l="l" t="t" r="r" b="b"/>
                                <a:pathLst>
                                  <a:path w="4271" h="22610" fill="none" extrusionOk="0">
                                    <a:moveTo>
                                      <a:pt x="1" y="22610"/>
                                    </a:moveTo>
                                    <a:lnTo>
                                      <a:pt x="427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82"/>
                              <p:cNvSpPr/>
                              <p:nvPr/>
                            </p:nvSpPr>
                            <p:spPr>
                              <a:xfrm>
                                <a:off x="4716833" y="3652241"/>
                                <a:ext cx="70982" cy="207707"/>
                              </a:xfrm>
                              <a:custGeom>
                                <a:avLst/>
                                <a:gdLst/>
                                <a:ahLst/>
                                <a:cxnLst/>
                                <a:rect l="l" t="t" r="r" b="b"/>
                                <a:pathLst>
                                  <a:path w="9025" h="26409" fill="none" extrusionOk="0">
                                    <a:moveTo>
                                      <a:pt x="1" y="1"/>
                                    </a:moveTo>
                                    <a:lnTo>
                                      <a:pt x="9025" y="2640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82"/>
                              <p:cNvSpPr/>
                              <p:nvPr/>
                            </p:nvSpPr>
                            <p:spPr>
                              <a:xfrm>
                                <a:off x="4813117" y="3694578"/>
                                <a:ext cx="44154" cy="139297"/>
                              </a:xfrm>
                              <a:custGeom>
                                <a:avLst/>
                                <a:gdLst/>
                                <a:ahLst/>
                                <a:cxnLst/>
                                <a:rect l="l" t="t" r="r" b="b"/>
                                <a:pathLst>
                                  <a:path w="5614" h="17711" fill="none" extrusionOk="0">
                                    <a:moveTo>
                                      <a:pt x="5614" y="17711"/>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82"/>
                              <p:cNvSpPr/>
                              <p:nvPr/>
                            </p:nvSpPr>
                            <p:spPr>
                              <a:xfrm>
                                <a:off x="4787807" y="3694578"/>
                                <a:ext cx="25317" cy="165369"/>
                              </a:xfrm>
                              <a:custGeom>
                                <a:avLst/>
                                <a:gdLst/>
                                <a:ahLst/>
                                <a:cxnLst/>
                                <a:rect l="l" t="t" r="r" b="b"/>
                                <a:pathLst>
                                  <a:path w="3219" h="21026" fill="none" extrusionOk="0">
                                    <a:moveTo>
                                      <a:pt x="3219" y="1"/>
                                    </a:moveTo>
                                    <a:lnTo>
                                      <a:pt x="1" y="2102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82"/>
                              <p:cNvSpPr/>
                              <p:nvPr/>
                            </p:nvSpPr>
                            <p:spPr>
                              <a:xfrm>
                                <a:off x="4683250" y="3830061"/>
                                <a:ext cx="106374" cy="25223"/>
                              </a:xfrm>
                              <a:custGeom>
                                <a:avLst/>
                                <a:gdLst/>
                                <a:ahLst/>
                                <a:cxnLst/>
                                <a:rect l="l" t="t" r="r" b="b"/>
                                <a:pathLst>
                                  <a:path w="13525" h="3207" fill="none" extrusionOk="0">
                                    <a:moveTo>
                                      <a:pt x="1" y="1"/>
                                    </a:moveTo>
                                    <a:lnTo>
                                      <a:pt x="13525" y="320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82"/>
                              <p:cNvSpPr/>
                              <p:nvPr/>
                            </p:nvSpPr>
                            <p:spPr>
                              <a:xfrm>
                                <a:off x="4670980" y="3830061"/>
                                <a:ext cx="12277" cy="79263"/>
                              </a:xfrm>
                              <a:custGeom>
                                <a:avLst/>
                                <a:gdLst/>
                                <a:ahLst/>
                                <a:cxnLst/>
                                <a:rect l="l" t="t" r="r" b="b"/>
                                <a:pathLst>
                                  <a:path w="1561" h="10078" fill="none" extrusionOk="0">
                                    <a:moveTo>
                                      <a:pt x="1561" y="1"/>
                                    </a:moveTo>
                                    <a:lnTo>
                                      <a:pt x="0" y="1007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82"/>
                              <p:cNvSpPr/>
                              <p:nvPr/>
                            </p:nvSpPr>
                            <p:spPr>
                              <a:xfrm>
                                <a:off x="4583828" y="3830061"/>
                                <a:ext cx="99429" cy="34543"/>
                              </a:xfrm>
                              <a:custGeom>
                                <a:avLst/>
                                <a:gdLst/>
                                <a:ahLst/>
                                <a:cxnLst/>
                                <a:rect l="l" t="t" r="r" b="b"/>
                                <a:pathLst>
                                  <a:path w="12642" h="4392" fill="none" extrusionOk="0">
                                    <a:moveTo>
                                      <a:pt x="0" y="4392"/>
                                    </a:moveTo>
                                    <a:lnTo>
                                      <a:pt x="12642"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82"/>
                              <p:cNvSpPr/>
                              <p:nvPr/>
                            </p:nvSpPr>
                            <p:spPr>
                              <a:xfrm>
                                <a:off x="4683250" y="3830061"/>
                                <a:ext cx="50336" cy="117983"/>
                              </a:xfrm>
                              <a:custGeom>
                                <a:avLst/>
                                <a:gdLst/>
                                <a:ahLst/>
                                <a:cxnLst/>
                                <a:rect l="l" t="t" r="r" b="b"/>
                                <a:pathLst>
                                  <a:path w="6400" h="15001" fill="none" extrusionOk="0">
                                    <a:moveTo>
                                      <a:pt x="1" y="1"/>
                                    </a:moveTo>
                                    <a:lnTo>
                                      <a:pt x="6400" y="1500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82"/>
                              <p:cNvSpPr/>
                              <p:nvPr/>
                            </p:nvSpPr>
                            <p:spPr>
                              <a:xfrm>
                                <a:off x="4733578" y="3855276"/>
                                <a:ext cx="56046" cy="92768"/>
                              </a:xfrm>
                              <a:custGeom>
                                <a:avLst/>
                                <a:gdLst/>
                                <a:ahLst/>
                                <a:cxnLst/>
                                <a:rect l="l" t="t" r="r" b="b"/>
                                <a:pathLst>
                                  <a:path w="7126" h="11795" fill="none" extrusionOk="0">
                                    <a:moveTo>
                                      <a:pt x="1" y="11795"/>
                                    </a:moveTo>
                                    <a:lnTo>
                                      <a:pt x="7126"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82"/>
                              <p:cNvSpPr/>
                              <p:nvPr/>
                            </p:nvSpPr>
                            <p:spPr>
                              <a:xfrm>
                                <a:off x="4888943" y="3730450"/>
                                <a:ext cx="34928" cy="89252"/>
                              </a:xfrm>
                              <a:custGeom>
                                <a:avLst/>
                                <a:gdLst/>
                                <a:ahLst/>
                                <a:cxnLst/>
                                <a:rect l="l" t="t" r="r" b="b"/>
                                <a:pathLst>
                                  <a:path w="4441" h="11348" fill="none" extrusionOk="0">
                                    <a:moveTo>
                                      <a:pt x="4440" y="11347"/>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82"/>
                              <p:cNvSpPr/>
                              <p:nvPr/>
                            </p:nvSpPr>
                            <p:spPr>
                              <a:xfrm>
                                <a:off x="4590301" y="3667468"/>
                                <a:ext cx="49762" cy="70887"/>
                              </a:xfrm>
                              <a:custGeom>
                                <a:avLst/>
                                <a:gdLst/>
                                <a:ahLst/>
                                <a:cxnLst/>
                                <a:rect l="l" t="t" r="r" b="b"/>
                                <a:pathLst>
                                  <a:path w="6327" h="9013" fill="none" extrusionOk="0">
                                    <a:moveTo>
                                      <a:pt x="0" y="9012"/>
                                    </a:moveTo>
                                    <a:lnTo>
                                      <a:pt x="632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82"/>
                              <p:cNvSpPr/>
                              <p:nvPr/>
                            </p:nvSpPr>
                            <p:spPr>
                              <a:xfrm>
                                <a:off x="4640338" y="3648536"/>
                                <a:ext cx="80593" cy="20268"/>
                              </a:xfrm>
                              <a:custGeom>
                                <a:avLst/>
                                <a:gdLst/>
                                <a:ahLst/>
                                <a:cxnLst/>
                                <a:rect l="l" t="t" r="r" b="b"/>
                                <a:pathLst>
                                  <a:path w="10247" h="2577" fill="none" extrusionOk="0">
                                    <a:moveTo>
                                      <a:pt x="1" y="2577"/>
                                    </a:moveTo>
                                    <a:lnTo>
                                      <a:pt x="1024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87" name="Google Shape;6687;p82"/>
                              <p:cNvGrpSpPr/>
                              <p:nvPr/>
                            </p:nvGrpSpPr>
                            <p:grpSpPr>
                              <a:xfrm>
                                <a:off x="4579164" y="3203653"/>
                                <a:ext cx="1244833" cy="1020397"/>
                                <a:chOff x="4579164" y="3203653"/>
                                <a:chExt cx="1244833" cy="1020397"/>
                              </a:xfrm>
                            </p:grpSpPr>
                            <p:sp>
                              <p:nvSpPr>
                                <p:cNvPr id="6688" name="Google Shape;6688;p82"/>
                                <p:cNvSpPr/>
                                <p:nvPr/>
                              </p:nvSpPr>
                              <p:spPr>
                                <a:xfrm>
                                  <a:off x="4753083" y="3966015"/>
                                  <a:ext cx="92964" cy="53765"/>
                                </a:xfrm>
                                <a:custGeom>
                                  <a:avLst/>
                                  <a:gdLst/>
                                  <a:ahLst/>
                                  <a:cxnLst/>
                                  <a:rect l="l" t="t" r="r" b="b"/>
                                  <a:pathLst>
                                    <a:path w="11820" h="6836" fill="none" extrusionOk="0">
                                      <a:moveTo>
                                        <a:pt x="1" y="6836"/>
                                      </a:moveTo>
                                      <a:lnTo>
                                        <a:pt x="1181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82"/>
                                <p:cNvSpPr/>
                                <p:nvPr/>
                              </p:nvSpPr>
                              <p:spPr>
                                <a:xfrm>
                                  <a:off x="4846040" y="3952794"/>
                                  <a:ext cx="103519" cy="13135"/>
                                </a:xfrm>
                                <a:custGeom>
                                  <a:avLst/>
                                  <a:gdLst/>
                                  <a:ahLst/>
                                  <a:cxnLst/>
                                  <a:rect l="l" t="t" r="r" b="b"/>
                                  <a:pathLst>
                                    <a:path w="13162" h="1670" fill="none" extrusionOk="0">
                                      <a:moveTo>
                                        <a:pt x="13161" y="0"/>
                                      </a:moveTo>
                                      <a:lnTo>
                                        <a:pt x="0" y="167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82"/>
                                <p:cNvSpPr/>
                                <p:nvPr/>
                              </p:nvSpPr>
                              <p:spPr>
                                <a:xfrm>
                                  <a:off x="4846040" y="3962216"/>
                                  <a:ext cx="64800" cy="128066"/>
                                </a:xfrm>
                                <a:custGeom>
                                  <a:avLst/>
                                  <a:gdLst/>
                                  <a:ahLst/>
                                  <a:cxnLst/>
                                  <a:rect l="l" t="t" r="r" b="b"/>
                                  <a:pathLst>
                                    <a:path w="8239" h="16283" fill="none" extrusionOk="0">
                                      <a:moveTo>
                                        <a:pt x="0" y="0"/>
                                      </a:moveTo>
                                      <a:lnTo>
                                        <a:pt x="8238" y="1628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82"/>
                                <p:cNvSpPr/>
                                <p:nvPr/>
                              </p:nvSpPr>
                              <p:spPr>
                                <a:xfrm>
                                  <a:off x="4842233" y="3962216"/>
                                  <a:ext cx="3815" cy="164787"/>
                                </a:xfrm>
                                <a:custGeom>
                                  <a:avLst/>
                                  <a:gdLst/>
                                  <a:ahLst/>
                                  <a:cxnLst/>
                                  <a:rect l="l" t="t" r="r" b="b"/>
                                  <a:pathLst>
                                    <a:path w="485" h="20952" fill="none" extrusionOk="0">
                                      <a:moveTo>
                                        <a:pt x="0" y="20952"/>
                                      </a:moveTo>
                                      <a:lnTo>
                                        <a:pt x="48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82"/>
                                <p:cNvSpPr/>
                                <p:nvPr/>
                              </p:nvSpPr>
                              <p:spPr>
                                <a:xfrm>
                                  <a:off x="4842233" y="4123189"/>
                                  <a:ext cx="37587" cy="53002"/>
                                </a:xfrm>
                                <a:custGeom>
                                  <a:avLst/>
                                  <a:gdLst/>
                                  <a:ahLst/>
                                  <a:cxnLst/>
                                  <a:rect l="l" t="t" r="r" b="b"/>
                                  <a:pathLst>
                                    <a:path w="4779" h="6739" fill="none" extrusionOk="0">
                                      <a:moveTo>
                                        <a:pt x="4779" y="6739"/>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82"/>
                                <p:cNvSpPr/>
                                <p:nvPr/>
                              </p:nvSpPr>
                              <p:spPr>
                                <a:xfrm>
                                  <a:off x="4770779" y="4118525"/>
                                  <a:ext cx="71461" cy="4672"/>
                                </a:xfrm>
                                <a:custGeom>
                                  <a:avLst/>
                                  <a:gdLst/>
                                  <a:ahLst/>
                                  <a:cxnLst/>
                                  <a:rect l="l" t="t" r="r" b="b"/>
                                  <a:pathLst>
                                    <a:path w="9086" h="594" fill="none" extrusionOk="0">
                                      <a:moveTo>
                                        <a:pt x="9085" y="594"/>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82"/>
                                <p:cNvSpPr/>
                                <p:nvPr/>
                              </p:nvSpPr>
                              <p:spPr>
                                <a:xfrm>
                                  <a:off x="4842233" y="4090274"/>
                                  <a:ext cx="68606" cy="32923"/>
                                </a:xfrm>
                                <a:custGeom>
                                  <a:avLst/>
                                  <a:gdLst/>
                                  <a:ahLst/>
                                  <a:cxnLst/>
                                  <a:rect l="l" t="t" r="r" b="b"/>
                                  <a:pathLst>
                                    <a:path w="8723" h="4186" fill="none" extrusionOk="0">
                                      <a:moveTo>
                                        <a:pt x="0" y="4186"/>
                                      </a:moveTo>
                                      <a:lnTo>
                                        <a:pt x="872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5" name="Google Shape;6695;p82"/>
                                <p:cNvGrpSpPr/>
                                <p:nvPr/>
                              </p:nvGrpSpPr>
                              <p:grpSpPr>
                                <a:xfrm>
                                  <a:off x="4579164" y="3203653"/>
                                  <a:ext cx="1244833" cy="1020397"/>
                                  <a:chOff x="4579164" y="3203653"/>
                                  <a:chExt cx="1244833" cy="1020397"/>
                                </a:xfrm>
                              </p:grpSpPr>
                              <p:sp>
                                <p:nvSpPr>
                                  <p:cNvPr id="6696" name="Google Shape;6696;p82"/>
                                  <p:cNvSpPr/>
                                  <p:nvPr/>
                                </p:nvSpPr>
                                <p:spPr>
                                  <a:xfrm>
                                    <a:off x="4788476" y="3855276"/>
                                    <a:ext cx="57572" cy="110747"/>
                                  </a:xfrm>
                                  <a:custGeom>
                                    <a:avLst/>
                                    <a:gdLst/>
                                    <a:ahLst/>
                                    <a:cxnLst/>
                                    <a:rect l="l" t="t" r="r" b="b"/>
                                    <a:pathLst>
                                      <a:path w="7320" h="14081" fill="none" extrusionOk="0">
                                        <a:moveTo>
                                          <a:pt x="7319" y="14081"/>
                                        </a:moveTo>
                                        <a:lnTo>
                                          <a:pt x="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82"/>
                                  <p:cNvSpPr/>
                                  <p:nvPr/>
                                </p:nvSpPr>
                                <p:spPr>
                                  <a:xfrm>
                                    <a:off x="4846040" y="3833867"/>
                                    <a:ext cx="11231" cy="132156"/>
                                  </a:xfrm>
                                  <a:custGeom>
                                    <a:avLst/>
                                    <a:gdLst/>
                                    <a:ahLst/>
                                    <a:cxnLst/>
                                    <a:rect l="l" t="t" r="r" b="b"/>
                                    <a:pathLst>
                                      <a:path w="1428" h="16803" fill="none" extrusionOk="0">
                                        <a:moveTo>
                                          <a:pt x="0" y="16803"/>
                                        </a:moveTo>
                                        <a:lnTo>
                                          <a:pt x="1428"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82"/>
                                  <p:cNvSpPr/>
                                  <p:nvPr/>
                                </p:nvSpPr>
                                <p:spPr>
                                  <a:xfrm>
                                    <a:off x="4761554" y="3854796"/>
                                    <a:ext cx="26261" cy="164984"/>
                                  </a:xfrm>
                                  <a:custGeom>
                                    <a:avLst/>
                                    <a:gdLst/>
                                    <a:ahLst/>
                                    <a:cxnLst/>
                                    <a:rect l="l" t="t" r="r" b="b"/>
                                    <a:pathLst>
                                      <a:path w="3339" h="20977" fill="none" extrusionOk="0">
                                        <a:moveTo>
                                          <a:pt x="0" y="20977"/>
                                        </a:moveTo>
                                        <a:lnTo>
                                          <a:pt x="333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82"/>
                                  <p:cNvSpPr/>
                                  <p:nvPr/>
                                </p:nvSpPr>
                                <p:spPr>
                                  <a:xfrm>
                                    <a:off x="4846991" y="3818263"/>
                                    <a:ext cx="74025" cy="146242"/>
                                  </a:xfrm>
                                  <a:custGeom>
                                    <a:avLst/>
                                    <a:gdLst/>
                                    <a:ahLst/>
                                    <a:cxnLst/>
                                    <a:rect l="l" t="t" r="r" b="b"/>
                                    <a:pathLst>
                                      <a:path w="9412" h="18594" fill="none" extrusionOk="0">
                                        <a:moveTo>
                                          <a:pt x="0" y="18593"/>
                                        </a:moveTo>
                                        <a:lnTo>
                                          <a:pt x="941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82"/>
                                  <p:cNvSpPr/>
                                  <p:nvPr/>
                                </p:nvSpPr>
                                <p:spPr>
                                  <a:xfrm>
                                    <a:off x="4927191" y="3823305"/>
                                    <a:ext cx="22368" cy="129497"/>
                                  </a:xfrm>
                                  <a:custGeom>
                                    <a:avLst/>
                                    <a:gdLst/>
                                    <a:ahLst/>
                                    <a:cxnLst/>
                                    <a:rect l="l" t="t" r="r" b="b"/>
                                    <a:pathLst>
                                      <a:path w="2844" h="16465" fill="none" extrusionOk="0">
                                        <a:moveTo>
                                          <a:pt x="1" y="1"/>
                                        </a:moveTo>
                                        <a:lnTo>
                                          <a:pt x="2843" y="1646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01" name="Google Shape;6701;p82"/>
                                  <p:cNvGrpSpPr/>
                                  <p:nvPr/>
                                </p:nvGrpSpPr>
                                <p:grpSpPr>
                                  <a:xfrm>
                                    <a:off x="4579164" y="3203653"/>
                                    <a:ext cx="1244833" cy="1020397"/>
                                    <a:chOff x="4579164" y="3203653"/>
                                    <a:chExt cx="1244833" cy="1020397"/>
                                  </a:xfrm>
                                </p:grpSpPr>
                                <p:sp>
                                  <p:nvSpPr>
                                    <p:cNvPr id="6702" name="Google Shape;6702;p82"/>
                                    <p:cNvSpPr/>
                                    <p:nvPr/>
                                  </p:nvSpPr>
                                  <p:spPr>
                                    <a:xfrm>
                                      <a:off x="4579164" y="3652241"/>
                                      <a:ext cx="422626" cy="571809"/>
                                    </a:xfrm>
                                    <a:custGeom>
                                      <a:avLst/>
                                      <a:gdLst/>
                                      <a:ahLst/>
                                      <a:cxnLst/>
                                      <a:rect l="l" t="t" r="r" b="b"/>
                                      <a:pathLst>
                                        <a:path w="53735" h="72703" fill="none" extrusionOk="0">
                                          <a:moveTo>
                                            <a:pt x="27593" y="71880"/>
                                          </a:moveTo>
                                          <a:lnTo>
                                            <a:pt x="23771" y="58694"/>
                                          </a:lnTo>
                                          <a:lnTo>
                                            <a:pt x="22936" y="46731"/>
                                          </a:lnTo>
                                          <a:lnTo>
                                            <a:pt x="19972" y="37380"/>
                                          </a:lnTo>
                                          <a:lnTo>
                                            <a:pt x="11674" y="32686"/>
                                          </a:lnTo>
                                          <a:lnTo>
                                            <a:pt x="1" y="27001"/>
                                          </a:lnTo>
                                          <a:lnTo>
                                            <a:pt x="1392" y="10610"/>
                                          </a:lnTo>
                                          <a:lnTo>
                                            <a:pt x="17517" y="1"/>
                                          </a:lnTo>
                                          <a:lnTo>
                                            <a:pt x="29747" y="5384"/>
                                          </a:lnTo>
                                          <a:lnTo>
                                            <a:pt x="43827" y="21291"/>
                                          </a:lnTo>
                                          <a:lnTo>
                                            <a:pt x="49343" y="27122"/>
                                          </a:lnTo>
                                          <a:lnTo>
                                            <a:pt x="53735" y="25815"/>
                                          </a:lnTo>
                                          <a:lnTo>
                                            <a:pt x="50347" y="35940"/>
                                          </a:lnTo>
                                          <a:lnTo>
                                            <a:pt x="47093" y="38214"/>
                                          </a:lnTo>
                                          <a:lnTo>
                                            <a:pt x="44069" y="44275"/>
                                          </a:lnTo>
                                          <a:lnTo>
                                            <a:pt x="45073" y="51944"/>
                                          </a:lnTo>
                                          <a:lnTo>
                                            <a:pt x="42170" y="55694"/>
                                          </a:lnTo>
                                          <a:lnTo>
                                            <a:pt x="38227" y="66025"/>
                                          </a:lnTo>
                                          <a:lnTo>
                                            <a:pt x="27593" y="7270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82"/>
                                    <p:cNvSpPr/>
                                    <p:nvPr/>
                                  </p:nvSpPr>
                                  <p:spPr>
                                    <a:xfrm>
                                      <a:off x="4617986" y="3203653"/>
                                      <a:ext cx="1206011" cy="684357"/>
                                    </a:xfrm>
                                    <a:custGeom>
                                      <a:avLst/>
                                      <a:gdLst/>
                                      <a:ahLst/>
                                      <a:cxnLst/>
                                      <a:rect l="l" t="t" r="r" b="b"/>
                                      <a:pathLst>
                                        <a:path w="153339" h="87013" fill="none" extrusionOk="0">
                                          <a:moveTo>
                                            <a:pt x="24811" y="62214"/>
                                          </a:moveTo>
                                          <a:lnTo>
                                            <a:pt x="34452" y="66980"/>
                                          </a:lnTo>
                                          <a:lnTo>
                                            <a:pt x="37549" y="69920"/>
                                          </a:lnTo>
                                          <a:lnTo>
                                            <a:pt x="41274" y="77698"/>
                                          </a:lnTo>
                                          <a:lnTo>
                                            <a:pt x="46270" y="79222"/>
                                          </a:lnTo>
                                          <a:lnTo>
                                            <a:pt x="55899" y="72775"/>
                                          </a:lnTo>
                                          <a:lnTo>
                                            <a:pt x="52645" y="69085"/>
                                          </a:lnTo>
                                          <a:lnTo>
                                            <a:pt x="48291" y="70234"/>
                                          </a:lnTo>
                                          <a:lnTo>
                                            <a:pt x="46585" y="64634"/>
                                          </a:lnTo>
                                          <a:lnTo>
                                            <a:pt x="48774" y="66097"/>
                                          </a:lnTo>
                                          <a:lnTo>
                                            <a:pt x="59698" y="70234"/>
                                          </a:lnTo>
                                          <a:lnTo>
                                            <a:pt x="65988" y="72279"/>
                                          </a:lnTo>
                                          <a:lnTo>
                                            <a:pt x="66315" y="75944"/>
                                          </a:lnTo>
                                          <a:lnTo>
                                            <a:pt x="70960" y="87013"/>
                                          </a:lnTo>
                                          <a:lnTo>
                                            <a:pt x="76573" y="75944"/>
                                          </a:lnTo>
                                          <a:lnTo>
                                            <a:pt x="80831" y="72932"/>
                                          </a:lnTo>
                                          <a:lnTo>
                                            <a:pt x="86069" y="78146"/>
                                          </a:lnTo>
                                          <a:lnTo>
                                            <a:pt x="88355" y="83928"/>
                                          </a:lnTo>
                                          <a:lnTo>
                                            <a:pt x="94633" y="84037"/>
                                          </a:lnTo>
                                          <a:lnTo>
                                            <a:pt x="94270" y="74299"/>
                                          </a:lnTo>
                                          <a:lnTo>
                                            <a:pt x="100936" y="72690"/>
                                          </a:lnTo>
                                          <a:lnTo>
                                            <a:pt x="106682" y="64307"/>
                                          </a:lnTo>
                                          <a:lnTo>
                                            <a:pt x="106319" y="56553"/>
                                          </a:lnTo>
                                          <a:lnTo>
                                            <a:pt x="103416" y="54690"/>
                                          </a:lnTo>
                                          <a:lnTo>
                                            <a:pt x="106827" y="53105"/>
                                          </a:lnTo>
                                          <a:lnTo>
                                            <a:pt x="120194" y="45339"/>
                                          </a:lnTo>
                                          <a:lnTo>
                                            <a:pt x="122528" y="36859"/>
                                          </a:lnTo>
                                          <a:lnTo>
                                            <a:pt x="118851" y="35493"/>
                                          </a:lnTo>
                                          <a:lnTo>
                                            <a:pt x="125093" y="28464"/>
                                          </a:lnTo>
                                          <a:lnTo>
                                            <a:pt x="148536" y="25972"/>
                                          </a:lnTo>
                                          <a:lnTo>
                                            <a:pt x="153339" y="12255"/>
                                          </a:lnTo>
                                          <a:lnTo>
                                            <a:pt x="125468" y="6255"/>
                                          </a:lnTo>
                                          <a:lnTo>
                                            <a:pt x="101758" y="5432"/>
                                          </a:lnTo>
                                          <a:lnTo>
                                            <a:pt x="85016" y="1"/>
                                          </a:lnTo>
                                          <a:lnTo>
                                            <a:pt x="60532" y="12255"/>
                                          </a:lnTo>
                                          <a:lnTo>
                                            <a:pt x="39714" y="20214"/>
                                          </a:lnTo>
                                          <a:lnTo>
                                            <a:pt x="35444" y="13089"/>
                                          </a:lnTo>
                                          <a:lnTo>
                                            <a:pt x="22186" y="13464"/>
                                          </a:lnTo>
                                          <a:lnTo>
                                            <a:pt x="15291" y="21351"/>
                                          </a:lnTo>
                                          <a:lnTo>
                                            <a:pt x="11831" y="27484"/>
                                          </a:lnTo>
                                          <a:lnTo>
                                            <a:pt x="21581" y="26614"/>
                                          </a:lnTo>
                                          <a:lnTo>
                                            <a:pt x="24532" y="19561"/>
                                          </a:lnTo>
                                          <a:lnTo>
                                            <a:pt x="29480" y="22694"/>
                                          </a:lnTo>
                                          <a:lnTo>
                                            <a:pt x="24811" y="32964"/>
                                          </a:lnTo>
                                          <a:lnTo>
                                            <a:pt x="20262" y="35541"/>
                                          </a:lnTo>
                                          <a:lnTo>
                                            <a:pt x="15569" y="31368"/>
                                          </a:lnTo>
                                          <a:lnTo>
                                            <a:pt x="15061" y="35650"/>
                                          </a:lnTo>
                                          <a:lnTo>
                                            <a:pt x="11057" y="37924"/>
                                          </a:lnTo>
                                          <a:lnTo>
                                            <a:pt x="6024" y="43089"/>
                                          </a:lnTo>
                                          <a:lnTo>
                                            <a:pt x="6387" y="49210"/>
                                          </a:lnTo>
                                          <a:lnTo>
                                            <a:pt x="992" y="49210"/>
                                          </a:lnTo>
                                          <a:lnTo>
                                            <a:pt x="0" y="52198"/>
                                          </a:lnTo>
                                          <a:lnTo>
                                            <a:pt x="835" y="57037"/>
                                          </a:lnTo>
                                          <a:lnTo>
                                            <a:pt x="6726" y="55198"/>
                                          </a:lnTo>
                                          <a:lnTo>
                                            <a:pt x="10924" y="50069"/>
                                          </a:lnTo>
                                          <a:lnTo>
                                            <a:pt x="16367" y="50686"/>
                                          </a:lnTo>
                                          <a:lnTo>
                                            <a:pt x="18049" y="46670"/>
                                          </a:lnTo>
                                          <a:lnTo>
                                            <a:pt x="23093" y="54363"/>
                                          </a:lnTo>
                                          <a:lnTo>
                                            <a:pt x="26528" y="56105"/>
                                          </a:lnTo>
                                          <a:lnTo>
                                            <a:pt x="26734" y="52210"/>
                                          </a:lnTo>
                                          <a:lnTo>
                                            <a:pt x="33835" y="47069"/>
                                          </a:lnTo>
                                          <a:lnTo>
                                            <a:pt x="38069" y="49488"/>
                                          </a:lnTo>
                                          <a:lnTo>
                                            <a:pt x="36278" y="53045"/>
                                          </a:lnTo>
                                          <a:lnTo>
                                            <a:pt x="28343" y="55392"/>
                                          </a:lnTo>
                                          <a:cubicBezTo>
                                            <a:pt x="28343" y="55392"/>
                                            <a:pt x="31041" y="58888"/>
                                            <a:pt x="31319" y="58984"/>
                                          </a:cubicBezTo>
                                          <a:cubicBezTo>
                                            <a:pt x="31597" y="59069"/>
                                            <a:pt x="36278" y="58150"/>
                                            <a:pt x="36278" y="58150"/>
                                          </a:cubicBezTo>
                                          <a:lnTo>
                                            <a:pt x="35456" y="61948"/>
                                          </a:lnTo>
                                          <a:lnTo>
                                            <a:pt x="30920" y="63255"/>
                                          </a:lnTo>
                                          <a:lnTo>
                                            <a:pt x="24823" y="6214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82"/>
                                    <p:cNvSpPr/>
                                    <p:nvPr/>
                                  </p:nvSpPr>
                                  <p:spPr>
                                    <a:xfrm>
                                      <a:off x="4906356" y="3466721"/>
                                      <a:ext cx="194289" cy="358880"/>
                                    </a:xfrm>
                                    <a:custGeom>
                                      <a:avLst/>
                                      <a:gdLst/>
                                      <a:ahLst/>
                                      <a:cxnLst/>
                                      <a:rect l="l" t="t" r="r" b="b"/>
                                      <a:pathLst>
                                        <a:path w="24703" h="45630" fill="none" extrusionOk="0">
                                          <a:moveTo>
                                            <a:pt x="8396" y="39968"/>
                                          </a:moveTo>
                                          <a:lnTo>
                                            <a:pt x="9835" y="45629"/>
                                          </a:lnTo>
                                          <a:lnTo>
                                            <a:pt x="11626" y="36786"/>
                                          </a:lnTo>
                                          <a:lnTo>
                                            <a:pt x="5492" y="30218"/>
                                          </a:lnTo>
                                          <a:lnTo>
                                            <a:pt x="1" y="25016"/>
                                          </a:lnTo>
                                          <a:lnTo>
                                            <a:pt x="1392" y="16040"/>
                                          </a:lnTo>
                                          <a:lnTo>
                                            <a:pt x="24702" y="15206"/>
                                          </a:lnTo>
                                          <a:lnTo>
                                            <a:pt x="6472"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82"/>
                                    <p:cNvSpPr/>
                                    <p:nvPr/>
                                  </p:nvSpPr>
                                  <p:spPr>
                                    <a:xfrm>
                                      <a:off x="4972383" y="3756043"/>
                                      <a:ext cx="25412" cy="25026"/>
                                    </a:xfrm>
                                    <a:custGeom>
                                      <a:avLst/>
                                      <a:gdLst/>
                                      <a:ahLst/>
                                      <a:cxnLst/>
                                      <a:rect l="l" t="t" r="r" b="b"/>
                                      <a:pathLst>
                                        <a:path w="3231" h="3182" fill="none" extrusionOk="0">
                                          <a:moveTo>
                                            <a:pt x="1" y="3182"/>
                                          </a:moveTo>
                                          <a:lnTo>
                                            <a:pt x="3231"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sp>
                          <p:nvSpPr>
                            <p:cNvPr id="6706" name="Google Shape;6706;p82"/>
                            <p:cNvSpPr/>
                            <p:nvPr/>
                          </p:nvSpPr>
                          <p:spPr>
                            <a:xfrm>
                              <a:off x="4890375" y="3688019"/>
                              <a:ext cx="5144" cy="43769"/>
                            </a:xfrm>
                            <a:custGeom>
                              <a:avLst/>
                              <a:gdLst/>
                              <a:ahLst/>
                              <a:cxnLst/>
                              <a:rect l="l" t="t" r="r" b="b"/>
                              <a:pathLst>
                                <a:path w="654" h="5565" fill="none" extrusionOk="0">
                                  <a:moveTo>
                                    <a:pt x="653" y="0"/>
                                  </a:moveTo>
                                  <a:lnTo>
                                    <a:pt x="0" y="556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82"/>
                            <p:cNvSpPr/>
                            <p:nvPr/>
                          </p:nvSpPr>
                          <p:spPr>
                            <a:xfrm>
                              <a:off x="4899317" y="3688019"/>
                              <a:ext cx="54048" cy="20174"/>
                            </a:xfrm>
                            <a:custGeom>
                              <a:avLst/>
                              <a:gdLst/>
                              <a:ahLst/>
                              <a:cxnLst/>
                              <a:rect l="l" t="t" r="r" b="b"/>
                              <a:pathLst>
                                <a:path w="6872" h="2565" fill="none" extrusionOk="0">
                                  <a:moveTo>
                                    <a:pt x="0" y="0"/>
                                  </a:moveTo>
                                  <a:lnTo>
                                    <a:pt x="6871" y="256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82"/>
                            <p:cNvSpPr/>
                            <p:nvPr/>
                          </p:nvSpPr>
                          <p:spPr>
                            <a:xfrm>
                              <a:off x="4862690" y="3700571"/>
                              <a:ext cx="27693" cy="31216"/>
                            </a:xfrm>
                            <a:custGeom>
                              <a:avLst/>
                              <a:gdLst/>
                              <a:ahLst/>
                              <a:cxnLst/>
                              <a:rect l="l" t="t" r="r" b="b"/>
                              <a:pathLst>
                                <a:path w="3521" h="3969" fill="none" extrusionOk="0">
                                  <a:moveTo>
                                    <a:pt x="0" y="1"/>
                                  </a:moveTo>
                                  <a:lnTo>
                                    <a:pt x="3520" y="396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709" name="Google Shape;6709;p82"/>
                        <p:cNvSpPr/>
                        <p:nvPr/>
                      </p:nvSpPr>
                      <p:spPr>
                        <a:xfrm>
                          <a:off x="4953924" y="3297081"/>
                          <a:ext cx="146053" cy="168122"/>
                        </a:xfrm>
                        <a:custGeom>
                          <a:avLst/>
                          <a:gdLst/>
                          <a:ahLst/>
                          <a:cxnLst/>
                          <a:rect l="l" t="t" r="r" b="b"/>
                          <a:pathLst>
                            <a:path w="18570" h="21376" fill="none" extrusionOk="0">
                              <a:moveTo>
                                <a:pt x="1" y="21376"/>
                              </a:moveTo>
                              <a:lnTo>
                                <a:pt x="1856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grpSp>
          <p:grpSp>
            <p:nvGrpSpPr>
              <p:cNvPr id="6710" name="Google Shape;6710;p82"/>
              <p:cNvGrpSpPr/>
              <p:nvPr/>
            </p:nvGrpSpPr>
            <p:grpSpPr>
              <a:xfrm>
                <a:off x="4595437" y="3598775"/>
                <a:ext cx="37776" cy="32451"/>
                <a:chOff x="4595437" y="3598775"/>
                <a:chExt cx="37776" cy="32451"/>
              </a:xfrm>
            </p:grpSpPr>
            <p:sp>
              <p:nvSpPr>
                <p:cNvPr id="6711" name="Google Shape;6711;p82"/>
                <p:cNvSpPr/>
                <p:nvPr/>
              </p:nvSpPr>
              <p:spPr>
                <a:xfrm>
                  <a:off x="4595437" y="3598775"/>
                  <a:ext cx="37776" cy="32451"/>
                </a:xfrm>
                <a:custGeom>
                  <a:avLst/>
                  <a:gdLst/>
                  <a:ahLst/>
                  <a:cxnLst/>
                  <a:rect l="l" t="t" r="r" b="b"/>
                  <a:pathLst>
                    <a:path w="4803" h="4126" extrusionOk="0">
                      <a:moveTo>
                        <a:pt x="2730" y="0"/>
                      </a:moveTo>
                      <a:cubicBezTo>
                        <a:pt x="2226" y="0"/>
                        <a:pt x="1712" y="187"/>
                        <a:pt x="1295" y="605"/>
                      </a:cubicBezTo>
                      <a:cubicBezTo>
                        <a:pt x="0" y="1900"/>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82"/>
                <p:cNvSpPr/>
                <p:nvPr/>
              </p:nvSpPr>
              <p:spPr>
                <a:xfrm>
                  <a:off x="4610561" y="3608480"/>
                  <a:ext cx="13040" cy="13040"/>
                </a:xfrm>
                <a:custGeom>
                  <a:avLst/>
                  <a:gdLst/>
                  <a:ahLst/>
                  <a:cxnLst/>
                  <a:rect l="l" t="t" r="r" b="b"/>
                  <a:pathLst>
                    <a:path w="1658" h="1658" extrusionOk="0">
                      <a:moveTo>
                        <a:pt x="835" y="0"/>
                      </a:moveTo>
                      <a:cubicBezTo>
                        <a:pt x="376" y="0"/>
                        <a:pt x="1" y="375"/>
                        <a:pt x="1" y="835"/>
                      </a:cubicBezTo>
                      <a:cubicBezTo>
                        <a:pt x="1" y="1283"/>
                        <a:pt x="376" y="1658"/>
                        <a:pt x="835" y="1658"/>
                      </a:cubicBezTo>
                      <a:cubicBezTo>
                        <a:pt x="1283" y="1658"/>
                        <a:pt x="1658" y="1283"/>
                        <a:pt x="1658" y="835"/>
                      </a:cubicBezTo>
                      <a:cubicBezTo>
                        <a:pt x="1658" y="375"/>
                        <a:pt x="1283"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3" name="Google Shape;6713;p82"/>
              <p:cNvGrpSpPr/>
              <p:nvPr/>
            </p:nvGrpSpPr>
            <p:grpSpPr>
              <a:xfrm>
                <a:off x="4641864" y="3524443"/>
                <a:ext cx="37776" cy="32380"/>
                <a:chOff x="4641864" y="3524443"/>
                <a:chExt cx="37776" cy="32380"/>
              </a:xfrm>
            </p:grpSpPr>
            <p:sp>
              <p:nvSpPr>
                <p:cNvPr id="6714" name="Google Shape;6714;p82"/>
                <p:cNvSpPr/>
                <p:nvPr/>
              </p:nvSpPr>
              <p:spPr>
                <a:xfrm>
                  <a:off x="4641864" y="3524443"/>
                  <a:ext cx="37776" cy="32380"/>
                </a:xfrm>
                <a:custGeom>
                  <a:avLst/>
                  <a:gdLst/>
                  <a:ahLst/>
                  <a:cxnLst/>
                  <a:rect l="l" t="t" r="r" b="b"/>
                  <a:pathLst>
                    <a:path w="4803" h="4117" extrusionOk="0">
                      <a:moveTo>
                        <a:pt x="2737" y="1"/>
                      </a:moveTo>
                      <a:cubicBezTo>
                        <a:pt x="2231" y="1"/>
                        <a:pt x="1715" y="189"/>
                        <a:pt x="1295" y="609"/>
                      </a:cubicBezTo>
                      <a:cubicBezTo>
                        <a:pt x="0" y="1903"/>
                        <a:pt x="908" y="4117"/>
                        <a:pt x="2746" y="4117"/>
                      </a:cubicBezTo>
                      <a:cubicBezTo>
                        <a:pt x="3884" y="4117"/>
                        <a:pt x="4803" y="3197"/>
                        <a:pt x="4803" y="2060"/>
                      </a:cubicBezTo>
                      <a:cubicBezTo>
                        <a:pt x="4803"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82"/>
                <p:cNvSpPr/>
                <p:nvPr/>
              </p:nvSpPr>
              <p:spPr>
                <a:xfrm>
                  <a:off x="4656988" y="3534077"/>
                  <a:ext cx="13048" cy="13040"/>
                </a:xfrm>
                <a:custGeom>
                  <a:avLst/>
                  <a:gdLst/>
                  <a:ahLst/>
                  <a:cxnLst/>
                  <a:rect l="l" t="t" r="r" b="b"/>
                  <a:pathLst>
                    <a:path w="1659" h="1658" extrusionOk="0">
                      <a:moveTo>
                        <a:pt x="823" y="1"/>
                      </a:moveTo>
                      <a:cubicBezTo>
                        <a:pt x="376" y="1"/>
                        <a:pt x="1" y="376"/>
                        <a:pt x="1" y="835"/>
                      </a:cubicBezTo>
                      <a:cubicBezTo>
                        <a:pt x="1" y="1295"/>
                        <a:pt x="376"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6" name="Google Shape;6716;p82"/>
              <p:cNvGrpSpPr/>
              <p:nvPr/>
            </p:nvGrpSpPr>
            <p:grpSpPr>
              <a:xfrm>
                <a:off x="4648431" y="3893901"/>
                <a:ext cx="37776" cy="32357"/>
                <a:chOff x="4648431" y="3893901"/>
                <a:chExt cx="37776" cy="32357"/>
              </a:xfrm>
            </p:grpSpPr>
            <p:sp>
              <p:nvSpPr>
                <p:cNvPr id="6717" name="Google Shape;6717;p82"/>
                <p:cNvSpPr/>
                <p:nvPr/>
              </p:nvSpPr>
              <p:spPr>
                <a:xfrm>
                  <a:off x="4648431" y="3893901"/>
                  <a:ext cx="37776" cy="32357"/>
                </a:xfrm>
                <a:custGeom>
                  <a:avLst/>
                  <a:gdLst/>
                  <a:ahLst/>
                  <a:cxnLst/>
                  <a:rect l="l" t="t" r="r" b="b"/>
                  <a:pathLst>
                    <a:path w="4803" h="4114" extrusionOk="0">
                      <a:moveTo>
                        <a:pt x="2732" y="0"/>
                      </a:moveTo>
                      <a:cubicBezTo>
                        <a:pt x="2227" y="0"/>
                        <a:pt x="1713" y="187"/>
                        <a:pt x="1295" y="605"/>
                      </a:cubicBezTo>
                      <a:cubicBezTo>
                        <a:pt x="0" y="1900"/>
                        <a:pt x="920" y="4113"/>
                        <a:pt x="2746" y="4113"/>
                      </a:cubicBezTo>
                      <a:cubicBezTo>
                        <a:pt x="3883" y="4113"/>
                        <a:pt x="4803" y="3194"/>
                        <a:pt x="4803" y="2057"/>
                      </a:cubicBezTo>
                      <a:cubicBezTo>
                        <a:pt x="4803" y="821"/>
                        <a:pt x="3788"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82"/>
                <p:cNvSpPr/>
                <p:nvPr/>
              </p:nvSpPr>
              <p:spPr>
                <a:xfrm>
                  <a:off x="4663556" y="3903606"/>
                  <a:ext cx="13040" cy="13040"/>
                </a:xfrm>
                <a:custGeom>
                  <a:avLst/>
                  <a:gdLst/>
                  <a:ahLst/>
                  <a:cxnLst/>
                  <a:rect l="l" t="t" r="r" b="b"/>
                  <a:pathLst>
                    <a:path w="1658" h="1658" extrusionOk="0">
                      <a:moveTo>
                        <a:pt x="823" y="0"/>
                      </a:moveTo>
                      <a:cubicBezTo>
                        <a:pt x="363" y="0"/>
                        <a:pt x="1" y="375"/>
                        <a:pt x="1" y="823"/>
                      </a:cubicBezTo>
                      <a:cubicBezTo>
                        <a:pt x="1" y="1283"/>
                        <a:pt x="363"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19" name="Google Shape;6719;p82"/>
              <p:cNvGrpSpPr/>
              <p:nvPr/>
            </p:nvGrpSpPr>
            <p:grpSpPr>
              <a:xfrm>
                <a:off x="4567752" y="3722908"/>
                <a:ext cx="37870" cy="32380"/>
                <a:chOff x="4567752" y="3722908"/>
                <a:chExt cx="37870" cy="32380"/>
              </a:xfrm>
            </p:grpSpPr>
            <p:sp>
              <p:nvSpPr>
                <p:cNvPr id="6720" name="Google Shape;6720;p82"/>
                <p:cNvSpPr/>
                <p:nvPr/>
              </p:nvSpPr>
              <p:spPr>
                <a:xfrm>
                  <a:off x="4567752" y="3722908"/>
                  <a:ext cx="37870" cy="32380"/>
                </a:xfrm>
                <a:custGeom>
                  <a:avLst/>
                  <a:gdLst/>
                  <a:ahLst/>
                  <a:cxnLst/>
                  <a:rect l="l" t="t" r="r" b="b"/>
                  <a:pathLst>
                    <a:path w="4815" h="4117" extrusionOk="0">
                      <a:moveTo>
                        <a:pt x="2749" y="1"/>
                      </a:moveTo>
                      <a:cubicBezTo>
                        <a:pt x="2243" y="1"/>
                        <a:pt x="1726" y="189"/>
                        <a:pt x="1307" y="609"/>
                      </a:cubicBezTo>
                      <a:cubicBezTo>
                        <a:pt x="0" y="1903"/>
                        <a:pt x="919" y="4117"/>
                        <a:pt x="2758" y="4117"/>
                      </a:cubicBezTo>
                      <a:cubicBezTo>
                        <a:pt x="3895" y="4117"/>
                        <a:pt x="4815" y="3197"/>
                        <a:pt x="4815" y="2060"/>
                      </a:cubicBezTo>
                      <a:cubicBezTo>
                        <a:pt x="4815" y="818"/>
                        <a:pt x="3804" y="1"/>
                        <a:pt x="274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82"/>
                <p:cNvSpPr/>
                <p:nvPr/>
              </p:nvSpPr>
              <p:spPr>
                <a:xfrm>
                  <a:off x="4580690" y="3732543"/>
                  <a:ext cx="15227" cy="13064"/>
                </a:xfrm>
                <a:custGeom>
                  <a:avLst/>
                  <a:gdLst/>
                  <a:ahLst/>
                  <a:cxnLst/>
                  <a:rect l="l" t="t" r="r" b="b"/>
                  <a:pathLst>
                    <a:path w="1936" h="1661" extrusionOk="0">
                      <a:moveTo>
                        <a:pt x="1113" y="0"/>
                      </a:moveTo>
                      <a:cubicBezTo>
                        <a:pt x="375" y="0"/>
                        <a:pt x="0" y="896"/>
                        <a:pt x="520" y="1416"/>
                      </a:cubicBezTo>
                      <a:cubicBezTo>
                        <a:pt x="689" y="1585"/>
                        <a:pt x="898" y="1661"/>
                        <a:pt x="1103" y="1661"/>
                      </a:cubicBezTo>
                      <a:cubicBezTo>
                        <a:pt x="1528" y="1661"/>
                        <a:pt x="1936" y="1333"/>
                        <a:pt x="1936" y="835"/>
                      </a:cubicBezTo>
                      <a:cubicBezTo>
                        <a:pt x="1936" y="375"/>
                        <a:pt x="1573"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2" name="Google Shape;6722;p82"/>
              <p:cNvGrpSpPr/>
              <p:nvPr/>
            </p:nvGrpSpPr>
            <p:grpSpPr>
              <a:xfrm>
                <a:off x="4617506" y="3652052"/>
                <a:ext cx="37783" cy="32357"/>
                <a:chOff x="4617506" y="3652052"/>
                <a:chExt cx="37783" cy="32357"/>
              </a:xfrm>
            </p:grpSpPr>
            <p:sp>
              <p:nvSpPr>
                <p:cNvPr id="6723" name="Google Shape;6723;p82"/>
                <p:cNvSpPr/>
                <p:nvPr/>
              </p:nvSpPr>
              <p:spPr>
                <a:xfrm>
                  <a:off x="4617506" y="3652052"/>
                  <a:ext cx="37783" cy="32357"/>
                </a:xfrm>
                <a:custGeom>
                  <a:avLst/>
                  <a:gdLst/>
                  <a:ahLst/>
                  <a:cxnLst/>
                  <a:rect l="l" t="t" r="r" b="b"/>
                  <a:pathLst>
                    <a:path w="4804" h="4114" extrusionOk="0">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82"/>
                <p:cNvSpPr/>
                <p:nvPr/>
              </p:nvSpPr>
              <p:spPr>
                <a:xfrm>
                  <a:off x="4632638" y="3661758"/>
                  <a:ext cx="13040" cy="13040"/>
                </a:xfrm>
                <a:custGeom>
                  <a:avLst/>
                  <a:gdLst/>
                  <a:ahLst/>
                  <a:cxnLst/>
                  <a:rect l="l" t="t" r="r" b="b"/>
                  <a:pathLst>
                    <a:path w="1658" h="1658" extrusionOk="0">
                      <a:moveTo>
                        <a:pt x="823" y="1"/>
                      </a:moveTo>
                      <a:cubicBezTo>
                        <a:pt x="363" y="1"/>
                        <a:pt x="0" y="363"/>
                        <a:pt x="0" y="823"/>
                      </a:cubicBezTo>
                      <a:cubicBezTo>
                        <a:pt x="0" y="1283"/>
                        <a:pt x="363" y="1658"/>
                        <a:pt x="823" y="1658"/>
                      </a:cubicBezTo>
                      <a:cubicBezTo>
                        <a:pt x="1282" y="1658"/>
                        <a:pt x="1657" y="1283"/>
                        <a:pt x="1657" y="823"/>
                      </a:cubicBezTo>
                      <a:cubicBezTo>
                        <a:pt x="1657" y="363"/>
                        <a:pt x="1282"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5" name="Google Shape;6725;p82"/>
              <p:cNvGrpSpPr/>
              <p:nvPr/>
            </p:nvGrpSpPr>
            <p:grpSpPr>
              <a:xfrm>
                <a:off x="4739005" y="3554149"/>
                <a:ext cx="37870" cy="32357"/>
                <a:chOff x="4739005" y="3554149"/>
                <a:chExt cx="37870" cy="32357"/>
              </a:xfrm>
            </p:grpSpPr>
            <p:sp>
              <p:nvSpPr>
                <p:cNvPr id="6726" name="Google Shape;6726;p82"/>
                <p:cNvSpPr/>
                <p:nvPr/>
              </p:nvSpPr>
              <p:spPr>
                <a:xfrm>
                  <a:off x="4739005" y="3554149"/>
                  <a:ext cx="37870" cy="32357"/>
                </a:xfrm>
                <a:custGeom>
                  <a:avLst/>
                  <a:gdLst/>
                  <a:ahLst/>
                  <a:cxnLst/>
                  <a:rect l="l" t="t" r="r" b="b"/>
                  <a:pathLst>
                    <a:path w="4815" h="4114" extrusionOk="0">
                      <a:moveTo>
                        <a:pt x="2744" y="1"/>
                      </a:moveTo>
                      <a:cubicBezTo>
                        <a:pt x="2239" y="1"/>
                        <a:pt x="1725" y="188"/>
                        <a:pt x="1307" y="606"/>
                      </a:cubicBezTo>
                      <a:cubicBezTo>
                        <a:pt x="0" y="1900"/>
                        <a:pt x="920" y="4114"/>
                        <a:pt x="2758" y="4114"/>
                      </a:cubicBezTo>
                      <a:cubicBezTo>
                        <a:pt x="3895" y="4114"/>
                        <a:pt x="4815" y="3195"/>
                        <a:pt x="4815" y="2058"/>
                      </a:cubicBezTo>
                      <a:cubicBezTo>
                        <a:pt x="4815" y="821"/>
                        <a:pt x="3801" y="1"/>
                        <a:pt x="274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82"/>
                <p:cNvSpPr/>
                <p:nvPr/>
              </p:nvSpPr>
              <p:spPr>
                <a:xfrm>
                  <a:off x="4751943" y="3563854"/>
                  <a:ext cx="15227" cy="13048"/>
                </a:xfrm>
                <a:custGeom>
                  <a:avLst/>
                  <a:gdLst/>
                  <a:ahLst/>
                  <a:cxnLst/>
                  <a:rect l="l" t="t" r="r" b="b"/>
                  <a:pathLst>
                    <a:path w="1936" h="1659" extrusionOk="0">
                      <a:moveTo>
                        <a:pt x="1113" y="1"/>
                      </a:moveTo>
                      <a:cubicBezTo>
                        <a:pt x="375" y="1"/>
                        <a:pt x="0" y="896"/>
                        <a:pt x="521" y="1416"/>
                      </a:cubicBezTo>
                      <a:cubicBezTo>
                        <a:pt x="692" y="1583"/>
                        <a:pt x="899" y="1658"/>
                        <a:pt x="1101" y="1658"/>
                      </a:cubicBezTo>
                      <a:cubicBezTo>
                        <a:pt x="1529" y="1658"/>
                        <a:pt x="1936" y="1324"/>
                        <a:pt x="1936" y="824"/>
                      </a:cubicBezTo>
                      <a:cubicBezTo>
                        <a:pt x="1936" y="364"/>
                        <a:pt x="1573"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8" name="Google Shape;6728;p82"/>
              <p:cNvGrpSpPr/>
              <p:nvPr/>
            </p:nvGrpSpPr>
            <p:grpSpPr>
              <a:xfrm>
                <a:off x="4806557" y="3630258"/>
                <a:ext cx="37776" cy="32364"/>
                <a:chOff x="4806557" y="3630258"/>
                <a:chExt cx="37776" cy="32364"/>
              </a:xfrm>
            </p:grpSpPr>
            <p:sp>
              <p:nvSpPr>
                <p:cNvPr id="6729" name="Google Shape;6729;p82"/>
                <p:cNvSpPr/>
                <p:nvPr/>
              </p:nvSpPr>
              <p:spPr>
                <a:xfrm>
                  <a:off x="4806557" y="3630258"/>
                  <a:ext cx="37776" cy="32364"/>
                </a:xfrm>
                <a:custGeom>
                  <a:avLst/>
                  <a:gdLst/>
                  <a:ahLst/>
                  <a:cxnLst/>
                  <a:rect l="l" t="t" r="r" b="b"/>
                  <a:pathLst>
                    <a:path w="4803" h="4115" extrusionOk="0">
                      <a:moveTo>
                        <a:pt x="2732" y="1"/>
                      </a:moveTo>
                      <a:cubicBezTo>
                        <a:pt x="2227" y="1"/>
                        <a:pt x="1713" y="188"/>
                        <a:pt x="1294" y="606"/>
                      </a:cubicBezTo>
                      <a:cubicBezTo>
                        <a:pt x="0" y="1901"/>
                        <a:pt x="907" y="4114"/>
                        <a:pt x="2746" y="4114"/>
                      </a:cubicBezTo>
                      <a:cubicBezTo>
                        <a:pt x="3883" y="4114"/>
                        <a:pt x="4802" y="3195"/>
                        <a:pt x="4802" y="2058"/>
                      </a:cubicBezTo>
                      <a:cubicBezTo>
                        <a:pt x="4802" y="822"/>
                        <a:pt x="3788"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0" name="Google Shape;6730;p82"/>
                <p:cNvSpPr/>
                <p:nvPr/>
              </p:nvSpPr>
              <p:spPr>
                <a:xfrm>
                  <a:off x="4819495" y="3639972"/>
                  <a:ext cx="15227" cy="13040"/>
                </a:xfrm>
                <a:custGeom>
                  <a:avLst/>
                  <a:gdLst/>
                  <a:ahLst/>
                  <a:cxnLst/>
                  <a:rect l="l" t="t" r="r" b="b"/>
                  <a:pathLst>
                    <a:path w="1936" h="1658" extrusionOk="0">
                      <a:moveTo>
                        <a:pt x="1113" y="0"/>
                      </a:moveTo>
                      <a:cubicBezTo>
                        <a:pt x="363" y="0"/>
                        <a:pt x="0" y="896"/>
                        <a:pt x="520" y="1416"/>
                      </a:cubicBezTo>
                      <a:cubicBezTo>
                        <a:pt x="687" y="1583"/>
                        <a:pt x="893" y="1657"/>
                        <a:pt x="1096" y="1657"/>
                      </a:cubicBezTo>
                      <a:cubicBezTo>
                        <a:pt x="1523" y="1657"/>
                        <a:pt x="1936" y="1324"/>
                        <a:pt x="1936" y="823"/>
                      </a:cubicBezTo>
                      <a:cubicBezTo>
                        <a:pt x="1936" y="363"/>
                        <a:pt x="1561"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1" name="Google Shape;6731;p82"/>
              <p:cNvGrpSpPr/>
              <p:nvPr/>
            </p:nvGrpSpPr>
            <p:grpSpPr>
              <a:xfrm>
                <a:off x="4737007" y="4004357"/>
                <a:ext cx="37870" cy="32357"/>
                <a:chOff x="4737007" y="4004357"/>
                <a:chExt cx="37870" cy="32357"/>
              </a:xfrm>
            </p:grpSpPr>
            <p:sp>
              <p:nvSpPr>
                <p:cNvPr id="6732" name="Google Shape;6732;p82"/>
                <p:cNvSpPr/>
                <p:nvPr/>
              </p:nvSpPr>
              <p:spPr>
                <a:xfrm>
                  <a:off x="4737007" y="4004357"/>
                  <a:ext cx="37870" cy="32357"/>
                </a:xfrm>
                <a:custGeom>
                  <a:avLst/>
                  <a:gdLst/>
                  <a:ahLst/>
                  <a:cxnLst/>
                  <a:rect l="l" t="t" r="r" b="b"/>
                  <a:pathLst>
                    <a:path w="4815" h="4114" extrusionOk="0">
                      <a:moveTo>
                        <a:pt x="2740" y="0"/>
                      </a:moveTo>
                      <a:cubicBezTo>
                        <a:pt x="2234" y="0"/>
                        <a:pt x="1717" y="187"/>
                        <a:pt x="1295" y="606"/>
                      </a:cubicBezTo>
                      <a:cubicBezTo>
                        <a:pt x="0" y="1900"/>
                        <a:pt x="920" y="4114"/>
                        <a:pt x="2758" y="4114"/>
                      </a:cubicBezTo>
                      <a:cubicBezTo>
                        <a:pt x="3895" y="4114"/>
                        <a:pt x="4803" y="3194"/>
                        <a:pt x="4815" y="2057"/>
                      </a:cubicBezTo>
                      <a:cubicBezTo>
                        <a:pt x="4815" y="821"/>
                        <a:pt x="3801" y="0"/>
                        <a:pt x="274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82"/>
                <p:cNvSpPr/>
                <p:nvPr/>
              </p:nvSpPr>
              <p:spPr>
                <a:xfrm>
                  <a:off x="4752131" y="4014062"/>
                  <a:ext cx="13040" cy="13048"/>
                </a:xfrm>
                <a:custGeom>
                  <a:avLst/>
                  <a:gdLst/>
                  <a:ahLst/>
                  <a:cxnLst/>
                  <a:rect l="l" t="t" r="r" b="b"/>
                  <a:pathLst>
                    <a:path w="1658" h="1659" extrusionOk="0">
                      <a:moveTo>
                        <a:pt x="835" y="1"/>
                      </a:moveTo>
                      <a:cubicBezTo>
                        <a:pt x="376" y="1"/>
                        <a:pt x="1" y="364"/>
                        <a:pt x="1" y="823"/>
                      </a:cubicBezTo>
                      <a:cubicBezTo>
                        <a:pt x="1" y="1283"/>
                        <a:pt x="376" y="1658"/>
                        <a:pt x="835" y="1658"/>
                      </a:cubicBezTo>
                      <a:cubicBezTo>
                        <a:pt x="1295" y="1658"/>
                        <a:pt x="1658" y="1283"/>
                        <a:pt x="1658" y="823"/>
                      </a:cubicBezTo>
                      <a:cubicBezTo>
                        <a:pt x="1658" y="364"/>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4" name="Google Shape;6734;p82"/>
              <p:cNvGrpSpPr/>
              <p:nvPr/>
            </p:nvGrpSpPr>
            <p:grpSpPr>
              <a:xfrm>
                <a:off x="4773634" y="4208627"/>
                <a:ext cx="37776" cy="32357"/>
                <a:chOff x="4773634" y="4208627"/>
                <a:chExt cx="37776" cy="32357"/>
              </a:xfrm>
            </p:grpSpPr>
            <p:sp>
              <p:nvSpPr>
                <p:cNvPr id="6735" name="Google Shape;6735;p82"/>
                <p:cNvSpPr/>
                <p:nvPr/>
              </p:nvSpPr>
              <p:spPr>
                <a:xfrm>
                  <a:off x="4773634" y="4208627"/>
                  <a:ext cx="37776" cy="32357"/>
                </a:xfrm>
                <a:custGeom>
                  <a:avLst/>
                  <a:gdLst/>
                  <a:ahLst/>
                  <a:cxnLst/>
                  <a:rect l="l" t="t" r="r" b="b"/>
                  <a:pathLst>
                    <a:path w="4803" h="4114" extrusionOk="0">
                      <a:moveTo>
                        <a:pt x="2732" y="0"/>
                      </a:moveTo>
                      <a:cubicBezTo>
                        <a:pt x="2227" y="0"/>
                        <a:pt x="1713" y="187"/>
                        <a:pt x="1295" y="605"/>
                      </a:cubicBezTo>
                      <a:cubicBezTo>
                        <a:pt x="1" y="1900"/>
                        <a:pt x="920" y="4114"/>
                        <a:pt x="2746"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6" name="Google Shape;6736;p82"/>
                <p:cNvSpPr/>
                <p:nvPr/>
              </p:nvSpPr>
              <p:spPr>
                <a:xfrm>
                  <a:off x="4788664" y="4218332"/>
                  <a:ext cx="13048" cy="13040"/>
                </a:xfrm>
                <a:custGeom>
                  <a:avLst/>
                  <a:gdLst/>
                  <a:ahLst/>
                  <a:cxnLst/>
                  <a:rect l="l" t="t" r="r" b="b"/>
                  <a:pathLst>
                    <a:path w="1659" h="1658" extrusionOk="0">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37" name="Google Shape;6737;p82"/>
              <p:cNvGrpSpPr/>
              <p:nvPr/>
            </p:nvGrpSpPr>
            <p:grpSpPr>
              <a:xfrm>
                <a:off x="4888282" y="4074764"/>
                <a:ext cx="37776" cy="32451"/>
                <a:chOff x="4888282" y="4074764"/>
                <a:chExt cx="37776" cy="32451"/>
              </a:xfrm>
            </p:grpSpPr>
            <p:sp>
              <p:nvSpPr>
                <p:cNvPr id="6738" name="Google Shape;6738;p82"/>
                <p:cNvSpPr/>
                <p:nvPr/>
              </p:nvSpPr>
              <p:spPr>
                <a:xfrm>
                  <a:off x="4888282" y="4074764"/>
                  <a:ext cx="37776" cy="32451"/>
                </a:xfrm>
                <a:custGeom>
                  <a:avLst/>
                  <a:gdLst/>
                  <a:ahLst/>
                  <a:cxnLst/>
                  <a:rect l="l" t="t" r="r" b="b"/>
                  <a:pathLst>
                    <a:path w="4803" h="4126" extrusionOk="0">
                      <a:moveTo>
                        <a:pt x="2730" y="0"/>
                      </a:moveTo>
                      <a:cubicBezTo>
                        <a:pt x="2226" y="0"/>
                        <a:pt x="1712" y="187"/>
                        <a:pt x="1294" y="605"/>
                      </a:cubicBezTo>
                      <a:cubicBezTo>
                        <a:pt x="0" y="1912"/>
                        <a:pt x="919" y="4125"/>
                        <a:pt x="2746" y="4125"/>
                      </a:cubicBezTo>
                      <a:cubicBezTo>
                        <a:pt x="3883" y="4125"/>
                        <a:pt x="4803" y="3206"/>
                        <a:pt x="4803" y="2069"/>
                      </a:cubicBezTo>
                      <a:cubicBezTo>
                        <a:pt x="4803" y="824"/>
                        <a:pt x="3787"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9" name="Google Shape;6739;p82"/>
                <p:cNvSpPr/>
                <p:nvPr/>
              </p:nvSpPr>
              <p:spPr>
                <a:xfrm>
                  <a:off x="4901220" y="4084470"/>
                  <a:ext cx="15227" cy="13064"/>
                </a:xfrm>
                <a:custGeom>
                  <a:avLst/>
                  <a:gdLst/>
                  <a:ahLst/>
                  <a:cxnLst/>
                  <a:rect l="l" t="t" r="r" b="b"/>
                  <a:pathLst>
                    <a:path w="1936" h="1661" extrusionOk="0">
                      <a:moveTo>
                        <a:pt x="1101" y="0"/>
                      </a:moveTo>
                      <a:cubicBezTo>
                        <a:pt x="363" y="0"/>
                        <a:pt x="0" y="896"/>
                        <a:pt x="520" y="1416"/>
                      </a:cubicBezTo>
                      <a:cubicBezTo>
                        <a:pt x="689" y="1585"/>
                        <a:pt x="898" y="1660"/>
                        <a:pt x="1103" y="1660"/>
                      </a:cubicBezTo>
                      <a:cubicBezTo>
                        <a:pt x="1528" y="1660"/>
                        <a:pt x="1936" y="1333"/>
                        <a:pt x="1936" y="835"/>
                      </a:cubicBezTo>
                      <a:cubicBezTo>
                        <a:pt x="1936" y="375"/>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0" name="Google Shape;6740;p82"/>
              <p:cNvGrpSpPr/>
              <p:nvPr/>
            </p:nvGrpSpPr>
            <p:grpSpPr>
              <a:xfrm>
                <a:off x="4901315" y="3804271"/>
                <a:ext cx="37776" cy="32364"/>
                <a:chOff x="4901315" y="3804271"/>
                <a:chExt cx="37776" cy="32364"/>
              </a:xfrm>
            </p:grpSpPr>
            <p:sp>
              <p:nvSpPr>
                <p:cNvPr id="6741" name="Google Shape;6741;p82"/>
                <p:cNvSpPr/>
                <p:nvPr/>
              </p:nvSpPr>
              <p:spPr>
                <a:xfrm>
                  <a:off x="4901315" y="3804271"/>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2" name="Google Shape;6742;p82"/>
                <p:cNvSpPr/>
                <p:nvPr/>
              </p:nvSpPr>
              <p:spPr>
                <a:xfrm>
                  <a:off x="4914253" y="3813985"/>
                  <a:ext cx="15235" cy="13040"/>
                </a:xfrm>
                <a:custGeom>
                  <a:avLst/>
                  <a:gdLst/>
                  <a:ahLst/>
                  <a:cxnLst/>
                  <a:rect l="l" t="t" r="r" b="b"/>
                  <a:pathLst>
                    <a:path w="1937" h="1658" extrusionOk="0">
                      <a:moveTo>
                        <a:pt x="1101" y="0"/>
                      </a:moveTo>
                      <a:cubicBezTo>
                        <a:pt x="363"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3" name="Google Shape;6743;p82"/>
              <p:cNvGrpSpPr/>
              <p:nvPr/>
            </p:nvGrpSpPr>
            <p:grpSpPr>
              <a:xfrm>
                <a:off x="4866394" y="3715035"/>
                <a:ext cx="37846" cy="32357"/>
                <a:chOff x="4866394" y="3715035"/>
                <a:chExt cx="37846" cy="32357"/>
              </a:xfrm>
            </p:grpSpPr>
            <p:sp>
              <p:nvSpPr>
                <p:cNvPr id="6744" name="Google Shape;6744;p82"/>
                <p:cNvSpPr/>
                <p:nvPr/>
              </p:nvSpPr>
              <p:spPr>
                <a:xfrm>
                  <a:off x="4866394" y="3715035"/>
                  <a:ext cx="37846" cy="32357"/>
                </a:xfrm>
                <a:custGeom>
                  <a:avLst/>
                  <a:gdLst/>
                  <a:ahLst/>
                  <a:cxnLst/>
                  <a:rect l="l" t="t" r="r" b="b"/>
                  <a:pathLst>
                    <a:path w="4812" h="4114" extrusionOk="0">
                      <a:moveTo>
                        <a:pt x="2735" y="0"/>
                      </a:moveTo>
                      <a:cubicBezTo>
                        <a:pt x="2229" y="0"/>
                        <a:pt x="1714" y="187"/>
                        <a:pt x="1295" y="606"/>
                      </a:cubicBezTo>
                      <a:cubicBezTo>
                        <a:pt x="1" y="1900"/>
                        <a:pt x="920" y="4114"/>
                        <a:pt x="2747" y="4114"/>
                      </a:cubicBezTo>
                      <a:cubicBezTo>
                        <a:pt x="3884" y="4114"/>
                        <a:pt x="4803" y="3194"/>
                        <a:pt x="4803" y="2057"/>
                      </a:cubicBezTo>
                      <a:cubicBezTo>
                        <a:pt x="4811" y="821"/>
                        <a:pt x="3794" y="0"/>
                        <a:pt x="273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82"/>
                <p:cNvSpPr/>
                <p:nvPr/>
              </p:nvSpPr>
              <p:spPr>
                <a:xfrm>
                  <a:off x="4879340" y="3724646"/>
                  <a:ext cx="15227" cy="13103"/>
                </a:xfrm>
                <a:custGeom>
                  <a:avLst/>
                  <a:gdLst/>
                  <a:ahLst/>
                  <a:cxnLst/>
                  <a:rect l="l" t="t" r="r" b="b"/>
                  <a:pathLst>
                    <a:path w="1936" h="1666" extrusionOk="0">
                      <a:moveTo>
                        <a:pt x="1101" y="0"/>
                      </a:moveTo>
                      <a:cubicBezTo>
                        <a:pt x="363" y="0"/>
                        <a:pt x="0" y="896"/>
                        <a:pt x="520" y="1416"/>
                      </a:cubicBezTo>
                      <a:cubicBezTo>
                        <a:pt x="689" y="1589"/>
                        <a:pt x="898" y="1666"/>
                        <a:pt x="1103" y="1666"/>
                      </a:cubicBezTo>
                      <a:cubicBezTo>
                        <a:pt x="1528" y="1666"/>
                        <a:pt x="1936" y="1333"/>
                        <a:pt x="1936" y="835"/>
                      </a:cubicBezTo>
                      <a:cubicBezTo>
                        <a:pt x="1936" y="375"/>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6" name="Google Shape;6746;p82"/>
              <p:cNvGrpSpPr/>
              <p:nvPr/>
            </p:nvGrpSpPr>
            <p:grpSpPr>
              <a:xfrm>
                <a:off x="4979233" y="3839798"/>
                <a:ext cx="37878" cy="32420"/>
                <a:chOff x="4979233" y="3839798"/>
                <a:chExt cx="37878" cy="32420"/>
              </a:xfrm>
            </p:grpSpPr>
            <p:sp>
              <p:nvSpPr>
                <p:cNvPr id="6747" name="Google Shape;6747;p82"/>
                <p:cNvSpPr/>
                <p:nvPr/>
              </p:nvSpPr>
              <p:spPr>
                <a:xfrm>
                  <a:off x="4979233" y="3839798"/>
                  <a:ext cx="37878" cy="32420"/>
                </a:xfrm>
                <a:custGeom>
                  <a:avLst/>
                  <a:gdLst/>
                  <a:ahLst/>
                  <a:cxnLst/>
                  <a:rect l="l" t="t" r="r" b="b"/>
                  <a:pathLst>
                    <a:path w="4816" h="4122" extrusionOk="0">
                      <a:moveTo>
                        <a:pt x="2738" y="0"/>
                      </a:moveTo>
                      <a:cubicBezTo>
                        <a:pt x="2231" y="0"/>
                        <a:pt x="1715" y="190"/>
                        <a:pt x="1295" y="613"/>
                      </a:cubicBezTo>
                      <a:cubicBezTo>
                        <a:pt x="1" y="1908"/>
                        <a:pt x="920" y="4122"/>
                        <a:pt x="2759" y="4122"/>
                      </a:cubicBezTo>
                      <a:cubicBezTo>
                        <a:pt x="3884" y="4122"/>
                        <a:pt x="4803" y="3202"/>
                        <a:pt x="4815" y="2065"/>
                      </a:cubicBezTo>
                      <a:cubicBezTo>
                        <a:pt x="4807" y="823"/>
                        <a:pt x="3794"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82"/>
                <p:cNvSpPr/>
                <p:nvPr/>
              </p:nvSpPr>
              <p:spPr>
                <a:xfrm>
                  <a:off x="4994366" y="3849472"/>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49" name="Google Shape;6749;p82"/>
              <p:cNvGrpSpPr/>
              <p:nvPr/>
            </p:nvGrpSpPr>
            <p:grpSpPr>
              <a:xfrm>
                <a:off x="4790662" y="3679147"/>
                <a:ext cx="37783" cy="32380"/>
                <a:chOff x="4790662" y="3679147"/>
                <a:chExt cx="37783" cy="32380"/>
              </a:xfrm>
            </p:grpSpPr>
            <p:sp>
              <p:nvSpPr>
                <p:cNvPr id="6750" name="Google Shape;6750;p82"/>
                <p:cNvSpPr/>
                <p:nvPr/>
              </p:nvSpPr>
              <p:spPr>
                <a:xfrm>
                  <a:off x="4790662" y="3679147"/>
                  <a:ext cx="37783" cy="32380"/>
                </a:xfrm>
                <a:custGeom>
                  <a:avLst/>
                  <a:gdLst/>
                  <a:ahLst/>
                  <a:cxnLst/>
                  <a:rect l="l" t="t" r="r" b="b"/>
                  <a:pathLst>
                    <a:path w="4804" h="4117" extrusionOk="0">
                      <a:moveTo>
                        <a:pt x="2738" y="0"/>
                      </a:moveTo>
                      <a:cubicBezTo>
                        <a:pt x="2231" y="0"/>
                        <a:pt x="1715" y="188"/>
                        <a:pt x="1295" y="608"/>
                      </a:cubicBezTo>
                      <a:cubicBezTo>
                        <a:pt x="1" y="1902"/>
                        <a:pt x="908" y="4116"/>
                        <a:pt x="2747" y="4116"/>
                      </a:cubicBezTo>
                      <a:cubicBezTo>
                        <a:pt x="3884" y="4116"/>
                        <a:pt x="4803" y="3197"/>
                        <a:pt x="4803" y="2060"/>
                      </a:cubicBezTo>
                      <a:cubicBezTo>
                        <a:pt x="4803" y="817"/>
                        <a:pt x="3793"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82"/>
                <p:cNvSpPr/>
                <p:nvPr/>
              </p:nvSpPr>
              <p:spPr>
                <a:xfrm>
                  <a:off x="4803506" y="3688774"/>
                  <a:ext cx="15235" cy="13072"/>
                </a:xfrm>
                <a:custGeom>
                  <a:avLst/>
                  <a:gdLst/>
                  <a:ahLst/>
                  <a:cxnLst/>
                  <a:rect l="l" t="t" r="r" b="b"/>
                  <a:pathLst>
                    <a:path w="1937" h="1662" extrusionOk="0">
                      <a:moveTo>
                        <a:pt x="1114" y="1"/>
                      </a:moveTo>
                      <a:cubicBezTo>
                        <a:pt x="376" y="1"/>
                        <a:pt x="1" y="896"/>
                        <a:pt x="521" y="1416"/>
                      </a:cubicBezTo>
                      <a:cubicBezTo>
                        <a:pt x="694" y="1585"/>
                        <a:pt x="904" y="1661"/>
                        <a:pt x="1109" y="1661"/>
                      </a:cubicBezTo>
                      <a:cubicBezTo>
                        <a:pt x="1534" y="1661"/>
                        <a:pt x="1936" y="1334"/>
                        <a:pt x="1936" y="836"/>
                      </a:cubicBezTo>
                      <a:cubicBezTo>
                        <a:pt x="1936" y="376"/>
                        <a:pt x="1573" y="1"/>
                        <a:pt x="111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2" name="Google Shape;6752;p82"/>
              <p:cNvGrpSpPr/>
              <p:nvPr/>
            </p:nvGrpSpPr>
            <p:grpSpPr>
              <a:xfrm>
                <a:off x="4857263" y="3557861"/>
                <a:ext cx="37776" cy="32357"/>
                <a:chOff x="4857263" y="3557861"/>
                <a:chExt cx="37776" cy="32357"/>
              </a:xfrm>
            </p:grpSpPr>
            <p:sp>
              <p:nvSpPr>
                <p:cNvPr id="6753" name="Google Shape;6753;p82"/>
                <p:cNvSpPr/>
                <p:nvPr/>
              </p:nvSpPr>
              <p:spPr>
                <a:xfrm>
                  <a:off x="4857263" y="3557861"/>
                  <a:ext cx="37776" cy="32357"/>
                </a:xfrm>
                <a:custGeom>
                  <a:avLst/>
                  <a:gdLst/>
                  <a:ahLst/>
                  <a:cxnLst/>
                  <a:rect l="l" t="t" r="r" b="b"/>
                  <a:pathLst>
                    <a:path w="4803" h="4114" extrusionOk="0">
                      <a:moveTo>
                        <a:pt x="2732" y="0"/>
                      </a:moveTo>
                      <a:cubicBezTo>
                        <a:pt x="2228" y="0"/>
                        <a:pt x="1713" y="187"/>
                        <a:pt x="1295" y="606"/>
                      </a:cubicBezTo>
                      <a:cubicBezTo>
                        <a:pt x="1" y="1900"/>
                        <a:pt x="908"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4" name="Google Shape;6754;p82"/>
                <p:cNvSpPr/>
                <p:nvPr/>
              </p:nvSpPr>
              <p:spPr>
                <a:xfrm>
                  <a:off x="4870106" y="3567566"/>
                  <a:ext cx="15329" cy="13040"/>
                </a:xfrm>
                <a:custGeom>
                  <a:avLst/>
                  <a:gdLst/>
                  <a:ahLst/>
                  <a:cxnLst/>
                  <a:rect l="l" t="t" r="r" b="b"/>
                  <a:pathLst>
                    <a:path w="1949" h="1658" extrusionOk="0">
                      <a:moveTo>
                        <a:pt x="1114" y="1"/>
                      </a:moveTo>
                      <a:cubicBezTo>
                        <a:pt x="376" y="1"/>
                        <a:pt x="1" y="896"/>
                        <a:pt x="533" y="1416"/>
                      </a:cubicBezTo>
                      <a:cubicBezTo>
                        <a:pt x="700" y="1583"/>
                        <a:pt x="905" y="1658"/>
                        <a:pt x="1105" y="1658"/>
                      </a:cubicBezTo>
                      <a:cubicBezTo>
                        <a:pt x="1529" y="1658"/>
                        <a:pt x="1936" y="1324"/>
                        <a:pt x="1936" y="823"/>
                      </a:cubicBezTo>
                      <a:cubicBezTo>
                        <a:pt x="1948" y="364"/>
                        <a:pt x="1573" y="1"/>
                        <a:pt x="111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5" name="Google Shape;6755;p82"/>
              <p:cNvGrpSpPr/>
              <p:nvPr/>
            </p:nvGrpSpPr>
            <p:grpSpPr>
              <a:xfrm>
                <a:off x="4883902" y="3648033"/>
                <a:ext cx="37783" cy="32380"/>
                <a:chOff x="4883902" y="3648033"/>
                <a:chExt cx="37783" cy="32380"/>
              </a:xfrm>
            </p:grpSpPr>
            <p:sp>
              <p:nvSpPr>
                <p:cNvPr id="6756" name="Google Shape;6756;p82"/>
                <p:cNvSpPr/>
                <p:nvPr/>
              </p:nvSpPr>
              <p:spPr>
                <a:xfrm>
                  <a:off x="4883902" y="3648033"/>
                  <a:ext cx="37783" cy="32380"/>
                </a:xfrm>
                <a:custGeom>
                  <a:avLst/>
                  <a:gdLst/>
                  <a:ahLst/>
                  <a:cxnLst/>
                  <a:rect l="l" t="t" r="r" b="b"/>
                  <a:pathLst>
                    <a:path w="4804" h="4117" extrusionOk="0">
                      <a:moveTo>
                        <a:pt x="2731" y="0"/>
                      </a:moveTo>
                      <a:cubicBezTo>
                        <a:pt x="2226" y="0"/>
                        <a:pt x="1711" y="188"/>
                        <a:pt x="1295" y="608"/>
                      </a:cubicBezTo>
                      <a:cubicBezTo>
                        <a:pt x="1" y="1903"/>
                        <a:pt x="920" y="4104"/>
                        <a:pt x="2747" y="4116"/>
                      </a:cubicBezTo>
                      <a:cubicBezTo>
                        <a:pt x="3884" y="4104"/>
                        <a:pt x="4803" y="3185"/>
                        <a:pt x="4803" y="2048"/>
                      </a:cubicBezTo>
                      <a:cubicBezTo>
                        <a:pt x="4795" y="814"/>
                        <a:pt x="3783" y="0"/>
                        <a:pt x="27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7" name="Google Shape;6757;p82"/>
                <p:cNvSpPr/>
                <p:nvPr/>
              </p:nvSpPr>
              <p:spPr>
                <a:xfrm>
                  <a:off x="4896745" y="3657668"/>
                  <a:ext cx="15329" cy="13009"/>
                </a:xfrm>
                <a:custGeom>
                  <a:avLst/>
                  <a:gdLst/>
                  <a:ahLst/>
                  <a:cxnLst/>
                  <a:rect l="l" t="t" r="r" b="b"/>
                  <a:pathLst>
                    <a:path w="1949" h="1654" extrusionOk="0">
                      <a:moveTo>
                        <a:pt x="1114" y="0"/>
                      </a:moveTo>
                      <a:cubicBezTo>
                        <a:pt x="376" y="0"/>
                        <a:pt x="1" y="883"/>
                        <a:pt x="533" y="1404"/>
                      </a:cubicBezTo>
                      <a:cubicBezTo>
                        <a:pt x="702" y="1577"/>
                        <a:pt x="911" y="1654"/>
                        <a:pt x="1115" y="1654"/>
                      </a:cubicBezTo>
                      <a:cubicBezTo>
                        <a:pt x="1541" y="1654"/>
                        <a:pt x="1948" y="1321"/>
                        <a:pt x="1948" y="823"/>
                      </a:cubicBezTo>
                      <a:cubicBezTo>
                        <a:pt x="1948" y="363"/>
                        <a:pt x="1573"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58" name="Google Shape;6758;p82"/>
              <p:cNvGrpSpPr/>
              <p:nvPr/>
            </p:nvGrpSpPr>
            <p:grpSpPr>
              <a:xfrm>
                <a:off x="4907780" y="3347220"/>
                <a:ext cx="37878" cy="32357"/>
                <a:chOff x="4907780" y="3347220"/>
                <a:chExt cx="37878" cy="32357"/>
              </a:xfrm>
            </p:grpSpPr>
            <p:sp>
              <p:nvSpPr>
                <p:cNvPr id="6759" name="Google Shape;6759;p82"/>
                <p:cNvSpPr/>
                <p:nvPr/>
              </p:nvSpPr>
              <p:spPr>
                <a:xfrm>
                  <a:off x="4907780" y="3347220"/>
                  <a:ext cx="37878" cy="32357"/>
                </a:xfrm>
                <a:custGeom>
                  <a:avLst/>
                  <a:gdLst/>
                  <a:ahLst/>
                  <a:cxnLst/>
                  <a:rect l="l" t="t" r="r" b="b"/>
                  <a:pathLst>
                    <a:path w="4816" h="4114" extrusionOk="0">
                      <a:moveTo>
                        <a:pt x="2733" y="0"/>
                      </a:moveTo>
                      <a:cubicBezTo>
                        <a:pt x="2228" y="0"/>
                        <a:pt x="1714" y="187"/>
                        <a:pt x="1295" y="606"/>
                      </a:cubicBezTo>
                      <a:cubicBezTo>
                        <a:pt x="1" y="1900"/>
                        <a:pt x="920" y="4114"/>
                        <a:pt x="2759" y="4114"/>
                      </a:cubicBezTo>
                      <a:cubicBezTo>
                        <a:pt x="3884" y="4114"/>
                        <a:pt x="4803" y="3194"/>
                        <a:pt x="4815" y="2057"/>
                      </a:cubicBezTo>
                      <a:cubicBezTo>
                        <a:pt x="4807" y="821"/>
                        <a:pt x="3791" y="0"/>
                        <a:pt x="273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0" name="Google Shape;6760;p82"/>
                <p:cNvSpPr/>
                <p:nvPr/>
              </p:nvSpPr>
              <p:spPr>
                <a:xfrm>
                  <a:off x="4922912" y="3356926"/>
                  <a:ext cx="13040" cy="13040"/>
                </a:xfrm>
                <a:custGeom>
                  <a:avLst/>
                  <a:gdLst/>
                  <a:ahLst/>
                  <a:cxnLst/>
                  <a:rect l="l" t="t" r="r" b="b"/>
                  <a:pathLst>
                    <a:path w="1658" h="1658" extrusionOk="0">
                      <a:moveTo>
                        <a:pt x="835" y="1"/>
                      </a:moveTo>
                      <a:cubicBezTo>
                        <a:pt x="375" y="1"/>
                        <a:pt x="0" y="363"/>
                        <a:pt x="0" y="823"/>
                      </a:cubicBezTo>
                      <a:cubicBezTo>
                        <a:pt x="0" y="1283"/>
                        <a:pt x="375" y="1658"/>
                        <a:pt x="835" y="1658"/>
                      </a:cubicBezTo>
                      <a:cubicBezTo>
                        <a:pt x="1283" y="1658"/>
                        <a:pt x="1658" y="1283"/>
                        <a:pt x="1658" y="823"/>
                      </a:cubicBezTo>
                      <a:cubicBezTo>
                        <a:pt x="1658" y="363"/>
                        <a:pt x="1283"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1" name="Google Shape;6761;p82"/>
              <p:cNvGrpSpPr/>
              <p:nvPr/>
            </p:nvGrpSpPr>
            <p:grpSpPr>
              <a:xfrm>
                <a:off x="5065048" y="3738150"/>
                <a:ext cx="37783" cy="32364"/>
                <a:chOff x="5065048" y="3738150"/>
                <a:chExt cx="37783" cy="32364"/>
              </a:xfrm>
            </p:grpSpPr>
            <p:sp>
              <p:nvSpPr>
                <p:cNvPr id="6762" name="Google Shape;6762;p82"/>
                <p:cNvSpPr/>
                <p:nvPr/>
              </p:nvSpPr>
              <p:spPr>
                <a:xfrm>
                  <a:off x="5065048" y="3738150"/>
                  <a:ext cx="37783" cy="32364"/>
                </a:xfrm>
                <a:custGeom>
                  <a:avLst/>
                  <a:gdLst/>
                  <a:ahLst/>
                  <a:cxnLst/>
                  <a:rect l="l" t="t" r="r" b="b"/>
                  <a:pathLst>
                    <a:path w="4804" h="4115" extrusionOk="0">
                      <a:moveTo>
                        <a:pt x="2732" y="1"/>
                      </a:moveTo>
                      <a:cubicBezTo>
                        <a:pt x="2228" y="1"/>
                        <a:pt x="1714"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3" name="Google Shape;6763;p82"/>
                <p:cNvSpPr/>
                <p:nvPr/>
              </p:nvSpPr>
              <p:spPr>
                <a:xfrm>
                  <a:off x="5077994" y="3747761"/>
                  <a:ext cx="15227" cy="13072"/>
                </a:xfrm>
                <a:custGeom>
                  <a:avLst/>
                  <a:gdLst/>
                  <a:ahLst/>
                  <a:cxnLst/>
                  <a:rect l="l" t="t" r="r" b="b"/>
                  <a:pathLst>
                    <a:path w="1936" h="1662" extrusionOk="0">
                      <a:moveTo>
                        <a:pt x="1101" y="1"/>
                      </a:moveTo>
                      <a:cubicBezTo>
                        <a:pt x="363" y="1"/>
                        <a:pt x="0" y="896"/>
                        <a:pt x="520" y="1416"/>
                      </a:cubicBezTo>
                      <a:cubicBezTo>
                        <a:pt x="689" y="1585"/>
                        <a:pt x="898" y="1661"/>
                        <a:pt x="1102" y="1661"/>
                      </a:cubicBezTo>
                      <a:cubicBezTo>
                        <a:pt x="1528" y="1661"/>
                        <a:pt x="1936" y="1334"/>
                        <a:pt x="1936" y="836"/>
                      </a:cubicBezTo>
                      <a:cubicBezTo>
                        <a:pt x="1936" y="376"/>
                        <a:pt x="1561" y="1"/>
                        <a:pt x="110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4" name="Google Shape;6764;p82"/>
              <p:cNvGrpSpPr/>
              <p:nvPr/>
            </p:nvGrpSpPr>
            <p:grpSpPr>
              <a:xfrm>
                <a:off x="5071616" y="3284615"/>
                <a:ext cx="37783" cy="32357"/>
                <a:chOff x="5071616" y="3284615"/>
                <a:chExt cx="37783" cy="32357"/>
              </a:xfrm>
            </p:grpSpPr>
            <p:sp>
              <p:nvSpPr>
                <p:cNvPr id="6765" name="Google Shape;6765;p82"/>
                <p:cNvSpPr/>
                <p:nvPr/>
              </p:nvSpPr>
              <p:spPr>
                <a:xfrm>
                  <a:off x="5071616" y="3284615"/>
                  <a:ext cx="37783" cy="32357"/>
                </a:xfrm>
                <a:custGeom>
                  <a:avLst/>
                  <a:gdLst/>
                  <a:ahLst/>
                  <a:cxnLst/>
                  <a:rect l="l" t="t" r="r" b="b"/>
                  <a:pathLst>
                    <a:path w="4804" h="4114" extrusionOk="0">
                      <a:moveTo>
                        <a:pt x="2732" y="0"/>
                      </a:moveTo>
                      <a:cubicBezTo>
                        <a:pt x="2228" y="0"/>
                        <a:pt x="1713" y="188"/>
                        <a:pt x="1295" y="606"/>
                      </a:cubicBezTo>
                      <a:cubicBezTo>
                        <a:pt x="1" y="1900"/>
                        <a:pt x="908" y="4114"/>
                        <a:pt x="2747" y="4114"/>
                      </a:cubicBezTo>
                      <a:cubicBezTo>
                        <a:pt x="3872" y="4114"/>
                        <a:pt x="4791"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6" name="Google Shape;6766;p82"/>
                <p:cNvSpPr/>
                <p:nvPr/>
              </p:nvSpPr>
              <p:spPr>
                <a:xfrm>
                  <a:off x="5086646" y="3294320"/>
                  <a:ext cx="13048" cy="13048"/>
                </a:xfrm>
                <a:custGeom>
                  <a:avLst/>
                  <a:gdLst/>
                  <a:ahLst/>
                  <a:cxnLst/>
                  <a:rect l="l" t="t" r="r" b="b"/>
                  <a:pathLst>
                    <a:path w="1659" h="1659" extrusionOk="0">
                      <a:moveTo>
                        <a:pt x="836" y="1"/>
                      </a:moveTo>
                      <a:cubicBezTo>
                        <a:pt x="376" y="1"/>
                        <a:pt x="1" y="364"/>
                        <a:pt x="1" y="823"/>
                      </a:cubicBezTo>
                      <a:cubicBezTo>
                        <a:pt x="1" y="1283"/>
                        <a:pt x="376" y="1658"/>
                        <a:pt x="836" y="1658"/>
                      </a:cubicBezTo>
                      <a:cubicBezTo>
                        <a:pt x="1283" y="1658"/>
                        <a:pt x="1658" y="1283"/>
                        <a:pt x="1658" y="823"/>
                      </a:cubicBezTo>
                      <a:cubicBezTo>
                        <a:pt x="1658" y="364"/>
                        <a:pt x="1283" y="1"/>
                        <a:pt x="83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7" name="Google Shape;6767;p82"/>
              <p:cNvGrpSpPr/>
              <p:nvPr/>
            </p:nvGrpSpPr>
            <p:grpSpPr>
              <a:xfrm>
                <a:off x="5389291" y="3759921"/>
                <a:ext cx="37783" cy="32380"/>
                <a:chOff x="5389291" y="3759921"/>
                <a:chExt cx="37783" cy="32380"/>
              </a:xfrm>
            </p:grpSpPr>
            <p:sp>
              <p:nvSpPr>
                <p:cNvPr id="6768" name="Google Shape;6768;p82"/>
                <p:cNvSpPr/>
                <p:nvPr/>
              </p:nvSpPr>
              <p:spPr>
                <a:xfrm>
                  <a:off x="5389291" y="3759921"/>
                  <a:ext cx="37783" cy="32380"/>
                </a:xfrm>
                <a:custGeom>
                  <a:avLst/>
                  <a:gdLst/>
                  <a:ahLst/>
                  <a:cxnLst/>
                  <a:rect l="l" t="t" r="r" b="b"/>
                  <a:pathLst>
                    <a:path w="4804" h="4117" extrusionOk="0">
                      <a:moveTo>
                        <a:pt x="2738" y="0"/>
                      </a:moveTo>
                      <a:cubicBezTo>
                        <a:pt x="2231" y="0"/>
                        <a:pt x="1715" y="188"/>
                        <a:pt x="1295" y="608"/>
                      </a:cubicBezTo>
                      <a:cubicBezTo>
                        <a:pt x="1" y="1903"/>
                        <a:pt x="920" y="4116"/>
                        <a:pt x="2747" y="4116"/>
                      </a:cubicBezTo>
                      <a:cubicBezTo>
                        <a:pt x="3884" y="4116"/>
                        <a:pt x="4803" y="3197"/>
                        <a:pt x="4803" y="2060"/>
                      </a:cubicBezTo>
                      <a:cubicBezTo>
                        <a:pt x="4803" y="817"/>
                        <a:pt x="3792"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9" name="Google Shape;6769;p82"/>
                <p:cNvSpPr/>
                <p:nvPr/>
              </p:nvSpPr>
              <p:spPr>
                <a:xfrm>
                  <a:off x="5402229" y="3769555"/>
                  <a:ext cx="15235" cy="13064"/>
                </a:xfrm>
                <a:custGeom>
                  <a:avLst/>
                  <a:gdLst/>
                  <a:ahLst/>
                  <a:cxnLst/>
                  <a:rect l="l" t="t" r="r" b="b"/>
                  <a:pathLst>
                    <a:path w="1937" h="1661" extrusionOk="0">
                      <a:moveTo>
                        <a:pt x="1114" y="0"/>
                      </a:moveTo>
                      <a:cubicBezTo>
                        <a:pt x="364" y="0"/>
                        <a:pt x="1" y="895"/>
                        <a:pt x="521" y="1415"/>
                      </a:cubicBezTo>
                      <a:cubicBezTo>
                        <a:pt x="690" y="1584"/>
                        <a:pt x="899" y="1660"/>
                        <a:pt x="1103" y="1660"/>
                      </a:cubicBezTo>
                      <a:cubicBezTo>
                        <a:pt x="1528" y="1660"/>
                        <a:pt x="1936" y="1333"/>
                        <a:pt x="1936" y="835"/>
                      </a:cubicBezTo>
                      <a:cubicBezTo>
                        <a:pt x="1936" y="375"/>
                        <a:pt x="1561"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0" name="Google Shape;6770;p82"/>
              <p:cNvGrpSpPr/>
              <p:nvPr/>
            </p:nvGrpSpPr>
            <p:grpSpPr>
              <a:xfrm>
                <a:off x="5431534" y="3632932"/>
                <a:ext cx="37878" cy="32451"/>
                <a:chOff x="5431534" y="3632932"/>
                <a:chExt cx="37878" cy="32451"/>
              </a:xfrm>
            </p:grpSpPr>
            <p:sp>
              <p:nvSpPr>
                <p:cNvPr id="6771" name="Google Shape;6771;p82"/>
                <p:cNvSpPr/>
                <p:nvPr/>
              </p:nvSpPr>
              <p:spPr>
                <a:xfrm>
                  <a:off x="5431534" y="3632932"/>
                  <a:ext cx="37878" cy="32451"/>
                </a:xfrm>
                <a:custGeom>
                  <a:avLst/>
                  <a:gdLst/>
                  <a:ahLst/>
                  <a:cxnLst/>
                  <a:rect l="l" t="t" r="r" b="b"/>
                  <a:pathLst>
                    <a:path w="4816" h="4126" extrusionOk="0">
                      <a:moveTo>
                        <a:pt x="2734" y="0"/>
                      </a:moveTo>
                      <a:cubicBezTo>
                        <a:pt x="2228" y="0"/>
                        <a:pt x="1713" y="187"/>
                        <a:pt x="1295" y="605"/>
                      </a:cubicBezTo>
                      <a:cubicBezTo>
                        <a:pt x="1" y="1899"/>
                        <a:pt x="920" y="4125"/>
                        <a:pt x="2759" y="4125"/>
                      </a:cubicBezTo>
                      <a:cubicBezTo>
                        <a:pt x="3896" y="4113"/>
                        <a:pt x="4815" y="3194"/>
                        <a:pt x="4815" y="2069"/>
                      </a:cubicBezTo>
                      <a:cubicBezTo>
                        <a:pt x="4815" y="824"/>
                        <a:pt x="3795" y="0"/>
                        <a:pt x="273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2" name="Google Shape;6772;p82"/>
                <p:cNvSpPr/>
                <p:nvPr/>
              </p:nvSpPr>
              <p:spPr>
                <a:xfrm>
                  <a:off x="5444472" y="3642638"/>
                  <a:ext cx="15235" cy="13064"/>
                </a:xfrm>
                <a:custGeom>
                  <a:avLst/>
                  <a:gdLst/>
                  <a:ahLst/>
                  <a:cxnLst/>
                  <a:rect l="l" t="t" r="r" b="b"/>
                  <a:pathLst>
                    <a:path w="1937" h="1661" extrusionOk="0">
                      <a:moveTo>
                        <a:pt x="1114" y="0"/>
                      </a:moveTo>
                      <a:cubicBezTo>
                        <a:pt x="376" y="0"/>
                        <a:pt x="1" y="895"/>
                        <a:pt x="521" y="1415"/>
                      </a:cubicBezTo>
                      <a:cubicBezTo>
                        <a:pt x="690" y="1584"/>
                        <a:pt x="899" y="1660"/>
                        <a:pt x="1103" y="1660"/>
                      </a:cubicBezTo>
                      <a:cubicBezTo>
                        <a:pt x="1528" y="1660"/>
                        <a:pt x="1936" y="1333"/>
                        <a:pt x="1936" y="835"/>
                      </a:cubicBezTo>
                      <a:cubicBezTo>
                        <a:pt x="1936" y="375"/>
                        <a:pt x="1573" y="0"/>
                        <a:pt x="111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3" name="Google Shape;6773;p82"/>
              <p:cNvGrpSpPr/>
              <p:nvPr/>
            </p:nvGrpSpPr>
            <p:grpSpPr>
              <a:xfrm>
                <a:off x="5540755" y="3544829"/>
                <a:ext cx="37783" cy="32357"/>
                <a:chOff x="5540755" y="3544829"/>
                <a:chExt cx="37783" cy="32357"/>
              </a:xfrm>
            </p:grpSpPr>
            <p:sp>
              <p:nvSpPr>
                <p:cNvPr id="6774" name="Google Shape;6774;p82"/>
                <p:cNvSpPr/>
                <p:nvPr/>
              </p:nvSpPr>
              <p:spPr>
                <a:xfrm>
                  <a:off x="5540755" y="3544829"/>
                  <a:ext cx="37783" cy="32357"/>
                </a:xfrm>
                <a:custGeom>
                  <a:avLst/>
                  <a:gdLst/>
                  <a:ahLst/>
                  <a:cxnLst/>
                  <a:rect l="l" t="t" r="r" b="b"/>
                  <a:pathLst>
                    <a:path w="4804" h="4114" extrusionOk="0">
                      <a:moveTo>
                        <a:pt x="2732" y="0"/>
                      </a:moveTo>
                      <a:cubicBezTo>
                        <a:pt x="2228" y="0"/>
                        <a:pt x="1713" y="187"/>
                        <a:pt x="1295" y="605"/>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5" name="Google Shape;6775;p82"/>
                <p:cNvSpPr/>
                <p:nvPr/>
              </p:nvSpPr>
              <p:spPr>
                <a:xfrm>
                  <a:off x="5553693" y="3554534"/>
                  <a:ext cx="15235" cy="13040"/>
                </a:xfrm>
                <a:custGeom>
                  <a:avLst/>
                  <a:gdLst/>
                  <a:ahLst/>
                  <a:cxnLst/>
                  <a:rect l="l" t="t" r="r" b="b"/>
                  <a:pathLst>
                    <a:path w="1937" h="1658" extrusionOk="0">
                      <a:moveTo>
                        <a:pt x="1102" y="0"/>
                      </a:moveTo>
                      <a:cubicBezTo>
                        <a:pt x="364" y="0"/>
                        <a:pt x="1" y="896"/>
                        <a:pt x="521" y="1416"/>
                      </a:cubicBezTo>
                      <a:cubicBezTo>
                        <a:pt x="688" y="1583"/>
                        <a:pt x="894" y="1658"/>
                        <a:pt x="1096" y="1658"/>
                      </a:cubicBezTo>
                      <a:cubicBezTo>
                        <a:pt x="1524" y="1658"/>
                        <a:pt x="1936" y="1324"/>
                        <a:pt x="1936" y="823"/>
                      </a:cubicBezTo>
                      <a:cubicBezTo>
                        <a:pt x="1936" y="363"/>
                        <a:pt x="1561" y="0"/>
                        <a:pt x="110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6" name="Google Shape;6776;p82"/>
              <p:cNvGrpSpPr/>
              <p:nvPr/>
            </p:nvGrpSpPr>
            <p:grpSpPr>
              <a:xfrm>
                <a:off x="5579293" y="3412107"/>
                <a:ext cx="37776" cy="32357"/>
                <a:chOff x="5579293" y="3412107"/>
                <a:chExt cx="37776" cy="32357"/>
              </a:xfrm>
            </p:grpSpPr>
            <p:sp>
              <p:nvSpPr>
                <p:cNvPr id="6777" name="Google Shape;6777;p82"/>
                <p:cNvSpPr/>
                <p:nvPr/>
              </p:nvSpPr>
              <p:spPr>
                <a:xfrm>
                  <a:off x="5579293" y="3412107"/>
                  <a:ext cx="37776" cy="32357"/>
                </a:xfrm>
                <a:custGeom>
                  <a:avLst/>
                  <a:gdLst/>
                  <a:ahLst/>
                  <a:cxnLst/>
                  <a:rect l="l" t="t" r="r" b="b"/>
                  <a:pathLst>
                    <a:path w="4803" h="4114" extrusionOk="0">
                      <a:moveTo>
                        <a:pt x="2732" y="0"/>
                      </a:moveTo>
                      <a:cubicBezTo>
                        <a:pt x="2227" y="0"/>
                        <a:pt x="1713" y="187"/>
                        <a:pt x="1294" y="605"/>
                      </a:cubicBezTo>
                      <a:cubicBezTo>
                        <a:pt x="0" y="1900"/>
                        <a:pt x="919" y="4114"/>
                        <a:pt x="2746" y="4114"/>
                      </a:cubicBezTo>
                      <a:cubicBezTo>
                        <a:pt x="3883" y="4114"/>
                        <a:pt x="4802" y="3194"/>
                        <a:pt x="4802" y="2057"/>
                      </a:cubicBezTo>
                      <a:cubicBezTo>
                        <a:pt x="4802" y="821"/>
                        <a:pt x="3788"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8" name="Google Shape;6778;p82"/>
                <p:cNvSpPr/>
                <p:nvPr/>
              </p:nvSpPr>
              <p:spPr>
                <a:xfrm>
                  <a:off x="5594418" y="3421812"/>
                  <a:ext cx="13040" cy="13040"/>
                </a:xfrm>
                <a:custGeom>
                  <a:avLst/>
                  <a:gdLst/>
                  <a:ahLst/>
                  <a:cxnLst/>
                  <a:rect l="l" t="t" r="r" b="b"/>
                  <a:pathLst>
                    <a:path w="1658" h="1658" extrusionOk="0">
                      <a:moveTo>
                        <a:pt x="823" y="1"/>
                      </a:moveTo>
                      <a:cubicBezTo>
                        <a:pt x="375" y="1"/>
                        <a:pt x="0" y="363"/>
                        <a:pt x="0" y="823"/>
                      </a:cubicBezTo>
                      <a:cubicBezTo>
                        <a:pt x="0" y="1283"/>
                        <a:pt x="375"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9" name="Google Shape;6779;p82"/>
              <p:cNvGrpSpPr/>
              <p:nvPr/>
            </p:nvGrpSpPr>
            <p:grpSpPr>
              <a:xfrm>
                <a:off x="5801346" y="3284615"/>
                <a:ext cx="37783" cy="32357"/>
                <a:chOff x="5801346" y="3284615"/>
                <a:chExt cx="37783" cy="32357"/>
              </a:xfrm>
            </p:grpSpPr>
            <p:sp>
              <p:nvSpPr>
                <p:cNvPr id="6780" name="Google Shape;6780;p82"/>
                <p:cNvSpPr/>
                <p:nvPr/>
              </p:nvSpPr>
              <p:spPr>
                <a:xfrm>
                  <a:off x="5801346" y="3284615"/>
                  <a:ext cx="37783" cy="32357"/>
                </a:xfrm>
                <a:custGeom>
                  <a:avLst/>
                  <a:gdLst/>
                  <a:ahLst/>
                  <a:cxnLst/>
                  <a:rect l="l" t="t" r="r" b="b"/>
                  <a:pathLst>
                    <a:path w="4804" h="4114" extrusionOk="0">
                      <a:moveTo>
                        <a:pt x="2732" y="0"/>
                      </a:moveTo>
                      <a:cubicBezTo>
                        <a:pt x="2228" y="0"/>
                        <a:pt x="1714" y="188"/>
                        <a:pt x="1295" y="606"/>
                      </a:cubicBezTo>
                      <a:cubicBezTo>
                        <a:pt x="1" y="1900"/>
                        <a:pt x="920" y="4114"/>
                        <a:pt x="2759" y="4114"/>
                      </a:cubicBezTo>
                      <a:cubicBezTo>
                        <a:pt x="3884" y="4114"/>
                        <a:pt x="4803"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1" name="Google Shape;6781;p82"/>
                <p:cNvSpPr/>
                <p:nvPr/>
              </p:nvSpPr>
              <p:spPr>
                <a:xfrm>
                  <a:off x="5816478" y="3294320"/>
                  <a:ext cx="13040" cy="13048"/>
                </a:xfrm>
                <a:custGeom>
                  <a:avLst/>
                  <a:gdLst/>
                  <a:ahLst/>
                  <a:cxnLst/>
                  <a:rect l="l" t="t" r="r" b="b"/>
                  <a:pathLst>
                    <a:path w="1658" h="1659" extrusionOk="0">
                      <a:moveTo>
                        <a:pt x="835" y="1"/>
                      </a:moveTo>
                      <a:cubicBezTo>
                        <a:pt x="375" y="1"/>
                        <a:pt x="0" y="364"/>
                        <a:pt x="0" y="823"/>
                      </a:cubicBezTo>
                      <a:cubicBezTo>
                        <a:pt x="0" y="1283"/>
                        <a:pt x="375" y="1658"/>
                        <a:pt x="835" y="1658"/>
                      </a:cubicBezTo>
                      <a:cubicBezTo>
                        <a:pt x="1283" y="1658"/>
                        <a:pt x="1658" y="1283"/>
                        <a:pt x="1658" y="823"/>
                      </a:cubicBezTo>
                      <a:cubicBezTo>
                        <a:pt x="1658" y="364"/>
                        <a:pt x="1283"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2" name="Google Shape;6782;p82"/>
              <p:cNvGrpSpPr/>
              <p:nvPr/>
            </p:nvGrpSpPr>
            <p:grpSpPr>
              <a:xfrm>
                <a:off x="5763578" y="3399067"/>
                <a:ext cx="37776" cy="32364"/>
                <a:chOff x="5763578" y="3399067"/>
                <a:chExt cx="37776" cy="32364"/>
              </a:xfrm>
            </p:grpSpPr>
            <p:sp>
              <p:nvSpPr>
                <p:cNvPr id="6783" name="Google Shape;6783;p82"/>
                <p:cNvSpPr/>
                <p:nvPr/>
              </p:nvSpPr>
              <p:spPr>
                <a:xfrm>
                  <a:off x="5763578" y="3399067"/>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4" y="4114"/>
                        <a:pt x="4803" y="3195"/>
                        <a:pt x="4803" y="2058"/>
                      </a:cubicBezTo>
                      <a:cubicBezTo>
                        <a:pt x="4803" y="822"/>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4" name="Google Shape;6784;p82"/>
                <p:cNvSpPr/>
                <p:nvPr/>
              </p:nvSpPr>
              <p:spPr>
                <a:xfrm>
                  <a:off x="5776516" y="3408780"/>
                  <a:ext cx="15235" cy="13040"/>
                </a:xfrm>
                <a:custGeom>
                  <a:avLst/>
                  <a:gdLst/>
                  <a:ahLst/>
                  <a:cxnLst/>
                  <a:rect l="l" t="t" r="r" b="b"/>
                  <a:pathLst>
                    <a:path w="1937" h="1658" extrusionOk="0">
                      <a:moveTo>
                        <a:pt x="1101" y="0"/>
                      </a:moveTo>
                      <a:cubicBezTo>
                        <a:pt x="364" y="0"/>
                        <a:pt x="1" y="895"/>
                        <a:pt x="521" y="1416"/>
                      </a:cubicBezTo>
                      <a:cubicBezTo>
                        <a:pt x="688" y="1583"/>
                        <a:pt x="894" y="1657"/>
                        <a:pt x="1096" y="1657"/>
                      </a:cubicBezTo>
                      <a:cubicBezTo>
                        <a:pt x="1524" y="1657"/>
                        <a:pt x="1936" y="1324"/>
                        <a:pt x="1936" y="823"/>
                      </a:cubicBezTo>
                      <a:cubicBezTo>
                        <a:pt x="1936" y="363"/>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5" name="Google Shape;6785;p82"/>
              <p:cNvGrpSpPr/>
              <p:nvPr/>
            </p:nvGrpSpPr>
            <p:grpSpPr>
              <a:xfrm>
                <a:off x="5395858" y="3230952"/>
                <a:ext cx="37776" cy="32364"/>
                <a:chOff x="5395858" y="3230952"/>
                <a:chExt cx="37776" cy="32364"/>
              </a:xfrm>
            </p:grpSpPr>
            <p:sp>
              <p:nvSpPr>
                <p:cNvPr id="6786" name="Google Shape;6786;p82"/>
                <p:cNvSpPr/>
                <p:nvPr/>
              </p:nvSpPr>
              <p:spPr>
                <a:xfrm>
                  <a:off x="5395858" y="3230952"/>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3" y="4114"/>
                        <a:pt x="4803" y="3195"/>
                        <a:pt x="4803" y="2058"/>
                      </a:cubicBezTo>
                      <a:cubicBezTo>
                        <a:pt x="4803" y="822"/>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7" name="Google Shape;6787;p82"/>
                <p:cNvSpPr/>
                <p:nvPr/>
              </p:nvSpPr>
              <p:spPr>
                <a:xfrm>
                  <a:off x="5408702" y="3240571"/>
                  <a:ext cx="15227" cy="13064"/>
                </a:xfrm>
                <a:custGeom>
                  <a:avLst/>
                  <a:gdLst/>
                  <a:ahLst/>
                  <a:cxnLst/>
                  <a:rect l="l" t="t" r="r" b="b"/>
                  <a:pathLst>
                    <a:path w="1936" h="1661" extrusionOk="0">
                      <a:moveTo>
                        <a:pt x="1113" y="0"/>
                      </a:moveTo>
                      <a:cubicBezTo>
                        <a:pt x="375" y="0"/>
                        <a:pt x="0" y="895"/>
                        <a:pt x="521" y="1416"/>
                      </a:cubicBezTo>
                      <a:cubicBezTo>
                        <a:pt x="690" y="1585"/>
                        <a:pt x="898" y="1660"/>
                        <a:pt x="1103" y="1660"/>
                      </a:cubicBezTo>
                      <a:cubicBezTo>
                        <a:pt x="1528" y="1660"/>
                        <a:pt x="1936" y="1333"/>
                        <a:pt x="1936" y="835"/>
                      </a:cubicBezTo>
                      <a:cubicBezTo>
                        <a:pt x="1936" y="375"/>
                        <a:pt x="1561"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88" name="Google Shape;6788;p82"/>
              <p:cNvGrpSpPr/>
              <p:nvPr/>
            </p:nvGrpSpPr>
            <p:grpSpPr>
              <a:xfrm>
                <a:off x="5264088" y="3188237"/>
                <a:ext cx="37776" cy="32357"/>
                <a:chOff x="5264088" y="3188237"/>
                <a:chExt cx="37776" cy="32357"/>
              </a:xfrm>
            </p:grpSpPr>
            <p:sp>
              <p:nvSpPr>
                <p:cNvPr id="6789" name="Google Shape;6789;p82"/>
                <p:cNvSpPr/>
                <p:nvPr/>
              </p:nvSpPr>
              <p:spPr>
                <a:xfrm>
                  <a:off x="5264088" y="3188237"/>
                  <a:ext cx="37776" cy="32357"/>
                </a:xfrm>
                <a:custGeom>
                  <a:avLst/>
                  <a:gdLst/>
                  <a:ahLst/>
                  <a:cxnLst/>
                  <a:rect l="l" t="t" r="r" b="b"/>
                  <a:pathLst>
                    <a:path w="4803" h="4114" extrusionOk="0">
                      <a:moveTo>
                        <a:pt x="2732" y="0"/>
                      </a:moveTo>
                      <a:cubicBezTo>
                        <a:pt x="2227" y="0"/>
                        <a:pt x="1713" y="188"/>
                        <a:pt x="1295" y="606"/>
                      </a:cubicBezTo>
                      <a:cubicBezTo>
                        <a:pt x="0" y="1900"/>
                        <a:pt x="920" y="4114"/>
                        <a:pt x="2746" y="4114"/>
                      </a:cubicBezTo>
                      <a:cubicBezTo>
                        <a:pt x="3883" y="4114"/>
                        <a:pt x="4803" y="3195"/>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0" name="Google Shape;6790;p82"/>
                <p:cNvSpPr/>
                <p:nvPr/>
              </p:nvSpPr>
              <p:spPr>
                <a:xfrm>
                  <a:off x="5279212" y="3197943"/>
                  <a:ext cx="13048" cy="13048"/>
                </a:xfrm>
                <a:custGeom>
                  <a:avLst/>
                  <a:gdLst/>
                  <a:ahLst/>
                  <a:cxnLst/>
                  <a:rect l="l" t="t" r="r" b="b"/>
                  <a:pathLst>
                    <a:path w="1659" h="1659" extrusionOk="0">
                      <a:moveTo>
                        <a:pt x="823" y="1"/>
                      </a:moveTo>
                      <a:cubicBezTo>
                        <a:pt x="364" y="1"/>
                        <a:pt x="1" y="376"/>
                        <a:pt x="1" y="823"/>
                      </a:cubicBezTo>
                      <a:cubicBezTo>
                        <a:pt x="1" y="1283"/>
                        <a:pt x="364"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1" name="Google Shape;6791;p82"/>
              <p:cNvGrpSpPr/>
              <p:nvPr/>
            </p:nvGrpSpPr>
            <p:grpSpPr>
              <a:xfrm>
                <a:off x="5585758" y="3237425"/>
                <a:ext cx="37878" cy="32357"/>
                <a:chOff x="5585758" y="3237425"/>
                <a:chExt cx="37878" cy="32357"/>
              </a:xfrm>
            </p:grpSpPr>
            <p:sp>
              <p:nvSpPr>
                <p:cNvPr id="6792" name="Google Shape;6792;p82"/>
                <p:cNvSpPr/>
                <p:nvPr/>
              </p:nvSpPr>
              <p:spPr>
                <a:xfrm>
                  <a:off x="5585758" y="3237425"/>
                  <a:ext cx="37878" cy="32357"/>
                </a:xfrm>
                <a:custGeom>
                  <a:avLst/>
                  <a:gdLst/>
                  <a:ahLst/>
                  <a:cxnLst/>
                  <a:rect l="l" t="t" r="r" b="b"/>
                  <a:pathLst>
                    <a:path w="4816" h="4114" extrusionOk="0">
                      <a:moveTo>
                        <a:pt x="2744" y="0"/>
                      </a:moveTo>
                      <a:cubicBezTo>
                        <a:pt x="2240" y="0"/>
                        <a:pt x="1725" y="188"/>
                        <a:pt x="1307" y="606"/>
                      </a:cubicBezTo>
                      <a:cubicBezTo>
                        <a:pt x="1" y="1900"/>
                        <a:pt x="920" y="4114"/>
                        <a:pt x="2759" y="4114"/>
                      </a:cubicBezTo>
                      <a:cubicBezTo>
                        <a:pt x="3896" y="4114"/>
                        <a:pt x="4815" y="3195"/>
                        <a:pt x="4815" y="2057"/>
                      </a:cubicBezTo>
                      <a:cubicBezTo>
                        <a:pt x="4815" y="821"/>
                        <a:pt x="3801" y="0"/>
                        <a:pt x="274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3" name="Google Shape;6793;p82"/>
                <p:cNvSpPr/>
                <p:nvPr/>
              </p:nvSpPr>
              <p:spPr>
                <a:xfrm>
                  <a:off x="5598696" y="3247130"/>
                  <a:ext cx="15235" cy="13048"/>
                </a:xfrm>
                <a:custGeom>
                  <a:avLst/>
                  <a:gdLst/>
                  <a:ahLst/>
                  <a:cxnLst/>
                  <a:rect l="l" t="t" r="r" b="b"/>
                  <a:pathLst>
                    <a:path w="1937" h="1659" extrusionOk="0">
                      <a:moveTo>
                        <a:pt x="1114" y="1"/>
                      </a:moveTo>
                      <a:cubicBezTo>
                        <a:pt x="376" y="1"/>
                        <a:pt x="1" y="896"/>
                        <a:pt x="521" y="1416"/>
                      </a:cubicBezTo>
                      <a:cubicBezTo>
                        <a:pt x="692" y="1583"/>
                        <a:pt x="899" y="1658"/>
                        <a:pt x="1102" y="1658"/>
                      </a:cubicBezTo>
                      <a:cubicBezTo>
                        <a:pt x="1529" y="1658"/>
                        <a:pt x="1936" y="1324"/>
                        <a:pt x="1936" y="823"/>
                      </a:cubicBezTo>
                      <a:cubicBezTo>
                        <a:pt x="1936" y="376"/>
                        <a:pt x="1573" y="1"/>
                        <a:pt x="111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4" name="Google Shape;6794;p82"/>
              <p:cNvGrpSpPr/>
              <p:nvPr/>
            </p:nvGrpSpPr>
            <p:grpSpPr>
              <a:xfrm>
                <a:off x="4874196" y="3291088"/>
                <a:ext cx="37878" cy="32451"/>
                <a:chOff x="4874196" y="3291088"/>
                <a:chExt cx="37878" cy="32451"/>
              </a:xfrm>
            </p:grpSpPr>
            <p:sp>
              <p:nvSpPr>
                <p:cNvPr id="6795" name="Google Shape;6795;p82"/>
                <p:cNvSpPr/>
                <p:nvPr/>
              </p:nvSpPr>
              <p:spPr>
                <a:xfrm>
                  <a:off x="4874196" y="3291088"/>
                  <a:ext cx="37878" cy="32451"/>
                </a:xfrm>
                <a:custGeom>
                  <a:avLst/>
                  <a:gdLst/>
                  <a:ahLst/>
                  <a:cxnLst/>
                  <a:rect l="l" t="t" r="r" b="b"/>
                  <a:pathLst>
                    <a:path w="4816" h="4126" extrusionOk="0">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6" name="Google Shape;6796;p82"/>
                <p:cNvSpPr/>
                <p:nvPr/>
              </p:nvSpPr>
              <p:spPr>
                <a:xfrm>
                  <a:off x="4889328" y="3300793"/>
                  <a:ext cx="13040" cy="13040"/>
                </a:xfrm>
                <a:custGeom>
                  <a:avLst/>
                  <a:gdLst/>
                  <a:ahLst/>
                  <a:cxnLst/>
                  <a:rect l="l" t="t" r="r" b="b"/>
                  <a:pathLst>
                    <a:path w="1658" h="1658" extrusionOk="0">
                      <a:moveTo>
                        <a:pt x="835" y="0"/>
                      </a:moveTo>
                      <a:cubicBezTo>
                        <a:pt x="375" y="0"/>
                        <a:pt x="0" y="375"/>
                        <a:pt x="0" y="835"/>
                      </a:cubicBezTo>
                      <a:cubicBezTo>
                        <a:pt x="0" y="1283"/>
                        <a:pt x="375" y="1658"/>
                        <a:pt x="835" y="1658"/>
                      </a:cubicBezTo>
                      <a:cubicBezTo>
                        <a:pt x="1295" y="1658"/>
                        <a:pt x="1657" y="1283"/>
                        <a:pt x="1657" y="835"/>
                      </a:cubicBezTo>
                      <a:cubicBezTo>
                        <a:pt x="1657"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97" name="Google Shape;6797;p82"/>
              <p:cNvGrpSpPr/>
              <p:nvPr/>
            </p:nvGrpSpPr>
            <p:grpSpPr>
              <a:xfrm>
                <a:off x="5197770" y="3785466"/>
                <a:ext cx="37783" cy="32427"/>
                <a:chOff x="5197770" y="3785466"/>
                <a:chExt cx="37783" cy="32427"/>
              </a:xfrm>
            </p:grpSpPr>
            <p:sp>
              <p:nvSpPr>
                <p:cNvPr id="6798" name="Google Shape;6798;p82"/>
                <p:cNvSpPr/>
                <p:nvPr/>
              </p:nvSpPr>
              <p:spPr>
                <a:xfrm>
                  <a:off x="5197770" y="3785466"/>
                  <a:ext cx="37783" cy="32427"/>
                </a:xfrm>
                <a:custGeom>
                  <a:avLst/>
                  <a:gdLst/>
                  <a:ahLst/>
                  <a:cxnLst/>
                  <a:rect l="l" t="t" r="r" b="b"/>
                  <a:pathLst>
                    <a:path w="4804" h="4123" extrusionOk="0">
                      <a:moveTo>
                        <a:pt x="2738" y="1"/>
                      </a:moveTo>
                      <a:cubicBezTo>
                        <a:pt x="2232" y="1"/>
                        <a:pt x="1715" y="190"/>
                        <a:pt x="1295" y="614"/>
                      </a:cubicBezTo>
                      <a:cubicBezTo>
                        <a:pt x="1" y="1909"/>
                        <a:pt x="908"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9" name="Google Shape;6799;p82"/>
                <p:cNvSpPr/>
                <p:nvPr/>
              </p:nvSpPr>
              <p:spPr>
                <a:xfrm>
                  <a:off x="5212808" y="3795148"/>
                  <a:ext cx="13040" cy="13040"/>
                </a:xfrm>
                <a:custGeom>
                  <a:avLst/>
                  <a:gdLst/>
                  <a:ahLst/>
                  <a:cxnLst/>
                  <a:rect l="l" t="t" r="r" b="b"/>
                  <a:pathLst>
                    <a:path w="1658" h="1658" extrusionOk="0">
                      <a:moveTo>
                        <a:pt x="835" y="0"/>
                      </a:moveTo>
                      <a:cubicBezTo>
                        <a:pt x="375" y="0"/>
                        <a:pt x="0" y="375"/>
                        <a:pt x="0" y="835"/>
                      </a:cubicBezTo>
                      <a:cubicBezTo>
                        <a:pt x="0" y="1294"/>
                        <a:pt x="375" y="1657"/>
                        <a:pt x="835" y="1657"/>
                      </a:cubicBezTo>
                      <a:cubicBezTo>
                        <a:pt x="1295" y="1657"/>
                        <a:pt x="1657" y="1294"/>
                        <a:pt x="1657" y="835"/>
                      </a:cubicBezTo>
                      <a:cubicBezTo>
                        <a:pt x="1657"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0" name="Google Shape;6800;p82"/>
              <p:cNvGrpSpPr/>
              <p:nvPr/>
            </p:nvGrpSpPr>
            <p:grpSpPr>
              <a:xfrm>
                <a:off x="5177699" y="3492117"/>
                <a:ext cx="37776" cy="32357"/>
                <a:chOff x="5177699" y="3492117"/>
                <a:chExt cx="37776" cy="32357"/>
              </a:xfrm>
            </p:grpSpPr>
            <p:sp>
              <p:nvSpPr>
                <p:cNvPr id="6801" name="Google Shape;6801;p82"/>
                <p:cNvSpPr/>
                <p:nvPr/>
              </p:nvSpPr>
              <p:spPr>
                <a:xfrm>
                  <a:off x="5177699" y="3492117"/>
                  <a:ext cx="37776" cy="32357"/>
                </a:xfrm>
                <a:custGeom>
                  <a:avLst/>
                  <a:gdLst/>
                  <a:ahLst/>
                  <a:cxnLst/>
                  <a:rect l="l" t="t" r="r" b="b"/>
                  <a:pathLst>
                    <a:path w="4803" h="4114" extrusionOk="0">
                      <a:moveTo>
                        <a:pt x="2736" y="1"/>
                      </a:moveTo>
                      <a:cubicBezTo>
                        <a:pt x="2232" y="1"/>
                        <a:pt x="1717" y="188"/>
                        <a:pt x="1295" y="606"/>
                      </a:cubicBezTo>
                      <a:cubicBezTo>
                        <a:pt x="1" y="1900"/>
                        <a:pt x="920" y="4114"/>
                        <a:pt x="2746" y="4114"/>
                      </a:cubicBezTo>
                      <a:cubicBezTo>
                        <a:pt x="3884" y="4114"/>
                        <a:pt x="4803" y="3195"/>
                        <a:pt x="4803" y="2070"/>
                      </a:cubicBezTo>
                      <a:cubicBezTo>
                        <a:pt x="4803" y="824"/>
                        <a:pt x="3793" y="1"/>
                        <a:pt x="273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2" name="Google Shape;6802;p82"/>
                <p:cNvSpPr/>
                <p:nvPr/>
              </p:nvSpPr>
              <p:spPr>
                <a:xfrm>
                  <a:off x="5192823" y="3501823"/>
                  <a:ext cx="13048" cy="13048"/>
                </a:xfrm>
                <a:custGeom>
                  <a:avLst/>
                  <a:gdLst/>
                  <a:ahLst/>
                  <a:cxnLst/>
                  <a:rect l="l" t="t" r="r" b="b"/>
                  <a:pathLst>
                    <a:path w="1659" h="1659" extrusionOk="0">
                      <a:moveTo>
                        <a:pt x="823" y="1"/>
                      </a:moveTo>
                      <a:cubicBezTo>
                        <a:pt x="376" y="1"/>
                        <a:pt x="1" y="364"/>
                        <a:pt x="1" y="823"/>
                      </a:cubicBezTo>
                      <a:cubicBezTo>
                        <a:pt x="1" y="1283"/>
                        <a:pt x="376"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3" name="Google Shape;6803;p82"/>
              <p:cNvGrpSpPr/>
              <p:nvPr/>
            </p:nvGrpSpPr>
            <p:grpSpPr>
              <a:xfrm>
                <a:off x="5349431" y="3622346"/>
                <a:ext cx="37870" cy="32380"/>
                <a:chOff x="5349431" y="3622346"/>
                <a:chExt cx="37870" cy="32380"/>
              </a:xfrm>
            </p:grpSpPr>
            <p:sp>
              <p:nvSpPr>
                <p:cNvPr id="6804" name="Google Shape;6804;p82"/>
                <p:cNvSpPr/>
                <p:nvPr/>
              </p:nvSpPr>
              <p:spPr>
                <a:xfrm>
                  <a:off x="5349431" y="3622346"/>
                  <a:ext cx="37870" cy="32380"/>
                </a:xfrm>
                <a:custGeom>
                  <a:avLst/>
                  <a:gdLst/>
                  <a:ahLst/>
                  <a:cxnLst/>
                  <a:rect l="l" t="t" r="r" b="b"/>
                  <a:pathLst>
                    <a:path w="4815" h="4117" extrusionOk="0">
                      <a:moveTo>
                        <a:pt x="2740" y="0"/>
                      </a:moveTo>
                      <a:cubicBezTo>
                        <a:pt x="2232" y="0"/>
                        <a:pt x="1714" y="189"/>
                        <a:pt x="1295" y="608"/>
                      </a:cubicBezTo>
                      <a:cubicBezTo>
                        <a:pt x="0" y="1903"/>
                        <a:pt x="920" y="4116"/>
                        <a:pt x="2758" y="4116"/>
                      </a:cubicBezTo>
                      <a:cubicBezTo>
                        <a:pt x="3883" y="4116"/>
                        <a:pt x="4815" y="3197"/>
                        <a:pt x="4815" y="2060"/>
                      </a:cubicBezTo>
                      <a:cubicBezTo>
                        <a:pt x="4815" y="817"/>
                        <a:pt x="3798" y="0"/>
                        <a:pt x="274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5" name="Google Shape;6805;p82"/>
                <p:cNvSpPr/>
                <p:nvPr/>
              </p:nvSpPr>
              <p:spPr>
                <a:xfrm>
                  <a:off x="5362369" y="3632075"/>
                  <a:ext cx="15227" cy="13040"/>
                </a:xfrm>
                <a:custGeom>
                  <a:avLst/>
                  <a:gdLst/>
                  <a:ahLst/>
                  <a:cxnLst/>
                  <a:rect l="l" t="t" r="r" b="b"/>
                  <a:pathLst>
                    <a:path w="1936" h="1658" extrusionOk="0">
                      <a:moveTo>
                        <a:pt x="1134" y="0"/>
                      </a:moveTo>
                      <a:cubicBezTo>
                        <a:pt x="1127" y="0"/>
                        <a:pt x="1120" y="0"/>
                        <a:pt x="1113" y="0"/>
                      </a:cubicBezTo>
                      <a:cubicBezTo>
                        <a:pt x="363" y="0"/>
                        <a:pt x="0" y="883"/>
                        <a:pt x="521" y="1416"/>
                      </a:cubicBezTo>
                      <a:cubicBezTo>
                        <a:pt x="691" y="1583"/>
                        <a:pt x="899" y="1657"/>
                        <a:pt x="1101" y="1657"/>
                      </a:cubicBezTo>
                      <a:cubicBezTo>
                        <a:pt x="1529" y="1657"/>
                        <a:pt x="1936" y="1324"/>
                        <a:pt x="1936" y="823"/>
                      </a:cubicBezTo>
                      <a:cubicBezTo>
                        <a:pt x="1936" y="370"/>
                        <a:pt x="1573" y="0"/>
                        <a:pt x="113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6" name="Google Shape;6806;p82"/>
              <p:cNvGrpSpPr/>
              <p:nvPr/>
            </p:nvGrpSpPr>
            <p:grpSpPr>
              <a:xfrm>
                <a:off x="5068855" y="3563980"/>
                <a:ext cx="53954" cy="46223"/>
                <a:chOff x="5068855" y="3563980"/>
                <a:chExt cx="53954" cy="46223"/>
              </a:xfrm>
            </p:grpSpPr>
            <p:sp>
              <p:nvSpPr>
                <p:cNvPr id="6807" name="Google Shape;6807;p82"/>
                <p:cNvSpPr/>
                <p:nvPr/>
              </p:nvSpPr>
              <p:spPr>
                <a:xfrm>
                  <a:off x="5068855" y="3563980"/>
                  <a:ext cx="53954" cy="46223"/>
                </a:xfrm>
                <a:custGeom>
                  <a:avLst/>
                  <a:gdLst/>
                  <a:ahLst/>
                  <a:cxnLst/>
                  <a:rect l="l" t="t" r="r" b="b"/>
                  <a:pathLst>
                    <a:path w="6860" h="5877" extrusionOk="0">
                      <a:moveTo>
                        <a:pt x="3909" y="0"/>
                      </a:moveTo>
                      <a:cubicBezTo>
                        <a:pt x="3187" y="0"/>
                        <a:pt x="2451" y="269"/>
                        <a:pt x="1852" y="868"/>
                      </a:cubicBezTo>
                      <a:cubicBezTo>
                        <a:pt x="1" y="2719"/>
                        <a:pt x="1307" y="5876"/>
                        <a:pt x="3920" y="5876"/>
                      </a:cubicBezTo>
                      <a:cubicBezTo>
                        <a:pt x="5541" y="5876"/>
                        <a:pt x="6848" y="4558"/>
                        <a:pt x="6860" y="2937"/>
                      </a:cubicBezTo>
                      <a:cubicBezTo>
                        <a:pt x="6860" y="1170"/>
                        <a:pt x="5416" y="0"/>
                        <a:pt x="390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8" name="Google Shape;6808;p82"/>
                <p:cNvSpPr/>
                <p:nvPr/>
              </p:nvSpPr>
              <p:spPr>
                <a:xfrm>
                  <a:off x="5086268" y="3573654"/>
                  <a:ext cx="26835" cy="26843"/>
                </a:xfrm>
                <a:custGeom>
                  <a:avLst/>
                  <a:gdLst/>
                  <a:ahLst/>
                  <a:cxnLst/>
                  <a:rect l="l" t="t" r="r" b="b"/>
                  <a:pathLst>
                    <a:path w="3412" h="3413" extrusionOk="0">
                      <a:moveTo>
                        <a:pt x="1706" y="1"/>
                      </a:moveTo>
                      <a:cubicBezTo>
                        <a:pt x="763" y="1"/>
                        <a:pt x="1" y="763"/>
                        <a:pt x="1" y="1707"/>
                      </a:cubicBezTo>
                      <a:cubicBezTo>
                        <a:pt x="1" y="2650"/>
                        <a:pt x="763" y="3412"/>
                        <a:pt x="1706" y="3412"/>
                      </a:cubicBezTo>
                      <a:cubicBezTo>
                        <a:pt x="2650" y="3412"/>
                        <a:pt x="3412" y="2650"/>
                        <a:pt x="3412" y="1707"/>
                      </a:cubicBezTo>
                      <a:cubicBezTo>
                        <a:pt x="3412" y="763"/>
                        <a:pt x="2650" y="1"/>
                        <a:pt x="170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09" name="Google Shape;6809;p82"/>
              <p:cNvGrpSpPr/>
              <p:nvPr/>
            </p:nvGrpSpPr>
            <p:grpSpPr>
              <a:xfrm>
                <a:off x="5037654" y="3392507"/>
                <a:ext cx="37870" cy="32451"/>
                <a:chOff x="5037654" y="3392507"/>
                <a:chExt cx="37870" cy="32451"/>
              </a:xfrm>
            </p:grpSpPr>
            <p:sp>
              <p:nvSpPr>
                <p:cNvPr id="6810" name="Google Shape;6810;p82"/>
                <p:cNvSpPr/>
                <p:nvPr/>
              </p:nvSpPr>
              <p:spPr>
                <a:xfrm>
                  <a:off x="5037654" y="3392507"/>
                  <a:ext cx="37870" cy="32451"/>
                </a:xfrm>
                <a:custGeom>
                  <a:avLst/>
                  <a:gdLst/>
                  <a:ahLst/>
                  <a:cxnLst/>
                  <a:rect l="l" t="t" r="r" b="b"/>
                  <a:pathLst>
                    <a:path w="4815" h="4126" extrusionOk="0">
                      <a:moveTo>
                        <a:pt x="2742" y="1"/>
                      </a:moveTo>
                      <a:cubicBezTo>
                        <a:pt x="2238" y="1"/>
                        <a:pt x="1724" y="188"/>
                        <a:pt x="1307" y="606"/>
                      </a:cubicBezTo>
                      <a:cubicBezTo>
                        <a:pt x="0" y="1912"/>
                        <a:pt x="919" y="4126"/>
                        <a:pt x="2758" y="4126"/>
                      </a:cubicBezTo>
                      <a:cubicBezTo>
                        <a:pt x="3895" y="4114"/>
                        <a:pt x="4815" y="3194"/>
                        <a:pt x="4815" y="2069"/>
                      </a:cubicBezTo>
                      <a:cubicBezTo>
                        <a:pt x="4815" y="824"/>
                        <a:pt x="3799" y="1"/>
                        <a:pt x="274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1" name="Google Shape;6811;p82"/>
                <p:cNvSpPr/>
                <p:nvPr/>
              </p:nvSpPr>
              <p:spPr>
                <a:xfrm>
                  <a:off x="5050592" y="3402213"/>
                  <a:ext cx="15227" cy="13064"/>
                </a:xfrm>
                <a:custGeom>
                  <a:avLst/>
                  <a:gdLst/>
                  <a:ahLst/>
                  <a:cxnLst/>
                  <a:rect l="l" t="t" r="r" b="b"/>
                  <a:pathLst>
                    <a:path w="1936" h="1661" extrusionOk="0">
                      <a:moveTo>
                        <a:pt x="1113" y="1"/>
                      </a:moveTo>
                      <a:cubicBezTo>
                        <a:pt x="375" y="1"/>
                        <a:pt x="0" y="896"/>
                        <a:pt x="520" y="1416"/>
                      </a:cubicBezTo>
                      <a:cubicBezTo>
                        <a:pt x="689" y="1585"/>
                        <a:pt x="898" y="1661"/>
                        <a:pt x="1103" y="1661"/>
                      </a:cubicBezTo>
                      <a:cubicBezTo>
                        <a:pt x="1528" y="1661"/>
                        <a:pt x="1936" y="1333"/>
                        <a:pt x="1936" y="835"/>
                      </a:cubicBezTo>
                      <a:cubicBezTo>
                        <a:pt x="1936" y="376"/>
                        <a:pt x="1573" y="1"/>
                        <a:pt x="111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2" name="Google Shape;6812;p82"/>
              <p:cNvGrpSpPr/>
              <p:nvPr/>
            </p:nvGrpSpPr>
            <p:grpSpPr>
              <a:xfrm>
                <a:off x="5456560" y="3368629"/>
                <a:ext cx="37870" cy="32451"/>
                <a:chOff x="5456560" y="3368629"/>
                <a:chExt cx="37870" cy="32451"/>
              </a:xfrm>
            </p:grpSpPr>
            <p:sp>
              <p:nvSpPr>
                <p:cNvPr id="6813" name="Google Shape;6813;p82"/>
                <p:cNvSpPr/>
                <p:nvPr/>
              </p:nvSpPr>
              <p:spPr>
                <a:xfrm>
                  <a:off x="5456560" y="3368629"/>
                  <a:ext cx="37870" cy="32451"/>
                </a:xfrm>
                <a:custGeom>
                  <a:avLst/>
                  <a:gdLst/>
                  <a:ahLst/>
                  <a:cxnLst/>
                  <a:rect l="l" t="t" r="r" b="b"/>
                  <a:pathLst>
                    <a:path w="4815" h="4126" extrusionOk="0">
                      <a:moveTo>
                        <a:pt x="2742" y="0"/>
                      </a:moveTo>
                      <a:cubicBezTo>
                        <a:pt x="2238" y="0"/>
                        <a:pt x="1724" y="187"/>
                        <a:pt x="1307" y="605"/>
                      </a:cubicBezTo>
                      <a:cubicBezTo>
                        <a:pt x="0" y="1912"/>
                        <a:pt x="920" y="4125"/>
                        <a:pt x="2758" y="4125"/>
                      </a:cubicBezTo>
                      <a:cubicBezTo>
                        <a:pt x="3895" y="4113"/>
                        <a:pt x="4815" y="3194"/>
                        <a:pt x="4815" y="2069"/>
                      </a:cubicBezTo>
                      <a:cubicBezTo>
                        <a:pt x="4815" y="824"/>
                        <a:pt x="3800" y="0"/>
                        <a:pt x="274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4" name="Google Shape;6814;p82"/>
                <p:cNvSpPr/>
                <p:nvPr/>
              </p:nvSpPr>
              <p:spPr>
                <a:xfrm>
                  <a:off x="5469498" y="3378334"/>
                  <a:ext cx="15227" cy="13064"/>
                </a:xfrm>
                <a:custGeom>
                  <a:avLst/>
                  <a:gdLst/>
                  <a:ahLst/>
                  <a:cxnLst/>
                  <a:rect l="l" t="t" r="r" b="b"/>
                  <a:pathLst>
                    <a:path w="1936" h="1661" extrusionOk="0">
                      <a:moveTo>
                        <a:pt x="1113" y="0"/>
                      </a:moveTo>
                      <a:cubicBezTo>
                        <a:pt x="375" y="0"/>
                        <a:pt x="0" y="895"/>
                        <a:pt x="520" y="1416"/>
                      </a:cubicBezTo>
                      <a:cubicBezTo>
                        <a:pt x="693" y="1585"/>
                        <a:pt x="903" y="1660"/>
                        <a:pt x="1108" y="1660"/>
                      </a:cubicBezTo>
                      <a:cubicBezTo>
                        <a:pt x="1533" y="1660"/>
                        <a:pt x="1936" y="1333"/>
                        <a:pt x="1936" y="835"/>
                      </a:cubicBezTo>
                      <a:cubicBezTo>
                        <a:pt x="1936" y="375"/>
                        <a:pt x="1573"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5" name="Google Shape;6815;p82"/>
              <p:cNvGrpSpPr/>
              <p:nvPr/>
            </p:nvGrpSpPr>
            <p:grpSpPr>
              <a:xfrm>
                <a:off x="4755749" y="3501516"/>
                <a:ext cx="46246" cy="39608"/>
                <a:chOff x="4755749" y="3501516"/>
                <a:chExt cx="46246" cy="39608"/>
              </a:xfrm>
            </p:grpSpPr>
            <p:sp>
              <p:nvSpPr>
                <p:cNvPr id="6816" name="Google Shape;6816;p82"/>
                <p:cNvSpPr/>
                <p:nvPr/>
              </p:nvSpPr>
              <p:spPr>
                <a:xfrm>
                  <a:off x="4755749" y="3501516"/>
                  <a:ext cx="46246" cy="39608"/>
                </a:xfrm>
                <a:custGeom>
                  <a:avLst/>
                  <a:gdLst/>
                  <a:ahLst/>
                  <a:cxnLst/>
                  <a:rect l="l" t="t" r="r" b="b"/>
                  <a:pathLst>
                    <a:path w="5880" h="5036" extrusionOk="0">
                      <a:moveTo>
                        <a:pt x="3345" y="0"/>
                      </a:moveTo>
                      <a:cubicBezTo>
                        <a:pt x="2727" y="0"/>
                        <a:pt x="2097" y="229"/>
                        <a:pt x="1585" y="741"/>
                      </a:cubicBezTo>
                      <a:cubicBezTo>
                        <a:pt x="0" y="2326"/>
                        <a:pt x="1125" y="5036"/>
                        <a:pt x="3363" y="5036"/>
                      </a:cubicBezTo>
                      <a:cubicBezTo>
                        <a:pt x="4754" y="5036"/>
                        <a:pt x="5879" y="3911"/>
                        <a:pt x="5879" y="2520"/>
                      </a:cubicBezTo>
                      <a:cubicBezTo>
                        <a:pt x="5879" y="1005"/>
                        <a:pt x="4638" y="0"/>
                        <a:pt x="334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7" name="Google Shape;6817;p82"/>
                <p:cNvSpPr/>
                <p:nvPr/>
              </p:nvSpPr>
              <p:spPr>
                <a:xfrm>
                  <a:off x="4768687" y="3511245"/>
                  <a:ext cx="23697" cy="20221"/>
                </a:xfrm>
                <a:custGeom>
                  <a:avLst/>
                  <a:gdLst/>
                  <a:ahLst/>
                  <a:cxnLst/>
                  <a:rect l="l" t="t" r="r" b="b"/>
                  <a:pathLst>
                    <a:path w="3013" h="2571" extrusionOk="0">
                      <a:moveTo>
                        <a:pt x="1718" y="0"/>
                      </a:moveTo>
                      <a:cubicBezTo>
                        <a:pt x="569" y="0"/>
                        <a:pt x="0" y="1379"/>
                        <a:pt x="811" y="2190"/>
                      </a:cubicBezTo>
                      <a:cubicBezTo>
                        <a:pt x="1074" y="2453"/>
                        <a:pt x="1398" y="2571"/>
                        <a:pt x="1715" y="2571"/>
                      </a:cubicBezTo>
                      <a:cubicBezTo>
                        <a:pt x="2377" y="2571"/>
                        <a:pt x="3013" y="2059"/>
                        <a:pt x="3013" y="1283"/>
                      </a:cubicBezTo>
                      <a:cubicBezTo>
                        <a:pt x="3013" y="581"/>
                        <a:pt x="2432" y="0"/>
                        <a:pt x="1718"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18" name="Google Shape;6818;p82"/>
              <p:cNvGrpSpPr/>
              <p:nvPr/>
            </p:nvGrpSpPr>
            <p:grpSpPr>
              <a:xfrm>
                <a:off x="4681346" y="3485582"/>
                <a:ext cx="37783" cy="32427"/>
                <a:chOff x="4681346" y="3485582"/>
                <a:chExt cx="37783" cy="32427"/>
              </a:xfrm>
            </p:grpSpPr>
            <p:sp>
              <p:nvSpPr>
                <p:cNvPr id="6819" name="Google Shape;6819;p82"/>
                <p:cNvSpPr/>
                <p:nvPr/>
              </p:nvSpPr>
              <p:spPr>
                <a:xfrm>
                  <a:off x="4681346" y="3485582"/>
                  <a:ext cx="37783" cy="32427"/>
                </a:xfrm>
                <a:custGeom>
                  <a:avLst/>
                  <a:gdLst/>
                  <a:ahLst/>
                  <a:cxnLst/>
                  <a:rect l="l" t="t" r="r" b="b"/>
                  <a:pathLst>
                    <a:path w="4804" h="4123" extrusionOk="0">
                      <a:moveTo>
                        <a:pt x="2738" y="1"/>
                      </a:moveTo>
                      <a:cubicBezTo>
                        <a:pt x="2231" y="1"/>
                        <a:pt x="1715" y="191"/>
                        <a:pt x="1295" y="614"/>
                      </a:cubicBezTo>
                      <a:cubicBezTo>
                        <a:pt x="1" y="1909"/>
                        <a:pt x="920" y="4122"/>
                        <a:pt x="2747" y="4122"/>
                      </a:cubicBezTo>
                      <a:cubicBezTo>
                        <a:pt x="3884" y="4122"/>
                        <a:pt x="4803" y="3203"/>
                        <a:pt x="4803" y="2066"/>
                      </a:cubicBezTo>
                      <a:cubicBezTo>
                        <a:pt x="4803" y="824"/>
                        <a:pt x="3793" y="1"/>
                        <a:pt x="273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0" name="Google Shape;6820;p82"/>
                <p:cNvSpPr/>
                <p:nvPr/>
              </p:nvSpPr>
              <p:spPr>
                <a:xfrm>
                  <a:off x="4696479" y="3495263"/>
                  <a:ext cx="13040" cy="13040"/>
                </a:xfrm>
                <a:custGeom>
                  <a:avLst/>
                  <a:gdLst/>
                  <a:ahLst/>
                  <a:cxnLst/>
                  <a:rect l="l" t="t" r="r" b="b"/>
                  <a:pathLst>
                    <a:path w="1658" h="1658" extrusionOk="0">
                      <a:moveTo>
                        <a:pt x="823" y="0"/>
                      </a:moveTo>
                      <a:cubicBezTo>
                        <a:pt x="363" y="0"/>
                        <a:pt x="0" y="375"/>
                        <a:pt x="0" y="835"/>
                      </a:cubicBezTo>
                      <a:cubicBezTo>
                        <a:pt x="0" y="1295"/>
                        <a:pt x="363" y="1657"/>
                        <a:pt x="823" y="1657"/>
                      </a:cubicBezTo>
                      <a:cubicBezTo>
                        <a:pt x="1282" y="1657"/>
                        <a:pt x="1657" y="1295"/>
                        <a:pt x="1657" y="835"/>
                      </a:cubicBezTo>
                      <a:cubicBezTo>
                        <a:pt x="1657" y="375"/>
                        <a:pt x="1282"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1" name="Google Shape;6821;p82"/>
              <p:cNvGrpSpPr/>
              <p:nvPr/>
            </p:nvGrpSpPr>
            <p:grpSpPr>
              <a:xfrm>
                <a:off x="4767067" y="3291088"/>
                <a:ext cx="37878" cy="32451"/>
                <a:chOff x="4767067" y="3291088"/>
                <a:chExt cx="37878" cy="32451"/>
              </a:xfrm>
            </p:grpSpPr>
            <p:sp>
              <p:nvSpPr>
                <p:cNvPr id="6822" name="Google Shape;6822;p82"/>
                <p:cNvSpPr/>
                <p:nvPr/>
              </p:nvSpPr>
              <p:spPr>
                <a:xfrm>
                  <a:off x="4767067" y="3291088"/>
                  <a:ext cx="37878" cy="32451"/>
                </a:xfrm>
                <a:custGeom>
                  <a:avLst/>
                  <a:gdLst/>
                  <a:ahLst/>
                  <a:cxnLst/>
                  <a:rect l="l" t="t" r="r" b="b"/>
                  <a:pathLst>
                    <a:path w="4816" h="4126" extrusionOk="0">
                      <a:moveTo>
                        <a:pt x="2739" y="0"/>
                      </a:moveTo>
                      <a:cubicBezTo>
                        <a:pt x="2233" y="0"/>
                        <a:pt x="1717" y="188"/>
                        <a:pt x="1295" y="605"/>
                      </a:cubicBezTo>
                      <a:cubicBezTo>
                        <a:pt x="1" y="1900"/>
                        <a:pt x="920" y="4126"/>
                        <a:pt x="2759" y="4126"/>
                      </a:cubicBezTo>
                      <a:cubicBezTo>
                        <a:pt x="3884" y="4113"/>
                        <a:pt x="4803" y="3206"/>
                        <a:pt x="4815" y="2069"/>
                      </a:cubicBezTo>
                      <a:cubicBezTo>
                        <a:pt x="4815" y="824"/>
                        <a:pt x="3800" y="0"/>
                        <a:pt x="273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3" name="Google Shape;6823;p82"/>
                <p:cNvSpPr/>
                <p:nvPr/>
              </p:nvSpPr>
              <p:spPr>
                <a:xfrm>
                  <a:off x="4780036" y="3300888"/>
                  <a:ext cx="15203" cy="13009"/>
                </a:xfrm>
                <a:custGeom>
                  <a:avLst/>
                  <a:gdLst/>
                  <a:ahLst/>
                  <a:cxnLst/>
                  <a:rect l="l" t="t" r="r" b="b"/>
                  <a:pathLst>
                    <a:path w="1933" h="1654" extrusionOk="0">
                      <a:moveTo>
                        <a:pt x="1131" y="0"/>
                      </a:moveTo>
                      <a:cubicBezTo>
                        <a:pt x="1124" y="0"/>
                        <a:pt x="1117" y="0"/>
                        <a:pt x="1110" y="1"/>
                      </a:cubicBezTo>
                      <a:cubicBezTo>
                        <a:pt x="1105" y="0"/>
                        <a:pt x="1100" y="0"/>
                        <a:pt x="1095" y="0"/>
                      </a:cubicBezTo>
                      <a:cubicBezTo>
                        <a:pt x="367" y="0"/>
                        <a:pt x="0" y="887"/>
                        <a:pt x="517" y="1404"/>
                      </a:cubicBezTo>
                      <a:cubicBezTo>
                        <a:pt x="686" y="1577"/>
                        <a:pt x="895" y="1654"/>
                        <a:pt x="1100" y="1654"/>
                      </a:cubicBezTo>
                      <a:cubicBezTo>
                        <a:pt x="1525" y="1654"/>
                        <a:pt x="1932" y="1321"/>
                        <a:pt x="1932" y="823"/>
                      </a:cubicBezTo>
                      <a:cubicBezTo>
                        <a:pt x="1932" y="371"/>
                        <a:pt x="1569" y="0"/>
                        <a:pt x="113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4" name="Google Shape;6824;p82"/>
              <p:cNvGrpSpPr/>
              <p:nvPr/>
            </p:nvGrpSpPr>
            <p:grpSpPr>
              <a:xfrm>
                <a:off x="4687819" y="3405539"/>
                <a:ext cx="37776" cy="32451"/>
                <a:chOff x="4687819" y="3405539"/>
                <a:chExt cx="37776" cy="32451"/>
              </a:xfrm>
            </p:grpSpPr>
            <p:sp>
              <p:nvSpPr>
                <p:cNvPr id="6825" name="Google Shape;6825;p82"/>
                <p:cNvSpPr/>
                <p:nvPr/>
              </p:nvSpPr>
              <p:spPr>
                <a:xfrm>
                  <a:off x="4687819" y="3405539"/>
                  <a:ext cx="37776" cy="32451"/>
                </a:xfrm>
                <a:custGeom>
                  <a:avLst/>
                  <a:gdLst/>
                  <a:ahLst/>
                  <a:cxnLst/>
                  <a:rect l="l" t="t" r="r" b="b"/>
                  <a:pathLst>
                    <a:path w="4803" h="4126" extrusionOk="0">
                      <a:moveTo>
                        <a:pt x="2730" y="1"/>
                      </a:moveTo>
                      <a:cubicBezTo>
                        <a:pt x="2226" y="1"/>
                        <a:pt x="1712" y="188"/>
                        <a:pt x="1295" y="606"/>
                      </a:cubicBezTo>
                      <a:cubicBezTo>
                        <a:pt x="0" y="1912"/>
                        <a:pt x="920" y="4126"/>
                        <a:pt x="2758" y="4126"/>
                      </a:cubicBezTo>
                      <a:cubicBezTo>
                        <a:pt x="3883" y="4114"/>
                        <a:pt x="4803" y="3195"/>
                        <a:pt x="4803" y="2070"/>
                      </a:cubicBezTo>
                      <a:cubicBezTo>
                        <a:pt x="4803" y="824"/>
                        <a:pt x="3787" y="1"/>
                        <a:pt x="2730"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6" name="Google Shape;6826;p82"/>
                <p:cNvSpPr/>
                <p:nvPr/>
              </p:nvSpPr>
              <p:spPr>
                <a:xfrm>
                  <a:off x="4702944" y="3415245"/>
                  <a:ext cx="13040" cy="13048"/>
                </a:xfrm>
                <a:custGeom>
                  <a:avLst/>
                  <a:gdLst/>
                  <a:ahLst/>
                  <a:cxnLst/>
                  <a:rect l="l" t="t" r="r" b="b"/>
                  <a:pathLst>
                    <a:path w="1658" h="1659" extrusionOk="0">
                      <a:moveTo>
                        <a:pt x="823" y="1"/>
                      </a:moveTo>
                      <a:cubicBezTo>
                        <a:pt x="376" y="1"/>
                        <a:pt x="1" y="376"/>
                        <a:pt x="1" y="836"/>
                      </a:cubicBezTo>
                      <a:cubicBezTo>
                        <a:pt x="1" y="1295"/>
                        <a:pt x="376" y="1658"/>
                        <a:pt x="823" y="1658"/>
                      </a:cubicBezTo>
                      <a:cubicBezTo>
                        <a:pt x="1283" y="1658"/>
                        <a:pt x="1658" y="1295"/>
                        <a:pt x="1658" y="836"/>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27" name="Google Shape;6827;p82"/>
              <p:cNvGrpSpPr/>
              <p:nvPr/>
            </p:nvGrpSpPr>
            <p:grpSpPr>
              <a:xfrm>
                <a:off x="4923101" y="3444809"/>
                <a:ext cx="52813" cy="45318"/>
                <a:chOff x="4923101" y="3444809"/>
                <a:chExt cx="52813" cy="45318"/>
              </a:xfrm>
            </p:grpSpPr>
            <p:sp>
              <p:nvSpPr>
                <p:cNvPr id="6828" name="Google Shape;6828;p82"/>
                <p:cNvSpPr/>
                <p:nvPr/>
              </p:nvSpPr>
              <p:spPr>
                <a:xfrm>
                  <a:off x="4923101" y="3444809"/>
                  <a:ext cx="52813" cy="45318"/>
                </a:xfrm>
                <a:custGeom>
                  <a:avLst/>
                  <a:gdLst/>
                  <a:ahLst/>
                  <a:cxnLst/>
                  <a:rect l="l" t="t" r="r" b="b"/>
                  <a:pathLst>
                    <a:path w="6715" h="5762" extrusionOk="0">
                      <a:moveTo>
                        <a:pt x="3823" y="1"/>
                      </a:moveTo>
                      <a:cubicBezTo>
                        <a:pt x="3117" y="1"/>
                        <a:pt x="2398" y="263"/>
                        <a:pt x="1815" y="851"/>
                      </a:cubicBezTo>
                      <a:cubicBezTo>
                        <a:pt x="1" y="2665"/>
                        <a:pt x="1283" y="5762"/>
                        <a:pt x="3847" y="5762"/>
                      </a:cubicBezTo>
                      <a:cubicBezTo>
                        <a:pt x="5432" y="5762"/>
                        <a:pt x="6714" y="4468"/>
                        <a:pt x="6714" y="2883"/>
                      </a:cubicBezTo>
                      <a:cubicBezTo>
                        <a:pt x="6714" y="1148"/>
                        <a:pt x="5298" y="1"/>
                        <a:pt x="382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9" name="Google Shape;6829;p82"/>
                <p:cNvSpPr/>
                <p:nvPr/>
              </p:nvSpPr>
              <p:spPr>
                <a:xfrm>
                  <a:off x="4936039" y="3454538"/>
                  <a:ext cx="30265" cy="25915"/>
                </a:xfrm>
                <a:custGeom>
                  <a:avLst/>
                  <a:gdLst/>
                  <a:ahLst/>
                  <a:cxnLst/>
                  <a:rect l="l" t="t" r="r" b="b"/>
                  <a:pathLst>
                    <a:path w="3848" h="3295" extrusionOk="0">
                      <a:moveTo>
                        <a:pt x="2202" y="1"/>
                      </a:moveTo>
                      <a:cubicBezTo>
                        <a:pt x="727" y="1"/>
                        <a:pt x="1" y="1779"/>
                        <a:pt x="1029" y="2807"/>
                      </a:cubicBezTo>
                      <a:cubicBezTo>
                        <a:pt x="1365" y="3144"/>
                        <a:pt x="1779" y="3294"/>
                        <a:pt x="2185" y="3294"/>
                      </a:cubicBezTo>
                      <a:cubicBezTo>
                        <a:pt x="3034" y="3294"/>
                        <a:pt x="3847" y="2636"/>
                        <a:pt x="3847" y="1646"/>
                      </a:cubicBezTo>
                      <a:cubicBezTo>
                        <a:pt x="3847" y="739"/>
                        <a:pt x="3110" y="1"/>
                        <a:pt x="220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0" name="Google Shape;6830;p82"/>
              <p:cNvGrpSpPr/>
              <p:nvPr/>
            </p:nvGrpSpPr>
            <p:grpSpPr>
              <a:xfrm>
                <a:off x="4846040" y="3654750"/>
                <a:ext cx="31405" cy="26993"/>
                <a:chOff x="4846040" y="3654750"/>
                <a:chExt cx="31405" cy="26993"/>
              </a:xfrm>
            </p:grpSpPr>
            <p:sp>
              <p:nvSpPr>
                <p:cNvPr id="6831" name="Google Shape;6831;p82"/>
                <p:cNvSpPr/>
                <p:nvPr/>
              </p:nvSpPr>
              <p:spPr>
                <a:xfrm>
                  <a:off x="4846040" y="3654750"/>
                  <a:ext cx="31405" cy="26993"/>
                </a:xfrm>
                <a:custGeom>
                  <a:avLst/>
                  <a:gdLst/>
                  <a:ahLst/>
                  <a:cxnLst/>
                  <a:rect l="l" t="t" r="r" b="b"/>
                  <a:pathLst>
                    <a:path w="3993" h="3432" extrusionOk="0">
                      <a:moveTo>
                        <a:pt x="2272" y="0"/>
                      </a:moveTo>
                      <a:cubicBezTo>
                        <a:pt x="1853" y="0"/>
                        <a:pt x="1425" y="156"/>
                        <a:pt x="1077" y="504"/>
                      </a:cubicBezTo>
                      <a:cubicBezTo>
                        <a:pt x="0" y="1581"/>
                        <a:pt x="750" y="3432"/>
                        <a:pt x="2274" y="3432"/>
                      </a:cubicBezTo>
                      <a:cubicBezTo>
                        <a:pt x="3218" y="3432"/>
                        <a:pt x="3992" y="2658"/>
                        <a:pt x="3992" y="1714"/>
                      </a:cubicBezTo>
                      <a:cubicBezTo>
                        <a:pt x="3992" y="683"/>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2" name="Google Shape;6832;p82"/>
                <p:cNvSpPr/>
                <p:nvPr/>
              </p:nvSpPr>
              <p:spPr>
                <a:xfrm>
                  <a:off x="4858883" y="3664424"/>
                  <a:ext cx="8856" cy="7676"/>
                </a:xfrm>
                <a:custGeom>
                  <a:avLst/>
                  <a:gdLst/>
                  <a:ahLst/>
                  <a:cxnLst/>
                  <a:rect l="l" t="t" r="r" b="b"/>
                  <a:pathLst>
                    <a:path w="1126" h="976" extrusionOk="0">
                      <a:moveTo>
                        <a:pt x="641" y="0"/>
                      </a:moveTo>
                      <a:cubicBezTo>
                        <a:pt x="218" y="0"/>
                        <a:pt x="0" y="520"/>
                        <a:pt x="303" y="835"/>
                      </a:cubicBezTo>
                      <a:cubicBezTo>
                        <a:pt x="400"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3" name="Google Shape;6833;p82"/>
              <p:cNvGrpSpPr/>
              <p:nvPr/>
            </p:nvGrpSpPr>
            <p:grpSpPr>
              <a:xfrm>
                <a:off x="4925673" y="3691700"/>
                <a:ext cx="40253" cy="34472"/>
                <a:chOff x="4925673" y="3691700"/>
                <a:chExt cx="40253" cy="34472"/>
              </a:xfrm>
            </p:grpSpPr>
            <p:sp>
              <p:nvSpPr>
                <p:cNvPr id="6834" name="Google Shape;6834;p82"/>
                <p:cNvSpPr/>
                <p:nvPr/>
              </p:nvSpPr>
              <p:spPr>
                <a:xfrm>
                  <a:off x="4925673" y="3691700"/>
                  <a:ext cx="40253" cy="34472"/>
                </a:xfrm>
                <a:custGeom>
                  <a:avLst/>
                  <a:gdLst/>
                  <a:ahLst/>
                  <a:cxnLst/>
                  <a:rect l="l" t="t" r="r" b="b"/>
                  <a:pathLst>
                    <a:path w="5118" h="4383" extrusionOk="0">
                      <a:moveTo>
                        <a:pt x="2908" y="0"/>
                      </a:moveTo>
                      <a:cubicBezTo>
                        <a:pt x="2371" y="0"/>
                        <a:pt x="1825" y="200"/>
                        <a:pt x="1379" y="645"/>
                      </a:cubicBezTo>
                      <a:cubicBezTo>
                        <a:pt x="0" y="2024"/>
                        <a:pt x="968" y="4383"/>
                        <a:pt x="2915" y="4383"/>
                      </a:cubicBezTo>
                      <a:cubicBezTo>
                        <a:pt x="4125" y="4383"/>
                        <a:pt x="5105" y="3403"/>
                        <a:pt x="5117" y="2193"/>
                      </a:cubicBezTo>
                      <a:cubicBezTo>
                        <a:pt x="5109" y="875"/>
                        <a:pt x="4031" y="0"/>
                        <a:pt x="290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5" name="Google Shape;6835;p82"/>
                <p:cNvSpPr/>
                <p:nvPr/>
              </p:nvSpPr>
              <p:spPr>
                <a:xfrm>
                  <a:off x="4938516" y="3701334"/>
                  <a:ext cx="17704" cy="15187"/>
                </a:xfrm>
                <a:custGeom>
                  <a:avLst/>
                  <a:gdLst/>
                  <a:ahLst/>
                  <a:cxnLst/>
                  <a:rect l="l" t="t" r="r" b="b"/>
                  <a:pathLst>
                    <a:path w="2251" h="1931" extrusionOk="0">
                      <a:moveTo>
                        <a:pt x="1295" y="1"/>
                      </a:moveTo>
                      <a:cubicBezTo>
                        <a:pt x="436" y="1"/>
                        <a:pt x="0" y="1041"/>
                        <a:pt x="605" y="1646"/>
                      </a:cubicBezTo>
                      <a:cubicBezTo>
                        <a:pt x="801" y="1842"/>
                        <a:pt x="1043" y="1930"/>
                        <a:pt x="1281" y="1930"/>
                      </a:cubicBezTo>
                      <a:cubicBezTo>
                        <a:pt x="1775" y="1930"/>
                        <a:pt x="2250" y="1549"/>
                        <a:pt x="2250" y="968"/>
                      </a:cubicBezTo>
                      <a:cubicBezTo>
                        <a:pt x="2250" y="436"/>
                        <a:pt x="1827" y="1"/>
                        <a:pt x="129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6" name="Google Shape;6836;p82"/>
              <p:cNvGrpSpPr/>
              <p:nvPr/>
            </p:nvGrpSpPr>
            <p:grpSpPr>
              <a:xfrm>
                <a:off x="4894653" y="3740848"/>
                <a:ext cx="31405" cy="26906"/>
                <a:chOff x="4894653" y="3740848"/>
                <a:chExt cx="31405" cy="26906"/>
              </a:xfrm>
            </p:grpSpPr>
            <p:sp>
              <p:nvSpPr>
                <p:cNvPr id="6837" name="Google Shape;6837;p82"/>
                <p:cNvSpPr/>
                <p:nvPr/>
              </p:nvSpPr>
              <p:spPr>
                <a:xfrm>
                  <a:off x="4894653" y="3740848"/>
                  <a:ext cx="31405" cy="26906"/>
                </a:xfrm>
                <a:custGeom>
                  <a:avLst/>
                  <a:gdLst/>
                  <a:ahLst/>
                  <a:cxnLst/>
                  <a:rect l="l" t="t" r="r" b="b"/>
                  <a:pathLst>
                    <a:path w="3993" h="3421" extrusionOk="0">
                      <a:moveTo>
                        <a:pt x="2273" y="1"/>
                      </a:moveTo>
                      <a:cubicBezTo>
                        <a:pt x="1853" y="1"/>
                        <a:pt x="1425" y="157"/>
                        <a:pt x="1077" y="505"/>
                      </a:cubicBezTo>
                      <a:cubicBezTo>
                        <a:pt x="1" y="1582"/>
                        <a:pt x="763" y="3420"/>
                        <a:pt x="2287" y="3420"/>
                      </a:cubicBezTo>
                      <a:cubicBezTo>
                        <a:pt x="3230" y="3420"/>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8" name="Google Shape;6838;p82"/>
                <p:cNvSpPr/>
                <p:nvPr/>
              </p:nvSpPr>
              <p:spPr>
                <a:xfrm>
                  <a:off x="4907497" y="3750522"/>
                  <a:ext cx="8950" cy="7605"/>
                </a:xfrm>
                <a:custGeom>
                  <a:avLst/>
                  <a:gdLst/>
                  <a:ahLst/>
                  <a:cxnLst/>
                  <a:rect l="l" t="t" r="r" b="b"/>
                  <a:pathLst>
                    <a:path w="1138" h="967" extrusionOk="0">
                      <a:moveTo>
                        <a:pt x="654" y="1"/>
                      </a:moveTo>
                      <a:cubicBezTo>
                        <a:pt x="218" y="1"/>
                        <a:pt x="1" y="521"/>
                        <a:pt x="303" y="823"/>
                      </a:cubicBezTo>
                      <a:cubicBezTo>
                        <a:pt x="406" y="922"/>
                        <a:pt x="531" y="967"/>
                        <a:pt x="652" y="967"/>
                      </a:cubicBezTo>
                      <a:cubicBezTo>
                        <a:pt x="902" y="967"/>
                        <a:pt x="1138" y="778"/>
                        <a:pt x="1138" y="485"/>
                      </a:cubicBezTo>
                      <a:cubicBezTo>
                        <a:pt x="1138" y="219"/>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39" name="Google Shape;6839;p82"/>
              <p:cNvGrpSpPr/>
              <p:nvPr/>
            </p:nvGrpSpPr>
            <p:grpSpPr>
              <a:xfrm>
                <a:off x="4962300" y="3696348"/>
                <a:ext cx="38255" cy="32773"/>
                <a:chOff x="4962300" y="3696348"/>
                <a:chExt cx="38255" cy="32773"/>
              </a:xfrm>
            </p:grpSpPr>
            <p:sp>
              <p:nvSpPr>
                <p:cNvPr id="6840" name="Google Shape;6840;p82"/>
                <p:cNvSpPr/>
                <p:nvPr/>
              </p:nvSpPr>
              <p:spPr>
                <a:xfrm>
                  <a:off x="4962300" y="3696348"/>
                  <a:ext cx="38255" cy="32773"/>
                </a:xfrm>
                <a:custGeom>
                  <a:avLst/>
                  <a:gdLst/>
                  <a:ahLst/>
                  <a:cxnLst/>
                  <a:rect l="l" t="t" r="r" b="b"/>
                  <a:pathLst>
                    <a:path w="4864" h="4167" extrusionOk="0">
                      <a:moveTo>
                        <a:pt x="2767" y="1"/>
                      </a:moveTo>
                      <a:cubicBezTo>
                        <a:pt x="2259" y="1"/>
                        <a:pt x="1740" y="189"/>
                        <a:pt x="1319" y="611"/>
                      </a:cubicBezTo>
                      <a:cubicBezTo>
                        <a:pt x="0" y="1929"/>
                        <a:pt x="932" y="4167"/>
                        <a:pt x="2783" y="4167"/>
                      </a:cubicBezTo>
                      <a:cubicBezTo>
                        <a:pt x="3932" y="4167"/>
                        <a:pt x="4863" y="3236"/>
                        <a:pt x="4863" y="2086"/>
                      </a:cubicBezTo>
                      <a:cubicBezTo>
                        <a:pt x="4863" y="833"/>
                        <a:pt x="3836" y="1"/>
                        <a:pt x="276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1" name="Google Shape;6841;p82"/>
                <p:cNvSpPr/>
                <p:nvPr/>
              </p:nvSpPr>
              <p:spPr>
                <a:xfrm>
                  <a:off x="4975238" y="3706093"/>
                  <a:ext cx="15612" cy="13386"/>
                </a:xfrm>
                <a:custGeom>
                  <a:avLst/>
                  <a:gdLst/>
                  <a:ahLst/>
                  <a:cxnLst/>
                  <a:rect l="l" t="t" r="r" b="b"/>
                  <a:pathLst>
                    <a:path w="1985" h="1702" extrusionOk="0">
                      <a:moveTo>
                        <a:pt x="1138" y="1"/>
                      </a:moveTo>
                      <a:cubicBezTo>
                        <a:pt x="388" y="1"/>
                        <a:pt x="1" y="908"/>
                        <a:pt x="533" y="1452"/>
                      </a:cubicBezTo>
                      <a:cubicBezTo>
                        <a:pt x="709" y="1624"/>
                        <a:pt x="923" y="1702"/>
                        <a:pt x="1132" y="1702"/>
                      </a:cubicBezTo>
                      <a:cubicBezTo>
                        <a:pt x="1569" y="1702"/>
                        <a:pt x="1984" y="1363"/>
                        <a:pt x="1984" y="847"/>
                      </a:cubicBezTo>
                      <a:cubicBezTo>
                        <a:pt x="1984" y="376"/>
                        <a:pt x="1609" y="1"/>
                        <a:pt x="113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2" name="Google Shape;6842;p82"/>
              <p:cNvGrpSpPr/>
              <p:nvPr/>
            </p:nvGrpSpPr>
            <p:grpSpPr>
              <a:xfrm>
                <a:off x="4980185" y="3743349"/>
                <a:ext cx="31499" cy="26969"/>
                <a:chOff x="4980185" y="3743349"/>
                <a:chExt cx="31499" cy="26969"/>
              </a:xfrm>
            </p:grpSpPr>
            <p:sp>
              <p:nvSpPr>
                <p:cNvPr id="6843" name="Google Shape;6843;p82"/>
                <p:cNvSpPr/>
                <p:nvPr/>
              </p:nvSpPr>
              <p:spPr>
                <a:xfrm>
                  <a:off x="4980185" y="3743349"/>
                  <a:ext cx="31499" cy="26969"/>
                </a:xfrm>
                <a:custGeom>
                  <a:avLst/>
                  <a:gdLst/>
                  <a:ahLst/>
                  <a:cxnLst/>
                  <a:rect l="l" t="t" r="r" b="b"/>
                  <a:pathLst>
                    <a:path w="4005" h="3429" extrusionOk="0">
                      <a:moveTo>
                        <a:pt x="2274" y="0"/>
                      </a:moveTo>
                      <a:cubicBezTo>
                        <a:pt x="1855" y="0"/>
                        <a:pt x="1427" y="155"/>
                        <a:pt x="1077" y="501"/>
                      </a:cubicBezTo>
                      <a:cubicBezTo>
                        <a:pt x="1" y="1578"/>
                        <a:pt x="763" y="3429"/>
                        <a:pt x="2287" y="3429"/>
                      </a:cubicBezTo>
                      <a:cubicBezTo>
                        <a:pt x="3230" y="3429"/>
                        <a:pt x="3993" y="2667"/>
                        <a:pt x="4005" y="1723"/>
                      </a:cubicBezTo>
                      <a:cubicBezTo>
                        <a:pt x="4005" y="689"/>
                        <a:pt x="3158" y="0"/>
                        <a:pt x="227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4" name="Google Shape;6844;p82"/>
                <p:cNvSpPr/>
                <p:nvPr/>
              </p:nvSpPr>
              <p:spPr>
                <a:xfrm>
                  <a:off x="4993123" y="3753094"/>
                  <a:ext cx="8856" cy="7605"/>
                </a:xfrm>
                <a:custGeom>
                  <a:avLst/>
                  <a:gdLst/>
                  <a:ahLst/>
                  <a:cxnLst/>
                  <a:rect l="l" t="t" r="r" b="b"/>
                  <a:pathLst>
                    <a:path w="1126" h="967" extrusionOk="0">
                      <a:moveTo>
                        <a:pt x="642" y="0"/>
                      </a:moveTo>
                      <a:cubicBezTo>
                        <a:pt x="206" y="0"/>
                        <a:pt x="1" y="521"/>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5" name="Google Shape;6845;p82"/>
              <p:cNvGrpSpPr/>
              <p:nvPr/>
            </p:nvGrpSpPr>
            <p:grpSpPr>
              <a:xfrm>
                <a:off x="5013768" y="3734312"/>
                <a:ext cx="31499" cy="26969"/>
                <a:chOff x="5013768" y="3734312"/>
                <a:chExt cx="31499" cy="26969"/>
              </a:xfrm>
            </p:grpSpPr>
            <p:sp>
              <p:nvSpPr>
                <p:cNvPr id="6846" name="Google Shape;6846;p82"/>
                <p:cNvSpPr/>
                <p:nvPr/>
              </p:nvSpPr>
              <p:spPr>
                <a:xfrm>
                  <a:off x="5013768" y="3734312"/>
                  <a:ext cx="31499" cy="26969"/>
                </a:xfrm>
                <a:custGeom>
                  <a:avLst/>
                  <a:gdLst/>
                  <a:ahLst/>
                  <a:cxnLst/>
                  <a:rect l="l" t="t" r="r" b="b"/>
                  <a:pathLst>
                    <a:path w="4005" h="3429" extrusionOk="0">
                      <a:moveTo>
                        <a:pt x="2281" y="1"/>
                      </a:moveTo>
                      <a:cubicBezTo>
                        <a:pt x="1858" y="1"/>
                        <a:pt x="1428" y="159"/>
                        <a:pt x="1077" y="513"/>
                      </a:cubicBezTo>
                      <a:cubicBezTo>
                        <a:pt x="1" y="1590"/>
                        <a:pt x="775" y="3429"/>
                        <a:pt x="2299" y="3429"/>
                      </a:cubicBezTo>
                      <a:cubicBezTo>
                        <a:pt x="3231" y="3417"/>
                        <a:pt x="3993" y="2655"/>
                        <a:pt x="4005" y="1711"/>
                      </a:cubicBezTo>
                      <a:cubicBezTo>
                        <a:pt x="3997" y="682"/>
                        <a:pt x="3157" y="1"/>
                        <a:pt x="228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7" name="Google Shape;6847;p82"/>
                <p:cNvSpPr/>
                <p:nvPr/>
              </p:nvSpPr>
              <p:spPr>
                <a:xfrm>
                  <a:off x="5028043" y="3743963"/>
                  <a:ext cx="7621" cy="7613"/>
                </a:xfrm>
                <a:custGeom>
                  <a:avLst/>
                  <a:gdLst/>
                  <a:ahLst/>
                  <a:cxnLst/>
                  <a:rect l="l" t="t" r="r" b="b"/>
                  <a:pathLst>
                    <a:path w="969"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48" name="Google Shape;6848;p82"/>
              <p:cNvGrpSpPr/>
              <p:nvPr/>
            </p:nvGrpSpPr>
            <p:grpSpPr>
              <a:xfrm>
                <a:off x="5036703" y="3764545"/>
                <a:ext cx="31499" cy="26898"/>
                <a:chOff x="5036703" y="3764545"/>
                <a:chExt cx="31499" cy="26898"/>
              </a:xfrm>
            </p:grpSpPr>
            <p:sp>
              <p:nvSpPr>
                <p:cNvPr id="6849" name="Google Shape;6849;p82"/>
                <p:cNvSpPr/>
                <p:nvPr/>
              </p:nvSpPr>
              <p:spPr>
                <a:xfrm>
                  <a:off x="5036703" y="3764545"/>
                  <a:ext cx="31499" cy="26898"/>
                </a:xfrm>
                <a:custGeom>
                  <a:avLst/>
                  <a:gdLst/>
                  <a:ahLst/>
                  <a:cxnLst/>
                  <a:rect l="l" t="t" r="r" b="b"/>
                  <a:pathLst>
                    <a:path w="4005" h="3420" extrusionOk="0">
                      <a:moveTo>
                        <a:pt x="2284" y="0"/>
                      </a:moveTo>
                      <a:cubicBezTo>
                        <a:pt x="1865" y="0"/>
                        <a:pt x="1437" y="156"/>
                        <a:pt x="1089" y="504"/>
                      </a:cubicBezTo>
                      <a:cubicBezTo>
                        <a:pt x="0" y="1581"/>
                        <a:pt x="774" y="3419"/>
                        <a:pt x="2298" y="3419"/>
                      </a:cubicBezTo>
                      <a:cubicBezTo>
                        <a:pt x="3242" y="3419"/>
                        <a:pt x="4004" y="2657"/>
                        <a:pt x="4004" y="1714"/>
                      </a:cubicBezTo>
                      <a:cubicBezTo>
                        <a:pt x="4004" y="682"/>
                        <a:pt x="3162" y="0"/>
                        <a:pt x="22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0" name="Google Shape;6850;p82"/>
                <p:cNvSpPr/>
                <p:nvPr/>
              </p:nvSpPr>
              <p:spPr>
                <a:xfrm>
                  <a:off x="5049641" y="3774211"/>
                  <a:ext cx="8856" cy="7605"/>
                </a:xfrm>
                <a:custGeom>
                  <a:avLst/>
                  <a:gdLst/>
                  <a:ahLst/>
                  <a:cxnLst/>
                  <a:rect l="l" t="t" r="r" b="b"/>
                  <a:pathLst>
                    <a:path w="1126" h="967" extrusionOk="0">
                      <a:moveTo>
                        <a:pt x="653" y="1"/>
                      </a:moveTo>
                      <a:cubicBezTo>
                        <a:pt x="218" y="1"/>
                        <a:pt x="0" y="521"/>
                        <a:pt x="303" y="823"/>
                      </a:cubicBezTo>
                      <a:cubicBezTo>
                        <a:pt x="402" y="922"/>
                        <a:pt x="524" y="967"/>
                        <a:pt x="643" y="967"/>
                      </a:cubicBezTo>
                      <a:cubicBezTo>
                        <a:pt x="890" y="967"/>
                        <a:pt x="1125" y="778"/>
                        <a:pt x="1125" y="485"/>
                      </a:cubicBezTo>
                      <a:cubicBezTo>
                        <a:pt x="1125" y="219"/>
                        <a:pt x="920"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1" name="Google Shape;6851;p82"/>
              <p:cNvGrpSpPr/>
              <p:nvPr/>
            </p:nvGrpSpPr>
            <p:grpSpPr>
              <a:xfrm>
                <a:off x="4953546" y="3768352"/>
                <a:ext cx="31405" cy="26898"/>
                <a:chOff x="4953546" y="3768352"/>
                <a:chExt cx="31405" cy="26898"/>
              </a:xfrm>
            </p:grpSpPr>
            <p:sp>
              <p:nvSpPr>
                <p:cNvPr id="6852" name="Google Shape;6852;p82"/>
                <p:cNvSpPr/>
                <p:nvPr/>
              </p:nvSpPr>
              <p:spPr>
                <a:xfrm>
                  <a:off x="4953546" y="3768352"/>
                  <a:ext cx="31405" cy="26898"/>
                </a:xfrm>
                <a:custGeom>
                  <a:avLst/>
                  <a:gdLst/>
                  <a:ahLst/>
                  <a:cxnLst/>
                  <a:rect l="l" t="t" r="r" b="b"/>
                  <a:pathLst>
                    <a:path w="3993" h="3420" extrusionOk="0">
                      <a:moveTo>
                        <a:pt x="2271" y="0"/>
                      </a:moveTo>
                      <a:cubicBezTo>
                        <a:pt x="1852" y="0"/>
                        <a:pt x="1425" y="156"/>
                        <a:pt x="1077" y="504"/>
                      </a:cubicBezTo>
                      <a:cubicBezTo>
                        <a:pt x="1" y="1581"/>
                        <a:pt x="751" y="3419"/>
                        <a:pt x="2287" y="3419"/>
                      </a:cubicBezTo>
                      <a:cubicBezTo>
                        <a:pt x="3218" y="3419"/>
                        <a:pt x="3992" y="2657"/>
                        <a:pt x="3992" y="1726"/>
                      </a:cubicBezTo>
                      <a:cubicBezTo>
                        <a:pt x="3992" y="686"/>
                        <a:pt x="3150" y="0"/>
                        <a:pt x="227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3" name="Google Shape;6853;p82"/>
                <p:cNvSpPr/>
                <p:nvPr/>
              </p:nvSpPr>
              <p:spPr>
                <a:xfrm>
                  <a:off x="4966390" y="3778018"/>
                  <a:ext cx="8950" cy="7684"/>
                </a:xfrm>
                <a:custGeom>
                  <a:avLst/>
                  <a:gdLst/>
                  <a:ahLst/>
                  <a:cxnLst/>
                  <a:rect l="l" t="t" r="r" b="b"/>
                  <a:pathLst>
                    <a:path w="1138" h="977" extrusionOk="0">
                      <a:moveTo>
                        <a:pt x="654" y="1"/>
                      </a:moveTo>
                      <a:cubicBezTo>
                        <a:pt x="218" y="1"/>
                        <a:pt x="1" y="533"/>
                        <a:pt x="303" y="835"/>
                      </a:cubicBezTo>
                      <a:cubicBezTo>
                        <a:pt x="404" y="933"/>
                        <a:pt x="527" y="976"/>
                        <a:pt x="647" y="976"/>
                      </a:cubicBezTo>
                      <a:cubicBezTo>
                        <a:pt x="899" y="976"/>
                        <a:pt x="1138" y="784"/>
                        <a:pt x="1138" y="497"/>
                      </a:cubicBezTo>
                      <a:cubicBezTo>
                        <a:pt x="1138" y="218"/>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4" name="Google Shape;6854;p82"/>
              <p:cNvGrpSpPr/>
              <p:nvPr/>
            </p:nvGrpSpPr>
            <p:grpSpPr>
              <a:xfrm>
                <a:off x="4964770" y="3814016"/>
                <a:ext cx="31499" cy="26993"/>
                <a:chOff x="4964770" y="3814016"/>
                <a:chExt cx="31499" cy="26993"/>
              </a:xfrm>
            </p:grpSpPr>
            <p:sp>
              <p:nvSpPr>
                <p:cNvPr id="6855" name="Google Shape;6855;p82"/>
                <p:cNvSpPr/>
                <p:nvPr/>
              </p:nvSpPr>
              <p:spPr>
                <a:xfrm>
                  <a:off x="4964770" y="3814016"/>
                  <a:ext cx="31499" cy="26993"/>
                </a:xfrm>
                <a:custGeom>
                  <a:avLst/>
                  <a:gdLst/>
                  <a:ahLst/>
                  <a:cxnLst/>
                  <a:rect l="l" t="t" r="r" b="b"/>
                  <a:pathLst>
                    <a:path w="4005" h="3432" extrusionOk="0">
                      <a:moveTo>
                        <a:pt x="2276" y="0"/>
                      </a:moveTo>
                      <a:cubicBezTo>
                        <a:pt x="1855" y="0"/>
                        <a:pt x="1426" y="156"/>
                        <a:pt x="1078" y="504"/>
                      </a:cubicBezTo>
                      <a:cubicBezTo>
                        <a:pt x="1" y="1581"/>
                        <a:pt x="763" y="3432"/>
                        <a:pt x="2287" y="3432"/>
                      </a:cubicBezTo>
                      <a:cubicBezTo>
                        <a:pt x="3231" y="3432"/>
                        <a:pt x="3993" y="2658"/>
                        <a:pt x="4005" y="1714"/>
                      </a:cubicBezTo>
                      <a:cubicBezTo>
                        <a:pt x="4005" y="683"/>
                        <a:pt x="3158"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6" name="Google Shape;6856;p82"/>
                <p:cNvSpPr/>
                <p:nvPr/>
              </p:nvSpPr>
              <p:spPr>
                <a:xfrm>
                  <a:off x="4977715" y="3823690"/>
                  <a:ext cx="8856" cy="7676"/>
                </a:xfrm>
                <a:custGeom>
                  <a:avLst/>
                  <a:gdLst/>
                  <a:ahLst/>
                  <a:cxnLst/>
                  <a:rect l="l" t="t" r="r" b="b"/>
                  <a:pathLst>
                    <a:path w="1126" h="976" extrusionOk="0">
                      <a:moveTo>
                        <a:pt x="641" y="0"/>
                      </a:moveTo>
                      <a:cubicBezTo>
                        <a:pt x="206" y="0"/>
                        <a:pt x="0" y="520"/>
                        <a:pt x="303" y="835"/>
                      </a:cubicBezTo>
                      <a:cubicBezTo>
                        <a:pt x="399" y="932"/>
                        <a:pt x="519" y="975"/>
                        <a:pt x="636" y="975"/>
                      </a:cubicBezTo>
                      <a:cubicBezTo>
                        <a:pt x="885" y="975"/>
                        <a:pt x="1125" y="780"/>
                        <a:pt x="1125" y="484"/>
                      </a:cubicBezTo>
                      <a:cubicBezTo>
                        <a:pt x="1125" y="218"/>
                        <a:pt x="907"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57" name="Google Shape;6857;p82"/>
              <p:cNvGrpSpPr/>
              <p:nvPr/>
            </p:nvGrpSpPr>
            <p:grpSpPr>
              <a:xfrm>
                <a:off x="4923290" y="3800504"/>
                <a:ext cx="31468" cy="26898"/>
                <a:chOff x="4923290" y="3800504"/>
                <a:chExt cx="31468" cy="26898"/>
              </a:xfrm>
            </p:grpSpPr>
            <p:sp>
              <p:nvSpPr>
                <p:cNvPr id="6858" name="Google Shape;6858;p82"/>
                <p:cNvSpPr/>
                <p:nvPr/>
              </p:nvSpPr>
              <p:spPr>
                <a:xfrm>
                  <a:off x="4923290" y="3800504"/>
                  <a:ext cx="31468" cy="26898"/>
                </a:xfrm>
                <a:custGeom>
                  <a:avLst/>
                  <a:gdLst/>
                  <a:ahLst/>
                  <a:cxnLst/>
                  <a:rect l="l" t="t" r="r" b="b"/>
                  <a:pathLst>
                    <a:path w="4001" h="3420" extrusionOk="0">
                      <a:moveTo>
                        <a:pt x="2276" y="1"/>
                      </a:moveTo>
                      <a:cubicBezTo>
                        <a:pt x="1855" y="1"/>
                        <a:pt x="1426" y="156"/>
                        <a:pt x="1077" y="505"/>
                      </a:cubicBezTo>
                      <a:cubicBezTo>
                        <a:pt x="1" y="1581"/>
                        <a:pt x="763" y="3420"/>
                        <a:pt x="2287" y="3420"/>
                      </a:cubicBezTo>
                      <a:cubicBezTo>
                        <a:pt x="3231" y="3420"/>
                        <a:pt x="3993" y="2658"/>
                        <a:pt x="3993" y="1714"/>
                      </a:cubicBezTo>
                      <a:cubicBezTo>
                        <a:pt x="4001" y="683"/>
                        <a:pt x="3156"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9" name="Google Shape;6859;p82"/>
                <p:cNvSpPr/>
                <p:nvPr/>
              </p:nvSpPr>
              <p:spPr>
                <a:xfrm>
                  <a:off x="4937470" y="3810178"/>
                  <a:ext cx="7613" cy="7621"/>
                </a:xfrm>
                <a:custGeom>
                  <a:avLst/>
                  <a:gdLst/>
                  <a:ahLst/>
                  <a:cxnLst/>
                  <a:rect l="l" t="t" r="r" b="b"/>
                  <a:pathLst>
                    <a:path w="968"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0" name="Google Shape;6860;p82"/>
              <p:cNvGrpSpPr/>
              <p:nvPr/>
            </p:nvGrpSpPr>
            <p:grpSpPr>
              <a:xfrm>
                <a:off x="5108534" y="3650943"/>
                <a:ext cx="31405" cy="26993"/>
                <a:chOff x="5108534" y="3650943"/>
                <a:chExt cx="31405" cy="26993"/>
              </a:xfrm>
            </p:grpSpPr>
            <p:sp>
              <p:nvSpPr>
                <p:cNvPr id="6861" name="Google Shape;6861;p82"/>
                <p:cNvSpPr/>
                <p:nvPr/>
              </p:nvSpPr>
              <p:spPr>
                <a:xfrm>
                  <a:off x="5108534" y="3650943"/>
                  <a:ext cx="31405" cy="26993"/>
                </a:xfrm>
                <a:custGeom>
                  <a:avLst/>
                  <a:gdLst/>
                  <a:ahLst/>
                  <a:cxnLst/>
                  <a:rect l="l" t="t" r="r" b="b"/>
                  <a:pathLst>
                    <a:path w="3993" h="3432" extrusionOk="0">
                      <a:moveTo>
                        <a:pt x="2272" y="1"/>
                      </a:moveTo>
                      <a:cubicBezTo>
                        <a:pt x="1853" y="1"/>
                        <a:pt x="1425" y="156"/>
                        <a:pt x="1077" y="505"/>
                      </a:cubicBezTo>
                      <a:cubicBezTo>
                        <a:pt x="0" y="1581"/>
                        <a:pt x="762" y="3432"/>
                        <a:pt x="2286" y="3432"/>
                      </a:cubicBezTo>
                      <a:cubicBezTo>
                        <a:pt x="3230" y="3432"/>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2" name="Google Shape;6862;p82"/>
                <p:cNvSpPr/>
                <p:nvPr/>
              </p:nvSpPr>
              <p:spPr>
                <a:xfrm>
                  <a:off x="5122707" y="3660617"/>
                  <a:ext cx="7621" cy="7621"/>
                </a:xfrm>
                <a:custGeom>
                  <a:avLst/>
                  <a:gdLst/>
                  <a:ahLst/>
                  <a:cxnLst/>
                  <a:rect l="l" t="t" r="r" b="b"/>
                  <a:pathLst>
                    <a:path w="969" h="969" extrusionOk="0">
                      <a:moveTo>
                        <a:pt x="484" y="0"/>
                      </a:moveTo>
                      <a:cubicBezTo>
                        <a:pt x="218" y="0"/>
                        <a:pt x="1" y="218"/>
                        <a:pt x="1" y="484"/>
                      </a:cubicBezTo>
                      <a:cubicBezTo>
                        <a:pt x="1" y="750"/>
                        <a:pt x="218" y="968"/>
                        <a:pt x="484" y="968"/>
                      </a:cubicBezTo>
                      <a:cubicBezTo>
                        <a:pt x="751" y="968"/>
                        <a:pt x="968" y="750"/>
                        <a:pt x="968" y="484"/>
                      </a:cubicBezTo>
                      <a:cubicBezTo>
                        <a:pt x="968" y="218"/>
                        <a:pt x="751"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3" name="Google Shape;6863;p82"/>
              <p:cNvGrpSpPr/>
              <p:nvPr/>
            </p:nvGrpSpPr>
            <p:grpSpPr>
              <a:xfrm>
                <a:off x="5119380" y="3760739"/>
                <a:ext cx="31499" cy="26993"/>
                <a:chOff x="5119380" y="3760739"/>
                <a:chExt cx="31499" cy="26993"/>
              </a:xfrm>
            </p:grpSpPr>
            <p:sp>
              <p:nvSpPr>
                <p:cNvPr id="6864" name="Google Shape;6864;p82"/>
                <p:cNvSpPr/>
                <p:nvPr/>
              </p:nvSpPr>
              <p:spPr>
                <a:xfrm>
                  <a:off x="5119380" y="3760739"/>
                  <a:ext cx="31499" cy="26993"/>
                </a:xfrm>
                <a:custGeom>
                  <a:avLst/>
                  <a:gdLst/>
                  <a:ahLst/>
                  <a:cxnLst/>
                  <a:rect l="l" t="t" r="r" b="b"/>
                  <a:pathLst>
                    <a:path w="4005" h="3432" extrusionOk="0">
                      <a:moveTo>
                        <a:pt x="2275" y="0"/>
                      </a:moveTo>
                      <a:cubicBezTo>
                        <a:pt x="1854" y="0"/>
                        <a:pt x="1425" y="156"/>
                        <a:pt x="1077" y="504"/>
                      </a:cubicBezTo>
                      <a:cubicBezTo>
                        <a:pt x="0" y="1581"/>
                        <a:pt x="762" y="3432"/>
                        <a:pt x="2286" y="3432"/>
                      </a:cubicBezTo>
                      <a:cubicBezTo>
                        <a:pt x="3230" y="3420"/>
                        <a:pt x="3992" y="2657"/>
                        <a:pt x="4004" y="1714"/>
                      </a:cubicBezTo>
                      <a:cubicBezTo>
                        <a:pt x="4004" y="683"/>
                        <a:pt x="3157" y="0"/>
                        <a:pt x="227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5" name="Google Shape;6865;p82"/>
                <p:cNvSpPr/>
                <p:nvPr/>
              </p:nvSpPr>
              <p:spPr>
                <a:xfrm>
                  <a:off x="5132318" y="3770405"/>
                  <a:ext cx="8856" cy="7653"/>
                </a:xfrm>
                <a:custGeom>
                  <a:avLst/>
                  <a:gdLst/>
                  <a:ahLst/>
                  <a:cxnLst/>
                  <a:rect l="l" t="t" r="r" b="b"/>
                  <a:pathLst>
                    <a:path w="1126" h="973" extrusionOk="0">
                      <a:moveTo>
                        <a:pt x="641" y="1"/>
                      </a:moveTo>
                      <a:cubicBezTo>
                        <a:pt x="206" y="1"/>
                        <a:pt x="0" y="521"/>
                        <a:pt x="303" y="824"/>
                      </a:cubicBezTo>
                      <a:cubicBezTo>
                        <a:pt x="402" y="926"/>
                        <a:pt x="524" y="972"/>
                        <a:pt x="644" y="972"/>
                      </a:cubicBezTo>
                      <a:cubicBezTo>
                        <a:pt x="890" y="972"/>
                        <a:pt x="1125" y="778"/>
                        <a:pt x="1125" y="485"/>
                      </a:cubicBezTo>
                      <a:cubicBezTo>
                        <a:pt x="1125" y="219"/>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6" name="Google Shape;6866;p82"/>
              <p:cNvGrpSpPr/>
              <p:nvPr/>
            </p:nvGrpSpPr>
            <p:grpSpPr>
              <a:xfrm>
                <a:off x="5119380" y="3788235"/>
                <a:ext cx="31499" cy="26993"/>
                <a:chOff x="5119380" y="3788235"/>
                <a:chExt cx="31499" cy="26993"/>
              </a:xfrm>
            </p:grpSpPr>
            <p:sp>
              <p:nvSpPr>
                <p:cNvPr id="6867" name="Google Shape;6867;p82"/>
                <p:cNvSpPr/>
                <p:nvPr/>
              </p:nvSpPr>
              <p:spPr>
                <a:xfrm>
                  <a:off x="5119380" y="3788235"/>
                  <a:ext cx="31499" cy="26993"/>
                </a:xfrm>
                <a:custGeom>
                  <a:avLst/>
                  <a:gdLst/>
                  <a:ahLst/>
                  <a:cxnLst/>
                  <a:rect l="l" t="t" r="r" b="b"/>
                  <a:pathLst>
                    <a:path w="4005" h="3432" extrusionOk="0">
                      <a:moveTo>
                        <a:pt x="2275" y="0"/>
                      </a:moveTo>
                      <a:cubicBezTo>
                        <a:pt x="1854" y="0"/>
                        <a:pt x="1425" y="156"/>
                        <a:pt x="1077" y="504"/>
                      </a:cubicBezTo>
                      <a:cubicBezTo>
                        <a:pt x="0" y="1581"/>
                        <a:pt x="762" y="3432"/>
                        <a:pt x="2286" y="3432"/>
                      </a:cubicBezTo>
                      <a:cubicBezTo>
                        <a:pt x="3230" y="3419"/>
                        <a:pt x="3992" y="2657"/>
                        <a:pt x="4004" y="1714"/>
                      </a:cubicBezTo>
                      <a:cubicBezTo>
                        <a:pt x="4004" y="683"/>
                        <a:pt x="3157" y="0"/>
                        <a:pt x="227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8" name="Google Shape;6868;p82"/>
                <p:cNvSpPr/>
                <p:nvPr/>
              </p:nvSpPr>
              <p:spPr>
                <a:xfrm>
                  <a:off x="5132318" y="3797901"/>
                  <a:ext cx="8856" cy="7605"/>
                </a:xfrm>
                <a:custGeom>
                  <a:avLst/>
                  <a:gdLst/>
                  <a:ahLst/>
                  <a:cxnLst/>
                  <a:rect l="l" t="t" r="r" b="b"/>
                  <a:pathLst>
                    <a:path w="1126" h="967" extrusionOk="0">
                      <a:moveTo>
                        <a:pt x="641" y="1"/>
                      </a:moveTo>
                      <a:cubicBezTo>
                        <a:pt x="206" y="1"/>
                        <a:pt x="0" y="521"/>
                        <a:pt x="303" y="824"/>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69" name="Google Shape;6869;p82"/>
              <p:cNvGrpSpPr/>
              <p:nvPr/>
            </p:nvGrpSpPr>
            <p:grpSpPr>
              <a:xfrm>
                <a:off x="5158005" y="3875284"/>
                <a:ext cx="31405" cy="27001"/>
                <a:chOff x="5158005" y="3875284"/>
                <a:chExt cx="31405" cy="27001"/>
              </a:xfrm>
            </p:grpSpPr>
            <p:sp>
              <p:nvSpPr>
                <p:cNvPr id="6870" name="Google Shape;6870;p82"/>
                <p:cNvSpPr/>
                <p:nvPr/>
              </p:nvSpPr>
              <p:spPr>
                <a:xfrm>
                  <a:off x="5158005" y="3875284"/>
                  <a:ext cx="31405" cy="27001"/>
                </a:xfrm>
                <a:custGeom>
                  <a:avLst/>
                  <a:gdLst/>
                  <a:ahLst/>
                  <a:cxnLst/>
                  <a:rect l="l" t="t" r="r" b="b"/>
                  <a:pathLst>
                    <a:path w="3993" h="3433" extrusionOk="0">
                      <a:moveTo>
                        <a:pt x="2273" y="1"/>
                      </a:moveTo>
                      <a:cubicBezTo>
                        <a:pt x="1853" y="1"/>
                        <a:pt x="1425" y="157"/>
                        <a:pt x="1077" y="505"/>
                      </a:cubicBezTo>
                      <a:cubicBezTo>
                        <a:pt x="0" y="1581"/>
                        <a:pt x="763" y="3432"/>
                        <a:pt x="2287" y="3432"/>
                      </a:cubicBezTo>
                      <a:cubicBezTo>
                        <a:pt x="3230" y="3432"/>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1" name="Google Shape;6871;p82"/>
                <p:cNvSpPr/>
                <p:nvPr/>
              </p:nvSpPr>
              <p:spPr>
                <a:xfrm>
                  <a:off x="5170848" y="3884958"/>
                  <a:ext cx="8950" cy="7645"/>
                </a:xfrm>
                <a:custGeom>
                  <a:avLst/>
                  <a:gdLst/>
                  <a:ahLst/>
                  <a:cxnLst/>
                  <a:rect l="l" t="t" r="r" b="b"/>
                  <a:pathLst>
                    <a:path w="1138" h="972" extrusionOk="0">
                      <a:moveTo>
                        <a:pt x="654" y="0"/>
                      </a:moveTo>
                      <a:cubicBezTo>
                        <a:pt x="218" y="0"/>
                        <a:pt x="1" y="521"/>
                        <a:pt x="303" y="823"/>
                      </a:cubicBezTo>
                      <a:cubicBezTo>
                        <a:pt x="406" y="926"/>
                        <a:pt x="531" y="972"/>
                        <a:pt x="652" y="972"/>
                      </a:cubicBezTo>
                      <a:cubicBezTo>
                        <a:pt x="902" y="972"/>
                        <a:pt x="1138"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2" name="Google Shape;6872;p82"/>
              <p:cNvGrpSpPr/>
              <p:nvPr/>
            </p:nvGrpSpPr>
            <p:grpSpPr>
              <a:xfrm>
                <a:off x="5233163" y="3764545"/>
                <a:ext cx="31499" cy="26898"/>
                <a:chOff x="5233163" y="3764545"/>
                <a:chExt cx="31499" cy="26898"/>
              </a:xfrm>
            </p:grpSpPr>
            <p:sp>
              <p:nvSpPr>
                <p:cNvPr id="6873" name="Google Shape;6873;p82"/>
                <p:cNvSpPr/>
                <p:nvPr/>
              </p:nvSpPr>
              <p:spPr>
                <a:xfrm>
                  <a:off x="5233163" y="3764545"/>
                  <a:ext cx="31499" cy="26898"/>
                </a:xfrm>
                <a:custGeom>
                  <a:avLst/>
                  <a:gdLst/>
                  <a:ahLst/>
                  <a:cxnLst/>
                  <a:rect l="l" t="t" r="r" b="b"/>
                  <a:pathLst>
                    <a:path w="4005" h="3420" extrusionOk="0">
                      <a:moveTo>
                        <a:pt x="2276" y="0"/>
                      </a:moveTo>
                      <a:cubicBezTo>
                        <a:pt x="1855" y="0"/>
                        <a:pt x="1426" y="156"/>
                        <a:pt x="1078" y="504"/>
                      </a:cubicBezTo>
                      <a:cubicBezTo>
                        <a:pt x="1" y="1581"/>
                        <a:pt x="763" y="3419"/>
                        <a:pt x="2287" y="3419"/>
                      </a:cubicBezTo>
                      <a:cubicBezTo>
                        <a:pt x="3231" y="3419"/>
                        <a:pt x="4005" y="2657"/>
                        <a:pt x="4005" y="1714"/>
                      </a:cubicBezTo>
                      <a:cubicBezTo>
                        <a:pt x="4005" y="682"/>
                        <a:pt x="3158"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4" name="Google Shape;6874;p82"/>
                <p:cNvSpPr/>
                <p:nvPr/>
              </p:nvSpPr>
              <p:spPr>
                <a:xfrm>
                  <a:off x="5246108" y="3774211"/>
                  <a:ext cx="8856" cy="7590"/>
                </a:xfrm>
                <a:custGeom>
                  <a:avLst/>
                  <a:gdLst/>
                  <a:ahLst/>
                  <a:cxnLst/>
                  <a:rect l="l" t="t" r="r" b="b"/>
                  <a:pathLst>
                    <a:path w="1126" h="965" extrusionOk="0">
                      <a:moveTo>
                        <a:pt x="641" y="1"/>
                      </a:moveTo>
                      <a:cubicBezTo>
                        <a:pt x="218" y="1"/>
                        <a:pt x="0" y="521"/>
                        <a:pt x="303" y="823"/>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5" name="Google Shape;6875;p82"/>
              <p:cNvGrpSpPr/>
              <p:nvPr/>
            </p:nvGrpSpPr>
            <p:grpSpPr>
              <a:xfrm>
                <a:off x="5276168" y="3805545"/>
                <a:ext cx="31499" cy="26906"/>
                <a:chOff x="5276168" y="3805545"/>
                <a:chExt cx="31499" cy="26906"/>
              </a:xfrm>
            </p:grpSpPr>
            <p:sp>
              <p:nvSpPr>
                <p:cNvPr id="6876" name="Google Shape;6876;p82"/>
                <p:cNvSpPr/>
                <p:nvPr/>
              </p:nvSpPr>
              <p:spPr>
                <a:xfrm>
                  <a:off x="5276168" y="3805545"/>
                  <a:ext cx="31499" cy="26906"/>
                </a:xfrm>
                <a:custGeom>
                  <a:avLst/>
                  <a:gdLst/>
                  <a:ahLst/>
                  <a:cxnLst/>
                  <a:rect l="l" t="t" r="r" b="b"/>
                  <a:pathLst>
                    <a:path w="4005" h="3421" extrusionOk="0">
                      <a:moveTo>
                        <a:pt x="2281" y="1"/>
                      </a:moveTo>
                      <a:cubicBezTo>
                        <a:pt x="1860" y="1"/>
                        <a:pt x="1429" y="157"/>
                        <a:pt x="1077" y="505"/>
                      </a:cubicBezTo>
                      <a:cubicBezTo>
                        <a:pt x="1" y="1581"/>
                        <a:pt x="763" y="3420"/>
                        <a:pt x="2287" y="3420"/>
                      </a:cubicBezTo>
                      <a:cubicBezTo>
                        <a:pt x="3231" y="3420"/>
                        <a:pt x="4005" y="2658"/>
                        <a:pt x="4005" y="1714"/>
                      </a:cubicBezTo>
                      <a:cubicBezTo>
                        <a:pt x="4005" y="683"/>
                        <a:pt x="3163" y="1"/>
                        <a:pt x="228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7" name="Google Shape;6877;p82"/>
                <p:cNvSpPr/>
                <p:nvPr/>
              </p:nvSpPr>
              <p:spPr>
                <a:xfrm>
                  <a:off x="5289106" y="3815219"/>
                  <a:ext cx="8856" cy="7605"/>
                </a:xfrm>
                <a:custGeom>
                  <a:avLst/>
                  <a:gdLst/>
                  <a:ahLst/>
                  <a:cxnLst/>
                  <a:rect l="l" t="t" r="r" b="b"/>
                  <a:pathLst>
                    <a:path w="1126" h="967" extrusionOk="0">
                      <a:moveTo>
                        <a:pt x="642" y="1"/>
                      </a:moveTo>
                      <a:cubicBezTo>
                        <a:pt x="219" y="1"/>
                        <a:pt x="1" y="521"/>
                        <a:pt x="303" y="823"/>
                      </a:cubicBezTo>
                      <a:cubicBezTo>
                        <a:pt x="402" y="922"/>
                        <a:pt x="524" y="967"/>
                        <a:pt x="644" y="967"/>
                      </a:cubicBezTo>
                      <a:cubicBezTo>
                        <a:pt x="890" y="967"/>
                        <a:pt x="1126" y="778"/>
                        <a:pt x="1126" y="484"/>
                      </a:cubicBezTo>
                      <a:cubicBezTo>
                        <a:pt x="1126" y="218"/>
                        <a:pt x="908"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78" name="Google Shape;6878;p82"/>
              <p:cNvGrpSpPr/>
              <p:nvPr/>
            </p:nvGrpSpPr>
            <p:grpSpPr>
              <a:xfrm>
                <a:off x="5294053" y="3851933"/>
                <a:ext cx="31405" cy="26945"/>
                <a:chOff x="5294053" y="3851933"/>
                <a:chExt cx="31405" cy="26945"/>
              </a:xfrm>
            </p:grpSpPr>
            <p:sp>
              <p:nvSpPr>
                <p:cNvPr id="6879" name="Google Shape;6879;p82"/>
                <p:cNvSpPr/>
                <p:nvPr/>
              </p:nvSpPr>
              <p:spPr>
                <a:xfrm>
                  <a:off x="5294053" y="3851933"/>
                  <a:ext cx="31405" cy="26945"/>
                </a:xfrm>
                <a:custGeom>
                  <a:avLst/>
                  <a:gdLst/>
                  <a:ahLst/>
                  <a:cxnLst/>
                  <a:rect l="l" t="t" r="r" b="b"/>
                  <a:pathLst>
                    <a:path w="3993" h="3426" extrusionOk="0">
                      <a:moveTo>
                        <a:pt x="2273" y="1"/>
                      </a:moveTo>
                      <a:cubicBezTo>
                        <a:pt x="1854" y="1"/>
                        <a:pt x="1426" y="158"/>
                        <a:pt x="1077" y="510"/>
                      </a:cubicBezTo>
                      <a:cubicBezTo>
                        <a:pt x="1" y="1587"/>
                        <a:pt x="763" y="3425"/>
                        <a:pt x="2287" y="3425"/>
                      </a:cubicBezTo>
                      <a:cubicBezTo>
                        <a:pt x="3231" y="3425"/>
                        <a:pt x="3993" y="2663"/>
                        <a:pt x="3993" y="1720"/>
                      </a:cubicBezTo>
                      <a:cubicBezTo>
                        <a:pt x="3993" y="688"/>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0" name="Google Shape;6880;p82"/>
                <p:cNvSpPr/>
                <p:nvPr/>
              </p:nvSpPr>
              <p:spPr>
                <a:xfrm>
                  <a:off x="5308234" y="3861552"/>
                  <a:ext cx="7621" cy="7621"/>
                </a:xfrm>
                <a:custGeom>
                  <a:avLst/>
                  <a:gdLst/>
                  <a:ahLst/>
                  <a:cxnLst/>
                  <a:rect l="l" t="t" r="r" b="b"/>
                  <a:pathLst>
                    <a:path w="969" h="969" extrusionOk="0">
                      <a:moveTo>
                        <a:pt x="484" y="1"/>
                      </a:moveTo>
                      <a:cubicBezTo>
                        <a:pt x="218" y="1"/>
                        <a:pt x="0" y="218"/>
                        <a:pt x="0" y="485"/>
                      </a:cubicBezTo>
                      <a:cubicBezTo>
                        <a:pt x="0" y="763"/>
                        <a:pt x="218" y="968"/>
                        <a:pt x="484" y="968"/>
                      </a:cubicBezTo>
                      <a:cubicBezTo>
                        <a:pt x="750" y="968"/>
                        <a:pt x="968" y="763"/>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1" name="Google Shape;6881;p82"/>
              <p:cNvGrpSpPr/>
              <p:nvPr/>
            </p:nvGrpSpPr>
            <p:grpSpPr>
              <a:xfrm>
                <a:off x="5341723" y="3851902"/>
                <a:ext cx="31405" cy="26977"/>
                <a:chOff x="5341723" y="3851902"/>
                <a:chExt cx="31405" cy="26977"/>
              </a:xfrm>
            </p:grpSpPr>
            <p:sp>
              <p:nvSpPr>
                <p:cNvPr id="6882" name="Google Shape;6882;p82"/>
                <p:cNvSpPr/>
                <p:nvPr/>
              </p:nvSpPr>
              <p:spPr>
                <a:xfrm>
                  <a:off x="5341723" y="3851902"/>
                  <a:ext cx="31405" cy="26977"/>
                </a:xfrm>
                <a:custGeom>
                  <a:avLst/>
                  <a:gdLst/>
                  <a:ahLst/>
                  <a:cxnLst/>
                  <a:rect l="l" t="t" r="r" b="b"/>
                  <a:pathLst>
                    <a:path w="3993" h="3430" extrusionOk="0">
                      <a:moveTo>
                        <a:pt x="2266" y="1"/>
                      </a:moveTo>
                      <a:cubicBezTo>
                        <a:pt x="1848" y="1"/>
                        <a:pt x="1423" y="156"/>
                        <a:pt x="1077" y="502"/>
                      </a:cubicBezTo>
                      <a:cubicBezTo>
                        <a:pt x="0" y="1578"/>
                        <a:pt x="762" y="3429"/>
                        <a:pt x="2287" y="3429"/>
                      </a:cubicBezTo>
                      <a:cubicBezTo>
                        <a:pt x="3230" y="3429"/>
                        <a:pt x="3992" y="2667"/>
                        <a:pt x="3992" y="1724"/>
                      </a:cubicBezTo>
                      <a:cubicBezTo>
                        <a:pt x="3992" y="690"/>
                        <a:pt x="3146" y="1"/>
                        <a:pt x="226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3" name="Google Shape;6883;p82"/>
                <p:cNvSpPr/>
                <p:nvPr/>
              </p:nvSpPr>
              <p:spPr>
                <a:xfrm>
                  <a:off x="5354567" y="3861647"/>
                  <a:ext cx="8950" cy="7590"/>
                </a:xfrm>
                <a:custGeom>
                  <a:avLst/>
                  <a:gdLst/>
                  <a:ahLst/>
                  <a:cxnLst/>
                  <a:rect l="l" t="t" r="r" b="b"/>
                  <a:pathLst>
                    <a:path w="1138" h="965" extrusionOk="0">
                      <a:moveTo>
                        <a:pt x="654" y="1"/>
                      </a:moveTo>
                      <a:cubicBezTo>
                        <a:pt x="218" y="1"/>
                        <a:pt x="0" y="521"/>
                        <a:pt x="303" y="823"/>
                      </a:cubicBezTo>
                      <a:cubicBezTo>
                        <a:pt x="404" y="921"/>
                        <a:pt x="527" y="964"/>
                        <a:pt x="646" y="964"/>
                      </a:cubicBezTo>
                      <a:cubicBezTo>
                        <a:pt x="898" y="964"/>
                        <a:pt x="1138" y="772"/>
                        <a:pt x="1138" y="485"/>
                      </a:cubicBezTo>
                      <a:cubicBezTo>
                        <a:pt x="1138" y="206"/>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4" name="Google Shape;6884;p82"/>
              <p:cNvGrpSpPr/>
              <p:nvPr/>
            </p:nvGrpSpPr>
            <p:grpSpPr>
              <a:xfrm>
                <a:off x="5054871" y="3507855"/>
                <a:ext cx="31405" cy="26993"/>
                <a:chOff x="5054871" y="3507855"/>
                <a:chExt cx="31405" cy="26993"/>
              </a:xfrm>
            </p:grpSpPr>
            <p:sp>
              <p:nvSpPr>
                <p:cNvPr id="6885" name="Google Shape;6885;p82"/>
                <p:cNvSpPr/>
                <p:nvPr/>
              </p:nvSpPr>
              <p:spPr>
                <a:xfrm>
                  <a:off x="5054871" y="3507855"/>
                  <a:ext cx="31405" cy="26993"/>
                </a:xfrm>
                <a:custGeom>
                  <a:avLst/>
                  <a:gdLst/>
                  <a:ahLst/>
                  <a:cxnLst/>
                  <a:rect l="l" t="t" r="r" b="b"/>
                  <a:pathLst>
                    <a:path w="3993" h="3432" extrusionOk="0">
                      <a:moveTo>
                        <a:pt x="2273" y="0"/>
                      </a:moveTo>
                      <a:cubicBezTo>
                        <a:pt x="1853" y="0"/>
                        <a:pt x="1425" y="156"/>
                        <a:pt x="1077" y="504"/>
                      </a:cubicBezTo>
                      <a:cubicBezTo>
                        <a:pt x="1" y="1581"/>
                        <a:pt x="763" y="3431"/>
                        <a:pt x="2287" y="3431"/>
                      </a:cubicBezTo>
                      <a:cubicBezTo>
                        <a:pt x="3230" y="3431"/>
                        <a:pt x="3993" y="2657"/>
                        <a:pt x="3993" y="1714"/>
                      </a:cubicBezTo>
                      <a:cubicBezTo>
                        <a:pt x="3993" y="682"/>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6" name="Google Shape;6886;p82"/>
                <p:cNvSpPr/>
                <p:nvPr/>
              </p:nvSpPr>
              <p:spPr>
                <a:xfrm>
                  <a:off x="5067715" y="3517521"/>
                  <a:ext cx="8950" cy="7605"/>
                </a:xfrm>
                <a:custGeom>
                  <a:avLst/>
                  <a:gdLst/>
                  <a:ahLst/>
                  <a:cxnLst/>
                  <a:rect l="l" t="t" r="r" b="b"/>
                  <a:pathLst>
                    <a:path w="1138" h="967" extrusionOk="0">
                      <a:moveTo>
                        <a:pt x="654" y="1"/>
                      </a:moveTo>
                      <a:cubicBezTo>
                        <a:pt x="218" y="1"/>
                        <a:pt x="1" y="521"/>
                        <a:pt x="315" y="823"/>
                      </a:cubicBezTo>
                      <a:cubicBezTo>
                        <a:pt x="414" y="922"/>
                        <a:pt x="536" y="967"/>
                        <a:pt x="656" y="967"/>
                      </a:cubicBezTo>
                      <a:cubicBezTo>
                        <a:pt x="902" y="967"/>
                        <a:pt x="1138" y="778"/>
                        <a:pt x="1138" y="485"/>
                      </a:cubicBezTo>
                      <a:cubicBezTo>
                        <a:pt x="1138" y="219"/>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87" name="Google Shape;6887;p82"/>
              <p:cNvGrpSpPr/>
              <p:nvPr/>
            </p:nvGrpSpPr>
            <p:grpSpPr>
              <a:xfrm>
                <a:off x="4876579" y="3675325"/>
                <a:ext cx="31405" cy="26969"/>
                <a:chOff x="4876579" y="3675325"/>
                <a:chExt cx="31405" cy="26969"/>
              </a:xfrm>
            </p:grpSpPr>
            <p:sp>
              <p:nvSpPr>
                <p:cNvPr id="6888" name="Google Shape;6888;p82"/>
                <p:cNvSpPr/>
                <p:nvPr/>
              </p:nvSpPr>
              <p:spPr>
                <a:xfrm>
                  <a:off x="4876579" y="3675325"/>
                  <a:ext cx="31405" cy="26969"/>
                </a:xfrm>
                <a:custGeom>
                  <a:avLst/>
                  <a:gdLst/>
                  <a:ahLst/>
                  <a:cxnLst/>
                  <a:rect l="l" t="t" r="r" b="b"/>
                  <a:pathLst>
                    <a:path w="3993" h="3429" extrusionOk="0">
                      <a:moveTo>
                        <a:pt x="2266" y="0"/>
                      </a:moveTo>
                      <a:cubicBezTo>
                        <a:pt x="1848" y="0"/>
                        <a:pt x="1423" y="155"/>
                        <a:pt x="1077" y="501"/>
                      </a:cubicBezTo>
                      <a:cubicBezTo>
                        <a:pt x="0" y="1578"/>
                        <a:pt x="762" y="3429"/>
                        <a:pt x="2287" y="3429"/>
                      </a:cubicBezTo>
                      <a:cubicBezTo>
                        <a:pt x="3230" y="3429"/>
                        <a:pt x="3992" y="2667"/>
                        <a:pt x="3992" y="1723"/>
                      </a:cubicBezTo>
                      <a:cubicBezTo>
                        <a:pt x="3992" y="689"/>
                        <a:pt x="3146" y="0"/>
                        <a:pt x="226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9" name="Google Shape;6889;p82"/>
                <p:cNvSpPr/>
                <p:nvPr/>
              </p:nvSpPr>
              <p:spPr>
                <a:xfrm>
                  <a:off x="4889517" y="3684975"/>
                  <a:ext cx="8856" cy="7676"/>
                </a:xfrm>
                <a:custGeom>
                  <a:avLst/>
                  <a:gdLst/>
                  <a:ahLst/>
                  <a:cxnLst/>
                  <a:rect l="l" t="t" r="r" b="b"/>
                  <a:pathLst>
                    <a:path w="1126" h="976" extrusionOk="0">
                      <a:moveTo>
                        <a:pt x="642" y="0"/>
                      </a:moveTo>
                      <a:cubicBezTo>
                        <a:pt x="218" y="12"/>
                        <a:pt x="0" y="520"/>
                        <a:pt x="303" y="835"/>
                      </a:cubicBezTo>
                      <a:cubicBezTo>
                        <a:pt x="400" y="932"/>
                        <a:pt x="520" y="976"/>
                        <a:pt x="638" y="976"/>
                      </a:cubicBezTo>
                      <a:cubicBezTo>
                        <a:pt x="886" y="976"/>
                        <a:pt x="1125" y="783"/>
                        <a:pt x="1125" y="496"/>
                      </a:cubicBezTo>
                      <a:cubicBezTo>
                        <a:pt x="1125" y="218"/>
                        <a:pt x="908"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0" name="Google Shape;6890;p82"/>
              <p:cNvGrpSpPr/>
              <p:nvPr/>
            </p:nvGrpSpPr>
            <p:grpSpPr>
              <a:xfrm>
                <a:off x="4842233" y="3688333"/>
                <a:ext cx="31405" cy="26993"/>
                <a:chOff x="4842233" y="3688333"/>
                <a:chExt cx="31405" cy="26993"/>
              </a:xfrm>
            </p:grpSpPr>
            <p:sp>
              <p:nvSpPr>
                <p:cNvPr id="6891" name="Google Shape;6891;p82"/>
                <p:cNvSpPr/>
                <p:nvPr/>
              </p:nvSpPr>
              <p:spPr>
                <a:xfrm>
                  <a:off x="4842233" y="3688333"/>
                  <a:ext cx="31405" cy="26993"/>
                </a:xfrm>
                <a:custGeom>
                  <a:avLst/>
                  <a:gdLst/>
                  <a:ahLst/>
                  <a:cxnLst/>
                  <a:rect l="l" t="t" r="r" b="b"/>
                  <a:pathLst>
                    <a:path w="3993" h="3432" extrusionOk="0">
                      <a:moveTo>
                        <a:pt x="2273" y="1"/>
                      </a:moveTo>
                      <a:cubicBezTo>
                        <a:pt x="1853" y="1"/>
                        <a:pt x="1425" y="156"/>
                        <a:pt x="1077" y="505"/>
                      </a:cubicBezTo>
                      <a:cubicBezTo>
                        <a:pt x="0" y="1581"/>
                        <a:pt x="762" y="3420"/>
                        <a:pt x="2287" y="3432"/>
                      </a:cubicBezTo>
                      <a:cubicBezTo>
                        <a:pt x="3230" y="3432"/>
                        <a:pt x="3992" y="2658"/>
                        <a:pt x="3992" y="1714"/>
                      </a:cubicBezTo>
                      <a:cubicBezTo>
                        <a:pt x="3992" y="683"/>
                        <a:pt x="3150"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2" name="Google Shape;6892;p82"/>
                <p:cNvSpPr/>
                <p:nvPr/>
              </p:nvSpPr>
              <p:spPr>
                <a:xfrm>
                  <a:off x="4855076" y="3698094"/>
                  <a:ext cx="8856" cy="7590"/>
                </a:xfrm>
                <a:custGeom>
                  <a:avLst/>
                  <a:gdLst/>
                  <a:ahLst/>
                  <a:cxnLst/>
                  <a:rect l="l" t="t" r="r" b="b"/>
                  <a:pathLst>
                    <a:path w="1126" h="965" extrusionOk="0">
                      <a:moveTo>
                        <a:pt x="664" y="1"/>
                      </a:moveTo>
                      <a:cubicBezTo>
                        <a:pt x="656" y="1"/>
                        <a:pt x="649" y="1"/>
                        <a:pt x="641" y="1"/>
                      </a:cubicBezTo>
                      <a:cubicBezTo>
                        <a:pt x="218" y="1"/>
                        <a:pt x="0" y="522"/>
                        <a:pt x="303" y="824"/>
                      </a:cubicBezTo>
                      <a:cubicBezTo>
                        <a:pt x="400" y="921"/>
                        <a:pt x="520" y="965"/>
                        <a:pt x="638" y="965"/>
                      </a:cubicBezTo>
                      <a:cubicBezTo>
                        <a:pt x="886" y="965"/>
                        <a:pt x="1125" y="772"/>
                        <a:pt x="1125" y="485"/>
                      </a:cubicBezTo>
                      <a:cubicBezTo>
                        <a:pt x="1125" y="215"/>
                        <a:pt x="931" y="1"/>
                        <a:pt x="66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893" name="Google Shape;6893;p82"/>
              <p:cNvGrpSpPr/>
              <p:nvPr/>
            </p:nvGrpSpPr>
            <p:grpSpPr>
              <a:xfrm>
                <a:off x="5187876" y="3608032"/>
                <a:ext cx="31405" cy="27001"/>
                <a:chOff x="5187876" y="3608032"/>
                <a:chExt cx="31405" cy="27001"/>
              </a:xfrm>
            </p:grpSpPr>
            <p:sp>
              <p:nvSpPr>
                <p:cNvPr id="6894" name="Google Shape;6894;p82"/>
                <p:cNvSpPr/>
                <p:nvPr/>
              </p:nvSpPr>
              <p:spPr>
                <a:xfrm>
                  <a:off x="5187876" y="3608032"/>
                  <a:ext cx="31405" cy="27001"/>
                </a:xfrm>
                <a:custGeom>
                  <a:avLst/>
                  <a:gdLst/>
                  <a:ahLst/>
                  <a:cxnLst/>
                  <a:rect l="l" t="t" r="r" b="b"/>
                  <a:pathLst>
                    <a:path w="3993" h="3433" extrusionOk="0">
                      <a:moveTo>
                        <a:pt x="2273" y="1"/>
                      </a:moveTo>
                      <a:cubicBezTo>
                        <a:pt x="1853" y="1"/>
                        <a:pt x="1426" y="157"/>
                        <a:pt x="1077" y="505"/>
                      </a:cubicBezTo>
                      <a:cubicBezTo>
                        <a:pt x="1" y="1582"/>
                        <a:pt x="763" y="3432"/>
                        <a:pt x="2287" y="3432"/>
                      </a:cubicBezTo>
                      <a:cubicBezTo>
                        <a:pt x="3231" y="3420"/>
                        <a:pt x="3993" y="2658"/>
                        <a:pt x="3993" y="1715"/>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5" name="Google Shape;6895;p82"/>
                <p:cNvSpPr/>
                <p:nvPr/>
              </p:nvSpPr>
              <p:spPr>
                <a:xfrm>
                  <a:off x="5202057" y="3617706"/>
                  <a:ext cx="7621" cy="7621"/>
                </a:xfrm>
                <a:custGeom>
                  <a:avLst/>
                  <a:gdLst/>
                  <a:ahLst/>
                  <a:cxnLst/>
                  <a:rect l="l" t="t" r="r" b="b"/>
                  <a:pathLst>
                    <a:path w="969" h="969" extrusionOk="0">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96" name="Google Shape;6896;p82"/>
              <p:cNvSpPr/>
              <p:nvPr/>
            </p:nvSpPr>
            <p:spPr>
              <a:xfrm>
                <a:off x="5142589" y="3410030"/>
                <a:ext cx="42542" cy="36525"/>
              </a:xfrm>
              <a:custGeom>
                <a:avLst/>
                <a:gdLst/>
                <a:ahLst/>
                <a:cxnLst/>
                <a:rect l="l" t="t" r="r" b="b"/>
                <a:pathLst>
                  <a:path w="5409" h="4644" extrusionOk="0">
                    <a:moveTo>
                      <a:pt x="3085" y="1"/>
                    </a:moveTo>
                    <a:cubicBezTo>
                      <a:pt x="2516" y="1"/>
                      <a:pt x="1935" y="213"/>
                      <a:pt x="1465" y="688"/>
                    </a:cubicBezTo>
                    <a:cubicBezTo>
                      <a:pt x="1" y="2140"/>
                      <a:pt x="1029" y="4632"/>
                      <a:pt x="3098" y="4644"/>
                    </a:cubicBezTo>
                    <a:cubicBezTo>
                      <a:pt x="4380" y="4632"/>
                      <a:pt x="5408" y="3603"/>
                      <a:pt x="5408" y="2321"/>
                    </a:cubicBezTo>
                    <a:cubicBezTo>
                      <a:pt x="5408" y="923"/>
                      <a:pt x="4270" y="1"/>
                      <a:pt x="30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7" name="Google Shape;6897;p82"/>
              <p:cNvSpPr/>
              <p:nvPr/>
            </p:nvSpPr>
            <p:spPr>
              <a:xfrm>
                <a:off x="5158382" y="3419720"/>
                <a:ext cx="17138" cy="17130"/>
              </a:xfrm>
              <a:custGeom>
                <a:avLst/>
                <a:gdLst/>
                <a:ahLst/>
                <a:cxnLst/>
                <a:rect l="l" t="t" r="r" b="b"/>
                <a:pathLst>
                  <a:path w="2179" h="2178" extrusionOk="0">
                    <a:moveTo>
                      <a:pt x="1090" y="0"/>
                    </a:moveTo>
                    <a:cubicBezTo>
                      <a:pt x="485" y="0"/>
                      <a:pt x="1" y="484"/>
                      <a:pt x="1" y="1089"/>
                    </a:cubicBezTo>
                    <a:cubicBezTo>
                      <a:pt x="1" y="1694"/>
                      <a:pt x="485" y="2178"/>
                      <a:pt x="1090" y="2178"/>
                    </a:cubicBezTo>
                    <a:cubicBezTo>
                      <a:pt x="1694" y="2178"/>
                      <a:pt x="2178" y="1694"/>
                      <a:pt x="2178" y="1089"/>
                    </a:cubicBezTo>
                    <a:cubicBezTo>
                      <a:pt x="2178" y="484"/>
                      <a:pt x="1694" y="0"/>
                      <a:pt x="109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898" name="Google Shape;6898;p82"/>
              <p:cNvGrpSpPr/>
              <p:nvPr/>
            </p:nvGrpSpPr>
            <p:grpSpPr>
              <a:xfrm>
                <a:off x="5269224" y="3304167"/>
                <a:ext cx="40253" cy="34402"/>
                <a:chOff x="5269224" y="3304167"/>
                <a:chExt cx="40253" cy="34402"/>
              </a:xfrm>
            </p:grpSpPr>
            <p:sp>
              <p:nvSpPr>
                <p:cNvPr id="6899" name="Google Shape;6899;p82"/>
                <p:cNvSpPr/>
                <p:nvPr/>
              </p:nvSpPr>
              <p:spPr>
                <a:xfrm>
                  <a:off x="5269224" y="3304167"/>
                  <a:ext cx="40253" cy="34402"/>
                </a:xfrm>
                <a:custGeom>
                  <a:avLst/>
                  <a:gdLst/>
                  <a:ahLst/>
                  <a:cxnLst/>
                  <a:rect l="l" t="t" r="r" b="b"/>
                  <a:pathLst>
                    <a:path w="5118" h="4374" extrusionOk="0">
                      <a:moveTo>
                        <a:pt x="2915" y="0"/>
                      </a:moveTo>
                      <a:cubicBezTo>
                        <a:pt x="2376" y="0"/>
                        <a:pt x="1827" y="201"/>
                        <a:pt x="1380" y="648"/>
                      </a:cubicBezTo>
                      <a:cubicBezTo>
                        <a:pt x="1" y="2015"/>
                        <a:pt x="980" y="4374"/>
                        <a:pt x="2928" y="4374"/>
                      </a:cubicBezTo>
                      <a:cubicBezTo>
                        <a:pt x="4126" y="4374"/>
                        <a:pt x="5105" y="3394"/>
                        <a:pt x="5118" y="2184"/>
                      </a:cubicBezTo>
                      <a:cubicBezTo>
                        <a:pt x="5109" y="869"/>
                        <a:pt x="4036" y="0"/>
                        <a:pt x="291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0" name="Google Shape;6900;p82"/>
                <p:cNvSpPr/>
                <p:nvPr/>
              </p:nvSpPr>
              <p:spPr>
                <a:xfrm>
                  <a:off x="5284639" y="3313826"/>
                  <a:ext cx="15132" cy="15140"/>
                </a:xfrm>
                <a:custGeom>
                  <a:avLst/>
                  <a:gdLst/>
                  <a:ahLst/>
                  <a:cxnLst/>
                  <a:rect l="l" t="t" r="r" b="b"/>
                  <a:pathLst>
                    <a:path w="1924" h="1925" extrusionOk="0">
                      <a:moveTo>
                        <a:pt x="968" y="1"/>
                      </a:moveTo>
                      <a:cubicBezTo>
                        <a:pt x="436" y="1"/>
                        <a:pt x="0" y="436"/>
                        <a:pt x="0" y="956"/>
                      </a:cubicBezTo>
                      <a:cubicBezTo>
                        <a:pt x="0" y="1489"/>
                        <a:pt x="436" y="1924"/>
                        <a:pt x="968" y="1924"/>
                      </a:cubicBezTo>
                      <a:cubicBezTo>
                        <a:pt x="1500" y="1924"/>
                        <a:pt x="1924" y="1489"/>
                        <a:pt x="1924" y="956"/>
                      </a:cubicBezTo>
                      <a:cubicBezTo>
                        <a:pt x="1924" y="436"/>
                        <a:pt x="1500" y="1"/>
                        <a:pt x="968"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1" name="Google Shape;6901;p82"/>
              <p:cNvGrpSpPr/>
              <p:nvPr/>
            </p:nvGrpSpPr>
            <p:grpSpPr>
              <a:xfrm>
                <a:off x="5327354" y="3476615"/>
                <a:ext cx="49864" cy="42723"/>
                <a:chOff x="5327354" y="3476615"/>
                <a:chExt cx="49864" cy="42723"/>
              </a:xfrm>
            </p:grpSpPr>
            <p:sp>
              <p:nvSpPr>
                <p:cNvPr id="6902" name="Google Shape;6902;p82"/>
                <p:cNvSpPr/>
                <p:nvPr/>
              </p:nvSpPr>
              <p:spPr>
                <a:xfrm>
                  <a:off x="5327354" y="3476615"/>
                  <a:ext cx="49864" cy="42723"/>
                </a:xfrm>
                <a:custGeom>
                  <a:avLst/>
                  <a:gdLst/>
                  <a:ahLst/>
                  <a:cxnLst/>
                  <a:rect l="l" t="t" r="r" b="b"/>
                  <a:pathLst>
                    <a:path w="6340" h="5432" extrusionOk="0">
                      <a:moveTo>
                        <a:pt x="3602" y="1"/>
                      </a:moveTo>
                      <a:cubicBezTo>
                        <a:pt x="2936" y="1"/>
                        <a:pt x="2257" y="248"/>
                        <a:pt x="1706" y="799"/>
                      </a:cubicBezTo>
                      <a:cubicBezTo>
                        <a:pt x="1" y="2504"/>
                        <a:pt x="1210" y="5432"/>
                        <a:pt x="3630" y="5432"/>
                      </a:cubicBezTo>
                      <a:cubicBezTo>
                        <a:pt x="5118" y="5432"/>
                        <a:pt x="6339" y="4222"/>
                        <a:pt x="6339" y="2722"/>
                      </a:cubicBezTo>
                      <a:cubicBezTo>
                        <a:pt x="6339" y="1084"/>
                        <a:pt x="4998" y="1"/>
                        <a:pt x="360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3" name="Google Shape;6903;p82"/>
                <p:cNvSpPr/>
                <p:nvPr/>
              </p:nvSpPr>
              <p:spPr>
                <a:xfrm>
                  <a:off x="5340197" y="3486321"/>
                  <a:ext cx="27315" cy="23406"/>
                </a:xfrm>
                <a:custGeom>
                  <a:avLst/>
                  <a:gdLst/>
                  <a:ahLst/>
                  <a:cxnLst/>
                  <a:rect l="l" t="t" r="r" b="b"/>
                  <a:pathLst>
                    <a:path w="3473" h="2976" extrusionOk="0">
                      <a:moveTo>
                        <a:pt x="1985" y="0"/>
                      </a:moveTo>
                      <a:cubicBezTo>
                        <a:pt x="666" y="0"/>
                        <a:pt x="1" y="1597"/>
                        <a:pt x="944" y="2540"/>
                      </a:cubicBezTo>
                      <a:cubicBezTo>
                        <a:pt x="1245" y="2841"/>
                        <a:pt x="1614" y="2975"/>
                        <a:pt x="1977" y="2975"/>
                      </a:cubicBezTo>
                      <a:cubicBezTo>
                        <a:pt x="2739" y="2975"/>
                        <a:pt x="3473" y="2381"/>
                        <a:pt x="3473" y="1488"/>
                      </a:cubicBezTo>
                      <a:cubicBezTo>
                        <a:pt x="3473" y="665"/>
                        <a:pt x="2807" y="0"/>
                        <a:pt x="19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04" name="Google Shape;6904;p82"/>
              <p:cNvSpPr/>
              <p:nvPr/>
            </p:nvSpPr>
            <p:spPr>
              <a:xfrm>
                <a:off x="5290255" y="3703080"/>
                <a:ext cx="31397" cy="26898"/>
              </a:xfrm>
              <a:custGeom>
                <a:avLst/>
                <a:gdLst/>
                <a:ahLst/>
                <a:cxnLst/>
                <a:rect l="l" t="t" r="r" b="b"/>
                <a:pathLst>
                  <a:path w="3992" h="3420" extrusionOk="0">
                    <a:moveTo>
                      <a:pt x="2272" y="1"/>
                    </a:moveTo>
                    <a:cubicBezTo>
                      <a:pt x="1853" y="1"/>
                      <a:pt x="1425" y="156"/>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5" name="Google Shape;6905;p82"/>
              <p:cNvSpPr/>
              <p:nvPr/>
            </p:nvSpPr>
            <p:spPr>
              <a:xfrm>
                <a:off x="5304427" y="3712754"/>
                <a:ext cx="7621" cy="7621"/>
              </a:xfrm>
              <a:custGeom>
                <a:avLst/>
                <a:gdLst/>
                <a:ahLst/>
                <a:cxnLst/>
                <a:rect l="l" t="t" r="r" b="b"/>
                <a:pathLst>
                  <a:path w="969" h="969"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06" name="Google Shape;6906;p82"/>
              <p:cNvGrpSpPr/>
              <p:nvPr/>
            </p:nvGrpSpPr>
            <p:grpSpPr>
              <a:xfrm>
                <a:off x="5341723" y="3775957"/>
                <a:ext cx="31405" cy="26898"/>
                <a:chOff x="5341723" y="3775957"/>
                <a:chExt cx="31405" cy="26898"/>
              </a:xfrm>
            </p:grpSpPr>
            <p:sp>
              <p:nvSpPr>
                <p:cNvPr id="6907" name="Google Shape;6907;p82"/>
                <p:cNvSpPr/>
                <p:nvPr/>
              </p:nvSpPr>
              <p:spPr>
                <a:xfrm>
                  <a:off x="5341723" y="3775957"/>
                  <a:ext cx="31405" cy="26898"/>
                </a:xfrm>
                <a:custGeom>
                  <a:avLst/>
                  <a:gdLst/>
                  <a:ahLst/>
                  <a:cxnLst/>
                  <a:rect l="l" t="t" r="r" b="b"/>
                  <a:pathLst>
                    <a:path w="3993" h="3420" extrusionOk="0">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8" name="Google Shape;6908;p82"/>
                <p:cNvSpPr/>
                <p:nvPr/>
              </p:nvSpPr>
              <p:spPr>
                <a:xfrm>
                  <a:off x="5354567" y="3785631"/>
                  <a:ext cx="8950" cy="7605"/>
                </a:xfrm>
                <a:custGeom>
                  <a:avLst/>
                  <a:gdLst/>
                  <a:ahLst/>
                  <a:cxnLst/>
                  <a:rect l="l" t="t" r="r" b="b"/>
                  <a:pathLst>
                    <a:path w="1138" h="967" extrusionOk="0">
                      <a:moveTo>
                        <a:pt x="654" y="0"/>
                      </a:moveTo>
                      <a:cubicBezTo>
                        <a:pt x="218" y="0"/>
                        <a:pt x="0" y="521"/>
                        <a:pt x="303" y="823"/>
                      </a:cubicBezTo>
                      <a:cubicBezTo>
                        <a:pt x="402" y="922"/>
                        <a:pt x="525" y="966"/>
                        <a:pt x="646" y="966"/>
                      </a:cubicBezTo>
                      <a:cubicBezTo>
                        <a:pt x="896" y="966"/>
                        <a:pt x="1138"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09" name="Google Shape;6909;p82"/>
              <p:cNvGrpSpPr/>
              <p:nvPr/>
            </p:nvGrpSpPr>
            <p:grpSpPr>
              <a:xfrm>
                <a:off x="5439053" y="3699274"/>
                <a:ext cx="31405" cy="26898"/>
                <a:chOff x="5439053" y="3699274"/>
                <a:chExt cx="31405" cy="26898"/>
              </a:xfrm>
            </p:grpSpPr>
            <p:sp>
              <p:nvSpPr>
                <p:cNvPr id="6910" name="Google Shape;6910;p82"/>
                <p:cNvSpPr/>
                <p:nvPr/>
              </p:nvSpPr>
              <p:spPr>
                <a:xfrm>
                  <a:off x="5439053" y="3699274"/>
                  <a:ext cx="31405" cy="26898"/>
                </a:xfrm>
                <a:custGeom>
                  <a:avLst/>
                  <a:gdLst/>
                  <a:ahLst/>
                  <a:cxnLst/>
                  <a:rect l="l" t="t" r="r" b="b"/>
                  <a:pathLst>
                    <a:path w="3993" h="3420" extrusionOk="0">
                      <a:moveTo>
                        <a:pt x="2273" y="1"/>
                      </a:moveTo>
                      <a:cubicBezTo>
                        <a:pt x="1853" y="1"/>
                        <a:pt x="1425" y="157"/>
                        <a:pt x="1077" y="505"/>
                      </a:cubicBezTo>
                      <a:cubicBezTo>
                        <a:pt x="0" y="1581"/>
                        <a:pt x="762"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1" name="Google Shape;6911;p82"/>
                <p:cNvSpPr/>
                <p:nvPr/>
              </p:nvSpPr>
              <p:spPr>
                <a:xfrm>
                  <a:off x="5453225" y="3708948"/>
                  <a:ext cx="7621" cy="7621"/>
                </a:xfrm>
                <a:custGeom>
                  <a:avLst/>
                  <a:gdLst/>
                  <a:ahLst/>
                  <a:cxnLst/>
                  <a:rect l="l" t="t" r="r" b="b"/>
                  <a:pathLst>
                    <a:path w="969" h="969"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2" name="Google Shape;6912;p82"/>
              <p:cNvGrpSpPr/>
              <p:nvPr/>
            </p:nvGrpSpPr>
            <p:grpSpPr>
              <a:xfrm>
                <a:off x="5412414" y="3622307"/>
                <a:ext cx="31499" cy="26993"/>
                <a:chOff x="5412414" y="3622307"/>
                <a:chExt cx="31499" cy="26993"/>
              </a:xfrm>
            </p:grpSpPr>
            <p:sp>
              <p:nvSpPr>
                <p:cNvPr id="6913" name="Google Shape;6913;p82"/>
                <p:cNvSpPr/>
                <p:nvPr/>
              </p:nvSpPr>
              <p:spPr>
                <a:xfrm>
                  <a:off x="5412414" y="3622307"/>
                  <a:ext cx="31499" cy="26993"/>
                </a:xfrm>
                <a:custGeom>
                  <a:avLst/>
                  <a:gdLst/>
                  <a:ahLst/>
                  <a:cxnLst/>
                  <a:rect l="l" t="t" r="r" b="b"/>
                  <a:pathLst>
                    <a:path w="4005" h="3432" extrusionOk="0">
                      <a:moveTo>
                        <a:pt x="2285" y="0"/>
                      </a:moveTo>
                      <a:cubicBezTo>
                        <a:pt x="1865" y="0"/>
                        <a:pt x="1437" y="156"/>
                        <a:pt x="1089" y="504"/>
                      </a:cubicBezTo>
                      <a:cubicBezTo>
                        <a:pt x="0" y="1581"/>
                        <a:pt x="774" y="3432"/>
                        <a:pt x="2299" y="3432"/>
                      </a:cubicBezTo>
                      <a:cubicBezTo>
                        <a:pt x="3242" y="3432"/>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4" name="Google Shape;6914;p82"/>
                <p:cNvSpPr/>
                <p:nvPr/>
              </p:nvSpPr>
              <p:spPr>
                <a:xfrm>
                  <a:off x="5426681" y="3632075"/>
                  <a:ext cx="7527" cy="7519"/>
                </a:xfrm>
                <a:custGeom>
                  <a:avLst/>
                  <a:gdLst/>
                  <a:ahLst/>
                  <a:cxnLst/>
                  <a:rect l="l" t="t" r="r" b="b"/>
                  <a:pathLst>
                    <a:path w="957" h="956" extrusionOk="0">
                      <a:moveTo>
                        <a:pt x="485" y="0"/>
                      </a:moveTo>
                      <a:cubicBezTo>
                        <a:pt x="206" y="0"/>
                        <a:pt x="1" y="206"/>
                        <a:pt x="1" y="472"/>
                      </a:cubicBezTo>
                      <a:cubicBezTo>
                        <a:pt x="1" y="738"/>
                        <a:pt x="206" y="956"/>
                        <a:pt x="485" y="956"/>
                      </a:cubicBezTo>
                      <a:cubicBezTo>
                        <a:pt x="751" y="956"/>
                        <a:pt x="956" y="738"/>
                        <a:pt x="956" y="472"/>
                      </a:cubicBezTo>
                      <a:cubicBezTo>
                        <a:pt x="956" y="206"/>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5" name="Google Shape;6915;p82"/>
              <p:cNvGrpSpPr/>
              <p:nvPr/>
            </p:nvGrpSpPr>
            <p:grpSpPr>
              <a:xfrm>
                <a:off x="5476254" y="3473949"/>
                <a:ext cx="26835" cy="26930"/>
                <a:chOff x="5476254" y="3473949"/>
                <a:chExt cx="26835" cy="26930"/>
              </a:xfrm>
            </p:grpSpPr>
            <p:sp>
              <p:nvSpPr>
                <p:cNvPr id="6916" name="Google Shape;6916;p82"/>
                <p:cNvSpPr/>
                <p:nvPr/>
              </p:nvSpPr>
              <p:spPr>
                <a:xfrm>
                  <a:off x="5476254" y="3473949"/>
                  <a:ext cx="26835" cy="26930"/>
                </a:xfrm>
                <a:custGeom>
                  <a:avLst/>
                  <a:gdLst/>
                  <a:ahLst/>
                  <a:cxnLst/>
                  <a:rect l="l" t="t" r="r" b="b"/>
                  <a:pathLst>
                    <a:path w="3412" h="3424" extrusionOk="0">
                      <a:moveTo>
                        <a:pt x="1706" y="1"/>
                      </a:moveTo>
                      <a:cubicBezTo>
                        <a:pt x="762" y="1"/>
                        <a:pt x="0" y="775"/>
                        <a:pt x="0" y="1718"/>
                      </a:cubicBezTo>
                      <a:cubicBezTo>
                        <a:pt x="0" y="2662"/>
                        <a:pt x="762" y="3424"/>
                        <a:pt x="1706" y="3424"/>
                      </a:cubicBezTo>
                      <a:cubicBezTo>
                        <a:pt x="2649" y="3424"/>
                        <a:pt x="3411" y="2662"/>
                        <a:pt x="3411" y="1718"/>
                      </a:cubicBezTo>
                      <a:cubicBezTo>
                        <a:pt x="3411" y="775"/>
                        <a:pt x="2649" y="1"/>
                        <a:pt x="170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7" name="Google Shape;6917;p82"/>
                <p:cNvSpPr/>
                <p:nvPr/>
              </p:nvSpPr>
              <p:spPr>
                <a:xfrm>
                  <a:off x="5485857" y="3483655"/>
                  <a:ext cx="7621" cy="7621"/>
                </a:xfrm>
                <a:custGeom>
                  <a:avLst/>
                  <a:gdLst/>
                  <a:ahLst/>
                  <a:cxnLst/>
                  <a:rect l="l" t="t" r="r" b="b"/>
                  <a:pathLst>
                    <a:path w="969" h="969"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18" name="Google Shape;6918;p82"/>
              <p:cNvGrpSpPr/>
              <p:nvPr/>
            </p:nvGrpSpPr>
            <p:grpSpPr>
              <a:xfrm>
                <a:off x="5564547" y="3481594"/>
                <a:ext cx="31397" cy="26898"/>
                <a:chOff x="5564547" y="3481594"/>
                <a:chExt cx="31397" cy="26898"/>
              </a:xfrm>
            </p:grpSpPr>
            <p:sp>
              <p:nvSpPr>
                <p:cNvPr id="6919" name="Google Shape;6919;p82"/>
                <p:cNvSpPr/>
                <p:nvPr/>
              </p:nvSpPr>
              <p:spPr>
                <a:xfrm>
                  <a:off x="5564547" y="3481594"/>
                  <a:ext cx="31397" cy="26898"/>
                </a:xfrm>
                <a:custGeom>
                  <a:avLst/>
                  <a:gdLst/>
                  <a:ahLst/>
                  <a:cxnLst/>
                  <a:rect l="l" t="t" r="r" b="b"/>
                  <a:pathLst>
                    <a:path w="3992" h="3420" extrusionOk="0">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0" name="Google Shape;6920;p82"/>
                <p:cNvSpPr/>
                <p:nvPr/>
              </p:nvSpPr>
              <p:spPr>
                <a:xfrm>
                  <a:off x="5578719" y="3491268"/>
                  <a:ext cx="7621" cy="7613"/>
                </a:xfrm>
                <a:custGeom>
                  <a:avLst/>
                  <a:gdLst/>
                  <a:ahLst/>
                  <a:cxnLst/>
                  <a:rect l="l" t="t" r="r" b="b"/>
                  <a:pathLst>
                    <a:path w="969"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1" name="Google Shape;6921;p82"/>
              <p:cNvGrpSpPr/>
              <p:nvPr/>
            </p:nvGrpSpPr>
            <p:grpSpPr>
              <a:xfrm>
                <a:off x="5534101" y="3470174"/>
                <a:ext cx="31397" cy="26906"/>
                <a:chOff x="5534101" y="3470174"/>
                <a:chExt cx="31397" cy="26906"/>
              </a:xfrm>
            </p:grpSpPr>
            <p:sp>
              <p:nvSpPr>
                <p:cNvPr id="6922" name="Google Shape;6922;p82"/>
                <p:cNvSpPr/>
                <p:nvPr/>
              </p:nvSpPr>
              <p:spPr>
                <a:xfrm>
                  <a:off x="5534101" y="3470174"/>
                  <a:ext cx="31397" cy="26906"/>
                </a:xfrm>
                <a:custGeom>
                  <a:avLst/>
                  <a:gdLst/>
                  <a:ahLst/>
                  <a:cxnLst/>
                  <a:rect l="l" t="t" r="r" b="b"/>
                  <a:pathLst>
                    <a:path w="3992" h="3421" extrusionOk="0">
                      <a:moveTo>
                        <a:pt x="2272" y="1"/>
                      </a:moveTo>
                      <a:cubicBezTo>
                        <a:pt x="1853" y="1"/>
                        <a:pt x="1425" y="157"/>
                        <a:pt x="1077" y="505"/>
                      </a:cubicBezTo>
                      <a:cubicBezTo>
                        <a:pt x="0" y="1581"/>
                        <a:pt x="762" y="3420"/>
                        <a:pt x="2286" y="3420"/>
                      </a:cubicBezTo>
                      <a:cubicBezTo>
                        <a:pt x="3230" y="3420"/>
                        <a:pt x="3992" y="2658"/>
                        <a:pt x="3992" y="1714"/>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3" name="Google Shape;6923;p82"/>
                <p:cNvSpPr/>
                <p:nvPr/>
              </p:nvSpPr>
              <p:spPr>
                <a:xfrm>
                  <a:off x="5546945" y="3479848"/>
                  <a:ext cx="8950" cy="7582"/>
                </a:xfrm>
                <a:custGeom>
                  <a:avLst/>
                  <a:gdLst/>
                  <a:ahLst/>
                  <a:cxnLst/>
                  <a:rect l="l" t="t" r="r" b="b"/>
                  <a:pathLst>
                    <a:path w="1138" h="964" extrusionOk="0">
                      <a:moveTo>
                        <a:pt x="653" y="1"/>
                      </a:moveTo>
                      <a:cubicBezTo>
                        <a:pt x="218" y="1"/>
                        <a:pt x="0" y="521"/>
                        <a:pt x="303" y="823"/>
                      </a:cubicBezTo>
                      <a:cubicBezTo>
                        <a:pt x="404" y="921"/>
                        <a:pt x="526" y="964"/>
                        <a:pt x="646" y="964"/>
                      </a:cubicBezTo>
                      <a:cubicBezTo>
                        <a:pt x="898" y="964"/>
                        <a:pt x="1137" y="771"/>
                        <a:pt x="1137" y="484"/>
                      </a:cubicBezTo>
                      <a:cubicBezTo>
                        <a:pt x="1137" y="218"/>
                        <a:pt x="919"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4" name="Google Shape;6924;p82"/>
              <p:cNvGrpSpPr/>
              <p:nvPr/>
            </p:nvGrpSpPr>
            <p:grpSpPr>
              <a:xfrm>
                <a:off x="5610879" y="3314486"/>
                <a:ext cx="31499" cy="26938"/>
                <a:chOff x="5610879" y="3314486"/>
                <a:chExt cx="31499" cy="26938"/>
              </a:xfrm>
            </p:grpSpPr>
            <p:sp>
              <p:nvSpPr>
                <p:cNvPr id="6925" name="Google Shape;6925;p82"/>
                <p:cNvSpPr/>
                <p:nvPr/>
              </p:nvSpPr>
              <p:spPr>
                <a:xfrm>
                  <a:off x="5610879" y="3314486"/>
                  <a:ext cx="31499" cy="26938"/>
                </a:xfrm>
                <a:custGeom>
                  <a:avLst/>
                  <a:gdLst/>
                  <a:ahLst/>
                  <a:cxnLst/>
                  <a:rect l="l" t="t" r="r" b="b"/>
                  <a:pathLst>
                    <a:path w="4005" h="3425" extrusionOk="0">
                      <a:moveTo>
                        <a:pt x="2285" y="0"/>
                      </a:moveTo>
                      <a:cubicBezTo>
                        <a:pt x="1865" y="0"/>
                        <a:pt x="1437" y="157"/>
                        <a:pt x="1089" y="509"/>
                      </a:cubicBezTo>
                      <a:cubicBezTo>
                        <a:pt x="0" y="1586"/>
                        <a:pt x="774" y="3425"/>
                        <a:pt x="2299" y="3425"/>
                      </a:cubicBezTo>
                      <a:cubicBezTo>
                        <a:pt x="3242" y="3425"/>
                        <a:pt x="4004" y="2663"/>
                        <a:pt x="4004" y="1719"/>
                      </a:cubicBezTo>
                      <a:cubicBezTo>
                        <a:pt x="4004" y="688"/>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6" name="Google Shape;6926;p82"/>
                <p:cNvSpPr/>
                <p:nvPr/>
              </p:nvSpPr>
              <p:spPr>
                <a:xfrm>
                  <a:off x="5623817" y="3324192"/>
                  <a:ext cx="8950" cy="7590"/>
                </a:xfrm>
                <a:custGeom>
                  <a:avLst/>
                  <a:gdLst/>
                  <a:ahLst/>
                  <a:cxnLst/>
                  <a:rect l="l" t="t" r="r" b="b"/>
                  <a:pathLst>
                    <a:path w="1138" h="965" extrusionOk="0">
                      <a:moveTo>
                        <a:pt x="675" y="1"/>
                      </a:moveTo>
                      <a:cubicBezTo>
                        <a:pt x="668" y="1"/>
                        <a:pt x="661" y="1"/>
                        <a:pt x="654" y="1"/>
                      </a:cubicBezTo>
                      <a:cubicBezTo>
                        <a:pt x="218" y="1"/>
                        <a:pt x="0" y="509"/>
                        <a:pt x="303" y="824"/>
                      </a:cubicBezTo>
                      <a:cubicBezTo>
                        <a:pt x="404" y="921"/>
                        <a:pt x="525" y="965"/>
                        <a:pt x="644" y="965"/>
                      </a:cubicBezTo>
                      <a:cubicBezTo>
                        <a:pt x="893" y="965"/>
                        <a:pt x="1129" y="772"/>
                        <a:pt x="1137" y="485"/>
                      </a:cubicBezTo>
                      <a:cubicBezTo>
                        <a:pt x="1137" y="214"/>
                        <a:pt x="931" y="1"/>
                        <a:pt x="67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27" name="Google Shape;6927;p82"/>
              <p:cNvGrpSpPr/>
              <p:nvPr/>
            </p:nvGrpSpPr>
            <p:grpSpPr>
              <a:xfrm>
                <a:off x="4834525" y="3501382"/>
                <a:ext cx="31499" cy="26898"/>
                <a:chOff x="4834525" y="3501382"/>
                <a:chExt cx="31499" cy="26898"/>
              </a:xfrm>
            </p:grpSpPr>
            <p:sp>
              <p:nvSpPr>
                <p:cNvPr id="6928" name="Google Shape;6928;p82"/>
                <p:cNvSpPr/>
                <p:nvPr/>
              </p:nvSpPr>
              <p:spPr>
                <a:xfrm>
                  <a:off x="4834525" y="3501382"/>
                  <a:ext cx="31499" cy="26898"/>
                </a:xfrm>
                <a:custGeom>
                  <a:avLst/>
                  <a:gdLst/>
                  <a:ahLst/>
                  <a:cxnLst/>
                  <a:rect l="l" t="t" r="r" b="b"/>
                  <a:pathLst>
                    <a:path w="4005" h="3420" extrusionOk="0">
                      <a:moveTo>
                        <a:pt x="2285" y="0"/>
                      </a:moveTo>
                      <a:cubicBezTo>
                        <a:pt x="1865" y="0"/>
                        <a:pt x="1437" y="156"/>
                        <a:pt x="1089" y="504"/>
                      </a:cubicBezTo>
                      <a:cubicBezTo>
                        <a:pt x="0" y="1581"/>
                        <a:pt x="775"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9" name="Google Shape;6929;p82"/>
                <p:cNvSpPr/>
                <p:nvPr/>
              </p:nvSpPr>
              <p:spPr>
                <a:xfrm>
                  <a:off x="4847463" y="3511056"/>
                  <a:ext cx="8950" cy="7605"/>
                </a:xfrm>
                <a:custGeom>
                  <a:avLst/>
                  <a:gdLst/>
                  <a:ahLst/>
                  <a:cxnLst/>
                  <a:rect l="l" t="t" r="r" b="b"/>
                  <a:pathLst>
                    <a:path w="1138" h="967" extrusionOk="0">
                      <a:moveTo>
                        <a:pt x="654" y="0"/>
                      </a:moveTo>
                      <a:cubicBezTo>
                        <a:pt x="218" y="0"/>
                        <a:pt x="1" y="520"/>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0" name="Google Shape;6930;p82"/>
              <p:cNvGrpSpPr/>
              <p:nvPr/>
            </p:nvGrpSpPr>
            <p:grpSpPr>
              <a:xfrm>
                <a:off x="4898460" y="3580158"/>
                <a:ext cx="31405" cy="26898"/>
                <a:chOff x="4898460" y="3580158"/>
                <a:chExt cx="31405" cy="26898"/>
              </a:xfrm>
            </p:grpSpPr>
            <p:sp>
              <p:nvSpPr>
                <p:cNvPr id="6931" name="Google Shape;6931;p82"/>
                <p:cNvSpPr/>
                <p:nvPr/>
              </p:nvSpPr>
              <p:spPr>
                <a:xfrm>
                  <a:off x="4898460" y="3580158"/>
                  <a:ext cx="31405" cy="26898"/>
                </a:xfrm>
                <a:custGeom>
                  <a:avLst/>
                  <a:gdLst/>
                  <a:ahLst/>
                  <a:cxnLst/>
                  <a:rect l="l" t="t" r="r" b="b"/>
                  <a:pathLst>
                    <a:path w="3993" h="3420" extrusionOk="0">
                      <a:moveTo>
                        <a:pt x="2273" y="1"/>
                      </a:moveTo>
                      <a:cubicBezTo>
                        <a:pt x="1853" y="1"/>
                        <a:pt x="1425" y="156"/>
                        <a:pt x="1077" y="505"/>
                      </a:cubicBezTo>
                      <a:cubicBezTo>
                        <a:pt x="0"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2" name="Google Shape;6932;p82"/>
                <p:cNvSpPr/>
                <p:nvPr/>
              </p:nvSpPr>
              <p:spPr>
                <a:xfrm>
                  <a:off x="4911303" y="3589832"/>
                  <a:ext cx="8950" cy="7605"/>
                </a:xfrm>
                <a:custGeom>
                  <a:avLst/>
                  <a:gdLst/>
                  <a:ahLst/>
                  <a:cxnLst/>
                  <a:rect l="l" t="t" r="r" b="b"/>
                  <a:pathLst>
                    <a:path w="1138" h="967" extrusionOk="0">
                      <a:moveTo>
                        <a:pt x="654" y="0"/>
                      </a:moveTo>
                      <a:cubicBezTo>
                        <a:pt x="218" y="0"/>
                        <a:pt x="1" y="521"/>
                        <a:pt x="303" y="823"/>
                      </a:cubicBezTo>
                      <a:cubicBezTo>
                        <a:pt x="402" y="922"/>
                        <a:pt x="524" y="966"/>
                        <a:pt x="644" y="966"/>
                      </a:cubicBezTo>
                      <a:cubicBezTo>
                        <a:pt x="891" y="966"/>
                        <a:pt x="1130" y="777"/>
                        <a:pt x="1138" y="484"/>
                      </a:cubicBezTo>
                      <a:cubicBezTo>
                        <a:pt x="1138"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3" name="Google Shape;6933;p82"/>
              <p:cNvGrpSpPr/>
              <p:nvPr/>
            </p:nvGrpSpPr>
            <p:grpSpPr>
              <a:xfrm>
                <a:off x="4882667" y="3608032"/>
                <a:ext cx="31499" cy="27001"/>
                <a:chOff x="4882667" y="3608032"/>
                <a:chExt cx="31499" cy="27001"/>
              </a:xfrm>
            </p:grpSpPr>
            <p:sp>
              <p:nvSpPr>
                <p:cNvPr id="6934" name="Google Shape;6934;p82"/>
                <p:cNvSpPr/>
                <p:nvPr/>
              </p:nvSpPr>
              <p:spPr>
                <a:xfrm>
                  <a:off x="4882667" y="3608032"/>
                  <a:ext cx="31499" cy="27001"/>
                </a:xfrm>
                <a:custGeom>
                  <a:avLst/>
                  <a:gdLst/>
                  <a:ahLst/>
                  <a:cxnLst/>
                  <a:rect l="l" t="t" r="r" b="b"/>
                  <a:pathLst>
                    <a:path w="4005" h="3433" extrusionOk="0">
                      <a:moveTo>
                        <a:pt x="2276" y="1"/>
                      </a:moveTo>
                      <a:cubicBezTo>
                        <a:pt x="1854" y="1"/>
                        <a:pt x="1425" y="157"/>
                        <a:pt x="1077" y="505"/>
                      </a:cubicBezTo>
                      <a:cubicBezTo>
                        <a:pt x="0" y="1582"/>
                        <a:pt x="763" y="3432"/>
                        <a:pt x="2287" y="3432"/>
                      </a:cubicBezTo>
                      <a:cubicBezTo>
                        <a:pt x="3230" y="3420"/>
                        <a:pt x="4004" y="2658"/>
                        <a:pt x="4004" y="1715"/>
                      </a:cubicBezTo>
                      <a:cubicBezTo>
                        <a:pt x="4004" y="683"/>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5" name="Google Shape;6935;p82"/>
                <p:cNvSpPr/>
                <p:nvPr/>
              </p:nvSpPr>
              <p:spPr>
                <a:xfrm>
                  <a:off x="4895605" y="3617706"/>
                  <a:ext cx="8950" cy="7653"/>
                </a:xfrm>
                <a:custGeom>
                  <a:avLst/>
                  <a:gdLst/>
                  <a:ahLst/>
                  <a:cxnLst/>
                  <a:rect l="l" t="t" r="r" b="b"/>
                  <a:pathLst>
                    <a:path w="1138" h="973" extrusionOk="0">
                      <a:moveTo>
                        <a:pt x="642" y="1"/>
                      </a:moveTo>
                      <a:cubicBezTo>
                        <a:pt x="218" y="1"/>
                        <a:pt x="1" y="521"/>
                        <a:pt x="303" y="823"/>
                      </a:cubicBezTo>
                      <a:cubicBezTo>
                        <a:pt x="402" y="926"/>
                        <a:pt x="524" y="972"/>
                        <a:pt x="644" y="972"/>
                      </a:cubicBezTo>
                      <a:cubicBezTo>
                        <a:pt x="891" y="972"/>
                        <a:pt x="1130" y="778"/>
                        <a:pt x="1138" y="485"/>
                      </a:cubicBezTo>
                      <a:cubicBezTo>
                        <a:pt x="1138" y="218"/>
                        <a:pt x="920"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6" name="Google Shape;6936;p82"/>
              <p:cNvGrpSpPr/>
              <p:nvPr/>
            </p:nvGrpSpPr>
            <p:grpSpPr>
              <a:xfrm>
                <a:off x="4843373" y="3631407"/>
                <a:ext cx="16273" cy="16186"/>
                <a:chOff x="4843373" y="3631407"/>
                <a:chExt cx="16273" cy="16186"/>
              </a:xfrm>
            </p:grpSpPr>
            <p:sp>
              <p:nvSpPr>
                <p:cNvPr id="6937" name="Google Shape;6937;p82"/>
                <p:cNvSpPr/>
                <p:nvPr/>
              </p:nvSpPr>
              <p:spPr>
                <a:xfrm>
                  <a:off x="4843373" y="3631407"/>
                  <a:ext cx="16273" cy="16186"/>
                </a:xfrm>
                <a:custGeom>
                  <a:avLst/>
                  <a:gdLst/>
                  <a:ahLst/>
                  <a:cxnLst/>
                  <a:rect l="l" t="t" r="r" b="b"/>
                  <a:pathLst>
                    <a:path w="2069" h="2058" extrusionOk="0">
                      <a:moveTo>
                        <a:pt x="1029" y="1"/>
                      </a:moveTo>
                      <a:cubicBezTo>
                        <a:pt x="460" y="1"/>
                        <a:pt x="0" y="460"/>
                        <a:pt x="0" y="1029"/>
                      </a:cubicBezTo>
                      <a:cubicBezTo>
                        <a:pt x="0" y="1597"/>
                        <a:pt x="460" y="2057"/>
                        <a:pt x="1029" y="2057"/>
                      </a:cubicBezTo>
                      <a:cubicBezTo>
                        <a:pt x="1609" y="2057"/>
                        <a:pt x="2069" y="1597"/>
                        <a:pt x="2069" y="1029"/>
                      </a:cubicBezTo>
                      <a:cubicBezTo>
                        <a:pt x="2069" y="460"/>
                        <a:pt x="1609" y="1"/>
                        <a:pt x="102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8" name="Google Shape;6938;p82"/>
                <p:cNvSpPr/>
                <p:nvPr/>
              </p:nvSpPr>
              <p:spPr>
                <a:xfrm>
                  <a:off x="4849178" y="3637211"/>
                  <a:ext cx="4672" cy="4577"/>
                </a:xfrm>
                <a:custGeom>
                  <a:avLst/>
                  <a:gdLst/>
                  <a:ahLst/>
                  <a:cxnLst/>
                  <a:rect l="l" t="t" r="r" b="b"/>
                  <a:pathLst>
                    <a:path w="594" h="582" extrusionOk="0">
                      <a:moveTo>
                        <a:pt x="291" y="1"/>
                      </a:moveTo>
                      <a:cubicBezTo>
                        <a:pt x="133" y="1"/>
                        <a:pt x="0" y="134"/>
                        <a:pt x="0" y="291"/>
                      </a:cubicBezTo>
                      <a:cubicBezTo>
                        <a:pt x="0" y="460"/>
                        <a:pt x="133" y="581"/>
                        <a:pt x="291" y="581"/>
                      </a:cubicBezTo>
                      <a:cubicBezTo>
                        <a:pt x="460" y="581"/>
                        <a:pt x="593" y="460"/>
                        <a:pt x="593" y="291"/>
                      </a:cubicBezTo>
                      <a:cubicBezTo>
                        <a:pt x="593" y="134"/>
                        <a:pt x="460" y="1"/>
                        <a:pt x="29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39" name="Google Shape;6939;p82"/>
              <p:cNvGrpSpPr/>
              <p:nvPr/>
            </p:nvGrpSpPr>
            <p:grpSpPr>
              <a:xfrm>
                <a:off x="4727773" y="3591578"/>
                <a:ext cx="31499" cy="26898"/>
                <a:chOff x="4727773" y="3591578"/>
                <a:chExt cx="31499" cy="26898"/>
              </a:xfrm>
            </p:grpSpPr>
            <p:sp>
              <p:nvSpPr>
                <p:cNvPr id="6940" name="Google Shape;6940;p82"/>
                <p:cNvSpPr/>
                <p:nvPr/>
              </p:nvSpPr>
              <p:spPr>
                <a:xfrm>
                  <a:off x="4727773" y="3591578"/>
                  <a:ext cx="31499" cy="26898"/>
                </a:xfrm>
                <a:custGeom>
                  <a:avLst/>
                  <a:gdLst/>
                  <a:ahLst/>
                  <a:cxnLst/>
                  <a:rect l="l" t="t" r="r" b="b"/>
                  <a:pathLst>
                    <a:path w="4005" h="3420" extrusionOk="0">
                      <a:moveTo>
                        <a:pt x="2276" y="0"/>
                      </a:moveTo>
                      <a:cubicBezTo>
                        <a:pt x="1855" y="0"/>
                        <a:pt x="1426" y="156"/>
                        <a:pt x="1077" y="504"/>
                      </a:cubicBezTo>
                      <a:cubicBezTo>
                        <a:pt x="1" y="1581"/>
                        <a:pt x="763" y="3419"/>
                        <a:pt x="2287" y="3419"/>
                      </a:cubicBezTo>
                      <a:cubicBezTo>
                        <a:pt x="3231" y="3419"/>
                        <a:pt x="3993" y="2657"/>
                        <a:pt x="4005" y="1714"/>
                      </a:cubicBezTo>
                      <a:cubicBezTo>
                        <a:pt x="4005" y="683"/>
                        <a:pt x="3158"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1" name="Google Shape;6941;p82"/>
                <p:cNvSpPr/>
                <p:nvPr/>
              </p:nvSpPr>
              <p:spPr>
                <a:xfrm>
                  <a:off x="4740719" y="3601244"/>
                  <a:ext cx="8856" cy="7590"/>
                </a:xfrm>
                <a:custGeom>
                  <a:avLst/>
                  <a:gdLst/>
                  <a:ahLst/>
                  <a:cxnLst/>
                  <a:rect l="l" t="t" r="r" b="b"/>
                  <a:pathLst>
                    <a:path w="1126" h="965" extrusionOk="0">
                      <a:moveTo>
                        <a:pt x="641" y="1"/>
                      </a:moveTo>
                      <a:cubicBezTo>
                        <a:pt x="206" y="1"/>
                        <a:pt x="0" y="521"/>
                        <a:pt x="302" y="824"/>
                      </a:cubicBezTo>
                      <a:cubicBezTo>
                        <a:pt x="400" y="921"/>
                        <a:pt x="520" y="964"/>
                        <a:pt x="638" y="964"/>
                      </a:cubicBezTo>
                      <a:cubicBezTo>
                        <a:pt x="886" y="964"/>
                        <a:pt x="1125" y="772"/>
                        <a:pt x="1125" y="485"/>
                      </a:cubicBezTo>
                      <a:cubicBezTo>
                        <a:pt x="1125" y="219"/>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42" name="Google Shape;6942;p82"/>
              <p:cNvSpPr/>
              <p:nvPr/>
            </p:nvSpPr>
            <p:spPr>
              <a:xfrm>
                <a:off x="4652041" y="3622590"/>
                <a:ext cx="31405" cy="26906"/>
              </a:xfrm>
              <a:custGeom>
                <a:avLst/>
                <a:gdLst/>
                <a:ahLst/>
                <a:cxnLst/>
                <a:rect l="l" t="t" r="r" b="b"/>
                <a:pathLst>
                  <a:path w="3993" h="3421" extrusionOk="0">
                    <a:moveTo>
                      <a:pt x="2273" y="1"/>
                    </a:moveTo>
                    <a:cubicBezTo>
                      <a:pt x="1853" y="1"/>
                      <a:pt x="1426" y="157"/>
                      <a:pt x="1077" y="505"/>
                    </a:cubicBezTo>
                    <a:cubicBezTo>
                      <a:pt x="1" y="1581"/>
                      <a:pt x="763" y="3420"/>
                      <a:pt x="2287" y="3420"/>
                    </a:cubicBezTo>
                    <a:cubicBezTo>
                      <a:pt x="3231" y="3420"/>
                      <a:pt x="3993" y="2658"/>
                      <a:pt x="3993" y="1714"/>
                    </a:cubicBezTo>
                    <a:cubicBezTo>
                      <a:pt x="3993"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3" name="Google Shape;6943;p82"/>
              <p:cNvSpPr/>
              <p:nvPr/>
            </p:nvSpPr>
            <p:spPr>
              <a:xfrm>
                <a:off x="4666222" y="3632264"/>
                <a:ext cx="7613" cy="7621"/>
              </a:xfrm>
              <a:custGeom>
                <a:avLst/>
                <a:gdLst/>
                <a:ahLst/>
                <a:cxnLst/>
                <a:rect l="l" t="t" r="r" b="b"/>
                <a:pathLst>
                  <a:path w="968" h="969" extrusionOk="0">
                    <a:moveTo>
                      <a:pt x="484" y="1"/>
                    </a:moveTo>
                    <a:cubicBezTo>
                      <a:pt x="218" y="1"/>
                      <a:pt x="0" y="218"/>
                      <a:pt x="0" y="484"/>
                    </a:cubicBezTo>
                    <a:cubicBezTo>
                      <a:pt x="0" y="751"/>
                      <a:pt x="218" y="968"/>
                      <a:pt x="484" y="968"/>
                    </a:cubicBezTo>
                    <a:cubicBezTo>
                      <a:pt x="750" y="968"/>
                      <a:pt x="968" y="751"/>
                      <a:pt x="968" y="484"/>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44" name="Google Shape;6944;p82"/>
              <p:cNvGrpSpPr/>
              <p:nvPr/>
            </p:nvGrpSpPr>
            <p:grpSpPr>
              <a:xfrm>
                <a:off x="4609421" y="3577398"/>
                <a:ext cx="31499" cy="27001"/>
                <a:chOff x="4609421" y="3577398"/>
                <a:chExt cx="31499" cy="27001"/>
              </a:xfrm>
            </p:grpSpPr>
            <p:sp>
              <p:nvSpPr>
                <p:cNvPr id="6945" name="Google Shape;6945;p82"/>
                <p:cNvSpPr/>
                <p:nvPr/>
              </p:nvSpPr>
              <p:spPr>
                <a:xfrm>
                  <a:off x="4609421" y="3577398"/>
                  <a:ext cx="31499" cy="27001"/>
                </a:xfrm>
                <a:custGeom>
                  <a:avLst/>
                  <a:gdLst/>
                  <a:ahLst/>
                  <a:cxnLst/>
                  <a:rect l="l" t="t" r="r" b="b"/>
                  <a:pathLst>
                    <a:path w="4005" h="3433" extrusionOk="0">
                      <a:moveTo>
                        <a:pt x="2273" y="1"/>
                      </a:moveTo>
                      <a:cubicBezTo>
                        <a:pt x="1853" y="1"/>
                        <a:pt x="1425" y="157"/>
                        <a:pt x="1077" y="505"/>
                      </a:cubicBezTo>
                      <a:cubicBezTo>
                        <a:pt x="0" y="1581"/>
                        <a:pt x="763" y="3432"/>
                        <a:pt x="2287" y="3432"/>
                      </a:cubicBezTo>
                      <a:cubicBezTo>
                        <a:pt x="3230" y="3432"/>
                        <a:pt x="3992" y="2658"/>
                        <a:pt x="4005" y="1714"/>
                      </a:cubicBezTo>
                      <a:cubicBezTo>
                        <a:pt x="3996" y="683"/>
                        <a:pt x="3152"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6" name="Google Shape;6946;p82"/>
                <p:cNvSpPr/>
                <p:nvPr/>
              </p:nvSpPr>
              <p:spPr>
                <a:xfrm>
                  <a:off x="4623594" y="3587072"/>
                  <a:ext cx="7621" cy="7621"/>
                </a:xfrm>
                <a:custGeom>
                  <a:avLst/>
                  <a:gdLst/>
                  <a:ahLst/>
                  <a:cxnLst/>
                  <a:rect l="l" t="t" r="r" b="b"/>
                  <a:pathLst>
                    <a:path w="969" h="969" extrusionOk="0">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47" name="Google Shape;6947;p82"/>
              <p:cNvGrpSpPr/>
              <p:nvPr/>
            </p:nvGrpSpPr>
            <p:grpSpPr>
              <a:xfrm>
                <a:off x="4649289" y="3577398"/>
                <a:ext cx="31499" cy="27001"/>
                <a:chOff x="4649289" y="3577398"/>
                <a:chExt cx="31499" cy="27001"/>
              </a:xfrm>
            </p:grpSpPr>
            <p:sp>
              <p:nvSpPr>
                <p:cNvPr id="6948" name="Google Shape;6948;p82"/>
                <p:cNvSpPr/>
                <p:nvPr/>
              </p:nvSpPr>
              <p:spPr>
                <a:xfrm>
                  <a:off x="4649289" y="3577398"/>
                  <a:ext cx="31499" cy="27001"/>
                </a:xfrm>
                <a:custGeom>
                  <a:avLst/>
                  <a:gdLst/>
                  <a:ahLst/>
                  <a:cxnLst/>
                  <a:rect l="l" t="t" r="r" b="b"/>
                  <a:pathLst>
                    <a:path w="4005" h="3433" extrusionOk="0">
                      <a:moveTo>
                        <a:pt x="2275" y="1"/>
                      </a:moveTo>
                      <a:cubicBezTo>
                        <a:pt x="1854" y="1"/>
                        <a:pt x="1425" y="157"/>
                        <a:pt x="1077" y="505"/>
                      </a:cubicBezTo>
                      <a:cubicBezTo>
                        <a:pt x="0" y="1581"/>
                        <a:pt x="762" y="3432"/>
                        <a:pt x="2286" y="3432"/>
                      </a:cubicBezTo>
                      <a:cubicBezTo>
                        <a:pt x="3230" y="3432"/>
                        <a:pt x="4004" y="2658"/>
                        <a:pt x="4004" y="1714"/>
                      </a:cubicBezTo>
                      <a:cubicBezTo>
                        <a:pt x="4004" y="683"/>
                        <a:pt x="3157" y="1"/>
                        <a:pt x="22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9" name="Google Shape;6949;p82"/>
                <p:cNvSpPr/>
                <p:nvPr/>
              </p:nvSpPr>
              <p:spPr>
                <a:xfrm>
                  <a:off x="4662227" y="3587072"/>
                  <a:ext cx="8856" cy="7676"/>
                </a:xfrm>
                <a:custGeom>
                  <a:avLst/>
                  <a:gdLst/>
                  <a:ahLst/>
                  <a:cxnLst/>
                  <a:rect l="l" t="t" r="r" b="b"/>
                  <a:pathLst>
                    <a:path w="1126" h="976" extrusionOk="0">
                      <a:moveTo>
                        <a:pt x="641" y="1"/>
                      </a:moveTo>
                      <a:cubicBezTo>
                        <a:pt x="218" y="1"/>
                        <a:pt x="0" y="521"/>
                        <a:pt x="303" y="835"/>
                      </a:cubicBezTo>
                      <a:cubicBezTo>
                        <a:pt x="400" y="932"/>
                        <a:pt x="519" y="976"/>
                        <a:pt x="636" y="976"/>
                      </a:cubicBezTo>
                      <a:cubicBezTo>
                        <a:pt x="885" y="976"/>
                        <a:pt x="1125" y="780"/>
                        <a:pt x="1125" y="484"/>
                      </a:cubicBezTo>
                      <a:cubicBezTo>
                        <a:pt x="1125" y="218"/>
                        <a:pt x="907"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0" name="Google Shape;6950;p82"/>
              <p:cNvGrpSpPr/>
              <p:nvPr/>
            </p:nvGrpSpPr>
            <p:grpSpPr>
              <a:xfrm>
                <a:off x="4605614" y="3639523"/>
                <a:ext cx="31499" cy="26906"/>
                <a:chOff x="4605614" y="3639523"/>
                <a:chExt cx="31499" cy="26906"/>
              </a:xfrm>
            </p:grpSpPr>
            <p:sp>
              <p:nvSpPr>
                <p:cNvPr id="6951" name="Google Shape;6951;p82"/>
                <p:cNvSpPr/>
                <p:nvPr/>
              </p:nvSpPr>
              <p:spPr>
                <a:xfrm>
                  <a:off x="4605614" y="3639523"/>
                  <a:ext cx="31499" cy="26906"/>
                </a:xfrm>
                <a:custGeom>
                  <a:avLst/>
                  <a:gdLst/>
                  <a:ahLst/>
                  <a:cxnLst/>
                  <a:rect l="l" t="t" r="r" b="b"/>
                  <a:pathLst>
                    <a:path w="4005" h="3421" extrusionOk="0">
                      <a:moveTo>
                        <a:pt x="2276" y="1"/>
                      </a:moveTo>
                      <a:cubicBezTo>
                        <a:pt x="1855" y="1"/>
                        <a:pt x="1425" y="157"/>
                        <a:pt x="1077" y="505"/>
                      </a:cubicBezTo>
                      <a:cubicBezTo>
                        <a:pt x="1" y="1582"/>
                        <a:pt x="763" y="3420"/>
                        <a:pt x="2287" y="3420"/>
                      </a:cubicBezTo>
                      <a:cubicBezTo>
                        <a:pt x="3230" y="3420"/>
                        <a:pt x="3993" y="2658"/>
                        <a:pt x="4005" y="1715"/>
                      </a:cubicBezTo>
                      <a:cubicBezTo>
                        <a:pt x="4005" y="683"/>
                        <a:pt x="3157" y="1"/>
                        <a:pt x="227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2" name="Google Shape;6952;p82"/>
                <p:cNvSpPr/>
                <p:nvPr/>
              </p:nvSpPr>
              <p:spPr>
                <a:xfrm>
                  <a:off x="4619795" y="3649197"/>
                  <a:ext cx="7613" cy="7621"/>
                </a:xfrm>
                <a:custGeom>
                  <a:avLst/>
                  <a:gdLst/>
                  <a:ahLst/>
                  <a:cxnLst/>
                  <a:rect l="l" t="t" r="r" b="b"/>
                  <a:pathLst>
                    <a:path w="968" h="969" extrusionOk="0">
                      <a:moveTo>
                        <a:pt x="484" y="1"/>
                      </a:moveTo>
                      <a:cubicBezTo>
                        <a:pt x="218" y="1"/>
                        <a:pt x="0" y="218"/>
                        <a:pt x="0" y="485"/>
                      </a:cubicBezTo>
                      <a:cubicBezTo>
                        <a:pt x="0" y="751"/>
                        <a:pt x="218" y="968"/>
                        <a:pt x="484" y="968"/>
                      </a:cubicBezTo>
                      <a:cubicBezTo>
                        <a:pt x="750" y="968"/>
                        <a:pt x="968" y="751"/>
                        <a:pt x="968" y="485"/>
                      </a:cubicBezTo>
                      <a:cubicBezTo>
                        <a:pt x="968" y="218"/>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3" name="Google Shape;6953;p82"/>
              <p:cNvGrpSpPr/>
              <p:nvPr/>
            </p:nvGrpSpPr>
            <p:grpSpPr>
              <a:xfrm>
                <a:off x="4785149" y="3618846"/>
                <a:ext cx="26930" cy="26843"/>
                <a:chOff x="4785149" y="3618846"/>
                <a:chExt cx="26930" cy="26843"/>
              </a:xfrm>
            </p:grpSpPr>
            <p:sp>
              <p:nvSpPr>
                <p:cNvPr id="6954" name="Google Shape;6954;p82"/>
                <p:cNvSpPr/>
                <p:nvPr/>
              </p:nvSpPr>
              <p:spPr>
                <a:xfrm>
                  <a:off x="4785149" y="3618846"/>
                  <a:ext cx="26930" cy="26843"/>
                </a:xfrm>
                <a:custGeom>
                  <a:avLst/>
                  <a:gdLst/>
                  <a:ahLst/>
                  <a:cxnLst/>
                  <a:rect l="l" t="t" r="r" b="b"/>
                  <a:pathLst>
                    <a:path w="3424" h="3413" extrusionOk="0">
                      <a:moveTo>
                        <a:pt x="1718" y="1"/>
                      </a:moveTo>
                      <a:cubicBezTo>
                        <a:pt x="774" y="1"/>
                        <a:pt x="0" y="763"/>
                        <a:pt x="0" y="1707"/>
                      </a:cubicBezTo>
                      <a:cubicBezTo>
                        <a:pt x="0" y="2650"/>
                        <a:pt x="774" y="3412"/>
                        <a:pt x="1718" y="3412"/>
                      </a:cubicBezTo>
                      <a:cubicBezTo>
                        <a:pt x="2662" y="3412"/>
                        <a:pt x="3424" y="2650"/>
                        <a:pt x="3424" y="1707"/>
                      </a:cubicBezTo>
                      <a:cubicBezTo>
                        <a:pt x="3424" y="763"/>
                        <a:pt x="2662" y="1"/>
                        <a:pt x="171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5" name="Google Shape;6955;p82"/>
                <p:cNvSpPr/>
                <p:nvPr/>
              </p:nvSpPr>
              <p:spPr>
                <a:xfrm>
                  <a:off x="4793611" y="3628457"/>
                  <a:ext cx="8856" cy="7590"/>
                </a:xfrm>
                <a:custGeom>
                  <a:avLst/>
                  <a:gdLst/>
                  <a:ahLst/>
                  <a:cxnLst/>
                  <a:rect l="l" t="t" r="r" b="b"/>
                  <a:pathLst>
                    <a:path w="1126" h="965" extrusionOk="0">
                      <a:moveTo>
                        <a:pt x="642" y="1"/>
                      </a:moveTo>
                      <a:cubicBezTo>
                        <a:pt x="206" y="1"/>
                        <a:pt x="1" y="521"/>
                        <a:pt x="303" y="823"/>
                      </a:cubicBezTo>
                      <a:cubicBezTo>
                        <a:pt x="401" y="921"/>
                        <a:pt x="521" y="964"/>
                        <a:pt x="639" y="964"/>
                      </a:cubicBezTo>
                      <a:cubicBezTo>
                        <a:pt x="887" y="964"/>
                        <a:pt x="1126" y="772"/>
                        <a:pt x="1126" y="485"/>
                      </a:cubicBezTo>
                      <a:cubicBezTo>
                        <a:pt x="1126" y="218"/>
                        <a:pt x="908"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6" name="Google Shape;6956;p82"/>
              <p:cNvGrpSpPr/>
              <p:nvPr/>
            </p:nvGrpSpPr>
            <p:grpSpPr>
              <a:xfrm>
                <a:off x="4810167" y="3601567"/>
                <a:ext cx="31405" cy="26898"/>
                <a:chOff x="4810167" y="3601567"/>
                <a:chExt cx="31405" cy="26898"/>
              </a:xfrm>
            </p:grpSpPr>
            <p:sp>
              <p:nvSpPr>
                <p:cNvPr id="6957" name="Google Shape;6957;p82"/>
                <p:cNvSpPr/>
                <p:nvPr/>
              </p:nvSpPr>
              <p:spPr>
                <a:xfrm>
                  <a:off x="4810167" y="3601567"/>
                  <a:ext cx="31405" cy="26898"/>
                </a:xfrm>
                <a:custGeom>
                  <a:avLst/>
                  <a:gdLst/>
                  <a:ahLst/>
                  <a:cxnLst/>
                  <a:rect l="l" t="t" r="r" b="b"/>
                  <a:pathLst>
                    <a:path w="3993" h="3420" extrusionOk="0">
                      <a:moveTo>
                        <a:pt x="2273" y="0"/>
                      </a:moveTo>
                      <a:cubicBezTo>
                        <a:pt x="1853" y="0"/>
                        <a:pt x="1425" y="156"/>
                        <a:pt x="1077" y="504"/>
                      </a:cubicBezTo>
                      <a:cubicBezTo>
                        <a:pt x="1" y="1581"/>
                        <a:pt x="763" y="3420"/>
                        <a:pt x="2287" y="3420"/>
                      </a:cubicBezTo>
                      <a:cubicBezTo>
                        <a:pt x="3231" y="3420"/>
                        <a:pt x="3993" y="2658"/>
                        <a:pt x="3993" y="1714"/>
                      </a:cubicBezTo>
                      <a:cubicBezTo>
                        <a:pt x="3993"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8" name="Google Shape;6958;p82"/>
                <p:cNvSpPr/>
                <p:nvPr/>
              </p:nvSpPr>
              <p:spPr>
                <a:xfrm>
                  <a:off x="4824348" y="3611241"/>
                  <a:ext cx="7613" cy="7613"/>
                </a:xfrm>
                <a:custGeom>
                  <a:avLst/>
                  <a:gdLst/>
                  <a:ahLst/>
                  <a:cxnLst/>
                  <a:rect l="l" t="t" r="r" b="b"/>
                  <a:pathLst>
                    <a:path w="968"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59" name="Google Shape;6959;p82"/>
              <p:cNvGrpSpPr/>
              <p:nvPr/>
            </p:nvGrpSpPr>
            <p:grpSpPr>
              <a:xfrm>
                <a:off x="4831002" y="3373230"/>
                <a:ext cx="31405" cy="26898"/>
                <a:chOff x="4831002" y="3373230"/>
                <a:chExt cx="31405" cy="26898"/>
              </a:xfrm>
            </p:grpSpPr>
            <p:sp>
              <p:nvSpPr>
                <p:cNvPr id="6960" name="Google Shape;6960;p82"/>
                <p:cNvSpPr/>
                <p:nvPr/>
              </p:nvSpPr>
              <p:spPr>
                <a:xfrm>
                  <a:off x="4831002" y="3373230"/>
                  <a:ext cx="31405" cy="26898"/>
                </a:xfrm>
                <a:custGeom>
                  <a:avLst/>
                  <a:gdLst/>
                  <a:ahLst/>
                  <a:cxnLst/>
                  <a:rect l="l" t="t" r="r" b="b"/>
                  <a:pathLst>
                    <a:path w="3993" h="3420" extrusionOk="0">
                      <a:moveTo>
                        <a:pt x="2273" y="0"/>
                      </a:moveTo>
                      <a:cubicBezTo>
                        <a:pt x="1853" y="0"/>
                        <a:pt x="1426" y="156"/>
                        <a:pt x="1077" y="504"/>
                      </a:cubicBezTo>
                      <a:cubicBezTo>
                        <a:pt x="1" y="1581"/>
                        <a:pt x="763" y="3419"/>
                        <a:pt x="2287" y="3419"/>
                      </a:cubicBezTo>
                      <a:cubicBezTo>
                        <a:pt x="3231" y="3419"/>
                        <a:pt x="3993" y="2657"/>
                        <a:pt x="3993" y="1714"/>
                      </a:cubicBezTo>
                      <a:cubicBezTo>
                        <a:pt x="3993"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1" name="Google Shape;6961;p82"/>
                <p:cNvSpPr/>
                <p:nvPr/>
              </p:nvSpPr>
              <p:spPr>
                <a:xfrm>
                  <a:off x="4845182" y="3382896"/>
                  <a:ext cx="7519" cy="7621"/>
                </a:xfrm>
                <a:custGeom>
                  <a:avLst/>
                  <a:gdLst/>
                  <a:ahLst/>
                  <a:cxnLst/>
                  <a:rect l="l" t="t" r="r" b="b"/>
                  <a:pathLst>
                    <a:path w="956" h="969" extrusionOk="0">
                      <a:moveTo>
                        <a:pt x="472" y="1"/>
                      </a:moveTo>
                      <a:cubicBezTo>
                        <a:pt x="206" y="1"/>
                        <a:pt x="0" y="219"/>
                        <a:pt x="0" y="485"/>
                      </a:cubicBezTo>
                      <a:cubicBezTo>
                        <a:pt x="0" y="751"/>
                        <a:pt x="206" y="969"/>
                        <a:pt x="472" y="969"/>
                      </a:cubicBezTo>
                      <a:cubicBezTo>
                        <a:pt x="750" y="969"/>
                        <a:pt x="956" y="751"/>
                        <a:pt x="956" y="485"/>
                      </a:cubicBezTo>
                      <a:cubicBezTo>
                        <a:pt x="956" y="219"/>
                        <a:pt x="750" y="1"/>
                        <a:pt x="4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2" name="Google Shape;6962;p82"/>
              <p:cNvGrpSpPr/>
              <p:nvPr/>
            </p:nvGrpSpPr>
            <p:grpSpPr>
              <a:xfrm>
                <a:off x="4719311" y="3355054"/>
                <a:ext cx="31499" cy="27001"/>
                <a:chOff x="4719311" y="3355054"/>
                <a:chExt cx="31499" cy="27001"/>
              </a:xfrm>
            </p:grpSpPr>
            <p:sp>
              <p:nvSpPr>
                <p:cNvPr id="6963" name="Google Shape;6963;p82"/>
                <p:cNvSpPr/>
                <p:nvPr/>
              </p:nvSpPr>
              <p:spPr>
                <a:xfrm>
                  <a:off x="4719311" y="3355054"/>
                  <a:ext cx="31499" cy="27001"/>
                </a:xfrm>
                <a:custGeom>
                  <a:avLst/>
                  <a:gdLst/>
                  <a:ahLst/>
                  <a:cxnLst/>
                  <a:rect l="l" t="t" r="r" b="b"/>
                  <a:pathLst>
                    <a:path w="4005" h="3433" extrusionOk="0">
                      <a:moveTo>
                        <a:pt x="2275" y="1"/>
                      </a:moveTo>
                      <a:cubicBezTo>
                        <a:pt x="1854" y="1"/>
                        <a:pt x="1425" y="157"/>
                        <a:pt x="1077" y="505"/>
                      </a:cubicBezTo>
                      <a:cubicBezTo>
                        <a:pt x="0" y="1581"/>
                        <a:pt x="762" y="3432"/>
                        <a:pt x="2287" y="3432"/>
                      </a:cubicBezTo>
                      <a:cubicBezTo>
                        <a:pt x="3230" y="3432"/>
                        <a:pt x="4004" y="2658"/>
                        <a:pt x="4004" y="1714"/>
                      </a:cubicBezTo>
                      <a:cubicBezTo>
                        <a:pt x="4004" y="683"/>
                        <a:pt x="3157" y="1"/>
                        <a:pt x="227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4" name="Google Shape;6964;p82"/>
                <p:cNvSpPr/>
                <p:nvPr/>
              </p:nvSpPr>
              <p:spPr>
                <a:xfrm>
                  <a:off x="4733578" y="3364822"/>
                  <a:ext cx="7527" cy="7527"/>
                </a:xfrm>
                <a:custGeom>
                  <a:avLst/>
                  <a:gdLst/>
                  <a:ahLst/>
                  <a:cxnLst/>
                  <a:rect l="l" t="t" r="r" b="b"/>
                  <a:pathLst>
                    <a:path w="957" h="957" extrusionOk="0">
                      <a:moveTo>
                        <a:pt x="473" y="1"/>
                      </a:moveTo>
                      <a:cubicBezTo>
                        <a:pt x="206" y="1"/>
                        <a:pt x="1" y="206"/>
                        <a:pt x="1" y="472"/>
                      </a:cubicBezTo>
                      <a:cubicBezTo>
                        <a:pt x="1" y="738"/>
                        <a:pt x="206" y="956"/>
                        <a:pt x="473" y="956"/>
                      </a:cubicBezTo>
                      <a:cubicBezTo>
                        <a:pt x="751" y="956"/>
                        <a:pt x="956" y="738"/>
                        <a:pt x="956" y="472"/>
                      </a:cubicBezTo>
                      <a:cubicBezTo>
                        <a:pt x="956" y="206"/>
                        <a:pt x="751" y="1"/>
                        <a:pt x="47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5" name="Google Shape;6965;p82"/>
              <p:cNvGrpSpPr/>
              <p:nvPr/>
            </p:nvGrpSpPr>
            <p:grpSpPr>
              <a:xfrm>
                <a:off x="4798755" y="3450260"/>
                <a:ext cx="26930" cy="26930"/>
                <a:chOff x="4798755" y="3450260"/>
                <a:chExt cx="26930" cy="26930"/>
              </a:xfrm>
            </p:grpSpPr>
            <p:sp>
              <p:nvSpPr>
                <p:cNvPr id="6966" name="Google Shape;6966;p82"/>
                <p:cNvSpPr/>
                <p:nvPr/>
              </p:nvSpPr>
              <p:spPr>
                <a:xfrm>
                  <a:off x="4798755" y="3450260"/>
                  <a:ext cx="26930" cy="26930"/>
                </a:xfrm>
                <a:custGeom>
                  <a:avLst/>
                  <a:gdLst/>
                  <a:ahLst/>
                  <a:cxnLst/>
                  <a:rect l="l" t="t" r="r" b="b"/>
                  <a:pathLst>
                    <a:path w="3424" h="3424" extrusionOk="0">
                      <a:moveTo>
                        <a:pt x="1718" y="0"/>
                      </a:moveTo>
                      <a:cubicBezTo>
                        <a:pt x="774" y="0"/>
                        <a:pt x="0" y="763"/>
                        <a:pt x="0" y="1706"/>
                      </a:cubicBezTo>
                      <a:cubicBezTo>
                        <a:pt x="0" y="2650"/>
                        <a:pt x="774" y="3424"/>
                        <a:pt x="1718" y="3424"/>
                      </a:cubicBezTo>
                      <a:cubicBezTo>
                        <a:pt x="2661" y="3424"/>
                        <a:pt x="3423" y="2650"/>
                        <a:pt x="3423" y="1706"/>
                      </a:cubicBezTo>
                      <a:cubicBezTo>
                        <a:pt x="3423" y="763"/>
                        <a:pt x="2661" y="0"/>
                        <a:pt x="171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7" name="Google Shape;6967;p82"/>
                <p:cNvSpPr/>
                <p:nvPr/>
              </p:nvSpPr>
              <p:spPr>
                <a:xfrm>
                  <a:off x="4807218" y="3459871"/>
                  <a:ext cx="8856" cy="7605"/>
                </a:xfrm>
                <a:custGeom>
                  <a:avLst/>
                  <a:gdLst/>
                  <a:ahLst/>
                  <a:cxnLst/>
                  <a:rect l="l" t="t" r="r" b="b"/>
                  <a:pathLst>
                    <a:path w="1126" h="967" extrusionOk="0">
                      <a:moveTo>
                        <a:pt x="642" y="0"/>
                      </a:moveTo>
                      <a:cubicBezTo>
                        <a:pt x="206" y="0"/>
                        <a:pt x="1" y="520"/>
                        <a:pt x="303" y="823"/>
                      </a:cubicBezTo>
                      <a:cubicBezTo>
                        <a:pt x="402" y="922"/>
                        <a:pt x="524" y="966"/>
                        <a:pt x="644" y="966"/>
                      </a:cubicBezTo>
                      <a:cubicBezTo>
                        <a:pt x="890" y="966"/>
                        <a:pt x="1126" y="777"/>
                        <a:pt x="1126" y="484"/>
                      </a:cubicBezTo>
                      <a:cubicBezTo>
                        <a:pt x="1126" y="218"/>
                        <a:pt x="908"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68" name="Google Shape;6968;p82"/>
              <p:cNvGrpSpPr/>
              <p:nvPr/>
            </p:nvGrpSpPr>
            <p:grpSpPr>
              <a:xfrm>
                <a:off x="4645576" y="3467555"/>
                <a:ext cx="31405" cy="26953"/>
                <a:chOff x="4645576" y="3467555"/>
                <a:chExt cx="31405" cy="26953"/>
              </a:xfrm>
            </p:grpSpPr>
            <p:sp>
              <p:nvSpPr>
                <p:cNvPr id="6969" name="Google Shape;6969;p82"/>
                <p:cNvSpPr/>
                <p:nvPr/>
              </p:nvSpPr>
              <p:spPr>
                <a:xfrm>
                  <a:off x="4645576" y="3467555"/>
                  <a:ext cx="31405" cy="26953"/>
                </a:xfrm>
                <a:custGeom>
                  <a:avLst/>
                  <a:gdLst/>
                  <a:ahLst/>
                  <a:cxnLst/>
                  <a:rect l="l" t="t" r="r" b="b"/>
                  <a:pathLst>
                    <a:path w="3993" h="3427" extrusionOk="0">
                      <a:moveTo>
                        <a:pt x="2272" y="0"/>
                      </a:moveTo>
                      <a:cubicBezTo>
                        <a:pt x="1853" y="0"/>
                        <a:pt x="1425" y="155"/>
                        <a:pt x="1077" y="499"/>
                      </a:cubicBezTo>
                      <a:cubicBezTo>
                        <a:pt x="0" y="1576"/>
                        <a:pt x="750" y="3414"/>
                        <a:pt x="2274" y="3426"/>
                      </a:cubicBezTo>
                      <a:cubicBezTo>
                        <a:pt x="3218" y="3426"/>
                        <a:pt x="3992" y="2652"/>
                        <a:pt x="3992" y="1709"/>
                      </a:cubicBezTo>
                      <a:cubicBezTo>
                        <a:pt x="3992" y="677"/>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0" name="Google Shape;6970;p82"/>
                <p:cNvSpPr/>
                <p:nvPr/>
              </p:nvSpPr>
              <p:spPr>
                <a:xfrm>
                  <a:off x="4659749" y="3477182"/>
                  <a:ext cx="7527" cy="7621"/>
                </a:xfrm>
                <a:custGeom>
                  <a:avLst/>
                  <a:gdLst/>
                  <a:ahLst/>
                  <a:cxnLst/>
                  <a:rect l="l" t="t" r="r" b="b"/>
                  <a:pathLst>
                    <a:path w="957" h="969" extrusionOk="0">
                      <a:moveTo>
                        <a:pt x="472" y="1"/>
                      </a:moveTo>
                      <a:cubicBezTo>
                        <a:pt x="206" y="1"/>
                        <a:pt x="1" y="219"/>
                        <a:pt x="1" y="485"/>
                      </a:cubicBezTo>
                      <a:cubicBezTo>
                        <a:pt x="1" y="751"/>
                        <a:pt x="206" y="969"/>
                        <a:pt x="472" y="969"/>
                      </a:cubicBezTo>
                      <a:cubicBezTo>
                        <a:pt x="751" y="969"/>
                        <a:pt x="956" y="751"/>
                        <a:pt x="956" y="485"/>
                      </a:cubicBezTo>
                      <a:cubicBezTo>
                        <a:pt x="956" y="219"/>
                        <a:pt x="751" y="1"/>
                        <a:pt x="47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1" name="Google Shape;6971;p82"/>
              <p:cNvGrpSpPr/>
              <p:nvPr/>
            </p:nvGrpSpPr>
            <p:grpSpPr>
              <a:xfrm>
                <a:off x="4687631" y="3583965"/>
                <a:ext cx="31499" cy="26898"/>
                <a:chOff x="4687631" y="3583965"/>
                <a:chExt cx="31499" cy="26898"/>
              </a:xfrm>
            </p:grpSpPr>
            <p:sp>
              <p:nvSpPr>
                <p:cNvPr id="6972" name="Google Shape;6972;p82"/>
                <p:cNvSpPr/>
                <p:nvPr/>
              </p:nvSpPr>
              <p:spPr>
                <a:xfrm>
                  <a:off x="4687631" y="3583965"/>
                  <a:ext cx="31499" cy="26898"/>
                </a:xfrm>
                <a:custGeom>
                  <a:avLst/>
                  <a:gdLst/>
                  <a:ahLst/>
                  <a:cxnLst/>
                  <a:rect l="l" t="t" r="r" b="b"/>
                  <a:pathLst>
                    <a:path w="4005" h="3420" extrusionOk="0">
                      <a:moveTo>
                        <a:pt x="2284" y="0"/>
                      </a:moveTo>
                      <a:cubicBezTo>
                        <a:pt x="1865" y="0"/>
                        <a:pt x="1437" y="156"/>
                        <a:pt x="1089" y="504"/>
                      </a:cubicBezTo>
                      <a:cubicBezTo>
                        <a:pt x="0" y="1581"/>
                        <a:pt x="774" y="3420"/>
                        <a:pt x="2298" y="3420"/>
                      </a:cubicBezTo>
                      <a:cubicBezTo>
                        <a:pt x="3242" y="3420"/>
                        <a:pt x="4004" y="2658"/>
                        <a:pt x="4004" y="1714"/>
                      </a:cubicBezTo>
                      <a:cubicBezTo>
                        <a:pt x="4004" y="683"/>
                        <a:pt x="3162" y="0"/>
                        <a:pt x="22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82"/>
                <p:cNvSpPr/>
                <p:nvPr/>
              </p:nvSpPr>
              <p:spPr>
                <a:xfrm>
                  <a:off x="4700568" y="3593639"/>
                  <a:ext cx="8950" cy="7582"/>
                </a:xfrm>
                <a:custGeom>
                  <a:avLst/>
                  <a:gdLst/>
                  <a:ahLst/>
                  <a:cxnLst/>
                  <a:rect l="l" t="t" r="r" b="b"/>
                  <a:pathLst>
                    <a:path w="1138" h="964" extrusionOk="0">
                      <a:moveTo>
                        <a:pt x="641" y="0"/>
                      </a:moveTo>
                      <a:cubicBezTo>
                        <a:pt x="218" y="0"/>
                        <a:pt x="0" y="520"/>
                        <a:pt x="303" y="823"/>
                      </a:cubicBezTo>
                      <a:cubicBezTo>
                        <a:pt x="404" y="920"/>
                        <a:pt x="525" y="964"/>
                        <a:pt x="644" y="964"/>
                      </a:cubicBezTo>
                      <a:cubicBezTo>
                        <a:pt x="893" y="964"/>
                        <a:pt x="1129" y="771"/>
                        <a:pt x="1137" y="484"/>
                      </a:cubicBezTo>
                      <a:cubicBezTo>
                        <a:pt x="1137" y="218"/>
                        <a:pt x="920"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4" name="Google Shape;6974;p82"/>
              <p:cNvGrpSpPr/>
              <p:nvPr/>
            </p:nvGrpSpPr>
            <p:grpSpPr>
              <a:xfrm>
                <a:off x="4719311" y="3471314"/>
                <a:ext cx="31499" cy="27001"/>
                <a:chOff x="4719311" y="3471314"/>
                <a:chExt cx="31499" cy="27001"/>
              </a:xfrm>
            </p:grpSpPr>
            <p:sp>
              <p:nvSpPr>
                <p:cNvPr id="6975" name="Google Shape;6975;p82"/>
                <p:cNvSpPr/>
                <p:nvPr/>
              </p:nvSpPr>
              <p:spPr>
                <a:xfrm>
                  <a:off x="4719311" y="3471314"/>
                  <a:ext cx="31499" cy="27001"/>
                </a:xfrm>
                <a:custGeom>
                  <a:avLst/>
                  <a:gdLst/>
                  <a:ahLst/>
                  <a:cxnLst/>
                  <a:rect l="l" t="t" r="r" b="b"/>
                  <a:pathLst>
                    <a:path w="4005" h="3433" extrusionOk="0">
                      <a:moveTo>
                        <a:pt x="2285" y="1"/>
                      </a:moveTo>
                      <a:cubicBezTo>
                        <a:pt x="1865" y="1"/>
                        <a:pt x="1437" y="157"/>
                        <a:pt x="1089" y="505"/>
                      </a:cubicBezTo>
                      <a:cubicBezTo>
                        <a:pt x="0" y="1581"/>
                        <a:pt x="774" y="3432"/>
                        <a:pt x="2299" y="3432"/>
                      </a:cubicBezTo>
                      <a:cubicBezTo>
                        <a:pt x="3242" y="3432"/>
                        <a:pt x="4004" y="2658"/>
                        <a:pt x="4004" y="1715"/>
                      </a:cubicBezTo>
                      <a:cubicBezTo>
                        <a:pt x="4004"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82"/>
                <p:cNvSpPr/>
                <p:nvPr/>
              </p:nvSpPr>
              <p:spPr>
                <a:xfrm>
                  <a:off x="4732249" y="3480988"/>
                  <a:ext cx="8856" cy="7605"/>
                </a:xfrm>
                <a:custGeom>
                  <a:avLst/>
                  <a:gdLst/>
                  <a:ahLst/>
                  <a:cxnLst/>
                  <a:rect l="l" t="t" r="r" b="b"/>
                  <a:pathLst>
                    <a:path w="1126" h="967" extrusionOk="0">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77" name="Google Shape;6977;p82"/>
              <p:cNvGrpSpPr/>
              <p:nvPr/>
            </p:nvGrpSpPr>
            <p:grpSpPr>
              <a:xfrm>
                <a:off x="4719311" y="3434404"/>
                <a:ext cx="31499" cy="26898"/>
                <a:chOff x="4719311" y="3434404"/>
                <a:chExt cx="31499" cy="26898"/>
              </a:xfrm>
            </p:grpSpPr>
            <p:sp>
              <p:nvSpPr>
                <p:cNvPr id="6978" name="Google Shape;6978;p82"/>
                <p:cNvSpPr/>
                <p:nvPr/>
              </p:nvSpPr>
              <p:spPr>
                <a:xfrm>
                  <a:off x="4719311" y="3434404"/>
                  <a:ext cx="31499" cy="26898"/>
                </a:xfrm>
                <a:custGeom>
                  <a:avLst/>
                  <a:gdLst/>
                  <a:ahLst/>
                  <a:cxnLst/>
                  <a:rect l="l" t="t" r="r" b="b"/>
                  <a:pathLst>
                    <a:path w="4005" h="3420" extrusionOk="0">
                      <a:moveTo>
                        <a:pt x="2285" y="0"/>
                      </a:moveTo>
                      <a:cubicBezTo>
                        <a:pt x="1865" y="0"/>
                        <a:pt x="1437" y="156"/>
                        <a:pt x="1089" y="504"/>
                      </a:cubicBezTo>
                      <a:cubicBezTo>
                        <a:pt x="0" y="1581"/>
                        <a:pt x="774" y="3420"/>
                        <a:pt x="2299" y="3420"/>
                      </a:cubicBezTo>
                      <a:cubicBezTo>
                        <a:pt x="3242" y="3420"/>
                        <a:pt x="4004" y="2658"/>
                        <a:pt x="4004" y="1714"/>
                      </a:cubicBezTo>
                      <a:cubicBezTo>
                        <a:pt x="4004"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82"/>
                <p:cNvSpPr/>
                <p:nvPr/>
              </p:nvSpPr>
              <p:spPr>
                <a:xfrm>
                  <a:off x="4732249" y="3444078"/>
                  <a:ext cx="8856" cy="7582"/>
                </a:xfrm>
                <a:custGeom>
                  <a:avLst/>
                  <a:gdLst/>
                  <a:ahLst/>
                  <a:cxnLst/>
                  <a:rect l="l" t="t" r="r" b="b"/>
                  <a:pathLst>
                    <a:path w="1126" h="964" extrusionOk="0">
                      <a:moveTo>
                        <a:pt x="642" y="0"/>
                      </a:moveTo>
                      <a:cubicBezTo>
                        <a:pt x="218" y="0"/>
                        <a:pt x="0" y="520"/>
                        <a:pt x="303" y="823"/>
                      </a:cubicBezTo>
                      <a:cubicBezTo>
                        <a:pt x="400" y="920"/>
                        <a:pt x="520" y="964"/>
                        <a:pt x="638" y="964"/>
                      </a:cubicBezTo>
                      <a:cubicBezTo>
                        <a:pt x="886" y="964"/>
                        <a:pt x="1125" y="771"/>
                        <a:pt x="1125" y="484"/>
                      </a:cubicBezTo>
                      <a:cubicBezTo>
                        <a:pt x="1125" y="218"/>
                        <a:pt x="920" y="0"/>
                        <a:pt x="64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0" name="Google Shape;6980;p82"/>
              <p:cNvGrpSpPr/>
              <p:nvPr/>
            </p:nvGrpSpPr>
            <p:grpSpPr>
              <a:xfrm>
                <a:off x="4768876" y="3401772"/>
                <a:ext cx="31499" cy="26898"/>
                <a:chOff x="4768876" y="3401772"/>
                <a:chExt cx="31499" cy="26898"/>
              </a:xfrm>
            </p:grpSpPr>
            <p:sp>
              <p:nvSpPr>
                <p:cNvPr id="6981" name="Google Shape;6981;p82"/>
                <p:cNvSpPr/>
                <p:nvPr/>
              </p:nvSpPr>
              <p:spPr>
                <a:xfrm>
                  <a:off x="4768876" y="3401772"/>
                  <a:ext cx="31499" cy="26898"/>
                </a:xfrm>
                <a:custGeom>
                  <a:avLst/>
                  <a:gdLst/>
                  <a:ahLst/>
                  <a:cxnLst/>
                  <a:rect l="l" t="t" r="r" b="b"/>
                  <a:pathLst>
                    <a:path w="4005" h="3420" extrusionOk="0">
                      <a:moveTo>
                        <a:pt x="2276" y="0"/>
                      </a:moveTo>
                      <a:cubicBezTo>
                        <a:pt x="1855" y="0"/>
                        <a:pt x="1425" y="156"/>
                        <a:pt x="1077" y="504"/>
                      </a:cubicBezTo>
                      <a:cubicBezTo>
                        <a:pt x="1" y="1581"/>
                        <a:pt x="763" y="3419"/>
                        <a:pt x="2287" y="3419"/>
                      </a:cubicBezTo>
                      <a:cubicBezTo>
                        <a:pt x="3231" y="3419"/>
                        <a:pt x="4005" y="2657"/>
                        <a:pt x="4005" y="1714"/>
                      </a:cubicBezTo>
                      <a:cubicBezTo>
                        <a:pt x="4005" y="683"/>
                        <a:pt x="3157" y="0"/>
                        <a:pt x="227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82"/>
                <p:cNvSpPr/>
                <p:nvPr/>
              </p:nvSpPr>
              <p:spPr>
                <a:xfrm>
                  <a:off x="4783057" y="3411438"/>
                  <a:ext cx="7613" cy="7621"/>
                </a:xfrm>
                <a:custGeom>
                  <a:avLst/>
                  <a:gdLst/>
                  <a:ahLst/>
                  <a:cxnLst/>
                  <a:rect l="l" t="t" r="r" b="b"/>
                  <a:pathLst>
                    <a:path w="968" h="969" extrusionOk="0">
                      <a:moveTo>
                        <a:pt x="484" y="1"/>
                      </a:moveTo>
                      <a:cubicBezTo>
                        <a:pt x="218" y="1"/>
                        <a:pt x="0" y="219"/>
                        <a:pt x="0" y="485"/>
                      </a:cubicBezTo>
                      <a:cubicBezTo>
                        <a:pt x="0" y="751"/>
                        <a:pt x="218" y="969"/>
                        <a:pt x="484" y="969"/>
                      </a:cubicBezTo>
                      <a:cubicBezTo>
                        <a:pt x="750" y="969"/>
                        <a:pt x="968" y="751"/>
                        <a:pt x="968" y="485"/>
                      </a:cubicBezTo>
                      <a:cubicBezTo>
                        <a:pt x="968" y="219"/>
                        <a:pt x="750" y="1"/>
                        <a:pt x="48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3" name="Google Shape;6983;p82"/>
              <p:cNvGrpSpPr/>
              <p:nvPr/>
            </p:nvGrpSpPr>
            <p:grpSpPr>
              <a:xfrm>
                <a:off x="4762214" y="3471377"/>
                <a:ext cx="26938" cy="26938"/>
                <a:chOff x="4762214" y="3471377"/>
                <a:chExt cx="26938" cy="26938"/>
              </a:xfrm>
            </p:grpSpPr>
            <p:sp>
              <p:nvSpPr>
                <p:cNvPr id="6984" name="Google Shape;6984;p82"/>
                <p:cNvSpPr/>
                <p:nvPr/>
              </p:nvSpPr>
              <p:spPr>
                <a:xfrm>
                  <a:off x="4762214" y="3471377"/>
                  <a:ext cx="26938" cy="26938"/>
                </a:xfrm>
                <a:custGeom>
                  <a:avLst/>
                  <a:gdLst/>
                  <a:ahLst/>
                  <a:cxnLst/>
                  <a:rect l="l" t="t" r="r" b="b"/>
                  <a:pathLst>
                    <a:path w="3425" h="3425" extrusionOk="0">
                      <a:moveTo>
                        <a:pt x="1707" y="1"/>
                      </a:moveTo>
                      <a:cubicBezTo>
                        <a:pt x="763" y="1"/>
                        <a:pt x="1" y="763"/>
                        <a:pt x="1" y="1707"/>
                      </a:cubicBezTo>
                      <a:cubicBezTo>
                        <a:pt x="1" y="2650"/>
                        <a:pt x="763" y="3424"/>
                        <a:pt x="1707" y="3424"/>
                      </a:cubicBezTo>
                      <a:cubicBezTo>
                        <a:pt x="2662" y="3424"/>
                        <a:pt x="3424" y="2650"/>
                        <a:pt x="3424" y="1707"/>
                      </a:cubicBezTo>
                      <a:cubicBezTo>
                        <a:pt x="3424" y="763"/>
                        <a:pt x="2662" y="1"/>
                        <a:pt x="170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82"/>
                <p:cNvSpPr/>
                <p:nvPr/>
              </p:nvSpPr>
              <p:spPr>
                <a:xfrm>
                  <a:off x="4770591" y="3480988"/>
                  <a:ext cx="8856" cy="7605"/>
                </a:xfrm>
                <a:custGeom>
                  <a:avLst/>
                  <a:gdLst/>
                  <a:ahLst/>
                  <a:cxnLst/>
                  <a:rect l="l" t="t" r="r" b="b"/>
                  <a:pathLst>
                    <a:path w="1126" h="967" extrusionOk="0">
                      <a:moveTo>
                        <a:pt x="642" y="1"/>
                      </a:moveTo>
                      <a:cubicBezTo>
                        <a:pt x="218" y="1"/>
                        <a:pt x="0" y="521"/>
                        <a:pt x="303" y="823"/>
                      </a:cubicBezTo>
                      <a:cubicBezTo>
                        <a:pt x="402" y="922"/>
                        <a:pt x="524" y="967"/>
                        <a:pt x="643" y="967"/>
                      </a:cubicBezTo>
                      <a:cubicBezTo>
                        <a:pt x="890" y="967"/>
                        <a:pt x="1125" y="778"/>
                        <a:pt x="1125" y="485"/>
                      </a:cubicBezTo>
                      <a:cubicBezTo>
                        <a:pt x="1125" y="218"/>
                        <a:pt x="920" y="1"/>
                        <a:pt x="64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6" name="Google Shape;6986;p82"/>
              <p:cNvGrpSpPr/>
              <p:nvPr/>
            </p:nvGrpSpPr>
            <p:grpSpPr>
              <a:xfrm>
                <a:off x="4790473" y="3344782"/>
                <a:ext cx="31405" cy="26898"/>
                <a:chOff x="4790473" y="3344782"/>
                <a:chExt cx="31405" cy="26898"/>
              </a:xfrm>
            </p:grpSpPr>
            <p:sp>
              <p:nvSpPr>
                <p:cNvPr id="6987" name="Google Shape;6987;p82"/>
                <p:cNvSpPr/>
                <p:nvPr/>
              </p:nvSpPr>
              <p:spPr>
                <a:xfrm>
                  <a:off x="4790473" y="3344782"/>
                  <a:ext cx="31405" cy="26898"/>
                </a:xfrm>
                <a:custGeom>
                  <a:avLst/>
                  <a:gdLst/>
                  <a:ahLst/>
                  <a:cxnLst/>
                  <a:rect l="l" t="t" r="r" b="b"/>
                  <a:pathLst>
                    <a:path w="3993" h="3420" extrusionOk="0">
                      <a:moveTo>
                        <a:pt x="2273" y="0"/>
                      </a:moveTo>
                      <a:cubicBezTo>
                        <a:pt x="1853" y="0"/>
                        <a:pt x="1425" y="156"/>
                        <a:pt x="1077" y="504"/>
                      </a:cubicBezTo>
                      <a:cubicBezTo>
                        <a:pt x="1" y="1581"/>
                        <a:pt x="763" y="3420"/>
                        <a:pt x="2287" y="3420"/>
                      </a:cubicBezTo>
                      <a:cubicBezTo>
                        <a:pt x="3230" y="3420"/>
                        <a:pt x="3993" y="2657"/>
                        <a:pt x="3993" y="1714"/>
                      </a:cubicBezTo>
                      <a:cubicBezTo>
                        <a:pt x="3993"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8" name="Google Shape;6988;p82"/>
                <p:cNvSpPr/>
                <p:nvPr/>
              </p:nvSpPr>
              <p:spPr>
                <a:xfrm>
                  <a:off x="4804654" y="3354456"/>
                  <a:ext cx="7613" cy="7613"/>
                </a:xfrm>
                <a:custGeom>
                  <a:avLst/>
                  <a:gdLst/>
                  <a:ahLst/>
                  <a:cxnLst/>
                  <a:rect l="l" t="t" r="r" b="b"/>
                  <a:pathLst>
                    <a:path w="968" h="968" extrusionOk="0">
                      <a:moveTo>
                        <a:pt x="484" y="0"/>
                      </a:moveTo>
                      <a:cubicBezTo>
                        <a:pt x="218" y="0"/>
                        <a:pt x="0" y="218"/>
                        <a:pt x="0" y="484"/>
                      </a:cubicBezTo>
                      <a:cubicBezTo>
                        <a:pt x="0" y="750"/>
                        <a:pt x="218"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89" name="Google Shape;6989;p82"/>
              <p:cNvGrpSpPr/>
              <p:nvPr/>
            </p:nvGrpSpPr>
            <p:grpSpPr>
              <a:xfrm>
                <a:off x="4823774" y="3950733"/>
                <a:ext cx="37398" cy="32034"/>
                <a:chOff x="4823774" y="3950733"/>
                <a:chExt cx="37398" cy="32034"/>
              </a:xfrm>
            </p:grpSpPr>
            <p:sp>
              <p:nvSpPr>
                <p:cNvPr id="6990" name="Google Shape;6990;p82"/>
                <p:cNvSpPr/>
                <p:nvPr/>
              </p:nvSpPr>
              <p:spPr>
                <a:xfrm>
                  <a:off x="4823774" y="3950733"/>
                  <a:ext cx="37398" cy="32034"/>
                </a:xfrm>
                <a:custGeom>
                  <a:avLst/>
                  <a:gdLst/>
                  <a:ahLst/>
                  <a:cxnLst/>
                  <a:rect l="l" t="t" r="r" b="b"/>
                  <a:pathLst>
                    <a:path w="4755" h="4073" extrusionOk="0">
                      <a:moveTo>
                        <a:pt x="2707" y="1"/>
                      </a:moveTo>
                      <a:cubicBezTo>
                        <a:pt x="2207" y="1"/>
                        <a:pt x="1698" y="186"/>
                        <a:pt x="1283" y="601"/>
                      </a:cubicBezTo>
                      <a:cubicBezTo>
                        <a:pt x="1" y="1883"/>
                        <a:pt x="908" y="4073"/>
                        <a:pt x="2722" y="4073"/>
                      </a:cubicBezTo>
                      <a:cubicBezTo>
                        <a:pt x="3835" y="4073"/>
                        <a:pt x="4755" y="3166"/>
                        <a:pt x="4755" y="2041"/>
                      </a:cubicBezTo>
                      <a:cubicBezTo>
                        <a:pt x="4755" y="813"/>
                        <a:pt x="3752" y="1"/>
                        <a:pt x="270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1" name="Google Shape;6991;p82"/>
                <p:cNvSpPr/>
                <p:nvPr/>
              </p:nvSpPr>
              <p:spPr>
                <a:xfrm>
                  <a:off x="4836617" y="3960407"/>
                  <a:ext cx="14849" cy="12718"/>
                </a:xfrm>
                <a:custGeom>
                  <a:avLst/>
                  <a:gdLst/>
                  <a:ahLst/>
                  <a:cxnLst/>
                  <a:rect l="l" t="t" r="r" b="b"/>
                  <a:pathLst>
                    <a:path w="1888" h="1617" extrusionOk="0">
                      <a:moveTo>
                        <a:pt x="1089" y="0"/>
                      </a:moveTo>
                      <a:cubicBezTo>
                        <a:pt x="363" y="0"/>
                        <a:pt x="1" y="871"/>
                        <a:pt x="509" y="1379"/>
                      </a:cubicBezTo>
                      <a:cubicBezTo>
                        <a:pt x="673" y="1543"/>
                        <a:pt x="874" y="1616"/>
                        <a:pt x="1073" y="1616"/>
                      </a:cubicBezTo>
                      <a:cubicBezTo>
                        <a:pt x="1488" y="1616"/>
                        <a:pt x="1888" y="1294"/>
                        <a:pt x="1888" y="811"/>
                      </a:cubicBezTo>
                      <a:cubicBezTo>
                        <a:pt x="1888" y="363"/>
                        <a:pt x="1537" y="0"/>
                        <a:pt x="108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2" name="Google Shape;6992;p82"/>
              <p:cNvGrpSpPr/>
              <p:nvPr/>
            </p:nvGrpSpPr>
            <p:grpSpPr>
              <a:xfrm>
                <a:off x="4823396" y="4110566"/>
                <a:ext cx="31405" cy="26906"/>
                <a:chOff x="4823396" y="4110566"/>
                <a:chExt cx="31405" cy="26906"/>
              </a:xfrm>
            </p:grpSpPr>
            <p:sp>
              <p:nvSpPr>
                <p:cNvPr id="6993" name="Google Shape;6993;p82"/>
                <p:cNvSpPr/>
                <p:nvPr/>
              </p:nvSpPr>
              <p:spPr>
                <a:xfrm>
                  <a:off x="4823396" y="4110566"/>
                  <a:ext cx="31405" cy="26906"/>
                </a:xfrm>
                <a:custGeom>
                  <a:avLst/>
                  <a:gdLst/>
                  <a:ahLst/>
                  <a:cxnLst/>
                  <a:rect l="l" t="t" r="r" b="b"/>
                  <a:pathLst>
                    <a:path w="3993" h="3421" extrusionOk="0">
                      <a:moveTo>
                        <a:pt x="2272" y="1"/>
                      </a:moveTo>
                      <a:cubicBezTo>
                        <a:pt x="1853" y="1"/>
                        <a:pt x="1425" y="157"/>
                        <a:pt x="1077" y="505"/>
                      </a:cubicBezTo>
                      <a:cubicBezTo>
                        <a:pt x="0" y="1582"/>
                        <a:pt x="762" y="3420"/>
                        <a:pt x="2286" y="3420"/>
                      </a:cubicBezTo>
                      <a:cubicBezTo>
                        <a:pt x="3230" y="3420"/>
                        <a:pt x="3992" y="2658"/>
                        <a:pt x="3992" y="1715"/>
                      </a:cubicBezTo>
                      <a:cubicBezTo>
                        <a:pt x="3992" y="683"/>
                        <a:pt x="3150" y="1"/>
                        <a:pt x="227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4" name="Google Shape;6994;p82"/>
                <p:cNvSpPr/>
                <p:nvPr/>
              </p:nvSpPr>
              <p:spPr>
                <a:xfrm>
                  <a:off x="4836240" y="4120145"/>
                  <a:ext cx="8950" cy="7684"/>
                </a:xfrm>
                <a:custGeom>
                  <a:avLst/>
                  <a:gdLst/>
                  <a:ahLst/>
                  <a:cxnLst/>
                  <a:rect l="l" t="t" r="r" b="b"/>
                  <a:pathLst>
                    <a:path w="1138" h="977" extrusionOk="0">
                      <a:moveTo>
                        <a:pt x="653" y="1"/>
                      </a:moveTo>
                      <a:cubicBezTo>
                        <a:pt x="218" y="1"/>
                        <a:pt x="0" y="533"/>
                        <a:pt x="303" y="835"/>
                      </a:cubicBezTo>
                      <a:cubicBezTo>
                        <a:pt x="404" y="933"/>
                        <a:pt x="527" y="976"/>
                        <a:pt x="646" y="976"/>
                      </a:cubicBezTo>
                      <a:cubicBezTo>
                        <a:pt x="898" y="976"/>
                        <a:pt x="1137" y="784"/>
                        <a:pt x="1137" y="497"/>
                      </a:cubicBezTo>
                      <a:cubicBezTo>
                        <a:pt x="1137" y="218"/>
                        <a:pt x="920"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5" name="Google Shape;6995;p82"/>
              <p:cNvGrpSpPr/>
              <p:nvPr/>
            </p:nvGrpSpPr>
            <p:grpSpPr>
              <a:xfrm>
                <a:off x="4838332" y="3821150"/>
                <a:ext cx="31499" cy="26898"/>
                <a:chOff x="4838332" y="3821150"/>
                <a:chExt cx="31499" cy="26898"/>
              </a:xfrm>
            </p:grpSpPr>
            <p:sp>
              <p:nvSpPr>
                <p:cNvPr id="6996" name="Google Shape;6996;p82"/>
                <p:cNvSpPr/>
                <p:nvPr/>
              </p:nvSpPr>
              <p:spPr>
                <a:xfrm>
                  <a:off x="4838332" y="3821150"/>
                  <a:ext cx="31499" cy="26898"/>
                </a:xfrm>
                <a:custGeom>
                  <a:avLst/>
                  <a:gdLst/>
                  <a:ahLst/>
                  <a:cxnLst/>
                  <a:rect l="l" t="t" r="r" b="b"/>
                  <a:pathLst>
                    <a:path w="4005" h="3420" extrusionOk="0">
                      <a:moveTo>
                        <a:pt x="2285" y="1"/>
                      </a:moveTo>
                      <a:cubicBezTo>
                        <a:pt x="1865" y="1"/>
                        <a:pt x="1437" y="156"/>
                        <a:pt x="1089" y="505"/>
                      </a:cubicBezTo>
                      <a:cubicBezTo>
                        <a:pt x="0" y="1581"/>
                        <a:pt x="775" y="3420"/>
                        <a:pt x="2299" y="3420"/>
                      </a:cubicBezTo>
                      <a:cubicBezTo>
                        <a:pt x="3242" y="3420"/>
                        <a:pt x="4004" y="2658"/>
                        <a:pt x="4004" y="1714"/>
                      </a:cubicBezTo>
                      <a:cubicBezTo>
                        <a:pt x="4004"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7" name="Google Shape;6997;p82"/>
                <p:cNvSpPr/>
                <p:nvPr/>
              </p:nvSpPr>
              <p:spPr>
                <a:xfrm>
                  <a:off x="4851270" y="3830824"/>
                  <a:ext cx="8950" cy="7582"/>
                </a:xfrm>
                <a:custGeom>
                  <a:avLst/>
                  <a:gdLst/>
                  <a:ahLst/>
                  <a:cxnLst/>
                  <a:rect l="l" t="t" r="r" b="b"/>
                  <a:pathLst>
                    <a:path w="1138" h="964" extrusionOk="0">
                      <a:moveTo>
                        <a:pt x="654" y="0"/>
                      </a:moveTo>
                      <a:cubicBezTo>
                        <a:pt x="218" y="0"/>
                        <a:pt x="0" y="521"/>
                        <a:pt x="303" y="823"/>
                      </a:cubicBezTo>
                      <a:cubicBezTo>
                        <a:pt x="404" y="920"/>
                        <a:pt x="526" y="964"/>
                        <a:pt x="644" y="964"/>
                      </a:cubicBezTo>
                      <a:cubicBezTo>
                        <a:pt x="893" y="964"/>
                        <a:pt x="1129" y="771"/>
                        <a:pt x="1138" y="484"/>
                      </a:cubicBezTo>
                      <a:cubicBezTo>
                        <a:pt x="1125" y="218"/>
                        <a:pt x="920" y="0"/>
                        <a:pt x="65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98" name="Google Shape;6998;p82"/>
              <p:cNvGrpSpPr/>
              <p:nvPr/>
            </p:nvGrpSpPr>
            <p:grpSpPr>
              <a:xfrm>
                <a:off x="4661275" y="3815007"/>
                <a:ext cx="36824" cy="31523"/>
                <a:chOff x="4661275" y="3815007"/>
                <a:chExt cx="36824" cy="31523"/>
              </a:xfrm>
            </p:grpSpPr>
            <p:sp>
              <p:nvSpPr>
                <p:cNvPr id="6999" name="Google Shape;6999;p82"/>
                <p:cNvSpPr/>
                <p:nvPr/>
              </p:nvSpPr>
              <p:spPr>
                <a:xfrm>
                  <a:off x="4661275" y="3815007"/>
                  <a:ext cx="36824" cy="31523"/>
                </a:xfrm>
                <a:custGeom>
                  <a:avLst/>
                  <a:gdLst/>
                  <a:ahLst/>
                  <a:cxnLst/>
                  <a:rect l="l" t="t" r="r" b="b"/>
                  <a:pathLst>
                    <a:path w="4682" h="4008" extrusionOk="0">
                      <a:moveTo>
                        <a:pt x="2663" y="0"/>
                      </a:moveTo>
                      <a:cubicBezTo>
                        <a:pt x="2169" y="0"/>
                        <a:pt x="1666" y="184"/>
                        <a:pt x="1258" y="596"/>
                      </a:cubicBezTo>
                      <a:cubicBezTo>
                        <a:pt x="0" y="1854"/>
                        <a:pt x="895" y="4007"/>
                        <a:pt x="2674" y="4007"/>
                      </a:cubicBezTo>
                      <a:cubicBezTo>
                        <a:pt x="3774" y="4007"/>
                        <a:pt x="4682" y="3112"/>
                        <a:pt x="4682" y="2011"/>
                      </a:cubicBezTo>
                      <a:cubicBezTo>
                        <a:pt x="4682" y="801"/>
                        <a:pt x="3692" y="0"/>
                        <a:pt x="266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0" name="Google Shape;7000;p82"/>
                <p:cNvSpPr/>
                <p:nvPr/>
              </p:nvSpPr>
              <p:spPr>
                <a:xfrm>
                  <a:off x="4676211" y="3824736"/>
                  <a:ext cx="12183" cy="12183"/>
                </a:xfrm>
                <a:custGeom>
                  <a:avLst/>
                  <a:gdLst/>
                  <a:ahLst/>
                  <a:cxnLst/>
                  <a:rect l="l" t="t" r="r" b="b"/>
                  <a:pathLst>
                    <a:path w="1549" h="1549" extrusionOk="0">
                      <a:moveTo>
                        <a:pt x="775" y="0"/>
                      </a:moveTo>
                      <a:cubicBezTo>
                        <a:pt x="351" y="0"/>
                        <a:pt x="0" y="339"/>
                        <a:pt x="0" y="774"/>
                      </a:cubicBezTo>
                      <a:cubicBezTo>
                        <a:pt x="0" y="1198"/>
                        <a:pt x="351" y="1549"/>
                        <a:pt x="775" y="1549"/>
                      </a:cubicBezTo>
                      <a:cubicBezTo>
                        <a:pt x="1210" y="1549"/>
                        <a:pt x="1549" y="1198"/>
                        <a:pt x="1549" y="774"/>
                      </a:cubicBezTo>
                      <a:cubicBezTo>
                        <a:pt x="1549" y="339"/>
                        <a:pt x="1210" y="0"/>
                        <a:pt x="77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1" name="Google Shape;7001;p82"/>
              <p:cNvGrpSpPr/>
              <p:nvPr/>
            </p:nvGrpSpPr>
            <p:grpSpPr>
              <a:xfrm>
                <a:off x="4558998" y="3851037"/>
                <a:ext cx="33591" cy="28699"/>
                <a:chOff x="4558998" y="3851037"/>
                <a:chExt cx="33591" cy="28699"/>
              </a:xfrm>
            </p:grpSpPr>
            <p:sp>
              <p:nvSpPr>
                <p:cNvPr id="7002" name="Google Shape;7002;p82"/>
                <p:cNvSpPr/>
                <p:nvPr/>
              </p:nvSpPr>
              <p:spPr>
                <a:xfrm>
                  <a:off x="4558998" y="3851037"/>
                  <a:ext cx="33591" cy="28699"/>
                </a:xfrm>
                <a:custGeom>
                  <a:avLst/>
                  <a:gdLst/>
                  <a:ahLst/>
                  <a:cxnLst/>
                  <a:rect l="l" t="t" r="r" b="b"/>
                  <a:pathLst>
                    <a:path w="4271" h="3649" extrusionOk="0">
                      <a:moveTo>
                        <a:pt x="2430" y="0"/>
                      </a:moveTo>
                      <a:cubicBezTo>
                        <a:pt x="1980" y="0"/>
                        <a:pt x="1522" y="167"/>
                        <a:pt x="1149" y="539"/>
                      </a:cubicBezTo>
                      <a:cubicBezTo>
                        <a:pt x="0" y="1688"/>
                        <a:pt x="823" y="3648"/>
                        <a:pt x="2444" y="3648"/>
                      </a:cubicBezTo>
                      <a:cubicBezTo>
                        <a:pt x="3448" y="3648"/>
                        <a:pt x="4270" y="2838"/>
                        <a:pt x="4270" y="1822"/>
                      </a:cubicBezTo>
                      <a:cubicBezTo>
                        <a:pt x="4270" y="726"/>
                        <a:pt x="3369" y="0"/>
                        <a:pt x="24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3" name="Google Shape;7003;p82"/>
                <p:cNvSpPr/>
                <p:nvPr/>
              </p:nvSpPr>
              <p:spPr>
                <a:xfrm>
                  <a:off x="4573557" y="3860695"/>
                  <a:ext cx="9328" cy="9430"/>
                </a:xfrm>
                <a:custGeom>
                  <a:avLst/>
                  <a:gdLst/>
                  <a:ahLst/>
                  <a:cxnLst/>
                  <a:rect l="l" t="t" r="r" b="b"/>
                  <a:pathLst>
                    <a:path w="1186" h="1199" extrusionOk="0">
                      <a:moveTo>
                        <a:pt x="593" y="1"/>
                      </a:moveTo>
                      <a:cubicBezTo>
                        <a:pt x="266" y="1"/>
                        <a:pt x="0" y="267"/>
                        <a:pt x="0" y="594"/>
                      </a:cubicBezTo>
                      <a:cubicBezTo>
                        <a:pt x="0" y="932"/>
                        <a:pt x="266" y="1198"/>
                        <a:pt x="593" y="1198"/>
                      </a:cubicBezTo>
                      <a:cubicBezTo>
                        <a:pt x="919" y="1198"/>
                        <a:pt x="1185" y="932"/>
                        <a:pt x="1185" y="594"/>
                      </a:cubicBezTo>
                      <a:cubicBezTo>
                        <a:pt x="1185" y="267"/>
                        <a:pt x="919"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4" name="Google Shape;7004;p82"/>
              <p:cNvGrpSpPr/>
              <p:nvPr/>
            </p:nvGrpSpPr>
            <p:grpSpPr>
              <a:xfrm>
                <a:off x="4696762" y="3638587"/>
                <a:ext cx="33591" cy="28794"/>
                <a:chOff x="4696762" y="3638587"/>
                <a:chExt cx="33591" cy="28794"/>
              </a:xfrm>
            </p:grpSpPr>
            <p:sp>
              <p:nvSpPr>
                <p:cNvPr id="7005" name="Google Shape;7005;p82"/>
                <p:cNvSpPr/>
                <p:nvPr/>
              </p:nvSpPr>
              <p:spPr>
                <a:xfrm>
                  <a:off x="4696762" y="3638587"/>
                  <a:ext cx="33591" cy="28794"/>
                </a:xfrm>
                <a:custGeom>
                  <a:avLst/>
                  <a:gdLst/>
                  <a:ahLst/>
                  <a:cxnLst/>
                  <a:rect l="l" t="t" r="r" b="b"/>
                  <a:pathLst>
                    <a:path w="4271" h="3661" extrusionOk="0">
                      <a:moveTo>
                        <a:pt x="2426" y="1"/>
                      </a:moveTo>
                      <a:cubicBezTo>
                        <a:pt x="1978" y="1"/>
                        <a:pt x="1521" y="167"/>
                        <a:pt x="1150" y="539"/>
                      </a:cubicBezTo>
                      <a:cubicBezTo>
                        <a:pt x="0" y="1688"/>
                        <a:pt x="823" y="3660"/>
                        <a:pt x="2444" y="3660"/>
                      </a:cubicBezTo>
                      <a:cubicBezTo>
                        <a:pt x="3448" y="3648"/>
                        <a:pt x="4258" y="2838"/>
                        <a:pt x="4270" y="1834"/>
                      </a:cubicBezTo>
                      <a:cubicBezTo>
                        <a:pt x="4262" y="729"/>
                        <a:pt x="3363" y="1"/>
                        <a:pt x="242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6" name="Google Shape;7006;p82"/>
                <p:cNvSpPr/>
                <p:nvPr/>
              </p:nvSpPr>
              <p:spPr>
                <a:xfrm>
                  <a:off x="4711320" y="3648245"/>
                  <a:ext cx="9328" cy="9430"/>
                </a:xfrm>
                <a:custGeom>
                  <a:avLst/>
                  <a:gdLst/>
                  <a:ahLst/>
                  <a:cxnLst/>
                  <a:rect l="l" t="t" r="r" b="b"/>
                  <a:pathLst>
                    <a:path w="1186" h="1199" extrusionOk="0">
                      <a:moveTo>
                        <a:pt x="593" y="1"/>
                      </a:moveTo>
                      <a:cubicBezTo>
                        <a:pt x="266" y="1"/>
                        <a:pt x="0" y="279"/>
                        <a:pt x="0" y="606"/>
                      </a:cubicBezTo>
                      <a:cubicBezTo>
                        <a:pt x="0" y="932"/>
                        <a:pt x="266" y="1198"/>
                        <a:pt x="593" y="1198"/>
                      </a:cubicBezTo>
                      <a:cubicBezTo>
                        <a:pt x="919" y="1198"/>
                        <a:pt x="1186" y="932"/>
                        <a:pt x="1186" y="606"/>
                      </a:cubicBezTo>
                      <a:cubicBezTo>
                        <a:pt x="1186" y="279"/>
                        <a:pt x="919"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07" name="Google Shape;7007;p82"/>
              <p:cNvGrpSpPr/>
              <p:nvPr/>
            </p:nvGrpSpPr>
            <p:grpSpPr>
              <a:xfrm>
                <a:off x="4929479" y="3939140"/>
                <a:ext cx="33497" cy="28692"/>
                <a:chOff x="4929479" y="3939140"/>
                <a:chExt cx="33497" cy="28692"/>
              </a:xfrm>
            </p:grpSpPr>
            <p:sp>
              <p:nvSpPr>
                <p:cNvPr id="7008" name="Google Shape;7008;p82"/>
                <p:cNvSpPr/>
                <p:nvPr/>
              </p:nvSpPr>
              <p:spPr>
                <a:xfrm>
                  <a:off x="4929479" y="3939140"/>
                  <a:ext cx="33497" cy="28692"/>
                </a:xfrm>
                <a:custGeom>
                  <a:avLst/>
                  <a:gdLst/>
                  <a:ahLst/>
                  <a:cxnLst/>
                  <a:rect l="l" t="t" r="r" b="b"/>
                  <a:pathLst>
                    <a:path w="4259" h="3648" extrusionOk="0">
                      <a:moveTo>
                        <a:pt x="2426" y="0"/>
                      </a:moveTo>
                      <a:cubicBezTo>
                        <a:pt x="1978" y="0"/>
                        <a:pt x="1521" y="167"/>
                        <a:pt x="1149" y="539"/>
                      </a:cubicBezTo>
                      <a:cubicBezTo>
                        <a:pt x="0" y="1688"/>
                        <a:pt x="811" y="3648"/>
                        <a:pt x="2431" y="3648"/>
                      </a:cubicBezTo>
                      <a:cubicBezTo>
                        <a:pt x="3448" y="3648"/>
                        <a:pt x="4258" y="2837"/>
                        <a:pt x="4258" y="1833"/>
                      </a:cubicBezTo>
                      <a:cubicBezTo>
                        <a:pt x="4258" y="729"/>
                        <a:pt x="3361" y="0"/>
                        <a:pt x="242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9" name="Google Shape;7009;p82"/>
                <p:cNvSpPr/>
                <p:nvPr/>
              </p:nvSpPr>
              <p:spPr>
                <a:xfrm>
                  <a:off x="4943935" y="3948893"/>
                  <a:ext cx="9430" cy="9328"/>
                </a:xfrm>
                <a:custGeom>
                  <a:avLst/>
                  <a:gdLst/>
                  <a:ahLst/>
                  <a:cxnLst/>
                  <a:rect l="l" t="t" r="r" b="b"/>
                  <a:pathLst>
                    <a:path w="1199" h="1186" extrusionOk="0">
                      <a:moveTo>
                        <a:pt x="593" y="0"/>
                      </a:moveTo>
                      <a:cubicBezTo>
                        <a:pt x="267" y="0"/>
                        <a:pt x="1" y="267"/>
                        <a:pt x="1" y="593"/>
                      </a:cubicBezTo>
                      <a:cubicBezTo>
                        <a:pt x="1" y="920"/>
                        <a:pt x="267" y="1186"/>
                        <a:pt x="593" y="1186"/>
                      </a:cubicBezTo>
                      <a:cubicBezTo>
                        <a:pt x="932" y="1186"/>
                        <a:pt x="1198" y="920"/>
                        <a:pt x="1198" y="593"/>
                      </a:cubicBezTo>
                      <a:cubicBezTo>
                        <a:pt x="1198" y="267"/>
                        <a:pt x="932" y="0"/>
                        <a:pt x="59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0" name="Google Shape;7010;p82"/>
              <p:cNvGrpSpPr/>
              <p:nvPr/>
            </p:nvGrpSpPr>
            <p:grpSpPr>
              <a:xfrm>
                <a:off x="4907119" y="3986039"/>
                <a:ext cx="33497" cy="28699"/>
                <a:chOff x="4907119" y="3986039"/>
                <a:chExt cx="33497" cy="28699"/>
              </a:xfrm>
            </p:grpSpPr>
            <p:sp>
              <p:nvSpPr>
                <p:cNvPr id="7011" name="Google Shape;7011;p82"/>
                <p:cNvSpPr/>
                <p:nvPr/>
              </p:nvSpPr>
              <p:spPr>
                <a:xfrm>
                  <a:off x="4907119" y="3986039"/>
                  <a:ext cx="33497" cy="28699"/>
                </a:xfrm>
                <a:custGeom>
                  <a:avLst/>
                  <a:gdLst/>
                  <a:ahLst/>
                  <a:cxnLst/>
                  <a:rect l="l" t="t" r="r" b="b"/>
                  <a:pathLst>
                    <a:path w="4259" h="3649" extrusionOk="0">
                      <a:moveTo>
                        <a:pt x="2427" y="1"/>
                      </a:moveTo>
                      <a:cubicBezTo>
                        <a:pt x="1979" y="1"/>
                        <a:pt x="1522" y="167"/>
                        <a:pt x="1149" y="540"/>
                      </a:cubicBezTo>
                      <a:cubicBezTo>
                        <a:pt x="0" y="1689"/>
                        <a:pt x="811" y="3648"/>
                        <a:pt x="2444" y="3648"/>
                      </a:cubicBezTo>
                      <a:cubicBezTo>
                        <a:pt x="3448" y="3648"/>
                        <a:pt x="4258" y="2826"/>
                        <a:pt x="4258" y="1822"/>
                      </a:cubicBezTo>
                      <a:cubicBezTo>
                        <a:pt x="4258" y="726"/>
                        <a:pt x="3363" y="1"/>
                        <a:pt x="24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2" name="Google Shape;7012;p82"/>
                <p:cNvSpPr/>
                <p:nvPr/>
              </p:nvSpPr>
              <p:spPr>
                <a:xfrm>
                  <a:off x="4921583" y="3995705"/>
                  <a:ext cx="9422" cy="9328"/>
                </a:xfrm>
                <a:custGeom>
                  <a:avLst/>
                  <a:gdLst/>
                  <a:ahLst/>
                  <a:cxnLst/>
                  <a:rect l="l" t="t" r="r" b="b"/>
                  <a:pathLst>
                    <a:path w="1198" h="1186" extrusionOk="0">
                      <a:moveTo>
                        <a:pt x="605" y="0"/>
                      </a:moveTo>
                      <a:cubicBezTo>
                        <a:pt x="266" y="0"/>
                        <a:pt x="0" y="266"/>
                        <a:pt x="0" y="593"/>
                      </a:cubicBezTo>
                      <a:cubicBezTo>
                        <a:pt x="0" y="919"/>
                        <a:pt x="266" y="1186"/>
                        <a:pt x="605" y="1186"/>
                      </a:cubicBezTo>
                      <a:cubicBezTo>
                        <a:pt x="931" y="1186"/>
                        <a:pt x="1198" y="919"/>
                        <a:pt x="1198" y="593"/>
                      </a:cubicBezTo>
                      <a:cubicBezTo>
                        <a:pt x="1198" y="266"/>
                        <a:pt x="931" y="0"/>
                        <a:pt x="60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13" name="Google Shape;7013;p82"/>
              <p:cNvGrpSpPr/>
              <p:nvPr/>
            </p:nvGrpSpPr>
            <p:grpSpPr>
              <a:xfrm>
                <a:off x="4911783" y="4048102"/>
                <a:ext cx="33591" cy="28762"/>
                <a:chOff x="4911783" y="4048102"/>
                <a:chExt cx="33591" cy="28762"/>
              </a:xfrm>
            </p:grpSpPr>
            <p:sp>
              <p:nvSpPr>
                <p:cNvPr id="7014" name="Google Shape;7014;p82"/>
                <p:cNvSpPr/>
                <p:nvPr/>
              </p:nvSpPr>
              <p:spPr>
                <a:xfrm>
                  <a:off x="4911783" y="4048102"/>
                  <a:ext cx="33591" cy="28762"/>
                </a:xfrm>
                <a:custGeom>
                  <a:avLst/>
                  <a:gdLst/>
                  <a:ahLst/>
                  <a:cxnLst/>
                  <a:rect l="l" t="t" r="r" b="b"/>
                  <a:pathLst>
                    <a:path w="4271" h="3657" extrusionOk="0">
                      <a:moveTo>
                        <a:pt x="2422" y="0"/>
                      </a:moveTo>
                      <a:cubicBezTo>
                        <a:pt x="1974" y="0"/>
                        <a:pt x="1519" y="166"/>
                        <a:pt x="1149" y="536"/>
                      </a:cubicBezTo>
                      <a:cubicBezTo>
                        <a:pt x="0" y="1685"/>
                        <a:pt x="823" y="3657"/>
                        <a:pt x="2456" y="3657"/>
                      </a:cubicBezTo>
                      <a:cubicBezTo>
                        <a:pt x="3448" y="3645"/>
                        <a:pt x="4258" y="2834"/>
                        <a:pt x="4270" y="1842"/>
                      </a:cubicBezTo>
                      <a:cubicBezTo>
                        <a:pt x="4270" y="735"/>
                        <a:pt x="3364" y="0"/>
                        <a:pt x="242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5" name="Google Shape;7015;p82"/>
                <p:cNvSpPr/>
                <p:nvPr/>
              </p:nvSpPr>
              <p:spPr>
                <a:xfrm>
                  <a:off x="4926333" y="4057831"/>
                  <a:ext cx="9336" cy="9328"/>
                </a:xfrm>
                <a:custGeom>
                  <a:avLst/>
                  <a:gdLst/>
                  <a:ahLst/>
                  <a:cxnLst/>
                  <a:rect l="l" t="t" r="r" b="b"/>
                  <a:pathLst>
                    <a:path w="1187" h="1186" extrusionOk="0">
                      <a:moveTo>
                        <a:pt x="594" y="0"/>
                      </a:moveTo>
                      <a:cubicBezTo>
                        <a:pt x="267" y="0"/>
                        <a:pt x="1" y="266"/>
                        <a:pt x="1" y="593"/>
                      </a:cubicBezTo>
                      <a:cubicBezTo>
                        <a:pt x="1" y="920"/>
                        <a:pt x="267" y="1186"/>
                        <a:pt x="594" y="1186"/>
                      </a:cubicBezTo>
                      <a:cubicBezTo>
                        <a:pt x="920" y="1186"/>
                        <a:pt x="1186" y="920"/>
                        <a:pt x="1186" y="593"/>
                      </a:cubicBezTo>
                      <a:cubicBezTo>
                        <a:pt x="1186" y="266"/>
                        <a:pt x="920" y="0"/>
                        <a:pt x="59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016" name="Google Shape;7016;p82"/>
              <p:cNvSpPr/>
              <p:nvPr/>
            </p:nvSpPr>
            <p:spPr>
              <a:xfrm>
                <a:off x="4713506" y="3934476"/>
                <a:ext cx="33497" cy="28692"/>
              </a:xfrm>
              <a:custGeom>
                <a:avLst/>
                <a:gdLst/>
                <a:ahLst/>
                <a:cxnLst/>
                <a:rect l="l" t="t" r="r" b="b"/>
                <a:pathLst>
                  <a:path w="4259" h="3648" extrusionOk="0">
                    <a:moveTo>
                      <a:pt x="2422" y="0"/>
                    </a:moveTo>
                    <a:cubicBezTo>
                      <a:pt x="1974" y="0"/>
                      <a:pt x="1518" y="167"/>
                      <a:pt x="1150" y="539"/>
                    </a:cubicBezTo>
                    <a:cubicBezTo>
                      <a:pt x="0" y="1688"/>
                      <a:pt x="811" y="3648"/>
                      <a:pt x="2432" y="3648"/>
                    </a:cubicBezTo>
                    <a:cubicBezTo>
                      <a:pt x="3436" y="3648"/>
                      <a:pt x="4258" y="2838"/>
                      <a:pt x="4258" y="1821"/>
                    </a:cubicBezTo>
                    <a:cubicBezTo>
                      <a:pt x="4258" y="726"/>
                      <a:pt x="3357" y="0"/>
                      <a:pt x="242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7" name="Google Shape;7017;p82"/>
              <p:cNvSpPr/>
              <p:nvPr/>
            </p:nvSpPr>
            <p:spPr>
              <a:xfrm>
                <a:off x="4727970" y="3944135"/>
                <a:ext cx="9328" cy="9430"/>
              </a:xfrm>
              <a:custGeom>
                <a:avLst/>
                <a:gdLst/>
                <a:ahLst/>
                <a:cxnLst/>
                <a:rect l="l" t="t" r="r" b="b"/>
                <a:pathLst>
                  <a:path w="1186" h="1199" extrusionOk="0">
                    <a:moveTo>
                      <a:pt x="593" y="1"/>
                    </a:moveTo>
                    <a:cubicBezTo>
                      <a:pt x="266" y="1"/>
                      <a:pt x="0" y="267"/>
                      <a:pt x="0" y="593"/>
                    </a:cubicBezTo>
                    <a:cubicBezTo>
                      <a:pt x="0" y="932"/>
                      <a:pt x="266" y="1198"/>
                      <a:pt x="593" y="1198"/>
                    </a:cubicBezTo>
                    <a:cubicBezTo>
                      <a:pt x="919" y="1198"/>
                      <a:pt x="1186" y="932"/>
                      <a:pt x="1186" y="593"/>
                    </a:cubicBezTo>
                    <a:cubicBezTo>
                      <a:pt x="1186" y="267"/>
                      <a:pt x="919"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18" name="Google Shape;7018;p82"/>
              <p:cNvGrpSpPr/>
              <p:nvPr/>
            </p:nvGrpSpPr>
            <p:grpSpPr>
              <a:xfrm>
                <a:off x="4762623" y="3837847"/>
                <a:ext cx="42416" cy="36273"/>
                <a:chOff x="4762623" y="3837847"/>
                <a:chExt cx="42416" cy="36273"/>
              </a:xfrm>
            </p:grpSpPr>
            <p:sp>
              <p:nvSpPr>
                <p:cNvPr id="7019" name="Google Shape;7019;p82"/>
                <p:cNvSpPr/>
                <p:nvPr/>
              </p:nvSpPr>
              <p:spPr>
                <a:xfrm>
                  <a:off x="4762623" y="3837847"/>
                  <a:ext cx="42416" cy="36273"/>
                </a:xfrm>
                <a:custGeom>
                  <a:avLst/>
                  <a:gdLst/>
                  <a:ahLst/>
                  <a:cxnLst/>
                  <a:rect l="l" t="t" r="r" b="b"/>
                  <a:pathLst>
                    <a:path w="5393" h="4612" extrusionOk="0">
                      <a:moveTo>
                        <a:pt x="3064" y="1"/>
                      </a:moveTo>
                      <a:cubicBezTo>
                        <a:pt x="2496" y="1"/>
                        <a:pt x="1918" y="211"/>
                        <a:pt x="1449" y="680"/>
                      </a:cubicBezTo>
                      <a:cubicBezTo>
                        <a:pt x="1" y="2128"/>
                        <a:pt x="1033" y="4611"/>
                        <a:pt x="3067" y="4611"/>
                      </a:cubicBezTo>
                      <a:cubicBezTo>
                        <a:pt x="3072" y="4611"/>
                        <a:pt x="3077" y="4611"/>
                        <a:pt x="3082" y="4611"/>
                      </a:cubicBezTo>
                      <a:cubicBezTo>
                        <a:pt x="4352" y="4611"/>
                        <a:pt x="5380" y="3583"/>
                        <a:pt x="5392" y="2313"/>
                      </a:cubicBezTo>
                      <a:cubicBezTo>
                        <a:pt x="5392" y="921"/>
                        <a:pt x="4251" y="1"/>
                        <a:pt x="306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0" name="Google Shape;7020;p82"/>
                <p:cNvSpPr/>
                <p:nvPr/>
              </p:nvSpPr>
              <p:spPr>
                <a:xfrm>
                  <a:off x="4775538" y="3847568"/>
                  <a:ext cx="19796" cy="16957"/>
                </a:xfrm>
                <a:custGeom>
                  <a:avLst/>
                  <a:gdLst/>
                  <a:ahLst/>
                  <a:cxnLst/>
                  <a:rect l="l" t="t" r="r" b="b"/>
                  <a:pathLst>
                    <a:path w="2517" h="2156" extrusionOk="0">
                      <a:moveTo>
                        <a:pt x="1440" y="0"/>
                      </a:moveTo>
                      <a:cubicBezTo>
                        <a:pt x="484" y="0"/>
                        <a:pt x="0" y="1162"/>
                        <a:pt x="678" y="1839"/>
                      </a:cubicBezTo>
                      <a:cubicBezTo>
                        <a:pt x="896" y="2058"/>
                        <a:pt x="1165" y="2155"/>
                        <a:pt x="1429" y="2155"/>
                      </a:cubicBezTo>
                      <a:cubicBezTo>
                        <a:pt x="1984" y="2155"/>
                        <a:pt x="2517" y="1724"/>
                        <a:pt x="2517" y="1077"/>
                      </a:cubicBezTo>
                      <a:cubicBezTo>
                        <a:pt x="2517" y="484"/>
                        <a:pt x="2045" y="0"/>
                        <a:pt x="144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1" name="Google Shape;7021;p82"/>
              <p:cNvGrpSpPr/>
              <p:nvPr/>
            </p:nvGrpSpPr>
            <p:grpSpPr>
              <a:xfrm>
                <a:off x="4746044" y="4104966"/>
                <a:ext cx="33497" cy="28699"/>
                <a:chOff x="4746044" y="4104966"/>
                <a:chExt cx="33497" cy="28699"/>
              </a:xfrm>
            </p:grpSpPr>
            <p:sp>
              <p:nvSpPr>
                <p:cNvPr id="7022" name="Google Shape;7022;p82"/>
                <p:cNvSpPr/>
                <p:nvPr/>
              </p:nvSpPr>
              <p:spPr>
                <a:xfrm>
                  <a:off x="4746044" y="4104966"/>
                  <a:ext cx="33497" cy="28699"/>
                </a:xfrm>
                <a:custGeom>
                  <a:avLst/>
                  <a:gdLst/>
                  <a:ahLst/>
                  <a:cxnLst/>
                  <a:rect l="l" t="t" r="r" b="b"/>
                  <a:pathLst>
                    <a:path w="4259" h="3649" extrusionOk="0">
                      <a:moveTo>
                        <a:pt x="2428" y="1"/>
                      </a:moveTo>
                      <a:cubicBezTo>
                        <a:pt x="1979" y="1"/>
                        <a:pt x="1522" y="167"/>
                        <a:pt x="1150" y="540"/>
                      </a:cubicBezTo>
                      <a:cubicBezTo>
                        <a:pt x="0" y="1677"/>
                        <a:pt x="811" y="3648"/>
                        <a:pt x="2432" y="3648"/>
                      </a:cubicBezTo>
                      <a:cubicBezTo>
                        <a:pt x="3436" y="3648"/>
                        <a:pt x="4259" y="2826"/>
                        <a:pt x="4259" y="1822"/>
                      </a:cubicBezTo>
                      <a:cubicBezTo>
                        <a:pt x="4259" y="726"/>
                        <a:pt x="3363" y="1"/>
                        <a:pt x="242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3" name="Google Shape;7023;p82"/>
                <p:cNvSpPr/>
                <p:nvPr/>
              </p:nvSpPr>
              <p:spPr>
                <a:xfrm>
                  <a:off x="4758887" y="4114632"/>
                  <a:ext cx="11042" cy="9375"/>
                </a:xfrm>
                <a:custGeom>
                  <a:avLst/>
                  <a:gdLst/>
                  <a:ahLst/>
                  <a:cxnLst/>
                  <a:rect l="l" t="t" r="r" b="b"/>
                  <a:pathLst>
                    <a:path w="1404" h="1192" extrusionOk="0">
                      <a:moveTo>
                        <a:pt x="799" y="0"/>
                      </a:moveTo>
                      <a:cubicBezTo>
                        <a:pt x="267" y="0"/>
                        <a:pt x="1" y="641"/>
                        <a:pt x="376" y="1016"/>
                      </a:cubicBezTo>
                      <a:cubicBezTo>
                        <a:pt x="497" y="1137"/>
                        <a:pt x="645" y="1191"/>
                        <a:pt x="792" y="1191"/>
                      </a:cubicBezTo>
                      <a:cubicBezTo>
                        <a:pt x="1099" y="1191"/>
                        <a:pt x="1396" y="953"/>
                        <a:pt x="1404" y="593"/>
                      </a:cubicBezTo>
                      <a:cubicBezTo>
                        <a:pt x="1404" y="266"/>
                        <a:pt x="1126" y="0"/>
                        <a:pt x="79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24" name="Google Shape;7024;p82"/>
              <p:cNvGrpSpPr/>
              <p:nvPr/>
            </p:nvGrpSpPr>
            <p:grpSpPr>
              <a:xfrm>
                <a:off x="4859646" y="4162554"/>
                <a:ext cx="33591" cy="28762"/>
                <a:chOff x="4859646" y="4162554"/>
                <a:chExt cx="33591" cy="28762"/>
              </a:xfrm>
            </p:grpSpPr>
            <p:sp>
              <p:nvSpPr>
                <p:cNvPr id="7025" name="Google Shape;7025;p82"/>
                <p:cNvSpPr/>
                <p:nvPr/>
              </p:nvSpPr>
              <p:spPr>
                <a:xfrm>
                  <a:off x="4859646" y="4162554"/>
                  <a:ext cx="33591" cy="28762"/>
                </a:xfrm>
                <a:custGeom>
                  <a:avLst/>
                  <a:gdLst/>
                  <a:ahLst/>
                  <a:cxnLst/>
                  <a:rect l="l" t="t" r="r" b="b"/>
                  <a:pathLst>
                    <a:path w="4271" h="3657" extrusionOk="0">
                      <a:moveTo>
                        <a:pt x="2423" y="0"/>
                      </a:moveTo>
                      <a:cubicBezTo>
                        <a:pt x="1975" y="0"/>
                        <a:pt x="1520" y="166"/>
                        <a:pt x="1149" y="536"/>
                      </a:cubicBezTo>
                      <a:cubicBezTo>
                        <a:pt x="0" y="1685"/>
                        <a:pt x="823" y="3657"/>
                        <a:pt x="2444" y="3657"/>
                      </a:cubicBezTo>
                      <a:cubicBezTo>
                        <a:pt x="3448" y="3657"/>
                        <a:pt x="4258" y="2834"/>
                        <a:pt x="4270" y="1830"/>
                      </a:cubicBezTo>
                      <a:cubicBezTo>
                        <a:pt x="4270" y="732"/>
                        <a:pt x="3365" y="0"/>
                        <a:pt x="242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6" name="Google Shape;7026;p82"/>
                <p:cNvSpPr/>
                <p:nvPr/>
              </p:nvSpPr>
              <p:spPr>
                <a:xfrm>
                  <a:off x="4874196" y="4172283"/>
                  <a:ext cx="9336" cy="9336"/>
                </a:xfrm>
                <a:custGeom>
                  <a:avLst/>
                  <a:gdLst/>
                  <a:ahLst/>
                  <a:cxnLst/>
                  <a:rect l="l" t="t" r="r" b="b"/>
                  <a:pathLst>
                    <a:path w="1187" h="1187" extrusionOk="0">
                      <a:moveTo>
                        <a:pt x="594" y="1"/>
                      </a:moveTo>
                      <a:cubicBezTo>
                        <a:pt x="267" y="1"/>
                        <a:pt x="1" y="267"/>
                        <a:pt x="1" y="593"/>
                      </a:cubicBezTo>
                      <a:cubicBezTo>
                        <a:pt x="1" y="920"/>
                        <a:pt x="267" y="1186"/>
                        <a:pt x="594" y="1186"/>
                      </a:cubicBezTo>
                      <a:cubicBezTo>
                        <a:pt x="920" y="1186"/>
                        <a:pt x="1186" y="920"/>
                        <a:pt x="1186" y="593"/>
                      </a:cubicBezTo>
                      <a:cubicBezTo>
                        <a:pt x="1186" y="267"/>
                        <a:pt x="920" y="1"/>
                        <a:pt x="59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027" name="Google Shape;7027;p82"/>
            <p:cNvGrpSpPr/>
            <p:nvPr/>
          </p:nvGrpSpPr>
          <p:grpSpPr>
            <a:xfrm>
              <a:off x="3597785" y="3274438"/>
              <a:ext cx="855610" cy="1122100"/>
              <a:chOff x="3597785" y="3274438"/>
              <a:chExt cx="855610" cy="1122100"/>
            </a:xfrm>
          </p:grpSpPr>
          <p:grpSp>
            <p:nvGrpSpPr>
              <p:cNvPr id="7028" name="Google Shape;7028;p82"/>
              <p:cNvGrpSpPr/>
              <p:nvPr/>
            </p:nvGrpSpPr>
            <p:grpSpPr>
              <a:xfrm>
                <a:off x="3617857" y="3284717"/>
                <a:ext cx="826785" cy="1099165"/>
                <a:chOff x="3617857" y="3284717"/>
                <a:chExt cx="826785" cy="1099165"/>
              </a:xfrm>
            </p:grpSpPr>
            <p:sp>
              <p:nvSpPr>
                <p:cNvPr id="7029" name="Google Shape;7029;p82"/>
                <p:cNvSpPr/>
                <p:nvPr/>
              </p:nvSpPr>
              <p:spPr>
                <a:xfrm>
                  <a:off x="4155028" y="3869354"/>
                  <a:ext cx="289613" cy="514528"/>
                </a:xfrm>
                <a:custGeom>
                  <a:avLst/>
                  <a:gdLst/>
                  <a:ahLst/>
                  <a:cxnLst/>
                  <a:rect l="l" t="t" r="r" b="b"/>
                  <a:pathLst>
                    <a:path w="36823" h="65420" fill="none" extrusionOk="0">
                      <a:moveTo>
                        <a:pt x="5928" y="64827"/>
                      </a:moveTo>
                      <a:lnTo>
                        <a:pt x="6158" y="49755"/>
                      </a:lnTo>
                      <a:lnTo>
                        <a:pt x="8202" y="42327"/>
                      </a:lnTo>
                      <a:lnTo>
                        <a:pt x="8795" y="36351"/>
                      </a:lnTo>
                      <a:lnTo>
                        <a:pt x="8795" y="28912"/>
                      </a:lnTo>
                      <a:lnTo>
                        <a:pt x="3049" y="23347"/>
                      </a:lnTo>
                      <a:lnTo>
                        <a:pt x="0" y="12291"/>
                      </a:lnTo>
                      <a:lnTo>
                        <a:pt x="11601" y="1"/>
                      </a:lnTo>
                      <a:lnTo>
                        <a:pt x="19319" y="4259"/>
                      </a:lnTo>
                      <a:lnTo>
                        <a:pt x="27266" y="11747"/>
                      </a:lnTo>
                      <a:lnTo>
                        <a:pt x="36823" y="15472"/>
                      </a:lnTo>
                      <a:lnTo>
                        <a:pt x="34827" y="25803"/>
                      </a:lnTo>
                      <a:lnTo>
                        <a:pt x="26722" y="36944"/>
                      </a:lnTo>
                      <a:lnTo>
                        <a:pt x="19924" y="49198"/>
                      </a:lnTo>
                      <a:lnTo>
                        <a:pt x="11008" y="60690"/>
                      </a:lnTo>
                      <a:lnTo>
                        <a:pt x="5335" y="6542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0" name="Google Shape;7030;p82"/>
                <p:cNvSpPr/>
                <p:nvPr/>
              </p:nvSpPr>
              <p:spPr>
                <a:xfrm>
                  <a:off x="3617857" y="3284717"/>
                  <a:ext cx="662957" cy="685970"/>
                </a:xfrm>
                <a:custGeom>
                  <a:avLst/>
                  <a:gdLst/>
                  <a:ahLst/>
                  <a:cxnLst/>
                  <a:rect l="l" t="t" r="r" b="b"/>
                  <a:pathLst>
                    <a:path w="84292" h="87218" fill="none" extrusionOk="0">
                      <a:moveTo>
                        <a:pt x="79900" y="75157"/>
                      </a:moveTo>
                      <a:lnTo>
                        <a:pt x="77916" y="83262"/>
                      </a:lnTo>
                      <a:lnTo>
                        <a:pt x="68299" y="87218"/>
                      </a:lnTo>
                      <a:lnTo>
                        <a:pt x="61610" y="72314"/>
                      </a:lnTo>
                      <a:lnTo>
                        <a:pt x="48376" y="64524"/>
                      </a:lnTo>
                      <a:lnTo>
                        <a:pt x="37489" y="50685"/>
                      </a:lnTo>
                      <a:lnTo>
                        <a:pt x="32771" y="39181"/>
                      </a:lnTo>
                      <a:lnTo>
                        <a:pt x="28525" y="27000"/>
                      </a:lnTo>
                      <a:lnTo>
                        <a:pt x="19779" y="19379"/>
                      </a:lnTo>
                      <a:lnTo>
                        <a:pt x="1" y="14057"/>
                      </a:lnTo>
                      <a:lnTo>
                        <a:pt x="5227" y="0"/>
                      </a:lnTo>
                      <a:lnTo>
                        <a:pt x="40380" y="3605"/>
                      </a:lnTo>
                      <a:lnTo>
                        <a:pt x="53662" y="9254"/>
                      </a:lnTo>
                      <a:lnTo>
                        <a:pt x="56711" y="17734"/>
                      </a:lnTo>
                      <a:lnTo>
                        <a:pt x="69727" y="26177"/>
                      </a:lnTo>
                      <a:lnTo>
                        <a:pt x="84291" y="20649"/>
                      </a:lnTo>
                      <a:lnTo>
                        <a:pt x="79465" y="38165"/>
                      </a:lnTo>
                      <a:lnTo>
                        <a:pt x="72207" y="46960"/>
                      </a:lnTo>
                      <a:lnTo>
                        <a:pt x="64791" y="54677"/>
                      </a:lnTo>
                      <a:lnTo>
                        <a:pt x="54497" y="63206"/>
                      </a:lnTo>
                      <a:lnTo>
                        <a:pt x="62094" y="63556"/>
                      </a:lnTo>
                      <a:lnTo>
                        <a:pt x="66098" y="74335"/>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1" name="Google Shape;7031;p82"/>
                <p:cNvSpPr/>
                <p:nvPr/>
              </p:nvSpPr>
              <p:spPr>
                <a:xfrm>
                  <a:off x="4230666" y="3943372"/>
                  <a:ext cx="15612" cy="77934"/>
                </a:xfrm>
                <a:custGeom>
                  <a:avLst/>
                  <a:gdLst/>
                  <a:ahLst/>
                  <a:cxnLst/>
                  <a:rect l="l" t="t" r="r" b="b"/>
                  <a:pathLst>
                    <a:path w="1985" h="9909" fill="none" extrusionOk="0">
                      <a:moveTo>
                        <a:pt x="1984" y="9908"/>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2" name="Google Shape;7032;p82"/>
                <p:cNvSpPr/>
                <p:nvPr/>
              </p:nvSpPr>
              <p:spPr>
                <a:xfrm>
                  <a:off x="4230666" y="3902843"/>
                  <a:ext cx="138817" cy="116937"/>
                </a:xfrm>
                <a:custGeom>
                  <a:avLst/>
                  <a:gdLst/>
                  <a:ahLst/>
                  <a:cxnLst/>
                  <a:rect l="l" t="t" r="r" b="b"/>
                  <a:pathLst>
                    <a:path w="17650" h="14868" fill="none" extrusionOk="0">
                      <a:moveTo>
                        <a:pt x="11952" y="14868"/>
                      </a:moveTo>
                      <a:lnTo>
                        <a:pt x="0" y="4670"/>
                      </a:lnTo>
                      <a:lnTo>
                        <a:pt x="9702" y="1"/>
                      </a:lnTo>
                      <a:lnTo>
                        <a:pt x="17649" y="7489"/>
                      </a:lnTo>
                      <a:close/>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3" name="Google Shape;7033;p82"/>
                <p:cNvSpPr/>
                <p:nvPr/>
              </p:nvSpPr>
              <p:spPr>
                <a:xfrm>
                  <a:off x="4234473" y="3939573"/>
                  <a:ext cx="143953" cy="22171"/>
                </a:xfrm>
                <a:custGeom>
                  <a:avLst/>
                  <a:gdLst/>
                  <a:ahLst/>
                  <a:cxnLst/>
                  <a:rect l="l" t="t" r="r" b="b"/>
                  <a:pathLst>
                    <a:path w="18303" h="2819" fill="none" extrusionOk="0">
                      <a:moveTo>
                        <a:pt x="0" y="0"/>
                      </a:moveTo>
                      <a:lnTo>
                        <a:pt x="18303" y="281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4" name="Google Shape;7034;p82"/>
                <p:cNvSpPr/>
                <p:nvPr/>
              </p:nvSpPr>
              <p:spPr>
                <a:xfrm>
                  <a:off x="4300405" y="4023579"/>
                  <a:ext cx="24264" cy="112650"/>
                </a:xfrm>
                <a:custGeom>
                  <a:avLst/>
                  <a:gdLst/>
                  <a:ahLst/>
                  <a:cxnLst/>
                  <a:rect l="l" t="t" r="r" b="b"/>
                  <a:pathLst>
                    <a:path w="3085" h="14323" fill="none" extrusionOk="0">
                      <a:moveTo>
                        <a:pt x="0" y="14323"/>
                      </a:moveTo>
                      <a:lnTo>
                        <a:pt x="3085"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5" name="Google Shape;7035;p82"/>
                <p:cNvSpPr/>
                <p:nvPr/>
              </p:nvSpPr>
              <p:spPr>
                <a:xfrm>
                  <a:off x="4324661" y="4019772"/>
                  <a:ext cx="40544" cy="140154"/>
                </a:xfrm>
                <a:custGeom>
                  <a:avLst/>
                  <a:gdLst/>
                  <a:ahLst/>
                  <a:cxnLst/>
                  <a:rect l="l" t="t" r="r" b="b"/>
                  <a:pathLst>
                    <a:path w="5155" h="17820" fill="none" extrusionOk="0">
                      <a:moveTo>
                        <a:pt x="1" y="1"/>
                      </a:moveTo>
                      <a:lnTo>
                        <a:pt x="5154" y="1781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6" name="Google Shape;7036;p82"/>
                <p:cNvSpPr/>
                <p:nvPr/>
              </p:nvSpPr>
              <p:spPr>
                <a:xfrm>
                  <a:off x="4324661" y="4019772"/>
                  <a:ext cx="104282" cy="52522"/>
                </a:xfrm>
                <a:custGeom>
                  <a:avLst/>
                  <a:gdLst/>
                  <a:ahLst/>
                  <a:cxnLst/>
                  <a:rect l="l" t="t" r="r" b="b"/>
                  <a:pathLst>
                    <a:path w="13259" h="6678" fill="none" extrusionOk="0">
                      <a:moveTo>
                        <a:pt x="1" y="1"/>
                      </a:moveTo>
                      <a:lnTo>
                        <a:pt x="13259" y="667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7" name="Google Shape;7037;p82"/>
                <p:cNvSpPr/>
                <p:nvPr/>
              </p:nvSpPr>
              <p:spPr>
                <a:xfrm>
                  <a:off x="4328467" y="3989901"/>
                  <a:ext cx="113421" cy="29879"/>
                </a:xfrm>
                <a:custGeom>
                  <a:avLst/>
                  <a:gdLst/>
                  <a:ahLst/>
                  <a:cxnLst/>
                  <a:rect l="l" t="t" r="r" b="b"/>
                  <a:pathLst>
                    <a:path w="14421" h="3799" fill="none" extrusionOk="0">
                      <a:moveTo>
                        <a:pt x="14420" y="0"/>
                      </a:moveTo>
                      <a:lnTo>
                        <a:pt x="1" y="379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8" name="Google Shape;7038;p82"/>
                <p:cNvSpPr/>
                <p:nvPr/>
              </p:nvSpPr>
              <p:spPr>
                <a:xfrm>
                  <a:off x="4224193" y="4019772"/>
                  <a:ext cx="23886" cy="76975"/>
                </a:xfrm>
                <a:custGeom>
                  <a:avLst/>
                  <a:gdLst/>
                  <a:ahLst/>
                  <a:cxnLst/>
                  <a:rect l="l" t="t" r="r" b="b"/>
                  <a:pathLst>
                    <a:path w="3037" h="9787" fill="none" extrusionOk="0">
                      <a:moveTo>
                        <a:pt x="1" y="9787"/>
                      </a:moveTo>
                      <a:lnTo>
                        <a:pt x="3037"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9" name="Google Shape;7039;p82"/>
                <p:cNvSpPr/>
                <p:nvPr/>
              </p:nvSpPr>
              <p:spPr>
                <a:xfrm>
                  <a:off x="4248071" y="4019772"/>
                  <a:ext cx="52342" cy="116457"/>
                </a:xfrm>
                <a:custGeom>
                  <a:avLst/>
                  <a:gdLst/>
                  <a:ahLst/>
                  <a:cxnLst/>
                  <a:rect l="l" t="t" r="r" b="b"/>
                  <a:pathLst>
                    <a:path w="6655" h="14807" fill="none" extrusionOk="0">
                      <a:moveTo>
                        <a:pt x="1" y="1"/>
                      </a:moveTo>
                      <a:lnTo>
                        <a:pt x="6654" y="1480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0" name="Google Shape;7040;p82"/>
                <p:cNvSpPr/>
                <p:nvPr/>
              </p:nvSpPr>
              <p:spPr>
                <a:xfrm>
                  <a:off x="4300405" y="4138982"/>
                  <a:ext cx="6567" cy="119029"/>
                </a:xfrm>
                <a:custGeom>
                  <a:avLst/>
                  <a:gdLst/>
                  <a:ahLst/>
                  <a:cxnLst/>
                  <a:rect l="l" t="t" r="r" b="b"/>
                  <a:pathLst>
                    <a:path w="835" h="15134" fill="none" extrusionOk="0">
                      <a:moveTo>
                        <a:pt x="0" y="1"/>
                      </a:moveTo>
                      <a:lnTo>
                        <a:pt x="835" y="1513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1" name="Google Shape;7041;p82"/>
                <p:cNvSpPr/>
                <p:nvPr/>
              </p:nvSpPr>
              <p:spPr>
                <a:xfrm>
                  <a:off x="4219726" y="4200164"/>
                  <a:ext cx="85343" cy="60513"/>
                </a:xfrm>
                <a:custGeom>
                  <a:avLst/>
                  <a:gdLst/>
                  <a:ahLst/>
                  <a:cxnLst/>
                  <a:rect l="l" t="t" r="r" b="b"/>
                  <a:pathLst>
                    <a:path w="10851" h="7694" fill="none" extrusionOk="0">
                      <a:moveTo>
                        <a:pt x="0" y="0"/>
                      </a:moveTo>
                      <a:lnTo>
                        <a:pt x="10851" y="769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2" name="Google Shape;7042;p82"/>
                <p:cNvSpPr/>
                <p:nvPr/>
              </p:nvSpPr>
              <p:spPr>
                <a:xfrm>
                  <a:off x="4223430" y="4137275"/>
                  <a:ext cx="81930" cy="15132"/>
                </a:xfrm>
                <a:custGeom>
                  <a:avLst/>
                  <a:gdLst/>
                  <a:ahLst/>
                  <a:cxnLst/>
                  <a:rect l="l" t="t" r="r" b="b"/>
                  <a:pathLst>
                    <a:path w="10417" h="1924" fill="none" extrusionOk="0">
                      <a:moveTo>
                        <a:pt x="1" y="1923"/>
                      </a:moveTo>
                      <a:lnTo>
                        <a:pt x="10416"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3" name="Google Shape;7043;p82"/>
                <p:cNvSpPr/>
                <p:nvPr/>
              </p:nvSpPr>
              <p:spPr>
                <a:xfrm>
                  <a:off x="4303638" y="4138982"/>
                  <a:ext cx="59947" cy="23894"/>
                </a:xfrm>
                <a:custGeom>
                  <a:avLst/>
                  <a:gdLst/>
                  <a:ahLst/>
                  <a:cxnLst/>
                  <a:rect l="l" t="t" r="r" b="b"/>
                  <a:pathLst>
                    <a:path w="7622" h="3038" fill="none" extrusionOk="0">
                      <a:moveTo>
                        <a:pt x="7621" y="3037"/>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4" name="Google Shape;7044;p82"/>
                <p:cNvSpPr/>
                <p:nvPr/>
              </p:nvSpPr>
              <p:spPr>
                <a:xfrm>
                  <a:off x="4201644" y="4267237"/>
                  <a:ext cx="39970" cy="77164"/>
                </a:xfrm>
                <a:custGeom>
                  <a:avLst/>
                  <a:gdLst/>
                  <a:ahLst/>
                  <a:cxnLst/>
                  <a:rect l="l" t="t" r="r" b="b"/>
                  <a:pathLst>
                    <a:path w="5082" h="9811" fill="none" extrusionOk="0">
                      <a:moveTo>
                        <a:pt x="1" y="0"/>
                      </a:moveTo>
                      <a:lnTo>
                        <a:pt x="5081" y="981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5" name="Google Shape;7045;p82"/>
                <p:cNvSpPr/>
                <p:nvPr/>
              </p:nvSpPr>
              <p:spPr>
                <a:xfrm>
                  <a:off x="4203831" y="4258003"/>
                  <a:ext cx="103142" cy="9241"/>
                </a:xfrm>
                <a:custGeom>
                  <a:avLst/>
                  <a:gdLst/>
                  <a:ahLst/>
                  <a:cxnLst/>
                  <a:rect l="l" t="t" r="r" b="b"/>
                  <a:pathLst>
                    <a:path w="13114" h="1175" fill="none" extrusionOk="0">
                      <a:moveTo>
                        <a:pt x="1" y="1174"/>
                      </a:moveTo>
                      <a:lnTo>
                        <a:pt x="1311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6" name="Google Shape;7046;p82"/>
                <p:cNvSpPr/>
                <p:nvPr/>
              </p:nvSpPr>
              <p:spPr>
                <a:xfrm>
                  <a:off x="4179001" y="3943372"/>
                  <a:ext cx="51673" cy="104951"/>
                </a:xfrm>
                <a:custGeom>
                  <a:avLst/>
                  <a:gdLst/>
                  <a:ahLst/>
                  <a:cxnLst/>
                  <a:rect l="l" t="t" r="r" b="b"/>
                  <a:pathLst>
                    <a:path w="6570" h="13344" fill="none" extrusionOk="0">
                      <a:moveTo>
                        <a:pt x="1" y="13344"/>
                      </a:moveTo>
                      <a:lnTo>
                        <a:pt x="656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7" name="Google Shape;7047;p82"/>
                <p:cNvSpPr/>
                <p:nvPr/>
              </p:nvSpPr>
              <p:spPr>
                <a:xfrm>
                  <a:off x="4248071" y="4019772"/>
                  <a:ext cx="76597" cy="8"/>
                </a:xfrm>
                <a:custGeom>
                  <a:avLst/>
                  <a:gdLst/>
                  <a:ahLst/>
                  <a:cxnLst/>
                  <a:rect l="l" t="t" r="r" b="b"/>
                  <a:pathLst>
                    <a:path w="9739" h="1" fill="none" extrusionOk="0">
                      <a:moveTo>
                        <a:pt x="1" y="1"/>
                      </a:moveTo>
                      <a:lnTo>
                        <a:pt x="9739"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8" name="Google Shape;7048;p82"/>
                <p:cNvSpPr/>
                <p:nvPr/>
              </p:nvSpPr>
              <p:spPr>
                <a:xfrm>
                  <a:off x="4219529" y="4138982"/>
                  <a:ext cx="84116" cy="63282"/>
                </a:xfrm>
                <a:custGeom>
                  <a:avLst/>
                  <a:gdLst/>
                  <a:ahLst/>
                  <a:cxnLst/>
                  <a:rect l="l" t="t" r="r" b="b"/>
                  <a:pathLst>
                    <a:path w="10695" h="8046" fill="none" extrusionOk="0">
                      <a:moveTo>
                        <a:pt x="1" y="8045"/>
                      </a:moveTo>
                      <a:lnTo>
                        <a:pt x="10694"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9" name="Google Shape;7049;p82"/>
                <p:cNvSpPr/>
                <p:nvPr/>
              </p:nvSpPr>
              <p:spPr>
                <a:xfrm>
                  <a:off x="3654964" y="3289853"/>
                  <a:ext cx="46820" cy="63848"/>
                </a:xfrm>
                <a:custGeom>
                  <a:avLst/>
                  <a:gdLst/>
                  <a:ahLst/>
                  <a:cxnLst/>
                  <a:rect l="l" t="t" r="r" b="b"/>
                  <a:pathLst>
                    <a:path w="5953" h="8118" fill="none" extrusionOk="0">
                      <a:moveTo>
                        <a:pt x="1" y="0"/>
                      </a:moveTo>
                      <a:lnTo>
                        <a:pt x="5952" y="8117"/>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0" name="Google Shape;7050;p82"/>
                <p:cNvSpPr/>
                <p:nvPr/>
              </p:nvSpPr>
              <p:spPr>
                <a:xfrm>
                  <a:off x="3619760" y="3353693"/>
                  <a:ext cx="85736" cy="36730"/>
                </a:xfrm>
                <a:custGeom>
                  <a:avLst/>
                  <a:gdLst/>
                  <a:ahLst/>
                  <a:cxnLst/>
                  <a:rect l="l" t="t" r="r" b="b"/>
                  <a:pathLst>
                    <a:path w="10901" h="4670" fill="none" extrusionOk="0">
                      <a:moveTo>
                        <a:pt x="1" y="4670"/>
                      </a:moveTo>
                      <a:lnTo>
                        <a:pt x="1090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1" name="Google Shape;7051;p82"/>
                <p:cNvSpPr/>
                <p:nvPr/>
              </p:nvSpPr>
              <p:spPr>
                <a:xfrm>
                  <a:off x="3703011" y="3354739"/>
                  <a:ext cx="70415" cy="79350"/>
                </a:xfrm>
                <a:custGeom>
                  <a:avLst/>
                  <a:gdLst/>
                  <a:ahLst/>
                  <a:cxnLst/>
                  <a:rect l="l" t="t" r="r" b="b"/>
                  <a:pathLst>
                    <a:path w="8953" h="10089" fill="none" extrusionOk="0">
                      <a:moveTo>
                        <a:pt x="1" y="0"/>
                      </a:moveTo>
                      <a:lnTo>
                        <a:pt x="8952" y="10089"/>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2" name="Google Shape;7052;p82"/>
                <p:cNvSpPr/>
                <p:nvPr/>
              </p:nvSpPr>
              <p:spPr>
                <a:xfrm>
                  <a:off x="3779884" y="3366443"/>
                  <a:ext cx="34449" cy="67647"/>
                </a:xfrm>
                <a:custGeom>
                  <a:avLst/>
                  <a:gdLst/>
                  <a:ahLst/>
                  <a:cxnLst/>
                  <a:rect l="l" t="t" r="r" b="b"/>
                  <a:pathLst>
                    <a:path w="4380" h="8601" fill="none" extrusionOk="0">
                      <a:moveTo>
                        <a:pt x="1" y="8601"/>
                      </a:moveTo>
                      <a:lnTo>
                        <a:pt x="438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3" name="Google Shape;7053;p82"/>
                <p:cNvSpPr/>
                <p:nvPr/>
              </p:nvSpPr>
              <p:spPr>
                <a:xfrm>
                  <a:off x="3701776" y="3353693"/>
                  <a:ext cx="116363" cy="12757"/>
                </a:xfrm>
                <a:custGeom>
                  <a:avLst/>
                  <a:gdLst/>
                  <a:ahLst/>
                  <a:cxnLst/>
                  <a:rect l="l" t="t" r="r" b="b"/>
                  <a:pathLst>
                    <a:path w="14795" h="1622" fill="none" extrusionOk="0">
                      <a:moveTo>
                        <a:pt x="14795" y="1621"/>
                      </a:moveTo>
                      <a:lnTo>
                        <a:pt x="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4" name="Google Shape;7054;p82"/>
                <p:cNvSpPr/>
                <p:nvPr/>
              </p:nvSpPr>
              <p:spPr>
                <a:xfrm>
                  <a:off x="3701776" y="3313063"/>
                  <a:ext cx="227204" cy="40638"/>
                </a:xfrm>
                <a:custGeom>
                  <a:avLst/>
                  <a:gdLst/>
                  <a:ahLst/>
                  <a:cxnLst/>
                  <a:rect l="l" t="t" r="r" b="b"/>
                  <a:pathLst>
                    <a:path w="28888" h="5167" fill="none" extrusionOk="0">
                      <a:moveTo>
                        <a:pt x="28887" y="1"/>
                      </a:moveTo>
                      <a:lnTo>
                        <a:pt x="0" y="51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5" name="Google Shape;7055;p82"/>
                <p:cNvSpPr/>
                <p:nvPr/>
              </p:nvSpPr>
              <p:spPr>
                <a:xfrm>
                  <a:off x="3888633" y="3313063"/>
                  <a:ext cx="40347" cy="114467"/>
                </a:xfrm>
                <a:custGeom>
                  <a:avLst/>
                  <a:gdLst/>
                  <a:ahLst/>
                  <a:cxnLst/>
                  <a:rect l="l" t="t" r="r" b="b"/>
                  <a:pathLst>
                    <a:path w="5130" h="14554" fill="none" extrusionOk="0">
                      <a:moveTo>
                        <a:pt x="5129" y="1"/>
                      </a:moveTo>
                      <a:lnTo>
                        <a:pt x="0" y="1455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6" name="Google Shape;7056;p82"/>
                <p:cNvSpPr/>
                <p:nvPr/>
              </p:nvSpPr>
              <p:spPr>
                <a:xfrm>
                  <a:off x="3814325" y="3366443"/>
                  <a:ext cx="74316" cy="61087"/>
                </a:xfrm>
                <a:custGeom>
                  <a:avLst/>
                  <a:gdLst/>
                  <a:ahLst/>
                  <a:cxnLst/>
                  <a:rect l="l" t="t" r="r" b="b"/>
                  <a:pathLst>
                    <a:path w="9449" h="7767" fill="none" extrusionOk="0">
                      <a:moveTo>
                        <a:pt x="1" y="0"/>
                      </a:moveTo>
                      <a:lnTo>
                        <a:pt x="9448" y="776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7" name="Google Shape;7057;p82"/>
                <p:cNvSpPr/>
                <p:nvPr/>
              </p:nvSpPr>
              <p:spPr>
                <a:xfrm>
                  <a:off x="3838399" y="3427522"/>
                  <a:ext cx="50242" cy="67749"/>
                </a:xfrm>
                <a:custGeom>
                  <a:avLst/>
                  <a:gdLst/>
                  <a:ahLst/>
                  <a:cxnLst/>
                  <a:rect l="l" t="t" r="r" b="b"/>
                  <a:pathLst>
                    <a:path w="6388" h="8614" fill="none" extrusionOk="0">
                      <a:moveTo>
                        <a:pt x="0" y="8613"/>
                      </a:moveTo>
                      <a:lnTo>
                        <a:pt x="638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8" name="Google Shape;7058;p82"/>
                <p:cNvSpPr/>
                <p:nvPr/>
              </p:nvSpPr>
              <p:spPr>
                <a:xfrm>
                  <a:off x="3814325" y="3313063"/>
                  <a:ext cx="114656" cy="53388"/>
                </a:xfrm>
                <a:custGeom>
                  <a:avLst/>
                  <a:gdLst/>
                  <a:ahLst/>
                  <a:cxnLst/>
                  <a:rect l="l" t="t" r="r" b="b"/>
                  <a:pathLst>
                    <a:path w="14578" h="6788" fill="none" extrusionOk="0">
                      <a:moveTo>
                        <a:pt x="1" y="6787"/>
                      </a:moveTo>
                      <a:lnTo>
                        <a:pt x="14577"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9" name="Google Shape;7059;p82"/>
                <p:cNvSpPr/>
                <p:nvPr/>
              </p:nvSpPr>
              <p:spPr>
                <a:xfrm>
                  <a:off x="3888633" y="3427522"/>
                  <a:ext cx="55377" cy="76212"/>
                </a:xfrm>
                <a:custGeom>
                  <a:avLst/>
                  <a:gdLst/>
                  <a:ahLst/>
                  <a:cxnLst/>
                  <a:rect l="l" t="t" r="r" b="b"/>
                  <a:pathLst>
                    <a:path w="7041" h="9690" fill="none" extrusionOk="0">
                      <a:moveTo>
                        <a:pt x="0" y="0"/>
                      </a:moveTo>
                      <a:lnTo>
                        <a:pt x="7041" y="969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0" name="Google Shape;7060;p82"/>
                <p:cNvSpPr/>
                <p:nvPr/>
              </p:nvSpPr>
              <p:spPr>
                <a:xfrm>
                  <a:off x="3944003" y="3406208"/>
                  <a:ext cx="40631" cy="97526"/>
                </a:xfrm>
                <a:custGeom>
                  <a:avLst/>
                  <a:gdLst/>
                  <a:ahLst/>
                  <a:cxnLst/>
                  <a:rect l="l" t="t" r="r" b="b"/>
                  <a:pathLst>
                    <a:path w="5166" h="12400" fill="none" extrusionOk="0">
                      <a:moveTo>
                        <a:pt x="1" y="12400"/>
                      </a:moveTo>
                      <a:lnTo>
                        <a:pt x="516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1" name="Google Shape;7061;p82"/>
                <p:cNvSpPr/>
                <p:nvPr/>
              </p:nvSpPr>
              <p:spPr>
                <a:xfrm>
                  <a:off x="3984625" y="3357500"/>
                  <a:ext cx="55291" cy="48716"/>
                </a:xfrm>
                <a:custGeom>
                  <a:avLst/>
                  <a:gdLst/>
                  <a:ahLst/>
                  <a:cxnLst/>
                  <a:rect l="l" t="t" r="r" b="b"/>
                  <a:pathLst>
                    <a:path w="7030" h="6194" fill="none" extrusionOk="0">
                      <a:moveTo>
                        <a:pt x="1" y="6194"/>
                      </a:moveTo>
                      <a:lnTo>
                        <a:pt x="7029"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2" name="Google Shape;7062;p82"/>
                <p:cNvSpPr/>
                <p:nvPr/>
              </p:nvSpPr>
              <p:spPr>
                <a:xfrm>
                  <a:off x="3888633" y="3406208"/>
                  <a:ext cx="96000" cy="21322"/>
                </a:xfrm>
                <a:custGeom>
                  <a:avLst/>
                  <a:gdLst/>
                  <a:ahLst/>
                  <a:cxnLst/>
                  <a:rect l="l" t="t" r="r" b="b"/>
                  <a:pathLst>
                    <a:path w="12206" h="2711" fill="none" extrusionOk="0">
                      <a:moveTo>
                        <a:pt x="0" y="2710"/>
                      </a:moveTo>
                      <a:lnTo>
                        <a:pt x="1220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3" name="Google Shape;7063;p82"/>
                <p:cNvSpPr/>
                <p:nvPr/>
              </p:nvSpPr>
              <p:spPr>
                <a:xfrm>
                  <a:off x="3984625" y="3406208"/>
                  <a:ext cx="42251" cy="136348"/>
                </a:xfrm>
                <a:custGeom>
                  <a:avLst/>
                  <a:gdLst/>
                  <a:ahLst/>
                  <a:cxnLst/>
                  <a:rect l="l" t="t" r="r" b="b"/>
                  <a:pathLst>
                    <a:path w="5372" h="17336" fill="none" extrusionOk="0">
                      <a:moveTo>
                        <a:pt x="1" y="1"/>
                      </a:moveTo>
                      <a:lnTo>
                        <a:pt x="5372" y="1733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4" name="Google Shape;7064;p82"/>
                <p:cNvSpPr/>
                <p:nvPr/>
              </p:nvSpPr>
              <p:spPr>
                <a:xfrm>
                  <a:off x="4026868" y="3427522"/>
                  <a:ext cx="35597" cy="115033"/>
                </a:xfrm>
                <a:custGeom>
                  <a:avLst/>
                  <a:gdLst/>
                  <a:ahLst/>
                  <a:cxnLst/>
                  <a:rect l="l" t="t" r="r" b="b"/>
                  <a:pathLst>
                    <a:path w="4526" h="14626" fill="none" extrusionOk="0">
                      <a:moveTo>
                        <a:pt x="1" y="14625"/>
                      </a:moveTo>
                      <a:lnTo>
                        <a:pt x="4525"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5" name="Google Shape;7065;p82"/>
                <p:cNvSpPr/>
                <p:nvPr/>
              </p:nvSpPr>
              <p:spPr>
                <a:xfrm>
                  <a:off x="3876261" y="3542548"/>
                  <a:ext cx="150615" cy="52051"/>
                </a:xfrm>
                <a:custGeom>
                  <a:avLst/>
                  <a:gdLst/>
                  <a:ahLst/>
                  <a:cxnLst/>
                  <a:rect l="l" t="t" r="r" b="b"/>
                  <a:pathLst>
                    <a:path w="19150" h="6618" fill="none" extrusionOk="0">
                      <a:moveTo>
                        <a:pt x="1" y="6617"/>
                      </a:moveTo>
                      <a:lnTo>
                        <a:pt x="19150"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6" name="Google Shape;7066;p82"/>
                <p:cNvSpPr/>
                <p:nvPr/>
              </p:nvSpPr>
              <p:spPr>
                <a:xfrm>
                  <a:off x="4006702" y="3542548"/>
                  <a:ext cx="20174" cy="99044"/>
                </a:xfrm>
                <a:custGeom>
                  <a:avLst/>
                  <a:gdLst/>
                  <a:ahLst/>
                  <a:cxnLst/>
                  <a:rect l="l" t="t" r="r" b="b"/>
                  <a:pathLst>
                    <a:path w="2565" h="12593" fill="none" extrusionOk="0">
                      <a:moveTo>
                        <a:pt x="2565" y="0"/>
                      </a:moveTo>
                      <a:lnTo>
                        <a:pt x="0" y="1259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7" name="Google Shape;7067;p82"/>
                <p:cNvSpPr/>
                <p:nvPr/>
              </p:nvSpPr>
              <p:spPr>
                <a:xfrm>
                  <a:off x="3912700" y="3641584"/>
                  <a:ext cx="97817" cy="41779"/>
                </a:xfrm>
                <a:custGeom>
                  <a:avLst/>
                  <a:gdLst/>
                  <a:ahLst/>
                  <a:cxnLst/>
                  <a:rect l="l" t="t" r="r" b="b"/>
                  <a:pathLst>
                    <a:path w="12437" h="5312" fill="none" extrusionOk="0">
                      <a:moveTo>
                        <a:pt x="1" y="5311"/>
                      </a:moveTo>
                      <a:lnTo>
                        <a:pt x="12436"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8" name="Google Shape;7068;p82"/>
                <p:cNvSpPr/>
                <p:nvPr/>
              </p:nvSpPr>
              <p:spPr>
                <a:xfrm>
                  <a:off x="3875601" y="3503726"/>
                  <a:ext cx="68410" cy="89158"/>
                </a:xfrm>
                <a:custGeom>
                  <a:avLst/>
                  <a:gdLst/>
                  <a:ahLst/>
                  <a:cxnLst/>
                  <a:rect l="l" t="t" r="r" b="b"/>
                  <a:pathLst>
                    <a:path w="8698" h="11336" fill="none" extrusionOk="0">
                      <a:moveTo>
                        <a:pt x="8698" y="1"/>
                      </a:moveTo>
                      <a:lnTo>
                        <a:pt x="0" y="11335"/>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9" name="Google Shape;7069;p82"/>
                <p:cNvSpPr/>
                <p:nvPr/>
              </p:nvSpPr>
              <p:spPr>
                <a:xfrm>
                  <a:off x="3944003" y="3503726"/>
                  <a:ext cx="89441" cy="36163"/>
                </a:xfrm>
                <a:custGeom>
                  <a:avLst/>
                  <a:gdLst/>
                  <a:ahLst/>
                  <a:cxnLst/>
                  <a:rect l="l" t="t" r="r" b="b"/>
                  <a:pathLst>
                    <a:path w="11372" h="4598" fill="none" extrusionOk="0">
                      <a:moveTo>
                        <a:pt x="1" y="1"/>
                      </a:moveTo>
                      <a:lnTo>
                        <a:pt x="11372" y="459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0" name="Google Shape;7070;p82"/>
                <p:cNvSpPr/>
                <p:nvPr/>
              </p:nvSpPr>
              <p:spPr>
                <a:xfrm>
                  <a:off x="4033436" y="3490599"/>
                  <a:ext cx="132824" cy="49290"/>
                </a:xfrm>
                <a:custGeom>
                  <a:avLst/>
                  <a:gdLst/>
                  <a:ahLst/>
                  <a:cxnLst/>
                  <a:rect l="l" t="t" r="r" b="b"/>
                  <a:pathLst>
                    <a:path w="16888" h="6267" fill="none" extrusionOk="0">
                      <a:moveTo>
                        <a:pt x="1" y="6267"/>
                      </a:moveTo>
                      <a:lnTo>
                        <a:pt x="16888"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1" name="Google Shape;7071;p82"/>
                <p:cNvSpPr/>
                <p:nvPr/>
              </p:nvSpPr>
              <p:spPr>
                <a:xfrm>
                  <a:off x="4166252" y="3490599"/>
                  <a:ext cx="73459" cy="95528"/>
                </a:xfrm>
                <a:custGeom>
                  <a:avLst/>
                  <a:gdLst/>
                  <a:ahLst/>
                  <a:cxnLst/>
                  <a:rect l="l" t="t" r="r" b="b"/>
                  <a:pathLst>
                    <a:path w="9340" h="12146" fill="none" extrusionOk="0">
                      <a:moveTo>
                        <a:pt x="1" y="0"/>
                      </a:moveTo>
                      <a:lnTo>
                        <a:pt x="9339" y="12146"/>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2" name="Google Shape;7072;p82"/>
                <p:cNvSpPr/>
                <p:nvPr/>
              </p:nvSpPr>
              <p:spPr>
                <a:xfrm>
                  <a:off x="4027726" y="3539882"/>
                  <a:ext cx="211985" cy="39970"/>
                </a:xfrm>
                <a:custGeom>
                  <a:avLst/>
                  <a:gdLst/>
                  <a:ahLst/>
                  <a:cxnLst/>
                  <a:rect l="l" t="t" r="r" b="b"/>
                  <a:pathLst>
                    <a:path w="26953" h="5082" fill="none" extrusionOk="0">
                      <a:moveTo>
                        <a:pt x="26952" y="5081"/>
                      </a:moveTo>
                      <a:lnTo>
                        <a:pt x="1"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3" name="Google Shape;7073;p82"/>
                <p:cNvSpPr/>
                <p:nvPr/>
              </p:nvSpPr>
              <p:spPr>
                <a:xfrm>
                  <a:off x="4027726" y="3539882"/>
                  <a:ext cx="99720" cy="174878"/>
                </a:xfrm>
                <a:custGeom>
                  <a:avLst/>
                  <a:gdLst/>
                  <a:ahLst/>
                  <a:cxnLst/>
                  <a:rect l="l" t="t" r="r" b="b"/>
                  <a:pathLst>
                    <a:path w="12679" h="22235" fill="none" extrusionOk="0">
                      <a:moveTo>
                        <a:pt x="1" y="1"/>
                      </a:moveTo>
                      <a:lnTo>
                        <a:pt x="12678" y="2223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4" name="Google Shape;7074;p82"/>
                <p:cNvSpPr/>
                <p:nvPr/>
              </p:nvSpPr>
              <p:spPr>
                <a:xfrm>
                  <a:off x="4027726" y="3539882"/>
                  <a:ext cx="159754" cy="111707"/>
                </a:xfrm>
                <a:custGeom>
                  <a:avLst/>
                  <a:gdLst/>
                  <a:ahLst/>
                  <a:cxnLst/>
                  <a:rect l="l" t="t" r="r" b="b"/>
                  <a:pathLst>
                    <a:path w="20312" h="14203" fill="none" extrusionOk="0">
                      <a:moveTo>
                        <a:pt x="1" y="1"/>
                      </a:moveTo>
                      <a:lnTo>
                        <a:pt x="20311" y="1420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5" name="Google Shape;7075;p82"/>
                <p:cNvSpPr/>
                <p:nvPr/>
              </p:nvSpPr>
              <p:spPr>
                <a:xfrm>
                  <a:off x="4006702" y="3641584"/>
                  <a:ext cx="120743" cy="73176"/>
                </a:xfrm>
                <a:custGeom>
                  <a:avLst/>
                  <a:gdLst/>
                  <a:ahLst/>
                  <a:cxnLst/>
                  <a:rect l="l" t="t" r="r" b="b"/>
                  <a:pathLst>
                    <a:path w="15352" h="9304" fill="none" extrusionOk="0">
                      <a:moveTo>
                        <a:pt x="0" y="1"/>
                      </a:moveTo>
                      <a:lnTo>
                        <a:pt x="15351" y="9303"/>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6" name="Google Shape;7076;p82"/>
                <p:cNvSpPr/>
                <p:nvPr/>
              </p:nvSpPr>
              <p:spPr>
                <a:xfrm>
                  <a:off x="4006702" y="3641584"/>
                  <a:ext cx="39773" cy="140249"/>
                </a:xfrm>
                <a:custGeom>
                  <a:avLst/>
                  <a:gdLst/>
                  <a:ahLst/>
                  <a:cxnLst/>
                  <a:rect l="l" t="t" r="r" b="b"/>
                  <a:pathLst>
                    <a:path w="5057" h="17832" fill="none" extrusionOk="0">
                      <a:moveTo>
                        <a:pt x="5057" y="17832"/>
                      </a:moveTo>
                      <a:lnTo>
                        <a:pt x="0"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7" name="Google Shape;7077;p82"/>
                <p:cNvSpPr/>
                <p:nvPr/>
              </p:nvSpPr>
              <p:spPr>
                <a:xfrm>
                  <a:off x="3996423" y="3784585"/>
                  <a:ext cx="51862" cy="10280"/>
                </a:xfrm>
                <a:custGeom>
                  <a:avLst/>
                  <a:gdLst/>
                  <a:ahLst/>
                  <a:cxnLst/>
                  <a:rect l="l" t="t" r="r" b="b"/>
                  <a:pathLst>
                    <a:path w="6594" h="1307" fill="none" extrusionOk="0">
                      <a:moveTo>
                        <a:pt x="1" y="1307"/>
                      </a:moveTo>
                      <a:lnTo>
                        <a:pt x="6594"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8" name="Google Shape;7078;p82"/>
                <p:cNvSpPr/>
                <p:nvPr/>
              </p:nvSpPr>
              <p:spPr>
                <a:xfrm>
                  <a:off x="4048277" y="3784585"/>
                  <a:ext cx="47583" cy="68890"/>
                </a:xfrm>
                <a:custGeom>
                  <a:avLst/>
                  <a:gdLst/>
                  <a:ahLst/>
                  <a:cxnLst/>
                  <a:rect l="l" t="t" r="r" b="b"/>
                  <a:pathLst>
                    <a:path w="6050" h="8759" fill="none" extrusionOk="0">
                      <a:moveTo>
                        <a:pt x="1" y="0"/>
                      </a:moveTo>
                      <a:lnTo>
                        <a:pt x="6049" y="8758"/>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9" name="Google Shape;7079;p82"/>
                <p:cNvSpPr/>
                <p:nvPr/>
              </p:nvSpPr>
              <p:spPr>
                <a:xfrm>
                  <a:off x="4095947" y="3788392"/>
                  <a:ext cx="10280" cy="64894"/>
                </a:xfrm>
                <a:custGeom>
                  <a:avLst/>
                  <a:gdLst/>
                  <a:ahLst/>
                  <a:cxnLst/>
                  <a:rect l="l" t="t" r="r" b="b"/>
                  <a:pathLst>
                    <a:path w="1307" h="8251" fill="none" extrusionOk="0">
                      <a:moveTo>
                        <a:pt x="0" y="8250"/>
                      </a:moveTo>
                      <a:lnTo>
                        <a:pt x="1307" y="0"/>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0" name="Google Shape;7080;p82"/>
                <p:cNvSpPr/>
                <p:nvPr/>
              </p:nvSpPr>
              <p:spPr>
                <a:xfrm>
                  <a:off x="4095852" y="3853467"/>
                  <a:ext cx="45672" cy="15895"/>
                </a:xfrm>
                <a:custGeom>
                  <a:avLst/>
                  <a:gdLst/>
                  <a:ahLst/>
                  <a:cxnLst/>
                  <a:rect l="l" t="t" r="r" b="b"/>
                  <a:pathLst>
                    <a:path w="5807" h="2021" fill="none" extrusionOk="0">
                      <a:moveTo>
                        <a:pt x="0" y="0"/>
                      </a:moveTo>
                      <a:lnTo>
                        <a:pt x="5807" y="202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1" name="Google Shape;7081;p82"/>
                <p:cNvSpPr/>
                <p:nvPr/>
              </p:nvSpPr>
              <p:spPr>
                <a:xfrm>
                  <a:off x="4138567" y="3868308"/>
                  <a:ext cx="16469" cy="101710"/>
                </a:xfrm>
                <a:custGeom>
                  <a:avLst/>
                  <a:gdLst/>
                  <a:ahLst/>
                  <a:cxnLst/>
                  <a:rect l="l" t="t" r="r" b="b"/>
                  <a:pathLst>
                    <a:path w="2094" h="12932" fill="none" extrusionOk="0">
                      <a:moveTo>
                        <a:pt x="1" y="1"/>
                      </a:moveTo>
                      <a:lnTo>
                        <a:pt x="2093" y="1293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2" name="Google Shape;7082;p82"/>
                <p:cNvSpPr/>
                <p:nvPr/>
              </p:nvSpPr>
              <p:spPr>
                <a:xfrm>
                  <a:off x="3875601" y="3592876"/>
                  <a:ext cx="131110" cy="48716"/>
                </a:xfrm>
                <a:custGeom>
                  <a:avLst/>
                  <a:gdLst/>
                  <a:ahLst/>
                  <a:cxnLst/>
                  <a:rect l="l" t="t" r="r" b="b"/>
                  <a:pathLst>
                    <a:path w="16670" h="6194" fill="none" extrusionOk="0">
                      <a:moveTo>
                        <a:pt x="0" y="0"/>
                      </a:moveTo>
                      <a:lnTo>
                        <a:pt x="16669" y="6194"/>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3" name="Google Shape;7083;p82"/>
                <p:cNvSpPr/>
                <p:nvPr/>
              </p:nvSpPr>
              <p:spPr>
                <a:xfrm>
                  <a:off x="4164828" y="3394410"/>
                  <a:ext cx="26458" cy="93153"/>
                </a:xfrm>
                <a:custGeom>
                  <a:avLst/>
                  <a:gdLst/>
                  <a:ahLst/>
                  <a:cxnLst/>
                  <a:rect l="l" t="t" r="r" b="b"/>
                  <a:pathLst>
                    <a:path w="3364" h="11844" fill="none" extrusionOk="0">
                      <a:moveTo>
                        <a:pt x="0" y="11843"/>
                      </a:moveTo>
                      <a:lnTo>
                        <a:pt x="3363" y="1"/>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4" name="Google Shape;7084;p82"/>
                <p:cNvSpPr/>
                <p:nvPr/>
              </p:nvSpPr>
              <p:spPr>
                <a:xfrm>
                  <a:off x="4191278" y="3394410"/>
                  <a:ext cx="86586" cy="52719"/>
                </a:xfrm>
                <a:custGeom>
                  <a:avLst/>
                  <a:gdLst/>
                  <a:ahLst/>
                  <a:cxnLst/>
                  <a:rect l="l" t="t" r="r" b="b"/>
                  <a:pathLst>
                    <a:path w="11009" h="6703" fill="none" extrusionOk="0">
                      <a:moveTo>
                        <a:pt x="0" y="1"/>
                      </a:moveTo>
                      <a:lnTo>
                        <a:pt x="11008" y="6702"/>
                      </a:lnTo>
                    </a:path>
                  </a:pathLst>
                </a:custGeom>
                <a:noFill/>
                <a:ln w="1825" cap="flat" cmpd="sng">
                  <a:solidFill>
                    <a:srgbClr val="A5B7C5"/>
                  </a:solidFill>
                  <a:prstDash val="solid"/>
                  <a:miter lim="1209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5" name="Google Shape;7085;p82"/>
              <p:cNvGrpSpPr/>
              <p:nvPr/>
            </p:nvGrpSpPr>
            <p:grpSpPr>
              <a:xfrm>
                <a:off x="4180904" y="4251758"/>
                <a:ext cx="37783" cy="32420"/>
                <a:chOff x="4180904" y="4251758"/>
                <a:chExt cx="37783" cy="32420"/>
              </a:xfrm>
            </p:grpSpPr>
            <p:sp>
              <p:nvSpPr>
                <p:cNvPr id="7086" name="Google Shape;7086;p82"/>
                <p:cNvSpPr/>
                <p:nvPr/>
              </p:nvSpPr>
              <p:spPr>
                <a:xfrm>
                  <a:off x="4180904" y="4251758"/>
                  <a:ext cx="37783" cy="32420"/>
                </a:xfrm>
                <a:custGeom>
                  <a:avLst/>
                  <a:gdLst/>
                  <a:ahLst/>
                  <a:cxnLst/>
                  <a:rect l="l" t="t" r="r" b="b"/>
                  <a:pathLst>
                    <a:path w="4804" h="4122" extrusionOk="0">
                      <a:moveTo>
                        <a:pt x="2738" y="0"/>
                      </a:moveTo>
                      <a:cubicBezTo>
                        <a:pt x="2231" y="0"/>
                        <a:pt x="1715" y="190"/>
                        <a:pt x="1295" y="613"/>
                      </a:cubicBezTo>
                      <a:cubicBezTo>
                        <a:pt x="1" y="1908"/>
                        <a:pt x="920" y="4121"/>
                        <a:pt x="2759" y="4121"/>
                      </a:cubicBezTo>
                      <a:cubicBezTo>
                        <a:pt x="3884" y="4109"/>
                        <a:pt x="4803" y="3190"/>
                        <a:pt x="4803" y="2065"/>
                      </a:cubicBezTo>
                      <a:cubicBezTo>
                        <a:pt x="4803" y="823"/>
                        <a:pt x="3792" y="0"/>
                        <a:pt x="273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7" name="Google Shape;7087;p82"/>
                <p:cNvSpPr/>
                <p:nvPr/>
              </p:nvSpPr>
              <p:spPr>
                <a:xfrm>
                  <a:off x="4196037" y="4261432"/>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8" name="Google Shape;7088;p82"/>
              <p:cNvGrpSpPr/>
              <p:nvPr/>
            </p:nvGrpSpPr>
            <p:grpSpPr>
              <a:xfrm>
                <a:off x="4201644" y="4081324"/>
                <a:ext cx="37783" cy="32364"/>
                <a:chOff x="4201644" y="4081324"/>
                <a:chExt cx="37783" cy="32364"/>
              </a:xfrm>
            </p:grpSpPr>
            <p:sp>
              <p:nvSpPr>
                <p:cNvPr id="7089" name="Google Shape;7089;p82"/>
                <p:cNvSpPr/>
                <p:nvPr/>
              </p:nvSpPr>
              <p:spPr>
                <a:xfrm>
                  <a:off x="4201644" y="4081324"/>
                  <a:ext cx="37783" cy="32364"/>
                </a:xfrm>
                <a:custGeom>
                  <a:avLst/>
                  <a:gdLst/>
                  <a:ahLst/>
                  <a:cxnLst/>
                  <a:rect l="l" t="t" r="r" b="b"/>
                  <a:pathLst>
                    <a:path w="4804" h="4115" extrusionOk="0">
                      <a:moveTo>
                        <a:pt x="2732" y="1"/>
                      </a:moveTo>
                      <a:cubicBezTo>
                        <a:pt x="2228" y="1"/>
                        <a:pt x="1713" y="188"/>
                        <a:pt x="1295" y="606"/>
                      </a:cubicBezTo>
                      <a:cubicBezTo>
                        <a:pt x="1" y="1900"/>
                        <a:pt x="920" y="4114"/>
                        <a:pt x="2747"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0" name="Google Shape;7090;p82"/>
                <p:cNvSpPr/>
                <p:nvPr/>
              </p:nvSpPr>
              <p:spPr>
                <a:xfrm>
                  <a:off x="4214582" y="4091037"/>
                  <a:ext cx="15235" cy="13040"/>
                </a:xfrm>
                <a:custGeom>
                  <a:avLst/>
                  <a:gdLst/>
                  <a:ahLst/>
                  <a:cxnLst/>
                  <a:rect l="l" t="t" r="r" b="b"/>
                  <a:pathLst>
                    <a:path w="1937" h="1658" extrusionOk="0">
                      <a:moveTo>
                        <a:pt x="1102" y="0"/>
                      </a:moveTo>
                      <a:cubicBezTo>
                        <a:pt x="364" y="0"/>
                        <a:pt x="1" y="883"/>
                        <a:pt x="521" y="1415"/>
                      </a:cubicBezTo>
                      <a:cubicBezTo>
                        <a:pt x="688" y="1582"/>
                        <a:pt x="894" y="1657"/>
                        <a:pt x="1096" y="1657"/>
                      </a:cubicBezTo>
                      <a:cubicBezTo>
                        <a:pt x="1524" y="1657"/>
                        <a:pt x="1936" y="1323"/>
                        <a:pt x="1936" y="823"/>
                      </a:cubicBezTo>
                      <a:cubicBezTo>
                        <a:pt x="1936" y="363"/>
                        <a:pt x="1561" y="0"/>
                        <a:pt x="1102"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1" name="Google Shape;7091;p82"/>
              <p:cNvGrpSpPr/>
              <p:nvPr/>
            </p:nvGrpSpPr>
            <p:grpSpPr>
              <a:xfrm>
                <a:off x="4284416" y="3887428"/>
                <a:ext cx="37783" cy="32451"/>
                <a:chOff x="4284416" y="3887428"/>
                <a:chExt cx="37783" cy="32451"/>
              </a:xfrm>
            </p:grpSpPr>
            <p:sp>
              <p:nvSpPr>
                <p:cNvPr id="7092" name="Google Shape;7092;p82"/>
                <p:cNvSpPr/>
                <p:nvPr/>
              </p:nvSpPr>
              <p:spPr>
                <a:xfrm>
                  <a:off x="4284416" y="3887428"/>
                  <a:ext cx="37783" cy="32451"/>
                </a:xfrm>
                <a:custGeom>
                  <a:avLst/>
                  <a:gdLst/>
                  <a:ahLst/>
                  <a:cxnLst/>
                  <a:rect l="l" t="t" r="r" b="b"/>
                  <a:pathLst>
                    <a:path w="4804" h="4126" extrusionOk="0">
                      <a:moveTo>
                        <a:pt x="2731" y="1"/>
                      </a:moveTo>
                      <a:cubicBezTo>
                        <a:pt x="2227" y="1"/>
                        <a:pt x="1713" y="188"/>
                        <a:pt x="1295" y="606"/>
                      </a:cubicBezTo>
                      <a:cubicBezTo>
                        <a:pt x="1" y="1900"/>
                        <a:pt x="920" y="4126"/>
                        <a:pt x="2747" y="4126"/>
                      </a:cubicBezTo>
                      <a:cubicBezTo>
                        <a:pt x="3884" y="4114"/>
                        <a:pt x="4803" y="3195"/>
                        <a:pt x="4803" y="2070"/>
                      </a:cubicBezTo>
                      <a:cubicBezTo>
                        <a:pt x="4803" y="824"/>
                        <a:pt x="3788" y="1"/>
                        <a:pt x="273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3" name="Google Shape;7093;p82"/>
                <p:cNvSpPr/>
                <p:nvPr/>
              </p:nvSpPr>
              <p:spPr>
                <a:xfrm>
                  <a:off x="4299548" y="3897039"/>
                  <a:ext cx="13040" cy="13048"/>
                </a:xfrm>
                <a:custGeom>
                  <a:avLst/>
                  <a:gdLst/>
                  <a:ahLst/>
                  <a:cxnLst/>
                  <a:rect l="l" t="t" r="r" b="b"/>
                  <a:pathLst>
                    <a:path w="1658" h="1659" extrusionOk="0">
                      <a:moveTo>
                        <a:pt x="823" y="1"/>
                      </a:moveTo>
                      <a:cubicBezTo>
                        <a:pt x="363" y="1"/>
                        <a:pt x="0" y="376"/>
                        <a:pt x="0" y="835"/>
                      </a:cubicBezTo>
                      <a:cubicBezTo>
                        <a:pt x="0"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4" name="Google Shape;7094;p82"/>
              <p:cNvGrpSpPr/>
              <p:nvPr/>
            </p:nvGrpSpPr>
            <p:grpSpPr>
              <a:xfrm>
                <a:off x="4223721" y="3860404"/>
                <a:ext cx="37870" cy="32364"/>
                <a:chOff x="4223721" y="3860404"/>
                <a:chExt cx="37870" cy="32364"/>
              </a:xfrm>
            </p:grpSpPr>
            <p:sp>
              <p:nvSpPr>
                <p:cNvPr id="7095" name="Google Shape;7095;p82"/>
                <p:cNvSpPr/>
                <p:nvPr/>
              </p:nvSpPr>
              <p:spPr>
                <a:xfrm>
                  <a:off x="4223721" y="3860404"/>
                  <a:ext cx="37870" cy="32364"/>
                </a:xfrm>
                <a:custGeom>
                  <a:avLst/>
                  <a:gdLst/>
                  <a:ahLst/>
                  <a:cxnLst/>
                  <a:rect l="l" t="t" r="r" b="b"/>
                  <a:pathLst>
                    <a:path w="4815" h="4115" extrusionOk="0">
                      <a:moveTo>
                        <a:pt x="2735" y="1"/>
                      </a:moveTo>
                      <a:cubicBezTo>
                        <a:pt x="2228" y="1"/>
                        <a:pt x="1713" y="188"/>
                        <a:pt x="1295" y="606"/>
                      </a:cubicBezTo>
                      <a:cubicBezTo>
                        <a:pt x="0" y="1901"/>
                        <a:pt x="920" y="4114"/>
                        <a:pt x="2758" y="4114"/>
                      </a:cubicBezTo>
                      <a:cubicBezTo>
                        <a:pt x="3883" y="4114"/>
                        <a:pt x="4803" y="3195"/>
                        <a:pt x="4815" y="2058"/>
                      </a:cubicBezTo>
                      <a:cubicBezTo>
                        <a:pt x="4815" y="822"/>
                        <a:pt x="3795" y="1"/>
                        <a:pt x="273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6" name="Google Shape;7096;p82"/>
                <p:cNvSpPr/>
                <p:nvPr/>
              </p:nvSpPr>
              <p:spPr>
                <a:xfrm>
                  <a:off x="4238846" y="3870117"/>
                  <a:ext cx="13040" cy="13040"/>
                </a:xfrm>
                <a:custGeom>
                  <a:avLst/>
                  <a:gdLst/>
                  <a:ahLst/>
                  <a:cxnLst/>
                  <a:rect l="l" t="t" r="r" b="b"/>
                  <a:pathLst>
                    <a:path w="1658" h="1658" extrusionOk="0">
                      <a:moveTo>
                        <a:pt x="835" y="0"/>
                      </a:moveTo>
                      <a:cubicBezTo>
                        <a:pt x="376" y="0"/>
                        <a:pt x="1" y="363"/>
                        <a:pt x="1" y="823"/>
                      </a:cubicBezTo>
                      <a:cubicBezTo>
                        <a:pt x="1" y="1283"/>
                        <a:pt x="376" y="1658"/>
                        <a:pt x="835" y="1658"/>
                      </a:cubicBezTo>
                      <a:cubicBezTo>
                        <a:pt x="1283" y="1658"/>
                        <a:pt x="1658" y="1283"/>
                        <a:pt x="1658" y="823"/>
                      </a:cubicBezTo>
                      <a:cubicBezTo>
                        <a:pt x="1658" y="363"/>
                        <a:pt x="1283"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97" name="Google Shape;7097;p82"/>
              <p:cNvGrpSpPr/>
              <p:nvPr/>
            </p:nvGrpSpPr>
            <p:grpSpPr>
              <a:xfrm>
                <a:off x="4104889" y="3699242"/>
                <a:ext cx="37776" cy="32357"/>
                <a:chOff x="4104889" y="3699242"/>
                <a:chExt cx="37776" cy="32357"/>
              </a:xfrm>
            </p:grpSpPr>
            <p:sp>
              <p:nvSpPr>
                <p:cNvPr id="7098" name="Google Shape;7098;p82"/>
                <p:cNvSpPr/>
                <p:nvPr/>
              </p:nvSpPr>
              <p:spPr>
                <a:xfrm>
                  <a:off x="4104889" y="3699242"/>
                  <a:ext cx="37776" cy="32357"/>
                </a:xfrm>
                <a:custGeom>
                  <a:avLst/>
                  <a:gdLst/>
                  <a:ahLst/>
                  <a:cxnLst/>
                  <a:rect l="l" t="t" r="r" b="b"/>
                  <a:pathLst>
                    <a:path w="4803" h="4114" extrusionOk="0">
                      <a:moveTo>
                        <a:pt x="2730" y="0"/>
                      </a:moveTo>
                      <a:cubicBezTo>
                        <a:pt x="2226" y="0"/>
                        <a:pt x="1712" y="188"/>
                        <a:pt x="1295" y="605"/>
                      </a:cubicBezTo>
                      <a:cubicBezTo>
                        <a:pt x="0" y="1900"/>
                        <a:pt x="920" y="4114"/>
                        <a:pt x="2746" y="4114"/>
                      </a:cubicBezTo>
                      <a:cubicBezTo>
                        <a:pt x="3883" y="4114"/>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9" name="Google Shape;7099;p82"/>
                <p:cNvSpPr/>
                <p:nvPr/>
              </p:nvSpPr>
              <p:spPr>
                <a:xfrm>
                  <a:off x="4120013" y="3708948"/>
                  <a:ext cx="13040" cy="13040"/>
                </a:xfrm>
                <a:custGeom>
                  <a:avLst/>
                  <a:gdLst/>
                  <a:ahLst/>
                  <a:cxnLst/>
                  <a:rect l="l" t="t" r="r" b="b"/>
                  <a:pathLst>
                    <a:path w="1658" h="1658" extrusionOk="0">
                      <a:moveTo>
                        <a:pt x="823" y="0"/>
                      </a:moveTo>
                      <a:cubicBezTo>
                        <a:pt x="376" y="0"/>
                        <a:pt x="1" y="375"/>
                        <a:pt x="1" y="823"/>
                      </a:cubicBezTo>
                      <a:cubicBezTo>
                        <a:pt x="1" y="1283"/>
                        <a:pt x="376" y="1658"/>
                        <a:pt x="823" y="1658"/>
                      </a:cubicBezTo>
                      <a:cubicBezTo>
                        <a:pt x="1283" y="1658"/>
                        <a:pt x="1658" y="1283"/>
                        <a:pt x="1658" y="823"/>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0" name="Google Shape;7100;p82"/>
              <p:cNvGrpSpPr/>
              <p:nvPr/>
            </p:nvGrpSpPr>
            <p:grpSpPr>
              <a:xfrm>
                <a:off x="4143608" y="3475121"/>
                <a:ext cx="37878" cy="32420"/>
                <a:chOff x="4143608" y="3475121"/>
                <a:chExt cx="37878" cy="32420"/>
              </a:xfrm>
            </p:grpSpPr>
            <p:sp>
              <p:nvSpPr>
                <p:cNvPr id="7101" name="Google Shape;7101;p82"/>
                <p:cNvSpPr/>
                <p:nvPr/>
              </p:nvSpPr>
              <p:spPr>
                <a:xfrm>
                  <a:off x="4143608" y="3475121"/>
                  <a:ext cx="37878" cy="32420"/>
                </a:xfrm>
                <a:custGeom>
                  <a:avLst/>
                  <a:gdLst/>
                  <a:ahLst/>
                  <a:cxnLst/>
                  <a:rect l="l" t="t" r="r" b="b"/>
                  <a:pathLst>
                    <a:path w="4816" h="4122" extrusionOk="0">
                      <a:moveTo>
                        <a:pt x="2750" y="0"/>
                      </a:moveTo>
                      <a:cubicBezTo>
                        <a:pt x="2244" y="0"/>
                        <a:pt x="1727" y="190"/>
                        <a:pt x="1307" y="614"/>
                      </a:cubicBezTo>
                      <a:cubicBezTo>
                        <a:pt x="1" y="1908"/>
                        <a:pt x="920" y="4122"/>
                        <a:pt x="2759" y="4122"/>
                      </a:cubicBezTo>
                      <a:cubicBezTo>
                        <a:pt x="3896" y="4122"/>
                        <a:pt x="4815" y="3202"/>
                        <a:pt x="4815" y="2065"/>
                      </a:cubicBezTo>
                      <a:cubicBezTo>
                        <a:pt x="4815" y="823"/>
                        <a:pt x="3805" y="0"/>
                        <a:pt x="275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2" name="Google Shape;7102;p82"/>
                <p:cNvSpPr/>
                <p:nvPr/>
              </p:nvSpPr>
              <p:spPr>
                <a:xfrm>
                  <a:off x="4158741" y="3484795"/>
                  <a:ext cx="13040" cy="13040"/>
                </a:xfrm>
                <a:custGeom>
                  <a:avLst/>
                  <a:gdLst/>
                  <a:ahLst/>
                  <a:cxnLst/>
                  <a:rect l="l" t="t" r="r" b="b"/>
                  <a:pathLst>
                    <a:path w="1658" h="1658" extrusionOk="0">
                      <a:moveTo>
                        <a:pt x="835" y="1"/>
                      </a:moveTo>
                      <a:cubicBezTo>
                        <a:pt x="375" y="1"/>
                        <a:pt x="0" y="376"/>
                        <a:pt x="0" y="835"/>
                      </a:cubicBezTo>
                      <a:cubicBezTo>
                        <a:pt x="0" y="1295"/>
                        <a:pt x="375" y="1658"/>
                        <a:pt x="835" y="1658"/>
                      </a:cubicBezTo>
                      <a:cubicBezTo>
                        <a:pt x="1294" y="1658"/>
                        <a:pt x="1657" y="1295"/>
                        <a:pt x="1657" y="835"/>
                      </a:cubicBezTo>
                      <a:cubicBezTo>
                        <a:pt x="1657" y="376"/>
                        <a:pt x="1294"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3" name="Google Shape;7103;p82"/>
              <p:cNvGrpSpPr/>
              <p:nvPr/>
            </p:nvGrpSpPr>
            <p:grpSpPr>
              <a:xfrm>
                <a:off x="4217248" y="3570893"/>
                <a:ext cx="37776" cy="32364"/>
                <a:chOff x="4217248" y="3570893"/>
                <a:chExt cx="37776" cy="32364"/>
              </a:xfrm>
            </p:grpSpPr>
            <p:sp>
              <p:nvSpPr>
                <p:cNvPr id="7104" name="Google Shape;7104;p82"/>
                <p:cNvSpPr/>
                <p:nvPr/>
              </p:nvSpPr>
              <p:spPr>
                <a:xfrm>
                  <a:off x="4217248" y="3570893"/>
                  <a:ext cx="37776" cy="32364"/>
                </a:xfrm>
                <a:custGeom>
                  <a:avLst/>
                  <a:gdLst/>
                  <a:ahLst/>
                  <a:cxnLst/>
                  <a:rect l="l" t="t" r="r" b="b"/>
                  <a:pathLst>
                    <a:path w="4803" h="4115" extrusionOk="0">
                      <a:moveTo>
                        <a:pt x="2732" y="1"/>
                      </a:moveTo>
                      <a:cubicBezTo>
                        <a:pt x="2228" y="1"/>
                        <a:pt x="1713" y="188"/>
                        <a:pt x="1295" y="606"/>
                      </a:cubicBezTo>
                      <a:cubicBezTo>
                        <a:pt x="1" y="1900"/>
                        <a:pt x="920" y="4114"/>
                        <a:pt x="2759" y="4114"/>
                      </a:cubicBezTo>
                      <a:cubicBezTo>
                        <a:pt x="3884"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5" name="Google Shape;7105;p82"/>
                <p:cNvSpPr/>
                <p:nvPr/>
              </p:nvSpPr>
              <p:spPr>
                <a:xfrm>
                  <a:off x="4232373" y="3580599"/>
                  <a:ext cx="13048" cy="13048"/>
                </a:xfrm>
                <a:custGeom>
                  <a:avLst/>
                  <a:gdLst/>
                  <a:ahLst/>
                  <a:cxnLst/>
                  <a:rect l="l" t="t" r="r" b="b"/>
                  <a:pathLst>
                    <a:path w="1659" h="1659" extrusionOk="0">
                      <a:moveTo>
                        <a:pt x="824" y="1"/>
                      </a:moveTo>
                      <a:cubicBezTo>
                        <a:pt x="364" y="1"/>
                        <a:pt x="1" y="376"/>
                        <a:pt x="1" y="824"/>
                      </a:cubicBezTo>
                      <a:cubicBezTo>
                        <a:pt x="1" y="1283"/>
                        <a:pt x="364" y="1658"/>
                        <a:pt x="824" y="1658"/>
                      </a:cubicBezTo>
                      <a:cubicBezTo>
                        <a:pt x="1283" y="1658"/>
                        <a:pt x="1658" y="1283"/>
                        <a:pt x="1658" y="824"/>
                      </a:cubicBezTo>
                      <a:cubicBezTo>
                        <a:pt x="1658" y="376"/>
                        <a:pt x="1283" y="1"/>
                        <a:pt x="82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6" name="Google Shape;7106;p82"/>
              <p:cNvGrpSpPr/>
              <p:nvPr/>
            </p:nvGrpSpPr>
            <p:grpSpPr>
              <a:xfrm>
                <a:off x="4255307" y="3431612"/>
                <a:ext cx="37776" cy="32451"/>
                <a:chOff x="4255307" y="3431612"/>
                <a:chExt cx="37776" cy="32451"/>
              </a:xfrm>
            </p:grpSpPr>
            <p:sp>
              <p:nvSpPr>
                <p:cNvPr id="7107" name="Google Shape;7107;p82"/>
                <p:cNvSpPr/>
                <p:nvPr/>
              </p:nvSpPr>
              <p:spPr>
                <a:xfrm>
                  <a:off x="4255307" y="3431612"/>
                  <a:ext cx="37776" cy="32451"/>
                </a:xfrm>
                <a:custGeom>
                  <a:avLst/>
                  <a:gdLst/>
                  <a:ahLst/>
                  <a:cxnLst/>
                  <a:rect l="l" t="t" r="r" b="b"/>
                  <a:pathLst>
                    <a:path w="4803" h="4126" extrusionOk="0">
                      <a:moveTo>
                        <a:pt x="2730" y="0"/>
                      </a:moveTo>
                      <a:cubicBezTo>
                        <a:pt x="2226" y="0"/>
                        <a:pt x="1712" y="187"/>
                        <a:pt x="1295" y="605"/>
                      </a:cubicBezTo>
                      <a:cubicBezTo>
                        <a:pt x="0" y="1912"/>
                        <a:pt x="920" y="4125"/>
                        <a:pt x="2758" y="4125"/>
                      </a:cubicBezTo>
                      <a:cubicBezTo>
                        <a:pt x="3883"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8" name="Google Shape;7108;p82"/>
                <p:cNvSpPr/>
                <p:nvPr/>
              </p:nvSpPr>
              <p:spPr>
                <a:xfrm>
                  <a:off x="4270432" y="3441317"/>
                  <a:ext cx="13040" cy="13040"/>
                </a:xfrm>
                <a:custGeom>
                  <a:avLst/>
                  <a:gdLst/>
                  <a:ahLst/>
                  <a:cxnLst/>
                  <a:rect l="l" t="t" r="r" b="b"/>
                  <a:pathLst>
                    <a:path w="1658" h="1658" extrusionOk="0">
                      <a:moveTo>
                        <a:pt x="835" y="0"/>
                      </a:moveTo>
                      <a:cubicBezTo>
                        <a:pt x="376" y="0"/>
                        <a:pt x="1" y="375"/>
                        <a:pt x="1" y="835"/>
                      </a:cubicBezTo>
                      <a:cubicBezTo>
                        <a:pt x="1" y="1295"/>
                        <a:pt x="376" y="1658"/>
                        <a:pt x="835" y="1658"/>
                      </a:cubicBezTo>
                      <a:cubicBezTo>
                        <a:pt x="1295" y="1658"/>
                        <a:pt x="1658" y="1295"/>
                        <a:pt x="1658" y="835"/>
                      </a:cubicBezTo>
                      <a:cubicBezTo>
                        <a:pt x="1658" y="375"/>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9" name="Google Shape;7109;p82"/>
              <p:cNvGrpSpPr/>
              <p:nvPr/>
            </p:nvGrpSpPr>
            <p:grpSpPr>
              <a:xfrm>
                <a:off x="3853052" y="3577398"/>
                <a:ext cx="37776" cy="32420"/>
                <a:chOff x="3853052" y="3577398"/>
                <a:chExt cx="37776" cy="32420"/>
              </a:xfrm>
            </p:grpSpPr>
            <p:sp>
              <p:nvSpPr>
                <p:cNvPr id="7110" name="Google Shape;7110;p82"/>
                <p:cNvSpPr/>
                <p:nvPr/>
              </p:nvSpPr>
              <p:spPr>
                <a:xfrm>
                  <a:off x="3853052" y="3577398"/>
                  <a:ext cx="37776" cy="32420"/>
                </a:xfrm>
                <a:custGeom>
                  <a:avLst/>
                  <a:gdLst/>
                  <a:ahLst/>
                  <a:cxnLst/>
                  <a:rect l="l" t="t" r="r" b="b"/>
                  <a:pathLst>
                    <a:path w="4803" h="4122" extrusionOk="0">
                      <a:moveTo>
                        <a:pt x="2737" y="0"/>
                      </a:moveTo>
                      <a:cubicBezTo>
                        <a:pt x="2231" y="0"/>
                        <a:pt x="1714" y="190"/>
                        <a:pt x="1294" y="614"/>
                      </a:cubicBezTo>
                      <a:cubicBezTo>
                        <a:pt x="0" y="1908"/>
                        <a:pt x="919" y="4122"/>
                        <a:pt x="2746" y="4122"/>
                      </a:cubicBezTo>
                      <a:cubicBezTo>
                        <a:pt x="3883" y="4122"/>
                        <a:pt x="4803" y="3202"/>
                        <a:pt x="4803" y="2065"/>
                      </a:cubicBezTo>
                      <a:cubicBezTo>
                        <a:pt x="4803" y="823"/>
                        <a:pt x="3792" y="0"/>
                        <a:pt x="27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1" name="Google Shape;7111;p82"/>
                <p:cNvSpPr/>
                <p:nvPr/>
              </p:nvSpPr>
              <p:spPr>
                <a:xfrm>
                  <a:off x="3868176" y="3587072"/>
                  <a:ext cx="13040" cy="13040"/>
                </a:xfrm>
                <a:custGeom>
                  <a:avLst/>
                  <a:gdLst/>
                  <a:ahLst/>
                  <a:cxnLst/>
                  <a:rect l="l" t="t" r="r" b="b"/>
                  <a:pathLst>
                    <a:path w="1658" h="1658" extrusionOk="0">
                      <a:moveTo>
                        <a:pt x="823" y="1"/>
                      </a:moveTo>
                      <a:cubicBezTo>
                        <a:pt x="363" y="1"/>
                        <a:pt x="1" y="376"/>
                        <a:pt x="1" y="835"/>
                      </a:cubicBezTo>
                      <a:cubicBezTo>
                        <a:pt x="1" y="1295"/>
                        <a:pt x="363" y="1658"/>
                        <a:pt x="823" y="1658"/>
                      </a:cubicBezTo>
                      <a:cubicBezTo>
                        <a:pt x="1283" y="1658"/>
                        <a:pt x="1658" y="1295"/>
                        <a:pt x="1658" y="835"/>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2" name="Google Shape;7112;p82"/>
              <p:cNvGrpSpPr/>
              <p:nvPr/>
            </p:nvGrpSpPr>
            <p:grpSpPr>
              <a:xfrm>
                <a:off x="4039908" y="3412107"/>
                <a:ext cx="37776" cy="32357"/>
                <a:chOff x="4039908" y="3412107"/>
                <a:chExt cx="37776" cy="32357"/>
              </a:xfrm>
            </p:grpSpPr>
            <p:sp>
              <p:nvSpPr>
                <p:cNvPr id="7113" name="Google Shape;7113;p82"/>
                <p:cNvSpPr/>
                <p:nvPr/>
              </p:nvSpPr>
              <p:spPr>
                <a:xfrm>
                  <a:off x="4039908" y="3412107"/>
                  <a:ext cx="37776" cy="32357"/>
                </a:xfrm>
                <a:custGeom>
                  <a:avLst/>
                  <a:gdLst/>
                  <a:ahLst/>
                  <a:cxnLst/>
                  <a:rect l="l" t="t" r="r" b="b"/>
                  <a:pathLst>
                    <a:path w="4803" h="4114" extrusionOk="0">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4" name="Google Shape;7114;p82"/>
                <p:cNvSpPr/>
                <p:nvPr/>
              </p:nvSpPr>
              <p:spPr>
                <a:xfrm>
                  <a:off x="4055033" y="3421812"/>
                  <a:ext cx="13040" cy="13040"/>
                </a:xfrm>
                <a:custGeom>
                  <a:avLst/>
                  <a:gdLst/>
                  <a:ahLst/>
                  <a:cxnLst/>
                  <a:rect l="l" t="t" r="r" b="b"/>
                  <a:pathLst>
                    <a:path w="1658" h="1658" extrusionOk="0">
                      <a:moveTo>
                        <a:pt x="823" y="1"/>
                      </a:moveTo>
                      <a:cubicBezTo>
                        <a:pt x="363" y="1"/>
                        <a:pt x="1" y="363"/>
                        <a:pt x="1" y="823"/>
                      </a:cubicBezTo>
                      <a:cubicBezTo>
                        <a:pt x="1" y="1283"/>
                        <a:pt x="363"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15" name="Google Shape;7115;p82"/>
              <p:cNvGrpSpPr/>
              <p:nvPr/>
            </p:nvGrpSpPr>
            <p:grpSpPr>
              <a:xfrm>
                <a:off x="4017360" y="3342061"/>
                <a:ext cx="37870" cy="32380"/>
                <a:chOff x="4017360" y="3342061"/>
                <a:chExt cx="37870" cy="32380"/>
              </a:xfrm>
            </p:grpSpPr>
            <p:sp>
              <p:nvSpPr>
                <p:cNvPr id="7116" name="Google Shape;7116;p82"/>
                <p:cNvSpPr/>
                <p:nvPr/>
              </p:nvSpPr>
              <p:spPr>
                <a:xfrm>
                  <a:off x="4017360" y="3342061"/>
                  <a:ext cx="37870" cy="32380"/>
                </a:xfrm>
                <a:custGeom>
                  <a:avLst/>
                  <a:gdLst/>
                  <a:ahLst/>
                  <a:cxnLst/>
                  <a:rect l="l" t="t" r="r" b="b"/>
                  <a:pathLst>
                    <a:path w="4815" h="4117" extrusionOk="0">
                      <a:moveTo>
                        <a:pt x="2749" y="0"/>
                      </a:moveTo>
                      <a:cubicBezTo>
                        <a:pt x="2243" y="0"/>
                        <a:pt x="1726" y="189"/>
                        <a:pt x="1307" y="608"/>
                      </a:cubicBezTo>
                      <a:cubicBezTo>
                        <a:pt x="0" y="1903"/>
                        <a:pt x="920" y="4116"/>
                        <a:pt x="2758" y="4116"/>
                      </a:cubicBezTo>
                      <a:cubicBezTo>
                        <a:pt x="3895" y="4116"/>
                        <a:pt x="4815" y="3197"/>
                        <a:pt x="4815" y="2060"/>
                      </a:cubicBezTo>
                      <a:cubicBezTo>
                        <a:pt x="4815" y="817"/>
                        <a:pt x="3804" y="0"/>
                        <a:pt x="2749"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7" name="Google Shape;7117;p82"/>
                <p:cNvSpPr/>
                <p:nvPr/>
              </p:nvSpPr>
              <p:spPr>
                <a:xfrm>
                  <a:off x="4032484" y="3351790"/>
                  <a:ext cx="13040" cy="13040"/>
                </a:xfrm>
                <a:custGeom>
                  <a:avLst/>
                  <a:gdLst/>
                  <a:ahLst/>
                  <a:cxnLst/>
                  <a:rect l="l" t="t" r="r" b="b"/>
                  <a:pathLst>
                    <a:path w="1658" h="1658" extrusionOk="0">
                      <a:moveTo>
                        <a:pt x="835" y="0"/>
                      </a:moveTo>
                      <a:cubicBezTo>
                        <a:pt x="376" y="0"/>
                        <a:pt x="1" y="363"/>
                        <a:pt x="1" y="823"/>
                      </a:cubicBezTo>
                      <a:cubicBezTo>
                        <a:pt x="1" y="1283"/>
                        <a:pt x="376" y="1658"/>
                        <a:pt x="835" y="1658"/>
                      </a:cubicBezTo>
                      <a:cubicBezTo>
                        <a:pt x="1295" y="1658"/>
                        <a:pt x="1658" y="1283"/>
                        <a:pt x="1658" y="823"/>
                      </a:cubicBezTo>
                      <a:cubicBezTo>
                        <a:pt x="1658" y="363"/>
                        <a:pt x="1295"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18" name="Google Shape;7118;p82"/>
              <p:cNvSpPr/>
              <p:nvPr/>
            </p:nvSpPr>
            <p:spPr>
              <a:xfrm>
                <a:off x="3998712" y="3520180"/>
                <a:ext cx="47764" cy="40929"/>
              </a:xfrm>
              <a:custGeom>
                <a:avLst/>
                <a:gdLst/>
                <a:ahLst/>
                <a:cxnLst/>
                <a:rect l="l" t="t" r="r" b="b"/>
                <a:pathLst>
                  <a:path w="6073" h="5204" extrusionOk="0">
                    <a:moveTo>
                      <a:pt x="3457" y="0"/>
                    </a:moveTo>
                    <a:cubicBezTo>
                      <a:pt x="2821" y="0"/>
                      <a:pt x="2173" y="236"/>
                      <a:pt x="1645" y="764"/>
                    </a:cubicBezTo>
                    <a:cubicBezTo>
                      <a:pt x="0" y="2397"/>
                      <a:pt x="1162" y="5191"/>
                      <a:pt x="3472" y="5203"/>
                    </a:cubicBezTo>
                    <a:cubicBezTo>
                      <a:pt x="4899" y="5191"/>
                      <a:pt x="6061" y="4030"/>
                      <a:pt x="6073" y="2602"/>
                    </a:cubicBezTo>
                    <a:cubicBezTo>
                      <a:pt x="6073" y="1038"/>
                      <a:pt x="4792" y="0"/>
                      <a:pt x="345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9" name="Google Shape;7119;p82"/>
              <p:cNvSpPr/>
              <p:nvPr/>
            </p:nvSpPr>
            <p:spPr>
              <a:xfrm>
                <a:off x="4011744" y="3529893"/>
                <a:ext cx="25026" cy="21448"/>
              </a:xfrm>
              <a:custGeom>
                <a:avLst/>
                <a:gdLst/>
                <a:ahLst/>
                <a:cxnLst/>
                <a:rect l="l" t="t" r="r" b="b"/>
                <a:pathLst>
                  <a:path w="3182" h="2727" extrusionOk="0">
                    <a:moveTo>
                      <a:pt x="1815" y="0"/>
                    </a:moveTo>
                    <a:cubicBezTo>
                      <a:pt x="605" y="0"/>
                      <a:pt x="1" y="1464"/>
                      <a:pt x="847" y="2323"/>
                    </a:cubicBezTo>
                    <a:cubicBezTo>
                      <a:pt x="1126" y="2601"/>
                      <a:pt x="1468" y="2726"/>
                      <a:pt x="1803" y="2726"/>
                    </a:cubicBezTo>
                    <a:cubicBezTo>
                      <a:pt x="2503" y="2726"/>
                      <a:pt x="3174" y="2185"/>
                      <a:pt x="3182" y="1367"/>
                    </a:cubicBezTo>
                    <a:cubicBezTo>
                      <a:pt x="3182" y="605"/>
                      <a:pt x="2565" y="0"/>
                      <a:pt x="181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20" name="Google Shape;7120;p82"/>
              <p:cNvGrpSpPr/>
              <p:nvPr/>
            </p:nvGrpSpPr>
            <p:grpSpPr>
              <a:xfrm>
                <a:off x="3750870" y="3418650"/>
                <a:ext cx="37776" cy="32380"/>
                <a:chOff x="3750870" y="3418650"/>
                <a:chExt cx="37776" cy="32380"/>
              </a:xfrm>
            </p:grpSpPr>
            <p:sp>
              <p:nvSpPr>
                <p:cNvPr id="7121" name="Google Shape;7121;p82"/>
                <p:cNvSpPr/>
                <p:nvPr/>
              </p:nvSpPr>
              <p:spPr>
                <a:xfrm>
                  <a:off x="3750870" y="3418650"/>
                  <a:ext cx="37776" cy="32380"/>
                </a:xfrm>
                <a:custGeom>
                  <a:avLst/>
                  <a:gdLst/>
                  <a:ahLst/>
                  <a:cxnLst/>
                  <a:rect l="l" t="t" r="r" b="b"/>
                  <a:pathLst>
                    <a:path w="4803" h="4117" extrusionOk="0">
                      <a:moveTo>
                        <a:pt x="2737" y="0"/>
                      </a:moveTo>
                      <a:cubicBezTo>
                        <a:pt x="2231" y="0"/>
                        <a:pt x="1714" y="188"/>
                        <a:pt x="1295" y="608"/>
                      </a:cubicBezTo>
                      <a:cubicBezTo>
                        <a:pt x="0" y="1903"/>
                        <a:pt x="920" y="4116"/>
                        <a:pt x="2746" y="4116"/>
                      </a:cubicBezTo>
                      <a:cubicBezTo>
                        <a:pt x="3883" y="4104"/>
                        <a:pt x="4803" y="3185"/>
                        <a:pt x="4803" y="2060"/>
                      </a:cubicBezTo>
                      <a:cubicBezTo>
                        <a:pt x="4803" y="817"/>
                        <a:pt x="3792" y="0"/>
                        <a:pt x="2737"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2" name="Google Shape;7122;p82"/>
                <p:cNvSpPr/>
                <p:nvPr/>
              </p:nvSpPr>
              <p:spPr>
                <a:xfrm>
                  <a:off x="3765994" y="3428285"/>
                  <a:ext cx="13040" cy="13040"/>
                </a:xfrm>
                <a:custGeom>
                  <a:avLst/>
                  <a:gdLst/>
                  <a:ahLst/>
                  <a:cxnLst/>
                  <a:rect l="l" t="t" r="r" b="b"/>
                  <a:pathLst>
                    <a:path w="1658" h="1658" extrusionOk="0">
                      <a:moveTo>
                        <a:pt x="823" y="0"/>
                      </a:moveTo>
                      <a:cubicBezTo>
                        <a:pt x="363" y="0"/>
                        <a:pt x="1" y="375"/>
                        <a:pt x="1" y="835"/>
                      </a:cubicBezTo>
                      <a:cubicBezTo>
                        <a:pt x="1" y="1294"/>
                        <a:pt x="363" y="1657"/>
                        <a:pt x="823" y="1657"/>
                      </a:cubicBezTo>
                      <a:cubicBezTo>
                        <a:pt x="1283" y="1657"/>
                        <a:pt x="1658" y="1294"/>
                        <a:pt x="1658" y="835"/>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3" name="Google Shape;7123;p82"/>
              <p:cNvGrpSpPr/>
              <p:nvPr/>
            </p:nvGrpSpPr>
            <p:grpSpPr>
              <a:xfrm>
                <a:off x="3632509" y="3274438"/>
                <a:ext cx="37783" cy="32357"/>
                <a:chOff x="3632509" y="3274438"/>
                <a:chExt cx="37783" cy="32357"/>
              </a:xfrm>
            </p:grpSpPr>
            <p:sp>
              <p:nvSpPr>
                <p:cNvPr id="7124" name="Google Shape;7124;p82"/>
                <p:cNvSpPr/>
                <p:nvPr/>
              </p:nvSpPr>
              <p:spPr>
                <a:xfrm>
                  <a:off x="3632509" y="3274438"/>
                  <a:ext cx="37783" cy="32357"/>
                </a:xfrm>
                <a:custGeom>
                  <a:avLst/>
                  <a:gdLst/>
                  <a:ahLst/>
                  <a:cxnLst/>
                  <a:rect l="l" t="t" r="r" b="b"/>
                  <a:pathLst>
                    <a:path w="4804" h="4114" extrusionOk="0">
                      <a:moveTo>
                        <a:pt x="2732" y="0"/>
                      </a:moveTo>
                      <a:cubicBezTo>
                        <a:pt x="2228" y="0"/>
                        <a:pt x="1713" y="187"/>
                        <a:pt x="1295" y="605"/>
                      </a:cubicBezTo>
                      <a:cubicBezTo>
                        <a:pt x="1" y="1900"/>
                        <a:pt x="908" y="4114"/>
                        <a:pt x="2747" y="4114"/>
                      </a:cubicBezTo>
                      <a:cubicBezTo>
                        <a:pt x="3872" y="4114"/>
                        <a:pt x="4791"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5" name="Google Shape;7125;p82"/>
                <p:cNvSpPr/>
                <p:nvPr/>
              </p:nvSpPr>
              <p:spPr>
                <a:xfrm>
                  <a:off x="3647547" y="3284049"/>
                  <a:ext cx="13040" cy="13040"/>
                </a:xfrm>
                <a:custGeom>
                  <a:avLst/>
                  <a:gdLst/>
                  <a:ahLst/>
                  <a:cxnLst/>
                  <a:rect l="l" t="t" r="r" b="b"/>
                  <a:pathLst>
                    <a:path w="1658" h="1658" extrusionOk="0">
                      <a:moveTo>
                        <a:pt x="835" y="0"/>
                      </a:moveTo>
                      <a:cubicBezTo>
                        <a:pt x="375" y="0"/>
                        <a:pt x="0" y="375"/>
                        <a:pt x="0" y="835"/>
                      </a:cubicBezTo>
                      <a:cubicBezTo>
                        <a:pt x="0" y="1295"/>
                        <a:pt x="375" y="1658"/>
                        <a:pt x="835" y="1658"/>
                      </a:cubicBezTo>
                      <a:cubicBezTo>
                        <a:pt x="1282" y="1658"/>
                        <a:pt x="1657" y="1295"/>
                        <a:pt x="1657" y="835"/>
                      </a:cubicBezTo>
                      <a:cubicBezTo>
                        <a:pt x="1657" y="375"/>
                        <a:pt x="1282" y="0"/>
                        <a:pt x="83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6" name="Google Shape;7126;p82"/>
              <p:cNvGrpSpPr/>
              <p:nvPr/>
            </p:nvGrpSpPr>
            <p:grpSpPr>
              <a:xfrm>
                <a:off x="3906424" y="3297561"/>
                <a:ext cx="37776" cy="32451"/>
                <a:chOff x="3906424" y="3297561"/>
                <a:chExt cx="37776" cy="32451"/>
              </a:xfrm>
            </p:grpSpPr>
            <p:sp>
              <p:nvSpPr>
                <p:cNvPr id="7127" name="Google Shape;7127;p82"/>
                <p:cNvSpPr/>
                <p:nvPr/>
              </p:nvSpPr>
              <p:spPr>
                <a:xfrm>
                  <a:off x="3906424" y="3297561"/>
                  <a:ext cx="37776" cy="32451"/>
                </a:xfrm>
                <a:custGeom>
                  <a:avLst/>
                  <a:gdLst/>
                  <a:ahLst/>
                  <a:cxnLst/>
                  <a:rect l="l" t="t" r="r" b="b"/>
                  <a:pathLst>
                    <a:path w="4803" h="4126" extrusionOk="0">
                      <a:moveTo>
                        <a:pt x="2730" y="0"/>
                      </a:moveTo>
                      <a:cubicBezTo>
                        <a:pt x="2226" y="0"/>
                        <a:pt x="1713" y="187"/>
                        <a:pt x="1295" y="605"/>
                      </a:cubicBezTo>
                      <a:cubicBezTo>
                        <a:pt x="0" y="1899"/>
                        <a:pt x="920" y="4125"/>
                        <a:pt x="2746" y="4125"/>
                      </a:cubicBezTo>
                      <a:cubicBezTo>
                        <a:pt x="3883" y="4113"/>
                        <a:pt x="4803" y="3194"/>
                        <a:pt x="4803" y="2069"/>
                      </a:cubicBezTo>
                      <a:cubicBezTo>
                        <a:pt x="4803" y="824"/>
                        <a:pt x="3788"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8" name="Google Shape;7128;p82"/>
                <p:cNvSpPr/>
                <p:nvPr/>
              </p:nvSpPr>
              <p:spPr>
                <a:xfrm>
                  <a:off x="3921548" y="3307361"/>
                  <a:ext cx="13048" cy="13040"/>
                </a:xfrm>
                <a:custGeom>
                  <a:avLst/>
                  <a:gdLst/>
                  <a:ahLst/>
                  <a:cxnLst/>
                  <a:rect l="l" t="t" r="r" b="b"/>
                  <a:pathLst>
                    <a:path w="1659" h="1658" extrusionOk="0">
                      <a:moveTo>
                        <a:pt x="823" y="0"/>
                      </a:moveTo>
                      <a:cubicBezTo>
                        <a:pt x="364" y="0"/>
                        <a:pt x="1" y="363"/>
                        <a:pt x="1" y="823"/>
                      </a:cubicBezTo>
                      <a:cubicBezTo>
                        <a:pt x="1" y="1282"/>
                        <a:pt x="364" y="1657"/>
                        <a:pt x="823" y="1657"/>
                      </a:cubicBezTo>
                      <a:cubicBezTo>
                        <a:pt x="1283" y="1657"/>
                        <a:pt x="1658" y="1282"/>
                        <a:pt x="1658" y="823"/>
                      </a:cubicBezTo>
                      <a:cubicBezTo>
                        <a:pt x="1658" y="363"/>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29" name="Google Shape;7129;p82"/>
              <p:cNvGrpSpPr/>
              <p:nvPr/>
            </p:nvGrpSpPr>
            <p:grpSpPr>
              <a:xfrm>
                <a:off x="3866084" y="3412107"/>
                <a:ext cx="37776" cy="32357"/>
                <a:chOff x="3866084" y="3412107"/>
                <a:chExt cx="37776" cy="32357"/>
              </a:xfrm>
            </p:grpSpPr>
            <p:sp>
              <p:nvSpPr>
                <p:cNvPr id="7130" name="Google Shape;7130;p82"/>
                <p:cNvSpPr/>
                <p:nvPr/>
              </p:nvSpPr>
              <p:spPr>
                <a:xfrm>
                  <a:off x="3866084" y="3412107"/>
                  <a:ext cx="37776" cy="32357"/>
                </a:xfrm>
                <a:custGeom>
                  <a:avLst/>
                  <a:gdLst/>
                  <a:ahLst/>
                  <a:cxnLst/>
                  <a:rect l="l" t="t" r="r" b="b"/>
                  <a:pathLst>
                    <a:path w="4803" h="4114" extrusionOk="0">
                      <a:moveTo>
                        <a:pt x="2732" y="0"/>
                      </a:moveTo>
                      <a:cubicBezTo>
                        <a:pt x="2227" y="0"/>
                        <a:pt x="1713" y="187"/>
                        <a:pt x="1295" y="605"/>
                      </a:cubicBezTo>
                      <a:cubicBezTo>
                        <a:pt x="0" y="1900"/>
                        <a:pt x="920" y="4114"/>
                        <a:pt x="2746" y="4114"/>
                      </a:cubicBezTo>
                      <a:cubicBezTo>
                        <a:pt x="3883"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1" name="Google Shape;7131;p82"/>
                <p:cNvSpPr/>
                <p:nvPr/>
              </p:nvSpPr>
              <p:spPr>
                <a:xfrm>
                  <a:off x="3881208" y="3421812"/>
                  <a:ext cx="13048" cy="13040"/>
                </a:xfrm>
                <a:custGeom>
                  <a:avLst/>
                  <a:gdLst/>
                  <a:ahLst/>
                  <a:cxnLst/>
                  <a:rect l="l" t="t" r="r" b="b"/>
                  <a:pathLst>
                    <a:path w="1659" h="1658" extrusionOk="0">
                      <a:moveTo>
                        <a:pt x="823" y="1"/>
                      </a:moveTo>
                      <a:cubicBezTo>
                        <a:pt x="364" y="1"/>
                        <a:pt x="1" y="363"/>
                        <a:pt x="1" y="823"/>
                      </a:cubicBezTo>
                      <a:cubicBezTo>
                        <a:pt x="1" y="1283"/>
                        <a:pt x="364" y="1658"/>
                        <a:pt x="823" y="1658"/>
                      </a:cubicBezTo>
                      <a:cubicBezTo>
                        <a:pt x="1283" y="1658"/>
                        <a:pt x="1658" y="1283"/>
                        <a:pt x="1658" y="823"/>
                      </a:cubicBezTo>
                      <a:cubicBezTo>
                        <a:pt x="1658" y="363"/>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2" name="Google Shape;7132;p82"/>
              <p:cNvGrpSpPr/>
              <p:nvPr/>
            </p:nvGrpSpPr>
            <p:grpSpPr>
              <a:xfrm>
                <a:off x="4023919" y="3766409"/>
                <a:ext cx="37783" cy="32357"/>
                <a:chOff x="4023919" y="3766409"/>
                <a:chExt cx="37783" cy="32357"/>
              </a:xfrm>
            </p:grpSpPr>
            <p:sp>
              <p:nvSpPr>
                <p:cNvPr id="7133" name="Google Shape;7133;p82"/>
                <p:cNvSpPr/>
                <p:nvPr/>
              </p:nvSpPr>
              <p:spPr>
                <a:xfrm>
                  <a:off x="4023919" y="3766409"/>
                  <a:ext cx="37783" cy="32357"/>
                </a:xfrm>
                <a:custGeom>
                  <a:avLst/>
                  <a:gdLst/>
                  <a:ahLst/>
                  <a:cxnLst/>
                  <a:rect l="l" t="t" r="r" b="b"/>
                  <a:pathLst>
                    <a:path w="4804" h="4114" extrusionOk="0">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4" name="Google Shape;7134;p82"/>
                <p:cNvSpPr/>
                <p:nvPr/>
              </p:nvSpPr>
              <p:spPr>
                <a:xfrm>
                  <a:off x="4039051" y="3776115"/>
                  <a:ext cx="13040" cy="13048"/>
                </a:xfrm>
                <a:custGeom>
                  <a:avLst/>
                  <a:gdLst/>
                  <a:ahLst/>
                  <a:cxnLst/>
                  <a:rect l="l" t="t" r="r" b="b"/>
                  <a:pathLst>
                    <a:path w="1658" h="1659" extrusionOk="0">
                      <a:moveTo>
                        <a:pt x="823" y="1"/>
                      </a:moveTo>
                      <a:cubicBezTo>
                        <a:pt x="363" y="1"/>
                        <a:pt x="0" y="376"/>
                        <a:pt x="0" y="823"/>
                      </a:cubicBezTo>
                      <a:cubicBezTo>
                        <a:pt x="0" y="1283"/>
                        <a:pt x="363" y="1658"/>
                        <a:pt x="823" y="1658"/>
                      </a:cubicBezTo>
                      <a:cubicBezTo>
                        <a:pt x="1283" y="1658"/>
                        <a:pt x="1658" y="1283"/>
                        <a:pt x="1658" y="823"/>
                      </a:cubicBezTo>
                      <a:cubicBezTo>
                        <a:pt x="1658" y="376"/>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5" name="Google Shape;7135;p82"/>
              <p:cNvGrpSpPr/>
              <p:nvPr/>
            </p:nvGrpSpPr>
            <p:grpSpPr>
              <a:xfrm>
                <a:off x="3973882" y="3779449"/>
                <a:ext cx="37776" cy="32357"/>
                <a:chOff x="3973882" y="3779449"/>
                <a:chExt cx="37776" cy="32357"/>
              </a:xfrm>
            </p:grpSpPr>
            <p:sp>
              <p:nvSpPr>
                <p:cNvPr id="7136" name="Google Shape;7136;p82"/>
                <p:cNvSpPr/>
                <p:nvPr/>
              </p:nvSpPr>
              <p:spPr>
                <a:xfrm>
                  <a:off x="3973882" y="3779449"/>
                  <a:ext cx="37776" cy="32357"/>
                </a:xfrm>
                <a:custGeom>
                  <a:avLst/>
                  <a:gdLst/>
                  <a:ahLst/>
                  <a:cxnLst/>
                  <a:rect l="l" t="t" r="r" b="b"/>
                  <a:pathLst>
                    <a:path w="4803" h="4114" extrusionOk="0">
                      <a:moveTo>
                        <a:pt x="2730" y="0"/>
                      </a:moveTo>
                      <a:cubicBezTo>
                        <a:pt x="2226" y="0"/>
                        <a:pt x="1712" y="187"/>
                        <a:pt x="1294" y="605"/>
                      </a:cubicBezTo>
                      <a:cubicBezTo>
                        <a:pt x="0" y="1899"/>
                        <a:pt x="919" y="4113"/>
                        <a:pt x="2746" y="4113"/>
                      </a:cubicBezTo>
                      <a:cubicBezTo>
                        <a:pt x="3883" y="4113"/>
                        <a:pt x="4802" y="3194"/>
                        <a:pt x="4802" y="2069"/>
                      </a:cubicBezTo>
                      <a:cubicBezTo>
                        <a:pt x="4802" y="824"/>
                        <a:pt x="3787" y="0"/>
                        <a:pt x="2730"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7" name="Google Shape;7137;p82"/>
                <p:cNvSpPr/>
                <p:nvPr/>
              </p:nvSpPr>
              <p:spPr>
                <a:xfrm>
                  <a:off x="3989006" y="3789155"/>
                  <a:ext cx="13040" cy="13040"/>
                </a:xfrm>
                <a:custGeom>
                  <a:avLst/>
                  <a:gdLst/>
                  <a:ahLst/>
                  <a:cxnLst/>
                  <a:rect l="l" t="t" r="r" b="b"/>
                  <a:pathLst>
                    <a:path w="1658" h="1658" extrusionOk="0">
                      <a:moveTo>
                        <a:pt x="823" y="0"/>
                      </a:moveTo>
                      <a:cubicBezTo>
                        <a:pt x="363" y="0"/>
                        <a:pt x="0" y="375"/>
                        <a:pt x="0" y="823"/>
                      </a:cubicBezTo>
                      <a:cubicBezTo>
                        <a:pt x="0" y="1282"/>
                        <a:pt x="363" y="1657"/>
                        <a:pt x="823" y="1657"/>
                      </a:cubicBezTo>
                      <a:cubicBezTo>
                        <a:pt x="1283" y="1657"/>
                        <a:pt x="1658" y="1282"/>
                        <a:pt x="1658" y="823"/>
                      </a:cubicBezTo>
                      <a:cubicBezTo>
                        <a:pt x="1658" y="375"/>
                        <a:pt x="1283" y="0"/>
                        <a:pt x="82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38" name="Google Shape;7138;p82"/>
              <p:cNvGrpSpPr/>
              <p:nvPr/>
            </p:nvGrpSpPr>
            <p:grpSpPr>
              <a:xfrm>
                <a:off x="4073398" y="3838028"/>
                <a:ext cx="37776" cy="32380"/>
                <a:chOff x="4073398" y="3838028"/>
                <a:chExt cx="37776" cy="32380"/>
              </a:xfrm>
            </p:grpSpPr>
            <p:sp>
              <p:nvSpPr>
                <p:cNvPr id="7139" name="Google Shape;7139;p82"/>
                <p:cNvSpPr/>
                <p:nvPr/>
              </p:nvSpPr>
              <p:spPr>
                <a:xfrm>
                  <a:off x="4073398" y="3838028"/>
                  <a:ext cx="37776" cy="32380"/>
                </a:xfrm>
                <a:custGeom>
                  <a:avLst/>
                  <a:gdLst/>
                  <a:ahLst/>
                  <a:cxnLst/>
                  <a:rect l="l" t="t" r="r" b="b"/>
                  <a:pathLst>
                    <a:path w="4803" h="4117" extrusionOk="0">
                      <a:moveTo>
                        <a:pt x="2737" y="1"/>
                      </a:moveTo>
                      <a:cubicBezTo>
                        <a:pt x="2231" y="1"/>
                        <a:pt x="1714" y="189"/>
                        <a:pt x="1295" y="609"/>
                      </a:cubicBezTo>
                      <a:cubicBezTo>
                        <a:pt x="0" y="1891"/>
                        <a:pt x="920" y="4105"/>
                        <a:pt x="2746" y="4117"/>
                      </a:cubicBezTo>
                      <a:cubicBezTo>
                        <a:pt x="3883" y="4105"/>
                        <a:pt x="4803" y="3185"/>
                        <a:pt x="4803" y="2060"/>
                      </a:cubicBezTo>
                      <a:cubicBezTo>
                        <a:pt x="4803" y="818"/>
                        <a:pt x="3792" y="1"/>
                        <a:pt x="273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0" name="Google Shape;7140;p82"/>
                <p:cNvSpPr/>
                <p:nvPr/>
              </p:nvSpPr>
              <p:spPr>
                <a:xfrm>
                  <a:off x="4088428" y="3847663"/>
                  <a:ext cx="13040" cy="13040"/>
                </a:xfrm>
                <a:custGeom>
                  <a:avLst/>
                  <a:gdLst/>
                  <a:ahLst/>
                  <a:cxnLst/>
                  <a:rect l="l" t="t" r="r" b="b"/>
                  <a:pathLst>
                    <a:path w="1658" h="1658" extrusionOk="0">
                      <a:moveTo>
                        <a:pt x="835" y="1"/>
                      </a:moveTo>
                      <a:cubicBezTo>
                        <a:pt x="376" y="1"/>
                        <a:pt x="1" y="376"/>
                        <a:pt x="1" y="835"/>
                      </a:cubicBezTo>
                      <a:cubicBezTo>
                        <a:pt x="1" y="1283"/>
                        <a:pt x="376" y="1658"/>
                        <a:pt x="835" y="1658"/>
                      </a:cubicBezTo>
                      <a:cubicBezTo>
                        <a:pt x="1295" y="1658"/>
                        <a:pt x="1658" y="1283"/>
                        <a:pt x="1658" y="835"/>
                      </a:cubicBezTo>
                      <a:cubicBezTo>
                        <a:pt x="1658" y="376"/>
                        <a:pt x="1295" y="1"/>
                        <a:pt x="83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1" name="Google Shape;7141;p82"/>
              <p:cNvGrpSpPr/>
              <p:nvPr/>
            </p:nvGrpSpPr>
            <p:grpSpPr>
              <a:xfrm>
                <a:off x="4342672" y="4144496"/>
                <a:ext cx="37752" cy="32364"/>
                <a:chOff x="4342672" y="4144496"/>
                <a:chExt cx="37752" cy="32364"/>
              </a:xfrm>
            </p:grpSpPr>
            <p:sp>
              <p:nvSpPr>
                <p:cNvPr id="7142" name="Google Shape;7142;p82"/>
                <p:cNvSpPr/>
                <p:nvPr/>
              </p:nvSpPr>
              <p:spPr>
                <a:xfrm>
                  <a:off x="4342672" y="4144496"/>
                  <a:ext cx="37752" cy="32364"/>
                </a:xfrm>
                <a:custGeom>
                  <a:avLst/>
                  <a:gdLst/>
                  <a:ahLst/>
                  <a:cxnLst/>
                  <a:rect l="l" t="t" r="r" b="b"/>
                  <a:pathLst>
                    <a:path w="4800" h="4115" extrusionOk="0">
                      <a:moveTo>
                        <a:pt x="2729" y="1"/>
                      </a:moveTo>
                      <a:cubicBezTo>
                        <a:pt x="2224" y="1"/>
                        <a:pt x="1710" y="188"/>
                        <a:pt x="1291" y="606"/>
                      </a:cubicBezTo>
                      <a:cubicBezTo>
                        <a:pt x="1" y="1897"/>
                        <a:pt x="912" y="4114"/>
                        <a:pt x="2740" y="4114"/>
                      </a:cubicBezTo>
                      <a:cubicBezTo>
                        <a:pt x="2745" y="4114"/>
                        <a:pt x="2750" y="4114"/>
                        <a:pt x="2755" y="4114"/>
                      </a:cubicBezTo>
                      <a:cubicBezTo>
                        <a:pt x="3880" y="4114"/>
                        <a:pt x="4800" y="3195"/>
                        <a:pt x="4800" y="2058"/>
                      </a:cubicBezTo>
                      <a:cubicBezTo>
                        <a:pt x="4800" y="822"/>
                        <a:pt x="3785" y="1"/>
                        <a:pt x="2729"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3" name="Google Shape;7143;p82"/>
                <p:cNvSpPr/>
                <p:nvPr/>
              </p:nvSpPr>
              <p:spPr>
                <a:xfrm>
                  <a:off x="4355586" y="4154209"/>
                  <a:ext cx="15227" cy="13040"/>
                </a:xfrm>
                <a:custGeom>
                  <a:avLst/>
                  <a:gdLst/>
                  <a:ahLst/>
                  <a:cxnLst/>
                  <a:rect l="l" t="t" r="r" b="b"/>
                  <a:pathLst>
                    <a:path w="1936" h="1658" extrusionOk="0">
                      <a:moveTo>
                        <a:pt x="1101" y="0"/>
                      </a:moveTo>
                      <a:cubicBezTo>
                        <a:pt x="363" y="0"/>
                        <a:pt x="0" y="895"/>
                        <a:pt x="520" y="1416"/>
                      </a:cubicBezTo>
                      <a:cubicBezTo>
                        <a:pt x="688" y="1583"/>
                        <a:pt x="893" y="1657"/>
                        <a:pt x="1096" y="1657"/>
                      </a:cubicBezTo>
                      <a:cubicBezTo>
                        <a:pt x="1523" y="1657"/>
                        <a:pt x="1936" y="1324"/>
                        <a:pt x="1936" y="823"/>
                      </a:cubicBezTo>
                      <a:cubicBezTo>
                        <a:pt x="1936" y="375"/>
                        <a:pt x="1561" y="0"/>
                        <a:pt x="110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4" name="Google Shape;7144;p82"/>
              <p:cNvGrpSpPr/>
              <p:nvPr/>
            </p:nvGrpSpPr>
            <p:grpSpPr>
              <a:xfrm>
                <a:off x="4406386" y="4056872"/>
                <a:ext cx="37783" cy="32364"/>
                <a:chOff x="4406386" y="4056872"/>
                <a:chExt cx="37783" cy="32364"/>
              </a:xfrm>
            </p:grpSpPr>
            <p:sp>
              <p:nvSpPr>
                <p:cNvPr id="7145" name="Google Shape;7145;p82"/>
                <p:cNvSpPr/>
                <p:nvPr/>
              </p:nvSpPr>
              <p:spPr>
                <a:xfrm>
                  <a:off x="4406386" y="4056872"/>
                  <a:ext cx="37783" cy="32364"/>
                </a:xfrm>
                <a:custGeom>
                  <a:avLst/>
                  <a:gdLst/>
                  <a:ahLst/>
                  <a:cxnLst/>
                  <a:rect l="l" t="t" r="r" b="b"/>
                  <a:pathLst>
                    <a:path w="4804" h="4115" extrusionOk="0">
                      <a:moveTo>
                        <a:pt x="2733" y="1"/>
                      </a:moveTo>
                      <a:cubicBezTo>
                        <a:pt x="2228" y="1"/>
                        <a:pt x="1714" y="188"/>
                        <a:pt x="1295" y="606"/>
                      </a:cubicBezTo>
                      <a:cubicBezTo>
                        <a:pt x="1" y="1900"/>
                        <a:pt x="920" y="4114"/>
                        <a:pt x="2747" y="4114"/>
                      </a:cubicBezTo>
                      <a:cubicBezTo>
                        <a:pt x="3884" y="4114"/>
                        <a:pt x="4803" y="3195"/>
                        <a:pt x="4803" y="2058"/>
                      </a:cubicBezTo>
                      <a:cubicBezTo>
                        <a:pt x="4803" y="821"/>
                        <a:pt x="3789" y="1"/>
                        <a:pt x="273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6" name="Google Shape;7146;p82"/>
                <p:cNvSpPr/>
                <p:nvPr/>
              </p:nvSpPr>
              <p:spPr>
                <a:xfrm>
                  <a:off x="4419332" y="4066577"/>
                  <a:ext cx="15227" cy="13017"/>
                </a:xfrm>
                <a:custGeom>
                  <a:avLst/>
                  <a:gdLst/>
                  <a:ahLst/>
                  <a:cxnLst/>
                  <a:rect l="l" t="t" r="r" b="b"/>
                  <a:pathLst>
                    <a:path w="1936" h="1655" extrusionOk="0">
                      <a:moveTo>
                        <a:pt x="1123" y="1"/>
                      </a:moveTo>
                      <a:cubicBezTo>
                        <a:pt x="1115" y="1"/>
                        <a:pt x="1108" y="1"/>
                        <a:pt x="1101" y="1"/>
                      </a:cubicBezTo>
                      <a:cubicBezTo>
                        <a:pt x="363" y="1"/>
                        <a:pt x="0" y="884"/>
                        <a:pt x="520" y="1404"/>
                      </a:cubicBezTo>
                      <a:cubicBezTo>
                        <a:pt x="689" y="1577"/>
                        <a:pt x="898" y="1655"/>
                        <a:pt x="1103" y="1655"/>
                      </a:cubicBezTo>
                      <a:cubicBezTo>
                        <a:pt x="1528" y="1655"/>
                        <a:pt x="1936" y="1322"/>
                        <a:pt x="1936" y="824"/>
                      </a:cubicBezTo>
                      <a:cubicBezTo>
                        <a:pt x="1936" y="371"/>
                        <a:pt x="1572" y="1"/>
                        <a:pt x="11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47" name="Google Shape;7147;p82"/>
              <p:cNvGrpSpPr/>
              <p:nvPr/>
            </p:nvGrpSpPr>
            <p:grpSpPr>
              <a:xfrm>
                <a:off x="4284416" y="4245254"/>
                <a:ext cx="37783" cy="32357"/>
                <a:chOff x="4284416" y="4245254"/>
                <a:chExt cx="37783" cy="32357"/>
              </a:xfrm>
            </p:grpSpPr>
            <p:sp>
              <p:nvSpPr>
                <p:cNvPr id="7148" name="Google Shape;7148;p82"/>
                <p:cNvSpPr/>
                <p:nvPr/>
              </p:nvSpPr>
              <p:spPr>
                <a:xfrm>
                  <a:off x="4284416" y="4245254"/>
                  <a:ext cx="37783" cy="32357"/>
                </a:xfrm>
                <a:custGeom>
                  <a:avLst/>
                  <a:gdLst/>
                  <a:ahLst/>
                  <a:cxnLst/>
                  <a:rect l="l" t="t" r="r" b="b"/>
                  <a:pathLst>
                    <a:path w="4804" h="4114" extrusionOk="0">
                      <a:moveTo>
                        <a:pt x="2732" y="0"/>
                      </a:moveTo>
                      <a:cubicBezTo>
                        <a:pt x="2228" y="0"/>
                        <a:pt x="1714" y="187"/>
                        <a:pt x="1295" y="606"/>
                      </a:cubicBezTo>
                      <a:cubicBezTo>
                        <a:pt x="1" y="1900"/>
                        <a:pt x="920" y="4114"/>
                        <a:pt x="2747" y="4114"/>
                      </a:cubicBezTo>
                      <a:cubicBezTo>
                        <a:pt x="3884" y="4114"/>
                        <a:pt x="4803" y="3194"/>
                        <a:pt x="4803" y="2057"/>
                      </a:cubicBezTo>
                      <a:cubicBezTo>
                        <a:pt x="4803" y="821"/>
                        <a:pt x="3789" y="0"/>
                        <a:pt x="273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9" name="Google Shape;7149;p82"/>
                <p:cNvSpPr/>
                <p:nvPr/>
              </p:nvSpPr>
              <p:spPr>
                <a:xfrm>
                  <a:off x="4299548" y="4254959"/>
                  <a:ext cx="13040" cy="13040"/>
                </a:xfrm>
                <a:custGeom>
                  <a:avLst/>
                  <a:gdLst/>
                  <a:ahLst/>
                  <a:cxnLst/>
                  <a:rect l="l" t="t" r="r" b="b"/>
                  <a:pathLst>
                    <a:path w="1658" h="1658" extrusionOk="0">
                      <a:moveTo>
                        <a:pt x="823" y="1"/>
                      </a:moveTo>
                      <a:cubicBezTo>
                        <a:pt x="363" y="1"/>
                        <a:pt x="0" y="364"/>
                        <a:pt x="0" y="823"/>
                      </a:cubicBezTo>
                      <a:cubicBezTo>
                        <a:pt x="0" y="1283"/>
                        <a:pt x="363" y="1658"/>
                        <a:pt x="823" y="1658"/>
                      </a:cubicBezTo>
                      <a:cubicBezTo>
                        <a:pt x="1283" y="1658"/>
                        <a:pt x="1658" y="1283"/>
                        <a:pt x="1658" y="823"/>
                      </a:cubicBezTo>
                      <a:cubicBezTo>
                        <a:pt x="1658" y="364"/>
                        <a:pt x="1283" y="1"/>
                        <a:pt x="82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0" name="Google Shape;7150;p82"/>
              <p:cNvGrpSpPr/>
              <p:nvPr/>
            </p:nvGrpSpPr>
            <p:grpSpPr>
              <a:xfrm>
                <a:off x="4219057" y="4331258"/>
                <a:ext cx="37776" cy="32364"/>
                <a:chOff x="4219057" y="4331258"/>
                <a:chExt cx="37776" cy="32364"/>
              </a:xfrm>
            </p:grpSpPr>
            <p:sp>
              <p:nvSpPr>
                <p:cNvPr id="7151" name="Google Shape;7151;p82"/>
                <p:cNvSpPr/>
                <p:nvPr/>
              </p:nvSpPr>
              <p:spPr>
                <a:xfrm>
                  <a:off x="4219057" y="4331258"/>
                  <a:ext cx="37776" cy="32364"/>
                </a:xfrm>
                <a:custGeom>
                  <a:avLst/>
                  <a:gdLst/>
                  <a:ahLst/>
                  <a:cxnLst/>
                  <a:rect l="l" t="t" r="r" b="b"/>
                  <a:pathLst>
                    <a:path w="4803" h="4115" extrusionOk="0">
                      <a:moveTo>
                        <a:pt x="2732" y="1"/>
                      </a:moveTo>
                      <a:cubicBezTo>
                        <a:pt x="2227" y="1"/>
                        <a:pt x="1713" y="188"/>
                        <a:pt x="1295" y="606"/>
                      </a:cubicBezTo>
                      <a:cubicBezTo>
                        <a:pt x="0" y="1901"/>
                        <a:pt x="920" y="4114"/>
                        <a:pt x="2746" y="4114"/>
                      </a:cubicBezTo>
                      <a:cubicBezTo>
                        <a:pt x="3883" y="4114"/>
                        <a:pt x="4803" y="3195"/>
                        <a:pt x="4803" y="2058"/>
                      </a:cubicBezTo>
                      <a:cubicBezTo>
                        <a:pt x="4803" y="821"/>
                        <a:pt x="3789" y="1"/>
                        <a:pt x="2732"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2" name="Google Shape;7152;p82"/>
                <p:cNvSpPr/>
                <p:nvPr/>
              </p:nvSpPr>
              <p:spPr>
                <a:xfrm>
                  <a:off x="4231995" y="4340971"/>
                  <a:ext cx="15235" cy="13040"/>
                </a:xfrm>
                <a:custGeom>
                  <a:avLst/>
                  <a:gdLst/>
                  <a:ahLst/>
                  <a:cxnLst/>
                  <a:rect l="l" t="t" r="r" b="b"/>
                  <a:pathLst>
                    <a:path w="1937" h="1658" extrusionOk="0">
                      <a:moveTo>
                        <a:pt x="1113" y="0"/>
                      </a:moveTo>
                      <a:cubicBezTo>
                        <a:pt x="363" y="0"/>
                        <a:pt x="1" y="895"/>
                        <a:pt x="521" y="1416"/>
                      </a:cubicBezTo>
                      <a:cubicBezTo>
                        <a:pt x="688" y="1583"/>
                        <a:pt x="894" y="1657"/>
                        <a:pt x="1096" y="1657"/>
                      </a:cubicBezTo>
                      <a:cubicBezTo>
                        <a:pt x="1524" y="1657"/>
                        <a:pt x="1936" y="1324"/>
                        <a:pt x="1936" y="823"/>
                      </a:cubicBezTo>
                      <a:cubicBezTo>
                        <a:pt x="1936" y="375"/>
                        <a:pt x="1561" y="0"/>
                        <a:pt x="1113"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3" name="Google Shape;7153;p82"/>
              <p:cNvGrpSpPr/>
              <p:nvPr/>
            </p:nvGrpSpPr>
            <p:grpSpPr>
              <a:xfrm>
                <a:off x="4204122" y="4141688"/>
                <a:ext cx="33497" cy="28699"/>
                <a:chOff x="4204122" y="4141688"/>
                <a:chExt cx="33497" cy="28699"/>
              </a:xfrm>
            </p:grpSpPr>
            <p:sp>
              <p:nvSpPr>
                <p:cNvPr id="7154" name="Google Shape;7154;p82"/>
                <p:cNvSpPr/>
                <p:nvPr/>
              </p:nvSpPr>
              <p:spPr>
                <a:xfrm>
                  <a:off x="4204122" y="4141688"/>
                  <a:ext cx="33497" cy="28699"/>
                </a:xfrm>
                <a:custGeom>
                  <a:avLst/>
                  <a:gdLst/>
                  <a:ahLst/>
                  <a:cxnLst/>
                  <a:rect l="l" t="t" r="r" b="b"/>
                  <a:pathLst>
                    <a:path w="4259" h="3649" extrusionOk="0">
                      <a:moveTo>
                        <a:pt x="2427" y="1"/>
                      </a:moveTo>
                      <a:cubicBezTo>
                        <a:pt x="1979" y="1"/>
                        <a:pt x="1522" y="168"/>
                        <a:pt x="1149" y="540"/>
                      </a:cubicBezTo>
                      <a:cubicBezTo>
                        <a:pt x="0" y="1677"/>
                        <a:pt x="811" y="3649"/>
                        <a:pt x="2432" y="3649"/>
                      </a:cubicBezTo>
                      <a:cubicBezTo>
                        <a:pt x="3448" y="3649"/>
                        <a:pt x="4258" y="2826"/>
                        <a:pt x="4258" y="1822"/>
                      </a:cubicBezTo>
                      <a:cubicBezTo>
                        <a:pt x="4258" y="726"/>
                        <a:pt x="3363" y="1"/>
                        <a:pt x="24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5" name="Google Shape;7155;p82"/>
                <p:cNvSpPr/>
                <p:nvPr/>
              </p:nvSpPr>
              <p:spPr>
                <a:xfrm>
                  <a:off x="4216965" y="4151259"/>
                  <a:ext cx="11042" cy="9399"/>
                </a:xfrm>
                <a:custGeom>
                  <a:avLst/>
                  <a:gdLst/>
                  <a:ahLst/>
                  <a:cxnLst/>
                  <a:rect l="l" t="t" r="r" b="b"/>
                  <a:pathLst>
                    <a:path w="1404" h="1195" extrusionOk="0">
                      <a:moveTo>
                        <a:pt x="799" y="0"/>
                      </a:moveTo>
                      <a:cubicBezTo>
                        <a:pt x="266" y="0"/>
                        <a:pt x="0" y="641"/>
                        <a:pt x="375" y="1016"/>
                      </a:cubicBezTo>
                      <a:cubicBezTo>
                        <a:pt x="498" y="1139"/>
                        <a:pt x="650" y="1195"/>
                        <a:pt x="799" y="1195"/>
                      </a:cubicBezTo>
                      <a:cubicBezTo>
                        <a:pt x="1103" y="1195"/>
                        <a:pt x="1395" y="963"/>
                        <a:pt x="1404" y="605"/>
                      </a:cubicBezTo>
                      <a:cubicBezTo>
                        <a:pt x="1404" y="278"/>
                        <a:pt x="1137" y="0"/>
                        <a:pt x="79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6" name="Google Shape;7156;p82"/>
              <p:cNvGrpSpPr/>
              <p:nvPr/>
            </p:nvGrpSpPr>
            <p:grpSpPr>
              <a:xfrm>
                <a:off x="4301546" y="4003869"/>
                <a:ext cx="38916" cy="33324"/>
                <a:chOff x="4301546" y="4003869"/>
                <a:chExt cx="38916" cy="33324"/>
              </a:xfrm>
            </p:grpSpPr>
            <p:sp>
              <p:nvSpPr>
                <p:cNvPr id="7157" name="Google Shape;7157;p82"/>
                <p:cNvSpPr/>
                <p:nvPr/>
              </p:nvSpPr>
              <p:spPr>
                <a:xfrm>
                  <a:off x="4301546" y="4003869"/>
                  <a:ext cx="38916" cy="33324"/>
                </a:xfrm>
                <a:custGeom>
                  <a:avLst/>
                  <a:gdLst/>
                  <a:ahLst/>
                  <a:cxnLst/>
                  <a:rect l="l" t="t" r="r" b="b"/>
                  <a:pathLst>
                    <a:path w="4948" h="4237" extrusionOk="0">
                      <a:moveTo>
                        <a:pt x="2818" y="1"/>
                      </a:moveTo>
                      <a:cubicBezTo>
                        <a:pt x="2295" y="1"/>
                        <a:pt x="1763" y="196"/>
                        <a:pt x="1331" y="631"/>
                      </a:cubicBezTo>
                      <a:cubicBezTo>
                        <a:pt x="0" y="1962"/>
                        <a:pt x="944" y="4236"/>
                        <a:pt x="2831" y="4236"/>
                      </a:cubicBezTo>
                      <a:cubicBezTo>
                        <a:pt x="3992" y="4236"/>
                        <a:pt x="4948" y="3293"/>
                        <a:pt x="4948" y="2119"/>
                      </a:cubicBezTo>
                      <a:cubicBezTo>
                        <a:pt x="4948" y="845"/>
                        <a:pt x="3905" y="1"/>
                        <a:pt x="2818"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8" name="Google Shape;7158;p82"/>
                <p:cNvSpPr/>
                <p:nvPr/>
              </p:nvSpPr>
              <p:spPr>
                <a:xfrm>
                  <a:off x="4314389" y="4013590"/>
                  <a:ext cx="16469" cy="14000"/>
                </a:xfrm>
                <a:custGeom>
                  <a:avLst/>
                  <a:gdLst/>
                  <a:ahLst/>
                  <a:cxnLst/>
                  <a:rect l="l" t="t" r="r" b="b"/>
                  <a:pathLst>
                    <a:path w="2094" h="1780" extrusionOk="0">
                      <a:moveTo>
                        <a:pt x="1220" y="0"/>
                      </a:moveTo>
                      <a:cubicBezTo>
                        <a:pt x="1213" y="0"/>
                        <a:pt x="1205" y="0"/>
                        <a:pt x="1198" y="0"/>
                      </a:cubicBezTo>
                      <a:cubicBezTo>
                        <a:pt x="400" y="0"/>
                        <a:pt x="0" y="956"/>
                        <a:pt x="569" y="1512"/>
                      </a:cubicBezTo>
                      <a:cubicBezTo>
                        <a:pt x="750" y="1697"/>
                        <a:pt x="974" y="1780"/>
                        <a:pt x="1194" y="1780"/>
                      </a:cubicBezTo>
                      <a:cubicBezTo>
                        <a:pt x="1652" y="1780"/>
                        <a:pt x="2093" y="1422"/>
                        <a:pt x="2093" y="883"/>
                      </a:cubicBezTo>
                      <a:cubicBezTo>
                        <a:pt x="2093" y="395"/>
                        <a:pt x="1706" y="0"/>
                        <a:pt x="1220"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59" name="Google Shape;7159;p82"/>
              <p:cNvGrpSpPr/>
              <p:nvPr/>
            </p:nvGrpSpPr>
            <p:grpSpPr>
              <a:xfrm>
                <a:off x="4210681" y="3924669"/>
                <a:ext cx="36549" cy="31366"/>
                <a:chOff x="4210681" y="3924669"/>
                <a:chExt cx="36549" cy="31366"/>
              </a:xfrm>
            </p:grpSpPr>
            <p:sp>
              <p:nvSpPr>
                <p:cNvPr id="7160" name="Google Shape;7160;p82"/>
                <p:cNvSpPr/>
                <p:nvPr/>
              </p:nvSpPr>
              <p:spPr>
                <a:xfrm>
                  <a:off x="4210681" y="3924669"/>
                  <a:ext cx="36549" cy="31366"/>
                </a:xfrm>
                <a:custGeom>
                  <a:avLst/>
                  <a:gdLst/>
                  <a:ahLst/>
                  <a:cxnLst/>
                  <a:rect l="l" t="t" r="r" b="b"/>
                  <a:pathLst>
                    <a:path w="4647" h="3988" extrusionOk="0">
                      <a:moveTo>
                        <a:pt x="2642" y="0"/>
                      </a:moveTo>
                      <a:cubicBezTo>
                        <a:pt x="2152" y="0"/>
                        <a:pt x="1654" y="182"/>
                        <a:pt x="1247" y="589"/>
                      </a:cubicBezTo>
                      <a:cubicBezTo>
                        <a:pt x="1" y="1847"/>
                        <a:pt x="884" y="3988"/>
                        <a:pt x="2662" y="3988"/>
                      </a:cubicBezTo>
                      <a:cubicBezTo>
                        <a:pt x="3751" y="3976"/>
                        <a:pt x="4646" y="3093"/>
                        <a:pt x="4646" y="1992"/>
                      </a:cubicBezTo>
                      <a:cubicBezTo>
                        <a:pt x="4646" y="797"/>
                        <a:pt x="3665" y="0"/>
                        <a:pt x="264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1" name="Google Shape;7161;p82"/>
                <p:cNvSpPr/>
                <p:nvPr/>
              </p:nvSpPr>
              <p:spPr>
                <a:xfrm>
                  <a:off x="4225625" y="3934335"/>
                  <a:ext cx="11994" cy="11994"/>
                </a:xfrm>
                <a:custGeom>
                  <a:avLst/>
                  <a:gdLst/>
                  <a:ahLst/>
                  <a:cxnLst/>
                  <a:rect l="l" t="t" r="r" b="b"/>
                  <a:pathLst>
                    <a:path w="1525" h="1525" extrusionOk="0">
                      <a:moveTo>
                        <a:pt x="762" y="1"/>
                      </a:moveTo>
                      <a:cubicBezTo>
                        <a:pt x="339" y="1"/>
                        <a:pt x="0" y="339"/>
                        <a:pt x="0" y="763"/>
                      </a:cubicBezTo>
                      <a:cubicBezTo>
                        <a:pt x="0" y="1186"/>
                        <a:pt x="339" y="1525"/>
                        <a:pt x="762" y="1525"/>
                      </a:cubicBezTo>
                      <a:cubicBezTo>
                        <a:pt x="1173" y="1525"/>
                        <a:pt x="1524" y="1186"/>
                        <a:pt x="1524" y="763"/>
                      </a:cubicBezTo>
                      <a:cubicBezTo>
                        <a:pt x="1524" y="339"/>
                        <a:pt x="1173" y="1"/>
                        <a:pt x="762"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2" name="Google Shape;7162;p82"/>
              <p:cNvGrpSpPr/>
              <p:nvPr/>
            </p:nvGrpSpPr>
            <p:grpSpPr>
              <a:xfrm>
                <a:off x="3987771" y="3628874"/>
                <a:ext cx="31499" cy="26993"/>
                <a:chOff x="3987771" y="3628874"/>
                <a:chExt cx="31499" cy="26993"/>
              </a:xfrm>
            </p:grpSpPr>
            <p:sp>
              <p:nvSpPr>
                <p:cNvPr id="7163" name="Google Shape;7163;p82"/>
                <p:cNvSpPr/>
                <p:nvPr/>
              </p:nvSpPr>
              <p:spPr>
                <a:xfrm>
                  <a:off x="3987771" y="3628874"/>
                  <a:ext cx="31499" cy="26993"/>
                </a:xfrm>
                <a:custGeom>
                  <a:avLst/>
                  <a:gdLst/>
                  <a:ahLst/>
                  <a:cxnLst/>
                  <a:rect l="l" t="t" r="r" b="b"/>
                  <a:pathLst>
                    <a:path w="4005" h="3432" extrusionOk="0">
                      <a:moveTo>
                        <a:pt x="2284" y="0"/>
                      </a:moveTo>
                      <a:cubicBezTo>
                        <a:pt x="1865" y="0"/>
                        <a:pt x="1437" y="156"/>
                        <a:pt x="1089" y="504"/>
                      </a:cubicBezTo>
                      <a:cubicBezTo>
                        <a:pt x="0" y="1581"/>
                        <a:pt x="774" y="3432"/>
                        <a:pt x="2299" y="3432"/>
                      </a:cubicBezTo>
                      <a:cubicBezTo>
                        <a:pt x="3242" y="3419"/>
                        <a:pt x="4004" y="2657"/>
                        <a:pt x="4004" y="1714"/>
                      </a:cubicBezTo>
                      <a:cubicBezTo>
                        <a:pt x="4004" y="682"/>
                        <a:pt x="3162" y="0"/>
                        <a:pt x="2284"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4" name="Google Shape;7164;p82"/>
                <p:cNvSpPr/>
                <p:nvPr/>
              </p:nvSpPr>
              <p:spPr>
                <a:xfrm>
                  <a:off x="4000709" y="3638540"/>
                  <a:ext cx="8856" cy="7605"/>
                </a:xfrm>
                <a:custGeom>
                  <a:avLst/>
                  <a:gdLst/>
                  <a:ahLst/>
                  <a:cxnLst/>
                  <a:rect l="l" t="t" r="r" b="b"/>
                  <a:pathLst>
                    <a:path w="1126" h="967" extrusionOk="0">
                      <a:moveTo>
                        <a:pt x="641" y="1"/>
                      </a:moveTo>
                      <a:cubicBezTo>
                        <a:pt x="218" y="1"/>
                        <a:pt x="0" y="521"/>
                        <a:pt x="303" y="823"/>
                      </a:cubicBezTo>
                      <a:cubicBezTo>
                        <a:pt x="402" y="922"/>
                        <a:pt x="524" y="967"/>
                        <a:pt x="643" y="967"/>
                      </a:cubicBezTo>
                      <a:cubicBezTo>
                        <a:pt x="890" y="967"/>
                        <a:pt x="1125" y="778"/>
                        <a:pt x="1125" y="485"/>
                      </a:cubicBezTo>
                      <a:cubicBezTo>
                        <a:pt x="1125" y="219"/>
                        <a:pt x="908" y="1"/>
                        <a:pt x="641"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5" name="Google Shape;7165;p82"/>
              <p:cNvGrpSpPr/>
              <p:nvPr/>
            </p:nvGrpSpPr>
            <p:grpSpPr>
              <a:xfrm>
                <a:off x="4087382" y="3775674"/>
                <a:ext cx="31405" cy="26898"/>
                <a:chOff x="4087382" y="3775674"/>
                <a:chExt cx="31405" cy="26898"/>
              </a:xfrm>
            </p:grpSpPr>
            <p:sp>
              <p:nvSpPr>
                <p:cNvPr id="7166" name="Google Shape;7166;p82"/>
                <p:cNvSpPr/>
                <p:nvPr/>
              </p:nvSpPr>
              <p:spPr>
                <a:xfrm>
                  <a:off x="4087382" y="3775674"/>
                  <a:ext cx="31405" cy="26898"/>
                </a:xfrm>
                <a:custGeom>
                  <a:avLst/>
                  <a:gdLst/>
                  <a:ahLst/>
                  <a:cxnLst/>
                  <a:rect l="l" t="t" r="r" b="b"/>
                  <a:pathLst>
                    <a:path w="3993" h="3420" extrusionOk="0">
                      <a:moveTo>
                        <a:pt x="2273" y="0"/>
                      </a:moveTo>
                      <a:cubicBezTo>
                        <a:pt x="1853" y="0"/>
                        <a:pt x="1425" y="156"/>
                        <a:pt x="1077" y="504"/>
                      </a:cubicBezTo>
                      <a:cubicBezTo>
                        <a:pt x="0" y="1581"/>
                        <a:pt x="750" y="3420"/>
                        <a:pt x="2275" y="3420"/>
                      </a:cubicBezTo>
                      <a:cubicBezTo>
                        <a:pt x="3230" y="3420"/>
                        <a:pt x="3992" y="2658"/>
                        <a:pt x="3992" y="1714"/>
                      </a:cubicBezTo>
                      <a:cubicBezTo>
                        <a:pt x="3992" y="683"/>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7" name="Google Shape;7167;p82"/>
                <p:cNvSpPr/>
                <p:nvPr/>
              </p:nvSpPr>
              <p:spPr>
                <a:xfrm>
                  <a:off x="4101460" y="3785348"/>
                  <a:ext cx="7621" cy="7613"/>
                </a:xfrm>
                <a:custGeom>
                  <a:avLst/>
                  <a:gdLst/>
                  <a:ahLst/>
                  <a:cxnLst/>
                  <a:rect l="l" t="t" r="r" b="b"/>
                  <a:pathLst>
                    <a:path w="969" h="968" extrusionOk="0">
                      <a:moveTo>
                        <a:pt x="485" y="0"/>
                      </a:moveTo>
                      <a:cubicBezTo>
                        <a:pt x="219" y="0"/>
                        <a:pt x="1" y="218"/>
                        <a:pt x="1" y="484"/>
                      </a:cubicBezTo>
                      <a:cubicBezTo>
                        <a:pt x="1" y="750"/>
                        <a:pt x="219" y="968"/>
                        <a:pt x="485" y="968"/>
                      </a:cubicBezTo>
                      <a:cubicBezTo>
                        <a:pt x="751" y="968"/>
                        <a:pt x="969" y="750"/>
                        <a:pt x="969" y="484"/>
                      </a:cubicBezTo>
                      <a:cubicBezTo>
                        <a:pt x="969" y="218"/>
                        <a:pt x="751" y="0"/>
                        <a:pt x="485"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68" name="Google Shape;7168;p82"/>
              <p:cNvGrpSpPr/>
              <p:nvPr/>
            </p:nvGrpSpPr>
            <p:grpSpPr>
              <a:xfrm>
                <a:off x="4118873" y="3856637"/>
                <a:ext cx="31405" cy="26906"/>
                <a:chOff x="4118873" y="3856637"/>
                <a:chExt cx="31405" cy="26906"/>
              </a:xfrm>
            </p:grpSpPr>
            <p:sp>
              <p:nvSpPr>
                <p:cNvPr id="7169" name="Google Shape;7169;p82"/>
                <p:cNvSpPr/>
                <p:nvPr/>
              </p:nvSpPr>
              <p:spPr>
                <a:xfrm>
                  <a:off x="4118873" y="3856637"/>
                  <a:ext cx="31405" cy="26906"/>
                </a:xfrm>
                <a:custGeom>
                  <a:avLst/>
                  <a:gdLst/>
                  <a:ahLst/>
                  <a:cxnLst/>
                  <a:rect l="l" t="t" r="r" b="b"/>
                  <a:pathLst>
                    <a:path w="3993" h="3421" extrusionOk="0">
                      <a:moveTo>
                        <a:pt x="2273" y="1"/>
                      </a:moveTo>
                      <a:cubicBezTo>
                        <a:pt x="1853" y="1"/>
                        <a:pt x="1425" y="157"/>
                        <a:pt x="1077" y="505"/>
                      </a:cubicBezTo>
                      <a:cubicBezTo>
                        <a:pt x="1" y="1581"/>
                        <a:pt x="763" y="3420"/>
                        <a:pt x="2287" y="3420"/>
                      </a:cubicBezTo>
                      <a:cubicBezTo>
                        <a:pt x="3230" y="3420"/>
                        <a:pt x="3992" y="2658"/>
                        <a:pt x="3992" y="1714"/>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0" name="Google Shape;7170;p82"/>
                <p:cNvSpPr/>
                <p:nvPr/>
              </p:nvSpPr>
              <p:spPr>
                <a:xfrm>
                  <a:off x="4133046" y="3866310"/>
                  <a:ext cx="7621" cy="7621"/>
                </a:xfrm>
                <a:custGeom>
                  <a:avLst/>
                  <a:gdLst/>
                  <a:ahLst/>
                  <a:cxnLst/>
                  <a:rect l="l" t="t" r="r" b="b"/>
                  <a:pathLst>
                    <a:path w="969" h="969" extrusionOk="0">
                      <a:moveTo>
                        <a:pt x="485" y="1"/>
                      </a:moveTo>
                      <a:cubicBezTo>
                        <a:pt x="219" y="1"/>
                        <a:pt x="1" y="218"/>
                        <a:pt x="1" y="484"/>
                      </a:cubicBezTo>
                      <a:cubicBezTo>
                        <a:pt x="1" y="751"/>
                        <a:pt x="219" y="968"/>
                        <a:pt x="485" y="968"/>
                      </a:cubicBezTo>
                      <a:cubicBezTo>
                        <a:pt x="751" y="968"/>
                        <a:pt x="969" y="751"/>
                        <a:pt x="969" y="484"/>
                      </a:cubicBezTo>
                      <a:cubicBezTo>
                        <a:pt x="969"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1" name="Google Shape;7171;p82"/>
              <p:cNvGrpSpPr/>
              <p:nvPr/>
            </p:nvGrpSpPr>
            <p:grpSpPr>
              <a:xfrm>
                <a:off x="4168541" y="3639523"/>
                <a:ext cx="31499" cy="26906"/>
                <a:chOff x="4168541" y="3639523"/>
                <a:chExt cx="31499" cy="26906"/>
              </a:xfrm>
            </p:grpSpPr>
            <p:sp>
              <p:nvSpPr>
                <p:cNvPr id="7172" name="Google Shape;7172;p82"/>
                <p:cNvSpPr/>
                <p:nvPr/>
              </p:nvSpPr>
              <p:spPr>
                <a:xfrm>
                  <a:off x="4168541" y="3639523"/>
                  <a:ext cx="31499" cy="26906"/>
                </a:xfrm>
                <a:custGeom>
                  <a:avLst/>
                  <a:gdLst/>
                  <a:ahLst/>
                  <a:cxnLst/>
                  <a:rect l="l" t="t" r="r" b="b"/>
                  <a:pathLst>
                    <a:path w="4005" h="3421" extrusionOk="0">
                      <a:moveTo>
                        <a:pt x="2284" y="1"/>
                      </a:moveTo>
                      <a:cubicBezTo>
                        <a:pt x="1865" y="1"/>
                        <a:pt x="1437" y="157"/>
                        <a:pt x="1089" y="505"/>
                      </a:cubicBezTo>
                      <a:cubicBezTo>
                        <a:pt x="0" y="1582"/>
                        <a:pt x="774" y="3420"/>
                        <a:pt x="2298" y="3420"/>
                      </a:cubicBezTo>
                      <a:cubicBezTo>
                        <a:pt x="3242" y="3420"/>
                        <a:pt x="4004" y="2658"/>
                        <a:pt x="4004" y="1715"/>
                      </a:cubicBezTo>
                      <a:cubicBezTo>
                        <a:pt x="4004" y="683"/>
                        <a:pt x="3162" y="1"/>
                        <a:pt x="2284"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3" name="Google Shape;7173;p82"/>
                <p:cNvSpPr/>
                <p:nvPr/>
              </p:nvSpPr>
              <p:spPr>
                <a:xfrm>
                  <a:off x="4182713" y="3649197"/>
                  <a:ext cx="7716" cy="7621"/>
                </a:xfrm>
                <a:custGeom>
                  <a:avLst/>
                  <a:gdLst/>
                  <a:ahLst/>
                  <a:cxnLst/>
                  <a:rect l="l" t="t" r="r" b="b"/>
                  <a:pathLst>
                    <a:path w="981" h="969" extrusionOk="0">
                      <a:moveTo>
                        <a:pt x="496" y="1"/>
                      </a:moveTo>
                      <a:cubicBezTo>
                        <a:pt x="218" y="1"/>
                        <a:pt x="0" y="218"/>
                        <a:pt x="0" y="485"/>
                      </a:cubicBezTo>
                      <a:cubicBezTo>
                        <a:pt x="0" y="751"/>
                        <a:pt x="218" y="968"/>
                        <a:pt x="496" y="968"/>
                      </a:cubicBezTo>
                      <a:cubicBezTo>
                        <a:pt x="763" y="968"/>
                        <a:pt x="980" y="751"/>
                        <a:pt x="980" y="485"/>
                      </a:cubicBezTo>
                      <a:cubicBezTo>
                        <a:pt x="980" y="218"/>
                        <a:pt x="763" y="1"/>
                        <a:pt x="496"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4" name="Google Shape;7174;p82"/>
              <p:cNvGrpSpPr/>
              <p:nvPr/>
            </p:nvGrpSpPr>
            <p:grpSpPr>
              <a:xfrm>
                <a:off x="3965789" y="3393545"/>
                <a:ext cx="31405" cy="26945"/>
                <a:chOff x="3965789" y="3393545"/>
                <a:chExt cx="31405" cy="26945"/>
              </a:xfrm>
            </p:grpSpPr>
            <p:sp>
              <p:nvSpPr>
                <p:cNvPr id="7175" name="Google Shape;7175;p82"/>
                <p:cNvSpPr/>
                <p:nvPr/>
              </p:nvSpPr>
              <p:spPr>
                <a:xfrm>
                  <a:off x="3965789" y="3393545"/>
                  <a:ext cx="31405" cy="26945"/>
                </a:xfrm>
                <a:custGeom>
                  <a:avLst/>
                  <a:gdLst/>
                  <a:ahLst/>
                  <a:cxnLst/>
                  <a:rect l="l" t="t" r="r" b="b"/>
                  <a:pathLst>
                    <a:path w="3993" h="3426" extrusionOk="0">
                      <a:moveTo>
                        <a:pt x="2273" y="0"/>
                      </a:moveTo>
                      <a:cubicBezTo>
                        <a:pt x="1854" y="0"/>
                        <a:pt x="1426" y="158"/>
                        <a:pt x="1077" y="510"/>
                      </a:cubicBezTo>
                      <a:cubicBezTo>
                        <a:pt x="1" y="1586"/>
                        <a:pt x="763" y="3425"/>
                        <a:pt x="2287" y="3425"/>
                      </a:cubicBezTo>
                      <a:cubicBezTo>
                        <a:pt x="3231" y="3425"/>
                        <a:pt x="3993" y="2663"/>
                        <a:pt x="3993" y="1720"/>
                      </a:cubicBezTo>
                      <a:cubicBezTo>
                        <a:pt x="3993" y="688"/>
                        <a:pt x="3151" y="0"/>
                        <a:pt x="227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6" name="Google Shape;7176;p82"/>
                <p:cNvSpPr/>
                <p:nvPr/>
              </p:nvSpPr>
              <p:spPr>
                <a:xfrm>
                  <a:off x="3978632" y="3403259"/>
                  <a:ext cx="8950" cy="7590"/>
                </a:xfrm>
                <a:custGeom>
                  <a:avLst/>
                  <a:gdLst/>
                  <a:ahLst/>
                  <a:cxnLst/>
                  <a:rect l="l" t="t" r="r" b="b"/>
                  <a:pathLst>
                    <a:path w="1138" h="965" extrusionOk="0">
                      <a:moveTo>
                        <a:pt x="654" y="1"/>
                      </a:moveTo>
                      <a:cubicBezTo>
                        <a:pt x="219" y="1"/>
                        <a:pt x="1" y="509"/>
                        <a:pt x="315" y="823"/>
                      </a:cubicBezTo>
                      <a:cubicBezTo>
                        <a:pt x="413" y="921"/>
                        <a:pt x="533" y="964"/>
                        <a:pt x="651" y="964"/>
                      </a:cubicBezTo>
                      <a:cubicBezTo>
                        <a:pt x="899" y="964"/>
                        <a:pt x="1138" y="772"/>
                        <a:pt x="1138" y="485"/>
                      </a:cubicBezTo>
                      <a:cubicBezTo>
                        <a:pt x="1138" y="206"/>
                        <a:pt x="920" y="1"/>
                        <a:pt x="65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77" name="Google Shape;7177;p82"/>
              <p:cNvGrpSpPr/>
              <p:nvPr/>
            </p:nvGrpSpPr>
            <p:grpSpPr>
              <a:xfrm>
                <a:off x="3925166" y="3491008"/>
                <a:ext cx="31405" cy="27001"/>
                <a:chOff x="3925166" y="3491008"/>
                <a:chExt cx="31405" cy="27001"/>
              </a:xfrm>
            </p:grpSpPr>
            <p:sp>
              <p:nvSpPr>
                <p:cNvPr id="7178" name="Google Shape;7178;p82"/>
                <p:cNvSpPr/>
                <p:nvPr/>
              </p:nvSpPr>
              <p:spPr>
                <a:xfrm>
                  <a:off x="3925166" y="3491008"/>
                  <a:ext cx="31405" cy="27001"/>
                </a:xfrm>
                <a:custGeom>
                  <a:avLst/>
                  <a:gdLst/>
                  <a:ahLst/>
                  <a:cxnLst/>
                  <a:rect l="l" t="t" r="r" b="b"/>
                  <a:pathLst>
                    <a:path w="3993" h="3433" extrusionOk="0">
                      <a:moveTo>
                        <a:pt x="2273" y="1"/>
                      </a:moveTo>
                      <a:cubicBezTo>
                        <a:pt x="1853" y="1"/>
                        <a:pt x="1425" y="157"/>
                        <a:pt x="1077" y="505"/>
                      </a:cubicBezTo>
                      <a:cubicBezTo>
                        <a:pt x="0" y="1582"/>
                        <a:pt x="763" y="3432"/>
                        <a:pt x="2287" y="3432"/>
                      </a:cubicBezTo>
                      <a:cubicBezTo>
                        <a:pt x="3230" y="3432"/>
                        <a:pt x="3992" y="2658"/>
                        <a:pt x="3992" y="1715"/>
                      </a:cubicBezTo>
                      <a:cubicBezTo>
                        <a:pt x="3992" y="683"/>
                        <a:pt x="3151" y="1"/>
                        <a:pt x="2273"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9" name="Google Shape;7179;p82"/>
                <p:cNvSpPr/>
                <p:nvPr/>
              </p:nvSpPr>
              <p:spPr>
                <a:xfrm>
                  <a:off x="3939339" y="3500682"/>
                  <a:ext cx="7621" cy="7621"/>
                </a:xfrm>
                <a:custGeom>
                  <a:avLst/>
                  <a:gdLst/>
                  <a:ahLst/>
                  <a:cxnLst/>
                  <a:rect l="l" t="t" r="r" b="b"/>
                  <a:pathLst>
                    <a:path w="969" h="969" extrusionOk="0">
                      <a:moveTo>
                        <a:pt x="485" y="1"/>
                      </a:moveTo>
                      <a:cubicBezTo>
                        <a:pt x="219" y="1"/>
                        <a:pt x="1" y="218"/>
                        <a:pt x="1" y="485"/>
                      </a:cubicBezTo>
                      <a:cubicBezTo>
                        <a:pt x="1" y="751"/>
                        <a:pt x="219" y="968"/>
                        <a:pt x="485" y="968"/>
                      </a:cubicBezTo>
                      <a:cubicBezTo>
                        <a:pt x="751" y="968"/>
                        <a:pt x="969" y="751"/>
                        <a:pt x="969" y="485"/>
                      </a:cubicBezTo>
                      <a:cubicBezTo>
                        <a:pt x="969" y="218"/>
                        <a:pt x="751" y="1"/>
                        <a:pt x="48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0" name="Google Shape;7180;p82"/>
              <p:cNvGrpSpPr/>
              <p:nvPr/>
            </p:nvGrpSpPr>
            <p:grpSpPr>
              <a:xfrm>
                <a:off x="3682845" y="3340976"/>
                <a:ext cx="31397" cy="26898"/>
                <a:chOff x="3682845" y="3340976"/>
                <a:chExt cx="31397" cy="26898"/>
              </a:xfrm>
            </p:grpSpPr>
            <p:sp>
              <p:nvSpPr>
                <p:cNvPr id="7181" name="Google Shape;7181;p82"/>
                <p:cNvSpPr/>
                <p:nvPr/>
              </p:nvSpPr>
              <p:spPr>
                <a:xfrm>
                  <a:off x="3682845" y="3340976"/>
                  <a:ext cx="31397" cy="26898"/>
                </a:xfrm>
                <a:custGeom>
                  <a:avLst/>
                  <a:gdLst/>
                  <a:ahLst/>
                  <a:cxnLst/>
                  <a:rect l="l" t="t" r="r" b="b"/>
                  <a:pathLst>
                    <a:path w="3992" h="3420" extrusionOk="0">
                      <a:moveTo>
                        <a:pt x="2272" y="0"/>
                      </a:moveTo>
                      <a:cubicBezTo>
                        <a:pt x="1853" y="0"/>
                        <a:pt x="1425" y="156"/>
                        <a:pt x="1077" y="504"/>
                      </a:cubicBezTo>
                      <a:cubicBezTo>
                        <a:pt x="0" y="1581"/>
                        <a:pt x="762" y="3420"/>
                        <a:pt x="2286" y="3420"/>
                      </a:cubicBezTo>
                      <a:cubicBezTo>
                        <a:pt x="3230" y="3420"/>
                        <a:pt x="3992" y="2658"/>
                        <a:pt x="3992" y="1714"/>
                      </a:cubicBezTo>
                      <a:cubicBezTo>
                        <a:pt x="3992" y="683"/>
                        <a:pt x="3150" y="0"/>
                        <a:pt x="2272"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2" name="Google Shape;7182;p82"/>
                <p:cNvSpPr/>
                <p:nvPr/>
              </p:nvSpPr>
              <p:spPr>
                <a:xfrm>
                  <a:off x="3695783" y="3350650"/>
                  <a:ext cx="8856" cy="7645"/>
                </a:xfrm>
                <a:custGeom>
                  <a:avLst/>
                  <a:gdLst/>
                  <a:ahLst/>
                  <a:cxnLst/>
                  <a:rect l="l" t="t" r="r" b="b"/>
                  <a:pathLst>
                    <a:path w="1126" h="972" extrusionOk="0">
                      <a:moveTo>
                        <a:pt x="641" y="0"/>
                      </a:moveTo>
                      <a:cubicBezTo>
                        <a:pt x="206" y="0"/>
                        <a:pt x="0" y="520"/>
                        <a:pt x="303" y="823"/>
                      </a:cubicBezTo>
                      <a:cubicBezTo>
                        <a:pt x="401" y="926"/>
                        <a:pt x="524" y="972"/>
                        <a:pt x="643" y="972"/>
                      </a:cubicBezTo>
                      <a:cubicBezTo>
                        <a:pt x="890" y="972"/>
                        <a:pt x="1125" y="777"/>
                        <a:pt x="1125" y="484"/>
                      </a:cubicBezTo>
                      <a:cubicBezTo>
                        <a:pt x="1125" y="218"/>
                        <a:pt x="907" y="0"/>
                        <a:pt x="641"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3" name="Google Shape;7183;p82"/>
              <p:cNvGrpSpPr/>
              <p:nvPr/>
            </p:nvGrpSpPr>
            <p:grpSpPr>
              <a:xfrm>
                <a:off x="3795393" y="3353725"/>
                <a:ext cx="31499" cy="26993"/>
                <a:chOff x="3795393" y="3353725"/>
                <a:chExt cx="31499" cy="26993"/>
              </a:xfrm>
            </p:grpSpPr>
            <p:sp>
              <p:nvSpPr>
                <p:cNvPr id="7184" name="Google Shape;7184;p82"/>
                <p:cNvSpPr/>
                <p:nvPr/>
              </p:nvSpPr>
              <p:spPr>
                <a:xfrm>
                  <a:off x="3795393" y="3353725"/>
                  <a:ext cx="31499" cy="26993"/>
                </a:xfrm>
                <a:custGeom>
                  <a:avLst/>
                  <a:gdLst/>
                  <a:ahLst/>
                  <a:cxnLst/>
                  <a:rect l="l" t="t" r="r" b="b"/>
                  <a:pathLst>
                    <a:path w="4005" h="3432" extrusionOk="0">
                      <a:moveTo>
                        <a:pt x="2285" y="0"/>
                      </a:moveTo>
                      <a:cubicBezTo>
                        <a:pt x="1865" y="0"/>
                        <a:pt x="1437" y="156"/>
                        <a:pt x="1089" y="504"/>
                      </a:cubicBezTo>
                      <a:cubicBezTo>
                        <a:pt x="0" y="1581"/>
                        <a:pt x="775" y="3432"/>
                        <a:pt x="2299" y="3432"/>
                      </a:cubicBezTo>
                      <a:cubicBezTo>
                        <a:pt x="3242" y="3432"/>
                        <a:pt x="4005" y="2658"/>
                        <a:pt x="4005" y="1714"/>
                      </a:cubicBezTo>
                      <a:cubicBezTo>
                        <a:pt x="4005" y="683"/>
                        <a:pt x="3163" y="0"/>
                        <a:pt x="2285"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5" name="Google Shape;7185;p82"/>
                <p:cNvSpPr/>
                <p:nvPr/>
              </p:nvSpPr>
              <p:spPr>
                <a:xfrm>
                  <a:off x="3809668" y="3363399"/>
                  <a:ext cx="7613" cy="7613"/>
                </a:xfrm>
                <a:custGeom>
                  <a:avLst/>
                  <a:gdLst/>
                  <a:ahLst/>
                  <a:cxnLst/>
                  <a:rect l="l" t="t" r="r" b="b"/>
                  <a:pathLst>
                    <a:path w="968" h="968" extrusionOk="0">
                      <a:moveTo>
                        <a:pt x="484" y="0"/>
                      </a:moveTo>
                      <a:cubicBezTo>
                        <a:pt x="206" y="0"/>
                        <a:pt x="0" y="218"/>
                        <a:pt x="0" y="484"/>
                      </a:cubicBezTo>
                      <a:cubicBezTo>
                        <a:pt x="0" y="750"/>
                        <a:pt x="206" y="968"/>
                        <a:pt x="484" y="968"/>
                      </a:cubicBezTo>
                      <a:cubicBezTo>
                        <a:pt x="750" y="968"/>
                        <a:pt x="968" y="750"/>
                        <a:pt x="968" y="484"/>
                      </a:cubicBezTo>
                      <a:cubicBezTo>
                        <a:pt x="968" y="218"/>
                        <a:pt x="750" y="0"/>
                        <a:pt x="484"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6" name="Google Shape;7186;p82"/>
              <p:cNvGrpSpPr/>
              <p:nvPr/>
            </p:nvGrpSpPr>
            <p:grpSpPr>
              <a:xfrm>
                <a:off x="4176909" y="4363221"/>
                <a:ext cx="38924" cy="33316"/>
                <a:chOff x="4176909" y="4363221"/>
                <a:chExt cx="38924" cy="33316"/>
              </a:xfrm>
            </p:grpSpPr>
            <p:sp>
              <p:nvSpPr>
                <p:cNvPr id="7187" name="Google Shape;7187;p82"/>
                <p:cNvSpPr/>
                <p:nvPr/>
              </p:nvSpPr>
              <p:spPr>
                <a:xfrm>
                  <a:off x="4176909" y="4363221"/>
                  <a:ext cx="38924" cy="33316"/>
                </a:xfrm>
                <a:custGeom>
                  <a:avLst/>
                  <a:gdLst/>
                  <a:ahLst/>
                  <a:cxnLst/>
                  <a:rect l="l" t="t" r="r" b="b"/>
                  <a:pathLst>
                    <a:path w="4949" h="4236" extrusionOk="0">
                      <a:moveTo>
                        <a:pt x="2823" y="0"/>
                      </a:moveTo>
                      <a:cubicBezTo>
                        <a:pt x="2301" y="0"/>
                        <a:pt x="1767" y="195"/>
                        <a:pt x="1331" y="631"/>
                      </a:cubicBezTo>
                      <a:cubicBezTo>
                        <a:pt x="1" y="1961"/>
                        <a:pt x="944" y="4236"/>
                        <a:pt x="2831" y="4236"/>
                      </a:cubicBezTo>
                      <a:cubicBezTo>
                        <a:pt x="4005" y="4236"/>
                        <a:pt x="4948" y="3292"/>
                        <a:pt x="4948" y="2119"/>
                      </a:cubicBezTo>
                      <a:cubicBezTo>
                        <a:pt x="4948" y="844"/>
                        <a:pt x="3911" y="0"/>
                        <a:pt x="2823"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8" name="Google Shape;7188;p82"/>
                <p:cNvSpPr/>
                <p:nvPr/>
              </p:nvSpPr>
              <p:spPr>
                <a:xfrm>
                  <a:off x="4192230" y="4372934"/>
                  <a:ext cx="13897" cy="13992"/>
                </a:xfrm>
                <a:custGeom>
                  <a:avLst/>
                  <a:gdLst/>
                  <a:ahLst/>
                  <a:cxnLst/>
                  <a:rect l="l" t="t" r="r" b="b"/>
                  <a:pathLst>
                    <a:path w="1767" h="1779" extrusionOk="0">
                      <a:moveTo>
                        <a:pt x="883" y="1"/>
                      </a:moveTo>
                      <a:cubicBezTo>
                        <a:pt x="399" y="1"/>
                        <a:pt x="0" y="400"/>
                        <a:pt x="0" y="896"/>
                      </a:cubicBezTo>
                      <a:cubicBezTo>
                        <a:pt x="0" y="1380"/>
                        <a:pt x="399" y="1779"/>
                        <a:pt x="883" y="1779"/>
                      </a:cubicBezTo>
                      <a:cubicBezTo>
                        <a:pt x="1379" y="1779"/>
                        <a:pt x="1766" y="1380"/>
                        <a:pt x="1766" y="896"/>
                      </a:cubicBezTo>
                      <a:cubicBezTo>
                        <a:pt x="1766" y="400"/>
                        <a:pt x="1379" y="1"/>
                        <a:pt x="88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89" name="Google Shape;7189;p82"/>
              <p:cNvGrpSpPr/>
              <p:nvPr/>
            </p:nvGrpSpPr>
            <p:grpSpPr>
              <a:xfrm>
                <a:off x="4226191" y="4007660"/>
                <a:ext cx="33560" cy="28770"/>
                <a:chOff x="4226191" y="4007660"/>
                <a:chExt cx="33560" cy="28770"/>
              </a:xfrm>
            </p:grpSpPr>
            <p:sp>
              <p:nvSpPr>
                <p:cNvPr id="7190" name="Google Shape;7190;p82"/>
                <p:cNvSpPr/>
                <p:nvPr/>
              </p:nvSpPr>
              <p:spPr>
                <a:xfrm>
                  <a:off x="4226191" y="4007660"/>
                  <a:ext cx="33560" cy="28770"/>
                </a:xfrm>
                <a:custGeom>
                  <a:avLst/>
                  <a:gdLst/>
                  <a:ahLst/>
                  <a:cxnLst/>
                  <a:rect l="l" t="t" r="r" b="b"/>
                  <a:pathLst>
                    <a:path w="4267" h="3658" extrusionOk="0">
                      <a:moveTo>
                        <a:pt x="2427" y="1"/>
                      </a:moveTo>
                      <a:cubicBezTo>
                        <a:pt x="1980" y="1"/>
                        <a:pt x="1524" y="167"/>
                        <a:pt x="1150" y="537"/>
                      </a:cubicBezTo>
                      <a:cubicBezTo>
                        <a:pt x="1" y="1686"/>
                        <a:pt x="811" y="3645"/>
                        <a:pt x="2444" y="3658"/>
                      </a:cubicBezTo>
                      <a:cubicBezTo>
                        <a:pt x="3436" y="3645"/>
                        <a:pt x="4259" y="2835"/>
                        <a:pt x="4259" y="1843"/>
                      </a:cubicBezTo>
                      <a:cubicBezTo>
                        <a:pt x="4267" y="736"/>
                        <a:pt x="3369" y="1"/>
                        <a:pt x="2427"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1" name="Google Shape;7191;p82"/>
                <p:cNvSpPr/>
                <p:nvPr/>
              </p:nvSpPr>
              <p:spPr>
                <a:xfrm>
                  <a:off x="4239129" y="4017397"/>
                  <a:ext cx="10948" cy="9383"/>
                </a:xfrm>
                <a:custGeom>
                  <a:avLst/>
                  <a:gdLst/>
                  <a:ahLst/>
                  <a:cxnLst/>
                  <a:rect l="l" t="t" r="r" b="b"/>
                  <a:pathLst>
                    <a:path w="1392" h="1193" extrusionOk="0">
                      <a:moveTo>
                        <a:pt x="787" y="0"/>
                      </a:moveTo>
                      <a:cubicBezTo>
                        <a:pt x="267" y="0"/>
                        <a:pt x="1" y="641"/>
                        <a:pt x="376" y="1016"/>
                      </a:cubicBezTo>
                      <a:cubicBezTo>
                        <a:pt x="497" y="1138"/>
                        <a:pt x="647" y="1192"/>
                        <a:pt x="794" y="1192"/>
                      </a:cubicBezTo>
                      <a:cubicBezTo>
                        <a:pt x="1099" y="1192"/>
                        <a:pt x="1392" y="957"/>
                        <a:pt x="1392" y="605"/>
                      </a:cubicBezTo>
                      <a:cubicBezTo>
                        <a:pt x="1392" y="266"/>
                        <a:pt x="1126" y="0"/>
                        <a:pt x="78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2" name="Google Shape;7192;p82"/>
              <p:cNvGrpSpPr/>
              <p:nvPr/>
            </p:nvGrpSpPr>
            <p:grpSpPr>
              <a:xfrm>
                <a:off x="3597785" y="3377045"/>
                <a:ext cx="33591" cy="28699"/>
                <a:chOff x="3597785" y="3377045"/>
                <a:chExt cx="33591" cy="28699"/>
              </a:xfrm>
            </p:grpSpPr>
            <p:sp>
              <p:nvSpPr>
                <p:cNvPr id="7193" name="Google Shape;7193;p82"/>
                <p:cNvSpPr/>
                <p:nvPr/>
              </p:nvSpPr>
              <p:spPr>
                <a:xfrm>
                  <a:off x="3597785" y="3377045"/>
                  <a:ext cx="33591" cy="28699"/>
                </a:xfrm>
                <a:custGeom>
                  <a:avLst/>
                  <a:gdLst/>
                  <a:ahLst/>
                  <a:cxnLst/>
                  <a:rect l="l" t="t" r="r" b="b"/>
                  <a:pathLst>
                    <a:path w="4271" h="3649" extrusionOk="0">
                      <a:moveTo>
                        <a:pt x="2428" y="0"/>
                      </a:moveTo>
                      <a:cubicBezTo>
                        <a:pt x="1979" y="0"/>
                        <a:pt x="1522" y="167"/>
                        <a:pt x="1150" y="539"/>
                      </a:cubicBezTo>
                      <a:cubicBezTo>
                        <a:pt x="0" y="1676"/>
                        <a:pt x="811" y="3648"/>
                        <a:pt x="2444" y="3648"/>
                      </a:cubicBezTo>
                      <a:cubicBezTo>
                        <a:pt x="3448" y="3648"/>
                        <a:pt x="4259" y="2826"/>
                        <a:pt x="4271" y="1822"/>
                      </a:cubicBezTo>
                      <a:cubicBezTo>
                        <a:pt x="4262" y="726"/>
                        <a:pt x="3364" y="0"/>
                        <a:pt x="242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4" name="Google Shape;7194;p82"/>
                <p:cNvSpPr/>
                <p:nvPr/>
              </p:nvSpPr>
              <p:spPr>
                <a:xfrm>
                  <a:off x="3612343" y="3386703"/>
                  <a:ext cx="9328" cy="9336"/>
                </a:xfrm>
                <a:custGeom>
                  <a:avLst/>
                  <a:gdLst/>
                  <a:ahLst/>
                  <a:cxnLst/>
                  <a:rect l="l" t="t" r="r" b="b"/>
                  <a:pathLst>
                    <a:path w="1186" h="1187" extrusionOk="0">
                      <a:moveTo>
                        <a:pt x="593" y="1"/>
                      </a:moveTo>
                      <a:cubicBezTo>
                        <a:pt x="266" y="1"/>
                        <a:pt x="0" y="267"/>
                        <a:pt x="0" y="594"/>
                      </a:cubicBezTo>
                      <a:cubicBezTo>
                        <a:pt x="0" y="920"/>
                        <a:pt x="266" y="1186"/>
                        <a:pt x="593" y="1186"/>
                      </a:cubicBezTo>
                      <a:cubicBezTo>
                        <a:pt x="920" y="1186"/>
                        <a:pt x="1186" y="920"/>
                        <a:pt x="1186" y="594"/>
                      </a:cubicBezTo>
                      <a:cubicBezTo>
                        <a:pt x="1186" y="267"/>
                        <a:pt x="920"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5" name="Google Shape;7195;p82"/>
              <p:cNvGrpSpPr/>
              <p:nvPr/>
            </p:nvGrpSpPr>
            <p:grpSpPr>
              <a:xfrm>
                <a:off x="3887870" y="3669796"/>
                <a:ext cx="33591" cy="28692"/>
                <a:chOff x="3887870" y="3669796"/>
                <a:chExt cx="33591" cy="28692"/>
              </a:xfrm>
            </p:grpSpPr>
            <p:sp>
              <p:nvSpPr>
                <p:cNvPr id="7196" name="Google Shape;7196;p82"/>
                <p:cNvSpPr/>
                <p:nvPr/>
              </p:nvSpPr>
              <p:spPr>
                <a:xfrm>
                  <a:off x="3887870" y="3669796"/>
                  <a:ext cx="33591" cy="28692"/>
                </a:xfrm>
                <a:custGeom>
                  <a:avLst/>
                  <a:gdLst/>
                  <a:ahLst/>
                  <a:cxnLst/>
                  <a:rect l="l" t="t" r="r" b="b"/>
                  <a:pathLst>
                    <a:path w="4271" h="3648" extrusionOk="0">
                      <a:moveTo>
                        <a:pt x="2431" y="0"/>
                      </a:moveTo>
                      <a:cubicBezTo>
                        <a:pt x="1981" y="0"/>
                        <a:pt x="1522" y="167"/>
                        <a:pt x="1150" y="539"/>
                      </a:cubicBezTo>
                      <a:cubicBezTo>
                        <a:pt x="1" y="1676"/>
                        <a:pt x="823" y="3648"/>
                        <a:pt x="2444" y="3648"/>
                      </a:cubicBezTo>
                      <a:cubicBezTo>
                        <a:pt x="3448" y="3648"/>
                        <a:pt x="4271" y="2825"/>
                        <a:pt x="4271" y="1821"/>
                      </a:cubicBezTo>
                      <a:cubicBezTo>
                        <a:pt x="4271" y="725"/>
                        <a:pt x="3370" y="0"/>
                        <a:pt x="243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7" name="Google Shape;7197;p82"/>
                <p:cNvSpPr/>
                <p:nvPr/>
              </p:nvSpPr>
              <p:spPr>
                <a:xfrm>
                  <a:off x="3902428" y="3679454"/>
                  <a:ext cx="9422" cy="9328"/>
                </a:xfrm>
                <a:custGeom>
                  <a:avLst/>
                  <a:gdLst/>
                  <a:ahLst/>
                  <a:cxnLst/>
                  <a:rect l="l" t="t" r="r" b="b"/>
                  <a:pathLst>
                    <a:path w="1198" h="1186" extrusionOk="0">
                      <a:moveTo>
                        <a:pt x="593" y="1"/>
                      </a:moveTo>
                      <a:cubicBezTo>
                        <a:pt x="266" y="1"/>
                        <a:pt x="0" y="267"/>
                        <a:pt x="0" y="593"/>
                      </a:cubicBezTo>
                      <a:cubicBezTo>
                        <a:pt x="0" y="920"/>
                        <a:pt x="266" y="1186"/>
                        <a:pt x="593" y="1186"/>
                      </a:cubicBezTo>
                      <a:cubicBezTo>
                        <a:pt x="932" y="1186"/>
                        <a:pt x="1198" y="920"/>
                        <a:pt x="1198" y="593"/>
                      </a:cubicBezTo>
                      <a:cubicBezTo>
                        <a:pt x="1198" y="267"/>
                        <a:pt x="932" y="1"/>
                        <a:pt x="59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98" name="Google Shape;7198;p82"/>
              <p:cNvGrpSpPr/>
              <p:nvPr/>
            </p:nvGrpSpPr>
            <p:grpSpPr>
              <a:xfrm>
                <a:off x="3818320" y="3481625"/>
                <a:ext cx="33497" cy="28770"/>
                <a:chOff x="3818320" y="3481625"/>
                <a:chExt cx="33497" cy="28770"/>
              </a:xfrm>
            </p:grpSpPr>
            <p:sp>
              <p:nvSpPr>
                <p:cNvPr id="7199" name="Google Shape;7199;p82"/>
                <p:cNvSpPr/>
                <p:nvPr/>
              </p:nvSpPr>
              <p:spPr>
                <a:xfrm>
                  <a:off x="3818320" y="3481625"/>
                  <a:ext cx="33497" cy="28770"/>
                </a:xfrm>
                <a:custGeom>
                  <a:avLst/>
                  <a:gdLst/>
                  <a:ahLst/>
                  <a:cxnLst/>
                  <a:rect l="l" t="t" r="r" b="b"/>
                  <a:pathLst>
                    <a:path w="4259" h="3658" extrusionOk="0">
                      <a:moveTo>
                        <a:pt x="2421" y="1"/>
                      </a:moveTo>
                      <a:cubicBezTo>
                        <a:pt x="1975" y="1"/>
                        <a:pt x="1520" y="166"/>
                        <a:pt x="1150" y="537"/>
                      </a:cubicBezTo>
                      <a:cubicBezTo>
                        <a:pt x="1" y="1686"/>
                        <a:pt x="811" y="3658"/>
                        <a:pt x="2432" y="3658"/>
                      </a:cubicBezTo>
                      <a:cubicBezTo>
                        <a:pt x="3448" y="3658"/>
                        <a:pt x="4259" y="2835"/>
                        <a:pt x="4259" y="1831"/>
                      </a:cubicBezTo>
                      <a:cubicBezTo>
                        <a:pt x="4259" y="732"/>
                        <a:pt x="3359" y="1"/>
                        <a:pt x="2421"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0" name="Google Shape;7200;p82"/>
                <p:cNvSpPr/>
                <p:nvPr/>
              </p:nvSpPr>
              <p:spPr>
                <a:xfrm>
                  <a:off x="3831258" y="3491362"/>
                  <a:ext cx="10956" cy="9375"/>
                </a:xfrm>
                <a:custGeom>
                  <a:avLst/>
                  <a:gdLst/>
                  <a:ahLst/>
                  <a:cxnLst/>
                  <a:rect l="l" t="t" r="r" b="b"/>
                  <a:pathLst>
                    <a:path w="1393" h="1192" extrusionOk="0">
                      <a:moveTo>
                        <a:pt x="787" y="0"/>
                      </a:moveTo>
                      <a:cubicBezTo>
                        <a:pt x="267" y="0"/>
                        <a:pt x="1" y="641"/>
                        <a:pt x="376" y="1016"/>
                      </a:cubicBezTo>
                      <a:cubicBezTo>
                        <a:pt x="497" y="1137"/>
                        <a:pt x="646" y="1192"/>
                        <a:pt x="792" y="1192"/>
                      </a:cubicBezTo>
                      <a:cubicBezTo>
                        <a:pt x="1098" y="1192"/>
                        <a:pt x="1392" y="953"/>
                        <a:pt x="1392" y="593"/>
                      </a:cubicBezTo>
                      <a:cubicBezTo>
                        <a:pt x="1392" y="266"/>
                        <a:pt x="1126" y="0"/>
                        <a:pt x="78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1" name="Google Shape;7201;p82"/>
              <p:cNvGrpSpPr/>
              <p:nvPr/>
            </p:nvGrpSpPr>
            <p:grpSpPr>
              <a:xfrm>
                <a:off x="4278139" y="4120948"/>
                <a:ext cx="37492" cy="32129"/>
                <a:chOff x="4278139" y="4120948"/>
                <a:chExt cx="37492" cy="32129"/>
              </a:xfrm>
            </p:grpSpPr>
            <p:sp>
              <p:nvSpPr>
                <p:cNvPr id="7202" name="Google Shape;7202;p82"/>
                <p:cNvSpPr/>
                <p:nvPr/>
              </p:nvSpPr>
              <p:spPr>
                <a:xfrm>
                  <a:off x="4278139" y="4120948"/>
                  <a:ext cx="37492" cy="32129"/>
                </a:xfrm>
                <a:custGeom>
                  <a:avLst/>
                  <a:gdLst/>
                  <a:ahLst/>
                  <a:cxnLst/>
                  <a:rect l="l" t="t" r="r" b="b"/>
                  <a:pathLst>
                    <a:path w="4767" h="4085" extrusionOk="0">
                      <a:moveTo>
                        <a:pt x="2708" y="0"/>
                      </a:moveTo>
                      <a:cubicBezTo>
                        <a:pt x="2207" y="0"/>
                        <a:pt x="1697" y="186"/>
                        <a:pt x="1283" y="600"/>
                      </a:cubicBezTo>
                      <a:cubicBezTo>
                        <a:pt x="1" y="1895"/>
                        <a:pt x="908" y="4084"/>
                        <a:pt x="2722" y="4084"/>
                      </a:cubicBezTo>
                      <a:cubicBezTo>
                        <a:pt x="3847" y="4084"/>
                        <a:pt x="4755" y="3177"/>
                        <a:pt x="4767" y="2052"/>
                      </a:cubicBezTo>
                      <a:cubicBezTo>
                        <a:pt x="4767" y="815"/>
                        <a:pt x="3758" y="0"/>
                        <a:pt x="2708"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3" name="Google Shape;7203;p82"/>
                <p:cNvSpPr/>
                <p:nvPr/>
              </p:nvSpPr>
              <p:spPr>
                <a:xfrm>
                  <a:off x="4290983" y="4130614"/>
                  <a:ext cx="14943" cy="12812"/>
                </a:xfrm>
                <a:custGeom>
                  <a:avLst/>
                  <a:gdLst/>
                  <a:ahLst/>
                  <a:cxnLst/>
                  <a:rect l="l" t="t" r="r" b="b"/>
                  <a:pathLst>
                    <a:path w="1900" h="1629" extrusionOk="0">
                      <a:moveTo>
                        <a:pt x="1089" y="0"/>
                      </a:moveTo>
                      <a:cubicBezTo>
                        <a:pt x="363" y="0"/>
                        <a:pt x="1" y="883"/>
                        <a:pt x="509" y="1391"/>
                      </a:cubicBezTo>
                      <a:cubicBezTo>
                        <a:pt x="673" y="1555"/>
                        <a:pt x="876" y="1629"/>
                        <a:pt x="1076" y="1629"/>
                      </a:cubicBezTo>
                      <a:cubicBezTo>
                        <a:pt x="1495" y="1629"/>
                        <a:pt x="1900" y="1306"/>
                        <a:pt x="1900" y="823"/>
                      </a:cubicBezTo>
                      <a:cubicBezTo>
                        <a:pt x="1900" y="363"/>
                        <a:pt x="1537" y="0"/>
                        <a:pt x="108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4" name="Google Shape;7204;p82"/>
              <p:cNvGrpSpPr/>
              <p:nvPr/>
            </p:nvGrpSpPr>
            <p:grpSpPr>
              <a:xfrm>
                <a:off x="4419898" y="3977388"/>
                <a:ext cx="33497" cy="28692"/>
                <a:chOff x="4419898" y="3977388"/>
                <a:chExt cx="33497" cy="28692"/>
              </a:xfrm>
            </p:grpSpPr>
            <p:sp>
              <p:nvSpPr>
                <p:cNvPr id="7205" name="Google Shape;7205;p82"/>
                <p:cNvSpPr/>
                <p:nvPr/>
              </p:nvSpPr>
              <p:spPr>
                <a:xfrm>
                  <a:off x="4419898" y="3977388"/>
                  <a:ext cx="33497" cy="28692"/>
                </a:xfrm>
                <a:custGeom>
                  <a:avLst/>
                  <a:gdLst/>
                  <a:ahLst/>
                  <a:cxnLst/>
                  <a:rect l="l" t="t" r="r" b="b"/>
                  <a:pathLst>
                    <a:path w="4259" h="3648" extrusionOk="0">
                      <a:moveTo>
                        <a:pt x="2426" y="0"/>
                      </a:moveTo>
                      <a:cubicBezTo>
                        <a:pt x="1979" y="0"/>
                        <a:pt x="1522" y="167"/>
                        <a:pt x="1150" y="539"/>
                      </a:cubicBezTo>
                      <a:cubicBezTo>
                        <a:pt x="1" y="1688"/>
                        <a:pt x="811" y="3648"/>
                        <a:pt x="2432" y="3648"/>
                      </a:cubicBezTo>
                      <a:cubicBezTo>
                        <a:pt x="3448" y="3648"/>
                        <a:pt x="4259" y="2837"/>
                        <a:pt x="4259" y="1833"/>
                      </a:cubicBezTo>
                      <a:cubicBezTo>
                        <a:pt x="4259" y="729"/>
                        <a:pt x="3362" y="0"/>
                        <a:pt x="2426"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6" name="Google Shape;7206;p82"/>
                <p:cNvSpPr/>
                <p:nvPr/>
              </p:nvSpPr>
              <p:spPr>
                <a:xfrm>
                  <a:off x="4432742" y="3987046"/>
                  <a:ext cx="11042" cy="9399"/>
                </a:xfrm>
                <a:custGeom>
                  <a:avLst/>
                  <a:gdLst/>
                  <a:ahLst/>
                  <a:cxnLst/>
                  <a:rect l="l" t="t" r="r" b="b"/>
                  <a:pathLst>
                    <a:path w="1404" h="1195" extrusionOk="0">
                      <a:moveTo>
                        <a:pt x="799" y="0"/>
                      </a:moveTo>
                      <a:cubicBezTo>
                        <a:pt x="267" y="0"/>
                        <a:pt x="1" y="641"/>
                        <a:pt x="376" y="1016"/>
                      </a:cubicBezTo>
                      <a:cubicBezTo>
                        <a:pt x="499" y="1139"/>
                        <a:pt x="650" y="1195"/>
                        <a:pt x="799" y="1195"/>
                      </a:cubicBezTo>
                      <a:cubicBezTo>
                        <a:pt x="1104" y="1195"/>
                        <a:pt x="1396" y="963"/>
                        <a:pt x="1404" y="605"/>
                      </a:cubicBezTo>
                      <a:cubicBezTo>
                        <a:pt x="1404" y="266"/>
                        <a:pt x="1138" y="0"/>
                        <a:pt x="799"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07" name="Google Shape;7207;p82"/>
              <p:cNvGrpSpPr/>
              <p:nvPr/>
            </p:nvGrpSpPr>
            <p:grpSpPr>
              <a:xfrm>
                <a:off x="4158930" y="4034684"/>
                <a:ext cx="33497" cy="28762"/>
                <a:chOff x="4158930" y="4034684"/>
                <a:chExt cx="33497" cy="28762"/>
              </a:xfrm>
            </p:grpSpPr>
            <p:sp>
              <p:nvSpPr>
                <p:cNvPr id="7208" name="Google Shape;7208;p82"/>
                <p:cNvSpPr/>
                <p:nvPr/>
              </p:nvSpPr>
              <p:spPr>
                <a:xfrm>
                  <a:off x="4158930" y="4034684"/>
                  <a:ext cx="33497" cy="28762"/>
                </a:xfrm>
                <a:custGeom>
                  <a:avLst/>
                  <a:gdLst/>
                  <a:ahLst/>
                  <a:cxnLst/>
                  <a:rect l="l" t="t" r="r" b="b"/>
                  <a:pathLst>
                    <a:path w="4259" h="3657" extrusionOk="0">
                      <a:moveTo>
                        <a:pt x="2421" y="0"/>
                      </a:moveTo>
                      <a:cubicBezTo>
                        <a:pt x="1974" y="0"/>
                        <a:pt x="1520" y="166"/>
                        <a:pt x="1149" y="536"/>
                      </a:cubicBezTo>
                      <a:cubicBezTo>
                        <a:pt x="0" y="1685"/>
                        <a:pt x="811" y="3645"/>
                        <a:pt x="2432" y="3657"/>
                      </a:cubicBezTo>
                      <a:cubicBezTo>
                        <a:pt x="3436" y="3645"/>
                        <a:pt x="4258" y="2834"/>
                        <a:pt x="4258" y="1830"/>
                      </a:cubicBezTo>
                      <a:cubicBezTo>
                        <a:pt x="4258" y="732"/>
                        <a:pt x="3358" y="0"/>
                        <a:pt x="242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9" name="Google Shape;7209;p82"/>
                <p:cNvSpPr/>
                <p:nvPr/>
              </p:nvSpPr>
              <p:spPr>
                <a:xfrm>
                  <a:off x="4173385" y="4044319"/>
                  <a:ext cx="9336" cy="9430"/>
                </a:xfrm>
                <a:custGeom>
                  <a:avLst/>
                  <a:gdLst/>
                  <a:ahLst/>
                  <a:cxnLst/>
                  <a:rect l="l" t="t" r="r" b="b"/>
                  <a:pathLst>
                    <a:path w="1187" h="1199" extrusionOk="0">
                      <a:moveTo>
                        <a:pt x="594" y="1"/>
                      </a:moveTo>
                      <a:cubicBezTo>
                        <a:pt x="267" y="1"/>
                        <a:pt x="1" y="279"/>
                        <a:pt x="1" y="605"/>
                      </a:cubicBezTo>
                      <a:cubicBezTo>
                        <a:pt x="1" y="932"/>
                        <a:pt x="267" y="1198"/>
                        <a:pt x="594" y="1198"/>
                      </a:cubicBezTo>
                      <a:cubicBezTo>
                        <a:pt x="920" y="1198"/>
                        <a:pt x="1186" y="932"/>
                        <a:pt x="1186" y="605"/>
                      </a:cubicBezTo>
                      <a:cubicBezTo>
                        <a:pt x="1186" y="279"/>
                        <a:pt x="920" y="1"/>
                        <a:pt x="594"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0" name="Google Shape;7210;p82"/>
              <p:cNvGrpSpPr/>
              <p:nvPr/>
            </p:nvGrpSpPr>
            <p:grpSpPr>
              <a:xfrm>
                <a:off x="4134949" y="3957049"/>
                <a:ext cx="33497" cy="28770"/>
                <a:chOff x="4134949" y="3957049"/>
                <a:chExt cx="33497" cy="28770"/>
              </a:xfrm>
            </p:grpSpPr>
            <p:sp>
              <p:nvSpPr>
                <p:cNvPr id="7211" name="Google Shape;7211;p82"/>
                <p:cNvSpPr/>
                <p:nvPr/>
              </p:nvSpPr>
              <p:spPr>
                <a:xfrm>
                  <a:off x="4134949" y="3957049"/>
                  <a:ext cx="33497" cy="28770"/>
                </a:xfrm>
                <a:custGeom>
                  <a:avLst/>
                  <a:gdLst/>
                  <a:ahLst/>
                  <a:cxnLst/>
                  <a:rect l="l" t="t" r="r" b="b"/>
                  <a:pathLst>
                    <a:path w="4259" h="3658" extrusionOk="0">
                      <a:moveTo>
                        <a:pt x="2421" y="0"/>
                      </a:moveTo>
                      <a:cubicBezTo>
                        <a:pt x="1975" y="0"/>
                        <a:pt x="1520" y="166"/>
                        <a:pt x="1150" y="536"/>
                      </a:cubicBezTo>
                      <a:cubicBezTo>
                        <a:pt x="1" y="1685"/>
                        <a:pt x="811" y="3657"/>
                        <a:pt x="2432" y="3657"/>
                      </a:cubicBezTo>
                      <a:cubicBezTo>
                        <a:pt x="3436" y="3657"/>
                        <a:pt x="4259" y="2834"/>
                        <a:pt x="4259" y="1830"/>
                      </a:cubicBezTo>
                      <a:cubicBezTo>
                        <a:pt x="4259" y="732"/>
                        <a:pt x="3359" y="0"/>
                        <a:pt x="2421" y="0"/>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2" name="Google Shape;7212;p82"/>
                <p:cNvSpPr/>
                <p:nvPr/>
              </p:nvSpPr>
              <p:spPr>
                <a:xfrm>
                  <a:off x="4147793" y="3966778"/>
                  <a:ext cx="10956" cy="9383"/>
                </a:xfrm>
                <a:custGeom>
                  <a:avLst/>
                  <a:gdLst/>
                  <a:ahLst/>
                  <a:cxnLst/>
                  <a:rect l="l" t="t" r="r" b="b"/>
                  <a:pathLst>
                    <a:path w="1393" h="1193" extrusionOk="0">
                      <a:moveTo>
                        <a:pt x="799" y="1"/>
                      </a:moveTo>
                      <a:cubicBezTo>
                        <a:pt x="267" y="1"/>
                        <a:pt x="1" y="642"/>
                        <a:pt x="376" y="1017"/>
                      </a:cubicBezTo>
                      <a:cubicBezTo>
                        <a:pt x="497" y="1138"/>
                        <a:pt x="646" y="1192"/>
                        <a:pt x="792" y="1192"/>
                      </a:cubicBezTo>
                      <a:cubicBezTo>
                        <a:pt x="1098" y="1192"/>
                        <a:pt x="1392" y="954"/>
                        <a:pt x="1392" y="593"/>
                      </a:cubicBezTo>
                      <a:cubicBezTo>
                        <a:pt x="1392" y="267"/>
                        <a:pt x="1126" y="1"/>
                        <a:pt x="799"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3" name="Google Shape;7213;p82"/>
              <p:cNvGrpSpPr/>
              <p:nvPr/>
            </p:nvGrpSpPr>
            <p:grpSpPr>
              <a:xfrm>
                <a:off x="4193653" y="4184403"/>
                <a:ext cx="43580" cy="37264"/>
                <a:chOff x="4193653" y="4184403"/>
                <a:chExt cx="43580" cy="37264"/>
              </a:xfrm>
            </p:grpSpPr>
            <p:sp>
              <p:nvSpPr>
                <p:cNvPr id="7214" name="Google Shape;7214;p82"/>
                <p:cNvSpPr/>
                <p:nvPr/>
              </p:nvSpPr>
              <p:spPr>
                <a:xfrm>
                  <a:off x="4193653" y="4184403"/>
                  <a:ext cx="43580" cy="37264"/>
                </a:xfrm>
                <a:custGeom>
                  <a:avLst/>
                  <a:gdLst/>
                  <a:ahLst/>
                  <a:cxnLst/>
                  <a:rect l="l" t="t" r="r" b="b"/>
                  <a:pathLst>
                    <a:path w="5541" h="4738" extrusionOk="0">
                      <a:moveTo>
                        <a:pt x="3156" y="1"/>
                      </a:moveTo>
                      <a:cubicBezTo>
                        <a:pt x="2575" y="1"/>
                        <a:pt x="1982" y="216"/>
                        <a:pt x="1501" y="698"/>
                      </a:cubicBezTo>
                      <a:cubicBezTo>
                        <a:pt x="1" y="2185"/>
                        <a:pt x="1065" y="4738"/>
                        <a:pt x="3170" y="4738"/>
                      </a:cubicBezTo>
                      <a:cubicBezTo>
                        <a:pt x="4476" y="4738"/>
                        <a:pt x="5529" y="3673"/>
                        <a:pt x="5541" y="2367"/>
                      </a:cubicBezTo>
                      <a:cubicBezTo>
                        <a:pt x="5541" y="943"/>
                        <a:pt x="4373" y="1"/>
                        <a:pt x="315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5" name="Google Shape;7215;p82"/>
                <p:cNvSpPr/>
                <p:nvPr/>
              </p:nvSpPr>
              <p:spPr>
                <a:xfrm>
                  <a:off x="4206591" y="4194069"/>
                  <a:ext cx="20944" cy="17948"/>
                </a:xfrm>
                <a:custGeom>
                  <a:avLst/>
                  <a:gdLst/>
                  <a:ahLst/>
                  <a:cxnLst/>
                  <a:rect l="l" t="t" r="r" b="b"/>
                  <a:pathLst>
                    <a:path w="2663" h="2282" extrusionOk="0">
                      <a:moveTo>
                        <a:pt x="1525" y="1"/>
                      </a:moveTo>
                      <a:cubicBezTo>
                        <a:pt x="509" y="1"/>
                        <a:pt x="1" y="1223"/>
                        <a:pt x="714" y="1948"/>
                      </a:cubicBezTo>
                      <a:cubicBezTo>
                        <a:pt x="948" y="2179"/>
                        <a:pt x="1234" y="2282"/>
                        <a:pt x="1514" y="2282"/>
                      </a:cubicBezTo>
                      <a:cubicBezTo>
                        <a:pt x="2101" y="2282"/>
                        <a:pt x="2662" y="1826"/>
                        <a:pt x="2662" y="1138"/>
                      </a:cubicBezTo>
                      <a:cubicBezTo>
                        <a:pt x="2662" y="509"/>
                        <a:pt x="2154" y="1"/>
                        <a:pt x="1525"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6" name="Google Shape;7216;p82"/>
              <p:cNvGrpSpPr/>
              <p:nvPr/>
            </p:nvGrpSpPr>
            <p:grpSpPr>
              <a:xfrm>
                <a:off x="4343600" y="3943844"/>
                <a:ext cx="43580" cy="37312"/>
                <a:chOff x="4343600" y="3943844"/>
                <a:chExt cx="43580" cy="37312"/>
              </a:xfrm>
            </p:grpSpPr>
            <p:sp>
              <p:nvSpPr>
                <p:cNvPr id="7217" name="Google Shape;7217;p82"/>
                <p:cNvSpPr/>
                <p:nvPr/>
              </p:nvSpPr>
              <p:spPr>
                <a:xfrm>
                  <a:off x="4343600" y="3943844"/>
                  <a:ext cx="43580" cy="37312"/>
                </a:xfrm>
                <a:custGeom>
                  <a:avLst/>
                  <a:gdLst/>
                  <a:ahLst/>
                  <a:cxnLst/>
                  <a:rect l="l" t="t" r="r" b="b"/>
                  <a:pathLst>
                    <a:path w="5541" h="4744" extrusionOk="0">
                      <a:moveTo>
                        <a:pt x="3156" y="1"/>
                      </a:moveTo>
                      <a:cubicBezTo>
                        <a:pt x="2574" y="1"/>
                        <a:pt x="1982" y="218"/>
                        <a:pt x="1500" y="703"/>
                      </a:cubicBezTo>
                      <a:cubicBezTo>
                        <a:pt x="0" y="2191"/>
                        <a:pt x="1065" y="4743"/>
                        <a:pt x="3169" y="4743"/>
                      </a:cubicBezTo>
                      <a:cubicBezTo>
                        <a:pt x="4476" y="4731"/>
                        <a:pt x="5528" y="3679"/>
                        <a:pt x="5540" y="2372"/>
                      </a:cubicBezTo>
                      <a:cubicBezTo>
                        <a:pt x="5540" y="949"/>
                        <a:pt x="4373" y="1"/>
                        <a:pt x="3156"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8" name="Google Shape;7218;p82"/>
                <p:cNvSpPr/>
                <p:nvPr/>
              </p:nvSpPr>
              <p:spPr>
                <a:xfrm>
                  <a:off x="4359581" y="3953557"/>
                  <a:ext cx="17893" cy="17893"/>
                </a:xfrm>
                <a:custGeom>
                  <a:avLst/>
                  <a:gdLst/>
                  <a:ahLst/>
                  <a:cxnLst/>
                  <a:rect l="l" t="t" r="r" b="b"/>
                  <a:pathLst>
                    <a:path w="2275" h="2275" extrusionOk="0">
                      <a:moveTo>
                        <a:pt x="1137" y="0"/>
                      </a:moveTo>
                      <a:cubicBezTo>
                        <a:pt x="508" y="0"/>
                        <a:pt x="0" y="508"/>
                        <a:pt x="0" y="1137"/>
                      </a:cubicBezTo>
                      <a:cubicBezTo>
                        <a:pt x="0" y="1766"/>
                        <a:pt x="508" y="2274"/>
                        <a:pt x="1137" y="2274"/>
                      </a:cubicBezTo>
                      <a:cubicBezTo>
                        <a:pt x="1766" y="2274"/>
                        <a:pt x="2275" y="1766"/>
                        <a:pt x="2275" y="1137"/>
                      </a:cubicBezTo>
                      <a:cubicBezTo>
                        <a:pt x="2275" y="508"/>
                        <a:pt x="1766" y="0"/>
                        <a:pt x="1137" y="0"/>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19" name="Google Shape;7219;p82"/>
              <p:cNvGrpSpPr/>
              <p:nvPr/>
            </p:nvGrpSpPr>
            <p:grpSpPr>
              <a:xfrm>
                <a:off x="4172339" y="3381693"/>
                <a:ext cx="31499" cy="27001"/>
                <a:chOff x="4172339" y="3381693"/>
                <a:chExt cx="31499" cy="27001"/>
              </a:xfrm>
            </p:grpSpPr>
            <p:sp>
              <p:nvSpPr>
                <p:cNvPr id="7220" name="Google Shape;7220;p82"/>
                <p:cNvSpPr/>
                <p:nvPr/>
              </p:nvSpPr>
              <p:spPr>
                <a:xfrm>
                  <a:off x="4172339" y="3381693"/>
                  <a:ext cx="31499" cy="27001"/>
                </a:xfrm>
                <a:custGeom>
                  <a:avLst/>
                  <a:gdLst/>
                  <a:ahLst/>
                  <a:cxnLst/>
                  <a:rect l="l" t="t" r="r" b="b"/>
                  <a:pathLst>
                    <a:path w="4005" h="3433" extrusionOk="0">
                      <a:moveTo>
                        <a:pt x="2285" y="1"/>
                      </a:moveTo>
                      <a:cubicBezTo>
                        <a:pt x="1866" y="1"/>
                        <a:pt x="1438" y="157"/>
                        <a:pt x="1090" y="505"/>
                      </a:cubicBezTo>
                      <a:cubicBezTo>
                        <a:pt x="1" y="1581"/>
                        <a:pt x="775" y="3420"/>
                        <a:pt x="2299" y="3432"/>
                      </a:cubicBezTo>
                      <a:cubicBezTo>
                        <a:pt x="3243" y="3420"/>
                        <a:pt x="4005" y="2658"/>
                        <a:pt x="4005" y="1714"/>
                      </a:cubicBezTo>
                      <a:cubicBezTo>
                        <a:pt x="4005" y="683"/>
                        <a:pt x="3163" y="1"/>
                        <a:pt x="2285" y="1"/>
                      </a:cubicBezTo>
                      <a:close/>
                    </a:path>
                  </a:pathLst>
                </a:custGeom>
                <a:solidFill>
                  <a:srgbClr val="CFD9E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1" name="Google Shape;7221;p82"/>
                <p:cNvSpPr/>
                <p:nvPr/>
              </p:nvSpPr>
              <p:spPr>
                <a:xfrm>
                  <a:off x="4185285" y="3391367"/>
                  <a:ext cx="8856" cy="7605"/>
                </a:xfrm>
                <a:custGeom>
                  <a:avLst/>
                  <a:gdLst/>
                  <a:ahLst/>
                  <a:cxnLst/>
                  <a:rect l="l" t="t" r="r" b="b"/>
                  <a:pathLst>
                    <a:path w="1126" h="967" extrusionOk="0">
                      <a:moveTo>
                        <a:pt x="653" y="1"/>
                      </a:moveTo>
                      <a:cubicBezTo>
                        <a:pt x="218" y="1"/>
                        <a:pt x="0" y="521"/>
                        <a:pt x="302" y="823"/>
                      </a:cubicBezTo>
                      <a:cubicBezTo>
                        <a:pt x="401" y="922"/>
                        <a:pt x="523" y="967"/>
                        <a:pt x="643" y="967"/>
                      </a:cubicBezTo>
                      <a:cubicBezTo>
                        <a:pt x="889" y="967"/>
                        <a:pt x="1125" y="778"/>
                        <a:pt x="1125" y="484"/>
                      </a:cubicBezTo>
                      <a:cubicBezTo>
                        <a:pt x="1125" y="218"/>
                        <a:pt x="919" y="1"/>
                        <a:pt x="653" y="1"/>
                      </a:cubicBezTo>
                      <a:close/>
                    </a:path>
                  </a:pathLst>
                </a:custGeom>
                <a:solidFill>
                  <a:srgbClr val="869F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2785" name="Google Shape;4434;p81"/>
          <p:cNvSpPr txBox="1">
            <a:spLocks/>
          </p:cNvSpPr>
          <p:nvPr/>
        </p:nvSpPr>
        <p:spPr>
          <a:xfrm>
            <a:off x="1091079" y="298968"/>
            <a:ext cx="7047300" cy="4824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1pPr>
            <a:lvl2pPr marR="0" lvl="1"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2pPr>
            <a:lvl3pPr marR="0" lvl="2"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3pPr>
            <a:lvl4pPr marR="0" lvl="3"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4pPr>
            <a:lvl5pPr marR="0" lvl="4"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5pPr>
            <a:lvl6pPr marR="0" lvl="5"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6pPr>
            <a:lvl7pPr marR="0" lvl="6"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7pPr>
            <a:lvl8pPr marR="0" lvl="7"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8pPr>
            <a:lvl9pPr marR="0" lvl="8"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9pPr>
          </a:lstStyle>
          <a:p>
            <a:pPr>
              <a:buClr>
                <a:schemeClr val="dk1"/>
              </a:buClr>
              <a:buSzPts val="1100"/>
              <a:buFont typeface="Arial"/>
              <a:buNone/>
            </a:pPr>
            <a:r>
              <a:rPr lang="en-US">
                <a:solidFill>
                  <a:schemeClr val="accent1">
                    <a:lumMod val="50000"/>
                  </a:schemeClr>
                </a:solidFill>
                <a:latin typeface="Arial"/>
                <a:ea typeface="Arial"/>
                <a:cs typeface="Arial"/>
                <a:sym typeface="Arial"/>
              </a:rPr>
              <a:t>Use our editable graphic resources...</a:t>
            </a:r>
          </a:p>
          <a:p>
            <a:pPr>
              <a:buClr>
                <a:srgbClr val="000000"/>
              </a:buClr>
              <a:buSzPts val="1100"/>
              <a:buFont typeface="Arial"/>
              <a:buNone/>
            </a:pPr>
            <a:endParaRPr lang="en-US">
              <a:solidFill>
                <a:schemeClr val="accent1">
                  <a:lumMod val="50000"/>
                </a:schemeClr>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 name="Freeform 5"/>
          <p:cNvSpPr>
            <a:spLocks noEditPoints="1"/>
          </p:cNvSpPr>
          <p:nvPr/>
        </p:nvSpPr>
        <p:spPr bwMode="auto">
          <a:xfrm>
            <a:off x="2925859" y="1623832"/>
            <a:ext cx="3424140" cy="3374231"/>
          </a:xfrm>
          <a:custGeom>
            <a:avLst/>
            <a:gdLst>
              <a:gd name="T0" fmla="*/ 91 w 520"/>
              <a:gd name="T1" fmla="*/ 290 h 512"/>
              <a:gd name="T2" fmla="*/ 71 w 520"/>
              <a:gd name="T3" fmla="*/ 204 h 512"/>
              <a:gd name="T4" fmla="*/ 20 w 520"/>
              <a:gd name="T5" fmla="*/ 9 h 512"/>
              <a:gd name="T6" fmla="*/ 118 w 520"/>
              <a:gd name="T7" fmla="*/ 24 h 512"/>
              <a:gd name="T8" fmla="*/ 210 w 520"/>
              <a:gd name="T9" fmla="*/ 132 h 512"/>
              <a:gd name="T10" fmla="*/ 346 w 520"/>
              <a:gd name="T11" fmla="*/ 101 h 512"/>
              <a:gd name="T12" fmla="*/ 456 w 520"/>
              <a:gd name="T13" fmla="*/ 24 h 512"/>
              <a:gd name="T14" fmla="*/ 457 w 520"/>
              <a:gd name="T15" fmla="*/ 168 h 512"/>
              <a:gd name="T16" fmla="*/ 437 w 520"/>
              <a:gd name="T17" fmla="*/ 353 h 512"/>
              <a:gd name="T18" fmla="*/ 352 w 520"/>
              <a:gd name="T19" fmla="*/ 267 h 512"/>
              <a:gd name="T20" fmla="*/ 379 w 520"/>
              <a:gd name="T21" fmla="*/ 441 h 512"/>
              <a:gd name="T22" fmla="*/ 399 w 520"/>
              <a:gd name="T23" fmla="*/ 324 h 512"/>
              <a:gd name="T24" fmla="*/ 428 w 520"/>
              <a:gd name="T25" fmla="*/ 424 h 512"/>
              <a:gd name="T26" fmla="*/ 447 w 520"/>
              <a:gd name="T27" fmla="*/ 500 h 512"/>
              <a:gd name="T28" fmla="*/ 267 w 520"/>
              <a:gd name="T29" fmla="*/ 511 h 512"/>
              <a:gd name="T30" fmla="*/ 72 w 520"/>
              <a:gd name="T31" fmla="*/ 384 h 512"/>
              <a:gd name="T32" fmla="*/ 92 w 520"/>
              <a:gd name="T33" fmla="*/ 449 h 512"/>
              <a:gd name="T34" fmla="*/ 120 w 520"/>
              <a:gd name="T35" fmla="*/ 324 h 512"/>
              <a:gd name="T36" fmla="*/ 140 w 520"/>
              <a:gd name="T37" fmla="*/ 437 h 512"/>
              <a:gd name="T38" fmla="*/ 167 w 520"/>
              <a:gd name="T39" fmla="*/ 266 h 512"/>
              <a:gd name="T40" fmla="*/ 489 w 520"/>
              <a:gd name="T41" fmla="*/ 51 h 512"/>
              <a:gd name="T42" fmla="*/ 445 w 520"/>
              <a:gd name="T43" fmla="*/ 88 h 512"/>
              <a:gd name="T44" fmla="*/ 311 w 520"/>
              <a:gd name="T45" fmla="*/ 196 h 512"/>
              <a:gd name="T46" fmla="*/ 351 w 520"/>
              <a:gd name="T47" fmla="*/ 193 h 512"/>
              <a:gd name="T48" fmla="*/ 221 w 520"/>
              <a:gd name="T49" fmla="*/ 169 h 512"/>
              <a:gd name="T50" fmla="*/ 51 w 520"/>
              <a:gd name="T51" fmla="*/ 45 h 512"/>
              <a:gd name="T52" fmla="*/ 60 w 520"/>
              <a:gd name="T53" fmla="*/ 115 h 512"/>
              <a:gd name="T54" fmla="*/ 168 w 520"/>
              <a:gd name="T55" fmla="*/ 244 h 512"/>
              <a:gd name="T56" fmla="*/ 189 w 520"/>
              <a:gd name="T57" fmla="*/ 181 h 512"/>
              <a:gd name="T58" fmla="*/ 223 w 520"/>
              <a:gd name="T59" fmla="*/ 356 h 512"/>
              <a:gd name="T60" fmla="*/ 260 w 520"/>
              <a:gd name="T61" fmla="*/ 254 h 512"/>
              <a:gd name="T62" fmla="*/ 201 w 520"/>
              <a:gd name="T63" fmla="*/ 408 h 512"/>
              <a:gd name="T64" fmla="*/ 182 w 520"/>
              <a:gd name="T65" fmla="*/ 339 h 512"/>
              <a:gd name="T66" fmla="*/ 201 w 520"/>
              <a:gd name="T67" fmla="*/ 475 h 512"/>
              <a:gd name="T68" fmla="*/ 337 w 520"/>
              <a:gd name="T69" fmla="*/ 340 h 512"/>
              <a:gd name="T70" fmla="*/ 318 w 520"/>
              <a:gd name="T71" fmla="*/ 476 h 512"/>
              <a:gd name="T72" fmla="*/ 337 w 520"/>
              <a:gd name="T73" fmla="*/ 408 h 512"/>
              <a:gd name="T74" fmla="*/ 359 w 520"/>
              <a:gd name="T75" fmla="*/ 71 h 512"/>
              <a:gd name="T76" fmla="*/ 160 w 520"/>
              <a:gd name="T77" fmla="*/ 71 h 512"/>
              <a:gd name="T78" fmla="*/ 130 w 520"/>
              <a:gd name="T79" fmla="*/ 101 h 512"/>
              <a:gd name="T80" fmla="*/ 289 w 520"/>
              <a:gd name="T81" fmla="*/ 206 h 512"/>
              <a:gd name="T82" fmla="*/ 259 w 520"/>
              <a:gd name="T83" fmla="*/ 234 h 512"/>
              <a:gd name="T84" fmla="*/ 330 w 520"/>
              <a:gd name="T85" fmla="*/ 300 h 512"/>
              <a:gd name="T86" fmla="*/ 188 w 520"/>
              <a:gd name="T87" fmla="*/ 205 h 512"/>
              <a:gd name="T88" fmla="*/ 201 w 520"/>
              <a:gd name="T89" fmla="*/ 292 h 512"/>
              <a:gd name="T90" fmla="*/ 295 w 520"/>
              <a:gd name="T91" fmla="*/ 450 h 512"/>
              <a:gd name="T92" fmla="*/ 271 w 520"/>
              <a:gd name="T93" fmla="*/ 450 h 512"/>
              <a:gd name="T94" fmla="*/ 247 w 520"/>
              <a:gd name="T95" fmla="*/ 379 h 512"/>
              <a:gd name="T96" fmla="*/ 247 w 520"/>
              <a:gd name="T97" fmla="*/ 450 h 512"/>
              <a:gd name="T98" fmla="*/ 286 w 520"/>
              <a:gd name="T99" fmla="*/ 490 h 512"/>
              <a:gd name="T100" fmla="*/ 231 w 520"/>
              <a:gd name="T101" fmla="*/ 472 h 512"/>
              <a:gd name="T102" fmla="*/ 256 w 520"/>
              <a:gd name="T103" fmla="*/ 491 h 512"/>
              <a:gd name="T104" fmla="*/ 118 w 520"/>
              <a:gd name="T105" fmla="*/ 490 h 512"/>
              <a:gd name="T106" fmla="*/ 427 w 520"/>
              <a:gd name="T107" fmla="*/ 491 h 512"/>
              <a:gd name="T108" fmla="*/ 377 w 520"/>
              <a:gd name="T109" fmla="*/ 491 h 512"/>
              <a:gd name="T110" fmla="*/ 354 w 520"/>
              <a:gd name="T111" fmla="*/ 486 h 512"/>
              <a:gd name="T112" fmla="*/ 160 w 520"/>
              <a:gd name="T113" fmla="*/ 473 h 512"/>
              <a:gd name="T114" fmla="*/ 160 w 520"/>
              <a:gd name="T115" fmla="*/ 473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20" h="512">
                <a:moveTo>
                  <a:pt x="167" y="266"/>
                </a:moveTo>
                <a:cubicBezTo>
                  <a:pt x="142" y="266"/>
                  <a:pt x="118" y="266"/>
                  <a:pt x="91" y="266"/>
                </a:cubicBezTo>
                <a:cubicBezTo>
                  <a:pt x="91" y="274"/>
                  <a:pt x="93" y="282"/>
                  <a:pt x="91" y="290"/>
                </a:cubicBezTo>
                <a:cubicBezTo>
                  <a:pt x="90" y="295"/>
                  <a:pt x="85" y="300"/>
                  <a:pt x="81" y="305"/>
                </a:cubicBezTo>
                <a:cubicBezTo>
                  <a:pt x="78" y="300"/>
                  <a:pt x="72" y="295"/>
                  <a:pt x="72" y="290"/>
                </a:cubicBezTo>
                <a:cubicBezTo>
                  <a:pt x="71" y="261"/>
                  <a:pt x="72" y="232"/>
                  <a:pt x="71" y="204"/>
                </a:cubicBezTo>
                <a:cubicBezTo>
                  <a:pt x="71" y="193"/>
                  <a:pt x="68" y="181"/>
                  <a:pt x="64" y="172"/>
                </a:cubicBezTo>
                <a:cubicBezTo>
                  <a:pt x="47" y="133"/>
                  <a:pt x="28" y="94"/>
                  <a:pt x="10" y="56"/>
                </a:cubicBezTo>
                <a:cubicBezTo>
                  <a:pt x="0" y="33"/>
                  <a:pt x="3" y="18"/>
                  <a:pt x="20" y="9"/>
                </a:cubicBezTo>
                <a:cubicBezTo>
                  <a:pt x="37" y="0"/>
                  <a:pt x="53" y="6"/>
                  <a:pt x="65" y="28"/>
                </a:cubicBezTo>
                <a:cubicBezTo>
                  <a:pt x="70" y="37"/>
                  <a:pt x="75" y="47"/>
                  <a:pt x="78" y="52"/>
                </a:cubicBezTo>
                <a:cubicBezTo>
                  <a:pt x="92" y="42"/>
                  <a:pt x="104" y="30"/>
                  <a:pt x="118" y="24"/>
                </a:cubicBezTo>
                <a:cubicBezTo>
                  <a:pt x="128" y="20"/>
                  <a:pt x="143" y="22"/>
                  <a:pt x="153" y="27"/>
                </a:cubicBezTo>
                <a:cubicBezTo>
                  <a:pt x="181" y="40"/>
                  <a:pt x="187" y="66"/>
                  <a:pt x="172" y="100"/>
                </a:cubicBezTo>
                <a:cubicBezTo>
                  <a:pt x="185" y="111"/>
                  <a:pt x="200" y="120"/>
                  <a:pt x="210" y="132"/>
                </a:cubicBezTo>
                <a:cubicBezTo>
                  <a:pt x="227" y="155"/>
                  <a:pt x="252" y="156"/>
                  <a:pt x="276" y="156"/>
                </a:cubicBezTo>
                <a:cubicBezTo>
                  <a:pt x="281" y="156"/>
                  <a:pt x="287" y="151"/>
                  <a:pt x="291" y="148"/>
                </a:cubicBezTo>
                <a:cubicBezTo>
                  <a:pt x="309" y="132"/>
                  <a:pt x="327" y="116"/>
                  <a:pt x="346" y="101"/>
                </a:cubicBezTo>
                <a:cubicBezTo>
                  <a:pt x="333" y="62"/>
                  <a:pt x="341" y="37"/>
                  <a:pt x="370" y="25"/>
                </a:cubicBezTo>
                <a:cubicBezTo>
                  <a:pt x="395" y="14"/>
                  <a:pt x="420" y="25"/>
                  <a:pt x="438" y="57"/>
                </a:cubicBezTo>
                <a:cubicBezTo>
                  <a:pt x="444" y="46"/>
                  <a:pt x="450" y="35"/>
                  <a:pt x="456" y="24"/>
                </a:cubicBezTo>
                <a:cubicBezTo>
                  <a:pt x="467" y="6"/>
                  <a:pt x="482" y="1"/>
                  <a:pt x="498" y="8"/>
                </a:cubicBezTo>
                <a:cubicBezTo>
                  <a:pt x="515" y="16"/>
                  <a:pt x="520" y="33"/>
                  <a:pt x="511" y="53"/>
                </a:cubicBezTo>
                <a:cubicBezTo>
                  <a:pt x="493" y="91"/>
                  <a:pt x="474" y="129"/>
                  <a:pt x="457" y="168"/>
                </a:cubicBezTo>
                <a:cubicBezTo>
                  <a:pt x="451" y="180"/>
                  <a:pt x="448" y="195"/>
                  <a:pt x="448" y="208"/>
                </a:cubicBezTo>
                <a:cubicBezTo>
                  <a:pt x="447" y="249"/>
                  <a:pt x="448" y="290"/>
                  <a:pt x="447" y="330"/>
                </a:cubicBezTo>
                <a:cubicBezTo>
                  <a:pt x="447" y="338"/>
                  <a:pt x="441" y="345"/>
                  <a:pt x="437" y="353"/>
                </a:cubicBezTo>
                <a:cubicBezTo>
                  <a:pt x="434" y="345"/>
                  <a:pt x="429" y="337"/>
                  <a:pt x="428" y="329"/>
                </a:cubicBezTo>
                <a:cubicBezTo>
                  <a:pt x="427" y="309"/>
                  <a:pt x="428" y="288"/>
                  <a:pt x="428" y="267"/>
                </a:cubicBezTo>
                <a:cubicBezTo>
                  <a:pt x="402" y="267"/>
                  <a:pt x="378" y="267"/>
                  <a:pt x="352" y="267"/>
                </a:cubicBezTo>
                <a:cubicBezTo>
                  <a:pt x="355" y="327"/>
                  <a:pt x="357" y="387"/>
                  <a:pt x="360" y="449"/>
                </a:cubicBezTo>
                <a:cubicBezTo>
                  <a:pt x="365" y="450"/>
                  <a:pt x="371" y="450"/>
                  <a:pt x="377" y="451"/>
                </a:cubicBezTo>
                <a:cubicBezTo>
                  <a:pt x="378" y="447"/>
                  <a:pt x="379" y="444"/>
                  <a:pt x="379" y="441"/>
                </a:cubicBezTo>
                <a:cubicBezTo>
                  <a:pt x="380" y="402"/>
                  <a:pt x="379" y="363"/>
                  <a:pt x="380" y="325"/>
                </a:cubicBezTo>
                <a:cubicBezTo>
                  <a:pt x="380" y="318"/>
                  <a:pt x="386" y="312"/>
                  <a:pt x="389" y="306"/>
                </a:cubicBezTo>
                <a:cubicBezTo>
                  <a:pt x="393" y="312"/>
                  <a:pt x="399" y="318"/>
                  <a:pt x="399" y="324"/>
                </a:cubicBezTo>
                <a:cubicBezTo>
                  <a:pt x="400" y="365"/>
                  <a:pt x="400" y="407"/>
                  <a:pt x="400" y="449"/>
                </a:cubicBezTo>
                <a:cubicBezTo>
                  <a:pt x="409" y="449"/>
                  <a:pt x="417" y="449"/>
                  <a:pt x="427" y="449"/>
                </a:cubicBezTo>
                <a:cubicBezTo>
                  <a:pt x="427" y="441"/>
                  <a:pt x="427" y="432"/>
                  <a:pt x="428" y="424"/>
                </a:cubicBezTo>
                <a:cubicBezTo>
                  <a:pt x="429" y="420"/>
                  <a:pt x="434" y="417"/>
                  <a:pt x="437" y="414"/>
                </a:cubicBezTo>
                <a:cubicBezTo>
                  <a:pt x="440" y="417"/>
                  <a:pt x="447" y="421"/>
                  <a:pt x="447" y="424"/>
                </a:cubicBezTo>
                <a:cubicBezTo>
                  <a:pt x="448" y="449"/>
                  <a:pt x="448" y="475"/>
                  <a:pt x="447" y="500"/>
                </a:cubicBezTo>
                <a:cubicBezTo>
                  <a:pt x="447" y="504"/>
                  <a:pt x="438" y="511"/>
                  <a:pt x="434" y="511"/>
                </a:cubicBezTo>
                <a:cubicBezTo>
                  <a:pt x="396" y="512"/>
                  <a:pt x="358" y="510"/>
                  <a:pt x="320" y="510"/>
                </a:cubicBezTo>
                <a:cubicBezTo>
                  <a:pt x="302" y="510"/>
                  <a:pt x="285" y="511"/>
                  <a:pt x="267" y="511"/>
                </a:cubicBezTo>
                <a:cubicBezTo>
                  <a:pt x="211" y="512"/>
                  <a:pt x="154" y="512"/>
                  <a:pt x="97" y="512"/>
                </a:cubicBezTo>
                <a:cubicBezTo>
                  <a:pt x="72" y="512"/>
                  <a:pt x="72" y="511"/>
                  <a:pt x="72" y="486"/>
                </a:cubicBezTo>
                <a:cubicBezTo>
                  <a:pt x="72" y="452"/>
                  <a:pt x="71" y="418"/>
                  <a:pt x="72" y="384"/>
                </a:cubicBezTo>
                <a:cubicBezTo>
                  <a:pt x="72" y="378"/>
                  <a:pt x="78" y="372"/>
                  <a:pt x="81" y="366"/>
                </a:cubicBezTo>
                <a:cubicBezTo>
                  <a:pt x="84" y="372"/>
                  <a:pt x="91" y="378"/>
                  <a:pt x="91" y="384"/>
                </a:cubicBezTo>
                <a:cubicBezTo>
                  <a:pt x="92" y="405"/>
                  <a:pt x="92" y="427"/>
                  <a:pt x="92" y="449"/>
                </a:cubicBezTo>
                <a:cubicBezTo>
                  <a:pt x="101" y="449"/>
                  <a:pt x="109" y="449"/>
                  <a:pt x="120" y="449"/>
                </a:cubicBezTo>
                <a:cubicBezTo>
                  <a:pt x="120" y="413"/>
                  <a:pt x="120" y="376"/>
                  <a:pt x="120" y="340"/>
                </a:cubicBezTo>
                <a:cubicBezTo>
                  <a:pt x="120" y="334"/>
                  <a:pt x="118" y="329"/>
                  <a:pt x="120" y="324"/>
                </a:cubicBezTo>
                <a:cubicBezTo>
                  <a:pt x="122" y="317"/>
                  <a:pt x="127" y="312"/>
                  <a:pt x="130" y="306"/>
                </a:cubicBezTo>
                <a:cubicBezTo>
                  <a:pt x="133" y="312"/>
                  <a:pt x="139" y="317"/>
                  <a:pt x="139" y="323"/>
                </a:cubicBezTo>
                <a:cubicBezTo>
                  <a:pt x="140" y="361"/>
                  <a:pt x="139" y="399"/>
                  <a:pt x="140" y="437"/>
                </a:cubicBezTo>
                <a:cubicBezTo>
                  <a:pt x="140" y="441"/>
                  <a:pt x="140" y="445"/>
                  <a:pt x="141" y="450"/>
                </a:cubicBezTo>
                <a:cubicBezTo>
                  <a:pt x="147" y="450"/>
                  <a:pt x="153" y="450"/>
                  <a:pt x="159" y="450"/>
                </a:cubicBezTo>
                <a:cubicBezTo>
                  <a:pt x="161" y="389"/>
                  <a:pt x="164" y="329"/>
                  <a:pt x="167" y="266"/>
                </a:cubicBezTo>
                <a:close/>
                <a:moveTo>
                  <a:pt x="430" y="245"/>
                </a:moveTo>
                <a:cubicBezTo>
                  <a:pt x="415" y="192"/>
                  <a:pt x="442" y="151"/>
                  <a:pt x="462" y="109"/>
                </a:cubicBezTo>
                <a:cubicBezTo>
                  <a:pt x="471" y="89"/>
                  <a:pt x="481" y="70"/>
                  <a:pt x="489" y="51"/>
                </a:cubicBezTo>
                <a:cubicBezTo>
                  <a:pt x="491" y="44"/>
                  <a:pt x="489" y="35"/>
                  <a:pt x="489" y="26"/>
                </a:cubicBezTo>
                <a:cubicBezTo>
                  <a:pt x="482" y="32"/>
                  <a:pt x="474" y="36"/>
                  <a:pt x="470" y="42"/>
                </a:cubicBezTo>
                <a:cubicBezTo>
                  <a:pt x="460" y="57"/>
                  <a:pt x="453" y="73"/>
                  <a:pt x="445" y="88"/>
                </a:cubicBezTo>
                <a:cubicBezTo>
                  <a:pt x="433" y="110"/>
                  <a:pt x="413" y="124"/>
                  <a:pt x="388" y="121"/>
                </a:cubicBezTo>
                <a:cubicBezTo>
                  <a:pt x="344" y="114"/>
                  <a:pt x="324" y="148"/>
                  <a:pt x="298" y="170"/>
                </a:cubicBezTo>
                <a:cubicBezTo>
                  <a:pt x="303" y="179"/>
                  <a:pt x="306" y="187"/>
                  <a:pt x="311" y="196"/>
                </a:cubicBezTo>
                <a:cubicBezTo>
                  <a:pt x="317" y="191"/>
                  <a:pt x="322" y="186"/>
                  <a:pt x="328" y="182"/>
                </a:cubicBezTo>
                <a:cubicBezTo>
                  <a:pt x="333" y="179"/>
                  <a:pt x="340" y="178"/>
                  <a:pt x="345" y="175"/>
                </a:cubicBezTo>
                <a:cubicBezTo>
                  <a:pt x="348" y="181"/>
                  <a:pt x="351" y="187"/>
                  <a:pt x="351" y="193"/>
                </a:cubicBezTo>
                <a:cubicBezTo>
                  <a:pt x="352" y="210"/>
                  <a:pt x="352" y="227"/>
                  <a:pt x="352" y="245"/>
                </a:cubicBezTo>
                <a:cubicBezTo>
                  <a:pt x="378" y="245"/>
                  <a:pt x="402" y="245"/>
                  <a:pt x="430" y="245"/>
                </a:cubicBezTo>
                <a:close/>
                <a:moveTo>
                  <a:pt x="221" y="169"/>
                </a:moveTo>
                <a:cubicBezTo>
                  <a:pt x="193" y="144"/>
                  <a:pt x="169" y="113"/>
                  <a:pt x="124" y="120"/>
                </a:cubicBezTo>
                <a:cubicBezTo>
                  <a:pt x="103" y="123"/>
                  <a:pt x="86" y="109"/>
                  <a:pt x="76" y="90"/>
                </a:cubicBezTo>
                <a:cubicBezTo>
                  <a:pt x="67" y="75"/>
                  <a:pt x="60" y="59"/>
                  <a:pt x="51" y="45"/>
                </a:cubicBezTo>
                <a:cubicBezTo>
                  <a:pt x="46" y="38"/>
                  <a:pt x="37" y="33"/>
                  <a:pt x="29" y="27"/>
                </a:cubicBezTo>
                <a:cubicBezTo>
                  <a:pt x="30" y="36"/>
                  <a:pt x="28" y="45"/>
                  <a:pt x="32" y="53"/>
                </a:cubicBezTo>
                <a:cubicBezTo>
                  <a:pt x="40" y="74"/>
                  <a:pt x="49" y="95"/>
                  <a:pt x="60" y="115"/>
                </a:cubicBezTo>
                <a:cubicBezTo>
                  <a:pt x="81" y="154"/>
                  <a:pt x="98" y="194"/>
                  <a:pt x="92" y="240"/>
                </a:cubicBezTo>
                <a:cubicBezTo>
                  <a:pt x="92" y="241"/>
                  <a:pt x="93" y="243"/>
                  <a:pt x="94" y="244"/>
                </a:cubicBezTo>
                <a:cubicBezTo>
                  <a:pt x="118" y="244"/>
                  <a:pt x="142" y="244"/>
                  <a:pt x="168" y="244"/>
                </a:cubicBezTo>
                <a:cubicBezTo>
                  <a:pt x="168" y="226"/>
                  <a:pt x="167" y="208"/>
                  <a:pt x="168" y="190"/>
                </a:cubicBezTo>
                <a:cubicBezTo>
                  <a:pt x="168" y="185"/>
                  <a:pt x="170" y="177"/>
                  <a:pt x="173" y="177"/>
                </a:cubicBezTo>
                <a:cubicBezTo>
                  <a:pt x="178" y="175"/>
                  <a:pt x="184" y="178"/>
                  <a:pt x="189" y="181"/>
                </a:cubicBezTo>
                <a:cubicBezTo>
                  <a:pt x="196" y="185"/>
                  <a:pt x="202" y="191"/>
                  <a:pt x="209" y="196"/>
                </a:cubicBezTo>
                <a:cubicBezTo>
                  <a:pt x="213" y="187"/>
                  <a:pt x="217" y="179"/>
                  <a:pt x="221" y="169"/>
                </a:cubicBezTo>
                <a:close/>
                <a:moveTo>
                  <a:pt x="223" y="356"/>
                </a:moveTo>
                <a:cubicBezTo>
                  <a:pt x="248" y="356"/>
                  <a:pt x="272" y="356"/>
                  <a:pt x="296" y="356"/>
                </a:cubicBezTo>
                <a:cubicBezTo>
                  <a:pt x="296" y="332"/>
                  <a:pt x="297" y="310"/>
                  <a:pt x="296" y="288"/>
                </a:cubicBezTo>
                <a:cubicBezTo>
                  <a:pt x="295" y="269"/>
                  <a:pt x="279" y="255"/>
                  <a:pt x="260" y="254"/>
                </a:cubicBezTo>
                <a:cubicBezTo>
                  <a:pt x="242" y="254"/>
                  <a:pt x="225" y="267"/>
                  <a:pt x="223" y="287"/>
                </a:cubicBezTo>
                <a:cubicBezTo>
                  <a:pt x="222" y="309"/>
                  <a:pt x="223" y="332"/>
                  <a:pt x="223" y="356"/>
                </a:cubicBezTo>
                <a:close/>
                <a:moveTo>
                  <a:pt x="201" y="408"/>
                </a:moveTo>
                <a:cubicBezTo>
                  <a:pt x="201" y="385"/>
                  <a:pt x="202" y="362"/>
                  <a:pt x="201" y="340"/>
                </a:cubicBezTo>
                <a:cubicBezTo>
                  <a:pt x="200" y="334"/>
                  <a:pt x="194" y="329"/>
                  <a:pt x="191" y="323"/>
                </a:cubicBezTo>
                <a:cubicBezTo>
                  <a:pt x="188" y="328"/>
                  <a:pt x="182" y="333"/>
                  <a:pt x="182" y="339"/>
                </a:cubicBezTo>
                <a:cubicBezTo>
                  <a:pt x="181" y="384"/>
                  <a:pt x="181" y="430"/>
                  <a:pt x="182" y="476"/>
                </a:cubicBezTo>
                <a:cubicBezTo>
                  <a:pt x="182" y="481"/>
                  <a:pt x="188" y="485"/>
                  <a:pt x="192" y="490"/>
                </a:cubicBezTo>
                <a:cubicBezTo>
                  <a:pt x="195" y="485"/>
                  <a:pt x="200" y="480"/>
                  <a:pt x="201" y="475"/>
                </a:cubicBezTo>
                <a:cubicBezTo>
                  <a:pt x="202" y="453"/>
                  <a:pt x="201" y="430"/>
                  <a:pt x="201" y="408"/>
                </a:cubicBezTo>
                <a:close/>
                <a:moveTo>
                  <a:pt x="337" y="408"/>
                </a:moveTo>
                <a:cubicBezTo>
                  <a:pt x="337" y="385"/>
                  <a:pt x="338" y="362"/>
                  <a:pt x="337" y="340"/>
                </a:cubicBezTo>
                <a:cubicBezTo>
                  <a:pt x="336" y="334"/>
                  <a:pt x="330" y="329"/>
                  <a:pt x="327" y="323"/>
                </a:cubicBezTo>
                <a:cubicBezTo>
                  <a:pt x="324" y="328"/>
                  <a:pt x="318" y="333"/>
                  <a:pt x="318" y="339"/>
                </a:cubicBezTo>
                <a:cubicBezTo>
                  <a:pt x="317" y="384"/>
                  <a:pt x="317" y="430"/>
                  <a:pt x="318" y="476"/>
                </a:cubicBezTo>
                <a:cubicBezTo>
                  <a:pt x="318" y="481"/>
                  <a:pt x="324" y="485"/>
                  <a:pt x="328" y="490"/>
                </a:cubicBezTo>
                <a:cubicBezTo>
                  <a:pt x="331" y="485"/>
                  <a:pt x="336" y="480"/>
                  <a:pt x="337" y="475"/>
                </a:cubicBezTo>
                <a:cubicBezTo>
                  <a:pt x="338" y="453"/>
                  <a:pt x="337" y="430"/>
                  <a:pt x="337" y="408"/>
                </a:cubicBezTo>
                <a:close/>
                <a:moveTo>
                  <a:pt x="418" y="71"/>
                </a:moveTo>
                <a:cubicBezTo>
                  <a:pt x="419" y="56"/>
                  <a:pt x="406" y="42"/>
                  <a:pt x="390" y="41"/>
                </a:cubicBezTo>
                <a:cubicBezTo>
                  <a:pt x="373" y="41"/>
                  <a:pt x="359" y="54"/>
                  <a:pt x="359" y="71"/>
                </a:cubicBezTo>
                <a:cubicBezTo>
                  <a:pt x="359" y="86"/>
                  <a:pt x="372" y="100"/>
                  <a:pt x="387" y="101"/>
                </a:cubicBezTo>
                <a:cubicBezTo>
                  <a:pt x="403" y="102"/>
                  <a:pt x="418" y="87"/>
                  <a:pt x="418" y="71"/>
                </a:cubicBezTo>
                <a:close/>
                <a:moveTo>
                  <a:pt x="160" y="71"/>
                </a:moveTo>
                <a:cubicBezTo>
                  <a:pt x="160" y="54"/>
                  <a:pt x="147" y="42"/>
                  <a:pt x="131" y="41"/>
                </a:cubicBezTo>
                <a:cubicBezTo>
                  <a:pt x="114" y="41"/>
                  <a:pt x="100" y="55"/>
                  <a:pt x="101" y="71"/>
                </a:cubicBezTo>
                <a:cubicBezTo>
                  <a:pt x="101" y="86"/>
                  <a:pt x="115" y="101"/>
                  <a:pt x="130" y="101"/>
                </a:cubicBezTo>
                <a:cubicBezTo>
                  <a:pt x="146" y="101"/>
                  <a:pt x="160" y="87"/>
                  <a:pt x="160" y="71"/>
                </a:cubicBezTo>
                <a:close/>
                <a:moveTo>
                  <a:pt x="259" y="234"/>
                </a:moveTo>
                <a:cubicBezTo>
                  <a:pt x="275" y="234"/>
                  <a:pt x="288" y="222"/>
                  <a:pt x="289" y="206"/>
                </a:cubicBezTo>
                <a:cubicBezTo>
                  <a:pt x="290" y="189"/>
                  <a:pt x="276" y="174"/>
                  <a:pt x="260" y="174"/>
                </a:cubicBezTo>
                <a:cubicBezTo>
                  <a:pt x="245" y="173"/>
                  <a:pt x="231" y="187"/>
                  <a:pt x="230" y="202"/>
                </a:cubicBezTo>
                <a:cubicBezTo>
                  <a:pt x="229" y="219"/>
                  <a:pt x="242" y="233"/>
                  <a:pt x="259" y="234"/>
                </a:cubicBezTo>
                <a:close/>
                <a:moveTo>
                  <a:pt x="295" y="238"/>
                </a:moveTo>
                <a:cubicBezTo>
                  <a:pt x="306" y="263"/>
                  <a:pt x="316" y="283"/>
                  <a:pt x="325" y="303"/>
                </a:cubicBezTo>
                <a:cubicBezTo>
                  <a:pt x="327" y="302"/>
                  <a:pt x="329" y="301"/>
                  <a:pt x="330" y="300"/>
                </a:cubicBezTo>
                <a:cubicBezTo>
                  <a:pt x="330" y="270"/>
                  <a:pt x="330" y="240"/>
                  <a:pt x="330" y="206"/>
                </a:cubicBezTo>
                <a:cubicBezTo>
                  <a:pt x="316" y="219"/>
                  <a:pt x="304" y="230"/>
                  <a:pt x="295" y="238"/>
                </a:cubicBezTo>
                <a:close/>
                <a:moveTo>
                  <a:pt x="188" y="205"/>
                </a:moveTo>
                <a:cubicBezTo>
                  <a:pt x="188" y="237"/>
                  <a:pt x="187" y="264"/>
                  <a:pt x="188" y="290"/>
                </a:cubicBezTo>
                <a:cubicBezTo>
                  <a:pt x="188" y="294"/>
                  <a:pt x="192" y="298"/>
                  <a:pt x="194" y="302"/>
                </a:cubicBezTo>
                <a:cubicBezTo>
                  <a:pt x="197" y="299"/>
                  <a:pt x="200" y="296"/>
                  <a:pt x="201" y="292"/>
                </a:cubicBezTo>
                <a:cubicBezTo>
                  <a:pt x="208" y="275"/>
                  <a:pt x="215" y="258"/>
                  <a:pt x="223" y="237"/>
                </a:cubicBezTo>
                <a:cubicBezTo>
                  <a:pt x="216" y="230"/>
                  <a:pt x="203" y="219"/>
                  <a:pt x="188" y="205"/>
                </a:cubicBezTo>
                <a:close/>
                <a:moveTo>
                  <a:pt x="295" y="450"/>
                </a:moveTo>
                <a:cubicBezTo>
                  <a:pt x="295" y="425"/>
                  <a:pt x="295" y="401"/>
                  <a:pt x="295" y="378"/>
                </a:cubicBezTo>
                <a:cubicBezTo>
                  <a:pt x="286" y="378"/>
                  <a:pt x="279" y="378"/>
                  <a:pt x="271" y="378"/>
                </a:cubicBezTo>
                <a:cubicBezTo>
                  <a:pt x="271" y="402"/>
                  <a:pt x="271" y="426"/>
                  <a:pt x="271" y="450"/>
                </a:cubicBezTo>
                <a:cubicBezTo>
                  <a:pt x="280" y="450"/>
                  <a:pt x="287" y="450"/>
                  <a:pt x="295" y="450"/>
                </a:cubicBezTo>
                <a:close/>
                <a:moveTo>
                  <a:pt x="247" y="450"/>
                </a:moveTo>
                <a:cubicBezTo>
                  <a:pt x="247" y="426"/>
                  <a:pt x="247" y="402"/>
                  <a:pt x="247" y="379"/>
                </a:cubicBezTo>
                <a:cubicBezTo>
                  <a:pt x="238" y="379"/>
                  <a:pt x="231" y="379"/>
                  <a:pt x="223" y="379"/>
                </a:cubicBezTo>
                <a:cubicBezTo>
                  <a:pt x="223" y="403"/>
                  <a:pt x="223" y="426"/>
                  <a:pt x="223" y="450"/>
                </a:cubicBezTo>
                <a:cubicBezTo>
                  <a:pt x="231" y="450"/>
                  <a:pt x="239" y="450"/>
                  <a:pt x="247" y="450"/>
                </a:cubicBezTo>
                <a:close/>
                <a:moveTo>
                  <a:pt x="256" y="491"/>
                </a:moveTo>
                <a:cubicBezTo>
                  <a:pt x="256" y="491"/>
                  <a:pt x="256" y="491"/>
                  <a:pt x="256" y="491"/>
                </a:cubicBezTo>
                <a:cubicBezTo>
                  <a:pt x="266" y="491"/>
                  <a:pt x="276" y="492"/>
                  <a:pt x="286" y="490"/>
                </a:cubicBezTo>
                <a:cubicBezTo>
                  <a:pt x="290" y="490"/>
                  <a:pt x="293" y="485"/>
                  <a:pt x="297" y="482"/>
                </a:cubicBezTo>
                <a:cubicBezTo>
                  <a:pt x="294" y="479"/>
                  <a:pt x="291" y="472"/>
                  <a:pt x="288" y="472"/>
                </a:cubicBezTo>
                <a:cubicBezTo>
                  <a:pt x="269" y="471"/>
                  <a:pt x="250" y="471"/>
                  <a:pt x="231" y="472"/>
                </a:cubicBezTo>
                <a:cubicBezTo>
                  <a:pt x="227" y="472"/>
                  <a:pt x="223" y="478"/>
                  <a:pt x="222" y="482"/>
                </a:cubicBezTo>
                <a:cubicBezTo>
                  <a:pt x="222" y="485"/>
                  <a:pt x="227" y="490"/>
                  <a:pt x="231" y="490"/>
                </a:cubicBezTo>
                <a:cubicBezTo>
                  <a:pt x="239" y="491"/>
                  <a:pt x="248" y="491"/>
                  <a:pt x="256" y="491"/>
                </a:cubicBezTo>
                <a:close/>
                <a:moveTo>
                  <a:pt x="93" y="474"/>
                </a:moveTo>
                <a:cubicBezTo>
                  <a:pt x="93" y="479"/>
                  <a:pt x="93" y="485"/>
                  <a:pt x="93" y="490"/>
                </a:cubicBezTo>
                <a:cubicBezTo>
                  <a:pt x="102" y="490"/>
                  <a:pt x="110" y="490"/>
                  <a:pt x="118" y="490"/>
                </a:cubicBezTo>
                <a:cubicBezTo>
                  <a:pt x="119" y="470"/>
                  <a:pt x="118" y="469"/>
                  <a:pt x="93" y="474"/>
                </a:cubicBezTo>
                <a:close/>
                <a:moveTo>
                  <a:pt x="401" y="491"/>
                </a:moveTo>
                <a:cubicBezTo>
                  <a:pt x="409" y="491"/>
                  <a:pt x="417" y="491"/>
                  <a:pt x="427" y="491"/>
                </a:cubicBezTo>
                <a:cubicBezTo>
                  <a:pt x="428" y="481"/>
                  <a:pt x="431" y="472"/>
                  <a:pt x="416" y="471"/>
                </a:cubicBezTo>
                <a:cubicBezTo>
                  <a:pt x="404" y="471"/>
                  <a:pt x="396" y="474"/>
                  <a:pt x="401" y="491"/>
                </a:cubicBezTo>
                <a:close/>
                <a:moveTo>
                  <a:pt x="377" y="491"/>
                </a:moveTo>
                <a:cubicBezTo>
                  <a:pt x="379" y="489"/>
                  <a:pt x="381" y="487"/>
                  <a:pt x="382" y="485"/>
                </a:cubicBezTo>
                <a:cubicBezTo>
                  <a:pt x="378" y="481"/>
                  <a:pt x="373" y="476"/>
                  <a:pt x="368" y="471"/>
                </a:cubicBezTo>
                <a:cubicBezTo>
                  <a:pt x="364" y="476"/>
                  <a:pt x="359" y="481"/>
                  <a:pt x="354" y="486"/>
                </a:cubicBezTo>
                <a:cubicBezTo>
                  <a:pt x="355" y="488"/>
                  <a:pt x="357" y="489"/>
                  <a:pt x="358" y="491"/>
                </a:cubicBezTo>
                <a:cubicBezTo>
                  <a:pt x="364" y="491"/>
                  <a:pt x="371" y="491"/>
                  <a:pt x="377" y="491"/>
                </a:cubicBezTo>
                <a:close/>
                <a:moveTo>
                  <a:pt x="160" y="473"/>
                </a:moveTo>
                <a:cubicBezTo>
                  <a:pt x="139" y="471"/>
                  <a:pt x="139" y="471"/>
                  <a:pt x="142" y="490"/>
                </a:cubicBezTo>
                <a:cubicBezTo>
                  <a:pt x="148" y="490"/>
                  <a:pt x="154" y="490"/>
                  <a:pt x="162" y="490"/>
                </a:cubicBezTo>
                <a:cubicBezTo>
                  <a:pt x="161" y="484"/>
                  <a:pt x="160" y="478"/>
                  <a:pt x="160" y="473"/>
                </a:cubicBezTo>
                <a:close/>
              </a:path>
            </a:pathLst>
          </a:custGeom>
          <a:solidFill>
            <a:schemeClr val="tx1">
              <a:lumMod val="60000"/>
              <a:lumOff val="40000"/>
              <a:alpha val="50000"/>
            </a:schemeClr>
          </a:solidFill>
          <a:ln>
            <a:noFill/>
          </a:ln>
        </p:spPr>
        <p:txBody>
          <a:bodyPr vert="horz" wrap="square" lIns="91440" tIns="45720" rIns="91440" bIns="45720" numCol="1" anchor="t" anchorCtr="0" compatLnSpc="1">
            <a:prstTxWarp prst="textNoShape">
              <a:avLst/>
            </a:prstTxWarp>
          </a:bodyPr>
          <a:lstStyle/>
          <a:p>
            <a:endParaRPr lang="es-AR"/>
          </a:p>
        </p:txBody>
      </p:sp>
      <p:sp>
        <p:nvSpPr>
          <p:cNvPr id="529" name="Google Shape;529;p42"/>
          <p:cNvSpPr txBox="1">
            <a:spLocks noGrp="1"/>
          </p:cNvSpPr>
          <p:nvPr>
            <p:ph type="title"/>
          </p:nvPr>
        </p:nvSpPr>
        <p:spPr>
          <a:xfrm>
            <a:off x="3102074" y="481699"/>
            <a:ext cx="3247925"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a:t>ABOUT US</a:t>
            </a:r>
            <a:endParaRPr sz="7200" dirty="0"/>
          </a:p>
        </p:txBody>
      </p:sp>
      <p:sp>
        <p:nvSpPr>
          <p:cNvPr id="530" name="Google Shape;530;p42"/>
          <p:cNvSpPr txBox="1">
            <a:spLocks noGrp="1"/>
          </p:cNvSpPr>
          <p:nvPr>
            <p:ph type="subTitle" idx="1"/>
          </p:nvPr>
        </p:nvSpPr>
        <p:spPr>
          <a:xfrm>
            <a:off x="1143950" y="3066298"/>
            <a:ext cx="6971350" cy="489300"/>
          </a:xfrm>
          <a:prstGeom prst="rect">
            <a:avLst/>
          </a:prstGeom>
        </p:spPr>
        <p:txBody>
          <a:bodyPr spcFirstLastPara="1" wrap="square" lIns="91425" tIns="91425" rIns="91425" bIns="91425" anchor="ctr" anchorCtr="0">
            <a:noAutofit/>
          </a:bodyPr>
          <a:lstStyle/>
          <a:p>
            <a:pPr marL="0" lvl="0" indent="0">
              <a:spcAft>
                <a:spcPts val="1600"/>
              </a:spcAft>
            </a:pPr>
            <a:r>
              <a:rPr lang="en" sz="2000" dirty="0"/>
              <a:t>Mercury is the closest planet to the Sun and the smallest one in is the closest planet to the Sun and the smallest one in is the closest planet to the Sun and the smallest one in is the closest planet to the Sun and the smallest one in is the closest planet to the Sun and the smallest one in is the closest planet to the Sun and the smallest one in the Solar System</a:t>
            </a:r>
            <a:endParaRPr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4"/>
        <p:cNvGrpSpPr/>
        <p:nvPr/>
      </p:nvGrpSpPr>
      <p:grpSpPr>
        <a:xfrm>
          <a:off x="0" y="0"/>
          <a:ext cx="0" cy="0"/>
          <a:chOff x="0" y="0"/>
          <a:chExt cx="0" cy="0"/>
        </a:xfrm>
      </p:grpSpPr>
      <p:sp>
        <p:nvSpPr>
          <p:cNvPr id="1205" name="Google Shape;1205;p61"/>
          <p:cNvSpPr txBox="1">
            <a:spLocks noGrp="1"/>
          </p:cNvSpPr>
          <p:nvPr>
            <p:ph type="title" idx="4294967295"/>
          </p:nvPr>
        </p:nvSpPr>
        <p:spPr>
          <a:xfrm>
            <a:off x="0" y="361950"/>
            <a:ext cx="4219575" cy="57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This is another map</a:t>
            </a:r>
            <a:endParaRPr dirty="0"/>
          </a:p>
        </p:txBody>
      </p:sp>
      <p:sp>
        <p:nvSpPr>
          <p:cNvPr id="1206" name="Google Shape;1206;p61"/>
          <p:cNvSpPr txBox="1"/>
          <p:nvPr/>
        </p:nvSpPr>
        <p:spPr>
          <a:xfrm flipH="1">
            <a:off x="7151313" y="1723100"/>
            <a:ext cx="15231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mercury</a:t>
            </a:r>
            <a:endParaRPr sz="2500">
              <a:solidFill>
                <a:srgbClr val="5E142A"/>
              </a:solidFill>
              <a:latin typeface="Bebas Neue"/>
              <a:ea typeface="Bebas Neue"/>
              <a:cs typeface="Bebas Neue"/>
              <a:sym typeface="Bebas Neue"/>
            </a:endParaRPr>
          </a:p>
        </p:txBody>
      </p:sp>
      <p:sp>
        <p:nvSpPr>
          <p:cNvPr id="1207" name="Google Shape;1207;p61"/>
          <p:cNvSpPr txBox="1"/>
          <p:nvPr/>
        </p:nvSpPr>
        <p:spPr>
          <a:xfrm flipH="1">
            <a:off x="7151313" y="2133225"/>
            <a:ext cx="15231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DB8225"/>
                </a:solidFill>
                <a:latin typeface="Roboto"/>
                <a:ea typeface="Roboto"/>
                <a:cs typeface="Roboto"/>
                <a:sym typeface="Roboto"/>
              </a:rPr>
              <a:t>Mercury is the closest planet</a:t>
            </a:r>
            <a:endParaRPr>
              <a:solidFill>
                <a:srgbClr val="DB8225"/>
              </a:solidFill>
              <a:latin typeface="Roboto"/>
              <a:ea typeface="Roboto"/>
              <a:cs typeface="Roboto"/>
              <a:sym typeface="Roboto"/>
            </a:endParaRPr>
          </a:p>
        </p:txBody>
      </p:sp>
      <p:sp>
        <p:nvSpPr>
          <p:cNvPr id="1208" name="Google Shape;1208;p61"/>
          <p:cNvSpPr txBox="1"/>
          <p:nvPr/>
        </p:nvSpPr>
        <p:spPr>
          <a:xfrm flipH="1">
            <a:off x="485537" y="1723125"/>
            <a:ext cx="1523100" cy="357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sz="2500">
                <a:solidFill>
                  <a:srgbClr val="5E142A"/>
                </a:solidFill>
                <a:latin typeface="Bebas Neue"/>
                <a:ea typeface="Bebas Neue"/>
                <a:cs typeface="Bebas Neue"/>
                <a:sym typeface="Bebas Neue"/>
              </a:rPr>
              <a:t>saturn</a:t>
            </a:r>
            <a:endParaRPr sz="2500">
              <a:solidFill>
                <a:srgbClr val="5E142A"/>
              </a:solidFill>
              <a:latin typeface="Bebas Neue"/>
              <a:ea typeface="Bebas Neue"/>
              <a:cs typeface="Bebas Neue"/>
              <a:sym typeface="Bebas Neue"/>
            </a:endParaRPr>
          </a:p>
        </p:txBody>
      </p:sp>
      <p:sp>
        <p:nvSpPr>
          <p:cNvPr id="1209" name="Google Shape;1209;p61"/>
          <p:cNvSpPr txBox="1"/>
          <p:nvPr/>
        </p:nvSpPr>
        <p:spPr>
          <a:xfrm flipH="1">
            <a:off x="473437" y="2133250"/>
            <a:ext cx="1523100" cy="618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DB8225"/>
                </a:solidFill>
                <a:latin typeface="Roboto"/>
                <a:ea typeface="Roboto"/>
                <a:cs typeface="Roboto"/>
                <a:sym typeface="Roboto"/>
              </a:rPr>
              <a:t>Saturn is the ringed one</a:t>
            </a:r>
            <a:endParaRPr>
              <a:solidFill>
                <a:srgbClr val="DB8225"/>
              </a:solidFill>
              <a:latin typeface="Roboto"/>
              <a:ea typeface="Roboto"/>
              <a:cs typeface="Roboto"/>
              <a:sym typeface="Roboto"/>
            </a:endParaRPr>
          </a:p>
        </p:txBody>
      </p:sp>
      <p:sp>
        <p:nvSpPr>
          <p:cNvPr id="1210" name="Google Shape;1210;p61"/>
          <p:cNvSpPr txBox="1"/>
          <p:nvPr/>
        </p:nvSpPr>
        <p:spPr>
          <a:xfrm flipH="1">
            <a:off x="7157088" y="3467300"/>
            <a:ext cx="1523100" cy="357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1600"/>
              </a:spcAft>
              <a:buNone/>
            </a:pPr>
            <a:r>
              <a:rPr lang="en" sz="2500">
                <a:solidFill>
                  <a:srgbClr val="5E142A"/>
                </a:solidFill>
                <a:latin typeface="Bebas Neue"/>
                <a:ea typeface="Bebas Neue"/>
                <a:cs typeface="Bebas Neue"/>
                <a:sym typeface="Bebas Neue"/>
              </a:rPr>
              <a:t>jupiter</a:t>
            </a:r>
            <a:endParaRPr sz="2500">
              <a:solidFill>
                <a:srgbClr val="5E142A"/>
              </a:solidFill>
              <a:latin typeface="Bebas Neue"/>
              <a:ea typeface="Bebas Neue"/>
              <a:cs typeface="Bebas Neue"/>
              <a:sym typeface="Bebas Neue"/>
            </a:endParaRPr>
          </a:p>
        </p:txBody>
      </p:sp>
      <p:sp>
        <p:nvSpPr>
          <p:cNvPr id="1211" name="Google Shape;1211;p61"/>
          <p:cNvSpPr txBox="1"/>
          <p:nvPr/>
        </p:nvSpPr>
        <p:spPr>
          <a:xfrm flipH="1">
            <a:off x="7157088" y="3880388"/>
            <a:ext cx="1523100" cy="618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rgbClr val="DB8225"/>
                </a:solidFill>
                <a:latin typeface="Roboto"/>
                <a:ea typeface="Roboto"/>
                <a:cs typeface="Roboto"/>
                <a:sym typeface="Roboto"/>
              </a:rPr>
              <a:t>It’s the biggest planet in the Sun</a:t>
            </a:r>
            <a:endParaRPr>
              <a:solidFill>
                <a:srgbClr val="DB8225"/>
              </a:solidFill>
              <a:latin typeface="Roboto"/>
              <a:ea typeface="Roboto"/>
              <a:cs typeface="Roboto"/>
              <a:sym typeface="Roboto"/>
            </a:endParaRPr>
          </a:p>
        </p:txBody>
      </p:sp>
      <p:sp>
        <p:nvSpPr>
          <p:cNvPr id="1212" name="Google Shape;1212;p61"/>
          <p:cNvSpPr txBox="1"/>
          <p:nvPr/>
        </p:nvSpPr>
        <p:spPr>
          <a:xfrm flipH="1">
            <a:off x="479487" y="3467300"/>
            <a:ext cx="1523100" cy="357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sz="2500">
                <a:solidFill>
                  <a:srgbClr val="5E142A"/>
                </a:solidFill>
                <a:latin typeface="Bebas Neue"/>
                <a:ea typeface="Bebas Neue"/>
                <a:cs typeface="Bebas Neue"/>
                <a:sym typeface="Bebas Neue"/>
              </a:rPr>
              <a:t>neptune</a:t>
            </a:r>
            <a:endParaRPr sz="2500">
              <a:solidFill>
                <a:srgbClr val="5E142A"/>
              </a:solidFill>
              <a:latin typeface="Bebas Neue"/>
              <a:ea typeface="Bebas Neue"/>
              <a:cs typeface="Bebas Neue"/>
              <a:sym typeface="Bebas Neue"/>
            </a:endParaRPr>
          </a:p>
        </p:txBody>
      </p:sp>
      <p:sp>
        <p:nvSpPr>
          <p:cNvPr id="1213" name="Google Shape;1213;p61"/>
          <p:cNvSpPr txBox="1"/>
          <p:nvPr/>
        </p:nvSpPr>
        <p:spPr>
          <a:xfrm flipH="1">
            <a:off x="467387" y="3880400"/>
            <a:ext cx="1523100" cy="6186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a:solidFill>
                  <a:srgbClr val="DB8225"/>
                </a:solidFill>
                <a:latin typeface="Roboto"/>
                <a:ea typeface="Roboto"/>
                <a:cs typeface="Roboto"/>
                <a:sym typeface="Roboto"/>
              </a:rPr>
              <a:t>Is the farthest planet from</a:t>
            </a:r>
            <a:endParaRPr>
              <a:solidFill>
                <a:srgbClr val="DB8225"/>
              </a:solidFill>
              <a:latin typeface="Roboto"/>
              <a:ea typeface="Roboto"/>
              <a:cs typeface="Roboto"/>
              <a:sym typeface="Roboto"/>
            </a:endParaRPr>
          </a:p>
        </p:txBody>
      </p:sp>
      <p:grpSp>
        <p:nvGrpSpPr>
          <p:cNvPr id="1214" name="Google Shape;1214;p61"/>
          <p:cNvGrpSpPr/>
          <p:nvPr/>
        </p:nvGrpSpPr>
        <p:grpSpPr>
          <a:xfrm>
            <a:off x="2516031" y="1901666"/>
            <a:ext cx="4133709" cy="2452260"/>
            <a:chOff x="2516025" y="1896351"/>
            <a:chExt cx="4133709" cy="2457421"/>
          </a:xfrm>
        </p:grpSpPr>
        <p:sp>
          <p:nvSpPr>
            <p:cNvPr id="1215" name="Google Shape;1215;p61"/>
            <p:cNvSpPr/>
            <p:nvPr/>
          </p:nvSpPr>
          <p:spPr>
            <a:xfrm>
              <a:off x="5996850" y="3750935"/>
              <a:ext cx="36092" cy="36131"/>
            </a:xfrm>
            <a:custGeom>
              <a:avLst/>
              <a:gdLst/>
              <a:ahLst/>
              <a:cxnLst/>
              <a:rect l="l" t="t" r="r" b="b"/>
              <a:pathLst>
                <a:path w="2496" h="2137" extrusionOk="0">
                  <a:moveTo>
                    <a:pt x="1065" y="0"/>
                  </a:moveTo>
                  <a:cubicBezTo>
                    <a:pt x="472"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61"/>
            <p:cNvSpPr/>
            <p:nvPr/>
          </p:nvSpPr>
          <p:spPr>
            <a:xfrm>
              <a:off x="5996850" y="3802604"/>
              <a:ext cx="35976" cy="36013"/>
            </a:xfrm>
            <a:custGeom>
              <a:avLst/>
              <a:gdLst/>
              <a:ahLst/>
              <a:cxnLst/>
              <a:rect l="l" t="t" r="r" b="b"/>
              <a:pathLst>
                <a:path w="2488" h="2130" extrusionOk="0">
                  <a:moveTo>
                    <a:pt x="1065" y="1"/>
                  </a:moveTo>
                  <a:cubicBezTo>
                    <a:pt x="480" y="1"/>
                    <a:pt x="0" y="472"/>
                    <a:pt x="0" y="1066"/>
                  </a:cubicBezTo>
                  <a:cubicBezTo>
                    <a:pt x="0" y="1704"/>
                    <a:pt x="524" y="2129"/>
                    <a:pt x="1070" y="2129"/>
                  </a:cubicBezTo>
                  <a:cubicBezTo>
                    <a:pt x="1331" y="2129"/>
                    <a:pt x="1597" y="2032"/>
                    <a:pt x="1813" y="1814"/>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61"/>
            <p:cNvSpPr/>
            <p:nvPr/>
          </p:nvSpPr>
          <p:spPr>
            <a:xfrm>
              <a:off x="5996850" y="3854020"/>
              <a:ext cx="35976" cy="36131"/>
            </a:xfrm>
            <a:custGeom>
              <a:avLst/>
              <a:gdLst/>
              <a:ahLst/>
              <a:cxnLst/>
              <a:rect l="l" t="t" r="r" b="b"/>
              <a:pathLst>
                <a:path w="2488" h="2137" extrusionOk="0">
                  <a:moveTo>
                    <a:pt x="1065" y="0"/>
                  </a:moveTo>
                  <a:cubicBezTo>
                    <a:pt x="472" y="0"/>
                    <a:pt x="0" y="480"/>
                    <a:pt x="0" y="1065"/>
                  </a:cubicBezTo>
                  <a:cubicBezTo>
                    <a:pt x="0" y="1709"/>
                    <a:pt x="525" y="2137"/>
                    <a:pt x="1071" y="2137"/>
                  </a:cubicBezTo>
                  <a:cubicBezTo>
                    <a:pt x="1332" y="2137"/>
                    <a:pt x="1597" y="2039"/>
                    <a:pt x="1813" y="1821"/>
                  </a:cubicBezTo>
                  <a:cubicBezTo>
                    <a:pt x="2488" y="1155"/>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61"/>
            <p:cNvSpPr/>
            <p:nvPr/>
          </p:nvSpPr>
          <p:spPr>
            <a:xfrm>
              <a:off x="6040924" y="3802604"/>
              <a:ext cx="35991" cy="36013"/>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61"/>
            <p:cNvSpPr/>
            <p:nvPr/>
          </p:nvSpPr>
          <p:spPr>
            <a:xfrm>
              <a:off x="6040924" y="3854020"/>
              <a:ext cx="35991" cy="36131"/>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3"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61"/>
            <p:cNvSpPr/>
            <p:nvPr/>
          </p:nvSpPr>
          <p:spPr>
            <a:xfrm>
              <a:off x="6084883" y="3802604"/>
              <a:ext cx="36107" cy="36013"/>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61"/>
            <p:cNvSpPr/>
            <p:nvPr/>
          </p:nvSpPr>
          <p:spPr>
            <a:xfrm>
              <a:off x="6084883" y="3854020"/>
              <a:ext cx="36107" cy="36131"/>
            </a:xfrm>
            <a:custGeom>
              <a:avLst/>
              <a:gdLst/>
              <a:ahLst/>
              <a:cxnLst/>
              <a:rect l="l" t="t" r="r" b="b"/>
              <a:pathLst>
                <a:path w="2497" h="2137" extrusionOk="0">
                  <a:moveTo>
                    <a:pt x="1074" y="0"/>
                  </a:moveTo>
                  <a:cubicBezTo>
                    <a:pt x="481" y="0"/>
                    <a:pt x="1" y="480"/>
                    <a:pt x="1" y="1065"/>
                  </a:cubicBezTo>
                  <a:cubicBezTo>
                    <a:pt x="1" y="1709"/>
                    <a:pt x="526" y="2137"/>
                    <a:pt x="1075" y="2137"/>
                  </a:cubicBezTo>
                  <a:cubicBezTo>
                    <a:pt x="1337" y="2137"/>
                    <a:pt x="1604" y="2039"/>
                    <a:pt x="1822" y="1821"/>
                  </a:cubicBezTo>
                  <a:cubicBezTo>
                    <a:pt x="2497" y="1155"/>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61"/>
            <p:cNvSpPr/>
            <p:nvPr/>
          </p:nvSpPr>
          <p:spPr>
            <a:xfrm>
              <a:off x="6084883" y="3957105"/>
              <a:ext cx="36107" cy="36081"/>
            </a:xfrm>
            <a:custGeom>
              <a:avLst/>
              <a:gdLst/>
              <a:ahLst/>
              <a:cxnLst/>
              <a:rect l="l" t="t" r="r" b="b"/>
              <a:pathLst>
                <a:path w="2497" h="2134" extrusionOk="0">
                  <a:moveTo>
                    <a:pt x="1074" y="0"/>
                  </a:moveTo>
                  <a:cubicBezTo>
                    <a:pt x="481" y="0"/>
                    <a:pt x="9" y="480"/>
                    <a:pt x="1" y="1065"/>
                  </a:cubicBezTo>
                  <a:cubicBezTo>
                    <a:pt x="1" y="1709"/>
                    <a:pt x="526" y="2133"/>
                    <a:pt x="1075" y="2133"/>
                  </a:cubicBezTo>
                  <a:cubicBezTo>
                    <a:pt x="1337" y="2133"/>
                    <a:pt x="1604" y="2037"/>
                    <a:pt x="1822" y="1821"/>
                  </a:cubicBezTo>
                  <a:cubicBezTo>
                    <a:pt x="2497" y="1147"/>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61"/>
            <p:cNvSpPr/>
            <p:nvPr/>
          </p:nvSpPr>
          <p:spPr>
            <a:xfrm>
              <a:off x="6128971" y="3802604"/>
              <a:ext cx="36107" cy="36013"/>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61"/>
            <p:cNvSpPr/>
            <p:nvPr/>
          </p:nvSpPr>
          <p:spPr>
            <a:xfrm>
              <a:off x="6128971" y="3854020"/>
              <a:ext cx="36107" cy="36131"/>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61"/>
            <p:cNvSpPr/>
            <p:nvPr/>
          </p:nvSpPr>
          <p:spPr>
            <a:xfrm>
              <a:off x="6128971" y="4008639"/>
              <a:ext cx="36107" cy="36047"/>
            </a:xfrm>
            <a:custGeom>
              <a:avLst/>
              <a:gdLst/>
              <a:ahLst/>
              <a:cxnLst/>
              <a:rect l="l" t="t" r="r" b="b"/>
              <a:pathLst>
                <a:path w="2497" h="2132" extrusionOk="0">
                  <a:moveTo>
                    <a:pt x="1065" y="1"/>
                  </a:moveTo>
                  <a:cubicBezTo>
                    <a:pt x="480" y="1"/>
                    <a:pt x="1" y="472"/>
                    <a:pt x="1" y="1066"/>
                  </a:cubicBezTo>
                  <a:cubicBezTo>
                    <a:pt x="1" y="1708"/>
                    <a:pt x="523" y="2131"/>
                    <a:pt x="1070" y="2131"/>
                  </a:cubicBezTo>
                  <a:cubicBezTo>
                    <a:pt x="1333" y="2131"/>
                    <a:pt x="1602" y="2033"/>
                    <a:pt x="1822" y="1814"/>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61"/>
            <p:cNvSpPr/>
            <p:nvPr/>
          </p:nvSpPr>
          <p:spPr>
            <a:xfrm>
              <a:off x="6128971" y="3957105"/>
              <a:ext cx="36107" cy="36081"/>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61"/>
            <p:cNvSpPr/>
            <p:nvPr/>
          </p:nvSpPr>
          <p:spPr>
            <a:xfrm>
              <a:off x="6128971" y="3905554"/>
              <a:ext cx="36107" cy="36081"/>
            </a:xfrm>
            <a:custGeom>
              <a:avLst/>
              <a:gdLst/>
              <a:ahLst/>
              <a:cxnLst/>
              <a:rect l="l" t="t" r="r" b="b"/>
              <a:pathLst>
                <a:path w="2497" h="2134" extrusionOk="0">
                  <a:moveTo>
                    <a:pt x="1065" y="1"/>
                  </a:moveTo>
                  <a:cubicBezTo>
                    <a:pt x="480" y="1"/>
                    <a:pt x="1" y="480"/>
                    <a:pt x="1" y="1066"/>
                  </a:cubicBezTo>
                  <a:cubicBezTo>
                    <a:pt x="1" y="1710"/>
                    <a:pt x="526" y="2134"/>
                    <a:pt x="1075" y="2134"/>
                  </a:cubicBezTo>
                  <a:cubicBezTo>
                    <a:pt x="1336" y="2134"/>
                    <a:pt x="1604" y="2037"/>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61"/>
            <p:cNvSpPr/>
            <p:nvPr/>
          </p:nvSpPr>
          <p:spPr>
            <a:xfrm>
              <a:off x="6217958" y="3802604"/>
              <a:ext cx="36107" cy="36013"/>
            </a:xfrm>
            <a:custGeom>
              <a:avLst/>
              <a:gdLst/>
              <a:ahLst/>
              <a:cxnLst/>
              <a:rect l="l" t="t" r="r" b="b"/>
              <a:pathLst>
                <a:path w="2497" h="2130" extrusionOk="0">
                  <a:moveTo>
                    <a:pt x="1065" y="1"/>
                  </a:moveTo>
                  <a:cubicBezTo>
                    <a:pt x="480" y="1"/>
                    <a:pt x="9"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61"/>
            <p:cNvSpPr/>
            <p:nvPr/>
          </p:nvSpPr>
          <p:spPr>
            <a:xfrm>
              <a:off x="6217958" y="3854020"/>
              <a:ext cx="36107" cy="36131"/>
            </a:xfrm>
            <a:custGeom>
              <a:avLst/>
              <a:gdLst/>
              <a:ahLst/>
              <a:cxnLst/>
              <a:rect l="l" t="t" r="r" b="b"/>
              <a:pathLst>
                <a:path w="2497" h="2137" extrusionOk="0">
                  <a:moveTo>
                    <a:pt x="1065" y="0"/>
                  </a:moveTo>
                  <a:cubicBezTo>
                    <a:pt x="480"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61"/>
            <p:cNvSpPr/>
            <p:nvPr/>
          </p:nvSpPr>
          <p:spPr>
            <a:xfrm>
              <a:off x="6217958" y="4008639"/>
              <a:ext cx="36107" cy="36047"/>
            </a:xfrm>
            <a:custGeom>
              <a:avLst/>
              <a:gdLst/>
              <a:ahLst/>
              <a:cxnLst/>
              <a:rect l="l" t="t" r="r" b="b"/>
              <a:pathLst>
                <a:path w="2497" h="2132" extrusionOk="0">
                  <a:moveTo>
                    <a:pt x="1065" y="1"/>
                  </a:moveTo>
                  <a:cubicBezTo>
                    <a:pt x="480" y="1"/>
                    <a:pt x="1" y="472"/>
                    <a:pt x="1" y="1066"/>
                  </a:cubicBezTo>
                  <a:cubicBezTo>
                    <a:pt x="1" y="1708"/>
                    <a:pt x="526" y="2131"/>
                    <a:pt x="1073" y="2131"/>
                  </a:cubicBezTo>
                  <a:cubicBezTo>
                    <a:pt x="1337" y="2131"/>
                    <a:pt x="1605" y="2033"/>
                    <a:pt x="1822" y="1814"/>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61"/>
            <p:cNvSpPr/>
            <p:nvPr/>
          </p:nvSpPr>
          <p:spPr>
            <a:xfrm>
              <a:off x="6217958" y="3957105"/>
              <a:ext cx="36107" cy="36081"/>
            </a:xfrm>
            <a:custGeom>
              <a:avLst/>
              <a:gdLst/>
              <a:ahLst/>
              <a:cxnLst/>
              <a:rect l="l" t="t" r="r" b="b"/>
              <a:pathLst>
                <a:path w="2497" h="2134" extrusionOk="0">
                  <a:moveTo>
                    <a:pt x="1065" y="0"/>
                  </a:moveTo>
                  <a:cubicBezTo>
                    <a:pt x="480" y="0"/>
                    <a:pt x="9" y="480"/>
                    <a:pt x="1" y="1065"/>
                  </a:cubicBezTo>
                  <a:cubicBezTo>
                    <a:pt x="1" y="1709"/>
                    <a:pt x="526" y="2133"/>
                    <a:pt x="1074" y="2133"/>
                  </a:cubicBezTo>
                  <a:cubicBezTo>
                    <a:pt x="1336" y="2133"/>
                    <a:pt x="1604" y="2037"/>
                    <a:pt x="1822" y="1821"/>
                  </a:cubicBezTo>
                  <a:cubicBezTo>
                    <a:pt x="2496" y="1147"/>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61"/>
            <p:cNvSpPr/>
            <p:nvPr/>
          </p:nvSpPr>
          <p:spPr>
            <a:xfrm>
              <a:off x="6217958" y="3905554"/>
              <a:ext cx="36107" cy="36081"/>
            </a:xfrm>
            <a:custGeom>
              <a:avLst/>
              <a:gdLst/>
              <a:ahLst/>
              <a:cxnLst/>
              <a:rect l="l" t="t" r="r" b="b"/>
              <a:pathLst>
                <a:path w="2497" h="2134" extrusionOk="0">
                  <a:moveTo>
                    <a:pt x="1065" y="1"/>
                  </a:moveTo>
                  <a:cubicBezTo>
                    <a:pt x="480" y="1"/>
                    <a:pt x="1" y="480"/>
                    <a:pt x="1" y="1066"/>
                  </a:cubicBezTo>
                  <a:cubicBezTo>
                    <a:pt x="1" y="1710"/>
                    <a:pt x="530" y="2134"/>
                    <a:pt x="1078" y="2134"/>
                  </a:cubicBezTo>
                  <a:cubicBezTo>
                    <a:pt x="1340" y="2134"/>
                    <a:pt x="1606" y="2037"/>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61"/>
            <p:cNvSpPr/>
            <p:nvPr/>
          </p:nvSpPr>
          <p:spPr>
            <a:xfrm>
              <a:off x="6262509" y="3854020"/>
              <a:ext cx="35991" cy="36131"/>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61"/>
            <p:cNvSpPr/>
            <p:nvPr/>
          </p:nvSpPr>
          <p:spPr>
            <a:xfrm>
              <a:off x="6262509" y="3957105"/>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7"/>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61"/>
            <p:cNvSpPr/>
            <p:nvPr/>
          </p:nvSpPr>
          <p:spPr>
            <a:xfrm>
              <a:off x="6262509" y="3905554"/>
              <a:ext cx="35991" cy="36081"/>
            </a:xfrm>
            <a:custGeom>
              <a:avLst/>
              <a:gdLst/>
              <a:ahLst/>
              <a:cxnLst/>
              <a:rect l="l" t="t" r="r" b="b"/>
              <a:pathLst>
                <a:path w="2489" h="2134" extrusionOk="0">
                  <a:moveTo>
                    <a:pt x="1066" y="1"/>
                  </a:moveTo>
                  <a:cubicBezTo>
                    <a:pt x="480" y="1"/>
                    <a:pt x="1" y="480"/>
                    <a:pt x="1" y="1066"/>
                  </a:cubicBezTo>
                  <a:cubicBezTo>
                    <a:pt x="1" y="1710"/>
                    <a:pt x="526" y="2134"/>
                    <a:pt x="1075" y="2134"/>
                  </a:cubicBezTo>
                  <a:cubicBezTo>
                    <a:pt x="1336"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61"/>
            <p:cNvSpPr/>
            <p:nvPr/>
          </p:nvSpPr>
          <p:spPr>
            <a:xfrm>
              <a:off x="6084883" y="3905554"/>
              <a:ext cx="36107" cy="36081"/>
            </a:xfrm>
            <a:custGeom>
              <a:avLst/>
              <a:gdLst/>
              <a:ahLst/>
              <a:cxnLst/>
              <a:rect l="l" t="t" r="r" b="b"/>
              <a:pathLst>
                <a:path w="2497" h="2134" extrusionOk="0">
                  <a:moveTo>
                    <a:pt x="1074" y="1"/>
                  </a:moveTo>
                  <a:cubicBezTo>
                    <a:pt x="481" y="1"/>
                    <a:pt x="1"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61"/>
            <p:cNvSpPr/>
            <p:nvPr/>
          </p:nvSpPr>
          <p:spPr>
            <a:xfrm>
              <a:off x="6040924" y="3905554"/>
              <a:ext cx="35991" cy="36081"/>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3"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61"/>
            <p:cNvSpPr/>
            <p:nvPr/>
          </p:nvSpPr>
          <p:spPr>
            <a:xfrm>
              <a:off x="5996850" y="3905554"/>
              <a:ext cx="35976" cy="36081"/>
            </a:xfrm>
            <a:custGeom>
              <a:avLst/>
              <a:gdLst/>
              <a:ahLst/>
              <a:cxnLst/>
              <a:rect l="l" t="t" r="r" b="b"/>
              <a:pathLst>
                <a:path w="2488" h="2134" extrusionOk="0">
                  <a:moveTo>
                    <a:pt x="1065" y="1"/>
                  </a:moveTo>
                  <a:cubicBezTo>
                    <a:pt x="472" y="1"/>
                    <a:pt x="0" y="480"/>
                    <a:pt x="0" y="1066"/>
                  </a:cubicBezTo>
                  <a:cubicBezTo>
                    <a:pt x="0" y="1710"/>
                    <a:pt x="525" y="2134"/>
                    <a:pt x="1071" y="2134"/>
                  </a:cubicBezTo>
                  <a:cubicBezTo>
                    <a:pt x="1332" y="2134"/>
                    <a:pt x="1598" y="2037"/>
                    <a:pt x="1813"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61"/>
            <p:cNvSpPr/>
            <p:nvPr/>
          </p:nvSpPr>
          <p:spPr>
            <a:xfrm>
              <a:off x="5820626" y="3854020"/>
              <a:ext cx="35991" cy="36131"/>
            </a:xfrm>
            <a:custGeom>
              <a:avLst/>
              <a:gdLst/>
              <a:ahLst/>
              <a:cxnLst/>
              <a:rect l="l" t="t" r="r" b="b"/>
              <a:pathLst>
                <a:path w="2489" h="2137" extrusionOk="0">
                  <a:moveTo>
                    <a:pt x="1066" y="0"/>
                  </a:moveTo>
                  <a:cubicBezTo>
                    <a:pt x="472" y="8"/>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61"/>
            <p:cNvSpPr/>
            <p:nvPr/>
          </p:nvSpPr>
          <p:spPr>
            <a:xfrm>
              <a:off x="5820626" y="3905554"/>
              <a:ext cx="35991" cy="36081"/>
            </a:xfrm>
            <a:custGeom>
              <a:avLst/>
              <a:gdLst/>
              <a:ahLst/>
              <a:cxnLst/>
              <a:rect l="l" t="t" r="r" b="b"/>
              <a:pathLst>
                <a:path w="2489" h="2134" extrusionOk="0">
                  <a:moveTo>
                    <a:pt x="1066" y="1"/>
                  </a:moveTo>
                  <a:cubicBezTo>
                    <a:pt x="472"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61"/>
            <p:cNvSpPr/>
            <p:nvPr/>
          </p:nvSpPr>
          <p:spPr>
            <a:xfrm>
              <a:off x="5864599" y="3802604"/>
              <a:ext cx="36107" cy="36013"/>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61"/>
            <p:cNvSpPr/>
            <p:nvPr/>
          </p:nvSpPr>
          <p:spPr>
            <a:xfrm>
              <a:off x="5864599" y="3854020"/>
              <a:ext cx="36107" cy="36131"/>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5"/>
                    <a:pt x="2016" y="0"/>
                    <a:pt x="10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61"/>
            <p:cNvSpPr/>
            <p:nvPr/>
          </p:nvSpPr>
          <p:spPr>
            <a:xfrm>
              <a:off x="5864599" y="3905554"/>
              <a:ext cx="36107" cy="36081"/>
            </a:xfrm>
            <a:custGeom>
              <a:avLst/>
              <a:gdLst/>
              <a:ahLst/>
              <a:cxnLst/>
              <a:rect l="l" t="t" r="r" b="b"/>
              <a:pathLst>
                <a:path w="2497" h="2134" extrusionOk="0">
                  <a:moveTo>
                    <a:pt x="1073" y="1"/>
                  </a:moveTo>
                  <a:cubicBezTo>
                    <a:pt x="480" y="1"/>
                    <a:pt x="9" y="480"/>
                    <a:pt x="0" y="1066"/>
                  </a:cubicBezTo>
                  <a:cubicBezTo>
                    <a:pt x="0" y="1710"/>
                    <a:pt x="529" y="2134"/>
                    <a:pt x="1078" y="2134"/>
                  </a:cubicBezTo>
                  <a:cubicBezTo>
                    <a:pt x="1340" y="2134"/>
                    <a:pt x="1606" y="2037"/>
                    <a:pt x="1821" y="1822"/>
                  </a:cubicBezTo>
                  <a:cubicBezTo>
                    <a:pt x="2496" y="1147"/>
                    <a:pt x="2016" y="1"/>
                    <a:pt x="10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61"/>
            <p:cNvSpPr/>
            <p:nvPr/>
          </p:nvSpPr>
          <p:spPr>
            <a:xfrm>
              <a:off x="5908673" y="3750935"/>
              <a:ext cx="36107" cy="36165"/>
            </a:xfrm>
            <a:custGeom>
              <a:avLst/>
              <a:gdLst/>
              <a:ahLst/>
              <a:cxnLst/>
              <a:rect l="l" t="t" r="r" b="b"/>
              <a:pathLst>
                <a:path w="2497" h="2139" extrusionOk="0">
                  <a:moveTo>
                    <a:pt x="1066" y="0"/>
                  </a:moveTo>
                  <a:cubicBezTo>
                    <a:pt x="481" y="0"/>
                    <a:pt x="1" y="480"/>
                    <a:pt x="1" y="1073"/>
                  </a:cubicBezTo>
                  <a:cubicBezTo>
                    <a:pt x="6" y="1715"/>
                    <a:pt x="530" y="2139"/>
                    <a:pt x="1078" y="2139"/>
                  </a:cubicBezTo>
                  <a:cubicBezTo>
                    <a:pt x="1342" y="2139"/>
                    <a:pt x="1611" y="2040"/>
                    <a:pt x="1830" y="1821"/>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61"/>
            <p:cNvSpPr/>
            <p:nvPr/>
          </p:nvSpPr>
          <p:spPr>
            <a:xfrm>
              <a:off x="5908673" y="3802604"/>
              <a:ext cx="36107" cy="36047"/>
            </a:xfrm>
            <a:custGeom>
              <a:avLst/>
              <a:gdLst/>
              <a:ahLst/>
              <a:cxnLst/>
              <a:rect l="l" t="t" r="r" b="b"/>
              <a:pathLst>
                <a:path w="2497" h="2132" extrusionOk="0">
                  <a:moveTo>
                    <a:pt x="1066" y="1"/>
                  </a:moveTo>
                  <a:cubicBezTo>
                    <a:pt x="481" y="1"/>
                    <a:pt x="1" y="480"/>
                    <a:pt x="1" y="1066"/>
                  </a:cubicBezTo>
                  <a:cubicBezTo>
                    <a:pt x="6" y="1708"/>
                    <a:pt x="530" y="2131"/>
                    <a:pt x="1075" y="2131"/>
                  </a:cubicBezTo>
                  <a:cubicBezTo>
                    <a:pt x="1338" y="2131"/>
                    <a:pt x="1605" y="2033"/>
                    <a:pt x="1822" y="1814"/>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61"/>
            <p:cNvSpPr/>
            <p:nvPr/>
          </p:nvSpPr>
          <p:spPr>
            <a:xfrm>
              <a:off x="5908673" y="3854020"/>
              <a:ext cx="36107" cy="36165"/>
            </a:xfrm>
            <a:custGeom>
              <a:avLst/>
              <a:gdLst/>
              <a:ahLst/>
              <a:cxnLst/>
              <a:rect l="l" t="t" r="r" b="b"/>
              <a:pathLst>
                <a:path w="2497" h="2139" extrusionOk="0">
                  <a:moveTo>
                    <a:pt x="1066" y="0"/>
                  </a:moveTo>
                  <a:cubicBezTo>
                    <a:pt x="481" y="0"/>
                    <a:pt x="1" y="480"/>
                    <a:pt x="1" y="1073"/>
                  </a:cubicBezTo>
                  <a:cubicBezTo>
                    <a:pt x="6" y="1715"/>
                    <a:pt x="530" y="2139"/>
                    <a:pt x="1075" y="2139"/>
                  </a:cubicBezTo>
                  <a:cubicBezTo>
                    <a:pt x="1338" y="2139"/>
                    <a:pt x="1605" y="2041"/>
                    <a:pt x="1822" y="1821"/>
                  </a:cubicBezTo>
                  <a:cubicBezTo>
                    <a:pt x="2497"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61"/>
            <p:cNvSpPr/>
            <p:nvPr/>
          </p:nvSpPr>
          <p:spPr>
            <a:xfrm>
              <a:off x="5908673" y="3905554"/>
              <a:ext cx="36107" cy="36081"/>
            </a:xfrm>
            <a:custGeom>
              <a:avLst/>
              <a:gdLst/>
              <a:ahLst/>
              <a:cxnLst/>
              <a:rect l="l" t="t" r="r" b="b"/>
              <a:pathLst>
                <a:path w="2497" h="2134" extrusionOk="0">
                  <a:moveTo>
                    <a:pt x="1066" y="1"/>
                  </a:moveTo>
                  <a:cubicBezTo>
                    <a:pt x="481" y="1"/>
                    <a:pt x="1" y="480"/>
                    <a:pt x="1" y="1066"/>
                  </a:cubicBezTo>
                  <a:cubicBezTo>
                    <a:pt x="1" y="1710"/>
                    <a:pt x="530" y="2134"/>
                    <a:pt x="1079" y="2134"/>
                  </a:cubicBezTo>
                  <a:cubicBezTo>
                    <a:pt x="1340" y="2134"/>
                    <a:pt x="1607" y="2037"/>
                    <a:pt x="1822" y="1822"/>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61"/>
            <p:cNvSpPr/>
            <p:nvPr/>
          </p:nvSpPr>
          <p:spPr>
            <a:xfrm>
              <a:off x="5952762" y="3699384"/>
              <a:ext cx="35991" cy="36148"/>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61"/>
            <p:cNvSpPr/>
            <p:nvPr/>
          </p:nvSpPr>
          <p:spPr>
            <a:xfrm>
              <a:off x="5952762" y="3750935"/>
              <a:ext cx="36107" cy="36131"/>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61"/>
            <p:cNvSpPr/>
            <p:nvPr/>
          </p:nvSpPr>
          <p:spPr>
            <a:xfrm>
              <a:off x="5952762" y="3905554"/>
              <a:ext cx="35991" cy="36081"/>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61"/>
            <p:cNvSpPr/>
            <p:nvPr/>
          </p:nvSpPr>
          <p:spPr>
            <a:xfrm>
              <a:off x="5952762" y="3854020"/>
              <a:ext cx="35991" cy="36131"/>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61"/>
            <p:cNvSpPr/>
            <p:nvPr/>
          </p:nvSpPr>
          <p:spPr>
            <a:xfrm>
              <a:off x="5952762" y="3802604"/>
              <a:ext cx="35991" cy="36013"/>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61"/>
            <p:cNvSpPr/>
            <p:nvPr/>
          </p:nvSpPr>
          <p:spPr>
            <a:xfrm>
              <a:off x="6525595" y="3750935"/>
              <a:ext cx="36092" cy="36131"/>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61"/>
            <p:cNvSpPr/>
            <p:nvPr/>
          </p:nvSpPr>
          <p:spPr>
            <a:xfrm>
              <a:off x="6349385" y="3802604"/>
              <a:ext cx="35976" cy="36013"/>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61"/>
            <p:cNvSpPr/>
            <p:nvPr/>
          </p:nvSpPr>
          <p:spPr>
            <a:xfrm>
              <a:off x="6349385" y="3750935"/>
              <a:ext cx="36092" cy="36131"/>
            </a:xfrm>
            <a:custGeom>
              <a:avLst/>
              <a:gdLst/>
              <a:ahLst/>
              <a:cxnLst/>
              <a:rect l="l" t="t" r="r" b="b"/>
              <a:pathLst>
                <a:path w="2496"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61"/>
            <p:cNvSpPr/>
            <p:nvPr/>
          </p:nvSpPr>
          <p:spPr>
            <a:xfrm>
              <a:off x="6393459" y="3699384"/>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61"/>
            <p:cNvSpPr/>
            <p:nvPr/>
          </p:nvSpPr>
          <p:spPr>
            <a:xfrm>
              <a:off x="6305181" y="3647850"/>
              <a:ext cx="36107" cy="36131"/>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8"/>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61"/>
            <p:cNvSpPr/>
            <p:nvPr/>
          </p:nvSpPr>
          <p:spPr>
            <a:xfrm>
              <a:off x="6217134" y="3544900"/>
              <a:ext cx="35991" cy="36081"/>
            </a:xfrm>
            <a:custGeom>
              <a:avLst/>
              <a:gdLst/>
              <a:ahLst/>
              <a:cxnLst/>
              <a:rect l="l" t="t" r="r" b="b"/>
              <a:pathLst>
                <a:path w="2489" h="2134" extrusionOk="0">
                  <a:moveTo>
                    <a:pt x="1066" y="0"/>
                  </a:moveTo>
                  <a:cubicBezTo>
                    <a:pt x="472" y="0"/>
                    <a:pt x="1" y="472"/>
                    <a:pt x="1" y="1065"/>
                  </a:cubicBezTo>
                  <a:cubicBezTo>
                    <a:pt x="1" y="1709"/>
                    <a:pt x="526" y="2133"/>
                    <a:pt x="1072" y="2133"/>
                  </a:cubicBezTo>
                  <a:cubicBezTo>
                    <a:pt x="1333" y="2133"/>
                    <a:pt x="1598" y="2037"/>
                    <a:pt x="1813"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61"/>
            <p:cNvSpPr/>
            <p:nvPr/>
          </p:nvSpPr>
          <p:spPr>
            <a:xfrm>
              <a:off x="5996850" y="3493349"/>
              <a:ext cx="35976" cy="36081"/>
            </a:xfrm>
            <a:custGeom>
              <a:avLst/>
              <a:gdLst/>
              <a:ahLst/>
              <a:cxnLst/>
              <a:rect l="l" t="t" r="r" b="b"/>
              <a:pathLst>
                <a:path w="2488" h="2134" extrusionOk="0">
                  <a:moveTo>
                    <a:pt x="1065" y="1"/>
                  </a:moveTo>
                  <a:cubicBezTo>
                    <a:pt x="472" y="1"/>
                    <a:pt x="0" y="480"/>
                    <a:pt x="0" y="1066"/>
                  </a:cubicBezTo>
                  <a:cubicBezTo>
                    <a:pt x="0" y="1709"/>
                    <a:pt x="525" y="2134"/>
                    <a:pt x="1071" y="2134"/>
                  </a:cubicBezTo>
                  <a:cubicBezTo>
                    <a:pt x="1332" y="2134"/>
                    <a:pt x="1598" y="2037"/>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61"/>
            <p:cNvSpPr/>
            <p:nvPr/>
          </p:nvSpPr>
          <p:spPr>
            <a:xfrm>
              <a:off x="6128971" y="3596434"/>
              <a:ext cx="36107" cy="36013"/>
            </a:xfrm>
            <a:custGeom>
              <a:avLst/>
              <a:gdLst/>
              <a:ahLst/>
              <a:cxnLst/>
              <a:rect l="l" t="t" r="r" b="b"/>
              <a:pathLst>
                <a:path w="2497" h="2130" extrusionOk="0">
                  <a:moveTo>
                    <a:pt x="1065" y="1"/>
                  </a:moveTo>
                  <a:cubicBezTo>
                    <a:pt x="480" y="1"/>
                    <a:pt x="1" y="472"/>
                    <a:pt x="1" y="1066"/>
                  </a:cubicBezTo>
                  <a:cubicBezTo>
                    <a:pt x="1" y="1704"/>
                    <a:pt x="525" y="2129"/>
                    <a:pt x="1073" y="2129"/>
                  </a:cubicBezTo>
                  <a:cubicBezTo>
                    <a:pt x="1335" y="2129"/>
                    <a:pt x="1603" y="2032"/>
                    <a:pt x="1822" y="1814"/>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61"/>
            <p:cNvSpPr/>
            <p:nvPr/>
          </p:nvSpPr>
          <p:spPr>
            <a:xfrm>
              <a:off x="6128971" y="3544900"/>
              <a:ext cx="36107" cy="36081"/>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61"/>
            <p:cNvSpPr/>
            <p:nvPr/>
          </p:nvSpPr>
          <p:spPr>
            <a:xfrm>
              <a:off x="6084883" y="3596434"/>
              <a:ext cx="36107" cy="36013"/>
            </a:xfrm>
            <a:custGeom>
              <a:avLst/>
              <a:gdLst/>
              <a:ahLst/>
              <a:cxnLst/>
              <a:rect l="l" t="t" r="r" b="b"/>
              <a:pathLst>
                <a:path w="2497" h="2130" extrusionOk="0">
                  <a:moveTo>
                    <a:pt x="1074" y="1"/>
                  </a:moveTo>
                  <a:cubicBezTo>
                    <a:pt x="481" y="1"/>
                    <a:pt x="9" y="472"/>
                    <a:pt x="1" y="1066"/>
                  </a:cubicBezTo>
                  <a:cubicBezTo>
                    <a:pt x="1" y="1704"/>
                    <a:pt x="525" y="2129"/>
                    <a:pt x="1074" y="2129"/>
                  </a:cubicBezTo>
                  <a:cubicBezTo>
                    <a:pt x="1336" y="2129"/>
                    <a:pt x="1604" y="2032"/>
                    <a:pt x="1822" y="1814"/>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61"/>
            <p:cNvSpPr/>
            <p:nvPr/>
          </p:nvSpPr>
          <p:spPr>
            <a:xfrm>
              <a:off x="6084883" y="3544900"/>
              <a:ext cx="36107" cy="36081"/>
            </a:xfrm>
            <a:custGeom>
              <a:avLst/>
              <a:gdLst/>
              <a:ahLst/>
              <a:cxnLst/>
              <a:rect l="l" t="t" r="r" b="b"/>
              <a:pathLst>
                <a:path w="2497" h="2134" extrusionOk="0">
                  <a:moveTo>
                    <a:pt x="1074" y="0"/>
                  </a:moveTo>
                  <a:cubicBezTo>
                    <a:pt x="481" y="0"/>
                    <a:pt x="1" y="472"/>
                    <a:pt x="1" y="1065"/>
                  </a:cubicBezTo>
                  <a:cubicBezTo>
                    <a:pt x="1" y="1709"/>
                    <a:pt x="526" y="2133"/>
                    <a:pt x="1075" y="2133"/>
                  </a:cubicBezTo>
                  <a:cubicBezTo>
                    <a:pt x="1337" y="2133"/>
                    <a:pt x="1604" y="2037"/>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61"/>
            <p:cNvSpPr/>
            <p:nvPr/>
          </p:nvSpPr>
          <p:spPr>
            <a:xfrm>
              <a:off x="6040924" y="3544900"/>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61"/>
            <p:cNvSpPr/>
            <p:nvPr/>
          </p:nvSpPr>
          <p:spPr>
            <a:xfrm>
              <a:off x="6040924" y="3493349"/>
              <a:ext cx="35991" cy="36081"/>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61"/>
            <p:cNvSpPr/>
            <p:nvPr/>
          </p:nvSpPr>
          <p:spPr>
            <a:xfrm>
              <a:off x="6481506" y="4060055"/>
              <a:ext cx="36107" cy="36131"/>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40"/>
                    <a:pt x="1822" y="1821"/>
                  </a:cubicBezTo>
                  <a:cubicBezTo>
                    <a:pt x="2496"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61"/>
            <p:cNvSpPr/>
            <p:nvPr/>
          </p:nvSpPr>
          <p:spPr>
            <a:xfrm>
              <a:off x="6437432" y="4163140"/>
              <a:ext cx="36092" cy="36081"/>
            </a:xfrm>
            <a:custGeom>
              <a:avLst/>
              <a:gdLst/>
              <a:ahLst/>
              <a:cxnLst/>
              <a:rect l="l" t="t" r="r" b="b"/>
              <a:pathLst>
                <a:path w="2496" h="2134" extrusionOk="0">
                  <a:moveTo>
                    <a:pt x="1073" y="0"/>
                  </a:moveTo>
                  <a:cubicBezTo>
                    <a:pt x="480" y="0"/>
                    <a:pt x="8"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61"/>
            <p:cNvSpPr/>
            <p:nvPr/>
          </p:nvSpPr>
          <p:spPr>
            <a:xfrm>
              <a:off x="6437432" y="4111589"/>
              <a:ext cx="36092" cy="36148"/>
            </a:xfrm>
            <a:custGeom>
              <a:avLst/>
              <a:gdLst/>
              <a:ahLst/>
              <a:cxnLst/>
              <a:rect l="l" t="t" r="r" b="b"/>
              <a:pathLst>
                <a:path w="2496" h="2138" extrusionOk="0">
                  <a:moveTo>
                    <a:pt x="1073" y="1"/>
                  </a:moveTo>
                  <a:cubicBezTo>
                    <a:pt x="480" y="1"/>
                    <a:pt x="8" y="480"/>
                    <a:pt x="0" y="1066"/>
                  </a:cubicBezTo>
                  <a:cubicBezTo>
                    <a:pt x="0" y="1709"/>
                    <a:pt x="529" y="2137"/>
                    <a:pt x="1078" y="2137"/>
                  </a:cubicBezTo>
                  <a:cubicBezTo>
                    <a:pt x="1339" y="2137"/>
                    <a:pt x="1606" y="2040"/>
                    <a:pt x="1821" y="1822"/>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61"/>
            <p:cNvSpPr/>
            <p:nvPr/>
          </p:nvSpPr>
          <p:spPr>
            <a:xfrm>
              <a:off x="6393459" y="4163140"/>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61"/>
            <p:cNvSpPr/>
            <p:nvPr/>
          </p:nvSpPr>
          <p:spPr>
            <a:xfrm>
              <a:off x="6128971" y="4163140"/>
              <a:ext cx="36107" cy="36081"/>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7"/>
                    <a:pt x="1822" y="1821"/>
                  </a:cubicBezTo>
                  <a:cubicBezTo>
                    <a:pt x="2496" y="1147"/>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61"/>
            <p:cNvSpPr/>
            <p:nvPr/>
          </p:nvSpPr>
          <p:spPr>
            <a:xfrm>
              <a:off x="6173060" y="4060055"/>
              <a:ext cx="35976" cy="36131"/>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40"/>
                    <a:pt x="1821"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61"/>
            <p:cNvSpPr/>
            <p:nvPr/>
          </p:nvSpPr>
          <p:spPr>
            <a:xfrm>
              <a:off x="6173060" y="4008639"/>
              <a:ext cx="35976" cy="36047"/>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61"/>
            <p:cNvSpPr/>
            <p:nvPr/>
          </p:nvSpPr>
          <p:spPr>
            <a:xfrm>
              <a:off x="6173060" y="3957105"/>
              <a:ext cx="35976" cy="36081"/>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7"/>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61"/>
            <p:cNvSpPr/>
            <p:nvPr/>
          </p:nvSpPr>
          <p:spPr>
            <a:xfrm>
              <a:off x="6173060" y="3905554"/>
              <a:ext cx="35976" cy="36081"/>
            </a:xfrm>
            <a:custGeom>
              <a:avLst/>
              <a:gdLst/>
              <a:ahLst/>
              <a:cxnLst/>
              <a:rect l="l" t="t" r="r" b="b"/>
              <a:pathLst>
                <a:path w="2488" h="2134" extrusionOk="0">
                  <a:moveTo>
                    <a:pt x="1065" y="1"/>
                  </a:moveTo>
                  <a:cubicBezTo>
                    <a:pt x="480"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61"/>
            <p:cNvSpPr/>
            <p:nvPr/>
          </p:nvSpPr>
          <p:spPr>
            <a:xfrm>
              <a:off x="6173060" y="3854020"/>
              <a:ext cx="35976" cy="36131"/>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61"/>
            <p:cNvSpPr/>
            <p:nvPr/>
          </p:nvSpPr>
          <p:spPr>
            <a:xfrm>
              <a:off x="6173060" y="3802604"/>
              <a:ext cx="35976" cy="36013"/>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61"/>
            <p:cNvSpPr/>
            <p:nvPr/>
          </p:nvSpPr>
          <p:spPr>
            <a:xfrm>
              <a:off x="6173060" y="3750935"/>
              <a:ext cx="36092" cy="36131"/>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61"/>
            <p:cNvSpPr/>
            <p:nvPr/>
          </p:nvSpPr>
          <p:spPr>
            <a:xfrm>
              <a:off x="6128971" y="4060055"/>
              <a:ext cx="36107" cy="36131"/>
            </a:xfrm>
            <a:custGeom>
              <a:avLst/>
              <a:gdLst/>
              <a:ahLst/>
              <a:cxnLst/>
              <a:rect l="l" t="t" r="r" b="b"/>
              <a:pathLst>
                <a:path w="2497" h="2137" extrusionOk="0">
                  <a:moveTo>
                    <a:pt x="1065" y="0"/>
                  </a:moveTo>
                  <a:cubicBezTo>
                    <a:pt x="480" y="8"/>
                    <a:pt x="1" y="480"/>
                    <a:pt x="1" y="1073"/>
                  </a:cubicBezTo>
                  <a:cubicBezTo>
                    <a:pt x="1" y="1711"/>
                    <a:pt x="525" y="2137"/>
                    <a:pt x="1073" y="2137"/>
                  </a:cubicBezTo>
                  <a:cubicBezTo>
                    <a:pt x="1335" y="2137"/>
                    <a:pt x="1603" y="2040"/>
                    <a:pt x="1822" y="1821"/>
                  </a:cubicBezTo>
                  <a:cubicBezTo>
                    <a:pt x="2496" y="1155"/>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61"/>
            <p:cNvSpPr/>
            <p:nvPr/>
          </p:nvSpPr>
          <p:spPr>
            <a:xfrm>
              <a:off x="6128971" y="3750935"/>
              <a:ext cx="36107" cy="36131"/>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61"/>
            <p:cNvSpPr/>
            <p:nvPr/>
          </p:nvSpPr>
          <p:spPr>
            <a:xfrm>
              <a:off x="6128971" y="3699384"/>
              <a:ext cx="36107" cy="36148"/>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61"/>
            <p:cNvSpPr/>
            <p:nvPr/>
          </p:nvSpPr>
          <p:spPr>
            <a:xfrm>
              <a:off x="6084883" y="4060055"/>
              <a:ext cx="36107" cy="36131"/>
            </a:xfrm>
            <a:custGeom>
              <a:avLst/>
              <a:gdLst/>
              <a:ahLst/>
              <a:cxnLst/>
              <a:rect l="l" t="t" r="r" b="b"/>
              <a:pathLst>
                <a:path w="2497" h="2137" extrusionOk="0">
                  <a:moveTo>
                    <a:pt x="1074" y="0"/>
                  </a:moveTo>
                  <a:cubicBezTo>
                    <a:pt x="481" y="8"/>
                    <a:pt x="9" y="480"/>
                    <a:pt x="1" y="1073"/>
                  </a:cubicBezTo>
                  <a:cubicBezTo>
                    <a:pt x="1" y="1711"/>
                    <a:pt x="525" y="2137"/>
                    <a:pt x="1074" y="2137"/>
                  </a:cubicBezTo>
                  <a:cubicBezTo>
                    <a:pt x="1336" y="2137"/>
                    <a:pt x="1604" y="2040"/>
                    <a:pt x="1822" y="1821"/>
                  </a:cubicBezTo>
                  <a:cubicBezTo>
                    <a:pt x="2497" y="1155"/>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61"/>
            <p:cNvSpPr/>
            <p:nvPr/>
          </p:nvSpPr>
          <p:spPr>
            <a:xfrm>
              <a:off x="6084883" y="4008639"/>
              <a:ext cx="36107" cy="36047"/>
            </a:xfrm>
            <a:custGeom>
              <a:avLst/>
              <a:gdLst/>
              <a:ahLst/>
              <a:cxnLst/>
              <a:rect l="l" t="t" r="r" b="b"/>
              <a:pathLst>
                <a:path w="2497" h="2132" extrusionOk="0">
                  <a:moveTo>
                    <a:pt x="1074" y="1"/>
                  </a:moveTo>
                  <a:cubicBezTo>
                    <a:pt x="481" y="1"/>
                    <a:pt x="1"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61"/>
            <p:cNvSpPr/>
            <p:nvPr/>
          </p:nvSpPr>
          <p:spPr>
            <a:xfrm>
              <a:off x="6084883" y="3750935"/>
              <a:ext cx="36107" cy="36131"/>
            </a:xfrm>
            <a:custGeom>
              <a:avLst/>
              <a:gdLst/>
              <a:ahLst/>
              <a:cxnLst/>
              <a:rect l="l" t="t" r="r" b="b"/>
              <a:pathLst>
                <a:path w="2497" h="2137" extrusionOk="0">
                  <a:moveTo>
                    <a:pt x="1074" y="0"/>
                  </a:moveTo>
                  <a:cubicBezTo>
                    <a:pt x="481" y="0"/>
                    <a:pt x="1"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61"/>
            <p:cNvSpPr/>
            <p:nvPr/>
          </p:nvSpPr>
          <p:spPr>
            <a:xfrm>
              <a:off x="6084883" y="3699384"/>
              <a:ext cx="36107" cy="36148"/>
            </a:xfrm>
            <a:custGeom>
              <a:avLst/>
              <a:gdLst/>
              <a:ahLst/>
              <a:cxnLst/>
              <a:rect l="l" t="t" r="r" b="b"/>
              <a:pathLst>
                <a:path w="2497" h="2138" extrusionOk="0">
                  <a:moveTo>
                    <a:pt x="1074" y="1"/>
                  </a:moveTo>
                  <a:cubicBezTo>
                    <a:pt x="481" y="1"/>
                    <a:pt x="9"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61"/>
            <p:cNvSpPr/>
            <p:nvPr/>
          </p:nvSpPr>
          <p:spPr>
            <a:xfrm>
              <a:off x="6040924" y="4008639"/>
              <a:ext cx="35991" cy="36047"/>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3" y="1814"/>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61"/>
            <p:cNvSpPr/>
            <p:nvPr/>
          </p:nvSpPr>
          <p:spPr>
            <a:xfrm>
              <a:off x="6040924" y="3957105"/>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3" y="1821"/>
                  </a:cubicBezTo>
                  <a:cubicBezTo>
                    <a:pt x="2488" y="1147"/>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61"/>
            <p:cNvSpPr/>
            <p:nvPr/>
          </p:nvSpPr>
          <p:spPr>
            <a:xfrm>
              <a:off x="6040924" y="3750935"/>
              <a:ext cx="36107" cy="36131"/>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61"/>
            <p:cNvSpPr/>
            <p:nvPr/>
          </p:nvSpPr>
          <p:spPr>
            <a:xfrm>
              <a:off x="6040924" y="3699384"/>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61"/>
            <p:cNvSpPr/>
            <p:nvPr/>
          </p:nvSpPr>
          <p:spPr>
            <a:xfrm>
              <a:off x="5996850" y="3957105"/>
              <a:ext cx="35976" cy="36081"/>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7"/>
                    <a:pt x="1813" y="1821"/>
                  </a:cubicBezTo>
                  <a:cubicBezTo>
                    <a:pt x="2488" y="1147"/>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61"/>
            <p:cNvSpPr/>
            <p:nvPr/>
          </p:nvSpPr>
          <p:spPr>
            <a:xfrm>
              <a:off x="5996850" y="3699384"/>
              <a:ext cx="35976" cy="36148"/>
            </a:xfrm>
            <a:custGeom>
              <a:avLst/>
              <a:gdLst/>
              <a:ahLst/>
              <a:cxnLst/>
              <a:rect l="l" t="t" r="r" b="b"/>
              <a:pathLst>
                <a:path w="2488" h="2138" extrusionOk="0">
                  <a:moveTo>
                    <a:pt x="1065" y="1"/>
                  </a:moveTo>
                  <a:cubicBezTo>
                    <a:pt x="480" y="1"/>
                    <a:pt x="0" y="480"/>
                    <a:pt x="0" y="1066"/>
                  </a:cubicBezTo>
                  <a:cubicBezTo>
                    <a:pt x="0" y="1709"/>
                    <a:pt x="525" y="2137"/>
                    <a:pt x="1071" y="2137"/>
                  </a:cubicBezTo>
                  <a:cubicBezTo>
                    <a:pt x="1332" y="2137"/>
                    <a:pt x="1597" y="2040"/>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61"/>
            <p:cNvSpPr/>
            <p:nvPr/>
          </p:nvSpPr>
          <p:spPr>
            <a:xfrm>
              <a:off x="5996850" y="3647850"/>
              <a:ext cx="35976" cy="36131"/>
            </a:xfrm>
            <a:custGeom>
              <a:avLst/>
              <a:gdLst/>
              <a:ahLst/>
              <a:cxnLst/>
              <a:rect l="l" t="t" r="r" b="b"/>
              <a:pathLst>
                <a:path w="2488" h="2137" extrusionOk="0">
                  <a:moveTo>
                    <a:pt x="1065" y="0"/>
                  </a:moveTo>
                  <a:cubicBezTo>
                    <a:pt x="472" y="8"/>
                    <a:pt x="0" y="480"/>
                    <a:pt x="0" y="1073"/>
                  </a:cubicBezTo>
                  <a:cubicBezTo>
                    <a:pt x="0" y="1711"/>
                    <a:pt x="524" y="2137"/>
                    <a:pt x="1070" y="2137"/>
                  </a:cubicBezTo>
                  <a:cubicBezTo>
                    <a:pt x="1331" y="2137"/>
                    <a:pt x="1597" y="2039"/>
                    <a:pt x="1813" y="1821"/>
                  </a:cubicBezTo>
                  <a:cubicBezTo>
                    <a:pt x="2488" y="1154"/>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61"/>
            <p:cNvSpPr/>
            <p:nvPr/>
          </p:nvSpPr>
          <p:spPr>
            <a:xfrm>
              <a:off x="5952762" y="3957105"/>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61"/>
            <p:cNvSpPr/>
            <p:nvPr/>
          </p:nvSpPr>
          <p:spPr>
            <a:xfrm>
              <a:off x="5952762" y="3647850"/>
              <a:ext cx="35991" cy="36131"/>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61"/>
            <p:cNvSpPr/>
            <p:nvPr/>
          </p:nvSpPr>
          <p:spPr>
            <a:xfrm>
              <a:off x="5908673" y="3957105"/>
              <a:ext cx="36107" cy="36081"/>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7"/>
                    <a:pt x="1822" y="1821"/>
                  </a:cubicBezTo>
                  <a:cubicBezTo>
                    <a:pt x="2497" y="1147"/>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61"/>
            <p:cNvSpPr/>
            <p:nvPr/>
          </p:nvSpPr>
          <p:spPr>
            <a:xfrm>
              <a:off x="5908673" y="3699384"/>
              <a:ext cx="36107" cy="36148"/>
            </a:xfrm>
            <a:custGeom>
              <a:avLst/>
              <a:gdLst/>
              <a:ahLst/>
              <a:cxnLst/>
              <a:rect l="l" t="t" r="r" b="b"/>
              <a:pathLst>
                <a:path w="2497" h="2138" extrusionOk="0">
                  <a:moveTo>
                    <a:pt x="1066" y="1"/>
                  </a:moveTo>
                  <a:cubicBezTo>
                    <a:pt x="481" y="1"/>
                    <a:pt x="9"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61"/>
            <p:cNvSpPr/>
            <p:nvPr/>
          </p:nvSpPr>
          <p:spPr>
            <a:xfrm>
              <a:off x="5864599" y="3957105"/>
              <a:ext cx="36107" cy="36081"/>
            </a:xfrm>
            <a:custGeom>
              <a:avLst/>
              <a:gdLst/>
              <a:ahLst/>
              <a:cxnLst/>
              <a:rect l="l" t="t" r="r" b="b"/>
              <a:pathLst>
                <a:path w="2497" h="2134" extrusionOk="0">
                  <a:moveTo>
                    <a:pt x="1073" y="0"/>
                  </a:moveTo>
                  <a:cubicBezTo>
                    <a:pt x="480" y="0"/>
                    <a:pt x="9" y="480"/>
                    <a:pt x="0" y="1065"/>
                  </a:cubicBezTo>
                  <a:cubicBezTo>
                    <a:pt x="0" y="1709"/>
                    <a:pt x="529" y="2133"/>
                    <a:pt x="1078" y="2133"/>
                  </a:cubicBezTo>
                  <a:cubicBezTo>
                    <a:pt x="1340" y="2133"/>
                    <a:pt x="1606" y="2037"/>
                    <a:pt x="1821" y="1821"/>
                  </a:cubicBezTo>
                  <a:cubicBezTo>
                    <a:pt x="2496" y="1147"/>
                    <a:pt x="2016" y="0"/>
                    <a:pt x="10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61"/>
            <p:cNvSpPr/>
            <p:nvPr/>
          </p:nvSpPr>
          <p:spPr>
            <a:xfrm>
              <a:off x="5864599" y="3750935"/>
              <a:ext cx="36107" cy="36131"/>
            </a:xfrm>
            <a:custGeom>
              <a:avLst/>
              <a:gdLst/>
              <a:ahLst/>
              <a:cxnLst/>
              <a:rect l="l" t="t" r="r" b="b"/>
              <a:pathLst>
                <a:path w="2497" h="2137" extrusionOk="0">
                  <a:moveTo>
                    <a:pt x="1073" y="0"/>
                  </a:moveTo>
                  <a:cubicBezTo>
                    <a:pt x="480" y="0"/>
                    <a:pt x="9" y="480"/>
                    <a:pt x="0" y="1065"/>
                  </a:cubicBezTo>
                  <a:cubicBezTo>
                    <a:pt x="0" y="1709"/>
                    <a:pt x="529" y="2137"/>
                    <a:pt x="1080" y="2137"/>
                  </a:cubicBezTo>
                  <a:cubicBezTo>
                    <a:pt x="1343" y="2137"/>
                    <a:pt x="1611" y="2039"/>
                    <a:pt x="1830" y="1821"/>
                  </a:cubicBezTo>
                  <a:cubicBezTo>
                    <a:pt x="2496" y="1146"/>
                    <a:pt x="2025"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61"/>
            <p:cNvSpPr/>
            <p:nvPr/>
          </p:nvSpPr>
          <p:spPr>
            <a:xfrm>
              <a:off x="5864599" y="3699384"/>
              <a:ext cx="36107" cy="36148"/>
            </a:xfrm>
            <a:custGeom>
              <a:avLst/>
              <a:gdLst/>
              <a:ahLst/>
              <a:cxnLst/>
              <a:rect l="l" t="t" r="r" b="b"/>
              <a:pathLst>
                <a:path w="2497" h="2138" extrusionOk="0">
                  <a:moveTo>
                    <a:pt x="1073" y="1"/>
                  </a:moveTo>
                  <a:cubicBezTo>
                    <a:pt x="480" y="1"/>
                    <a:pt x="9" y="480"/>
                    <a:pt x="0" y="1066"/>
                  </a:cubicBezTo>
                  <a:cubicBezTo>
                    <a:pt x="0" y="1709"/>
                    <a:pt x="529" y="2137"/>
                    <a:pt x="1078" y="2137"/>
                  </a:cubicBezTo>
                  <a:cubicBezTo>
                    <a:pt x="1340" y="2137"/>
                    <a:pt x="1606" y="2040"/>
                    <a:pt x="1821" y="1822"/>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61"/>
            <p:cNvSpPr/>
            <p:nvPr/>
          </p:nvSpPr>
          <p:spPr>
            <a:xfrm>
              <a:off x="5820626" y="3957105"/>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7"/>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61"/>
            <p:cNvSpPr/>
            <p:nvPr/>
          </p:nvSpPr>
          <p:spPr>
            <a:xfrm>
              <a:off x="5820626" y="3802604"/>
              <a:ext cx="35991" cy="36013"/>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61"/>
            <p:cNvSpPr/>
            <p:nvPr/>
          </p:nvSpPr>
          <p:spPr>
            <a:xfrm>
              <a:off x="5820626" y="3750935"/>
              <a:ext cx="36107" cy="36131"/>
            </a:xfrm>
            <a:custGeom>
              <a:avLst/>
              <a:gdLst/>
              <a:ahLst/>
              <a:cxnLst/>
              <a:rect l="l" t="t" r="r" b="b"/>
              <a:pathLst>
                <a:path w="2497" h="2137" extrusionOk="0">
                  <a:moveTo>
                    <a:pt x="1066" y="0"/>
                  </a:moveTo>
                  <a:cubicBezTo>
                    <a:pt x="472"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61"/>
            <p:cNvSpPr/>
            <p:nvPr/>
          </p:nvSpPr>
          <p:spPr>
            <a:xfrm>
              <a:off x="5776552" y="3957105"/>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7"/>
                    <a:pt x="2017"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61"/>
            <p:cNvSpPr/>
            <p:nvPr/>
          </p:nvSpPr>
          <p:spPr>
            <a:xfrm>
              <a:off x="5776552" y="3905554"/>
              <a:ext cx="35991" cy="36081"/>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61"/>
            <p:cNvSpPr/>
            <p:nvPr/>
          </p:nvSpPr>
          <p:spPr>
            <a:xfrm>
              <a:off x="5776552" y="3854020"/>
              <a:ext cx="35991" cy="36131"/>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5"/>
                    <a:pt x="2017"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61"/>
            <p:cNvSpPr/>
            <p:nvPr/>
          </p:nvSpPr>
          <p:spPr>
            <a:xfrm>
              <a:off x="5776552" y="3802604"/>
              <a:ext cx="35991" cy="36013"/>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61"/>
            <p:cNvSpPr/>
            <p:nvPr/>
          </p:nvSpPr>
          <p:spPr>
            <a:xfrm>
              <a:off x="4983436" y="3802604"/>
              <a:ext cx="35976" cy="36013"/>
            </a:xfrm>
            <a:custGeom>
              <a:avLst/>
              <a:gdLst/>
              <a:ahLst/>
              <a:cxnLst/>
              <a:rect l="l" t="t" r="r" b="b"/>
              <a:pathLst>
                <a:path w="2488"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61"/>
            <p:cNvSpPr/>
            <p:nvPr/>
          </p:nvSpPr>
          <p:spPr>
            <a:xfrm>
              <a:off x="4983436" y="3750935"/>
              <a:ext cx="36092" cy="36131"/>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61"/>
            <p:cNvSpPr/>
            <p:nvPr/>
          </p:nvSpPr>
          <p:spPr>
            <a:xfrm>
              <a:off x="4983436" y="3699384"/>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61"/>
            <p:cNvSpPr/>
            <p:nvPr/>
          </p:nvSpPr>
          <p:spPr>
            <a:xfrm>
              <a:off x="4939347" y="3854020"/>
              <a:ext cx="36107" cy="36131"/>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61"/>
            <p:cNvSpPr/>
            <p:nvPr/>
          </p:nvSpPr>
          <p:spPr>
            <a:xfrm>
              <a:off x="4939347" y="3802604"/>
              <a:ext cx="36063" cy="36013"/>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4"/>
                    <a:pt x="525" y="2129"/>
                    <a:pt x="1073" y="2129"/>
                  </a:cubicBezTo>
                  <a:cubicBezTo>
                    <a:pt x="1335" y="2129"/>
                    <a:pt x="1603" y="2032"/>
                    <a:pt x="1822" y="1814"/>
                  </a:cubicBezTo>
                  <a:cubicBezTo>
                    <a:pt x="2494" y="1149"/>
                    <a:pt x="2020" y="1"/>
                    <a:pt x="10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61"/>
            <p:cNvSpPr/>
            <p:nvPr/>
          </p:nvSpPr>
          <p:spPr>
            <a:xfrm>
              <a:off x="4939347" y="3750935"/>
              <a:ext cx="36107" cy="36131"/>
            </a:xfrm>
            <a:custGeom>
              <a:avLst/>
              <a:gdLst/>
              <a:ahLst/>
              <a:cxnLst/>
              <a:rect l="l" t="t" r="r" b="b"/>
              <a:pathLst>
                <a:path w="2497" h="2137" extrusionOk="0">
                  <a:moveTo>
                    <a:pt x="1065" y="0"/>
                  </a:moveTo>
                  <a:cubicBezTo>
                    <a:pt x="480" y="0"/>
                    <a:pt x="1" y="480"/>
                    <a:pt x="1" y="1065"/>
                  </a:cubicBezTo>
                  <a:cubicBezTo>
                    <a:pt x="1" y="1709"/>
                    <a:pt x="529" y="2137"/>
                    <a:pt x="1080" y="2137"/>
                  </a:cubicBezTo>
                  <a:cubicBezTo>
                    <a:pt x="1343" y="2137"/>
                    <a:pt x="1612" y="2039"/>
                    <a:pt x="1830"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61"/>
            <p:cNvSpPr/>
            <p:nvPr/>
          </p:nvSpPr>
          <p:spPr>
            <a:xfrm>
              <a:off x="4895259" y="3338865"/>
              <a:ext cx="36107" cy="36081"/>
            </a:xfrm>
            <a:custGeom>
              <a:avLst/>
              <a:gdLst/>
              <a:ahLst/>
              <a:cxnLst/>
              <a:rect l="l" t="t" r="r" b="b"/>
              <a:pathLst>
                <a:path w="2497" h="2134" extrusionOk="0">
                  <a:moveTo>
                    <a:pt x="1074" y="0"/>
                  </a:moveTo>
                  <a:cubicBezTo>
                    <a:pt x="481" y="0"/>
                    <a:pt x="9" y="472"/>
                    <a:pt x="1" y="1065"/>
                  </a:cubicBezTo>
                  <a:cubicBezTo>
                    <a:pt x="1" y="1709"/>
                    <a:pt x="530" y="2133"/>
                    <a:pt x="1079" y="2133"/>
                  </a:cubicBezTo>
                  <a:cubicBezTo>
                    <a:pt x="1340" y="2133"/>
                    <a:pt x="1607" y="2037"/>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61"/>
            <p:cNvSpPr/>
            <p:nvPr/>
          </p:nvSpPr>
          <p:spPr>
            <a:xfrm>
              <a:off x="4895259" y="3390264"/>
              <a:ext cx="36107" cy="36148"/>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61"/>
            <p:cNvSpPr/>
            <p:nvPr/>
          </p:nvSpPr>
          <p:spPr>
            <a:xfrm>
              <a:off x="4675091" y="3081280"/>
              <a:ext cx="35991" cy="36081"/>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61"/>
            <p:cNvSpPr/>
            <p:nvPr/>
          </p:nvSpPr>
          <p:spPr>
            <a:xfrm>
              <a:off x="4675091" y="3132830"/>
              <a:ext cx="35991" cy="36030"/>
            </a:xfrm>
            <a:custGeom>
              <a:avLst/>
              <a:gdLst/>
              <a:ahLst/>
              <a:cxnLst/>
              <a:rect l="l" t="t" r="r" b="b"/>
              <a:pathLst>
                <a:path w="2489" h="2131" extrusionOk="0">
                  <a:moveTo>
                    <a:pt x="1065" y="0"/>
                  </a:moveTo>
                  <a:cubicBezTo>
                    <a:pt x="472" y="0"/>
                    <a:pt x="1" y="472"/>
                    <a:pt x="1" y="1065"/>
                  </a:cubicBezTo>
                  <a:cubicBezTo>
                    <a:pt x="1" y="1707"/>
                    <a:pt x="523" y="2131"/>
                    <a:pt x="1067" y="2131"/>
                  </a:cubicBezTo>
                  <a:cubicBezTo>
                    <a:pt x="1329" y="2131"/>
                    <a:pt x="1597" y="2032"/>
                    <a:pt x="1813" y="1813"/>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61"/>
            <p:cNvSpPr/>
            <p:nvPr/>
          </p:nvSpPr>
          <p:spPr>
            <a:xfrm>
              <a:off x="4675091" y="3184229"/>
              <a:ext cx="35991" cy="36148"/>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61"/>
            <p:cNvSpPr/>
            <p:nvPr/>
          </p:nvSpPr>
          <p:spPr>
            <a:xfrm>
              <a:off x="4675091" y="3235780"/>
              <a:ext cx="35991" cy="36131"/>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61"/>
            <p:cNvSpPr/>
            <p:nvPr/>
          </p:nvSpPr>
          <p:spPr>
            <a:xfrm>
              <a:off x="4675091" y="3287314"/>
              <a:ext cx="35991" cy="36081"/>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61"/>
            <p:cNvSpPr/>
            <p:nvPr/>
          </p:nvSpPr>
          <p:spPr>
            <a:xfrm>
              <a:off x="4675091" y="3338865"/>
              <a:ext cx="35991" cy="36081"/>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61"/>
            <p:cNvSpPr/>
            <p:nvPr/>
          </p:nvSpPr>
          <p:spPr>
            <a:xfrm>
              <a:off x="4675091" y="3390264"/>
              <a:ext cx="35991" cy="36148"/>
            </a:xfrm>
            <a:custGeom>
              <a:avLst/>
              <a:gdLst/>
              <a:ahLst/>
              <a:cxnLst/>
              <a:rect l="l" t="t" r="r" b="b"/>
              <a:pathLst>
                <a:path w="2489" h="2138" extrusionOk="0">
                  <a:moveTo>
                    <a:pt x="1065" y="1"/>
                  </a:moveTo>
                  <a:cubicBezTo>
                    <a:pt x="472" y="9"/>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61"/>
            <p:cNvSpPr/>
            <p:nvPr/>
          </p:nvSpPr>
          <p:spPr>
            <a:xfrm>
              <a:off x="4675091" y="3441815"/>
              <a:ext cx="35991" cy="36131"/>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61"/>
            <p:cNvSpPr/>
            <p:nvPr/>
          </p:nvSpPr>
          <p:spPr>
            <a:xfrm>
              <a:off x="4675091" y="3493349"/>
              <a:ext cx="35991" cy="36081"/>
            </a:xfrm>
            <a:custGeom>
              <a:avLst/>
              <a:gdLst/>
              <a:ahLst/>
              <a:cxnLst/>
              <a:rect l="l" t="t" r="r" b="b"/>
              <a:pathLst>
                <a:path w="2489" h="2134" extrusionOk="0">
                  <a:moveTo>
                    <a:pt x="1065" y="1"/>
                  </a:moveTo>
                  <a:cubicBezTo>
                    <a:pt x="472" y="1"/>
                    <a:pt x="1" y="480"/>
                    <a:pt x="1" y="1066"/>
                  </a:cubicBezTo>
                  <a:cubicBezTo>
                    <a:pt x="1" y="1709"/>
                    <a:pt x="526" y="2134"/>
                    <a:pt x="1072" y="2134"/>
                  </a:cubicBezTo>
                  <a:cubicBezTo>
                    <a:pt x="1333" y="2134"/>
                    <a:pt x="1598" y="2037"/>
                    <a:pt x="1813"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61"/>
            <p:cNvSpPr/>
            <p:nvPr/>
          </p:nvSpPr>
          <p:spPr>
            <a:xfrm>
              <a:off x="4675091" y="3544900"/>
              <a:ext cx="35991" cy="36081"/>
            </a:xfrm>
            <a:custGeom>
              <a:avLst/>
              <a:gdLst/>
              <a:ahLst/>
              <a:cxnLst/>
              <a:rect l="l" t="t" r="r" b="b"/>
              <a:pathLst>
                <a:path w="2489" h="2134" extrusionOk="0">
                  <a:moveTo>
                    <a:pt x="1065" y="0"/>
                  </a:moveTo>
                  <a:cubicBezTo>
                    <a:pt x="472" y="0"/>
                    <a:pt x="1" y="472"/>
                    <a:pt x="1" y="1065"/>
                  </a:cubicBezTo>
                  <a:cubicBezTo>
                    <a:pt x="1" y="1709"/>
                    <a:pt x="526" y="2133"/>
                    <a:pt x="1072" y="2133"/>
                  </a:cubicBezTo>
                  <a:cubicBezTo>
                    <a:pt x="1333" y="2133"/>
                    <a:pt x="1598" y="2037"/>
                    <a:pt x="1813"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61"/>
            <p:cNvSpPr/>
            <p:nvPr/>
          </p:nvSpPr>
          <p:spPr>
            <a:xfrm>
              <a:off x="4675091" y="3596434"/>
              <a:ext cx="35991" cy="36013"/>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61"/>
            <p:cNvSpPr/>
            <p:nvPr/>
          </p:nvSpPr>
          <p:spPr>
            <a:xfrm>
              <a:off x="4675091" y="3647850"/>
              <a:ext cx="35991" cy="36131"/>
            </a:xfrm>
            <a:custGeom>
              <a:avLst/>
              <a:gdLst/>
              <a:ahLst/>
              <a:cxnLst/>
              <a:rect l="l" t="t" r="r" b="b"/>
              <a:pathLst>
                <a:path w="2489" h="2137" extrusionOk="0">
                  <a:moveTo>
                    <a:pt x="1065" y="0"/>
                  </a:moveTo>
                  <a:cubicBezTo>
                    <a:pt x="472" y="8"/>
                    <a:pt x="1" y="480"/>
                    <a:pt x="1" y="1073"/>
                  </a:cubicBezTo>
                  <a:cubicBezTo>
                    <a:pt x="1" y="1711"/>
                    <a:pt x="525" y="2137"/>
                    <a:pt x="1071" y="2137"/>
                  </a:cubicBezTo>
                  <a:cubicBezTo>
                    <a:pt x="1332" y="2137"/>
                    <a:pt x="1598" y="2039"/>
                    <a:pt x="1813" y="1821"/>
                  </a:cubicBezTo>
                  <a:cubicBezTo>
                    <a:pt x="2488" y="1154"/>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61"/>
            <p:cNvSpPr/>
            <p:nvPr/>
          </p:nvSpPr>
          <p:spPr>
            <a:xfrm>
              <a:off x="4675091" y="3699384"/>
              <a:ext cx="35991" cy="36148"/>
            </a:xfrm>
            <a:custGeom>
              <a:avLst/>
              <a:gdLst/>
              <a:ahLst/>
              <a:cxnLst/>
              <a:rect l="l" t="t" r="r" b="b"/>
              <a:pathLst>
                <a:path w="2489" h="2138" extrusionOk="0">
                  <a:moveTo>
                    <a:pt x="1065" y="1"/>
                  </a:moveTo>
                  <a:cubicBezTo>
                    <a:pt x="472" y="1"/>
                    <a:pt x="1" y="480"/>
                    <a:pt x="1" y="1066"/>
                  </a:cubicBezTo>
                  <a:cubicBezTo>
                    <a:pt x="1" y="1709"/>
                    <a:pt x="526" y="2137"/>
                    <a:pt x="1072" y="2137"/>
                  </a:cubicBezTo>
                  <a:cubicBezTo>
                    <a:pt x="1332" y="2137"/>
                    <a:pt x="1598" y="2040"/>
                    <a:pt x="1813"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61"/>
            <p:cNvSpPr/>
            <p:nvPr/>
          </p:nvSpPr>
          <p:spPr>
            <a:xfrm>
              <a:off x="4675091" y="3750935"/>
              <a:ext cx="36107" cy="36131"/>
            </a:xfrm>
            <a:custGeom>
              <a:avLst/>
              <a:gdLst/>
              <a:ahLst/>
              <a:cxnLst/>
              <a:rect l="l" t="t" r="r" b="b"/>
              <a:pathLst>
                <a:path w="2497" h="2137" extrusionOk="0">
                  <a:moveTo>
                    <a:pt x="1065" y="0"/>
                  </a:moveTo>
                  <a:cubicBezTo>
                    <a:pt x="472" y="0"/>
                    <a:pt x="1" y="480"/>
                    <a:pt x="1" y="1065"/>
                  </a:cubicBezTo>
                  <a:cubicBezTo>
                    <a:pt x="1" y="1709"/>
                    <a:pt x="526" y="2137"/>
                    <a:pt x="1074" y="2137"/>
                  </a:cubicBezTo>
                  <a:cubicBezTo>
                    <a:pt x="1336" y="2137"/>
                    <a:pt x="1603" y="2039"/>
                    <a:pt x="1822"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61"/>
            <p:cNvSpPr/>
            <p:nvPr/>
          </p:nvSpPr>
          <p:spPr>
            <a:xfrm>
              <a:off x="4675091" y="3802604"/>
              <a:ext cx="35991" cy="36013"/>
            </a:xfrm>
            <a:custGeom>
              <a:avLst/>
              <a:gdLst/>
              <a:ahLst/>
              <a:cxnLst/>
              <a:rect l="l" t="t" r="r" b="b"/>
              <a:pathLst>
                <a:path w="2489" h="2130" extrusionOk="0">
                  <a:moveTo>
                    <a:pt x="1065" y="1"/>
                  </a:moveTo>
                  <a:cubicBezTo>
                    <a:pt x="472" y="1"/>
                    <a:pt x="1" y="472"/>
                    <a:pt x="1" y="1066"/>
                  </a:cubicBezTo>
                  <a:cubicBezTo>
                    <a:pt x="1" y="1704"/>
                    <a:pt x="525" y="2129"/>
                    <a:pt x="1071" y="2129"/>
                  </a:cubicBezTo>
                  <a:cubicBezTo>
                    <a:pt x="1332" y="2129"/>
                    <a:pt x="1598" y="2032"/>
                    <a:pt x="1813" y="1814"/>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61"/>
            <p:cNvSpPr/>
            <p:nvPr/>
          </p:nvSpPr>
          <p:spPr>
            <a:xfrm>
              <a:off x="4675091" y="3905554"/>
              <a:ext cx="35991" cy="36081"/>
            </a:xfrm>
            <a:custGeom>
              <a:avLst/>
              <a:gdLst/>
              <a:ahLst/>
              <a:cxnLst/>
              <a:rect l="l" t="t" r="r" b="b"/>
              <a:pathLst>
                <a:path w="2489" h="2134" extrusionOk="0">
                  <a:moveTo>
                    <a:pt x="1065" y="1"/>
                  </a:moveTo>
                  <a:cubicBezTo>
                    <a:pt x="472" y="1"/>
                    <a:pt x="1" y="480"/>
                    <a:pt x="1" y="1066"/>
                  </a:cubicBezTo>
                  <a:cubicBezTo>
                    <a:pt x="1" y="1710"/>
                    <a:pt x="526" y="2134"/>
                    <a:pt x="1072" y="2134"/>
                  </a:cubicBezTo>
                  <a:cubicBezTo>
                    <a:pt x="1333" y="2134"/>
                    <a:pt x="1598" y="2037"/>
                    <a:pt x="1813"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61"/>
            <p:cNvSpPr/>
            <p:nvPr/>
          </p:nvSpPr>
          <p:spPr>
            <a:xfrm>
              <a:off x="4719049" y="3081280"/>
              <a:ext cx="36107" cy="36081"/>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61"/>
            <p:cNvSpPr/>
            <p:nvPr/>
          </p:nvSpPr>
          <p:spPr>
            <a:xfrm>
              <a:off x="4719049" y="3132830"/>
              <a:ext cx="36107" cy="36030"/>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61"/>
            <p:cNvSpPr/>
            <p:nvPr/>
          </p:nvSpPr>
          <p:spPr>
            <a:xfrm>
              <a:off x="4719049" y="3184229"/>
              <a:ext cx="36107" cy="36148"/>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61"/>
            <p:cNvSpPr/>
            <p:nvPr/>
          </p:nvSpPr>
          <p:spPr>
            <a:xfrm>
              <a:off x="4719049" y="3235780"/>
              <a:ext cx="36107" cy="36131"/>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61"/>
            <p:cNvSpPr/>
            <p:nvPr/>
          </p:nvSpPr>
          <p:spPr>
            <a:xfrm>
              <a:off x="4719049" y="3287314"/>
              <a:ext cx="36107" cy="36081"/>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61"/>
            <p:cNvSpPr/>
            <p:nvPr/>
          </p:nvSpPr>
          <p:spPr>
            <a:xfrm>
              <a:off x="4719049" y="3338865"/>
              <a:ext cx="36107" cy="36030"/>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61"/>
            <p:cNvSpPr/>
            <p:nvPr/>
          </p:nvSpPr>
          <p:spPr>
            <a:xfrm>
              <a:off x="4719049" y="3390264"/>
              <a:ext cx="36107" cy="36148"/>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61"/>
            <p:cNvSpPr/>
            <p:nvPr/>
          </p:nvSpPr>
          <p:spPr>
            <a:xfrm>
              <a:off x="4719049" y="3441815"/>
              <a:ext cx="36107" cy="36131"/>
            </a:xfrm>
            <a:custGeom>
              <a:avLst/>
              <a:gdLst/>
              <a:ahLst/>
              <a:cxnLst/>
              <a:rect l="l" t="t" r="r" b="b"/>
              <a:pathLst>
                <a:path w="2497" h="2137" extrusionOk="0">
                  <a:moveTo>
                    <a:pt x="1074" y="0"/>
                  </a:moveTo>
                  <a:cubicBezTo>
                    <a:pt x="481" y="8"/>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61"/>
            <p:cNvSpPr/>
            <p:nvPr/>
          </p:nvSpPr>
          <p:spPr>
            <a:xfrm>
              <a:off x="4719049" y="3493349"/>
              <a:ext cx="36107" cy="36081"/>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61"/>
            <p:cNvSpPr/>
            <p:nvPr/>
          </p:nvSpPr>
          <p:spPr>
            <a:xfrm>
              <a:off x="4719049" y="3544900"/>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61"/>
            <p:cNvSpPr/>
            <p:nvPr/>
          </p:nvSpPr>
          <p:spPr>
            <a:xfrm>
              <a:off x="4719049" y="3596434"/>
              <a:ext cx="36107" cy="36013"/>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61"/>
            <p:cNvSpPr/>
            <p:nvPr/>
          </p:nvSpPr>
          <p:spPr>
            <a:xfrm>
              <a:off x="4719049" y="3647850"/>
              <a:ext cx="36107" cy="36131"/>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61"/>
            <p:cNvSpPr/>
            <p:nvPr/>
          </p:nvSpPr>
          <p:spPr>
            <a:xfrm>
              <a:off x="4719049" y="3699384"/>
              <a:ext cx="36107" cy="36148"/>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61"/>
            <p:cNvSpPr/>
            <p:nvPr/>
          </p:nvSpPr>
          <p:spPr>
            <a:xfrm>
              <a:off x="4763138" y="3081280"/>
              <a:ext cx="36107" cy="36081"/>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61"/>
            <p:cNvSpPr/>
            <p:nvPr/>
          </p:nvSpPr>
          <p:spPr>
            <a:xfrm>
              <a:off x="4763138" y="3132830"/>
              <a:ext cx="36107" cy="36030"/>
            </a:xfrm>
            <a:custGeom>
              <a:avLst/>
              <a:gdLst/>
              <a:ahLst/>
              <a:cxnLst/>
              <a:rect l="l" t="t" r="r" b="b"/>
              <a:pathLst>
                <a:path w="2497" h="2131" extrusionOk="0">
                  <a:moveTo>
                    <a:pt x="1065" y="0"/>
                  </a:moveTo>
                  <a:cubicBezTo>
                    <a:pt x="480" y="0"/>
                    <a:pt x="0" y="472"/>
                    <a:pt x="0" y="1065"/>
                  </a:cubicBezTo>
                  <a:cubicBezTo>
                    <a:pt x="0" y="1707"/>
                    <a:pt x="523" y="2131"/>
                    <a:pt x="1070" y="2131"/>
                  </a:cubicBezTo>
                  <a:cubicBezTo>
                    <a:pt x="1333" y="2131"/>
                    <a:pt x="1602" y="2032"/>
                    <a:pt x="1821" y="1813"/>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61"/>
            <p:cNvSpPr/>
            <p:nvPr/>
          </p:nvSpPr>
          <p:spPr>
            <a:xfrm>
              <a:off x="4763138" y="3184229"/>
              <a:ext cx="36107" cy="36148"/>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61"/>
            <p:cNvSpPr/>
            <p:nvPr/>
          </p:nvSpPr>
          <p:spPr>
            <a:xfrm>
              <a:off x="4763138" y="3235780"/>
              <a:ext cx="36107" cy="36131"/>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61"/>
            <p:cNvSpPr/>
            <p:nvPr/>
          </p:nvSpPr>
          <p:spPr>
            <a:xfrm>
              <a:off x="4763138" y="3287314"/>
              <a:ext cx="36107" cy="36081"/>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61"/>
            <p:cNvSpPr/>
            <p:nvPr/>
          </p:nvSpPr>
          <p:spPr>
            <a:xfrm>
              <a:off x="4763138" y="3338865"/>
              <a:ext cx="36107" cy="36081"/>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61"/>
            <p:cNvSpPr/>
            <p:nvPr/>
          </p:nvSpPr>
          <p:spPr>
            <a:xfrm>
              <a:off x="4763138" y="3390264"/>
              <a:ext cx="36107" cy="36148"/>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61"/>
            <p:cNvSpPr/>
            <p:nvPr/>
          </p:nvSpPr>
          <p:spPr>
            <a:xfrm>
              <a:off x="4763138" y="3441815"/>
              <a:ext cx="36107" cy="36131"/>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61"/>
            <p:cNvSpPr/>
            <p:nvPr/>
          </p:nvSpPr>
          <p:spPr>
            <a:xfrm>
              <a:off x="4763138" y="3493349"/>
              <a:ext cx="36107" cy="36081"/>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61"/>
            <p:cNvSpPr/>
            <p:nvPr/>
          </p:nvSpPr>
          <p:spPr>
            <a:xfrm>
              <a:off x="4763138" y="3544900"/>
              <a:ext cx="36107" cy="36081"/>
            </a:xfrm>
            <a:custGeom>
              <a:avLst/>
              <a:gdLst/>
              <a:ahLst/>
              <a:cxnLst/>
              <a:rect l="l" t="t" r="r" b="b"/>
              <a:pathLst>
                <a:path w="2497" h="2134" extrusionOk="0">
                  <a:moveTo>
                    <a:pt x="1065" y="0"/>
                  </a:moveTo>
                  <a:cubicBezTo>
                    <a:pt x="480" y="0"/>
                    <a:pt x="0" y="472"/>
                    <a:pt x="0" y="1065"/>
                  </a:cubicBezTo>
                  <a:cubicBezTo>
                    <a:pt x="0" y="1709"/>
                    <a:pt x="526" y="2133"/>
                    <a:pt x="1074" y="2133"/>
                  </a:cubicBezTo>
                  <a:cubicBezTo>
                    <a:pt x="1336" y="2133"/>
                    <a:pt x="1604" y="2037"/>
                    <a:pt x="1821"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61"/>
            <p:cNvSpPr/>
            <p:nvPr/>
          </p:nvSpPr>
          <p:spPr>
            <a:xfrm>
              <a:off x="4763138" y="3596434"/>
              <a:ext cx="36107" cy="36013"/>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61"/>
            <p:cNvSpPr/>
            <p:nvPr/>
          </p:nvSpPr>
          <p:spPr>
            <a:xfrm>
              <a:off x="4763138" y="3647850"/>
              <a:ext cx="36107" cy="36131"/>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61"/>
            <p:cNvSpPr/>
            <p:nvPr/>
          </p:nvSpPr>
          <p:spPr>
            <a:xfrm>
              <a:off x="4807226" y="3235780"/>
              <a:ext cx="35976" cy="36131"/>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61"/>
            <p:cNvSpPr/>
            <p:nvPr/>
          </p:nvSpPr>
          <p:spPr>
            <a:xfrm>
              <a:off x="4807226" y="3287314"/>
              <a:ext cx="35976" cy="36081"/>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61"/>
            <p:cNvSpPr/>
            <p:nvPr/>
          </p:nvSpPr>
          <p:spPr>
            <a:xfrm>
              <a:off x="4807226" y="3338865"/>
              <a:ext cx="35976" cy="36030"/>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61"/>
            <p:cNvSpPr/>
            <p:nvPr/>
          </p:nvSpPr>
          <p:spPr>
            <a:xfrm>
              <a:off x="4807226" y="3390264"/>
              <a:ext cx="35976" cy="36148"/>
            </a:xfrm>
            <a:custGeom>
              <a:avLst/>
              <a:gdLst/>
              <a:ahLst/>
              <a:cxnLst/>
              <a:rect l="l" t="t" r="r" b="b"/>
              <a:pathLst>
                <a:path w="2488" h="2138" extrusionOk="0">
                  <a:moveTo>
                    <a:pt x="1065" y="1"/>
                  </a:moveTo>
                  <a:cubicBezTo>
                    <a:pt x="480" y="9"/>
                    <a:pt x="0" y="480"/>
                    <a:pt x="0" y="1074"/>
                  </a:cubicBezTo>
                  <a:cubicBezTo>
                    <a:pt x="0" y="1712"/>
                    <a:pt x="524" y="2137"/>
                    <a:pt x="1073" y="2137"/>
                  </a:cubicBezTo>
                  <a:cubicBezTo>
                    <a:pt x="1335" y="2137"/>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61"/>
            <p:cNvSpPr/>
            <p:nvPr/>
          </p:nvSpPr>
          <p:spPr>
            <a:xfrm>
              <a:off x="4851300" y="3235780"/>
              <a:ext cx="35991" cy="36131"/>
            </a:xfrm>
            <a:custGeom>
              <a:avLst/>
              <a:gdLst/>
              <a:ahLst/>
              <a:cxnLst/>
              <a:rect l="l" t="t" r="r" b="b"/>
              <a:pathLst>
                <a:path w="2489" h="2137" extrusionOk="0">
                  <a:moveTo>
                    <a:pt x="1066" y="0"/>
                  </a:moveTo>
                  <a:cubicBezTo>
                    <a:pt x="472"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61"/>
            <p:cNvSpPr/>
            <p:nvPr/>
          </p:nvSpPr>
          <p:spPr>
            <a:xfrm>
              <a:off x="4851300" y="3287314"/>
              <a:ext cx="35991" cy="36081"/>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61"/>
            <p:cNvSpPr/>
            <p:nvPr/>
          </p:nvSpPr>
          <p:spPr>
            <a:xfrm>
              <a:off x="4851300" y="3338865"/>
              <a:ext cx="35991" cy="36030"/>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29" y="2131"/>
                    <a:pt x="1597" y="2032"/>
                    <a:pt x="1813" y="1813"/>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61"/>
            <p:cNvSpPr/>
            <p:nvPr/>
          </p:nvSpPr>
          <p:spPr>
            <a:xfrm>
              <a:off x="4851300" y="3390264"/>
              <a:ext cx="35991" cy="36148"/>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61"/>
            <p:cNvSpPr/>
            <p:nvPr/>
          </p:nvSpPr>
          <p:spPr>
            <a:xfrm>
              <a:off x="4851228" y="3441815"/>
              <a:ext cx="36063" cy="36131"/>
            </a:xfrm>
            <a:custGeom>
              <a:avLst/>
              <a:gdLst/>
              <a:ahLst/>
              <a:cxnLst/>
              <a:rect l="l" t="t" r="r" b="b"/>
              <a:pathLst>
                <a:path w="2494" h="2137" extrusionOk="0">
                  <a:moveTo>
                    <a:pt x="1071" y="0"/>
                  </a:moveTo>
                  <a:cubicBezTo>
                    <a:pt x="485" y="8"/>
                    <a:pt x="6" y="480"/>
                    <a:pt x="6" y="1065"/>
                  </a:cubicBezTo>
                  <a:cubicBezTo>
                    <a:pt x="0" y="1709"/>
                    <a:pt x="527" y="2137"/>
                    <a:pt x="1075" y="2137"/>
                  </a:cubicBezTo>
                  <a:cubicBezTo>
                    <a:pt x="1337" y="2137"/>
                    <a:pt x="1603" y="2039"/>
                    <a:pt x="1818" y="1821"/>
                  </a:cubicBezTo>
                  <a:cubicBezTo>
                    <a:pt x="2493" y="1154"/>
                    <a:pt x="2022"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61"/>
            <p:cNvSpPr/>
            <p:nvPr/>
          </p:nvSpPr>
          <p:spPr>
            <a:xfrm>
              <a:off x="4807226" y="3441815"/>
              <a:ext cx="35976" cy="36131"/>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54"/>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61"/>
            <p:cNvSpPr/>
            <p:nvPr/>
          </p:nvSpPr>
          <p:spPr>
            <a:xfrm>
              <a:off x="4807226" y="3493349"/>
              <a:ext cx="35976" cy="36081"/>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61"/>
            <p:cNvSpPr/>
            <p:nvPr/>
          </p:nvSpPr>
          <p:spPr>
            <a:xfrm>
              <a:off x="4807226" y="3544900"/>
              <a:ext cx="35976" cy="36081"/>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61"/>
            <p:cNvSpPr/>
            <p:nvPr/>
          </p:nvSpPr>
          <p:spPr>
            <a:xfrm>
              <a:off x="4807226" y="3596434"/>
              <a:ext cx="35976" cy="36013"/>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61"/>
            <p:cNvSpPr/>
            <p:nvPr/>
          </p:nvSpPr>
          <p:spPr>
            <a:xfrm>
              <a:off x="4807226" y="3647850"/>
              <a:ext cx="35976" cy="36131"/>
            </a:xfrm>
            <a:custGeom>
              <a:avLst/>
              <a:gdLst/>
              <a:ahLst/>
              <a:cxnLst/>
              <a:rect l="l" t="t" r="r" b="b"/>
              <a:pathLst>
                <a:path w="2488" h="2137" extrusionOk="0">
                  <a:moveTo>
                    <a:pt x="1065" y="0"/>
                  </a:moveTo>
                  <a:cubicBezTo>
                    <a:pt x="480" y="8"/>
                    <a:pt x="0" y="480"/>
                    <a:pt x="0" y="1073"/>
                  </a:cubicBezTo>
                  <a:cubicBezTo>
                    <a:pt x="0" y="1711"/>
                    <a:pt x="524" y="2137"/>
                    <a:pt x="1073" y="2137"/>
                  </a:cubicBezTo>
                  <a:cubicBezTo>
                    <a:pt x="1335" y="2137"/>
                    <a:pt x="1603" y="2039"/>
                    <a:pt x="1821" y="1821"/>
                  </a:cubicBezTo>
                  <a:cubicBezTo>
                    <a:pt x="2488" y="1154"/>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61"/>
            <p:cNvSpPr/>
            <p:nvPr/>
          </p:nvSpPr>
          <p:spPr>
            <a:xfrm>
              <a:off x="4807226" y="3699384"/>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61"/>
            <p:cNvSpPr/>
            <p:nvPr/>
          </p:nvSpPr>
          <p:spPr>
            <a:xfrm>
              <a:off x="4763138" y="3699384"/>
              <a:ext cx="36107" cy="36148"/>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61"/>
            <p:cNvSpPr/>
            <p:nvPr/>
          </p:nvSpPr>
          <p:spPr>
            <a:xfrm>
              <a:off x="4763138" y="3750935"/>
              <a:ext cx="36107" cy="36131"/>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61"/>
            <p:cNvSpPr/>
            <p:nvPr/>
          </p:nvSpPr>
          <p:spPr>
            <a:xfrm>
              <a:off x="4719049" y="3750935"/>
              <a:ext cx="36107" cy="36131"/>
            </a:xfrm>
            <a:custGeom>
              <a:avLst/>
              <a:gdLst/>
              <a:ahLst/>
              <a:cxnLst/>
              <a:rect l="l" t="t" r="r" b="b"/>
              <a:pathLst>
                <a:path w="2497" h="2137" extrusionOk="0">
                  <a:moveTo>
                    <a:pt x="1074" y="0"/>
                  </a:moveTo>
                  <a:cubicBezTo>
                    <a:pt x="481" y="0"/>
                    <a:pt x="9" y="480"/>
                    <a:pt x="1" y="1065"/>
                  </a:cubicBezTo>
                  <a:cubicBezTo>
                    <a:pt x="1" y="1709"/>
                    <a:pt x="530" y="2137"/>
                    <a:pt x="1081" y="2137"/>
                  </a:cubicBezTo>
                  <a:cubicBezTo>
                    <a:pt x="1344" y="2137"/>
                    <a:pt x="1612" y="2039"/>
                    <a:pt x="1830" y="1821"/>
                  </a:cubicBezTo>
                  <a:cubicBezTo>
                    <a:pt x="2497" y="1146"/>
                    <a:pt x="2025"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61"/>
            <p:cNvSpPr/>
            <p:nvPr/>
          </p:nvSpPr>
          <p:spPr>
            <a:xfrm>
              <a:off x="4719049" y="3802604"/>
              <a:ext cx="36107" cy="36013"/>
            </a:xfrm>
            <a:custGeom>
              <a:avLst/>
              <a:gdLst/>
              <a:ahLst/>
              <a:cxnLst/>
              <a:rect l="l" t="t" r="r" b="b"/>
              <a:pathLst>
                <a:path w="2497" h="2130" extrusionOk="0">
                  <a:moveTo>
                    <a:pt x="1074" y="1"/>
                  </a:moveTo>
                  <a:cubicBezTo>
                    <a:pt x="481" y="1"/>
                    <a:pt x="9" y="472"/>
                    <a:pt x="1" y="1066"/>
                  </a:cubicBezTo>
                  <a:cubicBezTo>
                    <a:pt x="1" y="1704"/>
                    <a:pt x="529" y="2129"/>
                    <a:pt x="1077" y="2129"/>
                  </a:cubicBezTo>
                  <a:cubicBezTo>
                    <a:pt x="1339" y="2129"/>
                    <a:pt x="1606" y="2032"/>
                    <a:pt x="1822" y="1814"/>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61"/>
            <p:cNvSpPr/>
            <p:nvPr/>
          </p:nvSpPr>
          <p:spPr>
            <a:xfrm>
              <a:off x="4719049" y="3905554"/>
              <a:ext cx="36107" cy="36081"/>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61"/>
            <p:cNvSpPr/>
            <p:nvPr/>
          </p:nvSpPr>
          <p:spPr>
            <a:xfrm>
              <a:off x="4719049" y="3854020"/>
              <a:ext cx="36107" cy="36131"/>
            </a:xfrm>
            <a:custGeom>
              <a:avLst/>
              <a:gdLst/>
              <a:ahLst/>
              <a:cxnLst/>
              <a:rect l="l" t="t" r="r" b="b"/>
              <a:pathLst>
                <a:path w="2497" h="2137" extrusionOk="0">
                  <a:moveTo>
                    <a:pt x="1074" y="0"/>
                  </a:moveTo>
                  <a:cubicBezTo>
                    <a:pt x="481" y="8"/>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61"/>
            <p:cNvSpPr/>
            <p:nvPr/>
          </p:nvSpPr>
          <p:spPr>
            <a:xfrm>
              <a:off x="4675091" y="3854020"/>
              <a:ext cx="35991" cy="36131"/>
            </a:xfrm>
            <a:custGeom>
              <a:avLst/>
              <a:gdLst/>
              <a:ahLst/>
              <a:cxnLst/>
              <a:rect l="l" t="t" r="r" b="b"/>
              <a:pathLst>
                <a:path w="2489" h="2137" extrusionOk="0">
                  <a:moveTo>
                    <a:pt x="1065" y="0"/>
                  </a:moveTo>
                  <a:cubicBezTo>
                    <a:pt x="472" y="0"/>
                    <a:pt x="1" y="480"/>
                    <a:pt x="1" y="1065"/>
                  </a:cubicBezTo>
                  <a:cubicBezTo>
                    <a:pt x="1" y="1709"/>
                    <a:pt x="526" y="2137"/>
                    <a:pt x="1072" y="2137"/>
                  </a:cubicBezTo>
                  <a:cubicBezTo>
                    <a:pt x="1332" y="2137"/>
                    <a:pt x="1598" y="2039"/>
                    <a:pt x="1813" y="1821"/>
                  </a:cubicBezTo>
                  <a:cubicBezTo>
                    <a:pt x="2488" y="1155"/>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61"/>
            <p:cNvSpPr/>
            <p:nvPr/>
          </p:nvSpPr>
          <p:spPr>
            <a:xfrm>
              <a:off x="4454677" y="2978195"/>
              <a:ext cx="35991" cy="36148"/>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61"/>
            <p:cNvSpPr/>
            <p:nvPr/>
          </p:nvSpPr>
          <p:spPr>
            <a:xfrm>
              <a:off x="4454677" y="3029745"/>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61"/>
            <p:cNvSpPr/>
            <p:nvPr/>
          </p:nvSpPr>
          <p:spPr>
            <a:xfrm>
              <a:off x="4454677" y="3081280"/>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61"/>
            <p:cNvSpPr/>
            <p:nvPr/>
          </p:nvSpPr>
          <p:spPr>
            <a:xfrm>
              <a:off x="4454677" y="3132830"/>
              <a:ext cx="35991" cy="36030"/>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61"/>
            <p:cNvSpPr/>
            <p:nvPr/>
          </p:nvSpPr>
          <p:spPr>
            <a:xfrm>
              <a:off x="4454677" y="3184229"/>
              <a:ext cx="35991" cy="36148"/>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61"/>
            <p:cNvSpPr/>
            <p:nvPr/>
          </p:nvSpPr>
          <p:spPr>
            <a:xfrm>
              <a:off x="4454677" y="3235780"/>
              <a:ext cx="35991" cy="36131"/>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7" y="2137"/>
                    <a:pt x="1604" y="2039"/>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61"/>
            <p:cNvSpPr/>
            <p:nvPr/>
          </p:nvSpPr>
          <p:spPr>
            <a:xfrm>
              <a:off x="4454677" y="3287314"/>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61"/>
            <p:cNvSpPr/>
            <p:nvPr/>
          </p:nvSpPr>
          <p:spPr>
            <a:xfrm>
              <a:off x="4278467" y="3132830"/>
              <a:ext cx="35991" cy="36030"/>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61"/>
            <p:cNvSpPr/>
            <p:nvPr/>
          </p:nvSpPr>
          <p:spPr>
            <a:xfrm>
              <a:off x="4278467" y="3184229"/>
              <a:ext cx="35991" cy="36148"/>
            </a:xfrm>
            <a:custGeom>
              <a:avLst/>
              <a:gdLst/>
              <a:ahLst/>
              <a:cxnLst/>
              <a:rect l="l" t="t" r="r" b="b"/>
              <a:pathLst>
                <a:path w="2489" h="2138" extrusionOk="0">
                  <a:moveTo>
                    <a:pt x="1066" y="1"/>
                  </a:moveTo>
                  <a:cubicBezTo>
                    <a:pt x="480" y="9"/>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61"/>
            <p:cNvSpPr/>
            <p:nvPr/>
          </p:nvSpPr>
          <p:spPr>
            <a:xfrm>
              <a:off x="4278467" y="3235780"/>
              <a:ext cx="35991" cy="36131"/>
            </a:xfrm>
            <a:custGeom>
              <a:avLst/>
              <a:gdLst/>
              <a:ahLst/>
              <a:cxnLst/>
              <a:rect l="l" t="t" r="r" b="b"/>
              <a:pathLst>
                <a:path w="2489" h="2137" extrusionOk="0">
                  <a:moveTo>
                    <a:pt x="1066" y="0"/>
                  </a:moveTo>
                  <a:cubicBezTo>
                    <a:pt x="480" y="0"/>
                    <a:pt x="1" y="480"/>
                    <a:pt x="1" y="1065"/>
                  </a:cubicBezTo>
                  <a:cubicBezTo>
                    <a:pt x="1" y="1709"/>
                    <a:pt x="526" y="2137"/>
                    <a:pt x="1075" y="2137"/>
                  </a:cubicBezTo>
                  <a:cubicBezTo>
                    <a:pt x="1336" y="2137"/>
                    <a:pt x="1604" y="2039"/>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61"/>
            <p:cNvSpPr/>
            <p:nvPr/>
          </p:nvSpPr>
          <p:spPr>
            <a:xfrm>
              <a:off x="4322556" y="3081280"/>
              <a:ext cx="35976" cy="36081"/>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61"/>
            <p:cNvSpPr/>
            <p:nvPr/>
          </p:nvSpPr>
          <p:spPr>
            <a:xfrm>
              <a:off x="4322556" y="3132830"/>
              <a:ext cx="35976" cy="36030"/>
            </a:xfrm>
            <a:custGeom>
              <a:avLst/>
              <a:gdLst/>
              <a:ahLst/>
              <a:cxnLst/>
              <a:rect l="l" t="t" r="r" b="b"/>
              <a:pathLst>
                <a:path w="2488" h="2131" extrusionOk="0">
                  <a:moveTo>
                    <a:pt x="1065" y="0"/>
                  </a:moveTo>
                  <a:cubicBezTo>
                    <a:pt x="472"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61"/>
            <p:cNvSpPr/>
            <p:nvPr/>
          </p:nvSpPr>
          <p:spPr>
            <a:xfrm>
              <a:off x="4322556" y="3184229"/>
              <a:ext cx="35976" cy="36148"/>
            </a:xfrm>
            <a:custGeom>
              <a:avLst/>
              <a:gdLst/>
              <a:ahLst/>
              <a:cxnLst/>
              <a:rect l="l" t="t" r="r" b="b"/>
              <a:pathLst>
                <a:path w="2488" h="2138" extrusionOk="0">
                  <a:moveTo>
                    <a:pt x="1065" y="1"/>
                  </a:moveTo>
                  <a:cubicBezTo>
                    <a:pt x="472" y="9"/>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61"/>
            <p:cNvSpPr/>
            <p:nvPr/>
          </p:nvSpPr>
          <p:spPr>
            <a:xfrm>
              <a:off x="4322556" y="3235780"/>
              <a:ext cx="35976" cy="36131"/>
            </a:xfrm>
            <a:custGeom>
              <a:avLst/>
              <a:gdLst/>
              <a:ahLst/>
              <a:cxnLst/>
              <a:rect l="l" t="t" r="r" b="b"/>
              <a:pathLst>
                <a:path w="2488" h="2137" extrusionOk="0">
                  <a:moveTo>
                    <a:pt x="1065" y="0"/>
                  </a:moveTo>
                  <a:cubicBezTo>
                    <a:pt x="472"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61"/>
            <p:cNvSpPr/>
            <p:nvPr/>
          </p:nvSpPr>
          <p:spPr>
            <a:xfrm>
              <a:off x="4322556" y="3287314"/>
              <a:ext cx="35976" cy="36081"/>
            </a:xfrm>
            <a:custGeom>
              <a:avLst/>
              <a:gdLst/>
              <a:ahLst/>
              <a:cxnLst/>
              <a:rect l="l" t="t" r="r" b="b"/>
              <a:pathLst>
                <a:path w="2488" h="2134" extrusionOk="0">
                  <a:moveTo>
                    <a:pt x="1065" y="1"/>
                  </a:moveTo>
                  <a:cubicBezTo>
                    <a:pt x="472" y="1"/>
                    <a:pt x="0" y="480"/>
                    <a:pt x="0" y="1066"/>
                  </a:cubicBezTo>
                  <a:cubicBezTo>
                    <a:pt x="0" y="1709"/>
                    <a:pt x="526" y="2134"/>
                    <a:pt x="1072" y="2134"/>
                  </a:cubicBezTo>
                  <a:cubicBezTo>
                    <a:pt x="1332" y="2134"/>
                    <a:pt x="1598" y="2037"/>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61"/>
            <p:cNvSpPr/>
            <p:nvPr/>
          </p:nvSpPr>
          <p:spPr>
            <a:xfrm>
              <a:off x="4366514" y="2978195"/>
              <a:ext cx="36107" cy="36148"/>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61"/>
            <p:cNvSpPr/>
            <p:nvPr/>
          </p:nvSpPr>
          <p:spPr>
            <a:xfrm>
              <a:off x="4366514" y="3029745"/>
              <a:ext cx="36107" cy="36081"/>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61"/>
            <p:cNvSpPr/>
            <p:nvPr/>
          </p:nvSpPr>
          <p:spPr>
            <a:xfrm>
              <a:off x="4366514" y="3081280"/>
              <a:ext cx="36107" cy="36081"/>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61"/>
            <p:cNvSpPr/>
            <p:nvPr/>
          </p:nvSpPr>
          <p:spPr>
            <a:xfrm>
              <a:off x="4366514" y="3132830"/>
              <a:ext cx="36107" cy="36030"/>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61"/>
            <p:cNvSpPr/>
            <p:nvPr/>
          </p:nvSpPr>
          <p:spPr>
            <a:xfrm>
              <a:off x="4366514" y="3184229"/>
              <a:ext cx="36107" cy="36148"/>
            </a:xfrm>
            <a:custGeom>
              <a:avLst/>
              <a:gdLst/>
              <a:ahLst/>
              <a:cxnLst/>
              <a:rect l="l" t="t" r="r" b="b"/>
              <a:pathLst>
                <a:path w="2497" h="2138" extrusionOk="0">
                  <a:moveTo>
                    <a:pt x="1074" y="1"/>
                  </a:moveTo>
                  <a:cubicBezTo>
                    <a:pt x="480" y="9"/>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61"/>
            <p:cNvSpPr/>
            <p:nvPr/>
          </p:nvSpPr>
          <p:spPr>
            <a:xfrm>
              <a:off x="4366514" y="3235780"/>
              <a:ext cx="36107" cy="36131"/>
            </a:xfrm>
            <a:custGeom>
              <a:avLst/>
              <a:gdLst/>
              <a:ahLst/>
              <a:cxnLst/>
              <a:rect l="l" t="t" r="r" b="b"/>
              <a:pathLst>
                <a:path w="2497" h="2137" extrusionOk="0">
                  <a:moveTo>
                    <a:pt x="1074" y="0"/>
                  </a:moveTo>
                  <a:cubicBezTo>
                    <a:pt x="480" y="0"/>
                    <a:pt x="9" y="480"/>
                    <a:pt x="1" y="1065"/>
                  </a:cubicBezTo>
                  <a:cubicBezTo>
                    <a:pt x="1" y="1709"/>
                    <a:pt x="530" y="2137"/>
                    <a:pt x="1078" y="2137"/>
                  </a:cubicBezTo>
                  <a:cubicBezTo>
                    <a:pt x="1340" y="2137"/>
                    <a:pt x="1606" y="2039"/>
                    <a:pt x="1822" y="1821"/>
                  </a:cubicBezTo>
                  <a:cubicBezTo>
                    <a:pt x="2496"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61"/>
            <p:cNvSpPr/>
            <p:nvPr/>
          </p:nvSpPr>
          <p:spPr>
            <a:xfrm>
              <a:off x="4366514" y="3287314"/>
              <a:ext cx="36107" cy="36081"/>
            </a:xfrm>
            <a:custGeom>
              <a:avLst/>
              <a:gdLst/>
              <a:ahLst/>
              <a:cxnLst/>
              <a:rect l="l" t="t" r="r" b="b"/>
              <a:pathLst>
                <a:path w="2497" h="2134" extrusionOk="0">
                  <a:moveTo>
                    <a:pt x="1074" y="1"/>
                  </a:moveTo>
                  <a:cubicBezTo>
                    <a:pt x="480" y="1"/>
                    <a:pt x="9" y="480"/>
                    <a:pt x="1" y="1066"/>
                  </a:cubicBezTo>
                  <a:cubicBezTo>
                    <a:pt x="1" y="1709"/>
                    <a:pt x="530" y="2134"/>
                    <a:pt x="1078" y="2134"/>
                  </a:cubicBezTo>
                  <a:cubicBezTo>
                    <a:pt x="1340" y="2134"/>
                    <a:pt x="1606" y="2037"/>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61"/>
            <p:cNvSpPr/>
            <p:nvPr/>
          </p:nvSpPr>
          <p:spPr>
            <a:xfrm>
              <a:off x="4410603" y="2978195"/>
              <a:ext cx="36107" cy="36148"/>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61"/>
            <p:cNvSpPr/>
            <p:nvPr/>
          </p:nvSpPr>
          <p:spPr>
            <a:xfrm>
              <a:off x="4410603" y="3029745"/>
              <a:ext cx="36107" cy="36081"/>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61"/>
            <p:cNvSpPr/>
            <p:nvPr/>
          </p:nvSpPr>
          <p:spPr>
            <a:xfrm>
              <a:off x="4410603" y="3081280"/>
              <a:ext cx="36107" cy="36081"/>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61"/>
            <p:cNvSpPr/>
            <p:nvPr/>
          </p:nvSpPr>
          <p:spPr>
            <a:xfrm>
              <a:off x="4410603" y="3132830"/>
              <a:ext cx="36107" cy="36030"/>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61"/>
            <p:cNvSpPr/>
            <p:nvPr/>
          </p:nvSpPr>
          <p:spPr>
            <a:xfrm>
              <a:off x="4410603" y="3184229"/>
              <a:ext cx="36107" cy="36148"/>
            </a:xfrm>
            <a:custGeom>
              <a:avLst/>
              <a:gdLst/>
              <a:ahLst/>
              <a:cxnLst/>
              <a:rect l="l" t="t" r="r" b="b"/>
              <a:pathLst>
                <a:path w="2497" h="2138" extrusionOk="0">
                  <a:moveTo>
                    <a:pt x="1065" y="1"/>
                  </a:moveTo>
                  <a:cubicBezTo>
                    <a:pt x="480" y="9"/>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61"/>
            <p:cNvSpPr/>
            <p:nvPr/>
          </p:nvSpPr>
          <p:spPr>
            <a:xfrm>
              <a:off x="4410603" y="3235780"/>
              <a:ext cx="36107" cy="36131"/>
            </a:xfrm>
            <a:custGeom>
              <a:avLst/>
              <a:gdLst/>
              <a:ahLst/>
              <a:cxnLst/>
              <a:rect l="l" t="t" r="r" b="b"/>
              <a:pathLst>
                <a:path w="2497" h="2137" extrusionOk="0">
                  <a:moveTo>
                    <a:pt x="1065" y="0"/>
                  </a:moveTo>
                  <a:cubicBezTo>
                    <a:pt x="480" y="0"/>
                    <a:pt x="0" y="480"/>
                    <a:pt x="0" y="1065"/>
                  </a:cubicBezTo>
                  <a:cubicBezTo>
                    <a:pt x="0" y="1709"/>
                    <a:pt x="525" y="2137"/>
                    <a:pt x="1074" y="2137"/>
                  </a:cubicBezTo>
                  <a:cubicBezTo>
                    <a:pt x="1336" y="2137"/>
                    <a:pt x="1603" y="2039"/>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61"/>
            <p:cNvSpPr/>
            <p:nvPr/>
          </p:nvSpPr>
          <p:spPr>
            <a:xfrm>
              <a:off x="4410603" y="3287314"/>
              <a:ext cx="36107" cy="36081"/>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61"/>
            <p:cNvSpPr/>
            <p:nvPr/>
          </p:nvSpPr>
          <p:spPr>
            <a:xfrm>
              <a:off x="4410603" y="3338865"/>
              <a:ext cx="36107" cy="36030"/>
            </a:xfrm>
            <a:custGeom>
              <a:avLst/>
              <a:gdLst/>
              <a:ahLst/>
              <a:cxnLst/>
              <a:rect l="l" t="t" r="r" b="b"/>
              <a:pathLst>
                <a:path w="2497" h="2131" extrusionOk="0">
                  <a:moveTo>
                    <a:pt x="1065" y="0"/>
                  </a:moveTo>
                  <a:cubicBezTo>
                    <a:pt x="480" y="0"/>
                    <a:pt x="0" y="472"/>
                    <a:pt x="0" y="1065"/>
                  </a:cubicBezTo>
                  <a:cubicBezTo>
                    <a:pt x="0" y="1707"/>
                    <a:pt x="522" y="2131"/>
                    <a:pt x="1069" y="2131"/>
                  </a:cubicBezTo>
                  <a:cubicBezTo>
                    <a:pt x="1333" y="2131"/>
                    <a:pt x="1602" y="2032"/>
                    <a:pt x="1821" y="1813"/>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61"/>
            <p:cNvSpPr/>
            <p:nvPr/>
          </p:nvSpPr>
          <p:spPr>
            <a:xfrm>
              <a:off x="4454677" y="3338865"/>
              <a:ext cx="35991" cy="36030"/>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61"/>
            <p:cNvSpPr/>
            <p:nvPr/>
          </p:nvSpPr>
          <p:spPr>
            <a:xfrm>
              <a:off x="4498765" y="2978195"/>
              <a:ext cx="35976" cy="36148"/>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61"/>
            <p:cNvSpPr/>
            <p:nvPr/>
          </p:nvSpPr>
          <p:spPr>
            <a:xfrm>
              <a:off x="4498765" y="3029745"/>
              <a:ext cx="35976" cy="36081"/>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61"/>
            <p:cNvSpPr/>
            <p:nvPr/>
          </p:nvSpPr>
          <p:spPr>
            <a:xfrm>
              <a:off x="4498765" y="3081280"/>
              <a:ext cx="35976" cy="36081"/>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61"/>
            <p:cNvSpPr/>
            <p:nvPr/>
          </p:nvSpPr>
          <p:spPr>
            <a:xfrm>
              <a:off x="4498765" y="3184229"/>
              <a:ext cx="35976" cy="36148"/>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61"/>
            <p:cNvSpPr/>
            <p:nvPr/>
          </p:nvSpPr>
          <p:spPr>
            <a:xfrm>
              <a:off x="4498765" y="3235780"/>
              <a:ext cx="35976" cy="36131"/>
            </a:xfrm>
            <a:custGeom>
              <a:avLst/>
              <a:gdLst/>
              <a:ahLst/>
              <a:cxnLst/>
              <a:rect l="l" t="t" r="r" b="b"/>
              <a:pathLst>
                <a:path w="2488"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61"/>
            <p:cNvSpPr/>
            <p:nvPr/>
          </p:nvSpPr>
          <p:spPr>
            <a:xfrm>
              <a:off x="4498765" y="3287314"/>
              <a:ext cx="35976" cy="36081"/>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61"/>
            <p:cNvSpPr/>
            <p:nvPr/>
          </p:nvSpPr>
          <p:spPr>
            <a:xfrm>
              <a:off x="4498765" y="3338865"/>
              <a:ext cx="35976" cy="36030"/>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61"/>
            <p:cNvSpPr/>
            <p:nvPr/>
          </p:nvSpPr>
          <p:spPr>
            <a:xfrm>
              <a:off x="4542840" y="2978195"/>
              <a:ext cx="35991" cy="36148"/>
            </a:xfrm>
            <a:custGeom>
              <a:avLst/>
              <a:gdLst/>
              <a:ahLst/>
              <a:cxnLst/>
              <a:rect l="l" t="t" r="r" b="b"/>
              <a:pathLst>
                <a:path w="2489" h="2138" extrusionOk="0">
                  <a:moveTo>
                    <a:pt x="1066" y="1"/>
                  </a:moveTo>
                  <a:cubicBezTo>
                    <a:pt x="481" y="1"/>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61"/>
            <p:cNvSpPr/>
            <p:nvPr/>
          </p:nvSpPr>
          <p:spPr>
            <a:xfrm>
              <a:off x="4542840" y="3029745"/>
              <a:ext cx="35991" cy="36081"/>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61"/>
            <p:cNvSpPr/>
            <p:nvPr/>
          </p:nvSpPr>
          <p:spPr>
            <a:xfrm>
              <a:off x="4542840" y="3081280"/>
              <a:ext cx="35991" cy="36081"/>
            </a:xfrm>
            <a:custGeom>
              <a:avLst/>
              <a:gdLst/>
              <a:ahLst/>
              <a:cxnLst/>
              <a:rect l="l" t="t" r="r" b="b"/>
              <a:pathLst>
                <a:path w="2489" h="2134" extrusionOk="0">
                  <a:moveTo>
                    <a:pt x="1066" y="1"/>
                  </a:moveTo>
                  <a:cubicBezTo>
                    <a:pt x="481" y="1"/>
                    <a:pt x="1" y="472"/>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61"/>
            <p:cNvSpPr/>
            <p:nvPr/>
          </p:nvSpPr>
          <p:spPr>
            <a:xfrm>
              <a:off x="4542840" y="3184229"/>
              <a:ext cx="35991" cy="36148"/>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9"/>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61"/>
            <p:cNvSpPr/>
            <p:nvPr/>
          </p:nvSpPr>
          <p:spPr>
            <a:xfrm>
              <a:off x="4542840" y="3235780"/>
              <a:ext cx="35991" cy="36081"/>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6"/>
                    <a:pt x="1814" y="1821"/>
                  </a:cubicBezTo>
                  <a:cubicBezTo>
                    <a:pt x="2489"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61"/>
            <p:cNvSpPr/>
            <p:nvPr/>
          </p:nvSpPr>
          <p:spPr>
            <a:xfrm>
              <a:off x="4542840" y="3287314"/>
              <a:ext cx="35991" cy="36081"/>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61"/>
            <p:cNvSpPr/>
            <p:nvPr/>
          </p:nvSpPr>
          <p:spPr>
            <a:xfrm>
              <a:off x="4542840" y="3338865"/>
              <a:ext cx="35991" cy="36047"/>
            </a:xfrm>
            <a:custGeom>
              <a:avLst/>
              <a:gdLst/>
              <a:ahLst/>
              <a:cxnLst/>
              <a:rect l="l" t="t" r="r" b="b"/>
              <a:pathLst>
                <a:path w="2489" h="2132" extrusionOk="0">
                  <a:moveTo>
                    <a:pt x="1066" y="0"/>
                  </a:moveTo>
                  <a:cubicBezTo>
                    <a:pt x="481" y="0"/>
                    <a:pt x="1" y="472"/>
                    <a:pt x="1" y="1065"/>
                  </a:cubicBezTo>
                  <a:cubicBezTo>
                    <a:pt x="1" y="1705"/>
                    <a:pt x="528" y="2131"/>
                    <a:pt x="1076" y="2131"/>
                  </a:cubicBezTo>
                  <a:cubicBezTo>
                    <a:pt x="1335" y="2131"/>
                    <a:pt x="1599"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61"/>
            <p:cNvSpPr/>
            <p:nvPr/>
          </p:nvSpPr>
          <p:spPr>
            <a:xfrm>
              <a:off x="4542840" y="3390264"/>
              <a:ext cx="35991" cy="36148"/>
            </a:xfrm>
            <a:custGeom>
              <a:avLst/>
              <a:gdLst/>
              <a:ahLst/>
              <a:cxnLst/>
              <a:rect l="l" t="t" r="r" b="b"/>
              <a:pathLst>
                <a:path w="2489" h="2138" extrusionOk="0">
                  <a:moveTo>
                    <a:pt x="1066" y="1"/>
                  </a:moveTo>
                  <a:cubicBezTo>
                    <a:pt x="481" y="9"/>
                    <a:pt x="1" y="480"/>
                    <a:pt x="1" y="1074"/>
                  </a:cubicBezTo>
                  <a:cubicBezTo>
                    <a:pt x="1" y="1712"/>
                    <a:pt x="525" y="2137"/>
                    <a:pt x="1071" y="2137"/>
                  </a:cubicBezTo>
                  <a:cubicBezTo>
                    <a:pt x="1332" y="2137"/>
                    <a:pt x="1598" y="2040"/>
                    <a:pt x="1814" y="1822"/>
                  </a:cubicBezTo>
                  <a:cubicBezTo>
                    <a:pt x="2489" y="1155"/>
                    <a:pt x="2017" y="9"/>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61"/>
            <p:cNvSpPr/>
            <p:nvPr/>
          </p:nvSpPr>
          <p:spPr>
            <a:xfrm>
              <a:off x="4586928" y="3029745"/>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61"/>
            <p:cNvSpPr/>
            <p:nvPr/>
          </p:nvSpPr>
          <p:spPr>
            <a:xfrm>
              <a:off x="4586928" y="3081280"/>
              <a:ext cx="35991" cy="36081"/>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61"/>
            <p:cNvSpPr/>
            <p:nvPr/>
          </p:nvSpPr>
          <p:spPr>
            <a:xfrm>
              <a:off x="4586928" y="3184229"/>
              <a:ext cx="35991" cy="36148"/>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61"/>
            <p:cNvSpPr/>
            <p:nvPr/>
          </p:nvSpPr>
          <p:spPr>
            <a:xfrm>
              <a:off x="4586928" y="3235780"/>
              <a:ext cx="35991" cy="36131"/>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61"/>
            <p:cNvSpPr/>
            <p:nvPr/>
          </p:nvSpPr>
          <p:spPr>
            <a:xfrm>
              <a:off x="4586928" y="3287314"/>
              <a:ext cx="35991" cy="36081"/>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61"/>
            <p:cNvSpPr/>
            <p:nvPr/>
          </p:nvSpPr>
          <p:spPr>
            <a:xfrm>
              <a:off x="4586928" y="3338865"/>
              <a:ext cx="35991" cy="36030"/>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61"/>
            <p:cNvSpPr/>
            <p:nvPr/>
          </p:nvSpPr>
          <p:spPr>
            <a:xfrm>
              <a:off x="4586928" y="3390264"/>
              <a:ext cx="35991" cy="36148"/>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61"/>
            <p:cNvSpPr/>
            <p:nvPr/>
          </p:nvSpPr>
          <p:spPr>
            <a:xfrm>
              <a:off x="4586928" y="3441815"/>
              <a:ext cx="35991" cy="36131"/>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61"/>
            <p:cNvSpPr/>
            <p:nvPr/>
          </p:nvSpPr>
          <p:spPr>
            <a:xfrm>
              <a:off x="4586928" y="3493349"/>
              <a:ext cx="35991" cy="36081"/>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61"/>
            <p:cNvSpPr/>
            <p:nvPr/>
          </p:nvSpPr>
          <p:spPr>
            <a:xfrm>
              <a:off x="4586928" y="3750935"/>
              <a:ext cx="36107" cy="36131"/>
            </a:xfrm>
            <a:custGeom>
              <a:avLst/>
              <a:gdLst/>
              <a:ahLst/>
              <a:cxnLst/>
              <a:rect l="l" t="t" r="r" b="b"/>
              <a:pathLst>
                <a:path w="2497" h="2137" extrusionOk="0">
                  <a:moveTo>
                    <a:pt x="1065" y="0"/>
                  </a:moveTo>
                  <a:cubicBezTo>
                    <a:pt x="480" y="0"/>
                    <a:pt x="0" y="480"/>
                    <a:pt x="0" y="1065"/>
                  </a:cubicBezTo>
                  <a:cubicBezTo>
                    <a:pt x="0" y="1709"/>
                    <a:pt x="529" y="2137"/>
                    <a:pt x="1078" y="2137"/>
                  </a:cubicBezTo>
                  <a:cubicBezTo>
                    <a:pt x="1340" y="2137"/>
                    <a:pt x="1606" y="2039"/>
                    <a:pt x="1821"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61"/>
            <p:cNvSpPr/>
            <p:nvPr/>
          </p:nvSpPr>
          <p:spPr>
            <a:xfrm>
              <a:off x="4631002" y="3081280"/>
              <a:ext cx="35991" cy="36081"/>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61"/>
            <p:cNvSpPr/>
            <p:nvPr/>
          </p:nvSpPr>
          <p:spPr>
            <a:xfrm>
              <a:off x="4631002" y="3854020"/>
              <a:ext cx="35991" cy="36131"/>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61"/>
            <p:cNvSpPr/>
            <p:nvPr/>
          </p:nvSpPr>
          <p:spPr>
            <a:xfrm>
              <a:off x="4631002" y="3802604"/>
              <a:ext cx="35962" cy="36013"/>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61"/>
            <p:cNvSpPr/>
            <p:nvPr/>
          </p:nvSpPr>
          <p:spPr>
            <a:xfrm>
              <a:off x="4631002" y="3750935"/>
              <a:ext cx="36107" cy="36131"/>
            </a:xfrm>
            <a:custGeom>
              <a:avLst/>
              <a:gdLst/>
              <a:ahLst/>
              <a:cxnLst/>
              <a:rect l="l" t="t" r="r" b="b"/>
              <a:pathLst>
                <a:path w="2497" h="2137" extrusionOk="0">
                  <a:moveTo>
                    <a:pt x="1066" y="0"/>
                  </a:moveTo>
                  <a:cubicBezTo>
                    <a:pt x="481" y="0"/>
                    <a:pt x="1" y="480"/>
                    <a:pt x="1" y="1065"/>
                  </a:cubicBezTo>
                  <a:cubicBezTo>
                    <a:pt x="1" y="1709"/>
                    <a:pt x="526" y="2137"/>
                    <a:pt x="1075" y="2137"/>
                  </a:cubicBezTo>
                  <a:cubicBezTo>
                    <a:pt x="1337" y="2137"/>
                    <a:pt x="1604" y="2039"/>
                    <a:pt x="1822" y="1821"/>
                  </a:cubicBezTo>
                  <a:cubicBezTo>
                    <a:pt x="2497"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61"/>
            <p:cNvSpPr/>
            <p:nvPr/>
          </p:nvSpPr>
          <p:spPr>
            <a:xfrm>
              <a:off x="4631002" y="3699384"/>
              <a:ext cx="35991" cy="36148"/>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61"/>
            <p:cNvSpPr/>
            <p:nvPr/>
          </p:nvSpPr>
          <p:spPr>
            <a:xfrm>
              <a:off x="4631002" y="3647850"/>
              <a:ext cx="35991" cy="36131"/>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61"/>
            <p:cNvSpPr/>
            <p:nvPr/>
          </p:nvSpPr>
          <p:spPr>
            <a:xfrm>
              <a:off x="4631002" y="3596434"/>
              <a:ext cx="35962" cy="36013"/>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4"/>
                    <a:pt x="525" y="2129"/>
                    <a:pt x="1074" y="2129"/>
                  </a:cubicBezTo>
                  <a:cubicBezTo>
                    <a:pt x="1336" y="2129"/>
                    <a:pt x="1604" y="2032"/>
                    <a:pt x="1822" y="1814"/>
                  </a:cubicBezTo>
                  <a:cubicBezTo>
                    <a:pt x="2486" y="1149"/>
                    <a:pt x="2020" y="1"/>
                    <a:pt x="10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61"/>
            <p:cNvSpPr/>
            <p:nvPr/>
          </p:nvSpPr>
          <p:spPr>
            <a:xfrm>
              <a:off x="4631002" y="3544900"/>
              <a:ext cx="35991" cy="36081"/>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61"/>
            <p:cNvSpPr/>
            <p:nvPr/>
          </p:nvSpPr>
          <p:spPr>
            <a:xfrm>
              <a:off x="4631002" y="3493349"/>
              <a:ext cx="35991" cy="36081"/>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61"/>
            <p:cNvSpPr/>
            <p:nvPr/>
          </p:nvSpPr>
          <p:spPr>
            <a:xfrm>
              <a:off x="4630930" y="3441815"/>
              <a:ext cx="36063" cy="36131"/>
            </a:xfrm>
            <a:custGeom>
              <a:avLst/>
              <a:gdLst/>
              <a:ahLst/>
              <a:cxnLst/>
              <a:rect l="l" t="t" r="r" b="b"/>
              <a:pathLst>
                <a:path w="2494" h="2137" extrusionOk="0">
                  <a:moveTo>
                    <a:pt x="1071" y="0"/>
                  </a:moveTo>
                  <a:cubicBezTo>
                    <a:pt x="486" y="8"/>
                    <a:pt x="6" y="480"/>
                    <a:pt x="6" y="1065"/>
                  </a:cubicBezTo>
                  <a:cubicBezTo>
                    <a:pt x="0" y="1709"/>
                    <a:pt x="528" y="2137"/>
                    <a:pt x="1076" y="2137"/>
                  </a:cubicBezTo>
                  <a:cubicBezTo>
                    <a:pt x="1337" y="2137"/>
                    <a:pt x="1603" y="2039"/>
                    <a:pt x="1819" y="1821"/>
                  </a:cubicBezTo>
                  <a:cubicBezTo>
                    <a:pt x="2494" y="1154"/>
                    <a:pt x="2022"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61"/>
            <p:cNvSpPr/>
            <p:nvPr/>
          </p:nvSpPr>
          <p:spPr>
            <a:xfrm>
              <a:off x="4631002" y="3390264"/>
              <a:ext cx="35991" cy="36148"/>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61"/>
            <p:cNvSpPr/>
            <p:nvPr/>
          </p:nvSpPr>
          <p:spPr>
            <a:xfrm>
              <a:off x="4631002" y="3338865"/>
              <a:ext cx="35991" cy="36030"/>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61"/>
            <p:cNvSpPr/>
            <p:nvPr/>
          </p:nvSpPr>
          <p:spPr>
            <a:xfrm>
              <a:off x="4631002" y="3287314"/>
              <a:ext cx="35991" cy="36081"/>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61"/>
            <p:cNvSpPr/>
            <p:nvPr/>
          </p:nvSpPr>
          <p:spPr>
            <a:xfrm>
              <a:off x="4631002" y="3235780"/>
              <a:ext cx="35991" cy="36131"/>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1"/>
            <p:cNvSpPr/>
            <p:nvPr/>
          </p:nvSpPr>
          <p:spPr>
            <a:xfrm>
              <a:off x="4631002" y="3184229"/>
              <a:ext cx="35991" cy="36148"/>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61"/>
            <p:cNvSpPr/>
            <p:nvPr/>
          </p:nvSpPr>
          <p:spPr>
            <a:xfrm>
              <a:off x="4631002" y="3132830"/>
              <a:ext cx="35991" cy="36030"/>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4" y="2131"/>
                    <a:pt x="1603" y="2032"/>
                    <a:pt x="1822" y="1813"/>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61"/>
            <p:cNvSpPr/>
            <p:nvPr/>
          </p:nvSpPr>
          <p:spPr>
            <a:xfrm>
              <a:off x="4586928" y="3132830"/>
              <a:ext cx="35991" cy="36030"/>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61"/>
            <p:cNvSpPr/>
            <p:nvPr/>
          </p:nvSpPr>
          <p:spPr>
            <a:xfrm>
              <a:off x="4542840" y="3132830"/>
              <a:ext cx="35991" cy="35996"/>
            </a:xfrm>
            <a:custGeom>
              <a:avLst/>
              <a:gdLst/>
              <a:ahLst/>
              <a:cxnLst/>
              <a:rect l="l" t="t" r="r" b="b"/>
              <a:pathLst>
                <a:path w="2489" h="2129" extrusionOk="0">
                  <a:moveTo>
                    <a:pt x="1066" y="0"/>
                  </a:moveTo>
                  <a:cubicBezTo>
                    <a:pt x="481" y="0"/>
                    <a:pt x="1" y="472"/>
                    <a:pt x="1" y="1065"/>
                  </a:cubicBezTo>
                  <a:cubicBezTo>
                    <a:pt x="1" y="1703"/>
                    <a:pt x="525" y="2129"/>
                    <a:pt x="1071" y="2129"/>
                  </a:cubicBezTo>
                  <a:cubicBezTo>
                    <a:pt x="1332" y="2129"/>
                    <a:pt x="1598" y="2031"/>
                    <a:pt x="1814" y="1813"/>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61"/>
            <p:cNvSpPr/>
            <p:nvPr/>
          </p:nvSpPr>
          <p:spPr>
            <a:xfrm>
              <a:off x="4498765" y="3132830"/>
              <a:ext cx="35976" cy="36030"/>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1"/>
            <p:cNvSpPr/>
            <p:nvPr/>
          </p:nvSpPr>
          <p:spPr>
            <a:xfrm>
              <a:off x="4983436" y="3390264"/>
              <a:ext cx="35976" cy="36148"/>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1"/>
            <p:cNvSpPr/>
            <p:nvPr/>
          </p:nvSpPr>
          <p:spPr>
            <a:xfrm>
              <a:off x="4983436" y="3338865"/>
              <a:ext cx="35976" cy="36081"/>
            </a:xfrm>
            <a:custGeom>
              <a:avLst/>
              <a:gdLst/>
              <a:ahLst/>
              <a:cxnLst/>
              <a:rect l="l" t="t" r="r" b="b"/>
              <a:pathLst>
                <a:path w="2488" h="2134" extrusionOk="0">
                  <a:moveTo>
                    <a:pt x="1065" y="0"/>
                  </a:moveTo>
                  <a:cubicBezTo>
                    <a:pt x="480" y="0"/>
                    <a:pt x="0" y="472"/>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1"/>
            <p:cNvSpPr/>
            <p:nvPr/>
          </p:nvSpPr>
          <p:spPr>
            <a:xfrm>
              <a:off x="4983436" y="3287314"/>
              <a:ext cx="35976" cy="36081"/>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1"/>
            <p:cNvSpPr/>
            <p:nvPr/>
          </p:nvSpPr>
          <p:spPr>
            <a:xfrm>
              <a:off x="4939347" y="3441815"/>
              <a:ext cx="36107" cy="36131"/>
            </a:xfrm>
            <a:custGeom>
              <a:avLst/>
              <a:gdLst/>
              <a:ahLst/>
              <a:cxnLst/>
              <a:rect l="l" t="t" r="r" b="b"/>
              <a:pathLst>
                <a:path w="2497" h="2137" extrusionOk="0">
                  <a:moveTo>
                    <a:pt x="1065" y="0"/>
                  </a:moveTo>
                  <a:cubicBezTo>
                    <a:pt x="480" y="8"/>
                    <a:pt x="9" y="480"/>
                    <a:pt x="1" y="1065"/>
                  </a:cubicBezTo>
                  <a:cubicBezTo>
                    <a:pt x="1" y="1709"/>
                    <a:pt x="526" y="2137"/>
                    <a:pt x="1074" y="2137"/>
                  </a:cubicBezTo>
                  <a:cubicBezTo>
                    <a:pt x="1336" y="2137"/>
                    <a:pt x="1603" y="2039"/>
                    <a:pt x="1822" y="1821"/>
                  </a:cubicBezTo>
                  <a:cubicBezTo>
                    <a:pt x="2496"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1"/>
            <p:cNvSpPr/>
            <p:nvPr/>
          </p:nvSpPr>
          <p:spPr>
            <a:xfrm>
              <a:off x="4939347" y="3390264"/>
              <a:ext cx="36107" cy="36148"/>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1"/>
            <p:cNvSpPr/>
            <p:nvPr/>
          </p:nvSpPr>
          <p:spPr>
            <a:xfrm>
              <a:off x="4939347" y="3338865"/>
              <a:ext cx="36107" cy="36030"/>
            </a:xfrm>
            <a:custGeom>
              <a:avLst/>
              <a:gdLst/>
              <a:ahLst/>
              <a:cxnLst/>
              <a:rect l="l" t="t" r="r" b="b"/>
              <a:pathLst>
                <a:path w="2497" h="2131" extrusionOk="0">
                  <a:moveTo>
                    <a:pt x="1065" y="0"/>
                  </a:moveTo>
                  <a:cubicBezTo>
                    <a:pt x="480" y="0"/>
                    <a:pt x="9" y="472"/>
                    <a:pt x="1" y="1065"/>
                  </a:cubicBezTo>
                  <a:cubicBezTo>
                    <a:pt x="1" y="1707"/>
                    <a:pt x="523" y="2131"/>
                    <a:pt x="1070" y="2131"/>
                  </a:cubicBezTo>
                  <a:cubicBezTo>
                    <a:pt x="1333" y="2131"/>
                    <a:pt x="1602" y="2032"/>
                    <a:pt x="1822" y="1813"/>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1"/>
            <p:cNvSpPr/>
            <p:nvPr/>
          </p:nvSpPr>
          <p:spPr>
            <a:xfrm>
              <a:off x="4939347" y="3287314"/>
              <a:ext cx="36107" cy="36081"/>
            </a:xfrm>
            <a:custGeom>
              <a:avLst/>
              <a:gdLst/>
              <a:ahLst/>
              <a:cxnLst/>
              <a:rect l="l" t="t" r="r" b="b"/>
              <a:pathLst>
                <a:path w="2497" h="2134" extrusionOk="0">
                  <a:moveTo>
                    <a:pt x="1065" y="1"/>
                  </a:moveTo>
                  <a:cubicBezTo>
                    <a:pt x="480" y="1"/>
                    <a:pt x="1"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61"/>
            <p:cNvSpPr/>
            <p:nvPr/>
          </p:nvSpPr>
          <p:spPr>
            <a:xfrm>
              <a:off x="4939347" y="3235780"/>
              <a:ext cx="36107" cy="36131"/>
            </a:xfrm>
            <a:custGeom>
              <a:avLst/>
              <a:gdLst/>
              <a:ahLst/>
              <a:cxnLst/>
              <a:rect l="l" t="t" r="r" b="b"/>
              <a:pathLst>
                <a:path w="2497" h="2137" extrusionOk="0">
                  <a:moveTo>
                    <a:pt x="1065" y="0"/>
                  </a:moveTo>
                  <a:cubicBezTo>
                    <a:pt x="480" y="0"/>
                    <a:pt x="1" y="480"/>
                    <a:pt x="1" y="1065"/>
                  </a:cubicBezTo>
                  <a:cubicBezTo>
                    <a:pt x="1" y="1709"/>
                    <a:pt x="529" y="2137"/>
                    <a:pt x="1078" y="2137"/>
                  </a:cubicBezTo>
                  <a:cubicBezTo>
                    <a:pt x="1340" y="2137"/>
                    <a:pt x="1606" y="2039"/>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1"/>
            <p:cNvSpPr/>
            <p:nvPr/>
          </p:nvSpPr>
          <p:spPr>
            <a:xfrm>
              <a:off x="4895259" y="3493349"/>
              <a:ext cx="36107" cy="36081"/>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1"/>
            <p:cNvSpPr/>
            <p:nvPr/>
          </p:nvSpPr>
          <p:spPr>
            <a:xfrm>
              <a:off x="4895259" y="3441815"/>
              <a:ext cx="36107" cy="36131"/>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54"/>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1"/>
            <p:cNvSpPr/>
            <p:nvPr/>
          </p:nvSpPr>
          <p:spPr>
            <a:xfrm>
              <a:off x="4895259" y="3287314"/>
              <a:ext cx="36107" cy="36081"/>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61"/>
            <p:cNvSpPr/>
            <p:nvPr/>
          </p:nvSpPr>
          <p:spPr>
            <a:xfrm>
              <a:off x="4895259" y="3235780"/>
              <a:ext cx="36107" cy="36131"/>
            </a:xfrm>
            <a:custGeom>
              <a:avLst/>
              <a:gdLst/>
              <a:ahLst/>
              <a:cxnLst/>
              <a:rect l="l" t="t" r="r" b="b"/>
              <a:pathLst>
                <a:path w="2497" h="2137" extrusionOk="0">
                  <a:moveTo>
                    <a:pt x="1074" y="0"/>
                  </a:moveTo>
                  <a:cubicBezTo>
                    <a:pt x="481" y="0"/>
                    <a:pt x="9" y="480"/>
                    <a:pt x="1" y="1065"/>
                  </a:cubicBezTo>
                  <a:cubicBezTo>
                    <a:pt x="1" y="1709"/>
                    <a:pt x="530" y="2137"/>
                    <a:pt x="1078" y="2137"/>
                  </a:cubicBezTo>
                  <a:cubicBezTo>
                    <a:pt x="1340" y="2137"/>
                    <a:pt x="1607" y="2039"/>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1"/>
            <p:cNvSpPr/>
            <p:nvPr/>
          </p:nvSpPr>
          <p:spPr>
            <a:xfrm>
              <a:off x="4895259" y="3184229"/>
              <a:ext cx="36107" cy="36148"/>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1"/>
            <p:cNvSpPr/>
            <p:nvPr/>
          </p:nvSpPr>
          <p:spPr>
            <a:xfrm>
              <a:off x="4851300" y="3750935"/>
              <a:ext cx="36107" cy="36131"/>
            </a:xfrm>
            <a:custGeom>
              <a:avLst/>
              <a:gdLst/>
              <a:ahLst/>
              <a:cxnLst/>
              <a:rect l="l" t="t" r="r" b="b"/>
              <a:pathLst>
                <a:path w="2497" h="2137" extrusionOk="0">
                  <a:moveTo>
                    <a:pt x="1066" y="0"/>
                  </a:moveTo>
                  <a:cubicBezTo>
                    <a:pt x="472" y="0"/>
                    <a:pt x="1" y="480"/>
                    <a:pt x="1" y="1065"/>
                  </a:cubicBezTo>
                  <a:cubicBezTo>
                    <a:pt x="1" y="1709"/>
                    <a:pt x="526" y="2137"/>
                    <a:pt x="1074" y="2137"/>
                  </a:cubicBezTo>
                  <a:cubicBezTo>
                    <a:pt x="1336" y="2137"/>
                    <a:pt x="1604" y="2039"/>
                    <a:pt x="1822" y="1821"/>
                  </a:cubicBezTo>
                  <a:cubicBezTo>
                    <a:pt x="2496"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1"/>
            <p:cNvSpPr/>
            <p:nvPr/>
          </p:nvSpPr>
          <p:spPr>
            <a:xfrm>
              <a:off x="4851300" y="3699384"/>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1"/>
            <p:cNvSpPr/>
            <p:nvPr/>
          </p:nvSpPr>
          <p:spPr>
            <a:xfrm>
              <a:off x="4851300" y="3647850"/>
              <a:ext cx="35991" cy="36131"/>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1"/>
            <p:cNvSpPr/>
            <p:nvPr/>
          </p:nvSpPr>
          <p:spPr>
            <a:xfrm>
              <a:off x="4851300" y="3596434"/>
              <a:ext cx="35991" cy="36013"/>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3" y="1814"/>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1"/>
            <p:cNvSpPr/>
            <p:nvPr/>
          </p:nvSpPr>
          <p:spPr>
            <a:xfrm>
              <a:off x="4851300" y="3544900"/>
              <a:ext cx="35991" cy="36081"/>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1"/>
            <p:cNvSpPr/>
            <p:nvPr/>
          </p:nvSpPr>
          <p:spPr>
            <a:xfrm>
              <a:off x="4851300" y="3493349"/>
              <a:ext cx="35991" cy="36081"/>
            </a:xfrm>
            <a:custGeom>
              <a:avLst/>
              <a:gdLst/>
              <a:ahLst/>
              <a:cxnLst/>
              <a:rect l="l" t="t" r="r" b="b"/>
              <a:pathLst>
                <a:path w="2489" h="2134" extrusionOk="0">
                  <a:moveTo>
                    <a:pt x="1066" y="1"/>
                  </a:moveTo>
                  <a:cubicBezTo>
                    <a:pt x="472"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61"/>
            <p:cNvSpPr/>
            <p:nvPr/>
          </p:nvSpPr>
          <p:spPr>
            <a:xfrm>
              <a:off x="4851300" y="3184229"/>
              <a:ext cx="35991" cy="36148"/>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1"/>
            <p:cNvSpPr/>
            <p:nvPr/>
          </p:nvSpPr>
          <p:spPr>
            <a:xfrm>
              <a:off x="4851300" y="3132830"/>
              <a:ext cx="35991" cy="36030"/>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1"/>
            <p:cNvSpPr/>
            <p:nvPr/>
          </p:nvSpPr>
          <p:spPr>
            <a:xfrm>
              <a:off x="4807226" y="3802604"/>
              <a:ext cx="35976" cy="36013"/>
            </a:xfrm>
            <a:custGeom>
              <a:avLst/>
              <a:gdLst/>
              <a:ahLst/>
              <a:cxnLst/>
              <a:rect l="l" t="t" r="r" b="b"/>
              <a:pathLst>
                <a:path w="2488" h="2130" extrusionOk="0">
                  <a:moveTo>
                    <a:pt x="1065" y="1"/>
                  </a:moveTo>
                  <a:cubicBezTo>
                    <a:pt x="480" y="1"/>
                    <a:pt x="0" y="472"/>
                    <a:pt x="0" y="1066"/>
                  </a:cubicBezTo>
                  <a:cubicBezTo>
                    <a:pt x="0" y="1704"/>
                    <a:pt x="524" y="2129"/>
                    <a:pt x="1073" y="2129"/>
                  </a:cubicBezTo>
                  <a:cubicBezTo>
                    <a:pt x="1335" y="2129"/>
                    <a:pt x="1603" y="2032"/>
                    <a:pt x="1821" y="1814"/>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1"/>
            <p:cNvSpPr/>
            <p:nvPr/>
          </p:nvSpPr>
          <p:spPr>
            <a:xfrm>
              <a:off x="4807226" y="3750935"/>
              <a:ext cx="36092" cy="36131"/>
            </a:xfrm>
            <a:custGeom>
              <a:avLst/>
              <a:gdLst/>
              <a:ahLst/>
              <a:cxnLst/>
              <a:rect l="l" t="t" r="r" b="b"/>
              <a:pathLst>
                <a:path w="2496" h="2137" extrusionOk="0">
                  <a:moveTo>
                    <a:pt x="1065" y="0"/>
                  </a:moveTo>
                  <a:cubicBezTo>
                    <a:pt x="480" y="0"/>
                    <a:pt x="0" y="480"/>
                    <a:pt x="0" y="1065"/>
                  </a:cubicBezTo>
                  <a:cubicBezTo>
                    <a:pt x="0" y="1709"/>
                    <a:pt x="529" y="2137"/>
                    <a:pt x="1077" y="2137"/>
                  </a:cubicBezTo>
                  <a:cubicBezTo>
                    <a:pt x="1339" y="2137"/>
                    <a:pt x="1606" y="2039"/>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1"/>
            <p:cNvSpPr/>
            <p:nvPr/>
          </p:nvSpPr>
          <p:spPr>
            <a:xfrm>
              <a:off x="4807226" y="3132830"/>
              <a:ext cx="35976" cy="36030"/>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1"/>
            <p:cNvSpPr/>
            <p:nvPr/>
          </p:nvSpPr>
          <p:spPr>
            <a:xfrm>
              <a:off x="4807226" y="3081280"/>
              <a:ext cx="35976" cy="36081"/>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1"/>
            <p:cNvSpPr/>
            <p:nvPr/>
          </p:nvSpPr>
          <p:spPr>
            <a:xfrm>
              <a:off x="4763138" y="3957105"/>
              <a:ext cx="36107" cy="36081"/>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7"/>
                    <a:pt x="1821" y="1821"/>
                  </a:cubicBezTo>
                  <a:cubicBezTo>
                    <a:pt x="2496" y="1147"/>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1"/>
            <p:cNvSpPr/>
            <p:nvPr/>
          </p:nvSpPr>
          <p:spPr>
            <a:xfrm>
              <a:off x="4763138" y="3905554"/>
              <a:ext cx="36107" cy="36081"/>
            </a:xfrm>
            <a:custGeom>
              <a:avLst/>
              <a:gdLst/>
              <a:ahLst/>
              <a:cxnLst/>
              <a:rect l="l" t="t" r="r" b="b"/>
              <a:pathLst>
                <a:path w="2497" h="2134" extrusionOk="0">
                  <a:moveTo>
                    <a:pt x="1065" y="1"/>
                  </a:moveTo>
                  <a:cubicBezTo>
                    <a:pt x="480" y="1"/>
                    <a:pt x="0" y="480"/>
                    <a:pt x="0" y="1066"/>
                  </a:cubicBezTo>
                  <a:cubicBezTo>
                    <a:pt x="0" y="1710"/>
                    <a:pt x="526" y="2134"/>
                    <a:pt x="1074" y="2134"/>
                  </a:cubicBezTo>
                  <a:cubicBezTo>
                    <a:pt x="1336" y="2134"/>
                    <a:pt x="1604" y="2037"/>
                    <a:pt x="1821"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61"/>
            <p:cNvSpPr/>
            <p:nvPr/>
          </p:nvSpPr>
          <p:spPr>
            <a:xfrm>
              <a:off x="4763138" y="3854020"/>
              <a:ext cx="36107" cy="36131"/>
            </a:xfrm>
            <a:custGeom>
              <a:avLst/>
              <a:gdLst/>
              <a:ahLst/>
              <a:cxnLst/>
              <a:rect l="l" t="t" r="r" b="b"/>
              <a:pathLst>
                <a:path w="2497" h="2137" extrusionOk="0">
                  <a:moveTo>
                    <a:pt x="1065" y="0"/>
                  </a:moveTo>
                  <a:cubicBezTo>
                    <a:pt x="480" y="0"/>
                    <a:pt x="0" y="480"/>
                    <a:pt x="0" y="1065"/>
                  </a:cubicBezTo>
                  <a:cubicBezTo>
                    <a:pt x="0" y="1709"/>
                    <a:pt x="526" y="2137"/>
                    <a:pt x="1074" y="2137"/>
                  </a:cubicBezTo>
                  <a:cubicBezTo>
                    <a:pt x="1336" y="2137"/>
                    <a:pt x="1603" y="2039"/>
                    <a:pt x="1821" y="1821"/>
                  </a:cubicBezTo>
                  <a:cubicBezTo>
                    <a:pt x="2496" y="1155"/>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61"/>
            <p:cNvSpPr/>
            <p:nvPr/>
          </p:nvSpPr>
          <p:spPr>
            <a:xfrm>
              <a:off x="4763138" y="3802604"/>
              <a:ext cx="36107" cy="36013"/>
            </a:xfrm>
            <a:custGeom>
              <a:avLst/>
              <a:gdLst/>
              <a:ahLst/>
              <a:cxnLst/>
              <a:rect l="l" t="t" r="r" b="b"/>
              <a:pathLst>
                <a:path w="2497" h="2130" extrusionOk="0">
                  <a:moveTo>
                    <a:pt x="1065" y="1"/>
                  </a:moveTo>
                  <a:cubicBezTo>
                    <a:pt x="480" y="1"/>
                    <a:pt x="0" y="472"/>
                    <a:pt x="0" y="1066"/>
                  </a:cubicBezTo>
                  <a:cubicBezTo>
                    <a:pt x="0" y="1704"/>
                    <a:pt x="525" y="2129"/>
                    <a:pt x="1073" y="2129"/>
                  </a:cubicBezTo>
                  <a:cubicBezTo>
                    <a:pt x="1335" y="2129"/>
                    <a:pt x="1603" y="2032"/>
                    <a:pt x="1821" y="1814"/>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1"/>
            <p:cNvSpPr/>
            <p:nvPr/>
          </p:nvSpPr>
          <p:spPr>
            <a:xfrm>
              <a:off x="4763138" y="3029745"/>
              <a:ext cx="36107" cy="36081"/>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1"/>
            <p:cNvSpPr/>
            <p:nvPr/>
          </p:nvSpPr>
          <p:spPr>
            <a:xfrm>
              <a:off x="4719049" y="3957105"/>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1"/>
            <p:cNvSpPr/>
            <p:nvPr/>
          </p:nvSpPr>
          <p:spPr>
            <a:xfrm>
              <a:off x="4719049" y="3029745"/>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1"/>
            <p:cNvSpPr/>
            <p:nvPr/>
          </p:nvSpPr>
          <p:spPr>
            <a:xfrm>
              <a:off x="4719049" y="2978195"/>
              <a:ext cx="36107" cy="36148"/>
            </a:xfrm>
            <a:custGeom>
              <a:avLst/>
              <a:gdLst/>
              <a:ahLst/>
              <a:cxnLst/>
              <a:rect l="l" t="t" r="r" b="b"/>
              <a:pathLst>
                <a:path w="2497" h="2138" extrusionOk="0">
                  <a:moveTo>
                    <a:pt x="1074" y="1"/>
                  </a:moveTo>
                  <a:cubicBezTo>
                    <a:pt x="481"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1"/>
            <p:cNvSpPr/>
            <p:nvPr/>
          </p:nvSpPr>
          <p:spPr>
            <a:xfrm>
              <a:off x="4675091" y="3957105"/>
              <a:ext cx="35991" cy="36081"/>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7"/>
                    <a:pt x="1813" y="1821"/>
                  </a:cubicBezTo>
                  <a:cubicBezTo>
                    <a:pt x="2488" y="1147"/>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1"/>
            <p:cNvSpPr/>
            <p:nvPr/>
          </p:nvSpPr>
          <p:spPr>
            <a:xfrm>
              <a:off x="4675091" y="3029745"/>
              <a:ext cx="35991" cy="36081"/>
            </a:xfrm>
            <a:custGeom>
              <a:avLst/>
              <a:gdLst/>
              <a:ahLst/>
              <a:cxnLst/>
              <a:rect l="l" t="t" r="r" b="b"/>
              <a:pathLst>
                <a:path w="2489" h="2134"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1"/>
            <p:cNvSpPr/>
            <p:nvPr/>
          </p:nvSpPr>
          <p:spPr>
            <a:xfrm>
              <a:off x="4675091" y="2978195"/>
              <a:ext cx="35991" cy="36148"/>
            </a:xfrm>
            <a:custGeom>
              <a:avLst/>
              <a:gdLst/>
              <a:ahLst/>
              <a:cxnLst/>
              <a:rect l="l" t="t" r="r" b="b"/>
              <a:pathLst>
                <a:path w="2489" h="2138" extrusionOk="0">
                  <a:moveTo>
                    <a:pt x="1065" y="1"/>
                  </a:moveTo>
                  <a:cubicBezTo>
                    <a:pt x="472" y="1"/>
                    <a:pt x="1" y="480"/>
                    <a:pt x="1" y="1074"/>
                  </a:cubicBezTo>
                  <a:cubicBezTo>
                    <a:pt x="1" y="1712"/>
                    <a:pt x="525" y="2137"/>
                    <a:pt x="1071" y="2137"/>
                  </a:cubicBezTo>
                  <a:cubicBezTo>
                    <a:pt x="1332" y="2137"/>
                    <a:pt x="1598" y="2040"/>
                    <a:pt x="1813" y="1822"/>
                  </a:cubicBezTo>
                  <a:cubicBezTo>
                    <a:pt x="2488" y="1155"/>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1"/>
            <p:cNvSpPr/>
            <p:nvPr/>
          </p:nvSpPr>
          <p:spPr>
            <a:xfrm>
              <a:off x="4631002" y="3957105"/>
              <a:ext cx="35991" cy="36081"/>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1"/>
            <p:cNvSpPr/>
            <p:nvPr/>
          </p:nvSpPr>
          <p:spPr>
            <a:xfrm>
              <a:off x="4631002" y="3905554"/>
              <a:ext cx="35991" cy="36081"/>
            </a:xfrm>
            <a:custGeom>
              <a:avLst/>
              <a:gdLst/>
              <a:ahLst/>
              <a:cxnLst/>
              <a:rect l="l" t="t" r="r" b="b"/>
              <a:pathLst>
                <a:path w="2489" h="2134" extrusionOk="0">
                  <a:moveTo>
                    <a:pt x="1066" y="1"/>
                  </a:moveTo>
                  <a:cubicBezTo>
                    <a:pt x="481" y="1"/>
                    <a:pt x="1" y="480"/>
                    <a:pt x="1" y="1066"/>
                  </a:cubicBezTo>
                  <a:cubicBezTo>
                    <a:pt x="1" y="1710"/>
                    <a:pt x="526" y="2134"/>
                    <a:pt x="1075" y="2134"/>
                  </a:cubicBezTo>
                  <a:cubicBezTo>
                    <a:pt x="1337" y="2134"/>
                    <a:pt x="1604" y="2037"/>
                    <a:pt x="1822"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61"/>
            <p:cNvSpPr/>
            <p:nvPr/>
          </p:nvSpPr>
          <p:spPr>
            <a:xfrm>
              <a:off x="4631002" y="3029745"/>
              <a:ext cx="35991" cy="36081"/>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1"/>
            <p:cNvSpPr/>
            <p:nvPr/>
          </p:nvSpPr>
          <p:spPr>
            <a:xfrm>
              <a:off x="4631002" y="2978195"/>
              <a:ext cx="35991" cy="36148"/>
            </a:xfrm>
            <a:custGeom>
              <a:avLst/>
              <a:gdLst/>
              <a:ahLst/>
              <a:cxnLst/>
              <a:rect l="l" t="t" r="r" b="b"/>
              <a:pathLst>
                <a:path w="2489" h="2138" extrusionOk="0">
                  <a:moveTo>
                    <a:pt x="1066" y="1"/>
                  </a:moveTo>
                  <a:cubicBezTo>
                    <a:pt x="481" y="9"/>
                    <a:pt x="1" y="480"/>
                    <a:pt x="1" y="1074"/>
                  </a:cubicBezTo>
                  <a:cubicBezTo>
                    <a:pt x="1" y="1712"/>
                    <a:pt x="525" y="2137"/>
                    <a:pt x="1074" y="2137"/>
                  </a:cubicBezTo>
                  <a:cubicBezTo>
                    <a:pt x="1336" y="2137"/>
                    <a:pt x="1604" y="2040"/>
                    <a:pt x="1822"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1"/>
            <p:cNvSpPr/>
            <p:nvPr/>
          </p:nvSpPr>
          <p:spPr>
            <a:xfrm>
              <a:off x="4586928" y="3905554"/>
              <a:ext cx="35991" cy="36081"/>
            </a:xfrm>
            <a:custGeom>
              <a:avLst/>
              <a:gdLst/>
              <a:ahLst/>
              <a:cxnLst/>
              <a:rect l="l" t="t" r="r" b="b"/>
              <a:pathLst>
                <a:path w="2489" h="2134" extrusionOk="0">
                  <a:moveTo>
                    <a:pt x="1065" y="1"/>
                  </a:moveTo>
                  <a:cubicBezTo>
                    <a:pt x="480" y="1"/>
                    <a:pt x="0" y="480"/>
                    <a:pt x="0" y="1066"/>
                  </a:cubicBezTo>
                  <a:cubicBezTo>
                    <a:pt x="0" y="1710"/>
                    <a:pt x="526" y="2134"/>
                    <a:pt x="1074" y="2134"/>
                  </a:cubicBezTo>
                  <a:cubicBezTo>
                    <a:pt x="1336" y="2134"/>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1"/>
            <p:cNvSpPr/>
            <p:nvPr/>
          </p:nvSpPr>
          <p:spPr>
            <a:xfrm>
              <a:off x="4586928" y="3854020"/>
              <a:ext cx="35991" cy="36131"/>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1"/>
            <p:cNvSpPr/>
            <p:nvPr/>
          </p:nvSpPr>
          <p:spPr>
            <a:xfrm>
              <a:off x="4586928" y="3802604"/>
              <a:ext cx="35991" cy="36013"/>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1"/>
            <p:cNvSpPr/>
            <p:nvPr/>
          </p:nvSpPr>
          <p:spPr>
            <a:xfrm>
              <a:off x="4586928" y="3699384"/>
              <a:ext cx="35991" cy="36148"/>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61"/>
            <p:cNvSpPr/>
            <p:nvPr/>
          </p:nvSpPr>
          <p:spPr>
            <a:xfrm>
              <a:off x="4586928" y="3647850"/>
              <a:ext cx="35991" cy="36131"/>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1"/>
            <p:cNvSpPr/>
            <p:nvPr/>
          </p:nvSpPr>
          <p:spPr>
            <a:xfrm>
              <a:off x="4586928" y="3596434"/>
              <a:ext cx="35991" cy="36013"/>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1"/>
            <p:cNvSpPr/>
            <p:nvPr/>
          </p:nvSpPr>
          <p:spPr>
            <a:xfrm>
              <a:off x="4586928" y="3544900"/>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1"/>
            <p:cNvSpPr/>
            <p:nvPr/>
          </p:nvSpPr>
          <p:spPr>
            <a:xfrm>
              <a:off x="4586928" y="2978195"/>
              <a:ext cx="35991" cy="36148"/>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1"/>
            <p:cNvSpPr/>
            <p:nvPr/>
          </p:nvSpPr>
          <p:spPr>
            <a:xfrm>
              <a:off x="4542840" y="3750935"/>
              <a:ext cx="35991" cy="36131"/>
            </a:xfrm>
            <a:custGeom>
              <a:avLst/>
              <a:gdLst/>
              <a:ahLst/>
              <a:cxnLst/>
              <a:rect l="l" t="t" r="r" b="b"/>
              <a:pathLst>
                <a:path w="2489" h="2137" extrusionOk="0">
                  <a:moveTo>
                    <a:pt x="1066" y="0"/>
                  </a:moveTo>
                  <a:cubicBezTo>
                    <a:pt x="481" y="0"/>
                    <a:pt x="1" y="480"/>
                    <a:pt x="1" y="1065"/>
                  </a:cubicBezTo>
                  <a:cubicBezTo>
                    <a:pt x="1" y="1709"/>
                    <a:pt x="526" y="2137"/>
                    <a:pt x="1075" y="2137"/>
                  </a:cubicBezTo>
                  <a:cubicBezTo>
                    <a:pt x="1337" y="2137"/>
                    <a:pt x="1604" y="2039"/>
                    <a:pt x="1822" y="1821"/>
                  </a:cubicBezTo>
                  <a:cubicBezTo>
                    <a:pt x="2489" y="1155"/>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1"/>
            <p:cNvSpPr/>
            <p:nvPr/>
          </p:nvSpPr>
          <p:spPr>
            <a:xfrm>
              <a:off x="4542840" y="3699384"/>
              <a:ext cx="35991" cy="36148"/>
            </a:xfrm>
            <a:custGeom>
              <a:avLst/>
              <a:gdLst/>
              <a:ahLst/>
              <a:cxnLst/>
              <a:rect l="l" t="t" r="r" b="b"/>
              <a:pathLst>
                <a:path w="2489" h="2138" extrusionOk="0">
                  <a:moveTo>
                    <a:pt x="1066" y="1"/>
                  </a:moveTo>
                  <a:cubicBezTo>
                    <a:pt x="481" y="1"/>
                    <a:pt x="1" y="480"/>
                    <a:pt x="1" y="1066"/>
                  </a:cubicBezTo>
                  <a:cubicBezTo>
                    <a:pt x="1" y="1709"/>
                    <a:pt x="526" y="2137"/>
                    <a:pt x="1072" y="2137"/>
                  </a:cubicBezTo>
                  <a:cubicBezTo>
                    <a:pt x="1333" y="2137"/>
                    <a:pt x="1598" y="2040"/>
                    <a:pt x="1814" y="1822"/>
                  </a:cubicBezTo>
                  <a:cubicBezTo>
                    <a:pt x="2489"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1"/>
            <p:cNvSpPr/>
            <p:nvPr/>
          </p:nvSpPr>
          <p:spPr>
            <a:xfrm>
              <a:off x="4542840" y="3544900"/>
              <a:ext cx="35991" cy="36081"/>
            </a:xfrm>
            <a:custGeom>
              <a:avLst/>
              <a:gdLst/>
              <a:ahLst/>
              <a:cxnLst/>
              <a:rect l="l" t="t" r="r" b="b"/>
              <a:pathLst>
                <a:path w="2489" h="2134" extrusionOk="0">
                  <a:moveTo>
                    <a:pt x="1066" y="0"/>
                  </a:moveTo>
                  <a:cubicBezTo>
                    <a:pt x="481"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1"/>
            <p:cNvSpPr/>
            <p:nvPr/>
          </p:nvSpPr>
          <p:spPr>
            <a:xfrm>
              <a:off x="4542840" y="3493349"/>
              <a:ext cx="35991" cy="36081"/>
            </a:xfrm>
            <a:custGeom>
              <a:avLst/>
              <a:gdLst/>
              <a:ahLst/>
              <a:cxnLst/>
              <a:rect l="l" t="t" r="r" b="b"/>
              <a:pathLst>
                <a:path w="2489" h="2134" extrusionOk="0">
                  <a:moveTo>
                    <a:pt x="1066" y="1"/>
                  </a:moveTo>
                  <a:cubicBezTo>
                    <a:pt x="481"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1"/>
            <p:cNvSpPr/>
            <p:nvPr/>
          </p:nvSpPr>
          <p:spPr>
            <a:xfrm>
              <a:off x="4542767" y="3441815"/>
              <a:ext cx="36063" cy="36131"/>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61"/>
            <p:cNvSpPr/>
            <p:nvPr/>
          </p:nvSpPr>
          <p:spPr>
            <a:xfrm>
              <a:off x="4542840" y="2926660"/>
              <a:ext cx="35991" cy="36131"/>
            </a:xfrm>
            <a:custGeom>
              <a:avLst/>
              <a:gdLst/>
              <a:ahLst/>
              <a:cxnLst/>
              <a:rect l="l" t="t" r="r" b="b"/>
              <a:pathLst>
                <a:path w="2489" h="2137" extrusionOk="0">
                  <a:moveTo>
                    <a:pt x="1066" y="0"/>
                  </a:moveTo>
                  <a:cubicBezTo>
                    <a:pt x="481" y="8"/>
                    <a:pt x="1" y="480"/>
                    <a:pt x="1" y="1073"/>
                  </a:cubicBezTo>
                  <a:cubicBezTo>
                    <a:pt x="1" y="1711"/>
                    <a:pt x="525" y="2137"/>
                    <a:pt x="1071" y="2137"/>
                  </a:cubicBezTo>
                  <a:cubicBezTo>
                    <a:pt x="1332" y="2137"/>
                    <a:pt x="1598" y="2039"/>
                    <a:pt x="1814" y="1821"/>
                  </a:cubicBezTo>
                  <a:cubicBezTo>
                    <a:pt x="2489" y="1154"/>
                    <a:pt x="2017" y="8"/>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61"/>
            <p:cNvSpPr/>
            <p:nvPr/>
          </p:nvSpPr>
          <p:spPr>
            <a:xfrm>
              <a:off x="4498679" y="3441815"/>
              <a:ext cx="36063" cy="36131"/>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1"/>
            <p:cNvSpPr/>
            <p:nvPr/>
          </p:nvSpPr>
          <p:spPr>
            <a:xfrm>
              <a:off x="4498765" y="3390264"/>
              <a:ext cx="35976" cy="36148"/>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61"/>
            <p:cNvSpPr/>
            <p:nvPr/>
          </p:nvSpPr>
          <p:spPr>
            <a:xfrm>
              <a:off x="4498765" y="292666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61"/>
            <p:cNvSpPr/>
            <p:nvPr/>
          </p:nvSpPr>
          <p:spPr>
            <a:xfrm>
              <a:off x="4454677" y="3390264"/>
              <a:ext cx="35991" cy="36148"/>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1"/>
            <p:cNvSpPr/>
            <p:nvPr/>
          </p:nvSpPr>
          <p:spPr>
            <a:xfrm>
              <a:off x="4454677" y="2926660"/>
              <a:ext cx="35991" cy="36131"/>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1"/>
            <p:cNvSpPr/>
            <p:nvPr/>
          </p:nvSpPr>
          <p:spPr>
            <a:xfrm>
              <a:off x="4454677" y="2875245"/>
              <a:ext cx="35991" cy="36047"/>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61"/>
            <p:cNvSpPr/>
            <p:nvPr/>
          </p:nvSpPr>
          <p:spPr>
            <a:xfrm>
              <a:off x="4410603" y="3390264"/>
              <a:ext cx="36107" cy="36148"/>
            </a:xfrm>
            <a:custGeom>
              <a:avLst/>
              <a:gdLst/>
              <a:ahLst/>
              <a:cxnLst/>
              <a:rect l="l" t="t" r="r" b="b"/>
              <a:pathLst>
                <a:path w="2497" h="2138" extrusionOk="0">
                  <a:moveTo>
                    <a:pt x="1065" y="1"/>
                  </a:moveTo>
                  <a:cubicBezTo>
                    <a:pt x="480" y="9"/>
                    <a:pt x="0" y="480"/>
                    <a:pt x="0" y="1074"/>
                  </a:cubicBezTo>
                  <a:cubicBezTo>
                    <a:pt x="0" y="1712"/>
                    <a:pt x="525" y="2137"/>
                    <a:pt x="1073" y="2137"/>
                  </a:cubicBezTo>
                  <a:cubicBezTo>
                    <a:pt x="1335" y="2137"/>
                    <a:pt x="1603" y="2040"/>
                    <a:pt x="1821" y="1822"/>
                  </a:cubicBezTo>
                  <a:cubicBezTo>
                    <a:pt x="2496"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61"/>
            <p:cNvSpPr/>
            <p:nvPr/>
          </p:nvSpPr>
          <p:spPr>
            <a:xfrm>
              <a:off x="4410603" y="2926660"/>
              <a:ext cx="36107" cy="36131"/>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1"/>
            <p:cNvSpPr/>
            <p:nvPr/>
          </p:nvSpPr>
          <p:spPr>
            <a:xfrm>
              <a:off x="4410603" y="2875245"/>
              <a:ext cx="36107" cy="36047"/>
            </a:xfrm>
            <a:custGeom>
              <a:avLst/>
              <a:gdLst/>
              <a:ahLst/>
              <a:cxnLst/>
              <a:rect l="l" t="t" r="r" b="b"/>
              <a:pathLst>
                <a:path w="2497"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1"/>
            <p:cNvSpPr/>
            <p:nvPr/>
          </p:nvSpPr>
          <p:spPr>
            <a:xfrm>
              <a:off x="4366514" y="3390264"/>
              <a:ext cx="36107" cy="36148"/>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6"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1"/>
            <p:cNvSpPr/>
            <p:nvPr/>
          </p:nvSpPr>
          <p:spPr>
            <a:xfrm>
              <a:off x="4366514" y="3338865"/>
              <a:ext cx="36107" cy="36030"/>
            </a:xfrm>
            <a:custGeom>
              <a:avLst/>
              <a:gdLst/>
              <a:ahLst/>
              <a:cxnLst/>
              <a:rect l="l" t="t" r="r" b="b"/>
              <a:pathLst>
                <a:path w="2497" h="2131" extrusionOk="0">
                  <a:moveTo>
                    <a:pt x="1074" y="0"/>
                  </a:moveTo>
                  <a:cubicBezTo>
                    <a:pt x="480" y="0"/>
                    <a:pt x="9" y="472"/>
                    <a:pt x="1" y="1065"/>
                  </a:cubicBezTo>
                  <a:cubicBezTo>
                    <a:pt x="1" y="1707"/>
                    <a:pt x="527" y="2131"/>
                    <a:pt x="1073" y="2131"/>
                  </a:cubicBezTo>
                  <a:cubicBezTo>
                    <a:pt x="1337" y="2131"/>
                    <a:pt x="1605" y="2032"/>
                    <a:pt x="1822" y="1813"/>
                  </a:cubicBezTo>
                  <a:cubicBezTo>
                    <a:pt x="2496"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1"/>
            <p:cNvSpPr/>
            <p:nvPr/>
          </p:nvSpPr>
          <p:spPr>
            <a:xfrm>
              <a:off x="4366514" y="2926660"/>
              <a:ext cx="36107" cy="36131"/>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6" y="1154"/>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1"/>
            <p:cNvSpPr/>
            <p:nvPr/>
          </p:nvSpPr>
          <p:spPr>
            <a:xfrm>
              <a:off x="4366514" y="2875245"/>
              <a:ext cx="36107" cy="36047"/>
            </a:xfrm>
            <a:custGeom>
              <a:avLst/>
              <a:gdLst/>
              <a:ahLst/>
              <a:cxnLst/>
              <a:rect l="l" t="t" r="r" b="b"/>
              <a:pathLst>
                <a:path w="2497" h="2132" extrusionOk="0">
                  <a:moveTo>
                    <a:pt x="1074" y="1"/>
                  </a:moveTo>
                  <a:cubicBezTo>
                    <a:pt x="480" y="1"/>
                    <a:pt x="9" y="480"/>
                    <a:pt x="1" y="1066"/>
                  </a:cubicBezTo>
                  <a:cubicBezTo>
                    <a:pt x="1" y="1708"/>
                    <a:pt x="527" y="2131"/>
                    <a:pt x="1073" y="2131"/>
                  </a:cubicBezTo>
                  <a:cubicBezTo>
                    <a:pt x="1337" y="2131"/>
                    <a:pt x="1605" y="2033"/>
                    <a:pt x="1822" y="1814"/>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1"/>
            <p:cNvSpPr/>
            <p:nvPr/>
          </p:nvSpPr>
          <p:spPr>
            <a:xfrm>
              <a:off x="4322556" y="3338865"/>
              <a:ext cx="35976" cy="36030"/>
            </a:xfrm>
            <a:custGeom>
              <a:avLst/>
              <a:gdLst/>
              <a:ahLst/>
              <a:cxnLst/>
              <a:rect l="l" t="t" r="r" b="b"/>
              <a:pathLst>
                <a:path w="2488"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61"/>
            <p:cNvSpPr/>
            <p:nvPr/>
          </p:nvSpPr>
          <p:spPr>
            <a:xfrm>
              <a:off x="4322556" y="3029745"/>
              <a:ext cx="35976" cy="36081"/>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61"/>
            <p:cNvSpPr/>
            <p:nvPr/>
          </p:nvSpPr>
          <p:spPr>
            <a:xfrm>
              <a:off x="4322556" y="2978195"/>
              <a:ext cx="35976" cy="36148"/>
            </a:xfrm>
            <a:custGeom>
              <a:avLst/>
              <a:gdLst/>
              <a:ahLst/>
              <a:cxnLst/>
              <a:rect l="l" t="t" r="r" b="b"/>
              <a:pathLst>
                <a:path w="2488" h="2138" extrusionOk="0">
                  <a:moveTo>
                    <a:pt x="1065" y="1"/>
                  </a:moveTo>
                  <a:cubicBezTo>
                    <a:pt x="472"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1"/>
            <p:cNvSpPr/>
            <p:nvPr/>
          </p:nvSpPr>
          <p:spPr>
            <a:xfrm>
              <a:off x="4322556" y="2926660"/>
              <a:ext cx="35976" cy="36131"/>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2" y="2137"/>
                    <a:pt x="1597" y="2039"/>
                    <a:pt x="1813"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1"/>
            <p:cNvSpPr/>
            <p:nvPr/>
          </p:nvSpPr>
          <p:spPr>
            <a:xfrm>
              <a:off x="4278467" y="3338865"/>
              <a:ext cx="35991" cy="36030"/>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61"/>
            <p:cNvSpPr/>
            <p:nvPr/>
          </p:nvSpPr>
          <p:spPr>
            <a:xfrm>
              <a:off x="4278467" y="3287314"/>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61"/>
            <p:cNvSpPr/>
            <p:nvPr/>
          </p:nvSpPr>
          <p:spPr>
            <a:xfrm>
              <a:off x="4278467" y="3081280"/>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1"/>
            <p:cNvSpPr/>
            <p:nvPr/>
          </p:nvSpPr>
          <p:spPr>
            <a:xfrm>
              <a:off x="4278467" y="3029745"/>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61"/>
            <p:cNvSpPr/>
            <p:nvPr/>
          </p:nvSpPr>
          <p:spPr>
            <a:xfrm>
              <a:off x="4234393" y="3287314"/>
              <a:ext cx="35976" cy="36081"/>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1"/>
            <p:cNvSpPr/>
            <p:nvPr/>
          </p:nvSpPr>
          <p:spPr>
            <a:xfrm>
              <a:off x="4234393" y="3235780"/>
              <a:ext cx="35976" cy="36131"/>
            </a:xfrm>
            <a:custGeom>
              <a:avLst/>
              <a:gdLst/>
              <a:ahLst/>
              <a:cxnLst/>
              <a:rect l="l" t="t" r="r" b="b"/>
              <a:pathLst>
                <a:path w="2488" h="2137" extrusionOk="0">
                  <a:moveTo>
                    <a:pt x="1065" y="0"/>
                  </a:moveTo>
                  <a:cubicBezTo>
                    <a:pt x="480" y="0"/>
                    <a:pt x="0" y="480"/>
                    <a:pt x="0" y="1065"/>
                  </a:cubicBezTo>
                  <a:cubicBezTo>
                    <a:pt x="0" y="1709"/>
                    <a:pt x="525" y="2137"/>
                    <a:pt x="1074" y="2137"/>
                  </a:cubicBezTo>
                  <a:cubicBezTo>
                    <a:pt x="1336" y="2137"/>
                    <a:pt x="1603" y="2039"/>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61"/>
            <p:cNvSpPr/>
            <p:nvPr/>
          </p:nvSpPr>
          <p:spPr>
            <a:xfrm>
              <a:off x="4234393" y="3184229"/>
              <a:ext cx="35976" cy="36148"/>
            </a:xfrm>
            <a:custGeom>
              <a:avLst/>
              <a:gdLst/>
              <a:ahLst/>
              <a:cxnLst/>
              <a:rect l="l" t="t" r="r" b="b"/>
              <a:pathLst>
                <a:path w="2488" h="2138" extrusionOk="0">
                  <a:moveTo>
                    <a:pt x="1065" y="1"/>
                  </a:moveTo>
                  <a:cubicBezTo>
                    <a:pt x="480" y="9"/>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61"/>
            <p:cNvSpPr/>
            <p:nvPr/>
          </p:nvSpPr>
          <p:spPr>
            <a:xfrm>
              <a:off x="4234393" y="3132830"/>
              <a:ext cx="35976" cy="36030"/>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61"/>
            <p:cNvSpPr/>
            <p:nvPr/>
          </p:nvSpPr>
          <p:spPr>
            <a:xfrm>
              <a:off x="4234393" y="3081280"/>
              <a:ext cx="35976" cy="36081"/>
            </a:xfrm>
            <a:custGeom>
              <a:avLst/>
              <a:gdLst/>
              <a:ahLst/>
              <a:cxnLst/>
              <a:rect l="l" t="t" r="r" b="b"/>
              <a:pathLst>
                <a:path w="2488"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1"/>
            <p:cNvSpPr/>
            <p:nvPr/>
          </p:nvSpPr>
          <p:spPr>
            <a:xfrm>
              <a:off x="4807226" y="3184229"/>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61"/>
            <p:cNvSpPr/>
            <p:nvPr/>
          </p:nvSpPr>
          <p:spPr>
            <a:xfrm>
              <a:off x="4190305" y="1947885"/>
              <a:ext cx="36107" cy="36081"/>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61"/>
            <p:cNvSpPr/>
            <p:nvPr/>
          </p:nvSpPr>
          <p:spPr>
            <a:xfrm>
              <a:off x="4146346" y="1947885"/>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61"/>
            <p:cNvSpPr/>
            <p:nvPr/>
          </p:nvSpPr>
          <p:spPr>
            <a:xfrm>
              <a:off x="4895259" y="2308404"/>
              <a:ext cx="36107" cy="36148"/>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61"/>
            <p:cNvSpPr/>
            <p:nvPr/>
          </p:nvSpPr>
          <p:spPr>
            <a:xfrm>
              <a:off x="4895259" y="2359955"/>
              <a:ext cx="36107" cy="36081"/>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61"/>
            <p:cNvSpPr/>
            <p:nvPr/>
          </p:nvSpPr>
          <p:spPr>
            <a:xfrm>
              <a:off x="4895259" y="2411506"/>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61"/>
            <p:cNvSpPr/>
            <p:nvPr/>
          </p:nvSpPr>
          <p:spPr>
            <a:xfrm>
              <a:off x="4895259" y="2463040"/>
              <a:ext cx="36107" cy="36081"/>
            </a:xfrm>
            <a:custGeom>
              <a:avLst/>
              <a:gdLst/>
              <a:ahLst/>
              <a:cxnLst/>
              <a:rect l="l" t="t" r="r" b="b"/>
              <a:pathLst>
                <a:path w="2497" h="2134" extrusionOk="0">
                  <a:moveTo>
                    <a:pt x="1074" y="1"/>
                  </a:moveTo>
                  <a:cubicBezTo>
                    <a:pt x="481" y="1"/>
                    <a:pt x="9" y="472"/>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61"/>
            <p:cNvSpPr/>
            <p:nvPr/>
          </p:nvSpPr>
          <p:spPr>
            <a:xfrm>
              <a:off x="4895259" y="2514439"/>
              <a:ext cx="36107" cy="36148"/>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61"/>
            <p:cNvSpPr/>
            <p:nvPr/>
          </p:nvSpPr>
          <p:spPr>
            <a:xfrm>
              <a:off x="4895259" y="2565990"/>
              <a:ext cx="36107" cy="36148"/>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61"/>
            <p:cNvSpPr/>
            <p:nvPr/>
          </p:nvSpPr>
          <p:spPr>
            <a:xfrm>
              <a:off x="4895259" y="2617541"/>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61"/>
            <p:cNvSpPr/>
            <p:nvPr/>
          </p:nvSpPr>
          <p:spPr>
            <a:xfrm>
              <a:off x="4675091" y="2463040"/>
              <a:ext cx="35991" cy="36081"/>
            </a:xfrm>
            <a:custGeom>
              <a:avLst/>
              <a:gdLst/>
              <a:ahLst/>
              <a:cxnLst/>
              <a:rect l="l" t="t" r="r" b="b"/>
              <a:pathLst>
                <a:path w="2489" h="2134" extrusionOk="0">
                  <a:moveTo>
                    <a:pt x="1065" y="1"/>
                  </a:moveTo>
                  <a:cubicBezTo>
                    <a:pt x="472" y="1"/>
                    <a:pt x="1" y="472"/>
                    <a:pt x="1" y="1066"/>
                  </a:cubicBezTo>
                  <a:cubicBezTo>
                    <a:pt x="1" y="1709"/>
                    <a:pt x="526" y="2133"/>
                    <a:pt x="1072" y="2133"/>
                  </a:cubicBezTo>
                  <a:cubicBezTo>
                    <a:pt x="1333" y="2133"/>
                    <a:pt x="1598" y="2037"/>
                    <a:pt x="1813"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61"/>
            <p:cNvSpPr/>
            <p:nvPr/>
          </p:nvSpPr>
          <p:spPr>
            <a:xfrm>
              <a:off x="4675091" y="2514439"/>
              <a:ext cx="35991" cy="36148"/>
            </a:xfrm>
            <a:custGeom>
              <a:avLst/>
              <a:gdLst/>
              <a:ahLst/>
              <a:cxnLst/>
              <a:rect l="l" t="t" r="r" b="b"/>
              <a:pathLst>
                <a:path w="2489" h="2138" extrusionOk="0">
                  <a:moveTo>
                    <a:pt x="1065" y="1"/>
                  </a:moveTo>
                  <a:cubicBezTo>
                    <a:pt x="472" y="9"/>
                    <a:pt x="1" y="481"/>
                    <a:pt x="1" y="1074"/>
                  </a:cubicBezTo>
                  <a:cubicBezTo>
                    <a:pt x="1" y="1712"/>
                    <a:pt x="525" y="2138"/>
                    <a:pt x="1071" y="2138"/>
                  </a:cubicBezTo>
                  <a:cubicBezTo>
                    <a:pt x="1332" y="2138"/>
                    <a:pt x="1598" y="2040"/>
                    <a:pt x="1813"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1"/>
            <p:cNvSpPr/>
            <p:nvPr/>
          </p:nvSpPr>
          <p:spPr>
            <a:xfrm>
              <a:off x="4498765" y="2514439"/>
              <a:ext cx="35976" cy="36148"/>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1"/>
            <p:cNvSpPr/>
            <p:nvPr/>
          </p:nvSpPr>
          <p:spPr>
            <a:xfrm>
              <a:off x="4542840" y="2565990"/>
              <a:ext cx="35991" cy="36148"/>
            </a:xfrm>
            <a:custGeom>
              <a:avLst/>
              <a:gdLst/>
              <a:ahLst/>
              <a:cxnLst/>
              <a:rect l="l" t="t" r="r" b="b"/>
              <a:pathLst>
                <a:path w="2489" h="2138" extrusionOk="0">
                  <a:moveTo>
                    <a:pt x="1066" y="1"/>
                  </a:moveTo>
                  <a:cubicBezTo>
                    <a:pt x="481" y="1"/>
                    <a:pt x="1" y="480"/>
                    <a:pt x="1" y="1065"/>
                  </a:cubicBezTo>
                  <a:cubicBezTo>
                    <a:pt x="1" y="1709"/>
                    <a:pt x="526" y="2137"/>
                    <a:pt x="1072" y="2137"/>
                  </a:cubicBezTo>
                  <a:cubicBezTo>
                    <a:pt x="1333" y="2137"/>
                    <a:pt x="1598" y="2040"/>
                    <a:pt x="1814" y="1821"/>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61"/>
            <p:cNvSpPr/>
            <p:nvPr/>
          </p:nvSpPr>
          <p:spPr>
            <a:xfrm>
              <a:off x="4542840" y="2514439"/>
              <a:ext cx="35991" cy="36148"/>
            </a:xfrm>
            <a:custGeom>
              <a:avLst/>
              <a:gdLst/>
              <a:ahLst/>
              <a:cxnLst/>
              <a:rect l="l" t="t" r="r" b="b"/>
              <a:pathLst>
                <a:path w="2489" h="2138" extrusionOk="0">
                  <a:moveTo>
                    <a:pt x="1066" y="1"/>
                  </a:moveTo>
                  <a:cubicBezTo>
                    <a:pt x="481" y="9"/>
                    <a:pt x="1" y="481"/>
                    <a:pt x="1" y="1074"/>
                  </a:cubicBezTo>
                  <a:cubicBezTo>
                    <a:pt x="1" y="1712"/>
                    <a:pt x="525" y="2138"/>
                    <a:pt x="1071" y="2138"/>
                  </a:cubicBezTo>
                  <a:cubicBezTo>
                    <a:pt x="1332" y="2138"/>
                    <a:pt x="1598" y="2040"/>
                    <a:pt x="1814" y="1822"/>
                  </a:cubicBezTo>
                  <a:cubicBezTo>
                    <a:pt x="2489" y="1155"/>
                    <a:pt x="2017" y="9"/>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61"/>
            <p:cNvSpPr/>
            <p:nvPr/>
          </p:nvSpPr>
          <p:spPr>
            <a:xfrm>
              <a:off x="4586928" y="2514439"/>
              <a:ext cx="35991" cy="36148"/>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1"/>
            <p:cNvSpPr/>
            <p:nvPr/>
          </p:nvSpPr>
          <p:spPr>
            <a:xfrm>
              <a:off x="4631002" y="2514439"/>
              <a:ext cx="35991" cy="36148"/>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1"/>
            <p:cNvSpPr/>
            <p:nvPr/>
          </p:nvSpPr>
          <p:spPr>
            <a:xfrm>
              <a:off x="4631002" y="2565990"/>
              <a:ext cx="35991" cy="36148"/>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1"/>
            <p:cNvSpPr/>
            <p:nvPr/>
          </p:nvSpPr>
          <p:spPr>
            <a:xfrm>
              <a:off x="4675091" y="2565990"/>
              <a:ext cx="35991" cy="36148"/>
            </a:xfrm>
            <a:custGeom>
              <a:avLst/>
              <a:gdLst/>
              <a:ahLst/>
              <a:cxnLst/>
              <a:rect l="l" t="t" r="r" b="b"/>
              <a:pathLst>
                <a:path w="2489" h="2138" extrusionOk="0">
                  <a:moveTo>
                    <a:pt x="1065" y="1"/>
                  </a:moveTo>
                  <a:cubicBezTo>
                    <a:pt x="472" y="1"/>
                    <a:pt x="1" y="480"/>
                    <a:pt x="1" y="1065"/>
                  </a:cubicBezTo>
                  <a:cubicBezTo>
                    <a:pt x="1" y="1709"/>
                    <a:pt x="526" y="2137"/>
                    <a:pt x="1072" y="2137"/>
                  </a:cubicBezTo>
                  <a:cubicBezTo>
                    <a:pt x="1332" y="2137"/>
                    <a:pt x="1598" y="2040"/>
                    <a:pt x="1813" y="1821"/>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1"/>
            <p:cNvSpPr/>
            <p:nvPr/>
          </p:nvSpPr>
          <p:spPr>
            <a:xfrm>
              <a:off x="4675091" y="2617541"/>
              <a:ext cx="35991" cy="36064"/>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1"/>
            <p:cNvSpPr/>
            <p:nvPr/>
          </p:nvSpPr>
          <p:spPr>
            <a:xfrm>
              <a:off x="4719049" y="2463040"/>
              <a:ext cx="36107" cy="36030"/>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1"/>
            <p:cNvSpPr/>
            <p:nvPr/>
          </p:nvSpPr>
          <p:spPr>
            <a:xfrm>
              <a:off x="4719049" y="2514439"/>
              <a:ext cx="36107" cy="36148"/>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61"/>
            <p:cNvSpPr/>
            <p:nvPr/>
          </p:nvSpPr>
          <p:spPr>
            <a:xfrm>
              <a:off x="4719049" y="2565990"/>
              <a:ext cx="36107" cy="36148"/>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7" y="2040"/>
                    <a:pt x="1822" y="1821"/>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61"/>
            <p:cNvSpPr/>
            <p:nvPr/>
          </p:nvSpPr>
          <p:spPr>
            <a:xfrm>
              <a:off x="4719049" y="2617541"/>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61"/>
            <p:cNvSpPr/>
            <p:nvPr/>
          </p:nvSpPr>
          <p:spPr>
            <a:xfrm>
              <a:off x="4763138" y="2359955"/>
              <a:ext cx="36107" cy="36081"/>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61"/>
            <p:cNvSpPr/>
            <p:nvPr/>
          </p:nvSpPr>
          <p:spPr>
            <a:xfrm>
              <a:off x="4763138" y="2411506"/>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61"/>
            <p:cNvSpPr/>
            <p:nvPr/>
          </p:nvSpPr>
          <p:spPr>
            <a:xfrm>
              <a:off x="4763138" y="2463040"/>
              <a:ext cx="36107" cy="36081"/>
            </a:xfrm>
            <a:custGeom>
              <a:avLst/>
              <a:gdLst/>
              <a:ahLst/>
              <a:cxnLst/>
              <a:rect l="l" t="t" r="r" b="b"/>
              <a:pathLst>
                <a:path w="2497" h="2134" extrusionOk="0">
                  <a:moveTo>
                    <a:pt x="1065" y="1"/>
                  </a:moveTo>
                  <a:cubicBezTo>
                    <a:pt x="480" y="1"/>
                    <a:pt x="0" y="472"/>
                    <a:pt x="0" y="1066"/>
                  </a:cubicBezTo>
                  <a:cubicBezTo>
                    <a:pt x="0" y="1709"/>
                    <a:pt x="526" y="2133"/>
                    <a:pt x="1074" y="2133"/>
                  </a:cubicBezTo>
                  <a:cubicBezTo>
                    <a:pt x="1336" y="2133"/>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1"/>
            <p:cNvSpPr/>
            <p:nvPr/>
          </p:nvSpPr>
          <p:spPr>
            <a:xfrm>
              <a:off x="4763138" y="2514439"/>
              <a:ext cx="36107" cy="36148"/>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1"/>
            <p:cNvSpPr/>
            <p:nvPr/>
          </p:nvSpPr>
          <p:spPr>
            <a:xfrm>
              <a:off x="4763138" y="2565990"/>
              <a:ext cx="36107" cy="36148"/>
            </a:xfrm>
            <a:custGeom>
              <a:avLst/>
              <a:gdLst/>
              <a:ahLst/>
              <a:cxnLst/>
              <a:rect l="l" t="t" r="r" b="b"/>
              <a:pathLst>
                <a:path w="2497" h="2138" extrusionOk="0">
                  <a:moveTo>
                    <a:pt x="1065" y="1"/>
                  </a:moveTo>
                  <a:cubicBezTo>
                    <a:pt x="480" y="1"/>
                    <a:pt x="0" y="480"/>
                    <a:pt x="0" y="1065"/>
                  </a:cubicBezTo>
                  <a:cubicBezTo>
                    <a:pt x="0" y="1709"/>
                    <a:pt x="526" y="2137"/>
                    <a:pt x="1074" y="2137"/>
                  </a:cubicBezTo>
                  <a:cubicBezTo>
                    <a:pt x="1336" y="2137"/>
                    <a:pt x="1603" y="2040"/>
                    <a:pt x="1821" y="1821"/>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1"/>
            <p:cNvSpPr/>
            <p:nvPr/>
          </p:nvSpPr>
          <p:spPr>
            <a:xfrm>
              <a:off x="4763138" y="2617541"/>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61"/>
            <p:cNvSpPr/>
            <p:nvPr/>
          </p:nvSpPr>
          <p:spPr>
            <a:xfrm>
              <a:off x="4807226" y="235995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61"/>
            <p:cNvSpPr/>
            <p:nvPr/>
          </p:nvSpPr>
          <p:spPr>
            <a:xfrm>
              <a:off x="4807226" y="241150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1"/>
            <p:cNvSpPr/>
            <p:nvPr/>
          </p:nvSpPr>
          <p:spPr>
            <a:xfrm>
              <a:off x="4807226" y="2463040"/>
              <a:ext cx="35976" cy="36030"/>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61"/>
            <p:cNvSpPr/>
            <p:nvPr/>
          </p:nvSpPr>
          <p:spPr>
            <a:xfrm>
              <a:off x="4807226" y="2514439"/>
              <a:ext cx="35976" cy="36148"/>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61"/>
            <p:cNvSpPr/>
            <p:nvPr/>
          </p:nvSpPr>
          <p:spPr>
            <a:xfrm>
              <a:off x="4807226" y="2565990"/>
              <a:ext cx="35976" cy="36148"/>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1"/>
            <p:cNvSpPr/>
            <p:nvPr/>
          </p:nvSpPr>
          <p:spPr>
            <a:xfrm>
              <a:off x="4807226" y="261754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1"/>
            <p:cNvSpPr/>
            <p:nvPr/>
          </p:nvSpPr>
          <p:spPr>
            <a:xfrm>
              <a:off x="4807226" y="2669075"/>
              <a:ext cx="35976" cy="36081"/>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1"/>
            <p:cNvSpPr/>
            <p:nvPr/>
          </p:nvSpPr>
          <p:spPr>
            <a:xfrm>
              <a:off x="4851300" y="2308404"/>
              <a:ext cx="35991" cy="36148"/>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1"/>
            <p:cNvSpPr/>
            <p:nvPr/>
          </p:nvSpPr>
          <p:spPr>
            <a:xfrm>
              <a:off x="4851300" y="235995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61"/>
            <p:cNvSpPr/>
            <p:nvPr/>
          </p:nvSpPr>
          <p:spPr>
            <a:xfrm>
              <a:off x="4851300" y="241150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1"/>
            <p:cNvSpPr/>
            <p:nvPr/>
          </p:nvSpPr>
          <p:spPr>
            <a:xfrm>
              <a:off x="4851300" y="2463040"/>
              <a:ext cx="35991" cy="36030"/>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1"/>
            <p:cNvSpPr/>
            <p:nvPr/>
          </p:nvSpPr>
          <p:spPr>
            <a:xfrm>
              <a:off x="4851300"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1"/>
            <p:cNvSpPr/>
            <p:nvPr/>
          </p:nvSpPr>
          <p:spPr>
            <a:xfrm>
              <a:off x="4851300" y="2565990"/>
              <a:ext cx="35991" cy="36148"/>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3" y="1821"/>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1"/>
            <p:cNvSpPr/>
            <p:nvPr/>
          </p:nvSpPr>
          <p:spPr>
            <a:xfrm>
              <a:off x="4851300" y="261754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61"/>
            <p:cNvSpPr/>
            <p:nvPr/>
          </p:nvSpPr>
          <p:spPr>
            <a:xfrm>
              <a:off x="4851300" y="2669075"/>
              <a:ext cx="35991" cy="36081"/>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61"/>
            <p:cNvSpPr/>
            <p:nvPr/>
          </p:nvSpPr>
          <p:spPr>
            <a:xfrm>
              <a:off x="4895259" y="2669075"/>
              <a:ext cx="36107" cy="36081"/>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61"/>
            <p:cNvSpPr/>
            <p:nvPr/>
          </p:nvSpPr>
          <p:spPr>
            <a:xfrm>
              <a:off x="4939347" y="2308404"/>
              <a:ext cx="36107" cy="36148"/>
            </a:xfrm>
            <a:custGeom>
              <a:avLst/>
              <a:gdLst/>
              <a:ahLst/>
              <a:cxnLst/>
              <a:rect l="l" t="t" r="r" b="b"/>
              <a:pathLst>
                <a:path w="2497" h="2138" extrusionOk="0">
                  <a:moveTo>
                    <a:pt x="1065" y="1"/>
                  </a:moveTo>
                  <a:cubicBezTo>
                    <a:pt x="480" y="9"/>
                    <a:pt x="9"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61"/>
            <p:cNvSpPr/>
            <p:nvPr/>
          </p:nvSpPr>
          <p:spPr>
            <a:xfrm>
              <a:off x="4939347" y="2359955"/>
              <a:ext cx="36107" cy="36081"/>
            </a:xfrm>
            <a:custGeom>
              <a:avLst/>
              <a:gdLst/>
              <a:ahLst/>
              <a:cxnLst/>
              <a:rect l="l" t="t" r="r" b="b"/>
              <a:pathLst>
                <a:path w="2497" h="2134" extrusionOk="0">
                  <a:moveTo>
                    <a:pt x="1065" y="1"/>
                  </a:moveTo>
                  <a:cubicBezTo>
                    <a:pt x="480" y="1"/>
                    <a:pt x="9"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61"/>
            <p:cNvSpPr/>
            <p:nvPr/>
          </p:nvSpPr>
          <p:spPr>
            <a:xfrm>
              <a:off x="4939347" y="2411506"/>
              <a:ext cx="36107" cy="36064"/>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61"/>
            <p:cNvSpPr/>
            <p:nvPr/>
          </p:nvSpPr>
          <p:spPr>
            <a:xfrm>
              <a:off x="4939347" y="2463040"/>
              <a:ext cx="36107" cy="36030"/>
            </a:xfrm>
            <a:custGeom>
              <a:avLst/>
              <a:gdLst/>
              <a:ahLst/>
              <a:cxnLst/>
              <a:rect l="l" t="t" r="r" b="b"/>
              <a:pathLst>
                <a:path w="2497" h="2131" extrusionOk="0">
                  <a:moveTo>
                    <a:pt x="1065" y="1"/>
                  </a:moveTo>
                  <a:cubicBezTo>
                    <a:pt x="480" y="1"/>
                    <a:pt x="9" y="472"/>
                    <a:pt x="1" y="1066"/>
                  </a:cubicBezTo>
                  <a:cubicBezTo>
                    <a:pt x="1" y="1707"/>
                    <a:pt x="523" y="2131"/>
                    <a:pt x="1070" y="2131"/>
                  </a:cubicBezTo>
                  <a:cubicBezTo>
                    <a:pt x="1333" y="2131"/>
                    <a:pt x="1602" y="2033"/>
                    <a:pt x="1822" y="1813"/>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61"/>
            <p:cNvSpPr/>
            <p:nvPr/>
          </p:nvSpPr>
          <p:spPr>
            <a:xfrm>
              <a:off x="4939347" y="2514439"/>
              <a:ext cx="36107" cy="36148"/>
            </a:xfrm>
            <a:custGeom>
              <a:avLst/>
              <a:gdLst/>
              <a:ahLst/>
              <a:cxnLst/>
              <a:rect l="l" t="t" r="r" b="b"/>
              <a:pathLst>
                <a:path w="2497" h="2138" extrusionOk="0">
                  <a:moveTo>
                    <a:pt x="1065" y="1"/>
                  </a:moveTo>
                  <a:cubicBezTo>
                    <a:pt x="480" y="9"/>
                    <a:pt x="9" y="481"/>
                    <a:pt x="1" y="1074"/>
                  </a:cubicBezTo>
                  <a:cubicBezTo>
                    <a:pt x="1" y="1712"/>
                    <a:pt x="525" y="2138"/>
                    <a:pt x="1073" y="2138"/>
                  </a:cubicBezTo>
                  <a:cubicBezTo>
                    <a:pt x="1335" y="2138"/>
                    <a:pt x="1603" y="2040"/>
                    <a:pt x="1822" y="1822"/>
                  </a:cubicBezTo>
                  <a:cubicBezTo>
                    <a:pt x="2496" y="1155"/>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1"/>
            <p:cNvSpPr/>
            <p:nvPr/>
          </p:nvSpPr>
          <p:spPr>
            <a:xfrm>
              <a:off x="4939347" y="2565990"/>
              <a:ext cx="36107" cy="36148"/>
            </a:xfrm>
            <a:custGeom>
              <a:avLst/>
              <a:gdLst/>
              <a:ahLst/>
              <a:cxnLst/>
              <a:rect l="l" t="t" r="r" b="b"/>
              <a:pathLst>
                <a:path w="2497" h="2138" extrusionOk="0">
                  <a:moveTo>
                    <a:pt x="1065" y="1"/>
                  </a:moveTo>
                  <a:cubicBezTo>
                    <a:pt x="480" y="1"/>
                    <a:pt x="9" y="480"/>
                    <a:pt x="1" y="1065"/>
                  </a:cubicBezTo>
                  <a:cubicBezTo>
                    <a:pt x="1" y="1709"/>
                    <a:pt x="526" y="2137"/>
                    <a:pt x="1074" y="2137"/>
                  </a:cubicBezTo>
                  <a:cubicBezTo>
                    <a:pt x="1336" y="2137"/>
                    <a:pt x="1603" y="2040"/>
                    <a:pt x="1822" y="1821"/>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1"/>
            <p:cNvSpPr/>
            <p:nvPr/>
          </p:nvSpPr>
          <p:spPr>
            <a:xfrm>
              <a:off x="4939347" y="2617541"/>
              <a:ext cx="36107" cy="36064"/>
            </a:xfrm>
            <a:custGeom>
              <a:avLst/>
              <a:gdLst/>
              <a:ahLst/>
              <a:cxnLst/>
              <a:rect l="l" t="t" r="r" b="b"/>
              <a:pathLst>
                <a:path w="2497" h="2133"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61"/>
            <p:cNvSpPr/>
            <p:nvPr/>
          </p:nvSpPr>
          <p:spPr>
            <a:xfrm>
              <a:off x="4939347" y="2669075"/>
              <a:ext cx="36107" cy="36081"/>
            </a:xfrm>
            <a:custGeom>
              <a:avLst/>
              <a:gdLst/>
              <a:ahLst/>
              <a:cxnLst/>
              <a:rect l="l" t="t" r="r" b="b"/>
              <a:pathLst>
                <a:path w="2497" h="2134" extrusionOk="0">
                  <a:moveTo>
                    <a:pt x="1065" y="1"/>
                  </a:moveTo>
                  <a:cubicBezTo>
                    <a:pt x="480" y="1"/>
                    <a:pt x="9" y="480"/>
                    <a:pt x="1" y="1066"/>
                  </a:cubicBezTo>
                  <a:cubicBezTo>
                    <a:pt x="1" y="1709"/>
                    <a:pt x="526" y="2133"/>
                    <a:pt x="1075" y="2133"/>
                  </a:cubicBezTo>
                  <a:cubicBezTo>
                    <a:pt x="1336" y="2133"/>
                    <a:pt x="1604" y="2037"/>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61"/>
            <p:cNvSpPr/>
            <p:nvPr/>
          </p:nvSpPr>
          <p:spPr>
            <a:xfrm>
              <a:off x="4939347" y="2257005"/>
              <a:ext cx="36063" cy="36013"/>
            </a:xfrm>
            <a:custGeom>
              <a:avLst/>
              <a:gdLst/>
              <a:ahLst/>
              <a:cxnLst/>
              <a:rect l="l" t="t" r="r" b="b"/>
              <a:pathLst>
                <a:path w="2494" h="2130" extrusionOk="0">
                  <a:moveTo>
                    <a:pt x="1075" y="1"/>
                  </a:moveTo>
                  <a:cubicBezTo>
                    <a:pt x="1072" y="1"/>
                    <a:pt x="1069" y="1"/>
                    <a:pt x="1065" y="1"/>
                  </a:cubicBezTo>
                  <a:cubicBezTo>
                    <a:pt x="480" y="1"/>
                    <a:pt x="9" y="472"/>
                    <a:pt x="1" y="1066"/>
                  </a:cubicBezTo>
                  <a:cubicBezTo>
                    <a:pt x="1" y="1703"/>
                    <a:pt x="525" y="2129"/>
                    <a:pt x="1073" y="2129"/>
                  </a:cubicBezTo>
                  <a:cubicBezTo>
                    <a:pt x="1335" y="2129"/>
                    <a:pt x="1603" y="2032"/>
                    <a:pt x="1822" y="1813"/>
                  </a:cubicBezTo>
                  <a:cubicBezTo>
                    <a:pt x="2494" y="1149"/>
                    <a:pt x="2020" y="1"/>
                    <a:pt x="1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61"/>
            <p:cNvSpPr/>
            <p:nvPr/>
          </p:nvSpPr>
          <p:spPr>
            <a:xfrm>
              <a:off x="4895259" y="2257005"/>
              <a:ext cx="36107" cy="36013"/>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61"/>
            <p:cNvSpPr/>
            <p:nvPr/>
          </p:nvSpPr>
          <p:spPr>
            <a:xfrm>
              <a:off x="4851300"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61"/>
            <p:cNvSpPr/>
            <p:nvPr/>
          </p:nvSpPr>
          <p:spPr>
            <a:xfrm>
              <a:off x="4851300"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61"/>
            <p:cNvSpPr/>
            <p:nvPr/>
          </p:nvSpPr>
          <p:spPr>
            <a:xfrm>
              <a:off x="4807226" y="2308404"/>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61"/>
            <p:cNvSpPr/>
            <p:nvPr/>
          </p:nvSpPr>
          <p:spPr>
            <a:xfrm>
              <a:off x="4807226" y="2257005"/>
              <a:ext cx="35976" cy="36013"/>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61"/>
            <p:cNvSpPr/>
            <p:nvPr/>
          </p:nvSpPr>
          <p:spPr>
            <a:xfrm>
              <a:off x="4807226"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61"/>
            <p:cNvSpPr/>
            <p:nvPr/>
          </p:nvSpPr>
          <p:spPr>
            <a:xfrm>
              <a:off x="4807226" y="2153920"/>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61"/>
            <p:cNvSpPr/>
            <p:nvPr/>
          </p:nvSpPr>
          <p:spPr>
            <a:xfrm>
              <a:off x="4763138" y="2669075"/>
              <a:ext cx="36107" cy="36081"/>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61"/>
            <p:cNvSpPr/>
            <p:nvPr/>
          </p:nvSpPr>
          <p:spPr>
            <a:xfrm>
              <a:off x="4763138" y="2308404"/>
              <a:ext cx="36107" cy="36148"/>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1"/>
            <p:cNvSpPr/>
            <p:nvPr/>
          </p:nvSpPr>
          <p:spPr>
            <a:xfrm>
              <a:off x="4763138" y="2257005"/>
              <a:ext cx="36107" cy="36013"/>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61"/>
            <p:cNvSpPr/>
            <p:nvPr/>
          </p:nvSpPr>
          <p:spPr>
            <a:xfrm>
              <a:off x="4763138" y="2205471"/>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4" y="2036"/>
                    <a:pt x="1821"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1"/>
            <p:cNvSpPr/>
            <p:nvPr/>
          </p:nvSpPr>
          <p:spPr>
            <a:xfrm>
              <a:off x="4763138" y="2153920"/>
              <a:ext cx="36107" cy="36081"/>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4" y="2037"/>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61"/>
            <p:cNvSpPr/>
            <p:nvPr/>
          </p:nvSpPr>
          <p:spPr>
            <a:xfrm>
              <a:off x="4763138" y="2102369"/>
              <a:ext cx="36107" cy="36148"/>
            </a:xfrm>
            <a:custGeom>
              <a:avLst/>
              <a:gdLst/>
              <a:ahLst/>
              <a:cxnLst/>
              <a:rect l="l" t="t" r="r" b="b"/>
              <a:pathLst>
                <a:path w="2497" h="2138" extrusionOk="0">
                  <a:moveTo>
                    <a:pt x="1065" y="1"/>
                  </a:moveTo>
                  <a:cubicBezTo>
                    <a:pt x="480" y="1"/>
                    <a:pt x="0" y="481"/>
                    <a:pt x="0" y="1066"/>
                  </a:cubicBezTo>
                  <a:cubicBezTo>
                    <a:pt x="0" y="1710"/>
                    <a:pt x="526" y="2138"/>
                    <a:pt x="1074" y="2138"/>
                  </a:cubicBezTo>
                  <a:cubicBezTo>
                    <a:pt x="1336" y="2138"/>
                    <a:pt x="1603" y="2040"/>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61"/>
            <p:cNvSpPr/>
            <p:nvPr/>
          </p:nvSpPr>
          <p:spPr>
            <a:xfrm>
              <a:off x="4719049" y="2669075"/>
              <a:ext cx="36107" cy="36081"/>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1"/>
            <p:cNvSpPr/>
            <p:nvPr/>
          </p:nvSpPr>
          <p:spPr>
            <a:xfrm>
              <a:off x="4719049" y="2411506"/>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1"/>
            <p:cNvSpPr/>
            <p:nvPr/>
          </p:nvSpPr>
          <p:spPr>
            <a:xfrm>
              <a:off x="4719049" y="2359955"/>
              <a:ext cx="36107" cy="36081"/>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61"/>
            <p:cNvSpPr/>
            <p:nvPr/>
          </p:nvSpPr>
          <p:spPr>
            <a:xfrm>
              <a:off x="4719049" y="2308404"/>
              <a:ext cx="36107" cy="36148"/>
            </a:xfrm>
            <a:custGeom>
              <a:avLst/>
              <a:gdLst/>
              <a:ahLst/>
              <a:cxnLst/>
              <a:rect l="l" t="t" r="r" b="b"/>
              <a:pathLst>
                <a:path w="2497" h="2138" extrusionOk="0">
                  <a:moveTo>
                    <a:pt x="1074" y="1"/>
                  </a:moveTo>
                  <a:cubicBezTo>
                    <a:pt x="481" y="9"/>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61"/>
            <p:cNvSpPr/>
            <p:nvPr/>
          </p:nvSpPr>
          <p:spPr>
            <a:xfrm>
              <a:off x="4719049" y="2257005"/>
              <a:ext cx="36107" cy="36013"/>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61"/>
            <p:cNvSpPr/>
            <p:nvPr/>
          </p:nvSpPr>
          <p:spPr>
            <a:xfrm>
              <a:off x="4719049" y="2205471"/>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61"/>
            <p:cNvSpPr/>
            <p:nvPr/>
          </p:nvSpPr>
          <p:spPr>
            <a:xfrm>
              <a:off x="4719049" y="2153920"/>
              <a:ext cx="36107" cy="36081"/>
            </a:xfrm>
            <a:custGeom>
              <a:avLst/>
              <a:gdLst/>
              <a:ahLst/>
              <a:cxnLst/>
              <a:rect l="l" t="t" r="r" b="b"/>
              <a:pathLst>
                <a:path w="2497" h="2134" extrusionOk="0">
                  <a:moveTo>
                    <a:pt x="1074" y="1"/>
                  </a:moveTo>
                  <a:cubicBezTo>
                    <a:pt x="481" y="1"/>
                    <a:pt x="9" y="480"/>
                    <a:pt x="1" y="1065"/>
                  </a:cubicBezTo>
                  <a:cubicBezTo>
                    <a:pt x="1" y="1709"/>
                    <a:pt x="530" y="2133"/>
                    <a:pt x="1079" y="2133"/>
                  </a:cubicBezTo>
                  <a:cubicBezTo>
                    <a:pt x="1340" y="2133"/>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61"/>
            <p:cNvSpPr/>
            <p:nvPr/>
          </p:nvSpPr>
          <p:spPr>
            <a:xfrm>
              <a:off x="4719049" y="2102369"/>
              <a:ext cx="36107" cy="36148"/>
            </a:xfrm>
            <a:custGeom>
              <a:avLst/>
              <a:gdLst/>
              <a:ahLst/>
              <a:cxnLst/>
              <a:rect l="l" t="t" r="r" b="b"/>
              <a:pathLst>
                <a:path w="2497" h="2138" extrusionOk="0">
                  <a:moveTo>
                    <a:pt x="1074" y="1"/>
                  </a:moveTo>
                  <a:cubicBezTo>
                    <a:pt x="481" y="1"/>
                    <a:pt x="9" y="481"/>
                    <a:pt x="1" y="1066"/>
                  </a:cubicBezTo>
                  <a:cubicBezTo>
                    <a:pt x="1" y="1710"/>
                    <a:pt x="530" y="2138"/>
                    <a:pt x="1078" y="2138"/>
                  </a:cubicBezTo>
                  <a:cubicBezTo>
                    <a:pt x="1340" y="2138"/>
                    <a:pt x="1607" y="2040"/>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61"/>
            <p:cNvSpPr/>
            <p:nvPr/>
          </p:nvSpPr>
          <p:spPr>
            <a:xfrm>
              <a:off x="4675091" y="2720626"/>
              <a:ext cx="36063" cy="36131"/>
            </a:xfrm>
            <a:custGeom>
              <a:avLst/>
              <a:gdLst/>
              <a:ahLst/>
              <a:cxnLst/>
              <a:rect l="l" t="t" r="r" b="b"/>
              <a:pathLst>
                <a:path w="2494" h="2137" extrusionOk="0">
                  <a:moveTo>
                    <a:pt x="1075" y="0"/>
                  </a:moveTo>
                  <a:cubicBezTo>
                    <a:pt x="1072" y="0"/>
                    <a:pt x="1069" y="0"/>
                    <a:pt x="1065" y="0"/>
                  </a:cubicBezTo>
                  <a:cubicBezTo>
                    <a:pt x="472" y="0"/>
                    <a:pt x="1" y="480"/>
                    <a:pt x="1" y="1065"/>
                  </a:cubicBezTo>
                  <a:cubicBezTo>
                    <a:pt x="1" y="1709"/>
                    <a:pt x="526" y="2137"/>
                    <a:pt x="1074" y="2137"/>
                  </a:cubicBezTo>
                  <a:cubicBezTo>
                    <a:pt x="1336" y="2137"/>
                    <a:pt x="1603" y="2039"/>
                    <a:pt x="1822" y="1821"/>
                  </a:cubicBezTo>
                  <a:cubicBezTo>
                    <a:pt x="2494" y="1149"/>
                    <a:pt x="2020" y="0"/>
                    <a:pt x="1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61"/>
            <p:cNvSpPr/>
            <p:nvPr/>
          </p:nvSpPr>
          <p:spPr>
            <a:xfrm>
              <a:off x="4675091" y="2669075"/>
              <a:ext cx="35991" cy="36081"/>
            </a:xfrm>
            <a:custGeom>
              <a:avLst/>
              <a:gdLst/>
              <a:ahLst/>
              <a:cxnLst/>
              <a:rect l="l" t="t" r="r" b="b"/>
              <a:pathLst>
                <a:path w="2489" h="2134" extrusionOk="0">
                  <a:moveTo>
                    <a:pt x="1065" y="1"/>
                  </a:moveTo>
                  <a:cubicBezTo>
                    <a:pt x="472" y="1"/>
                    <a:pt x="1" y="480"/>
                    <a:pt x="1" y="1066"/>
                  </a:cubicBezTo>
                  <a:cubicBezTo>
                    <a:pt x="1" y="1709"/>
                    <a:pt x="526" y="2133"/>
                    <a:pt x="1072" y="2133"/>
                  </a:cubicBezTo>
                  <a:cubicBezTo>
                    <a:pt x="1333" y="2133"/>
                    <a:pt x="1598" y="2037"/>
                    <a:pt x="1813" y="1822"/>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61"/>
            <p:cNvSpPr/>
            <p:nvPr/>
          </p:nvSpPr>
          <p:spPr>
            <a:xfrm>
              <a:off x="4675091" y="2411506"/>
              <a:ext cx="35991" cy="36064"/>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1"/>
            <p:cNvSpPr/>
            <p:nvPr/>
          </p:nvSpPr>
          <p:spPr>
            <a:xfrm>
              <a:off x="4675091" y="2308404"/>
              <a:ext cx="35991" cy="36148"/>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1"/>
            <p:cNvSpPr/>
            <p:nvPr/>
          </p:nvSpPr>
          <p:spPr>
            <a:xfrm>
              <a:off x="4675091" y="2257005"/>
              <a:ext cx="35991" cy="36013"/>
            </a:xfrm>
            <a:custGeom>
              <a:avLst/>
              <a:gdLst/>
              <a:ahLst/>
              <a:cxnLst/>
              <a:rect l="l" t="t" r="r" b="b"/>
              <a:pathLst>
                <a:path w="2489" h="2130" extrusionOk="0">
                  <a:moveTo>
                    <a:pt x="1065" y="1"/>
                  </a:moveTo>
                  <a:cubicBezTo>
                    <a:pt x="472" y="1"/>
                    <a:pt x="1" y="472"/>
                    <a:pt x="1" y="1066"/>
                  </a:cubicBezTo>
                  <a:cubicBezTo>
                    <a:pt x="1" y="1703"/>
                    <a:pt x="525" y="2129"/>
                    <a:pt x="1071" y="2129"/>
                  </a:cubicBezTo>
                  <a:cubicBezTo>
                    <a:pt x="1332" y="2129"/>
                    <a:pt x="1598" y="2032"/>
                    <a:pt x="1813" y="1813"/>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1"/>
            <p:cNvSpPr/>
            <p:nvPr/>
          </p:nvSpPr>
          <p:spPr>
            <a:xfrm>
              <a:off x="4675091" y="2205471"/>
              <a:ext cx="35991" cy="36064"/>
            </a:xfrm>
            <a:custGeom>
              <a:avLst/>
              <a:gdLst/>
              <a:ahLst/>
              <a:cxnLst/>
              <a:rect l="l" t="t" r="r" b="b"/>
              <a:pathLst>
                <a:path w="2489" h="2133" extrusionOk="0">
                  <a:moveTo>
                    <a:pt x="1065" y="0"/>
                  </a:moveTo>
                  <a:cubicBezTo>
                    <a:pt x="472" y="0"/>
                    <a:pt x="1" y="480"/>
                    <a:pt x="1" y="1065"/>
                  </a:cubicBezTo>
                  <a:cubicBezTo>
                    <a:pt x="1" y="1709"/>
                    <a:pt x="526" y="2133"/>
                    <a:pt x="1072" y="2133"/>
                  </a:cubicBezTo>
                  <a:cubicBezTo>
                    <a:pt x="1333" y="2133"/>
                    <a:pt x="1598" y="2036"/>
                    <a:pt x="1813"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1"/>
            <p:cNvSpPr/>
            <p:nvPr/>
          </p:nvSpPr>
          <p:spPr>
            <a:xfrm>
              <a:off x="4675091" y="2153920"/>
              <a:ext cx="35991" cy="36081"/>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1"/>
            <p:cNvSpPr/>
            <p:nvPr/>
          </p:nvSpPr>
          <p:spPr>
            <a:xfrm>
              <a:off x="4675091" y="2102369"/>
              <a:ext cx="35991" cy="36148"/>
            </a:xfrm>
            <a:custGeom>
              <a:avLst/>
              <a:gdLst/>
              <a:ahLst/>
              <a:cxnLst/>
              <a:rect l="l" t="t" r="r" b="b"/>
              <a:pathLst>
                <a:path w="2489" h="2138" extrusionOk="0">
                  <a:moveTo>
                    <a:pt x="1065" y="1"/>
                  </a:moveTo>
                  <a:cubicBezTo>
                    <a:pt x="472" y="1"/>
                    <a:pt x="1" y="481"/>
                    <a:pt x="1" y="1066"/>
                  </a:cubicBezTo>
                  <a:cubicBezTo>
                    <a:pt x="1" y="1710"/>
                    <a:pt x="526" y="2138"/>
                    <a:pt x="1072" y="2138"/>
                  </a:cubicBezTo>
                  <a:cubicBezTo>
                    <a:pt x="1332" y="2138"/>
                    <a:pt x="1598" y="2040"/>
                    <a:pt x="1813"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1"/>
            <p:cNvSpPr/>
            <p:nvPr/>
          </p:nvSpPr>
          <p:spPr>
            <a:xfrm>
              <a:off x="4675091" y="1947885"/>
              <a:ext cx="35991" cy="36081"/>
            </a:xfrm>
            <a:custGeom>
              <a:avLst/>
              <a:gdLst/>
              <a:ahLst/>
              <a:cxnLst/>
              <a:rect l="l" t="t" r="r" b="b"/>
              <a:pathLst>
                <a:path w="2489" h="2134" extrusionOk="0">
                  <a:moveTo>
                    <a:pt x="1065" y="1"/>
                  </a:moveTo>
                  <a:cubicBezTo>
                    <a:pt x="472" y="1"/>
                    <a:pt x="1" y="480"/>
                    <a:pt x="1" y="1065"/>
                  </a:cubicBezTo>
                  <a:cubicBezTo>
                    <a:pt x="1" y="1709"/>
                    <a:pt x="526" y="2133"/>
                    <a:pt x="1072" y="2133"/>
                  </a:cubicBezTo>
                  <a:cubicBezTo>
                    <a:pt x="1333" y="2133"/>
                    <a:pt x="1598" y="2037"/>
                    <a:pt x="1813"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1"/>
            <p:cNvSpPr/>
            <p:nvPr/>
          </p:nvSpPr>
          <p:spPr>
            <a:xfrm>
              <a:off x="4631002" y="2617541"/>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1"/>
            <p:cNvSpPr/>
            <p:nvPr/>
          </p:nvSpPr>
          <p:spPr>
            <a:xfrm>
              <a:off x="4631002" y="2463040"/>
              <a:ext cx="35991" cy="36030"/>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4" y="2131"/>
                    <a:pt x="1603" y="2033"/>
                    <a:pt x="1822" y="1813"/>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1"/>
            <p:cNvSpPr/>
            <p:nvPr/>
          </p:nvSpPr>
          <p:spPr>
            <a:xfrm>
              <a:off x="4631002" y="2411506"/>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1"/>
            <p:cNvSpPr/>
            <p:nvPr/>
          </p:nvSpPr>
          <p:spPr>
            <a:xfrm>
              <a:off x="4631002" y="2359955"/>
              <a:ext cx="35991" cy="36081"/>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1"/>
            <p:cNvSpPr/>
            <p:nvPr/>
          </p:nvSpPr>
          <p:spPr>
            <a:xfrm>
              <a:off x="4631002" y="2308404"/>
              <a:ext cx="35991" cy="36148"/>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1"/>
            <p:cNvSpPr/>
            <p:nvPr/>
          </p:nvSpPr>
          <p:spPr>
            <a:xfrm>
              <a:off x="4631002" y="2257005"/>
              <a:ext cx="35962" cy="36013"/>
            </a:xfrm>
            <a:custGeom>
              <a:avLst/>
              <a:gdLst/>
              <a:ahLst/>
              <a:cxnLst/>
              <a:rect l="l" t="t" r="r" b="b"/>
              <a:pathLst>
                <a:path w="2487" h="2130" extrusionOk="0">
                  <a:moveTo>
                    <a:pt x="1076" y="1"/>
                  </a:moveTo>
                  <a:cubicBezTo>
                    <a:pt x="1073" y="1"/>
                    <a:pt x="1069" y="1"/>
                    <a:pt x="1066" y="1"/>
                  </a:cubicBezTo>
                  <a:cubicBezTo>
                    <a:pt x="481" y="1"/>
                    <a:pt x="1" y="472"/>
                    <a:pt x="1" y="1066"/>
                  </a:cubicBezTo>
                  <a:cubicBezTo>
                    <a:pt x="1" y="1703"/>
                    <a:pt x="525" y="2129"/>
                    <a:pt x="1074" y="2129"/>
                  </a:cubicBezTo>
                  <a:cubicBezTo>
                    <a:pt x="1336" y="2129"/>
                    <a:pt x="1604" y="2032"/>
                    <a:pt x="1822" y="1813"/>
                  </a:cubicBezTo>
                  <a:cubicBezTo>
                    <a:pt x="2486" y="1149"/>
                    <a:pt x="2020" y="1"/>
                    <a:pt x="10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1"/>
            <p:cNvSpPr/>
            <p:nvPr/>
          </p:nvSpPr>
          <p:spPr>
            <a:xfrm>
              <a:off x="4631002" y="2205471"/>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1"/>
            <p:cNvSpPr/>
            <p:nvPr/>
          </p:nvSpPr>
          <p:spPr>
            <a:xfrm>
              <a:off x="4631002" y="2153920"/>
              <a:ext cx="35991" cy="36081"/>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1"/>
            <p:cNvSpPr/>
            <p:nvPr/>
          </p:nvSpPr>
          <p:spPr>
            <a:xfrm>
              <a:off x="4631002" y="2102369"/>
              <a:ext cx="35991" cy="36148"/>
            </a:xfrm>
            <a:custGeom>
              <a:avLst/>
              <a:gdLst/>
              <a:ahLst/>
              <a:cxnLst/>
              <a:rect l="l" t="t" r="r" b="b"/>
              <a:pathLst>
                <a:path w="2489" h="2138" extrusionOk="0">
                  <a:moveTo>
                    <a:pt x="1066" y="1"/>
                  </a:moveTo>
                  <a:cubicBezTo>
                    <a:pt x="481" y="1"/>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1"/>
            <p:cNvSpPr/>
            <p:nvPr/>
          </p:nvSpPr>
          <p:spPr>
            <a:xfrm>
              <a:off x="4631002" y="1947885"/>
              <a:ext cx="35991" cy="36081"/>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1"/>
            <p:cNvSpPr/>
            <p:nvPr/>
          </p:nvSpPr>
          <p:spPr>
            <a:xfrm>
              <a:off x="4586928" y="2720626"/>
              <a:ext cx="36063" cy="36131"/>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0" y="0"/>
                    <a:pt x="1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1"/>
            <p:cNvSpPr/>
            <p:nvPr/>
          </p:nvSpPr>
          <p:spPr>
            <a:xfrm>
              <a:off x="4586928" y="2669075"/>
              <a:ext cx="35991" cy="36081"/>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1"/>
            <p:cNvSpPr/>
            <p:nvPr/>
          </p:nvSpPr>
          <p:spPr>
            <a:xfrm>
              <a:off x="4586928" y="2565990"/>
              <a:ext cx="35991" cy="36148"/>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1"/>
            <p:cNvSpPr/>
            <p:nvPr/>
          </p:nvSpPr>
          <p:spPr>
            <a:xfrm>
              <a:off x="4586928" y="2463040"/>
              <a:ext cx="35991" cy="36030"/>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1"/>
            <p:cNvSpPr/>
            <p:nvPr/>
          </p:nvSpPr>
          <p:spPr>
            <a:xfrm>
              <a:off x="4586928" y="2359955"/>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1"/>
            <p:cNvSpPr/>
            <p:nvPr/>
          </p:nvSpPr>
          <p:spPr>
            <a:xfrm>
              <a:off x="4586928" y="2308404"/>
              <a:ext cx="35991" cy="36148"/>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1"/>
            <p:cNvSpPr/>
            <p:nvPr/>
          </p:nvSpPr>
          <p:spPr>
            <a:xfrm>
              <a:off x="4586928" y="2257005"/>
              <a:ext cx="35991" cy="36013"/>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1"/>
            <p:cNvSpPr/>
            <p:nvPr/>
          </p:nvSpPr>
          <p:spPr>
            <a:xfrm>
              <a:off x="4586928" y="2205471"/>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61"/>
            <p:cNvSpPr/>
            <p:nvPr/>
          </p:nvSpPr>
          <p:spPr>
            <a:xfrm>
              <a:off x="4586928" y="2153920"/>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1"/>
            <p:cNvSpPr/>
            <p:nvPr/>
          </p:nvSpPr>
          <p:spPr>
            <a:xfrm>
              <a:off x="4586928" y="1999436"/>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1"/>
            <p:cNvSpPr/>
            <p:nvPr/>
          </p:nvSpPr>
          <p:spPr>
            <a:xfrm>
              <a:off x="4586928" y="1947885"/>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1"/>
            <p:cNvSpPr/>
            <p:nvPr/>
          </p:nvSpPr>
          <p:spPr>
            <a:xfrm>
              <a:off x="4542840" y="2669075"/>
              <a:ext cx="35991" cy="36081"/>
            </a:xfrm>
            <a:custGeom>
              <a:avLst/>
              <a:gdLst/>
              <a:ahLst/>
              <a:cxnLst/>
              <a:rect l="l" t="t" r="r" b="b"/>
              <a:pathLst>
                <a:path w="2489" h="2134" extrusionOk="0">
                  <a:moveTo>
                    <a:pt x="1066" y="1"/>
                  </a:moveTo>
                  <a:cubicBezTo>
                    <a:pt x="481"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1"/>
            <p:cNvSpPr/>
            <p:nvPr/>
          </p:nvSpPr>
          <p:spPr>
            <a:xfrm>
              <a:off x="4542840" y="2617541"/>
              <a:ext cx="35991" cy="36064"/>
            </a:xfrm>
            <a:custGeom>
              <a:avLst/>
              <a:gdLst/>
              <a:ahLst/>
              <a:cxnLst/>
              <a:rect l="l" t="t" r="r" b="b"/>
              <a:pathLst>
                <a:path w="2489" h="2133" extrusionOk="0">
                  <a:moveTo>
                    <a:pt x="1066" y="0"/>
                  </a:moveTo>
                  <a:cubicBezTo>
                    <a:pt x="481" y="0"/>
                    <a:pt x="1" y="480"/>
                    <a:pt x="1" y="1065"/>
                  </a:cubicBezTo>
                  <a:cubicBezTo>
                    <a:pt x="1" y="1709"/>
                    <a:pt x="526" y="2133"/>
                    <a:pt x="1072" y="2133"/>
                  </a:cubicBezTo>
                  <a:cubicBezTo>
                    <a:pt x="1333" y="2133"/>
                    <a:pt x="1598" y="2036"/>
                    <a:pt x="1814" y="1821"/>
                  </a:cubicBezTo>
                  <a:cubicBezTo>
                    <a:pt x="2489" y="1154"/>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1"/>
            <p:cNvSpPr/>
            <p:nvPr/>
          </p:nvSpPr>
          <p:spPr>
            <a:xfrm>
              <a:off x="4542840" y="2463040"/>
              <a:ext cx="35991" cy="36047"/>
            </a:xfrm>
            <a:custGeom>
              <a:avLst/>
              <a:gdLst/>
              <a:ahLst/>
              <a:cxnLst/>
              <a:rect l="l" t="t" r="r" b="b"/>
              <a:pathLst>
                <a:path w="2489" h="2132" extrusionOk="0">
                  <a:moveTo>
                    <a:pt x="1066" y="1"/>
                  </a:moveTo>
                  <a:cubicBezTo>
                    <a:pt x="481" y="1"/>
                    <a:pt x="1" y="472"/>
                    <a:pt x="1" y="1066"/>
                  </a:cubicBezTo>
                  <a:cubicBezTo>
                    <a:pt x="1" y="1705"/>
                    <a:pt x="528" y="2132"/>
                    <a:pt x="1076" y="2132"/>
                  </a:cubicBezTo>
                  <a:cubicBezTo>
                    <a:pt x="1335" y="2132"/>
                    <a:pt x="1599" y="2036"/>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61"/>
            <p:cNvSpPr/>
            <p:nvPr/>
          </p:nvSpPr>
          <p:spPr>
            <a:xfrm>
              <a:off x="4542840" y="2411506"/>
              <a:ext cx="35991" cy="36064"/>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1"/>
            <p:cNvSpPr/>
            <p:nvPr/>
          </p:nvSpPr>
          <p:spPr>
            <a:xfrm>
              <a:off x="4542840" y="2359955"/>
              <a:ext cx="35991" cy="36081"/>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1"/>
            <p:cNvSpPr/>
            <p:nvPr/>
          </p:nvSpPr>
          <p:spPr>
            <a:xfrm>
              <a:off x="4542840" y="2308404"/>
              <a:ext cx="35991" cy="36148"/>
            </a:xfrm>
            <a:custGeom>
              <a:avLst/>
              <a:gdLst/>
              <a:ahLst/>
              <a:cxnLst/>
              <a:rect l="l" t="t" r="r" b="b"/>
              <a:pathLst>
                <a:path w="2489" h="2138" extrusionOk="0">
                  <a:moveTo>
                    <a:pt x="1066" y="1"/>
                  </a:moveTo>
                  <a:cubicBezTo>
                    <a:pt x="481" y="1"/>
                    <a:pt x="1" y="481"/>
                    <a:pt x="1" y="1066"/>
                  </a:cubicBezTo>
                  <a:cubicBezTo>
                    <a:pt x="1" y="1710"/>
                    <a:pt x="526" y="2138"/>
                    <a:pt x="1072" y="2138"/>
                  </a:cubicBezTo>
                  <a:cubicBezTo>
                    <a:pt x="1333" y="2138"/>
                    <a:pt x="1598" y="2040"/>
                    <a:pt x="1814" y="1822"/>
                  </a:cubicBezTo>
                  <a:cubicBezTo>
                    <a:pt x="2489" y="1155"/>
                    <a:pt x="2017" y="9"/>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1"/>
            <p:cNvSpPr/>
            <p:nvPr/>
          </p:nvSpPr>
          <p:spPr>
            <a:xfrm>
              <a:off x="4542840" y="2257005"/>
              <a:ext cx="35991" cy="36013"/>
            </a:xfrm>
            <a:custGeom>
              <a:avLst/>
              <a:gdLst/>
              <a:ahLst/>
              <a:cxnLst/>
              <a:rect l="l" t="t" r="r" b="b"/>
              <a:pathLst>
                <a:path w="2489" h="2130" extrusionOk="0">
                  <a:moveTo>
                    <a:pt x="1066" y="1"/>
                  </a:moveTo>
                  <a:cubicBezTo>
                    <a:pt x="481"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1"/>
            <p:cNvSpPr/>
            <p:nvPr/>
          </p:nvSpPr>
          <p:spPr>
            <a:xfrm>
              <a:off x="4542840" y="2205471"/>
              <a:ext cx="35991" cy="36064"/>
            </a:xfrm>
            <a:custGeom>
              <a:avLst/>
              <a:gdLst/>
              <a:ahLst/>
              <a:cxnLst/>
              <a:rect l="l" t="t" r="r" b="b"/>
              <a:pathLst>
                <a:path w="2489" h="2133" extrusionOk="0">
                  <a:moveTo>
                    <a:pt x="1066" y="0"/>
                  </a:moveTo>
                  <a:cubicBezTo>
                    <a:pt x="481" y="0"/>
                    <a:pt x="1" y="472"/>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1"/>
            <p:cNvSpPr/>
            <p:nvPr/>
          </p:nvSpPr>
          <p:spPr>
            <a:xfrm>
              <a:off x="4542840" y="1947885"/>
              <a:ext cx="35991" cy="36081"/>
            </a:xfrm>
            <a:custGeom>
              <a:avLst/>
              <a:gdLst/>
              <a:ahLst/>
              <a:cxnLst/>
              <a:rect l="l" t="t" r="r" b="b"/>
              <a:pathLst>
                <a:path w="2489" h="2134" extrusionOk="0">
                  <a:moveTo>
                    <a:pt x="1066" y="1"/>
                  </a:moveTo>
                  <a:cubicBezTo>
                    <a:pt x="481" y="1"/>
                    <a:pt x="1" y="480"/>
                    <a:pt x="1" y="1065"/>
                  </a:cubicBezTo>
                  <a:cubicBezTo>
                    <a:pt x="1" y="1709"/>
                    <a:pt x="526" y="2133"/>
                    <a:pt x="1072" y="2133"/>
                  </a:cubicBezTo>
                  <a:cubicBezTo>
                    <a:pt x="1333" y="2133"/>
                    <a:pt x="1598" y="2037"/>
                    <a:pt x="1814" y="1822"/>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1"/>
            <p:cNvSpPr/>
            <p:nvPr/>
          </p:nvSpPr>
          <p:spPr>
            <a:xfrm>
              <a:off x="4498765" y="261754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1"/>
            <p:cNvSpPr/>
            <p:nvPr/>
          </p:nvSpPr>
          <p:spPr>
            <a:xfrm>
              <a:off x="4498765" y="2565990"/>
              <a:ext cx="35976" cy="36148"/>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1"/>
            <p:cNvSpPr/>
            <p:nvPr/>
          </p:nvSpPr>
          <p:spPr>
            <a:xfrm>
              <a:off x="4498765" y="2463040"/>
              <a:ext cx="35976" cy="36030"/>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61"/>
            <p:cNvSpPr/>
            <p:nvPr/>
          </p:nvSpPr>
          <p:spPr>
            <a:xfrm>
              <a:off x="4498765" y="2308404"/>
              <a:ext cx="35976" cy="36148"/>
            </a:xfrm>
            <a:custGeom>
              <a:avLst/>
              <a:gdLst/>
              <a:ahLst/>
              <a:cxnLst/>
              <a:rect l="l" t="t" r="r" b="b"/>
              <a:pathLst>
                <a:path w="2488"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1"/>
            <p:cNvSpPr/>
            <p:nvPr/>
          </p:nvSpPr>
          <p:spPr>
            <a:xfrm>
              <a:off x="4498765" y="2257005"/>
              <a:ext cx="35948" cy="36013"/>
            </a:xfrm>
            <a:custGeom>
              <a:avLst/>
              <a:gdLst/>
              <a:ahLst/>
              <a:cxnLst/>
              <a:rect l="l" t="t" r="r" b="b"/>
              <a:pathLst>
                <a:path w="2486" h="2130" extrusionOk="0">
                  <a:moveTo>
                    <a:pt x="1075" y="1"/>
                  </a:moveTo>
                  <a:cubicBezTo>
                    <a:pt x="1072" y="1"/>
                    <a:pt x="1069" y="1"/>
                    <a:pt x="1065" y="1"/>
                  </a:cubicBezTo>
                  <a:cubicBezTo>
                    <a:pt x="480" y="1"/>
                    <a:pt x="0" y="472"/>
                    <a:pt x="0" y="1066"/>
                  </a:cubicBezTo>
                  <a:cubicBezTo>
                    <a:pt x="0" y="1703"/>
                    <a:pt x="525" y="2129"/>
                    <a:pt x="1073" y="2129"/>
                  </a:cubicBezTo>
                  <a:cubicBezTo>
                    <a:pt x="1335" y="2129"/>
                    <a:pt x="1603" y="2032"/>
                    <a:pt x="1821" y="1813"/>
                  </a:cubicBezTo>
                  <a:cubicBezTo>
                    <a:pt x="2486" y="1149"/>
                    <a:pt x="2020" y="1"/>
                    <a:pt x="10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1"/>
            <p:cNvSpPr/>
            <p:nvPr/>
          </p:nvSpPr>
          <p:spPr>
            <a:xfrm>
              <a:off x="4454677" y="2669075"/>
              <a:ext cx="35991" cy="36081"/>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61"/>
            <p:cNvSpPr/>
            <p:nvPr/>
          </p:nvSpPr>
          <p:spPr>
            <a:xfrm>
              <a:off x="4454677" y="261754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1"/>
            <p:cNvSpPr/>
            <p:nvPr/>
          </p:nvSpPr>
          <p:spPr>
            <a:xfrm>
              <a:off x="4454677" y="2565990"/>
              <a:ext cx="35991" cy="36148"/>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1"/>
            <p:cNvSpPr/>
            <p:nvPr/>
          </p:nvSpPr>
          <p:spPr>
            <a:xfrm>
              <a:off x="4454677" y="2514439"/>
              <a:ext cx="35991" cy="36148"/>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61"/>
            <p:cNvSpPr/>
            <p:nvPr/>
          </p:nvSpPr>
          <p:spPr>
            <a:xfrm>
              <a:off x="4454677" y="2308404"/>
              <a:ext cx="35991" cy="36148"/>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1"/>
            <p:cNvSpPr/>
            <p:nvPr/>
          </p:nvSpPr>
          <p:spPr>
            <a:xfrm>
              <a:off x="4410603" y="2720626"/>
              <a:ext cx="36179" cy="36131"/>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1"/>
            <p:cNvSpPr/>
            <p:nvPr/>
          </p:nvSpPr>
          <p:spPr>
            <a:xfrm>
              <a:off x="4410603" y="2669075"/>
              <a:ext cx="36107" cy="36081"/>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61"/>
            <p:cNvSpPr/>
            <p:nvPr/>
          </p:nvSpPr>
          <p:spPr>
            <a:xfrm>
              <a:off x="4410603" y="2617541"/>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1"/>
            <p:cNvSpPr/>
            <p:nvPr/>
          </p:nvSpPr>
          <p:spPr>
            <a:xfrm>
              <a:off x="4410603" y="2565990"/>
              <a:ext cx="36107" cy="36148"/>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1"/>
            <p:cNvSpPr/>
            <p:nvPr/>
          </p:nvSpPr>
          <p:spPr>
            <a:xfrm>
              <a:off x="4410603" y="2514439"/>
              <a:ext cx="36107" cy="36148"/>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61"/>
            <p:cNvSpPr/>
            <p:nvPr/>
          </p:nvSpPr>
          <p:spPr>
            <a:xfrm>
              <a:off x="4410603" y="2463040"/>
              <a:ext cx="36107" cy="36030"/>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1"/>
            <p:cNvSpPr/>
            <p:nvPr/>
          </p:nvSpPr>
          <p:spPr>
            <a:xfrm>
              <a:off x="4410603" y="2411506"/>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1"/>
            <p:cNvSpPr/>
            <p:nvPr/>
          </p:nvSpPr>
          <p:spPr>
            <a:xfrm>
              <a:off x="4366514" y="2772160"/>
              <a:ext cx="36107" cy="36148"/>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61"/>
            <p:cNvSpPr/>
            <p:nvPr/>
          </p:nvSpPr>
          <p:spPr>
            <a:xfrm>
              <a:off x="4366514" y="2720626"/>
              <a:ext cx="36193" cy="36131"/>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1"/>
            <p:cNvSpPr/>
            <p:nvPr/>
          </p:nvSpPr>
          <p:spPr>
            <a:xfrm>
              <a:off x="4366514" y="2669075"/>
              <a:ext cx="36107" cy="36081"/>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1"/>
            <p:cNvSpPr/>
            <p:nvPr/>
          </p:nvSpPr>
          <p:spPr>
            <a:xfrm>
              <a:off x="4366514" y="2565990"/>
              <a:ext cx="36107" cy="36148"/>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61"/>
            <p:cNvSpPr/>
            <p:nvPr/>
          </p:nvSpPr>
          <p:spPr>
            <a:xfrm>
              <a:off x="4366514" y="2463040"/>
              <a:ext cx="36107" cy="36030"/>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1"/>
            <p:cNvSpPr/>
            <p:nvPr/>
          </p:nvSpPr>
          <p:spPr>
            <a:xfrm>
              <a:off x="4366514" y="2411506"/>
              <a:ext cx="36107" cy="36064"/>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1"/>
            <p:cNvSpPr/>
            <p:nvPr/>
          </p:nvSpPr>
          <p:spPr>
            <a:xfrm>
              <a:off x="4366514" y="2359955"/>
              <a:ext cx="36107" cy="36081"/>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1"/>
            <p:cNvSpPr/>
            <p:nvPr/>
          </p:nvSpPr>
          <p:spPr>
            <a:xfrm>
              <a:off x="4322556" y="2772160"/>
              <a:ext cx="35976" cy="36148"/>
            </a:xfrm>
            <a:custGeom>
              <a:avLst/>
              <a:gdLst/>
              <a:ahLst/>
              <a:cxnLst/>
              <a:rect l="l" t="t" r="r" b="b"/>
              <a:pathLst>
                <a:path w="2488" h="2138" extrusionOk="0">
                  <a:moveTo>
                    <a:pt x="1065" y="1"/>
                  </a:moveTo>
                  <a:cubicBezTo>
                    <a:pt x="472" y="1"/>
                    <a:pt x="0" y="480"/>
                    <a:pt x="0" y="1066"/>
                  </a:cubicBezTo>
                  <a:cubicBezTo>
                    <a:pt x="0" y="1709"/>
                    <a:pt x="525" y="2137"/>
                    <a:pt x="1072" y="2137"/>
                  </a:cubicBezTo>
                  <a:cubicBezTo>
                    <a:pt x="1332" y="2137"/>
                    <a:pt x="1598" y="2040"/>
                    <a:pt x="1813"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1"/>
            <p:cNvSpPr/>
            <p:nvPr/>
          </p:nvSpPr>
          <p:spPr>
            <a:xfrm>
              <a:off x="4322556" y="2720626"/>
              <a:ext cx="36063" cy="36131"/>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1"/>
            <p:cNvSpPr/>
            <p:nvPr/>
          </p:nvSpPr>
          <p:spPr>
            <a:xfrm>
              <a:off x="4322556" y="2669075"/>
              <a:ext cx="35976" cy="36081"/>
            </a:xfrm>
            <a:custGeom>
              <a:avLst/>
              <a:gdLst/>
              <a:ahLst/>
              <a:cxnLst/>
              <a:rect l="l" t="t" r="r" b="b"/>
              <a:pathLst>
                <a:path w="2488" h="2134" extrusionOk="0">
                  <a:moveTo>
                    <a:pt x="1065" y="1"/>
                  </a:moveTo>
                  <a:cubicBezTo>
                    <a:pt x="472" y="1"/>
                    <a:pt x="0" y="480"/>
                    <a:pt x="0" y="1066"/>
                  </a:cubicBezTo>
                  <a:cubicBezTo>
                    <a:pt x="0" y="1709"/>
                    <a:pt x="526" y="2133"/>
                    <a:pt x="1072" y="2133"/>
                  </a:cubicBezTo>
                  <a:cubicBezTo>
                    <a:pt x="1332" y="2133"/>
                    <a:pt x="1598" y="2037"/>
                    <a:pt x="1813"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1"/>
            <p:cNvSpPr/>
            <p:nvPr/>
          </p:nvSpPr>
          <p:spPr>
            <a:xfrm>
              <a:off x="4322556" y="2411506"/>
              <a:ext cx="35976" cy="36064"/>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1"/>
            <p:cNvSpPr/>
            <p:nvPr/>
          </p:nvSpPr>
          <p:spPr>
            <a:xfrm>
              <a:off x="4278467" y="2463040"/>
              <a:ext cx="35991" cy="36030"/>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1"/>
            <p:cNvSpPr/>
            <p:nvPr/>
          </p:nvSpPr>
          <p:spPr>
            <a:xfrm>
              <a:off x="4190305" y="2308404"/>
              <a:ext cx="36107" cy="36148"/>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1"/>
            <p:cNvSpPr/>
            <p:nvPr/>
          </p:nvSpPr>
          <p:spPr>
            <a:xfrm>
              <a:off x="4146346" y="2359955"/>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1"/>
            <p:cNvSpPr/>
            <p:nvPr/>
          </p:nvSpPr>
          <p:spPr>
            <a:xfrm>
              <a:off x="4146346" y="2308404"/>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1"/>
            <p:cNvSpPr/>
            <p:nvPr/>
          </p:nvSpPr>
          <p:spPr>
            <a:xfrm>
              <a:off x="4102258"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1"/>
            <p:cNvSpPr/>
            <p:nvPr/>
          </p:nvSpPr>
          <p:spPr>
            <a:xfrm>
              <a:off x="4102258" y="2308404"/>
              <a:ext cx="35991" cy="36148"/>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1"/>
            <p:cNvSpPr/>
            <p:nvPr/>
          </p:nvSpPr>
          <p:spPr>
            <a:xfrm>
              <a:off x="4102258" y="2102369"/>
              <a:ext cx="35991" cy="36148"/>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1"/>
            <p:cNvSpPr/>
            <p:nvPr/>
          </p:nvSpPr>
          <p:spPr>
            <a:xfrm>
              <a:off x="4102258" y="2050835"/>
              <a:ext cx="35991" cy="36148"/>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1"/>
            <p:cNvSpPr/>
            <p:nvPr/>
          </p:nvSpPr>
          <p:spPr>
            <a:xfrm>
              <a:off x="4102258" y="199943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1"/>
            <p:cNvSpPr/>
            <p:nvPr/>
          </p:nvSpPr>
          <p:spPr>
            <a:xfrm>
              <a:off x="4102258" y="194788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1"/>
            <p:cNvSpPr/>
            <p:nvPr/>
          </p:nvSpPr>
          <p:spPr>
            <a:xfrm>
              <a:off x="4058184"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1"/>
            <p:cNvSpPr/>
            <p:nvPr/>
          </p:nvSpPr>
          <p:spPr>
            <a:xfrm>
              <a:off x="4058184" y="2153920"/>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1"/>
            <p:cNvSpPr/>
            <p:nvPr/>
          </p:nvSpPr>
          <p:spPr>
            <a:xfrm>
              <a:off x="4058184" y="2102369"/>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1"/>
            <p:cNvSpPr/>
            <p:nvPr/>
          </p:nvSpPr>
          <p:spPr>
            <a:xfrm>
              <a:off x="4058184" y="2050835"/>
              <a:ext cx="35976" cy="36148"/>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1"/>
            <p:cNvSpPr/>
            <p:nvPr/>
          </p:nvSpPr>
          <p:spPr>
            <a:xfrm>
              <a:off x="4058184" y="199943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1"/>
            <p:cNvSpPr/>
            <p:nvPr/>
          </p:nvSpPr>
          <p:spPr>
            <a:xfrm>
              <a:off x="4058184" y="194788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1"/>
            <p:cNvSpPr/>
            <p:nvPr/>
          </p:nvSpPr>
          <p:spPr>
            <a:xfrm>
              <a:off x="4058184" y="189635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1"/>
            <p:cNvSpPr/>
            <p:nvPr/>
          </p:nvSpPr>
          <p:spPr>
            <a:xfrm>
              <a:off x="4014095" y="2257005"/>
              <a:ext cx="35948" cy="36013"/>
            </a:xfrm>
            <a:custGeom>
              <a:avLst/>
              <a:gdLst/>
              <a:ahLst/>
              <a:cxnLst/>
              <a:rect l="l" t="t" r="r" b="b"/>
              <a:pathLst>
                <a:path w="2486" h="2130" extrusionOk="0">
                  <a:moveTo>
                    <a:pt x="1076" y="1"/>
                  </a:moveTo>
                  <a:cubicBezTo>
                    <a:pt x="1072" y="1"/>
                    <a:pt x="1069" y="1"/>
                    <a:pt x="1066" y="1"/>
                  </a:cubicBezTo>
                  <a:cubicBezTo>
                    <a:pt x="480" y="1"/>
                    <a:pt x="1" y="472"/>
                    <a:pt x="1" y="1066"/>
                  </a:cubicBezTo>
                  <a:cubicBezTo>
                    <a:pt x="1" y="1703"/>
                    <a:pt x="525" y="2129"/>
                    <a:pt x="1073" y="2129"/>
                  </a:cubicBezTo>
                  <a:cubicBezTo>
                    <a:pt x="1336" y="2129"/>
                    <a:pt x="1603" y="2032"/>
                    <a:pt x="1822" y="1813"/>
                  </a:cubicBezTo>
                  <a:cubicBezTo>
                    <a:pt x="2486" y="1149"/>
                    <a:pt x="2020" y="1"/>
                    <a:pt x="10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1"/>
            <p:cNvSpPr/>
            <p:nvPr/>
          </p:nvSpPr>
          <p:spPr>
            <a:xfrm>
              <a:off x="4014095" y="220547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1"/>
            <p:cNvSpPr/>
            <p:nvPr/>
          </p:nvSpPr>
          <p:spPr>
            <a:xfrm>
              <a:off x="4014095" y="2153920"/>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1"/>
            <p:cNvSpPr/>
            <p:nvPr/>
          </p:nvSpPr>
          <p:spPr>
            <a:xfrm>
              <a:off x="4014095" y="2102369"/>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1"/>
            <p:cNvSpPr/>
            <p:nvPr/>
          </p:nvSpPr>
          <p:spPr>
            <a:xfrm>
              <a:off x="4014095" y="2050835"/>
              <a:ext cx="35991" cy="36148"/>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1"/>
            <p:cNvSpPr/>
            <p:nvPr/>
          </p:nvSpPr>
          <p:spPr>
            <a:xfrm>
              <a:off x="4014095" y="199943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1"/>
            <p:cNvSpPr/>
            <p:nvPr/>
          </p:nvSpPr>
          <p:spPr>
            <a:xfrm>
              <a:off x="4014095" y="194788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1"/>
            <p:cNvSpPr/>
            <p:nvPr/>
          </p:nvSpPr>
          <p:spPr>
            <a:xfrm>
              <a:off x="4014095" y="189635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1"/>
            <p:cNvSpPr/>
            <p:nvPr/>
          </p:nvSpPr>
          <p:spPr>
            <a:xfrm>
              <a:off x="3970021"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1"/>
            <p:cNvSpPr/>
            <p:nvPr/>
          </p:nvSpPr>
          <p:spPr>
            <a:xfrm>
              <a:off x="3970021"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1"/>
            <p:cNvSpPr/>
            <p:nvPr/>
          </p:nvSpPr>
          <p:spPr>
            <a:xfrm>
              <a:off x="3970021" y="2153920"/>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1"/>
            <p:cNvSpPr/>
            <p:nvPr/>
          </p:nvSpPr>
          <p:spPr>
            <a:xfrm>
              <a:off x="3970021" y="2102369"/>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1"/>
            <p:cNvSpPr/>
            <p:nvPr/>
          </p:nvSpPr>
          <p:spPr>
            <a:xfrm>
              <a:off x="3970021" y="2050835"/>
              <a:ext cx="35976" cy="36148"/>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1"/>
            <p:cNvSpPr/>
            <p:nvPr/>
          </p:nvSpPr>
          <p:spPr>
            <a:xfrm>
              <a:off x="3970021" y="199943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1"/>
            <p:cNvSpPr/>
            <p:nvPr/>
          </p:nvSpPr>
          <p:spPr>
            <a:xfrm>
              <a:off x="3970021" y="194788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1"/>
            <p:cNvSpPr/>
            <p:nvPr/>
          </p:nvSpPr>
          <p:spPr>
            <a:xfrm>
              <a:off x="3970021" y="189635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1"/>
            <p:cNvSpPr/>
            <p:nvPr/>
          </p:nvSpPr>
          <p:spPr>
            <a:xfrm>
              <a:off x="3926048"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1"/>
            <p:cNvSpPr/>
            <p:nvPr/>
          </p:nvSpPr>
          <p:spPr>
            <a:xfrm>
              <a:off x="3926048"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61"/>
            <p:cNvSpPr/>
            <p:nvPr/>
          </p:nvSpPr>
          <p:spPr>
            <a:xfrm>
              <a:off x="3926048"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61"/>
            <p:cNvSpPr/>
            <p:nvPr/>
          </p:nvSpPr>
          <p:spPr>
            <a:xfrm>
              <a:off x="3926048"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1"/>
            <p:cNvSpPr/>
            <p:nvPr/>
          </p:nvSpPr>
          <p:spPr>
            <a:xfrm>
              <a:off x="3926048" y="2050835"/>
              <a:ext cx="35991" cy="36148"/>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1"/>
            <p:cNvSpPr/>
            <p:nvPr/>
          </p:nvSpPr>
          <p:spPr>
            <a:xfrm>
              <a:off x="3926048" y="199943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1"/>
            <p:cNvSpPr/>
            <p:nvPr/>
          </p:nvSpPr>
          <p:spPr>
            <a:xfrm>
              <a:off x="3926048" y="194788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1"/>
            <p:cNvSpPr/>
            <p:nvPr/>
          </p:nvSpPr>
          <p:spPr>
            <a:xfrm>
              <a:off x="3926048" y="189635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1"/>
            <p:cNvSpPr/>
            <p:nvPr/>
          </p:nvSpPr>
          <p:spPr>
            <a:xfrm>
              <a:off x="3881974" y="2308404"/>
              <a:ext cx="35976" cy="36148"/>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61"/>
            <p:cNvSpPr/>
            <p:nvPr/>
          </p:nvSpPr>
          <p:spPr>
            <a:xfrm>
              <a:off x="3881974"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61"/>
            <p:cNvSpPr/>
            <p:nvPr/>
          </p:nvSpPr>
          <p:spPr>
            <a:xfrm>
              <a:off x="3881974"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61"/>
            <p:cNvSpPr/>
            <p:nvPr/>
          </p:nvSpPr>
          <p:spPr>
            <a:xfrm>
              <a:off x="3881974" y="2153920"/>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61"/>
            <p:cNvSpPr/>
            <p:nvPr/>
          </p:nvSpPr>
          <p:spPr>
            <a:xfrm>
              <a:off x="3881974" y="2102369"/>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61"/>
            <p:cNvSpPr/>
            <p:nvPr/>
          </p:nvSpPr>
          <p:spPr>
            <a:xfrm>
              <a:off x="3881974" y="2050835"/>
              <a:ext cx="35976" cy="36148"/>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61"/>
            <p:cNvSpPr/>
            <p:nvPr/>
          </p:nvSpPr>
          <p:spPr>
            <a:xfrm>
              <a:off x="3881974" y="199943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61"/>
            <p:cNvSpPr/>
            <p:nvPr/>
          </p:nvSpPr>
          <p:spPr>
            <a:xfrm>
              <a:off x="3881974" y="194788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61"/>
            <p:cNvSpPr/>
            <p:nvPr/>
          </p:nvSpPr>
          <p:spPr>
            <a:xfrm>
              <a:off x="3881974" y="189635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61"/>
            <p:cNvSpPr/>
            <p:nvPr/>
          </p:nvSpPr>
          <p:spPr>
            <a:xfrm>
              <a:off x="3837886"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61"/>
            <p:cNvSpPr/>
            <p:nvPr/>
          </p:nvSpPr>
          <p:spPr>
            <a:xfrm>
              <a:off x="3837886" y="2308404"/>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61"/>
            <p:cNvSpPr/>
            <p:nvPr/>
          </p:nvSpPr>
          <p:spPr>
            <a:xfrm>
              <a:off x="3837886" y="2257005"/>
              <a:ext cx="35991" cy="36013"/>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61"/>
            <p:cNvSpPr/>
            <p:nvPr/>
          </p:nvSpPr>
          <p:spPr>
            <a:xfrm>
              <a:off x="3837886" y="220547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61"/>
            <p:cNvSpPr/>
            <p:nvPr/>
          </p:nvSpPr>
          <p:spPr>
            <a:xfrm>
              <a:off x="3837886" y="2153920"/>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61"/>
            <p:cNvSpPr/>
            <p:nvPr/>
          </p:nvSpPr>
          <p:spPr>
            <a:xfrm>
              <a:off x="3837886" y="2102369"/>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61"/>
            <p:cNvSpPr/>
            <p:nvPr/>
          </p:nvSpPr>
          <p:spPr>
            <a:xfrm>
              <a:off x="3837886" y="2050835"/>
              <a:ext cx="35991" cy="36148"/>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61"/>
            <p:cNvSpPr/>
            <p:nvPr/>
          </p:nvSpPr>
          <p:spPr>
            <a:xfrm>
              <a:off x="3837886" y="1999436"/>
              <a:ext cx="35991" cy="36131"/>
            </a:xfrm>
            <a:custGeom>
              <a:avLst/>
              <a:gdLst/>
              <a:ahLst/>
              <a:cxnLst/>
              <a:rect l="l" t="t" r="r" b="b"/>
              <a:pathLst>
                <a:path w="2489" h="2137" extrusionOk="0">
                  <a:moveTo>
                    <a:pt x="1066" y="0"/>
                  </a:moveTo>
                  <a:cubicBezTo>
                    <a:pt x="480" y="0"/>
                    <a:pt x="1" y="480"/>
                    <a:pt x="1" y="1065"/>
                  </a:cubicBezTo>
                  <a:cubicBezTo>
                    <a:pt x="1" y="1709"/>
                    <a:pt x="526" y="2137"/>
                    <a:pt x="1074" y="2137"/>
                  </a:cubicBezTo>
                  <a:cubicBezTo>
                    <a:pt x="1336" y="2137"/>
                    <a:pt x="1604" y="2039"/>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61"/>
            <p:cNvSpPr/>
            <p:nvPr/>
          </p:nvSpPr>
          <p:spPr>
            <a:xfrm>
              <a:off x="3837886" y="194788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61"/>
            <p:cNvSpPr/>
            <p:nvPr/>
          </p:nvSpPr>
          <p:spPr>
            <a:xfrm>
              <a:off x="3837886" y="189635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61"/>
            <p:cNvSpPr/>
            <p:nvPr/>
          </p:nvSpPr>
          <p:spPr>
            <a:xfrm>
              <a:off x="3793812" y="2359955"/>
              <a:ext cx="36092" cy="36081"/>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61"/>
            <p:cNvSpPr/>
            <p:nvPr/>
          </p:nvSpPr>
          <p:spPr>
            <a:xfrm>
              <a:off x="3793812" y="2308404"/>
              <a:ext cx="36092" cy="36148"/>
            </a:xfrm>
            <a:custGeom>
              <a:avLst/>
              <a:gdLst/>
              <a:ahLst/>
              <a:cxnLst/>
              <a:rect l="l" t="t" r="r" b="b"/>
              <a:pathLst>
                <a:path w="2496"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61"/>
            <p:cNvSpPr/>
            <p:nvPr/>
          </p:nvSpPr>
          <p:spPr>
            <a:xfrm>
              <a:off x="3793812" y="2257005"/>
              <a:ext cx="36092" cy="36013"/>
            </a:xfrm>
            <a:custGeom>
              <a:avLst/>
              <a:gdLst/>
              <a:ahLst/>
              <a:cxnLst/>
              <a:rect l="l" t="t" r="r" b="b"/>
              <a:pathLst>
                <a:path w="2496"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61"/>
            <p:cNvSpPr/>
            <p:nvPr/>
          </p:nvSpPr>
          <p:spPr>
            <a:xfrm>
              <a:off x="3793812" y="2205471"/>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61"/>
            <p:cNvSpPr/>
            <p:nvPr/>
          </p:nvSpPr>
          <p:spPr>
            <a:xfrm>
              <a:off x="3793812" y="2153920"/>
              <a:ext cx="36092" cy="36081"/>
            </a:xfrm>
            <a:custGeom>
              <a:avLst/>
              <a:gdLst/>
              <a:ahLst/>
              <a:cxnLst/>
              <a:rect l="l" t="t" r="r" b="b"/>
              <a:pathLst>
                <a:path w="2496" h="2134" extrusionOk="0">
                  <a:moveTo>
                    <a:pt x="1065" y="1"/>
                  </a:moveTo>
                  <a:cubicBezTo>
                    <a:pt x="480" y="1"/>
                    <a:pt x="8"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61"/>
            <p:cNvSpPr/>
            <p:nvPr/>
          </p:nvSpPr>
          <p:spPr>
            <a:xfrm>
              <a:off x="3793812" y="2102369"/>
              <a:ext cx="36092" cy="36148"/>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61"/>
            <p:cNvSpPr/>
            <p:nvPr/>
          </p:nvSpPr>
          <p:spPr>
            <a:xfrm>
              <a:off x="3793812" y="2050835"/>
              <a:ext cx="36092" cy="36148"/>
            </a:xfrm>
            <a:custGeom>
              <a:avLst/>
              <a:gdLst/>
              <a:ahLst/>
              <a:cxnLst/>
              <a:rect l="l" t="t" r="r" b="b"/>
              <a:pathLst>
                <a:path w="2496"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61"/>
            <p:cNvSpPr/>
            <p:nvPr/>
          </p:nvSpPr>
          <p:spPr>
            <a:xfrm>
              <a:off x="3793812" y="1999436"/>
              <a:ext cx="36092" cy="36064"/>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61"/>
            <p:cNvSpPr/>
            <p:nvPr/>
          </p:nvSpPr>
          <p:spPr>
            <a:xfrm>
              <a:off x="3793812" y="1947885"/>
              <a:ext cx="36092" cy="36081"/>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61"/>
            <p:cNvSpPr/>
            <p:nvPr/>
          </p:nvSpPr>
          <p:spPr>
            <a:xfrm>
              <a:off x="3793812" y="1896351"/>
              <a:ext cx="36092" cy="36064"/>
            </a:xfrm>
            <a:custGeom>
              <a:avLst/>
              <a:gdLst/>
              <a:ahLst/>
              <a:cxnLst/>
              <a:rect l="l" t="t" r="r" b="b"/>
              <a:pathLst>
                <a:path w="2496" h="2133" extrusionOk="0">
                  <a:moveTo>
                    <a:pt x="1065" y="0"/>
                  </a:moveTo>
                  <a:cubicBezTo>
                    <a:pt x="480" y="0"/>
                    <a:pt x="8"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61"/>
            <p:cNvSpPr/>
            <p:nvPr/>
          </p:nvSpPr>
          <p:spPr>
            <a:xfrm>
              <a:off x="3749839" y="2308404"/>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61"/>
            <p:cNvSpPr/>
            <p:nvPr/>
          </p:nvSpPr>
          <p:spPr>
            <a:xfrm>
              <a:off x="3749839"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61"/>
            <p:cNvSpPr/>
            <p:nvPr/>
          </p:nvSpPr>
          <p:spPr>
            <a:xfrm>
              <a:off x="3749839"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61"/>
            <p:cNvSpPr/>
            <p:nvPr/>
          </p:nvSpPr>
          <p:spPr>
            <a:xfrm>
              <a:off x="3749839"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61"/>
            <p:cNvSpPr/>
            <p:nvPr/>
          </p:nvSpPr>
          <p:spPr>
            <a:xfrm>
              <a:off x="3749839"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61"/>
            <p:cNvSpPr/>
            <p:nvPr/>
          </p:nvSpPr>
          <p:spPr>
            <a:xfrm>
              <a:off x="3749839" y="2050835"/>
              <a:ext cx="35991" cy="36148"/>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8" y="1155"/>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61"/>
            <p:cNvSpPr/>
            <p:nvPr/>
          </p:nvSpPr>
          <p:spPr>
            <a:xfrm>
              <a:off x="3749839" y="199943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61"/>
            <p:cNvSpPr/>
            <p:nvPr/>
          </p:nvSpPr>
          <p:spPr>
            <a:xfrm>
              <a:off x="3749839" y="194788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61"/>
            <p:cNvSpPr/>
            <p:nvPr/>
          </p:nvSpPr>
          <p:spPr>
            <a:xfrm>
              <a:off x="3749839" y="189635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61"/>
            <p:cNvSpPr/>
            <p:nvPr/>
          </p:nvSpPr>
          <p:spPr>
            <a:xfrm>
              <a:off x="3705765" y="2102369"/>
              <a:ext cx="35976" cy="36148"/>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61"/>
            <p:cNvSpPr/>
            <p:nvPr/>
          </p:nvSpPr>
          <p:spPr>
            <a:xfrm>
              <a:off x="3705765" y="2050835"/>
              <a:ext cx="35976" cy="36148"/>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61"/>
            <p:cNvSpPr/>
            <p:nvPr/>
          </p:nvSpPr>
          <p:spPr>
            <a:xfrm>
              <a:off x="3705765" y="1999436"/>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61"/>
            <p:cNvSpPr/>
            <p:nvPr/>
          </p:nvSpPr>
          <p:spPr>
            <a:xfrm>
              <a:off x="3705765" y="1947885"/>
              <a:ext cx="35976" cy="36081"/>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61"/>
            <p:cNvSpPr/>
            <p:nvPr/>
          </p:nvSpPr>
          <p:spPr>
            <a:xfrm>
              <a:off x="3661560" y="2050835"/>
              <a:ext cx="35991" cy="36148"/>
            </a:xfrm>
            <a:custGeom>
              <a:avLst/>
              <a:gdLst/>
              <a:ahLst/>
              <a:cxnLst/>
              <a:rect l="l" t="t" r="r" b="b"/>
              <a:pathLst>
                <a:path w="2489" h="2138" extrusionOk="0">
                  <a:moveTo>
                    <a:pt x="1074" y="0"/>
                  </a:moveTo>
                  <a:cubicBezTo>
                    <a:pt x="480" y="9"/>
                    <a:pt x="0" y="480"/>
                    <a:pt x="0" y="1074"/>
                  </a:cubicBezTo>
                  <a:cubicBezTo>
                    <a:pt x="0" y="1711"/>
                    <a:pt x="525" y="2137"/>
                    <a:pt x="1073" y="2137"/>
                  </a:cubicBezTo>
                  <a:cubicBezTo>
                    <a:pt x="1335" y="2137"/>
                    <a:pt x="1603" y="2040"/>
                    <a:pt x="1821" y="1821"/>
                  </a:cubicBezTo>
                  <a:cubicBezTo>
                    <a:pt x="2488" y="1155"/>
                    <a:pt x="2017" y="9"/>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61"/>
            <p:cNvSpPr/>
            <p:nvPr/>
          </p:nvSpPr>
          <p:spPr>
            <a:xfrm>
              <a:off x="3661560" y="1999436"/>
              <a:ext cx="35991" cy="36064"/>
            </a:xfrm>
            <a:custGeom>
              <a:avLst/>
              <a:gdLst/>
              <a:ahLst/>
              <a:cxnLst/>
              <a:rect l="l" t="t" r="r" b="b"/>
              <a:pathLst>
                <a:path w="2489" h="2133" extrusionOk="0">
                  <a:moveTo>
                    <a:pt x="1074" y="0"/>
                  </a:moveTo>
                  <a:cubicBezTo>
                    <a:pt x="480" y="0"/>
                    <a:pt x="0" y="480"/>
                    <a:pt x="0" y="1065"/>
                  </a:cubicBezTo>
                  <a:cubicBezTo>
                    <a:pt x="0" y="1709"/>
                    <a:pt x="526" y="2133"/>
                    <a:pt x="1074" y="2133"/>
                  </a:cubicBezTo>
                  <a:cubicBezTo>
                    <a:pt x="1336" y="2133"/>
                    <a:pt x="1603" y="2036"/>
                    <a:pt x="1821" y="1821"/>
                  </a:cubicBezTo>
                  <a:cubicBezTo>
                    <a:pt x="2488" y="1154"/>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61"/>
            <p:cNvSpPr/>
            <p:nvPr/>
          </p:nvSpPr>
          <p:spPr>
            <a:xfrm>
              <a:off x="3661560" y="1947885"/>
              <a:ext cx="35991" cy="36081"/>
            </a:xfrm>
            <a:custGeom>
              <a:avLst/>
              <a:gdLst/>
              <a:ahLst/>
              <a:cxnLst/>
              <a:rect l="l" t="t" r="r" b="b"/>
              <a:pathLst>
                <a:path w="2489" h="2134" extrusionOk="0">
                  <a:moveTo>
                    <a:pt x="1074" y="1"/>
                  </a:moveTo>
                  <a:cubicBezTo>
                    <a:pt x="480" y="1"/>
                    <a:pt x="0" y="480"/>
                    <a:pt x="0" y="1065"/>
                  </a:cubicBezTo>
                  <a:cubicBezTo>
                    <a:pt x="0" y="1709"/>
                    <a:pt x="526" y="2133"/>
                    <a:pt x="1074" y="2133"/>
                  </a:cubicBezTo>
                  <a:cubicBezTo>
                    <a:pt x="1336" y="2133"/>
                    <a:pt x="1603" y="2037"/>
                    <a:pt x="1821" y="1822"/>
                  </a:cubicBezTo>
                  <a:cubicBezTo>
                    <a:pt x="2488"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61"/>
            <p:cNvSpPr/>
            <p:nvPr/>
          </p:nvSpPr>
          <p:spPr>
            <a:xfrm>
              <a:off x="3617472" y="2050835"/>
              <a:ext cx="36107" cy="36148"/>
            </a:xfrm>
            <a:custGeom>
              <a:avLst/>
              <a:gdLst/>
              <a:ahLst/>
              <a:cxnLst/>
              <a:rect l="l" t="t" r="r" b="b"/>
              <a:pathLst>
                <a:path w="2497" h="2138" extrusionOk="0">
                  <a:moveTo>
                    <a:pt x="1074" y="0"/>
                  </a:moveTo>
                  <a:cubicBezTo>
                    <a:pt x="481"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61"/>
            <p:cNvSpPr/>
            <p:nvPr/>
          </p:nvSpPr>
          <p:spPr>
            <a:xfrm>
              <a:off x="3617472" y="1999436"/>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61"/>
            <p:cNvSpPr/>
            <p:nvPr/>
          </p:nvSpPr>
          <p:spPr>
            <a:xfrm>
              <a:off x="3970021" y="364785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61"/>
            <p:cNvSpPr/>
            <p:nvPr/>
          </p:nvSpPr>
          <p:spPr>
            <a:xfrm>
              <a:off x="3970021" y="3596434"/>
              <a:ext cx="36063" cy="36047"/>
            </a:xfrm>
            <a:custGeom>
              <a:avLst/>
              <a:gdLst/>
              <a:ahLst/>
              <a:cxnLst/>
              <a:rect l="l" t="t" r="r" b="b"/>
              <a:pathLst>
                <a:path w="2494" h="2132" extrusionOk="0">
                  <a:moveTo>
                    <a:pt x="1075" y="1"/>
                  </a:moveTo>
                  <a:cubicBezTo>
                    <a:pt x="1072" y="1"/>
                    <a:pt x="1068" y="1"/>
                    <a:pt x="1065" y="1"/>
                  </a:cubicBezTo>
                  <a:cubicBezTo>
                    <a:pt x="480" y="1"/>
                    <a:pt x="0" y="480"/>
                    <a:pt x="0" y="1066"/>
                  </a:cubicBezTo>
                  <a:cubicBezTo>
                    <a:pt x="6" y="1708"/>
                    <a:pt x="530" y="2131"/>
                    <a:pt x="1075" y="2131"/>
                  </a:cubicBezTo>
                  <a:cubicBezTo>
                    <a:pt x="1337" y="2131"/>
                    <a:pt x="1604" y="2033"/>
                    <a:pt x="1821" y="1814"/>
                  </a:cubicBezTo>
                  <a:cubicBezTo>
                    <a:pt x="2493" y="1141"/>
                    <a:pt x="2020" y="1"/>
                    <a:pt x="10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61"/>
            <p:cNvSpPr/>
            <p:nvPr/>
          </p:nvSpPr>
          <p:spPr>
            <a:xfrm>
              <a:off x="3970021" y="3544900"/>
              <a:ext cx="36063" cy="36030"/>
            </a:xfrm>
            <a:custGeom>
              <a:avLst/>
              <a:gdLst/>
              <a:ahLst/>
              <a:cxnLst/>
              <a:rect l="l" t="t" r="r" b="b"/>
              <a:pathLst>
                <a:path w="2494" h="2131" extrusionOk="0">
                  <a:moveTo>
                    <a:pt x="1075" y="0"/>
                  </a:moveTo>
                  <a:cubicBezTo>
                    <a:pt x="1072" y="0"/>
                    <a:pt x="1068" y="0"/>
                    <a:pt x="1065" y="0"/>
                  </a:cubicBezTo>
                  <a:cubicBezTo>
                    <a:pt x="480" y="0"/>
                    <a:pt x="0" y="480"/>
                    <a:pt x="0" y="1065"/>
                  </a:cubicBezTo>
                  <a:cubicBezTo>
                    <a:pt x="0" y="1707"/>
                    <a:pt x="526" y="2131"/>
                    <a:pt x="1073" y="2131"/>
                  </a:cubicBezTo>
                  <a:cubicBezTo>
                    <a:pt x="1336" y="2131"/>
                    <a:pt x="1604" y="2032"/>
                    <a:pt x="1821" y="1813"/>
                  </a:cubicBezTo>
                  <a:cubicBezTo>
                    <a:pt x="2493" y="1149"/>
                    <a:pt x="2020" y="0"/>
                    <a:pt x="1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61"/>
            <p:cNvSpPr/>
            <p:nvPr/>
          </p:nvSpPr>
          <p:spPr>
            <a:xfrm>
              <a:off x="3926048" y="3802604"/>
              <a:ext cx="35991" cy="36047"/>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61"/>
            <p:cNvSpPr/>
            <p:nvPr/>
          </p:nvSpPr>
          <p:spPr>
            <a:xfrm>
              <a:off x="3925933" y="3750935"/>
              <a:ext cx="36107" cy="36165"/>
            </a:xfrm>
            <a:custGeom>
              <a:avLst/>
              <a:gdLst/>
              <a:ahLst/>
              <a:cxnLst/>
              <a:rect l="l" t="t" r="r" b="b"/>
              <a:pathLst>
                <a:path w="2497" h="2139" extrusionOk="0">
                  <a:moveTo>
                    <a:pt x="1074" y="0"/>
                  </a:moveTo>
                  <a:cubicBezTo>
                    <a:pt x="480" y="0"/>
                    <a:pt x="1" y="480"/>
                    <a:pt x="9" y="1073"/>
                  </a:cubicBezTo>
                  <a:cubicBezTo>
                    <a:pt x="9" y="1715"/>
                    <a:pt x="535" y="2139"/>
                    <a:pt x="1081" y="2139"/>
                  </a:cubicBezTo>
                  <a:cubicBezTo>
                    <a:pt x="1345" y="2139"/>
                    <a:pt x="1613" y="2040"/>
                    <a:pt x="1830" y="1821"/>
                  </a:cubicBezTo>
                  <a:cubicBezTo>
                    <a:pt x="2496" y="1146"/>
                    <a:pt x="2025"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61"/>
            <p:cNvSpPr/>
            <p:nvPr/>
          </p:nvSpPr>
          <p:spPr>
            <a:xfrm>
              <a:off x="3926048" y="3699384"/>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61"/>
            <p:cNvSpPr/>
            <p:nvPr/>
          </p:nvSpPr>
          <p:spPr>
            <a:xfrm>
              <a:off x="3926048" y="3647850"/>
              <a:ext cx="35991" cy="36131"/>
            </a:xfrm>
            <a:custGeom>
              <a:avLst/>
              <a:gdLst/>
              <a:ahLst/>
              <a:cxnLst/>
              <a:rect l="l" t="t" r="r" b="b"/>
              <a:pathLst>
                <a:path w="2489" h="2137" extrusionOk="0">
                  <a:moveTo>
                    <a:pt x="1066" y="0"/>
                  </a:moveTo>
                  <a:cubicBezTo>
                    <a:pt x="472"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61"/>
            <p:cNvSpPr/>
            <p:nvPr/>
          </p:nvSpPr>
          <p:spPr>
            <a:xfrm>
              <a:off x="3926048" y="3596434"/>
              <a:ext cx="35991" cy="36047"/>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61"/>
            <p:cNvSpPr/>
            <p:nvPr/>
          </p:nvSpPr>
          <p:spPr>
            <a:xfrm>
              <a:off x="3926048" y="3544900"/>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61"/>
            <p:cNvSpPr/>
            <p:nvPr/>
          </p:nvSpPr>
          <p:spPr>
            <a:xfrm>
              <a:off x="3881974" y="3802604"/>
              <a:ext cx="35976" cy="36047"/>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61"/>
            <p:cNvSpPr/>
            <p:nvPr/>
          </p:nvSpPr>
          <p:spPr>
            <a:xfrm>
              <a:off x="3881974" y="3750935"/>
              <a:ext cx="36092" cy="36165"/>
            </a:xfrm>
            <a:custGeom>
              <a:avLst/>
              <a:gdLst/>
              <a:ahLst/>
              <a:cxnLst/>
              <a:rect l="l" t="t" r="r" b="b"/>
              <a:pathLst>
                <a:path w="2496" h="2139" extrusionOk="0">
                  <a:moveTo>
                    <a:pt x="1065" y="0"/>
                  </a:moveTo>
                  <a:cubicBezTo>
                    <a:pt x="472" y="0"/>
                    <a:pt x="0" y="480"/>
                    <a:pt x="0" y="1073"/>
                  </a:cubicBezTo>
                  <a:cubicBezTo>
                    <a:pt x="0" y="1715"/>
                    <a:pt x="526" y="2139"/>
                    <a:pt x="1073" y="2139"/>
                  </a:cubicBezTo>
                  <a:cubicBezTo>
                    <a:pt x="1336" y="2139"/>
                    <a:pt x="1604" y="2040"/>
                    <a:pt x="1821" y="1821"/>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61"/>
            <p:cNvSpPr/>
            <p:nvPr/>
          </p:nvSpPr>
          <p:spPr>
            <a:xfrm>
              <a:off x="3881974" y="3699384"/>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61"/>
            <p:cNvSpPr/>
            <p:nvPr/>
          </p:nvSpPr>
          <p:spPr>
            <a:xfrm>
              <a:off x="3881974" y="364785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61"/>
            <p:cNvSpPr/>
            <p:nvPr/>
          </p:nvSpPr>
          <p:spPr>
            <a:xfrm>
              <a:off x="3881974" y="3596434"/>
              <a:ext cx="35976" cy="36047"/>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61"/>
            <p:cNvSpPr/>
            <p:nvPr/>
          </p:nvSpPr>
          <p:spPr>
            <a:xfrm>
              <a:off x="3881974" y="3544900"/>
              <a:ext cx="35976" cy="36081"/>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61"/>
            <p:cNvSpPr/>
            <p:nvPr/>
          </p:nvSpPr>
          <p:spPr>
            <a:xfrm>
              <a:off x="3837886" y="3854020"/>
              <a:ext cx="35991" cy="36165"/>
            </a:xfrm>
            <a:custGeom>
              <a:avLst/>
              <a:gdLst/>
              <a:ahLst/>
              <a:cxnLst/>
              <a:rect l="l" t="t" r="r" b="b"/>
              <a:pathLst>
                <a:path w="2489" h="2139" extrusionOk="0">
                  <a:moveTo>
                    <a:pt x="1066" y="0"/>
                  </a:moveTo>
                  <a:cubicBezTo>
                    <a:pt x="480" y="0"/>
                    <a:pt x="1" y="480"/>
                    <a:pt x="1" y="1073"/>
                  </a:cubicBezTo>
                  <a:cubicBezTo>
                    <a:pt x="6" y="1715"/>
                    <a:pt x="530" y="2139"/>
                    <a:pt x="1075" y="2139"/>
                  </a:cubicBezTo>
                  <a:cubicBezTo>
                    <a:pt x="1338" y="2139"/>
                    <a:pt x="1605" y="2041"/>
                    <a:pt x="1822"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61"/>
            <p:cNvSpPr/>
            <p:nvPr/>
          </p:nvSpPr>
          <p:spPr>
            <a:xfrm>
              <a:off x="3837886" y="3802604"/>
              <a:ext cx="35991" cy="36047"/>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61"/>
            <p:cNvSpPr/>
            <p:nvPr/>
          </p:nvSpPr>
          <p:spPr>
            <a:xfrm>
              <a:off x="3837886" y="3750935"/>
              <a:ext cx="36107" cy="36165"/>
            </a:xfrm>
            <a:custGeom>
              <a:avLst/>
              <a:gdLst/>
              <a:ahLst/>
              <a:cxnLst/>
              <a:rect l="l" t="t" r="r" b="b"/>
              <a:pathLst>
                <a:path w="2497" h="2139" extrusionOk="0">
                  <a:moveTo>
                    <a:pt x="1066" y="0"/>
                  </a:moveTo>
                  <a:cubicBezTo>
                    <a:pt x="480" y="0"/>
                    <a:pt x="1" y="480"/>
                    <a:pt x="1" y="1073"/>
                  </a:cubicBezTo>
                  <a:cubicBezTo>
                    <a:pt x="6" y="1715"/>
                    <a:pt x="530" y="2139"/>
                    <a:pt x="1078" y="2139"/>
                  </a:cubicBezTo>
                  <a:cubicBezTo>
                    <a:pt x="1341" y="2139"/>
                    <a:pt x="1610" y="2040"/>
                    <a:pt x="1830" y="1821"/>
                  </a:cubicBezTo>
                  <a:cubicBezTo>
                    <a:pt x="2496"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61"/>
            <p:cNvSpPr/>
            <p:nvPr/>
          </p:nvSpPr>
          <p:spPr>
            <a:xfrm>
              <a:off x="3837886" y="3699384"/>
              <a:ext cx="35991" cy="36148"/>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61"/>
            <p:cNvSpPr/>
            <p:nvPr/>
          </p:nvSpPr>
          <p:spPr>
            <a:xfrm>
              <a:off x="3837886" y="3647850"/>
              <a:ext cx="35991" cy="36165"/>
            </a:xfrm>
            <a:custGeom>
              <a:avLst/>
              <a:gdLst/>
              <a:ahLst/>
              <a:cxnLst/>
              <a:rect l="l" t="t" r="r" b="b"/>
              <a:pathLst>
                <a:path w="2489" h="2139" extrusionOk="0">
                  <a:moveTo>
                    <a:pt x="1066" y="0"/>
                  </a:moveTo>
                  <a:cubicBezTo>
                    <a:pt x="480" y="8"/>
                    <a:pt x="1" y="488"/>
                    <a:pt x="1" y="1073"/>
                  </a:cubicBezTo>
                  <a:cubicBezTo>
                    <a:pt x="1" y="1715"/>
                    <a:pt x="527" y="2139"/>
                    <a:pt x="1073" y="2139"/>
                  </a:cubicBezTo>
                  <a:cubicBezTo>
                    <a:pt x="1337" y="2139"/>
                    <a:pt x="1605" y="2040"/>
                    <a:pt x="1822"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61"/>
            <p:cNvSpPr/>
            <p:nvPr/>
          </p:nvSpPr>
          <p:spPr>
            <a:xfrm>
              <a:off x="3837886" y="3596434"/>
              <a:ext cx="35991" cy="36047"/>
            </a:xfrm>
            <a:custGeom>
              <a:avLst/>
              <a:gdLst/>
              <a:ahLst/>
              <a:cxnLst/>
              <a:rect l="l" t="t" r="r" b="b"/>
              <a:pathLst>
                <a:path w="2489" h="2132" extrusionOk="0">
                  <a:moveTo>
                    <a:pt x="1066" y="1"/>
                  </a:moveTo>
                  <a:cubicBezTo>
                    <a:pt x="480" y="1"/>
                    <a:pt x="1" y="480"/>
                    <a:pt x="1" y="1066"/>
                  </a:cubicBezTo>
                  <a:cubicBezTo>
                    <a:pt x="1" y="1708"/>
                    <a:pt x="527" y="2131"/>
                    <a:pt x="1073" y="2131"/>
                  </a:cubicBezTo>
                  <a:cubicBezTo>
                    <a:pt x="1337" y="2131"/>
                    <a:pt x="1605" y="2033"/>
                    <a:pt x="1822" y="1814"/>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61"/>
            <p:cNvSpPr/>
            <p:nvPr/>
          </p:nvSpPr>
          <p:spPr>
            <a:xfrm>
              <a:off x="3837886" y="3544900"/>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7"/>
                    <a:pt x="1822"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61"/>
            <p:cNvSpPr/>
            <p:nvPr/>
          </p:nvSpPr>
          <p:spPr>
            <a:xfrm>
              <a:off x="3837886" y="3493349"/>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61"/>
            <p:cNvSpPr/>
            <p:nvPr/>
          </p:nvSpPr>
          <p:spPr>
            <a:xfrm>
              <a:off x="3793812" y="3957105"/>
              <a:ext cx="36092" cy="36081"/>
            </a:xfrm>
            <a:custGeom>
              <a:avLst/>
              <a:gdLst/>
              <a:ahLst/>
              <a:cxnLst/>
              <a:rect l="l" t="t" r="r" b="b"/>
              <a:pathLst>
                <a:path w="2496" h="2134" extrusionOk="0">
                  <a:moveTo>
                    <a:pt x="1065" y="0"/>
                  </a:moveTo>
                  <a:cubicBezTo>
                    <a:pt x="480" y="0"/>
                    <a:pt x="8" y="480"/>
                    <a:pt x="0" y="1065"/>
                  </a:cubicBezTo>
                  <a:cubicBezTo>
                    <a:pt x="0" y="1709"/>
                    <a:pt x="525" y="2133"/>
                    <a:pt x="1074" y="2133"/>
                  </a:cubicBezTo>
                  <a:cubicBezTo>
                    <a:pt x="1336" y="2133"/>
                    <a:pt x="1603" y="2037"/>
                    <a:pt x="1821" y="1821"/>
                  </a:cubicBezTo>
                  <a:cubicBezTo>
                    <a:pt x="2496" y="1147"/>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61"/>
            <p:cNvSpPr/>
            <p:nvPr/>
          </p:nvSpPr>
          <p:spPr>
            <a:xfrm>
              <a:off x="3793812" y="3905554"/>
              <a:ext cx="36092" cy="36081"/>
            </a:xfrm>
            <a:custGeom>
              <a:avLst/>
              <a:gdLst/>
              <a:ahLst/>
              <a:cxnLst/>
              <a:rect l="l" t="t" r="r" b="b"/>
              <a:pathLst>
                <a:path w="2496" h="2134" extrusionOk="0">
                  <a:moveTo>
                    <a:pt x="1065" y="1"/>
                  </a:moveTo>
                  <a:cubicBezTo>
                    <a:pt x="480" y="1"/>
                    <a:pt x="0" y="480"/>
                    <a:pt x="0" y="1066"/>
                  </a:cubicBezTo>
                  <a:cubicBezTo>
                    <a:pt x="0" y="1710"/>
                    <a:pt x="529" y="2134"/>
                    <a:pt x="1078" y="2134"/>
                  </a:cubicBezTo>
                  <a:cubicBezTo>
                    <a:pt x="1339" y="2134"/>
                    <a:pt x="1606" y="2037"/>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61"/>
            <p:cNvSpPr/>
            <p:nvPr/>
          </p:nvSpPr>
          <p:spPr>
            <a:xfrm>
              <a:off x="3793812" y="3854020"/>
              <a:ext cx="35976" cy="36165"/>
            </a:xfrm>
            <a:custGeom>
              <a:avLst/>
              <a:gdLst/>
              <a:ahLst/>
              <a:cxnLst/>
              <a:rect l="l" t="t" r="r" b="b"/>
              <a:pathLst>
                <a:path w="2488" h="2139" extrusionOk="0">
                  <a:moveTo>
                    <a:pt x="1065" y="0"/>
                  </a:moveTo>
                  <a:cubicBezTo>
                    <a:pt x="480" y="0"/>
                    <a:pt x="0" y="480"/>
                    <a:pt x="0" y="1073"/>
                  </a:cubicBezTo>
                  <a:cubicBezTo>
                    <a:pt x="6" y="1715"/>
                    <a:pt x="530" y="2139"/>
                    <a:pt x="1075" y="2139"/>
                  </a:cubicBezTo>
                  <a:cubicBezTo>
                    <a:pt x="1337" y="2139"/>
                    <a:pt x="1604" y="2041"/>
                    <a:pt x="1821" y="1821"/>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61"/>
            <p:cNvSpPr/>
            <p:nvPr/>
          </p:nvSpPr>
          <p:spPr>
            <a:xfrm>
              <a:off x="3793812" y="3802604"/>
              <a:ext cx="35976" cy="36047"/>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61"/>
            <p:cNvSpPr/>
            <p:nvPr/>
          </p:nvSpPr>
          <p:spPr>
            <a:xfrm>
              <a:off x="3793812" y="3750935"/>
              <a:ext cx="36092" cy="36165"/>
            </a:xfrm>
            <a:custGeom>
              <a:avLst/>
              <a:gdLst/>
              <a:ahLst/>
              <a:cxnLst/>
              <a:rect l="l" t="t" r="r" b="b"/>
              <a:pathLst>
                <a:path w="2496" h="2139" extrusionOk="0">
                  <a:moveTo>
                    <a:pt x="1065" y="0"/>
                  </a:moveTo>
                  <a:cubicBezTo>
                    <a:pt x="480" y="0"/>
                    <a:pt x="0" y="480"/>
                    <a:pt x="0" y="1073"/>
                  </a:cubicBezTo>
                  <a:cubicBezTo>
                    <a:pt x="6" y="1715"/>
                    <a:pt x="530" y="2139"/>
                    <a:pt x="1077" y="2139"/>
                  </a:cubicBezTo>
                  <a:cubicBezTo>
                    <a:pt x="1341" y="2139"/>
                    <a:pt x="1610" y="2040"/>
                    <a:pt x="1829" y="1821"/>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61"/>
            <p:cNvSpPr/>
            <p:nvPr/>
          </p:nvSpPr>
          <p:spPr>
            <a:xfrm>
              <a:off x="3793812" y="3699384"/>
              <a:ext cx="36092" cy="36148"/>
            </a:xfrm>
            <a:custGeom>
              <a:avLst/>
              <a:gdLst/>
              <a:ahLst/>
              <a:cxnLst/>
              <a:rect l="l" t="t" r="r" b="b"/>
              <a:pathLst>
                <a:path w="2496" h="2138" extrusionOk="0">
                  <a:moveTo>
                    <a:pt x="1065" y="1"/>
                  </a:moveTo>
                  <a:cubicBezTo>
                    <a:pt x="480" y="1"/>
                    <a:pt x="8"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61"/>
            <p:cNvSpPr/>
            <p:nvPr/>
          </p:nvSpPr>
          <p:spPr>
            <a:xfrm>
              <a:off x="3793812" y="3647850"/>
              <a:ext cx="36092" cy="36131"/>
            </a:xfrm>
            <a:custGeom>
              <a:avLst/>
              <a:gdLst/>
              <a:ahLst/>
              <a:cxnLst/>
              <a:rect l="l" t="t" r="r" b="b"/>
              <a:pathLst>
                <a:path w="2496" h="2137" extrusionOk="0">
                  <a:moveTo>
                    <a:pt x="1065" y="0"/>
                  </a:moveTo>
                  <a:cubicBezTo>
                    <a:pt x="480" y="8"/>
                    <a:pt x="0" y="480"/>
                    <a:pt x="0" y="1073"/>
                  </a:cubicBezTo>
                  <a:cubicBezTo>
                    <a:pt x="0" y="1711"/>
                    <a:pt x="528" y="2137"/>
                    <a:pt x="1076" y="2137"/>
                  </a:cubicBezTo>
                  <a:cubicBezTo>
                    <a:pt x="1339" y="2137"/>
                    <a:pt x="1605" y="2039"/>
                    <a:pt x="1821" y="1821"/>
                  </a:cubicBezTo>
                  <a:cubicBezTo>
                    <a:pt x="2496"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61"/>
            <p:cNvSpPr/>
            <p:nvPr/>
          </p:nvSpPr>
          <p:spPr>
            <a:xfrm>
              <a:off x="3793812" y="3596434"/>
              <a:ext cx="35976" cy="36047"/>
            </a:xfrm>
            <a:custGeom>
              <a:avLst/>
              <a:gdLst/>
              <a:ahLst/>
              <a:cxnLst/>
              <a:rect l="l" t="t" r="r" b="b"/>
              <a:pathLst>
                <a:path w="2488" h="2132" extrusionOk="0">
                  <a:moveTo>
                    <a:pt x="1065" y="1"/>
                  </a:moveTo>
                  <a:cubicBezTo>
                    <a:pt x="480" y="1"/>
                    <a:pt x="0" y="480"/>
                    <a:pt x="0" y="1066"/>
                  </a:cubicBezTo>
                  <a:cubicBezTo>
                    <a:pt x="0" y="1708"/>
                    <a:pt x="526" y="2131"/>
                    <a:pt x="1073" y="2131"/>
                  </a:cubicBezTo>
                  <a:cubicBezTo>
                    <a:pt x="1336" y="2131"/>
                    <a:pt x="1604" y="2033"/>
                    <a:pt x="1821" y="1814"/>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61"/>
            <p:cNvSpPr/>
            <p:nvPr/>
          </p:nvSpPr>
          <p:spPr>
            <a:xfrm>
              <a:off x="3793812" y="3544900"/>
              <a:ext cx="36092" cy="36081"/>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7"/>
                    <a:pt x="1821" y="1821"/>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61"/>
            <p:cNvSpPr/>
            <p:nvPr/>
          </p:nvSpPr>
          <p:spPr>
            <a:xfrm>
              <a:off x="3793812" y="3493349"/>
              <a:ext cx="36092" cy="36081"/>
            </a:xfrm>
            <a:custGeom>
              <a:avLst/>
              <a:gdLst/>
              <a:ahLst/>
              <a:cxnLst/>
              <a:rect l="l" t="t" r="r" b="b"/>
              <a:pathLst>
                <a:path w="2496" h="2134" extrusionOk="0">
                  <a:moveTo>
                    <a:pt x="1065" y="1"/>
                  </a:moveTo>
                  <a:cubicBezTo>
                    <a:pt x="480" y="1"/>
                    <a:pt x="0" y="480"/>
                    <a:pt x="0" y="1066"/>
                  </a:cubicBezTo>
                  <a:cubicBezTo>
                    <a:pt x="0" y="1709"/>
                    <a:pt x="525" y="2134"/>
                    <a:pt x="1074" y="2134"/>
                  </a:cubicBezTo>
                  <a:cubicBezTo>
                    <a:pt x="1336" y="2134"/>
                    <a:pt x="1603" y="2037"/>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61"/>
            <p:cNvSpPr/>
            <p:nvPr/>
          </p:nvSpPr>
          <p:spPr>
            <a:xfrm>
              <a:off x="3793812" y="3441815"/>
              <a:ext cx="36092" cy="36131"/>
            </a:xfrm>
            <a:custGeom>
              <a:avLst/>
              <a:gdLst/>
              <a:ahLst/>
              <a:cxnLst/>
              <a:rect l="l" t="t" r="r" b="b"/>
              <a:pathLst>
                <a:path w="2496" h="2137" extrusionOk="0">
                  <a:moveTo>
                    <a:pt x="1065" y="0"/>
                  </a:moveTo>
                  <a:cubicBezTo>
                    <a:pt x="480" y="0"/>
                    <a:pt x="8" y="480"/>
                    <a:pt x="0" y="1065"/>
                  </a:cubicBezTo>
                  <a:cubicBezTo>
                    <a:pt x="0" y="1709"/>
                    <a:pt x="525" y="2137"/>
                    <a:pt x="1074" y="2137"/>
                  </a:cubicBezTo>
                  <a:cubicBezTo>
                    <a:pt x="1336" y="2137"/>
                    <a:pt x="1603" y="2039"/>
                    <a:pt x="1821" y="1821"/>
                  </a:cubicBezTo>
                  <a:cubicBezTo>
                    <a:pt x="2496"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61"/>
            <p:cNvSpPr/>
            <p:nvPr/>
          </p:nvSpPr>
          <p:spPr>
            <a:xfrm>
              <a:off x="3749839" y="4060055"/>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40"/>
                    <a:pt x="1814" y="1821"/>
                  </a:cubicBezTo>
                  <a:cubicBezTo>
                    <a:pt x="2488" y="1155"/>
                    <a:pt x="2009"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61"/>
            <p:cNvSpPr/>
            <p:nvPr/>
          </p:nvSpPr>
          <p:spPr>
            <a:xfrm>
              <a:off x="3749839" y="4008639"/>
              <a:ext cx="35991" cy="36047"/>
            </a:xfrm>
            <a:custGeom>
              <a:avLst/>
              <a:gdLst/>
              <a:ahLst/>
              <a:cxnLst/>
              <a:rect l="l" t="t" r="r" b="b"/>
              <a:pathLst>
                <a:path w="2489" h="2132" extrusionOk="0">
                  <a:moveTo>
                    <a:pt x="1066" y="1"/>
                  </a:moveTo>
                  <a:cubicBezTo>
                    <a:pt x="472" y="1"/>
                    <a:pt x="1" y="472"/>
                    <a:pt x="1" y="1066"/>
                  </a:cubicBezTo>
                  <a:cubicBezTo>
                    <a:pt x="1" y="1708"/>
                    <a:pt x="523" y="2131"/>
                    <a:pt x="1067" y="2131"/>
                  </a:cubicBezTo>
                  <a:cubicBezTo>
                    <a:pt x="1329" y="2131"/>
                    <a:pt x="1597" y="2033"/>
                    <a:pt x="1814" y="1814"/>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61"/>
            <p:cNvSpPr/>
            <p:nvPr/>
          </p:nvSpPr>
          <p:spPr>
            <a:xfrm>
              <a:off x="3749839" y="3957105"/>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8" y="1147"/>
                    <a:pt x="2009"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61"/>
            <p:cNvSpPr/>
            <p:nvPr/>
          </p:nvSpPr>
          <p:spPr>
            <a:xfrm>
              <a:off x="3749839" y="3905554"/>
              <a:ext cx="35991" cy="36081"/>
            </a:xfrm>
            <a:custGeom>
              <a:avLst/>
              <a:gdLst/>
              <a:ahLst/>
              <a:cxnLst/>
              <a:rect l="l" t="t" r="r" b="b"/>
              <a:pathLst>
                <a:path w="2489" h="2134" extrusionOk="0">
                  <a:moveTo>
                    <a:pt x="1066" y="1"/>
                  </a:moveTo>
                  <a:cubicBezTo>
                    <a:pt x="472" y="1"/>
                    <a:pt x="1" y="480"/>
                    <a:pt x="1" y="1066"/>
                  </a:cubicBezTo>
                  <a:cubicBezTo>
                    <a:pt x="1" y="1710"/>
                    <a:pt x="526" y="2134"/>
                    <a:pt x="1072" y="2134"/>
                  </a:cubicBezTo>
                  <a:cubicBezTo>
                    <a:pt x="1333" y="2134"/>
                    <a:pt x="1598" y="2037"/>
                    <a:pt x="1814" y="1822"/>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61"/>
            <p:cNvSpPr/>
            <p:nvPr/>
          </p:nvSpPr>
          <p:spPr>
            <a:xfrm>
              <a:off x="3749723" y="3854020"/>
              <a:ext cx="36107" cy="36165"/>
            </a:xfrm>
            <a:custGeom>
              <a:avLst/>
              <a:gdLst/>
              <a:ahLst/>
              <a:cxnLst/>
              <a:rect l="l" t="t" r="r" b="b"/>
              <a:pathLst>
                <a:path w="2497" h="2139" extrusionOk="0">
                  <a:moveTo>
                    <a:pt x="1074" y="0"/>
                  </a:moveTo>
                  <a:cubicBezTo>
                    <a:pt x="480" y="0"/>
                    <a:pt x="1" y="480"/>
                    <a:pt x="1" y="1073"/>
                  </a:cubicBezTo>
                  <a:cubicBezTo>
                    <a:pt x="6" y="1715"/>
                    <a:pt x="530" y="2139"/>
                    <a:pt x="1075" y="2139"/>
                  </a:cubicBezTo>
                  <a:cubicBezTo>
                    <a:pt x="1337" y="2139"/>
                    <a:pt x="1605" y="2041"/>
                    <a:pt x="1822" y="1821"/>
                  </a:cubicBezTo>
                  <a:cubicBezTo>
                    <a:pt x="2496"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61"/>
            <p:cNvSpPr/>
            <p:nvPr/>
          </p:nvSpPr>
          <p:spPr>
            <a:xfrm>
              <a:off x="3749723" y="3802604"/>
              <a:ext cx="36107" cy="36047"/>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61"/>
            <p:cNvSpPr/>
            <p:nvPr/>
          </p:nvSpPr>
          <p:spPr>
            <a:xfrm>
              <a:off x="3749723" y="3750935"/>
              <a:ext cx="36107" cy="36165"/>
            </a:xfrm>
            <a:custGeom>
              <a:avLst/>
              <a:gdLst/>
              <a:ahLst/>
              <a:cxnLst/>
              <a:rect l="l" t="t" r="r" b="b"/>
              <a:pathLst>
                <a:path w="2497" h="2139" extrusionOk="0">
                  <a:moveTo>
                    <a:pt x="1074" y="0"/>
                  </a:moveTo>
                  <a:cubicBezTo>
                    <a:pt x="480" y="0"/>
                    <a:pt x="1" y="480"/>
                    <a:pt x="1" y="1073"/>
                  </a:cubicBezTo>
                  <a:cubicBezTo>
                    <a:pt x="6" y="1715"/>
                    <a:pt x="530" y="2139"/>
                    <a:pt x="1078" y="2139"/>
                  </a:cubicBezTo>
                  <a:cubicBezTo>
                    <a:pt x="1341" y="2139"/>
                    <a:pt x="1610" y="2040"/>
                    <a:pt x="1830" y="1821"/>
                  </a:cubicBezTo>
                  <a:cubicBezTo>
                    <a:pt x="2496" y="1146"/>
                    <a:pt x="2025"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61"/>
            <p:cNvSpPr/>
            <p:nvPr/>
          </p:nvSpPr>
          <p:spPr>
            <a:xfrm>
              <a:off x="3749839" y="3699384"/>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61"/>
            <p:cNvSpPr/>
            <p:nvPr/>
          </p:nvSpPr>
          <p:spPr>
            <a:xfrm>
              <a:off x="3749839" y="3647850"/>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61"/>
            <p:cNvSpPr/>
            <p:nvPr/>
          </p:nvSpPr>
          <p:spPr>
            <a:xfrm>
              <a:off x="3749723" y="3596434"/>
              <a:ext cx="36107" cy="36047"/>
            </a:xfrm>
            <a:custGeom>
              <a:avLst/>
              <a:gdLst/>
              <a:ahLst/>
              <a:cxnLst/>
              <a:rect l="l" t="t" r="r" b="b"/>
              <a:pathLst>
                <a:path w="2497" h="2132" extrusionOk="0">
                  <a:moveTo>
                    <a:pt x="1074" y="1"/>
                  </a:moveTo>
                  <a:cubicBezTo>
                    <a:pt x="480" y="1"/>
                    <a:pt x="1" y="480"/>
                    <a:pt x="1" y="1066"/>
                  </a:cubicBezTo>
                  <a:cubicBezTo>
                    <a:pt x="6" y="1708"/>
                    <a:pt x="530" y="2131"/>
                    <a:pt x="1075" y="2131"/>
                  </a:cubicBezTo>
                  <a:cubicBezTo>
                    <a:pt x="1337" y="2131"/>
                    <a:pt x="1605" y="2033"/>
                    <a:pt x="1822" y="1814"/>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61"/>
            <p:cNvSpPr/>
            <p:nvPr/>
          </p:nvSpPr>
          <p:spPr>
            <a:xfrm>
              <a:off x="3749723" y="3544900"/>
              <a:ext cx="36107" cy="36081"/>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7"/>
                    <a:pt x="1822" y="1821"/>
                  </a:cubicBezTo>
                  <a:cubicBezTo>
                    <a:pt x="2496"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61"/>
            <p:cNvSpPr/>
            <p:nvPr/>
          </p:nvSpPr>
          <p:spPr>
            <a:xfrm>
              <a:off x="3749723" y="3493349"/>
              <a:ext cx="36107" cy="36081"/>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61"/>
            <p:cNvSpPr/>
            <p:nvPr/>
          </p:nvSpPr>
          <p:spPr>
            <a:xfrm>
              <a:off x="3749723" y="3441815"/>
              <a:ext cx="36107" cy="36131"/>
            </a:xfrm>
            <a:custGeom>
              <a:avLst/>
              <a:gdLst/>
              <a:ahLst/>
              <a:cxnLst/>
              <a:rect l="l" t="t" r="r" b="b"/>
              <a:pathLst>
                <a:path w="2497" h="2137" extrusionOk="0">
                  <a:moveTo>
                    <a:pt x="1074" y="0"/>
                  </a:moveTo>
                  <a:cubicBezTo>
                    <a:pt x="480" y="0"/>
                    <a:pt x="9" y="480"/>
                    <a:pt x="1" y="1065"/>
                  </a:cubicBezTo>
                  <a:cubicBezTo>
                    <a:pt x="1" y="1709"/>
                    <a:pt x="526" y="2137"/>
                    <a:pt x="1074" y="2137"/>
                  </a:cubicBezTo>
                  <a:cubicBezTo>
                    <a:pt x="1336" y="2137"/>
                    <a:pt x="1603" y="2039"/>
                    <a:pt x="1822" y="1821"/>
                  </a:cubicBezTo>
                  <a:cubicBezTo>
                    <a:pt x="2496" y="1154"/>
                    <a:pt x="2025"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61"/>
            <p:cNvSpPr/>
            <p:nvPr/>
          </p:nvSpPr>
          <p:spPr>
            <a:xfrm>
              <a:off x="3749723" y="3390264"/>
              <a:ext cx="36107" cy="36148"/>
            </a:xfrm>
            <a:custGeom>
              <a:avLst/>
              <a:gdLst/>
              <a:ahLst/>
              <a:cxnLst/>
              <a:rect l="l" t="t" r="r" b="b"/>
              <a:pathLst>
                <a:path w="2497" h="2138" extrusionOk="0">
                  <a:moveTo>
                    <a:pt x="1074" y="1"/>
                  </a:moveTo>
                  <a:cubicBezTo>
                    <a:pt x="480" y="9"/>
                    <a:pt x="9" y="480"/>
                    <a:pt x="1" y="1066"/>
                  </a:cubicBezTo>
                  <a:cubicBezTo>
                    <a:pt x="1" y="1709"/>
                    <a:pt x="526" y="2137"/>
                    <a:pt x="1074" y="2137"/>
                  </a:cubicBezTo>
                  <a:cubicBezTo>
                    <a:pt x="1336" y="2137"/>
                    <a:pt x="1603" y="2040"/>
                    <a:pt x="1822" y="1822"/>
                  </a:cubicBezTo>
                  <a:cubicBezTo>
                    <a:pt x="2496" y="1155"/>
                    <a:pt x="2025"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61"/>
            <p:cNvSpPr/>
            <p:nvPr/>
          </p:nvSpPr>
          <p:spPr>
            <a:xfrm>
              <a:off x="3705765" y="4111589"/>
              <a:ext cx="35976" cy="36148"/>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61"/>
            <p:cNvSpPr/>
            <p:nvPr/>
          </p:nvSpPr>
          <p:spPr>
            <a:xfrm>
              <a:off x="3705765" y="4060055"/>
              <a:ext cx="35976" cy="36131"/>
            </a:xfrm>
            <a:custGeom>
              <a:avLst/>
              <a:gdLst/>
              <a:ahLst/>
              <a:cxnLst/>
              <a:rect l="l" t="t" r="r" b="b"/>
              <a:pathLst>
                <a:path w="2488" h="2137" extrusionOk="0">
                  <a:moveTo>
                    <a:pt x="1065" y="0"/>
                  </a:moveTo>
                  <a:cubicBezTo>
                    <a:pt x="472" y="8"/>
                    <a:pt x="0" y="480"/>
                    <a:pt x="0" y="1073"/>
                  </a:cubicBezTo>
                  <a:cubicBezTo>
                    <a:pt x="0" y="1711"/>
                    <a:pt x="525" y="2137"/>
                    <a:pt x="1070" y="2137"/>
                  </a:cubicBezTo>
                  <a:cubicBezTo>
                    <a:pt x="1331" y="2137"/>
                    <a:pt x="1597" y="2040"/>
                    <a:pt x="1813" y="1821"/>
                  </a:cubicBezTo>
                  <a:cubicBezTo>
                    <a:pt x="2488" y="1155"/>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61"/>
            <p:cNvSpPr/>
            <p:nvPr/>
          </p:nvSpPr>
          <p:spPr>
            <a:xfrm>
              <a:off x="3705765" y="4008639"/>
              <a:ext cx="35976" cy="36047"/>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61"/>
            <p:cNvSpPr/>
            <p:nvPr/>
          </p:nvSpPr>
          <p:spPr>
            <a:xfrm>
              <a:off x="3705765" y="3957105"/>
              <a:ext cx="35976" cy="36081"/>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7"/>
                    <a:pt x="1813" y="1821"/>
                  </a:cubicBezTo>
                  <a:cubicBezTo>
                    <a:pt x="2488" y="1147"/>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61"/>
            <p:cNvSpPr/>
            <p:nvPr/>
          </p:nvSpPr>
          <p:spPr>
            <a:xfrm>
              <a:off x="3705765" y="3905554"/>
              <a:ext cx="35976" cy="36081"/>
            </a:xfrm>
            <a:custGeom>
              <a:avLst/>
              <a:gdLst/>
              <a:ahLst/>
              <a:cxnLst/>
              <a:rect l="l" t="t" r="r" b="b"/>
              <a:pathLst>
                <a:path w="2488" h="2134" extrusionOk="0">
                  <a:moveTo>
                    <a:pt x="1065" y="1"/>
                  </a:moveTo>
                  <a:cubicBezTo>
                    <a:pt x="472" y="1"/>
                    <a:pt x="0" y="480"/>
                    <a:pt x="0" y="1066"/>
                  </a:cubicBezTo>
                  <a:cubicBezTo>
                    <a:pt x="0" y="1710"/>
                    <a:pt x="525" y="2134"/>
                    <a:pt x="1074" y="2134"/>
                  </a:cubicBezTo>
                  <a:cubicBezTo>
                    <a:pt x="1336" y="2134"/>
                    <a:pt x="1603" y="2037"/>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61"/>
            <p:cNvSpPr/>
            <p:nvPr/>
          </p:nvSpPr>
          <p:spPr>
            <a:xfrm>
              <a:off x="3705634" y="3854020"/>
              <a:ext cx="36107" cy="36165"/>
            </a:xfrm>
            <a:custGeom>
              <a:avLst/>
              <a:gdLst/>
              <a:ahLst/>
              <a:cxnLst/>
              <a:rect l="l" t="t" r="r" b="b"/>
              <a:pathLst>
                <a:path w="2497" h="2139" extrusionOk="0">
                  <a:moveTo>
                    <a:pt x="1074" y="0"/>
                  </a:moveTo>
                  <a:cubicBezTo>
                    <a:pt x="481" y="0"/>
                    <a:pt x="1" y="480"/>
                    <a:pt x="9" y="1073"/>
                  </a:cubicBezTo>
                  <a:cubicBezTo>
                    <a:pt x="9" y="1715"/>
                    <a:pt x="531" y="2139"/>
                    <a:pt x="1078" y="2139"/>
                  </a:cubicBezTo>
                  <a:cubicBezTo>
                    <a:pt x="1342" y="2139"/>
                    <a:pt x="1611" y="2041"/>
                    <a:pt x="1830" y="1821"/>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61"/>
            <p:cNvSpPr/>
            <p:nvPr/>
          </p:nvSpPr>
          <p:spPr>
            <a:xfrm>
              <a:off x="3705765" y="3802604"/>
              <a:ext cx="35976" cy="36047"/>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61"/>
            <p:cNvSpPr/>
            <p:nvPr/>
          </p:nvSpPr>
          <p:spPr>
            <a:xfrm>
              <a:off x="3705634" y="3750935"/>
              <a:ext cx="36222" cy="36165"/>
            </a:xfrm>
            <a:custGeom>
              <a:avLst/>
              <a:gdLst/>
              <a:ahLst/>
              <a:cxnLst/>
              <a:rect l="l" t="t" r="r" b="b"/>
              <a:pathLst>
                <a:path w="2505" h="2139" extrusionOk="0">
                  <a:moveTo>
                    <a:pt x="1074" y="0"/>
                  </a:moveTo>
                  <a:cubicBezTo>
                    <a:pt x="481" y="0"/>
                    <a:pt x="1" y="480"/>
                    <a:pt x="9" y="1073"/>
                  </a:cubicBezTo>
                  <a:cubicBezTo>
                    <a:pt x="9" y="1715"/>
                    <a:pt x="535" y="2139"/>
                    <a:pt x="1082" y="2139"/>
                  </a:cubicBezTo>
                  <a:cubicBezTo>
                    <a:pt x="1345" y="2139"/>
                    <a:pt x="1613" y="2040"/>
                    <a:pt x="1830" y="1821"/>
                  </a:cubicBezTo>
                  <a:cubicBezTo>
                    <a:pt x="2505" y="1146"/>
                    <a:pt x="2025"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61"/>
            <p:cNvSpPr/>
            <p:nvPr/>
          </p:nvSpPr>
          <p:spPr>
            <a:xfrm>
              <a:off x="3705765" y="3699384"/>
              <a:ext cx="35976" cy="36148"/>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61"/>
            <p:cNvSpPr/>
            <p:nvPr/>
          </p:nvSpPr>
          <p:spPr>
            <a:xfrm>
              <a:off x="3705765" y="3647850"/>
              <a:ext cx="35976" cy="36131"/>
            </a:xfrm>
            <a:custGeom>
              <a:avLst/>
              <a:gdLst/>
              <a:ahLst/>
              <a:cxnLst/>
              <a:rect l="l" t="t" r="r" b="b"/>
              <a:pathLst>
                <a:path w="2488" h="2137" extrusionOk="0">
                  <a:moveTo>
                    <a:pt x="1065" y="0"/>
                  </a:moveTo>
                  <a:cubicBezTo>
                    <a:pt x="472"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61"/>
            <p:cNvSpPr/>
            <p:nvPr/>
          </p:nvSpPr>
          <p:spPr>
            <a:xfrm>
              <a:off x="3705765" y="3596434"/>
              <a:ext cx="35976" cy="36047"/>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61"/>
            <p:cNvSpPr/>
            <p:nvPr/>
          </p:nvSpPr>
          <p:spPr>
            <a:xfrm>
              <a:off x="3705765" y="3544900"/>
              <a:ext cx="35976" cy="36081"/>
            </a:xfrm>
            <a:custGeom>
              <a:avLst/>
              <a:gdLst/>
              <a:ahLst/>
              <a:cxnLst/>
              <a:rect l="l" t="t" r="r" b="b"/>
              <a:pathLst>
                <a:path w="2488" h="2134" extrusionOk="0">
                  <a:moveTo>
                    <a:pt x="1065" y="0"/>
                  </a:moveTo>
                  <a:cubicBezTo>
                    <a:pt x="472" y="0"/>
                    <a:pt x="0" y="480"/>
                    <a:pt x="0" y="1065"/>
                  </a:cubicBezTo>
                  <a:cubicBezTo>
                    <a:pt x="0" y="1709"/>
                    <a:pt x="525" y="2133"/>
                    <a:pt x="1074" y="2133"/>
                  </a:cubicBezTo>
                  <a:cubicBezTo>
                    <a:pt x="1336" y="2133"/>
                    <a:pt x="1603" y="2037"/>
                    <a:pt x="1821" y="1821"/>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61"/>
            <p:cNvSpPr/>
            <p:nvPr/>
          </p:nvSpPr>
          <p:spPr>
            <a:xfrm>
              <a:off x="3705765" y="3493349"/>
              <a:ext cx="35976" cy="36081"/>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61"/>
            <p:cNvSpPr/>
            <p:nvPr/>
          </p:nvSpPr>
          <p:spPr>
            <a:xfrm>
              <a:off x="3705678" y="3441815"/>
              <a:ext cx="36063" cy="36131"/>
            </a:xfrm>
            <a:custGeom>
              <a:avLst/>
              <a:gdLst/>
              <a:ahLst/>
              <a:cxnLst/>
              <a:rect l="l" t="t" r="r" b="b"/>
              <a:pathLst>
                <a:path w="2494" h="2137" extrusionOk="0">
                  <a:moveTo>
                    <a:pt x="1071" y="0"/>
                  </a:moveTo>
                  <a:cubicBezTo>
                    <a:pt x="486" y="8"/>
                    <a:pt x="6" y="480"/>
                    <a:pt x="6" y="1065"/>
                  </a:cubicBezTo>
                  <a:cubicBezTo>
                    <a:pt x="1" y="1709"/>
                    <a:pt x="528" y="2137"/>
                    <a:pt x="1076" y="2137"/>
                  </a:cubicBezTo>
                  <a:cubicBezTo>
                    <a:pt x="1337" y="2137"/>
                    <a:pt x="1604" y="2039"/>
                    <a:pt x="1819" y="1821"/>
                  </a:cubicBezTo>
                  <a:cubicBezTo>
                    <a:pt x="2494" y="1154"/>
                    <a:pt x="2022" y="0"/>
                    <a:pt x="10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61"/>
            <p:cNvSpPr/>
            <p:nvPr/>
          </p:nvSpPr>
          <p:spPr>
            <a:xfrm>
              <a:off x="3705678" y="3390264"/>
              <a:ext cx="36063" cy="36148"/>
            </a:xfrm>
            <a:custGeom>
              <a:avLst/>
              <a:gdLst/>
              <a:ahLst/>
              <a:cxnLst/>
              <a:rect l="l" t="t" r="r" b="b"/>
              <a:pathLst>
                <a:path w="2494"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2" y="1"/>
                    <a:pt x="10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61"/>
            <p:cNvSpPr/>
            <p:nvPr/>
          </p:nvSpPr>
          <p:spPr>
            <a:xfrm>
              <a:off x="3705765" y="3338865"/>
              <a:ext cx="35976" cy="36030"/>
            </a:xfrm>
            <a:custGeom>
              <a:avLst/>
              <a:gdLst/>
              <a:ahLst/>
              <a:cxnLst/>
              <a:rect l="l" t="t" r="r" b="b"/>
              <a:pathLst>
                <a:path w="2488" h="2131" extrusionOk="0">
                  <a:moveTo>
                    <a:pt x="1065" y="0"/>
                  </a:moveTo>
                  <a:cubicBezTo>
                    <a:pt x="472" y="0"/>
                    <a:pt x="0" y="472"/>
                    <a:pt x="0" y="1065"/>
                  </a:cubicBezTo>
                  <a:cubicBezTo>
                    <a:pt x="0" y="1707"/>
                    <a:pt x="522" y="2131"/>
                    <a:pt x="1067" y="2131"/>
                  </a:cubicBezTo>
                  <a:cubicBezTo>
                    <a:pt x="1329" y="2131"/>
                    <a:pt x="1596" y="2032"/>
                    <a:pt x="1813" y="1813"/>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61"/>
            <p:cNvSpPr/>
            <p:nvPr/>
          </p:nvSpPr>
          <p:spPr>
            <a:xfrm>
              <a:off x="3705765" y="2565990"/>
              <a:ext cx="35976" cy="36148"/>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61"/>
            <p:cNvSpPr/>
            <p:nvPr/>
          </p:nvSpPr>
          <p:spPr>
            <a:xfrm>
              <a:off x="3661560" y="4163140"/>
              <a:ext cx="35991" cy="36081"/>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7"/>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61"/>
            <p:cNvSpPr/>
            <p:nvPr/>
          </p:nvSpPr>
          <p:spPr>
            <a:xfrm>
              <a:off x="3661560" y="4111589"/>
              <a:ext cx="35991" cy="36148"/>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61"/>
            <p:cNvSpPr/>
            <p:nvPr/>
          </p:nvSpPr>
          <p:spPr>
            <a:xfrm>
              <a:off x="3661560" y="4060055"/>
              <a:ext cx="35991" cy="36131"/>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40"/>
                    <a:pt x="1821" y="1821"/>
                  </a:cubicBezTo>
                  <a:cubicBezTo>
                    <a:pt x="2488" y="1155"/>
                    <a:pt x="2017" y="8"/>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61"/>
            <p:cNvSpPr/>
            <p:nvPr/>
          </p:nvSpPr>
          <p:spPr>
            <a:xfrm>
              <a:off x="3661560" y="4008639"/>
              <a:ext cx="35991" cy="36013"/>
            </a:xfrm>
            <a:custGeom>
              <a:avLst/>
              <a:gdLst/>
              <a:ahLst/>
              <a:cxnLst/>
              <a:rect l="l" t="t" r="r" b="b"/>
              <a:pathLst>
                <a:path w="2489" h="2130" extrusionOk="0">
                  <a:moveTo>
                    <a:pt x="1074" y="1"/>
                  </a:moveTo>
                  <a:cubicBezTo>
                    <a:pt x="480" y="1"/>
                    <a:pt x="0" y="472"/>
                    <a:pt x="0" y="1066"/>
                  </a:cubicBezTo>
                  <a:cubicBezTo>
                    <a:pt x="0" y="1704"/>
                    <a:pt x="525" y="2129"/>
                    <a:pt x="1073" y="2129"/>
                  </a:cubicBezTo>
                  <a:cubicBezTo>
                    <a:pt x="1335" y="2129"/>
                    <a:pt x="1603" y="2032"/>
                    <a:pt x="1821" y="1814"/>
                  </a:cubicBezTo>
                  <a:cubicBezTo>
                    <a:pt x="2488"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61"/>
            <p:cNvSpPr/>
            <p:nvPr/>
          </p:nvSpPr>
          <p:spPr>
            <a:xfrm>
              <a:off x="3661560" y="3957105"/>
              <a:ext cx="35991" cy="36081"/>
            </a:xfrm>
            <a:custGeom>
              <a:avLst/>
              <a:gdLst/>
              <a:ahLst/>
              <a:cxnLst/>
              <a:rect l="l" t="t" r="r" b="b"/>
              <a:pathLst>
                <a:path w="2489" h="2134" extrusionOk="0">
                  <a:moveTo>
                    <a:pt x="1074" y="0"/>
                  </a:moveTo>
                  <a:cubicBezTo>
                    <a:pt x="480" y="0"/>
                    <a:pt x="0" y="472"/>
                    <a:pt x="0" y="1065"/>
                  </a:cubicBezTo>
                  <a:cubicBezTo>
                    <a:pt x="0" y="1709"/>
                    <a:pt x="526" y="2133"/>
                    <a:pt x="1074" y="2133"/>
                  </a:cubicBezTo>
                  <a:cubicBezTo>
                    <a:pt x="1336" y="2133"/>
                    <a:pt x="1603" y="2037"/>
                    <a:pt x="1821" y="1821"/>
                  </a:cubicBezTo>
                  <a:cubicBezTo>
                    <a:pt x="2488" y="1147"/>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61"/>
            <p:cNvSpPr/>
            <p:nvPr/>
          </p:nvSpPr>
          <p:spPr>
            <a:xfrm>
              <a:off x="3661560" y="3905554"/>
              <a:ext cx="35991" cy="36081"/>
            </a:xfrm>
            <a:custGeom>
              <a:avLst/>
              <a:gdLst/>
              <a:ahLst/>
              <a:cxnLst/>
              <a:rect l="l" t="t" r="r" b="b"/>
              <a:pathLst>
                <a:path w="2489" h="2134" extrusionOk="0">
                  <a:moveTo>
                    <a:pt x="1074" y="1"/>
                  </a:moveTo>
                  <a:cubicBezTo>
                    <a:pt x="480" y="1"/>
                    <a:pt x="0" y="480"/>
                    <a:pt x="0" y="1066"/>
                  </a:cubicBezTo>
                  <a:cubicBezTo>
                    <a:pt x="0" y="1710"/>
                    <a:pt x="526" y="2134"/>
                    <a:pt x="1074" y="2134"/>
                  </a:cubicBezTo>
                  <a:cubicBezTo>
                    <a:pt x="1336" y="2134"/>
                    <a:pt x="1603" y="2037"/>
                    <a:pt x="1821" y="1822"/>
                  </a:cubicBezTo>
                  <a:cubicBezTo>
                    <a:pt x="2488"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61"/>
            <p:cNvSpPr/>
            <p:nvPr/>
          </p:nvSpPr>
          <p:spPr>
            <a:xfrm>
              <a:off x="3661560" y="3854020"/>
              <a:ext cx="35991" cy="36165"/>
            </a:xfrm>
            <a:custGeom>
              <a:avLst/>
              <a:gdLst/>
              <a:ahLst/>
              <a:cxnLst/>
              <a:rect l="l" t="t" r="r" b="b"/>
              <a:pathLst>
                <a:path w="2489" h="2139" extrusionOk="0">
                  <a:moveTo>
                    <a:pt x="1074" y="0"/>
                  </a:moveTo>
                  <a:cubicBezTo>
                    <a:pt x="480" y="0"/>
                    <a:pt x="0" y="480"/>
                    <a:pt x="0" y="1073"/>
                  </a:cubicBezTo>
                  <a:cubicBezTo>
                    <a:pt x="6" y="1715"/>
                    <a:pt x="530" y="2139"/>
                    <a:pt x="1075" y="2139"/>
                  </a:cubicBezTo>
                  <a:cubicBezTo>
                    <a:pt x="1337" y="2139"/>
                    <a:pt x="1605" y="2041"/>
                    <a:pt x="1821" y="1821"/>
                  </a:cubicBezTo>
                  <a:cubicBezTo>
                    <a:pt x="2488" y="1146"/>
                    <a:pt x="2017" y="8"/>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61"/>
            <p:cNvSpPr/>
            <p:nvPr/>
          </p:nvSpPr>
          <p:spPr>
            <a:xfrm>
              <a:off x="3661560" y="3802604"/>
              <a:ext cx="35991" cy="36047"/>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61"/>
            <p:cNvSpPr/>
            <p:nvPr/>
          </p:nvSpPr>
          <p:spPr>
            <a:xfrm>
              <a:off x="3661560" y="3750935"/>
              <a:ext cx="36107" cy="36165"/>
            </a:xfrm>
            <a:custGeom>
              <a:avLst/>
              <a:gdLst/>
              <a:ahLst/>
              <a:cxnLst/>
              <a:rect l="l" t="t" r="r" b="b"/>
              <a:pathLst>
                <a:path w="2497" h="2139" extrusionOk="0">
                  <a:moveTo>
                    <a:pt x="1074" y="0"/>
                  </a:moveTo>
                  <a:cubicBezTo>
                    <a:pt x="480" y="0"/>
                    <a:pt x="0" y="480"/>
                    <a:pt x="0" y="1073"/>
                  </a:cubicBezTo>
                  <a:cubicBezTo>
                    <a:pt x="6" y="1715"/>
                    <a:pt x="530" y="2139"/>
                    <a:pt x="1077" y="2139"/>
                  </a:cubicBezTo>
                  <a:cubicBezTo>
                    <a:pt x="1341" y="2139"/>
                    <a:pt x="1610" y="2040"/>
                    <a:pt x="1830" y="1821"/>
                  </a:cubicBezTo>
                  <a:cubicBezTo>
                    <a:pt x="2496"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61"/>
            <p:cNvSpPr/>
            <p:nvPr/>
          </p:nvSpPr>
          <p:spPr>
            <a:xfrm>
              <a:off x="3661560" y="3699384"/>
              <a:ext cx="35991" cy="36148"/>
            </a:xfrm>
            <a:custGeom>
              <a:avLst/>
              <a:gdLst/>
              <a:ahLst/>
              <a:cxnLst/>
              <a:rect l="l" t="t" r="r" b="b"/>
              <a:pathLst>
                <a:path w="2489" h="2138" extrusionOk="0">
                  <a:moveTo>
                    <a:pt x="1074" y="1"/>
                  </a:moveTo>
                  <a:cubicBezTo>
                    <a:pt x="480" y="1"/>
                    <a:pt x="0" y="480"/>
                    <a:pt x="0" y="1066"/>
                  </a:cubicBezTo>
                  <a:cubicBezTo>
                    <a:pt x="0" y="1709"/>
                    <a:pt x="526" y="2137"/>
                    <a:pt x="1074" y="2137"/>
                  </a:cubicBezTo>
                  <a:cubicBezTo>
                    <a:pt x="1336" y="2137"/>
                    <a:pt x="1603" y="2040"/>
                    <a:pt x="1821" y="1822"/>
                  </a:cubicBezTo>
                  <a:cubicBezTo>
                    <a:pt x="2488" y="1155"/>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61"/>
            <p:cNvSpPr/>
            <p:nvPr/>
          </p:nvSpPr>
          <p:spPr>
            <a:xfrm>
              <a:off x="3661560" y="3647850"/>
              <a:ext cx="35991" cy="36131"/>
            </a:xfrm>
            <a:custGeom>
              <a:avLst/>
              <a:gdLst/>
              <a:ahLst/>
              <a:cxnLst/>
              <a:rect l="l" t="t" r="r" b="b"/>
              <a:pathLst>
                <a:path w="2489" h="2137" extrusionOk="0">
                  <a:moveTo>
                    <a:pt x="1074" y="0"/>
                  </a:moveTo>
                  <a:cubicBezTo>
                    <a:pt x="480" y="8"/>
                    <a:pt x="0" y="480"/>
                    <a:pt x="0" y="1073"/>
                  </a:cubicBezTo>
                  <a:cubicBezTo>
                    <a:pt x="0" y="1711"/>
                    <a:pt x="525" y="2137"/>
                    <a:pt x="1073" y="2137"/>
                  </a:cubicBezTo>
                  <a:cubicBezTo>
                    <a:pt x="1335" y="2137"/>
                    <a:pt x="1603" y="2039"/>
                    <a:pt x="1821" y="1821"/>
                  </a:cubicBezTo>
                  <a:cubicBezTo>
                    <a:pt x="2488" y="1154"/>
                    <a:pt x="2017" y="8"/>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61"/>
            <p:cNvSpPr/>
            <p:nvPr/>
          </p:nvSpPr>
          <p:spPr>
            <a:xfrm>
              <a:off x="3661560" y="3596434"/>
              <a:ext cx="35991" cy="36047"/>
            </a:xfrm>
            <a:custGeom>
              <a:avLst/>
              <a:gdLst/>
              <a:ahLst/>
              <a:cxnLst/>
              <a:rect l="l" t="t" r="r" b="b"/>
              <a:pathLst>
                <a:path w="2489" h="2132" extrusionOk="0">
                  <a:moveTo>
                    <a:pt x="1074" y="1"/>
                  </a:moveTo>
                  <a:cubicBezTo>
                    <a:pt x="480" y="1"/>
                    <a:pt x="0" y="472"/>
                    <a:pt x="0" y="1066"/>
                  </a:cubicBezTo>
                  <a:cubicBezTo>
                    <a:pt x="0" y="1708"/>
                    <a:pt x="523" y="2131"/>
                    <a:pt x="1070" y="2131"/>
                  </a:cubicBezTo>
                  <a:cubicBezTo>
                    <a:pt x="1333" y="2131"/>
                    <a:pt x="1602" y="2033"/>
                    <a:pt x="1821" y="1814"/>
                  </a:cubicBezTo>
                  <a:cubicBezTo>
                    <a:pt x="2488"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61"/>
            <p:cNvSpPr/>
            <p:nvPr/>
          </p:nvSpPr>
          <p:spPr>
            <a:xfrm>
              <a:off x="3661560" y="3544900"/>
              <a:ext cx="35991" cy="36081"/>
            </a:xfrm>
            <a:custGeom>
              <a:avLst/>
              <a:gdLst/>
              <a:ahLst/>
              <a:cxnLst/>
              <a:rect l="l" t="t" r="r" b="b"/>
              <a:pathLst>
                <a:path w="2489" h="2134" extrusionOk="0">
                  <a:moveTo>
                    <a:pt x="1074" y="0"/>
                  </a:moveTo>
                  <a:cubicBezTo>
                    <a:pt x="480" y="0"/>
                    <a:pt x="0" y="480"/>
                    <a:pt x="0" y="1065"/>
                  </a:cubicBezTo>
                  <a:cubicBezTo>
                    <a:pt x="0" y="1709"/>
                    <a:pt x="526" y="2133"/>
                    <a:pt x="1074" y="2133"/>
                  </a:cubicBezTo>
                  <a:cubicBezTo>
                    <a:pt x="1336" y="2133"/>
                    <a:pt x="1603" y="2037"/>
                    <a:pt x="1821" y="1821"/>
                  </a:cubicBezTo>
                  <a:cubicBezTo>
                    <a:pt x="2488"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61"/>
            <p:cNvSpPr/>
            <p:nvPr/>
          </p:nvSpPr>
          <p:spPr>
            <a:xfrm>
              <a:off x="3661560" y="3493349"/>
              <a:ext cx="36107" cy="36081"/>
            </a:xfrm>
            <a:custGeom>
              <a:avLst/>
              <a:gdLst/>
              <a:ahLst/>
              <a:cxnLst/>
              <a:rect l="l" t="t" r="r" b="b"/>
              <a:pathLst>
                <a:path w="2497" h="2134" extrusionOk="0">
                  <a:moveTo>
                    <a:pt x="1074" y="1"/>
                  </a:moveTo>
                  <a:cubicBezTo>
                    <a:pt x="480" y="1"/>
                    <a:pt x="9" y="480"/>
                    <a:pt x="0" y="1066"/>
                  </a:cubicBezTo>
                  <a:cubicBezTo>
                    <a:pt x="0" y="1709"/>
                    <a:pt x="526" y="2134"/>
                    <a:pt x="1074" y="2134"/>
                  </a:cubicBezTo>
                  <a:cubicBezTo>
                    <a:pt x="1336" y="2134"/>
                    <a:pt x="1603" y="2037"/>
                    <a:pt x="1821" y="1822"/>
                  </a:cubicBezTo>
                  <a:cubicBezTo>
                    <a:pt x="2496" y="1155"/>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61"/>
            <p:cNvSpPr/>
            <p:nvPr/>
          </p:nvSpPr>
          <p:spPr>
            <a:xfrm>
              <a:off x="3661560" y="3441815"/>
              <a:ext cx="36107" cy="36131"/>
            </a:xfrm>
            <a:custGeom>
              <a:avLst/>
              <a:gdLst/>
              <a:ahLst/>
              <a:cxnLst/>
              <a:rect l="l" t="t" r="r" b="b"/>
              <a:pathLst>
                <a:path w="2497" h="2137" extrusionOk="0">
                  <a:moveTo>
                    <a:pt x="1074" y="0"/>
                  </a:moveTo>
                  <a:cubicBezTo>
                    <a:pt x="480" y="0"/>
                    <a:pt x="9" y="480"/>
                    <a:pt x="0" y="1065"/>
                  </a:cubicBezTo>
                  <a:cubicBezTo>
                    <a:pt x="0" y="1709"/>
                    <a:pt x="526" y="2137"/>
                    <a:pt x="1074" y="2137"/>
                  </a:cubicBezTo>
                  <a:cubicBezTo>
                    <a:pt x="1336" y="2137"/>
                    <a:pt x="1603" y="2039"/>
                    <a:pt x="1821" y="1821"/>
                  </a:cubicBezTo>
                  <a:cubicBezTo>
                    <a:pt x="2496" y="1154"/>
                    <a:pt x="2017" y="8"/>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61"/>
            <p:cNvSpPr/>
            <p:nvPr/>
          </p:nvSpPr>
          <p:spPr>
            <a:xfrm>
              <a:off x="3661560" y="3390264"/>
              <a:ext cx="36107" cy="36182"/>
            </a:xfrm>
            <a:custGeom>
              <a:avLst/>
              <a:gdLst/>
              <a:ahLst/>
              <a:cxnLst/>
              <a:rect l="l" t="t" r="r" b="b"/>
              <a:pathLst>
                <a:path w="2497" h="2140" extrusionOk="0">
                  <a:moveTo>
                    <a:pt x="1074" y="1"/>
                  </a:moveTo>
                  <a:cubicBezTo>
                    <a:pt x="480" y="9"/>
                    <a:pt x="9" y="480"/>
                    <a:pt x="0" y="1066"/>
                  </a:cubicBezTo>
                  <a:cubicBezTo>
                    <a:pt x="0" y="1711"/>
                    <a:pt x="529" y="2140"/>
                    <a:pt x="1079" y="2140"/>
                  </a:cubicBezTo>
                  <a:cubicBezTo>
                    <a:pt x="1339" y="2140"/>
                    <a:pt x="1605" y="2044"/>
                    <a:pt x="1821" y="1830"/>
                  </a:cubicBezTo>
                  <a:cubicBezTo>
                    <a:pt x="2496" y="1155"/>
                    <a:pt x="2017" y="9"/>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61"/>
            <p:cNvSpPr/>
            <p:nvPr/>
          </p:nvSpPr>
          <p:spPr>
            <a:xfrm>
              <a:off x="3661560" y="3338865"/>
              <a:ext cx="35991" cy="36047"/>
            </a:xfrm>
            <a:custGeom>
              <a:avLst/>
              <a:gdLst/>
              <a:ahLst/>
              <a:cxnLst/>
              <a:rect l="l" t="t" r="r" b="b"/>
              <a:pathLst>
                <a:path w="2489" h="2132" extrusionOk="0">
                  <a:moveTo>
                    <a:pt x="1074" y="0"/>
                  </a:moveTo>
                  <a:cubicBezTo>
                    <a:pt x="480" y="0"/>
                    <a:pt x="0" y="472"/>
                    <a:pt x="0" y="1065"/>
                  </a:cubicBezTo>
                  <a:cubicBezTo>
                    <a:pt x="0" y="1705"/>
                    <a:pt x="528" y="2131"/>
                    <a:pt x="1078" y="2131"/>
                  </a:cubicBezTo>
                  <a:cubicBezTo>
                    <a:pt x="1339" y="2131"/>
                    <a:pt x="1604" y="2036"/>
                    <a:pt x="1821" y="1821"/>
                  </a:cubicBezTo>
                  <a:cubicBezTo>
                    <a:pt x="2488"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61"/>
            <p:cNvSpPr/>
            <p:nvPr/>
          </p:nvSpPr>
          <p:spPr>
            <a:xfrm>
              <a:off x="3661560" y="2669075"/>
              <a:ext cx="35991" cy="36081"/>
            </a:xfrm>
            <a:custGeom>
              <a:avLst/>
              <a:gdLst/>
              <a:ahLst/>
              <a:cxnLst/>
              <a:rect l="l" t="t" r="r" b="b"/>
              <a:pathLst>
                <a:path w="2489" h="2134" extrusionOk="0">
                  <a:moveTo>
                    <a:pt x="1074" y="1"/>
                  </a:moveTo>
                  <a:cubicBezTo>
                    <a:pt x="480" y="1"/>
                    <a:pt x="0" y="472"/>
                    <a:pt x="0" y="1066"/>
                  </a:cubicBezTo>
                  <a:cubicBezTo>
                    <a:pt x="0" y="1709"/>
                    <a:pt x="526" y="2133"/>
                    <a:pt x="1074" y="2133"/>
                  </a:cubicBezTo>
                  <a:cubicBezTo>
                    <a:pt x="1336" y="2133"/>
                    <a:pt x="1603" y="2037"/>
                    <a:pt x="1821" y="1822"/>
                  </a:cubicBezTo>
                  <a:cubicBezTo>
                    <a:pt x="2488"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61"/>
            <p:cNvSpPr/>
            <p:nvPr/>
          </p:nvSpPr>
          <p:spPr>
            <a:xfrm>
              <a:off x="3661560" y="2565990"/>
              <a:ext cx="35991" cy="36148"/>
            </a:xfrm>
            <a:custGeom>
              <a:avLst/>
              <a:gdLst/>
              <a:ahLst/>
              <a:cxnLst/>
              <a:rect l="l" t="t" r="r" b="b"/>
              <a:pathLst>
                <a:path w="2489" h="2138" extrusionOk="0">
                  <a:moveTo>
                    <a:pt x="1074" y="1"/>
                  </a:moveTo>
                  <a:cubicBezTo>
                    <a:pt x="480" y="1"/>
                    <a:pt x="0" y="480"/>
                    <a:pt x="0" y="1065"/>
                  </a:cubicBezTo>
                  <a:cubicBezTo>
                    <a:pt x="0" y="1709"/>
                    <a:pt x="526" y="2137"/>
                    <a:pt x="1074" y="2137"/>
                  </a:cubicBezTo>
                  <a:cubicBezTo>
                    <a:pt x="1336" y="2137"/>
                    <a:pt x="1603" y="2040"/>
                    <a:pt x="1821" y="1821"/>
                  </a:cubicBezTo>
                  <a:cubicBezTo>
                    <a:pt x="2488"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61"/>
            <p:cNvSpPr/>
            <p:nvPr/>
          </p:nvSpPr>
          <p:spPr>
            <a:xfrm>
              <a:off x="3661560" y="2514439"/>
              <a:ext cx="35991" cy="36148"/>
            </a:xfrm>
            <a:custGeom>
              <a:avLst/>
              <a:gdLst/>
              <a:ahLst/>
              <a:cxnLst/>
              <a:rect l="l" t="t" r="r" b="b"/>
              <a:pathLst>
                <a:path w="2489" h="2138" extrusionOk="0">
                  <a:moveTo>
                    <a:pt x="1074" y="1"/>
                  </a:moveTo>
                  <a:cubicBezTo>
                    <a:pt x="480" y="9"/>
                    <a:pt x="0" y="481"/>
                    <a:pt x="0" y="1074"/>
                  </a:cubicBezTo>
                  <a:cubicBezTo>
                    <a:pt x="0" y="1712"/>
                    <a:pt x="525" y="2138"/>
                    <a:pt x="1073" y="2138"/>
                  </a:cubicBezTo>
                  <a:cubicBezTo>
                    <a:pt x="1335" y="2138"/>
                    <a:pt x="1603" y="2040"/>
                    <a:pt x="1821" y="1822"/>
                  </a:cubicBezTo>
                  <a:cubicBezTo>
                    <a:pt x="2488" y="1155"/>
                    <a:pt x="2017" y="9"/>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61"/>
            <p:cNvSpPr/>
            <p:nvPr/>
          </p:nvSpPr>
          <p:spPr>
            <a:xfrm>
              <a:off x="3617472" y="4317624"/>
              <a:ext cx="36107" cy="36148"/>
            </a:xfrm>
            <a:custGeom>
              <a:avLst/>
              <a:gdLst/>
              <a:ahLst/>
              <a:cxnLst/>
              <a:rect l="l" t="t" r="r" b="b"/>
              <a:pathLst>
                <a:path w="2497" h="2138" extrusionOk="0">
                  <a:moveTo>
                    <a:pt x="1074" y="1"/>
                  </a:moveTo>
                  <a:cubicBezTo>
                    <a:pt x="481" y="9"/>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61"/>
            <p:cNvSpPr/>
            <p:nvPr/>
          </p:nvSpPr>
          <p:spPr>
            <a:xfrm>
              <a:off x="3617472" y="4163140"/>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61"/>
            <p:cNvSpPr/>
            <p:nvPr/>
          </p:nvSpPr>
          <p:spPr>
            <a:xfrm>
              <a:off x="3617472" y="4111589"/>
              <a:ext cx="36107" cy="36148"/>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61"/>
            <p:cNvSpPr/>
            <p:nvPr/>
          </p:nvSpPr>
          <p:spPr>
            <a:xfrm>
              <a:off x="3617472" y="4060055"/>
              <a:ext cx="36107" cy="36131"/>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40"/>
                    <a:pt x="1822" y="1821"/>
                  </a:cubicBezTo>
                  <a:cubicBezTo>
                    <a:pt x="2497" y="1155"/>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61"/>
            <p:cNvSpPr/>
            <p:nvPr/>
          </p:nvSpPr>
          <p:spPr>
            <a:xfrm>
              <a:off x="3617472" y="4008639"/>
              <a:ext cx="36107" cy="36047"/>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61"/>
            <p:cNvSpPr/>
            <p:nvPr/>
          </p:nvSpPr>
          <p:spPr>
            <a:xfrm>
              <a:off x="3617472" y="3957105"/>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7"/>
                    <a:pt x="1822" y="1821"/>
                  </a:cubicBezTo>
                  <a:cubicBezTo>
                    <a:pt x="2497" y="1147"/>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61"/>
            <p:cNvSpPr/>
            <p:nvPr/>
          </p:nvSpPr>
          <p:spPr>
            <a:xfrm>
              <a:off x="3617472" y="3905554"/>
              <a:ext cx="36107" cy="36081"/>
            </a:xfrm>
            <a:custGeom>
              <a:avLst/>
              <a:gdLst/>
              <a:ahLst/>
              <a:cxnLst/>
              <a:rect l="l" t="t" r="r" b="b"/>
              <a:pathLst>
                <a:path w="2497" h="2134" extrusionOk="0">
                  <a:moveTo>
                    <a:pt x="1074" y="1"/>
                  </a:moveTo>
                  <a:cubicBezTo>
                    <a:pt x="481" y="1"/>
                    <a:pt x="9" y="480"/>
                    <a:pt x="1" y="1066"/>
                  </a:cubicBezTo>
                  <a:cubicBezTo>
                    <a:pt x="1" y="1710"/>
                    <a:pt x="530" y="2134"/>
                    <a:pt x="1079" y="2134"/>
                  </a:cubicBezTo>
                  <a:cubicBezTo>
                    <a:pt x="1340" y="2134"/>
                    <a:pt x="1607" y="2037"/>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61"/>
            <p:cNvSpPr/>
            <p:nvPr/>
          </p:nvSpPr>
          <p:spPr>
            <a:xfrm>
              <a:off x="3617472" y="3854020"/>
              <a:ext cx="36107" cy="36165"/>
            </a:xfrm>
            <a:custGeom>
              <a:avLst/>
              <a:gdLst/>
              <a:ahLst/>
              <a:cxnLst/>
              <a:rect l="l" t="t" r="r" b="b"/>
              <a:pathLst>
                <a:path w="2497" h="2139" extrusionOk="0">
                  <a:moveTo>
                    <a:pt x="1074" y="0"/>
                  </a:moveTo>
                  <a:cubicBezTo>
                    <a:pt x="481" y="0"/>
                    <a:pt x="1" y="480"/>
                    <a:pt x="1" y="1073"/>
                  </a:cubicBezTo>
                  <a:cubicBezTo>
                    <a:pt x="6" y="1715"/>
                    <a:pt x="530" y="2139"/>
                    <a:pt x="1075" y="2139"/>
                  </a:cubicBezTo>
                  <a:cubicBezTo>
                    <a:pt x="1338" y="2139"/>
                    <a:pt x="1605" y="2041"/>
                    <a:pt x="1822" y="1821"/>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61"/>
            <p:cNvSpPr/>
            <p:nvPr/>
          </p:nvSpPr>
          <p:spPr>
            <a:xfrm>
              <a:off x="3617472" y="3802604"/>
              <a:ext cx="36107" cy="36047"/>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61"/>
            <p:cNvSpPr/>
            <p:nvPr/>
          </p:nvSpPr>
          <p:spPr>
            <a:xfrm>
              <a:off x="3617472" y="3750935"/>
              <a:ext cx="36107" cy="36165"/>
            </a:xfrm>
            <a:custGeom>
              <a:avLst/>
              <a:gdLst/>
              <a:ahLst/>
              <a:cxnLst/>
              <a:rect l="l" t="t" r="r" b="b"/>
              <a:pathLst>
                <a:path w="2497" h="2139" extrusionOk="0">
                  <a:moveTo>
                    <a:pt x="1074" y="0"/>
                  </a:moveTo>
                  <a:cubicBezTo>
                    <a:pt x="481" y="0"/>
                    <a:pt x="1" y="480"/>
                    <a:pt x="1" y="1073"/>
                  </a:cubicBezTo>
                  <a:cubicBezTo>
                    <a:pt x="6" y="1715"/>
                    <a:pt x="530" y="2139"/>
                    <a:pt x="1078" y="2139"/>
                  </a:cubicBezTo>
                  <a:cubicBezTo>
                    <a:pt x="1342" y="2139"/>
                    <a:pt x="1611" y="2040"/>
                    <a:pt x="1830" y="1821"/>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61"/>
            <p:cNvSpPr/>
            <p:nvPr/>
          </p:nvSpPr>
          <p:spPr>
            <a:xfrm>
              <a:off x="3617472" y="3699384"/>
              <a:ext cx="36107" cy="36148"/>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61"/>
            <p:cNvSpPr/>
            <p:nvPr/>
          </p:nvSpPr>
          <p:spPr>
            <a:xfrm>
              <a:off x="3617472" y="3647850"/>
              <a:ext cx="36107" cy="36131"/>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61"/>
            <p:cNvSpPr/>
            <p:nvPr/>
          </p:nvSpPr>
          <p:spPr>
            <a:xfrm>
              <a:off x="3617472" y="3596434"/>
              <a:ext cx="36107" cy="36047"/>
            </a:xfrm>
            <a:custGeom>
              <a:avLst/>
              <a:gdLst/>
              <a:ahLst/>
              <a:cxnLst/>
              <a:rect l="l" t="t" r="r" b="b"/>
              <a:pathLst>
                <a:path w="2497" h="2132" extrusionOk="0">
                  <a:moveTo>
                    <a:pt x="1074" y="1"/>
                  </a:moveTo>
                  <a:cubicBezTo>
                    <a:pt x="481" y="1"/>
                    <a:pt x="1" y="480"/>
                    <a:pt x="1" y="1066"/>
                  </a:cubicBezTo>
                  <a:cubicBezTo>
                    <a:pt x="6" y="1708"/>
                    <a:pt x="530" y="2131"/>
                    <a:pt x="1075" y="2131"/>
                  </a:cubicBezTo>
                  <a:cubicBezTo>
                    <a:pt x="1338" y="2131"/>
                    <a:pt x="1605" y="2033"/>
                    <a:pt x="1822" y="1814"/>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61"/>
            <p:cNvSpPr/>
            <p:nvPr/>
          </p:nvSpPr>
          <p:spPr>
            <a:xfrm>
              <a:off x="3617472" y="3544900"/>
              <a:ext cx="36107" cy="36081"/>
            </a:xfrm>
            <a:custGeom>
              <a:avLst/>
              <a:gdLst/>
              <a:ahLst/>
              <a:cxnLst/>
              <a:rect l="l" t="t" r="r" b="b"/>
              <a:pathLst>
                <a:path w="2497" h="2134" extrusionOk="0">
                  <a:moveTo>
                    <a:pt x="1074" y="0"/>
                  </a:moveTo>
                  <a:cubicBezTo>
                    <a:pt x="481" y="0"/>
                    <a:pt x="1" y="480"/>
                    <a:pt x="1" y="1065"/>
                  </a:cubicBezTo>
                  <a:cubicBezTo>
                    <a:pt x="1" y="1709"/>
                    <a:pt x="530" y="2133"/>
                    <a:pt x="1079" y="2133"/>
                  </a:cubicBezTo>
                  <a:cubicBezTo>
                    <a:pt x="1340" y="2133"/>
                    <a:pt x="1607" y="2037"/>
                    <a:pt x="1822" y="1821"/>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61"/>
            <p:cNvSpPr/>
            <p:nvPr/>
          </p:nvSpPr>
          <p:spPr>
            <a:xfrm>
              <a:off x="3617472" y="3493349"/>
              <a:ext cx="36107" cy="36081"/>
            </a:xfrm>
            <a:custGeom>
              <a:avLst/>
              <a:gdLst/>
              <a:ahLst/>
              <a:cxnLst/>
              <a:rect l="l" t="t" r="r" b="b"/>
              <a:pathLst>
                <a:path w="2497" h="2134" extrusionOk="0">
                  <a:moveTo>
                    <a:pt x="1074" y="1"/>
                  </a:moveTo>
                  <a:cubicBezTo>
                    <a:pt x="481" y="1"/>
                    <a:pt x="9" y="480"/>
                    <a:pt x="1" y="1066"/>
                  </a:cubicBezTo>
                  <a:cubicBezTo>
                    <a:pt x="1" y="1709"/>
                    <a:pt x="526" y="2134"/>
                    <a:pt x="1075" y="2134"/>
                  </a:cubicBezTo>
                  <a:cubicBezTo>
                    <a:pt x="1337" y="2134"/>
                    <a:pt x="1604" y="2037"/>
                    <a:pt x="1822" y="1822"/>
                  </a:cubicBezTo>
                  <a:cubicBezTo>
                    <a:pt x="2497" y="1147"/>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61"/>
            <p:cNvSpPr/>
            <p:nvPr/>
          </p:nvSpPr>
          <p:spPr>
            <a:xfrm>
              <a:off x="3617472" y="3441815"/>
              <a:ext cx="36107" cy="36131"/>
            </a:xfrm>
            <a:custGeom>
              <a:avLst/>
              <a:gdLst/>
              <a:ahLst/>
              <a:cxnLst/>
              <a:rect l="l" t="t" r="r" b="b"/>
              <a:pathLst>
                <a:path w="2497" h="2137" extrusionOk="0">
                  <a:moveTo>
                    <a:pt x="1074" y="0"/>
                  </a:moveTo>
                  <a:cubicBezTo>
                    <a:pt x="481" y="0"/>
                    <a:pt x="9" y="480"/>
                    <a:pt x="1" y="1065"/>
                  </a:cubicBezTo>
                  <a:cubicBezTo>
                    <a:pt x="1" y="1709"/>
                    <a:pt x="526" y="2137"/>
                    <a:pt x="1075" y="2137"/>
                  </a:cubicBezTo>
                  <a:cubicBezTo>
                    <a:pt x="1337" y="2137"/>
                    <a:pt x="1604" y="2039"/>
                    <a:pt x="1822" y="1821"/>
                  </a:cubicBezTo>
                  <a:cubicBezTo>
                    <a:pt x="2497" y="1154"/>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61"/>
            <p:cNvSpPr/>
            <p:nvPr/>
          </p:nvSpPr>
          <p:spPr>
            <a:xfrm>
              <a:off x="3617472" y="3390264"/>
              <a:ext cx="36107" cy="36148"/>
            </a:xfrm>
            <a:custGeom>
              <a:avLst/>
              <a:gdLst/>
              <a:ahLst/>
              <a:cxnLst/>
              <a:rect l="l" t="t" r="r" b="b"/>
              <a:pathLst>
                <a:path w="2497" h="2138" extrusionOk="0">
                  <a:moveTo>
                    <a:pt x="1074" y="1"/>
                  </a:moveTo>
                  <a:cubicBezTo>
                    <a:pt x="481" y="9"/>
                    <a:pt x="9" y="480"/>
                    <a:pt x="1" y="1066"/>
                  </a:cubicBezTo>
                  <a:cubicBezTo>
                    <a:pt x="1" y="1709"/>
                    <a:pt x="526" y="2137"/>
                    <a:pt x="1075" y="2137"/>
                  </a:cubicBezTo>
                  <a:cubicBezTo>
                    <a:pt x="1337" y="2137"/>
                    <a:pt x="1604" y="2040"/>
                    <a:pt x="1822" y="1822"/>
                  </a:cubicBezTo>
                  <a:cubicBezTo>
                    <a:pt x="2497" y="1155"/>
                    <a:pt x="2017" y="1"/>
                    <a:pt x="10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61"/>
            <p:cNvSpPr/>
            <p:nvPr/>
          </p:nvSpPr>
          <p:spPr>
            <a:xfrm>
              <a:off x="3617472" y="3338865"/>
              <a:ext cx="36107" cy="36030"/>
            </a:xfrm>
            <a:custGeom>
              <a:avLst/>
              <a:gdLst/>
              <a:ahLst/>
              <a:cxnLst/>
              <a:rect l="l" t="t" r="r" b="b"/>
              <a:pathLst>
                <a:path w="2497" h="2131" extrusionOk="0">
                  <a:moveTo>
                    <a:pt x="1074" y="0"/>
                  </a:moveTo>
                  <a:cubicBezTo>
                    <a:pt x="481" y="0"/>
                    <a:pt x="9" y="472"/>
                    <a:pt x="1" y="1065"/>
                  </a:cubicBezTo>
                  <a:cubicBezTo>
                    <a:pt x="1" y="1707"/>
                    <a:pt x="527" y="2131"/>
                    <a:pt x="1074" y="2131"/>
                  </a:cubicBezTo>
                  <a:cubicBezTo>
                    <a:pt x="1337" y="2131"/>
                    <a:pt x="1605" y="2032"/>
                    <a:pt x="1822" y="1813"/>
                  </a:cubicBezTo>
                  <a:cubicBezTo>
                    <a:pt x="2497" y="1146"/>
                    <a:pt x="2017" y="0"/>
                    <a:pt x="10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61"/>
            <p:cNvSpPr/>
            <p:nvPr/>
          </p:nvSpPr>
          <p:spPr>
            <a:xfrm>
              <a:off x="3617472" y="2669075"/>
              <a:ext cx="36107" cy="36081"/>
            </a:xfrm>
            <a:custGeom>
              <a:avLst/>
              <a:gdLst/>
              <a:ahLst/>
              <a:cxnLst/>
              <a:rect l="l" t="t" r="r" b="b"/>
              <a:pathLst>
                <a:path w="2497" h="2134" extrusionOk="0">
                  <a:moveTo>
                    <a:pt x="1074" y="1"/>
                  </a:moveTo>
                  <a:cubicBezTo>
                    <a:pt x="481" y="1"/>
                    <a:pt x="9" y="480"/>
                    <a:pt x="1" y="1066"/>
                  </a:cubicBezTo>
                  <a:cubicBezTo>
                    <a:pt x="1" y="1709"/>
                    <a:pt x="530" y="2133"/>
                    <a:pt x="1079" y="2133"/>
                  </a:cubicBezTo>
                  <a:cubicBezTo>
                    <a:pt x="1340" y="2133"/>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61"/>
            <p:cNvSpPr/>
            <p:nvPr/>
          </p:nvSpPr>
          <p:spPr>
            <a:xfrm>
              <a:off x="3617472" y="2565990"/>
              <a:ext cx="36107" cy="36148"/>
            </a:xfrm>
            <a:custGeom>
              <a:avLst/>
              <a:gdLst/>
              <a:ahLst/>
              <a:cxnLst/>
              <a:rect l="l" t="t" r="r" b="b"/>
              <a:pathLst>
                <a:path w="2497" h="2138" extrusionOk="0">
                  <a:moveTo>
                    <a:pt x="1074" y="1"/>
                  </a:moveTo>
                  <a:cubicBezTo>
                    <a:pt x="481"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61"/>
            <p:cNvSpPr/>
            <p:nvPr/>
          </p:nvSpPr>
          <p:spPr>
            <a:xfrm>
              <a:off x="3617472" y="2514439"/>
              <a:ext cx="36107" cy="36148"/>
            </a:xfrm>
            <a:custGeom>
              <a:avLst/>
              <a:gdLst/>
              <a:ahLst/>
              <a:cxnLst/>
              <a:rect l="l" t="t" r="r" b="b"/>
              <a:pathLst>
                <a:path w="2497" h="2138" extrusionOk="0">
                  <a:moveTo>
                    <a:pt x="1074" y="1"/>
                  </a:moveTo>
                  <a:cubicBezTo>
                    <a:pt x="481"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61"/>
            <p:cNvSpPr/>
            <p:nvPr/>
          </p:nvSpPr>
          <p:spPr>
            <a:xfrm>
              <a:off x="3617472" y="2463040"/>
              <a:ext cx="36107" cy="36030"/>
            </a:xfrm>
            <a:custGeom>
              <a:avLst/>
              <a:gdLst/>
              <a:ahLst/>
              <a:cxnLst/>
              <a:rect l="l" t="t" r="r" b="b"/>
              <a:pathLst>
                <a:path w="2497" h="2131" extrusionOk="0">
                  <a:moveTo>
                    <a:pt x="1074" y="1"/>
                  </a:moveTo>
                  <a:cubicBezTo>
                    <a:pt x="481"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61"/>
            <p:cNvSpPr/>
            <p:nvPr/>
          </p:nvSpPr>
          <p:spPr>
            <a:xfrm>
              <a:off x="3617472" y="2411506"/>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61"/>
            <p:cNvSpPr/>
            <p:nvPr/>
          </p:nvSpPr>
          <p:spPr>
            <a:xfrm>
              <a:off x="3617472" y="2257005"/>
              <a:ext cx="36107" cy="36013"/>
            </a:xfrm>
            <a:custGeom>
              <a:avLst/>
              <a:gdLst/>
              <a:ahLst/>
              <a:cxnLst/>
              <a:rect l="l" t="t" r="r" b="b"/>
              <a:pathLst>
                <a:path w="2497" h="2130" extrusionOk="0">
                  <a:moveTo>
                    <a:pt x="1074" y="1"/>
                  </a:moveTo>
                  <a:cubicBezTo>
                    <a:pt x="481" y="1"/>
                    <a:pt x="9" y="472"/>
                    <a:pt x="1" y="1066"/>
                  </a:cubicBezTo>
                  <a:cubicBezTo>
                    <a:pt x="1" y="1703"/>
                    <a:pt x="529" y="2129"/>
                    <a:pt x="1077" y="2129"/>
                  </a:cubicBezTo>
                  <a:cubicBezTo>
                    <a:pt x="1339" y="2129"/>
                    <a:pt x="1606" y="2032"/>
                    <a:pt x="1822" y="1813"/>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61"/>
            <p:cNvSpPr/>
            <p:nvPr/>
          </p:nvSpPr>
          <p:spPr>
            <a:xfrm>
              <a:off x="3617472" y="2205471"/>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61"/>
            <p:cNvSpPr/>
            <p:nvPr/>
          </p:nvSpPr>
          <p:spPr>
            <a:xfrm>
              <a:off x="3617472" y="1896351"/>
              <a:ext cx="36107" cy="36064"/>
            </a:xfrm>
            <a:custGeom>
              <a:avLst/>
              <a:gdLst/>
              <a:ahLst/>
              <a:cxnLst/>
              <a:rect l="l" t="t" r="r" b="b"/>
              <a:pathLst>
                <a:path w="2497" h="2133"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61"/>
            <p:cNvSpPr/>
            <p:nvPr/>
          </p:nvSpPr>
          <p:spPr>
            <a:xfrm>
              <a:off x="3573513" y="4317624"/>
              <a:ext cx="35991" cy="36148"/>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61"/>
            <p:cNvSpPr/>
            <p:nvPr/>
          </p:nvSpPr>
          <p:spPr>
            <a:xfrm>
              <a:off x="3573513" y="4266225"/>
              <a:ext cx="35991" cy="36030"/>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3"/>
                    <a:pt x="1813" y="1813"/>
                  </a:cubicBezTo>
                  <a:cubicBezTo>
                    <a:pt x="2488" y="1147"/>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61"/>
            <p:cNvSpPr/>
            <p:nvPr/>
          </p:nvSpPr>
          <p:spPr>
            <a:xfrm>
              <a:off x="3573513" y="4214674"/>
              <a:ext cx="35991" cy="36047"/>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61"/>
            <p:cNvSpPr/>
            <p:nvPr/>
          </p:nvSpPr>
          <p:spPr>
            <a:xfrm>
              <a:off x="3573513" y="4163140"/>
              <a:ext cx="35991" cy="36081"/>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7"/>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61"/>
            <p:cNvSpPr/>
            <p:nvPr/>
          </p:nvSpPr>
          <p:spPr>
            <a:xfrm>
              <a:off x="3573513" y="4111589"/>
              <a:ext cx="35991" cy="36148"/>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61"/>
            <p:cNvSpPr/>
            <p:nvPr/>
          </p:nvSpPr>
          <p:spPr>
            <a:xfrm>
              <a:off x="3573513" y="4060055"/>
              <a:ext cx="35991" cy="36131"/>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40"/>
                    <a:pt x="1813" y="1821"/>
                  </a:cubicBezTo>
                  <a:cubicBezTo>
                    <a:pt x="2488" y="1155"/>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61"/>
            <p:cNvSpPr/>
            <p:nvPr/>
          </p:nvSpPr>
          <p:spPr>
            <a:xfrm>
              <a:off x="3573513" y="4008639"/>
              <a:ext cx="35991" cy="36047"/>
            </a:xfrm>
            <a:custGeom>
              <a:avLst/>
              <a:gdLst/>
              <a:ahLst/>
              <a:cxnLst/>
              <a:rect l="l" t="t" r="r" b="b"/>
              <a:pathLst>
                <a:path w="2489" h="2132" extrusionOk="0">
                  <a:moveTo>
                    <a:pt x="1065" y="1"/>
                  </a:moveTo>
                  <a:cubicBezTo>
                    <a:pt x="472" y="1"/>
                    <a:pt x="0" y="472"/>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1" name="Google Shape;1881;p61"/>
            <p:cNvSpPr/>
            <p:nvPr/>
          </p:nvSpPr>
          <p:spPr>
            <a:xfrm>
              <a:off x="3573513" y="3699384"/>
              <a:ext cx="35991" cy="36148"/>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2" name="Google Shape;1882;p61"/>
            <p:cNvSpPr/>
            <p:nvPr/>
          </p:nvSpPr>
          <p:spPr>
            <a:xfrm>
              <a:off x="3573513" y="3647850"/>
              <a:ext cx="35991" cy="36131"/>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61"/>
            <p:cNvSpPr/>
            <p:nvPr/>
          </p:nvSpPr>
          <p:spPr>
            <a:xfrm>
              <a:off x="3573513" y="3596434"/>
              <a:ext cx="35991" cy="36047"/>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61"/>
            <p:cNvSpPr/>
            <p:nvPr/>
          </p:nvSpPr>
          <p:spPr>
            <a:xfrm>
              <a:off x="3573513" y="3544900"/>
              <a:ext cx="35991" cy="36081"/>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5" name="Google Shape;1885;p61"/>
            <p:cNvSpPr/>
            <p:nvPr/>
          </p:nvSpPr>
          <p:spPr>
            <a:xfrm>
              <a:off x="3573427" y="3493349"/>
              <a:ext cx="36078" cy="36081"/>
            </a:xfrm>
            <a:custGeom>
              <a:avLst/>
              <a:gdLst/>
              <a:ahLst/>
              <a:cxnLst/>
              <a:rect l="l" t="t" r="r" b="b"/>
              <a:pathLst>
                <a:path w="2495" h="2134" extrusionOk="0">
                  <a:moveTo>
                    <a:pt x="1071" y="1"/>
                  </a:moveTo>
                  <a:cubicBezTo>
                    <a:pt x="478" y="1"/>
                    <a:pt x="6" y="480"/>
                    <a:pt x="6" y="1066"/>
                  </a:cubicBezTo>
                  <a:cubicBezTo>
                    <a:pt x="1" y="1709"/>
                    <a:pt x="528" y="2134"/>
                    <a:pt x="1076" y="2134"/>
                  </a:cubicBezTo>
                  <a:cubicBezTo>
                    <a:pt x="1338" y="2134"/>
                    <a:pt x="1604" y="2037"/>
                    <a:pt x="1819" y="1822"/>
                  </a:cubicBezTo>
                  <a:cubicBezTo>
                    <a:pt x="2494" y="1147"/>
                    <a:pt x="2014" y="1"/>
                    <a:pt x="10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6" name="Google Shape;1886;p61"/>
            <p:cNvSpPr/>
            <p:nvPr/>
          </p:nvSpPr>
          <p:spPr>
            <a:xfrm>
              <a:off x="3573427" y="3441815"/>
              <a:ext cx="36078" cy="36131"/>
            </a:xfrm>
            <a:custGeom>
              <a:avLst/>
              <a:gdLst/>
              <a:ahLst/>
              <a:cxnLst/>
              <a:rect l="l" t="t" r="r" b="b"/>
              <a:pathLst>
                <a:path w="2495" h="2137" extrusionOk="0">
                  <a:moveTo>
                    <a:pt x="1071" y="0"/>
                  </a:moveTo>
                  <a:cubicBezTo>
                    <a:pt x="478" y="8"/>
                    <a:pt x="6" y="480"/>
                    <a:pt x="6" y="1065"/>
                  </a:cubicBezTo>
                  <a:cubicBezTo>
                    <a:pt x="1" y="1709"/>
                    <a:pt x="524" y="2137"/>
                    <a:pt x="1072" y="2137"/>
                  </a:cubicBezTo>
                  <a:cubicBezTo>
                    <a:pt x="1334" y="2137"/>
                    <a:pt x="1601" y="2039"/>
                    <a:pt x="1819" y="1821"/>
                  </a:cubicBezTo>
                  <a:cubicBezTo>
                    <a:pt x="2494" y="1154"/>
                    <a:pt x="2023" y="0"/>
                    <a:pt x="10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7" name="Google Shape;1887;p61"/>
            <p:cNvSpPr/>
            <p:nvPr/>
          </p:nvSpPr>
          <p:spPr>
            <a:xfrm>
              <a:off x="3573427" y="3390264"/>
              <a:ext cx="36078" cy="36148"/>
            </a:xfrm>
            <a:custGeom>
              <a:avLst/>
              <a:gdLst/>
              <a:ahLst/>
              <a:cxnLst/>
              <a:rect l="l" t="t" r="r" b="b"/>
              <a:pathLst>
                <a:path w="2495" h="2138" extrusionOk="0">
                  <a:moveTo>
                    <a:pt x="1071" y="1"/>
                  </a:moveTo>
                  <a:cubicBezTo>
                    <a:pt x="486" y="9"/>
                    <a:pt x="6" y="480"/>
                    <a:pt x="6" y="1066"/>
                  </a:cubicBezTo>
                  <a:cubicBezTo>
                    <a:pt x="1" y="1709"/>
                    <a:pt x="524" y="2137"/>
                    <a:pt x="1072" y="2137"/>
                  </a:cubicBezTo>
                  <a:cubicBezTo>
                    <a:pt x="1334" y="2137"/>
                    <a:pt x="1601" y="2040"/>
                    <a:pt x="1819" y="1822"/>
                  </a:cubicBezTo>
                  <a:cubicBezTo>
                    <a:pt x="2494" y="1155"/>
                    <a:pt x="2023" y="1"/>
                    <a:pt x="10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61"/>
            <p:cNvSpPr/>
            <p:nvPr/>
          </p:nvSpPr>
          <p:spPr>
            <a:xfrm>
              <a:off x="3573513" y="3338865"/>
              <a:ext cx="35991" cy="36030"/>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61"/>
            <p:cNvSpPr/>
            <p:nvPr/>
          </p:nvSpPr>
          <p:spPr>
            <a:xfrm>
              <a:off x="3573513" y="3287314"/>
              <a:ext cx="35991" cy="36081"/>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61"/>
            <p:cNvSpPr/>
            <p:nvPr/>
          </p:nvSpPr>
          <p:spPr>
            <a:xfrm>
              <a:off x="3573513" y="3184229"/>
              <a:ext cx="35991" cy="36148"/>
            </a:xfrm>
            <a:custGeom>
              <a:avLst/>
              <a:gdLst/>
              <a:ahLst/>
              <a:cxnLst/>
              <a:rect l="l" t="t" r="r" b="b"/>
              <a:pathLst>
                <a:path w="2489" h="2138" extrusionOk="0">
                  <a:moveTo>
                    <a:pt x="1065" y="1"/>
                  </a:moveTo>
                  <a:cubicBezTo>
                    <a:pt x="472" y="9"/>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61"/>
            <p:cNvSpPr/>
            <p:nvPr/>
          </p:nvSpPr>
          <p:spPr>
            <a:xfrm>
              <a:off x="3573513" y="2720626"/>
              <a:ext cx="36063" cy="36131"/>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61"/>
            <p:cNvSpPr/>
            <p:nvPr/>
          </p:nvSpPr>
          <p:spPr>
            <a:xfrm>
              <a:off x="3573513" y="2669075"/>
              <a:ext cx="35991" cy="36081"/>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61"/>
            <p:cNvSpPr/>
            <p:nvPr/>
          </p:nvSpPr>
          <p:spPr>
            <a:xfrm>
              <a:off x="3573513" y="2617541"/>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61"/>
            <p:cNvSpPr/>
            <p:nvPr/>
          </p:nvSpPr>
          <p:spPr>
            <a:xfrm>
              <a:off x="3573513" y="2565990"/>
              <a:ext cx="35991" cy="36148"/>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61"/>
            <p:cNvSpPr/>
            <p:nvPr/>
          </p:nvSpPr>
          <p:spPr>
            <a:xfrm>
              <a:off x="3573513" y="2463040"/>
              <a:ext cx="35991" cy="36030"/>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61"/>
            <p:cNvSpPr/>
            <p:nvPr/>
          </p:nvSpPr>
          <p:spPr>
            <a:xfrm>
              <a:off x="3573513" y="2308404"/>
              <a:ext cx="35991" cy="36148"/>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61"/>
            <p:cNvSpPr/>
            <p:nvPr/>
          </p:nvSpPr>
          <p:spPr>
            <a:xfrm>
              <a:off x="3573513" y="2257005"/>
              <a:ext cx="35991" cy="36013"/>
            </a:xfrm>
            <a:custGeom>
              <a:avLst/>
              <a:gdLst/>
              <a:ahLst/>
              <a:cxnLst/>
              <a:rect l="l" t="t" r="r" b="b"/>
              <a:pathLst>
                <a:path w="2489"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61"/>
            <p:cNvSpPr/>
            <p:nvPr/>
          </p:nvSpPr>
          <p:spPr>
            <a:xfrm>
              <a:off x="3573513" y="2205471"/>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61"/>
            <p:cNvSpPr/>
            <p:nvPr/>
          </p:nvSpPr>
          <p:spPr>
            <a:xfrm>
              <a:off x="3573513" y="2153920"/>
              <a:ext cx="35991" cy="36081"/>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61"/>
            <p:cNvSpPr/>
            <p:nvPr/>
          </p:nvSpPr>
          <p:spPr>
            <a:xfrm>
              <a:off x="3573513" y="1947885"/>
              <a:ext cx="35991" cy="36081"/>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61"/>
            <p:cNvSpPr/>
            <p:nvPr/>
          </p:nvSpPr>
          <p:spPr>
            <a:xfrm>
              <a:off x="3573513" y="1896351"/>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61"/>
            <p:cNvSpPr/>
            <p:nvPr/>
          </p:nvSpPr>
          <p:spPr>
            <a:xfrm>
              <a:off x="3529425" y="4266225"/>
              <a:ext cx="35991" cy="36030"/>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3"/>
                    <a:pt x="1822" y="1813"/>
                  </a:cubicBezTo>
                  <a:cubicBezTo>
                    <a:pt x="2489" y="1147"/>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61"/>
            <p:cNvSpPr/>
            <p:nvPr/>
          </p:nvSpPr>
          <p:spPr>
            <a:xfrm>
              <a:off x="3529425" y="4214674"/>
              <a:ext cx="35991" cy="36047"/>
            </a:xfrm>
            <a:custGeom>
              <a:avLst/>
              <a:gdLst/>
              <a:ahLst/>
              <a:cxnLst/>
              <a:rect l="l" t="t" r="r" b="b"/>
              <a:pathLst>
                <a:path w="2489" h="2132" extrusionOk="0">
                  <a:moveTo>
                    <a:pt x="1066" y="1"/>
                  </a:moveTo>
                  <a:cubicBezTo>
                    <a:pt x="481" y="1"/>
                    <a:pt x="1" y="472"/>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61"/>
            <p:cNvSpPr/>
            <p:nvPr/>
          </p:nvSpPr>
          <p:spPr>
            <a:xfrm>
              <a:off x="3529425" y="4163140"/>
              <a:ext cx="35991" cy="36081"/>
            </a:xfrm>
            <a:custGeom>
              <a:avLst/>
              <a:gdLst/>
              <a:ahLst/>
              <a:cxnLst/>
              <a:rect l="l" t="t" r="r" b="b"/>
              <a:pathLst>
                <a:path w="2489" h="2134" extrusionOk="0">
                  <a:moveTo>
                    <a:pt x="1066" y="0"/>
                  </a:moveTo>
                  <a:cubicBezTo>
                    <a:pt x="481" y="0"/>
                    <a:pt x="1" y="480"/>
                    <a:pt x="1" y="1065"/>
                  </a:cubicBezTo>
                  <a:cubicBezTo>
                    <a:pt x="1" y="1709"/>
                    <a:pt x="526" y="2133"/>
                    <a:pt x="1075" y="2133"/>
                  </a:cubicBezTo>
                  <a:cubicBezTo>
                    <a:pt x="1337" y="2133"/>
                    <a:pt x="1604" y="2037"/>
                    <a:pt x="1822" y="1821"/>
                  </a:cubicBezTo>
                  <a:cubicBezTo>
                    <a:pt x="2489" y="1147"/>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61"/>
            <p:cNvSpPr/>
            <p:nvPr/>
          </p:nvSpPr>
          <p:spPr>
            <a:xfrm>
              <a:off x="3529425" y="3647850"/>
              <a:ext cx="35991" cy="36131"/>
            </a:xfrm>
            <a:custGeom>
              <a:avLst/>
              <a:gdLst/>
              <a:ahLst/>
              <a:cxnLst/>
              <a:rect l="l" t="t" r="r" b="b"/>
              <a:pathLst>
                <a:path w="2489" h="2137" extrusionOk="0">
                  <a:moveTo>
                    <a:pt x="1066" y="0"/>
                  </a:moveTo>
                  <a:cubicBezTo>
                    <a:pt x="481" y="8"/>
                    <a:pt x="1" y="480"/>
                    <a:pt x="1" y="1073"/>
                  </a:cubicBezTo>
                  <a:cubicBezTo>
                    <a:pt x="1" y="1711"/>
                    <a:pt x="525" y="2137"/>
                    <a:pt x="1074" y="2137"/>
                  </a:cubicBezTo>
                  <a:cubicBezTo>
                    <a:pt x="1336" y="2137"/>
                    <a:pt x="1604" y="2039"/>
                    <a:pt x="1822" y="1821"/>
                  </a:cubicBezTo>
                  <a:cubicBezTo>
                    <a:pt x="2489"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61"/>
            <p:cNvSpPr/>
            <p:nvPr/>
          </p:nvSpPr>
          <p:spPr>
            <a:xfrm>
              <a:off x="3529425" y="3596434"/>
              <a:ext cx="35991" cy="36047"/>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61"/>
            <p:cNvSpPr/>
            <p:nvPr/>
          </p:nvSpPr>
          <p:spPr>
            <a:xfrm>
              <a:off x="3529425" y="3544900"/>
              <a:ext cx="35991" cy="36081"/>
            </a:xfrm>
            <a:custGeom>
              <a:avLst/>
              <a:gdLst/>
              <a:ahLst/>
              <a:cxnLst/>
              <a:rect l="l" t="t" r="r" b="b"/>
              <a:pathLst>
                <a:path w="2489" h="2134" extrusionOk="0">
                  <a:moveTo>
                    <a:pt x="1066" y="0"/>
                  </a:moveTo>
                  <a:cubicBezTo>
                    <a:pt x="472" y="0"/>
                    <a:pt x="1" y="480"/>
                    <a:pt x="1" y="1065"/>
                  </a:cubicBezTo>
                  <a:cubicBezTo>
                    <a:pt x="1" y="1709"/>
                    <a:pt x="526" y="2133"/>
                    <a:pt x="1075" y="2133"/>
                  </a:cubicBezTo>
                  <a:cubicBezTo>
                    <a:pt x="1337" y="2133"/>
                    <a:pt x="1604" y="2037"/>
                    <a:pt x="1822" y="1821"/>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61"/>
            <p:cNvSpPr/>
            <p:nvPr/>
          </p:nvSpPr>
          <p:spPr>
            <a:xfrm>
              <a:off x="3529425" y="3493349"/>
              <a:ext cx="35991" cy="36081"/>
            </a:xfrm>
            <a:custGeom>
              <a:avLst/>
              <a:gdLst/>
              <a:ahLst/>
              <a:cxnLst/>
              <a:rect l="l" t="t" r="r" b="b"/>
              <a:pathLst>
                <a:path w="2489" h="2134" extrusionOk="0">
                  <a:moveTo>
                    <a:pt x="1066" y="1"/>
                  </a:moveTo>
                  <a:cubicBezTo>
                    <a:pt x="481" y="1"/>
                    <a:pt x="1" y="480"/>
                    <a:pt x="1" y="1066"/>
                  </a:cubicBezTo>
                  <a:cubicBezTo>
                    <a:pt x="1" y="1709"/>
                    <a:pt x="526" y="2134"/>
                    <a:pt x="1075" y="2134"/>
                  </a:cubicBezTo>
                  <a:cubicBezTo>
                    <a:pt x="1337" y="2134"/>
                    <a:pt x="1604" y="2037"/>
                    <a:pt x="1822"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61"/>
            <p:cNvSpPr/>
            <p:nvPr/>
          </p:nvSpPr>
          <p:spPr>
            <a:xfrm>
              <a:off x="3529353" y="3441815"/>
              <a:ext cx="36063" cy="36131"/>
            </a:xfrm>
            <a:custGeom>
              <a:avLst/>
              <a:gdLst/>
              <a:ahLst/>
              <a:cxnLst/>
              <a:rect l="l" t="t" r="r" b="b"/>
              <a:pathLst>
                <a:path w="2494" h="2137" extrusionOk="0">
                  <a:moveTo>
                    <a:pt x="1071" y="0"/>
                  </a:moveTo>
                  <a:cubicBezTo>
                    <a:pt x="486" y="8"/>
                    <a:pt x="6" y="480"/>
                    <a:pt x="6" y="1065"/>
                  </a:cubicBezTo>
                  <a:cubicBezTo>
                    <a:pt x="0" y="1709"/>
                    <a:pt x="528" y="2137"/>
                    <a:pt x="1075" y="2137"/>
                  </a:cubicBezTo>
                  <a:cubicBezTo>
                    <a:pt x="1337" y="2137"/>
                    <a:pt x="1603" y="2039"/>
                    <a:pt x="1819" y="1821"/>
                  </a:cubicBezTo>
                  <a:cubicBezTo>
                    <a:pt x="2494" y="1154"/>
                    <a:pt x="2022" y="0"/>
                    <a:pt x="107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61"/>
            <p:cNvSpPr/>
            <p:nvPr/>
          </p:nvSpPr>
          <p:spPr>
            <a:xfrm>
              <a:off x="3529353" y="3390264"/>
              <a:ext cx="36063" cy="36148"/>
            </a:xfrm>
            <a:custGeom>
              <a:avLst/>
              <a:gdLst/>
              <a:ahLst/>
              <a:cxnLst/>
              <a:rect l="l" t="t" r="r" b="b"/>
              <a:pathLst>
                <a:path w="2494" h="2138" extrusionOk="0">
                  <a:moveTo>
                    <a:pt x="1071" y="1"/>
                  </a:moveTo>
                  <a:cubicBezTo>
                    <a:pt x="486" y="9"/>
                    <a:pt x="6" y="480"/>
                    <a:pt x="6" y="1066"/>
                  </a:cubicBezTo>
                  <a:cubicBezTo>
                    <a:pt x="0" y="1709"/>
                    <a:pt x="528" y="2137"/>
                    <a:pt x="1075" y="2137"/>
                  </a:cubicBezTo>
                  <a:cubicBezTo>
                    <a:pt x="1337" y="2137"/>
                    <a:pt x="1603" y="2040"/>
                    <a:pt x="1819" y="1822"/>
                  </a:cubicBezTo>
                  <a:cubicBezTo>
                    <a:pt x="2494" y="1155"/>
                    <a:pt x="2022" y="1"/>
                    <a:pt x="10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61"/>
            <p:cNvSpPr/>
            <p:nvPr/>
          </p:nvSpPr>
          <p:spPr>
            <a:xfrm>
              <a:off x="3529425" y="3338865"/>
              <a:ext cx="35991" cy="36030"/>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61"/>
            <p:cNvSpPr/>
            <p:nvPr/>
          </p:nvSpPr>
          <p:spPr>
            <a:xfrm>
              <a:off x="3529425" y="3184229"/>
              <a:ext cx="35991" cy="36148"/>
            </a:xfrm>
            <a:custGeom>
              <a:avLst/>
              <a:gdLst/>
              <a:ahLst/>
              <a:cxnLst/>
              <a:rect l="l" t="t" r="r" b="b"/>
              <a:pathLst>
                <a:path w="2489" h="2138" extrusionOk="0">
                  <a:moveTo>
                    <a:pt x="1066" y="1"/>
                  </a:moveTo>
                  <a:cubicBezTo>
                    <a:pt x="481" y="9"/>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61"/>
            <p:cNvSpPr/>
            <p:nvPr/>
          </p:nvSpPr>
          <p:spPr>
            <a:xfrm>
              <a:off x="3529425" y="3132830"/>
              <a:ext cx="35991" cy="36030"/>
            </a:xfrm>
            <a:custGeom>
              <a:avLst/>
              <a:gdLst/>
              <a:ahLst/>
              <a:cxnLst/>
              <a:rect l="l" t="t" r="r" b="b"/>
              <a:pathLst>
                <a:path w="2489" h="2131" extrusionOk="0">
                  <a:moveTo>
                    <a:pt x="1066" y="0"/>
                  </a:moveTo>
                  <a:cubicBezTo>
                    <a:pt x="481"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61"/>
            <p:cNvSpPr/>
            <p:nvPr/>
          </p:nvSpPr>
          <p:spPr>
            <a:xfrm>
              <a:off x="3529425" y="2772160"/>
              <a:ext cx="35991" cy="36148"/>
            </a:xfrm>
            <a:custGeom>
              <a:avLst/>
              <a:gdLst/>
              <a:ahLst/>
              <a:cxnLst/>
              <a:rect l="l" t="t" r="r" b="b"/>
              <a:pathLst>
                <a:path w="2489" h="2138" extrusionOk="0">
                  <a:moveTo>
                    <a:pt x="1066" y="1"/>
                  </a:moveTo>
                  <a:cubicBezTo>
                    <a:pt x="481" y="1"/>
                    <a:pt x="1" y="480"/>
                    <a:pt x="1" y="1066"/>
                  </a:cubicBezTo>
                  <a:cubicBezTo>
                    <a:pt x="1" y="1709"/>
                    <a:pt x="526" y="2137"/>
                    <a:pt x="1075" y="2137"/>
                  </a:cubicBezTo>
                  <a:cubicBezTo>
                    <a:pt x="1337" y="2137"/>
                    <a:pt x="1604" y="2040"/>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61"/>
            <p:cNvSpPr/>
            <p:nvPr/>
          </p:nvSpPr>
          <p:spPr>
            <a:xfrm>
              <a:off x="3529425" y="2720626"/>
              <a:ext cx="36078" cy="36131"/>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30" y="2137"/>
                    <a:pt x="1078" y="2137"/>
                  </a:cubicBezTo>
                  <a:cubicBezTo>
                    <a:pt x="1340" y="2137"/>
                    <a:pt x="1607" y="2039"/>
                    <a:pt x="1822" y="1821"/>
                  </a:cubicBezTo>
                  <a:cubicBezTo>
                    <a:pt x="2494" y="1149"/>
                    <a:pt x="2020"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61"/>
            <p:cNvSpPr/>
            <p:nvPr/>
          </p:nvSpPr>
          <p:spPr>
            <a:xfrm>
              <a:off x="3529425" y="2669075"/>
              <a:ext cx="35991" cy="36081"/>
            </a:xfrm>
            <a:custGeom>
              <a:avLst/>
              <a:gdLst/>
              <a:ahLst/>
              <a:cxnLst/>
              <a:rect l="l" t="t" r="r" b="b"/>
              <a:pathLst>
                <a:path w="2489" h="2134" extrusionOk="0">
                  <a:moveTo>
                    <a:pt x="1066" y="1"/>
                  </a:moveTo>
                  <a:cubicBezTo>
                    <a:pt x="481" y="1"/>
                    <a:pt x="1" y="480"/>
                    <a:pt x="1" y="1066"/>
                  </a:cubicBezTo>
                  <a:cubicBezTo>
                    <a:pt x="1" y="1709"/>
                    <a:pt x="526" y="2133"/>
                    <a:pt x="1075" y="2133"/>
                  </a:cubicBezTo>
                  <a:cubicBezTo>
                    <a:pt x="1337" y="2133"/>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61"/>
            <p:cNvSpPr/>
            <p:nvPr/>
          </p:nvSpPr>
          <p:spPr>
            <a:xfrm>
              <a:off x="3529425" y="2617541"/>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61"/>
            <p:cNvSpPr/>
            <p:nvPr/>
          </p:nvSpPr>
          <p:spPr>
            <a:xfrm>
              <a:off x="3529425" y="2565990"/>
              <a:ext cx="35991" cy="36148"/>
            </a:xfrm>
            <a:custGeom>
              <a:avLst/>
              <a:gdLst/>
              <a:ahLst/>
              <a:cxnLst/>
              <a:rect l="l" t="t" r="r" b="b"/>
              <a:pathLst>
                <a:path w="2489" h="2138" extrusionOk="0">
                  <a:moveTo>
                    <a:pt x="1066" y="1"/>
                  </a:moveTo>
                  <a:cubicBezTo>
                    <a:pt x="481" y="1"/>
                    <a:pt x="1" y="480"/>
                    <a:pt x="1" y="1065"/>
                  </a:cubicBezTo>
                  <a:cubicBezTo>
                    <a:pt x="1" y="1709"/>
                    <a:pt x="526" y="2137"/>
                    <a:pt x="1075" y="2137"/>
                  </a:cubicBezTo>
                  <a:cubicBezTo>
                    <a:pt x="1337" y="2137"/>
                    <a:pt x="1604" y="2040"/>
                    <a:pt x="1822" y="1821"/>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61"/>
            <p:cNvSpPr/>
            <p:nvPr/>
          </p:nvSpPr>
          <p:spPr>
            <a:xfrm>
              <a:off x="3529425" y="2514439"/>
              <a:ext cx="35991" cy="36148"/>
            </a:xfrm>
            <a:custGeom>
              <a:avLst/>
              <a:gdLst/>
              <a:ahLst/>
              <a:cxnLst/>
              <a:rect l="l" t="t" r="r" b="b"/>
              <a:pathLst>
                <a:path w="2489" h="2138" extrusionOk="0">
                  <a:moveTo>
                    <a:pt x="1066" y="1"/>
                  </a:moveTo>
                  <a:cubicBezTo>
                    <a:pt x="481" y="9"/>
                    <a:pt x="1" y="481"/>
                    <a:pt x="1" y="1074"/>
                  </a:cubicBezTo>
                  <a:cubicBezTo>
                    <a:pt x="1" y="1712"/>
                    <a:pt x="525" y="2138"/>
                    <a:pt x="1074" y="2138"/>
                  </a:cubicBezTo>
                  <a:cubicBezTo>
                    <a:pt x="1336" y="2138"/>
                    <a:pt x="1604" y="2040"/>
                    <a:pt x="1822" y="1822"/>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61"/>
            <p:cNvSpPr/>
            <p:nvPr/>
          </p:nvSpPr>
          <p:spPr>
            <a:xfrm>
              <a:off x="3529425" y="2463040"/>
              <a:ext cx="35991" cy="36030"/>
            </a:xfrm>
            <a:custGeom>
              <a:avLst/>
              <a:gdLst/>
              <a:ahLst/>
              <a:cxnLst/>
              <a:rect l="l" t="t" r="r" b="b"/>
              <a:pathLst>
                <a:path w="2489" h="2131" extrusionOk="0">
                  <a:moveTo>
                    <a:pt x="1066" y="1"/>
                  </a:moveTo>
                  <a:cubicBezTo>
                    <a:pt x="481" y="1"/>
                    <a:pt x="1" y="472"/>
                    <a:pt x="1" y="1066"/>
                  </a:cubicBezTo>
                  <a:cubicBezTo>
                    <a:pt x="1" y="1707"/>
                    <a:pt x="523" y="2131"/>
                    <a:pt x="1070" y="2131"/>
                  </a:cubicBezTo>
                  <a:cubicBezTo>
                    <a:pt x="1333" y="2131"/>
                    <a:pt x="1603" y="2033"/>
                    <a:pt x="1822" y="1813"/>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61"/>
            <p:cNvSpPr/>
            <p:nvPr/>
          </p:nvSpPr>
          <p:spPr>
            <a:xfrm>
              <a:off x="3529425" y="2411506"/>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61"/>
            <p:cNvSpPr/>
            <p:nvPr/>
          </p:nvSpPr>
          <p:spPr>
            <a:xfrm>
              <a:off x="3529425" y="2308404"/>
              <a:ext cx="35991" cy="36148"/>
            </a:xfrm>
            <a:custGeom>
              <a:avLst/>
              <a:gdLst/>
              <a:ahLst/>
              <a:cxnLst/>
              <a:rect l="l" t="t" r="r" b="b"/>
              <a:pathLst>
                <a:path w="2489" h="2138" extrusionOk="0">
                  <a:moveTo>
                    <a:pt x="1066" y="1"/>
                  </a:moveTo>
                  <a:cubicBezTo>
                    <a:pt x="481" y="9"/>
                    <a:pt x="1" y="481"/>
                    <a:pt x="1" y="1066"/>
                  </a:cubicBezTo>
                  <a:cubicBezTo>
                    <a:pt x="1" y="1710"/>
                    <a:pt x="526" y="2138"/>
                    <a:pt x="1075" y="2138"/>
                  </a:cubicBezTo>
                  <a:cubicBezTo>
                    <a:pt x="1337" y="2138"/>
                    <a:pt x="1604" y="2040"/>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61"/>
            <p:cNvSpPr/>
            <p:nvPr/>
          </p:nvSpPr>
          <p:spPr>
            <a:xfrm>
              <a:off x="3529425" y="2257005"/>
              <a:ext cx="35991" cy="36013"/>
            </a:xfrm>
            <a:custGeom>
              <a:avLst/>
              <a:gdLst/>
              <a:ahLst/>
              <a:cxnLst/>
              <a:rect l="l" t="t" r="r" b="b"/>
              <a:pathLst>
                <a:path w="2489" h="2130" extrusionOk="0">
                  <a:moveTo>
                    <a:pt x="1066" y="1"/>
                  </a:moveTo>
                  <a:cubicBezTo>
                    <a:pt x="481" y="1"/>
                    <a:pt x="1" y="472"/>
                    <a:pt x="1" y="1066"/>
                  </a:cubicBezTo>
                  <a:cubicBezTo>
                    <a:pt x="1" y="1703"/>
                    <a:pt x="525" y="2129"/>
                    <a:pt x="1074" y="2129"/>
                  </a:cubicBezTo>
                  <a:cubicBezTo>
                    <a:pt x="1336" y="2129"/>
                    <a:pt x="1604" y="2032"/>
                    <a:pt x="1822" y="1813"/>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61"/>
            <p:cNvSpPr/>
            <p:nvPr/>
          </p:nvSpPr>
          <p:spPr>
            <a:xfrm>
              <a:off x="3529425" y="2205471"/>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61"/>
            <p:cNvSpPr/>
            <p:nvPr/>
          </p:nvSpPr>
          <p:spPr>
            <a:xfrm>
              <a:off x="3529425" y="2153920"/>
              <a:ext cx="35991" cy="36081"/>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61"/>
            <p:cNvSpPr/>
            <p:nvPr/>
          </p:nvSpPr>
          <p:spPr>
            <a:xfrm>
              <a:off x="3529425" y="1947885"/>
              <a:ext cx="35991" cy="36081"/>
            </a:xfrm>
            <a:custGeom>
              <a:avLst/>
              <a:gdLst/>
              <a:ahLst/>
              <a:cxnLst/>
              <a:rect l="l" t="t" r="r" b="b"/>
              <a:pathLst>
                <a:path w="2489" h="2134" extrusionOk="0">
                  <a:moveTo>
                    <a:pt x="1066" y="1"/>
                  </a:moveTo>
                  <a:cubicBezTo>
                    <a:pt x="481" y="1"/>
                    <a:pt x="1" y="480"/>
                    <a:pt x="1" y="1065"/>
                  </a:cubicBezTo>
                  <a:cubicBezTo>
                    <a:pt x="1" y="1709"/>
                    <a:pt x="526" y="2133"/>
                    <a:pt x="1075" y="2133"/>
                  </a:cubicBezTo>
                  <a:cubicBezTo>
                    <a:pt x="1337" y="2133"/>
                    <a:pt x="1604" y="2037"/>
                    <a:pt x="1822"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61"/>
            <p:cNvSpPr/>
            <p:nvPr/>
          </p:nvSpPr>
          <p:spPr>
            <a:xfrm>
              <a:off x="3529425" y="1896351"/>
              <a:ext cx="35991" cy="36064"/>
            </a:xfrm>
            <a:custGeom>
              <a:avLst/>
              <a:gdLst/>
              <a:ahLst/>
              <a:cxnLst/>
              <a:rect l="l" t="t" r="r" b="b"/>
              <a:pathLst>
                <a:path w="2489" h="2133" extrusionOk="0">
                  <a:moveTo>
                    <a:pt x="1066" y="0"/>
                  </a:moveTo>
                  <a:cubicBezTo>
                    <a:pt x="481" y="0"/>
                    <a:pt x="1" y="480"/>
                    <a:pt x="1" y="1065"/>
                  </a:cubicBezTo>
                  <a:cubicBezTo>
                    <a:pt x="1" y="1709"/>
                    <a:pt x="526" y="2133"/>
                    <a:pt x="1075" y="2133"/>
                  </a:cubicBezTo>
                  <a:cubicBezTo>
                    <a:pt x="1337" y="2133"/>
                    <a:pt x="1604" y="2036"/>
                    <a:pt x="1822"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61"/>
            <p:cNvSpPr/>
            <p:nvPr/>
          </p:nvSpPr>
          <p:spPr>
            <a:xfrm>
              <a:off x="3485351" y="3596434"/>
              <a:ext cx="35991" cy="36047"/>
            </a:xfrm>
            <a:custGeom>
              <a:avLst/>
              <a:gdLst/>
              <a:ahLst/>
              <a:cxnLst/>
              <a:rect l="l" t="t" r="r" b="b"/>
              <a:pathLst>
                <a:path w="2489" h="2132" extrusionOk="0">
                  <a:moveTo>
                    <a:pt x="1065" y="1"/>
                  </a:moveTo>
                  <a:cubicBezTo>
                    <a:pt x="480" y="1"/>
                    <a:pt x="0" y="480"/>
                    <a:pt x="0" y="1066"/>
                  </a:cubicBezTo>
                  <a:cubicBezTo>
                    <a:pt x="0" y="1708"/>
                    <a:pt x="526" y="2131"/>
                    <a:pt x="1073" y="2131"/>
                  </a:cubicBezTo>
                  <a:cubicBezTo>
                    <a:pt x="1337" y="2131"/>
                    <a:pt x="1605" y="2033"/>
                    <a:pt x="1821" y="1814"/>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61"/>
            <p:cNvSpPr/>
            <p:nvPr/>
          </p:nvSpPr>
          <p:spPr>
            <a:xfrm>
              <a:off x="3485351" y="3544900"/>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7"/>
                    <a:pt x="1821" y="1821"/>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61"/>
            <p:cNvSpPr/>
            <p:nvPr/>
          </p:nvSpPr>
          <p:spPr>
            <a:xfrm>
              <a:off x="3485351" y="3493349"/>
              <a:ext cx="35991" cy="36081"/>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61"/>
            <p:cNvSpPr/>
            <p:nvPr/>
          </p:nvSpPr>
          <p:spPr>
            <a:xfrm>
              <a:off x="3485351" y="3441815"/>
              <a:ext cx="35991" cy="36131"/>
            </a:xfrm>
            <a:custGeom>
              <a:avLst/>
              <a:gdLst/>
              <a:ahLst/>
              <a:cxnLst/>
              <a:rect l="l" t="t" r="r" b="b"/>
              <a:pathLst>
                <a:path w="2489" h="2137" extrusionOk="0">
                  <a:moveTo>
                    <a:pt x="1065" y="0"/>
                  </a:moveTo>
                  <a:cubicBezTo>
                    <a:pt x="480" y="8"/>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61"/>
            <p:cNvSpPr/>
            <p:nvPr/>
          </p:nvSpPr>
          <p:spPr>
            <a:xfrm>
              <a:off x="3485351" y="3390264"/>
              <a:ext cx="36107" cy="36148"/>
            </a:xfrm>
            <a:custGeom>
              <a:avLst/>
              <a:gdLst/>
              <a:ahLst/>
              <a:cxnLst/>
              <a:rect l="l" t="t" r="r" b="b"/>
              <a:pathLst>
                <a:path w="2497" h="2138" extrusionOk="0">
                  <a:moveTo>
                    <a:pt x="1065" y="1"/>
                  </a:moveTo>
                  <a:cubicBezTo>
                    <a:pt x="480" y="9"/>
                    <a:pt x="9" y="480"/>
                    <a:pt x="0" y="1066"/>
                  </a:cubicBezTo>
                  <a:cubicBezTo>
                    <a:pt x="0" y="1709"/>
                    <a:pt x="526" y="2137"/>
                    <a:pt x="1074" y="2137"/>
                  </a:cubicBezTo>
                  <a:cubicBezTo>
                    <a:pt x="1336" y="2137"/>
                    <a:pt x="1603" y="2040"/>
                    <a:pt x="1821" y="1822"/>
                  </a:cubicBezTo>
                  <a:cubicBezTo>
                    <a:pt x="2496" y="1155"/>
                    <a:pt x="2017"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61"/>
            <p:cNvSpPr/>
            <p:nvPr/>
          </p:nvSpPr>
          <p:spPr>
            <a:xfrm>
              <a:off x="3485351" y="3338865"/>
              <a:ext cx="35991" cy="36030"/>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61"/>
            <p:cNvSpPr/>
            <p:nvPr/>
          </p:nvSpPr>
          <p:spPr>
            <a:xfrm>
              <a:off x="3485351" y="3132830"/>
              <a:ext cx="35991" cy="36030"/>
            </a:xfrm>
            <a:custGeom>
              <a:avLst/>
              <a:gdLst/>
              <a:ahLst/>
              <a:cxnLst/>
              <a:rect l="l" t="t" r="r" b="b"/>
              <a:pathLst>
                <a:path w="2489"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61"/>
            <p:cNvSpPr/>
            <p:nvPr/>
          </p:nvSpPr>
          <p:spPr>
            <a:xfrm>
              <a:off x="3485351" y="3029745"/>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61"/>
            <p:cNvSpPr/>
            <p:nvPr/>
          </p:nvSpPr>
          <p:spPr>
            <a:xfrm>
              <a:off x="3485351" y="2823711"/>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61"/>
            <p:cNvSpPr/>
            <p:nvPr/>
          </p:nvSpPr>
          <p:spPr>
            <a:xfrm>
              <a:off x="3485351" y="2772160"/>
              <a:ext cx="35991" cy="36148"/>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61"/>
            <p:cNvSpPr/>
            <p:nvPr/>
          </p:nvSpPr>
          <p:spPr>
            <a:xfrm>
              <a:off x="3485351" y="2720626"/>
              <a:ext cx="36063" cy="36131"/>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30" y="1821"/>
                  </a:cubicBezTo>
                  <a:cubicBezTo>
                    <a:pt x="2494" y="1149"/>
                    <a:pt x="2020"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61"/>
            <p:cNvSpPr/>
            <p:nvPr/>
          </p:nvSpPr>
          <p:spPr>
            <a:xfrm>
              <a:off x="3485351" y="2669075"/>
              <a:ext cx="35991" cy="36081"/>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61"/>
            <p:cNvSpPr/>
            <p:nvPr/>
          </p:nvSpPr>
          <p:spPr>
            <a:xfrm>
              <a:off x="3485351" y="2617541"/>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61"/>
            <p:cNvSpPr/>
            <p:nvPr/>
          </p:nvSpPr>
          <p:spPr>
            <a:xfrm>
              <a:off x="3485351" y="2565990"/>
              <a:ext cx="35991" cy="36148"/>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61"/>
            <p:cNvSpPr/>
            <p:nvPr/>
          </p:nvSpPr>
          <p:spPr>
            <a:xfrm>
              <a:off x="3485351" y="2308404"/>
              <a:ext cx="35991" cy="36148"/>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61"/>
            <p:cNvSpPr/>
            <p:nvPr/>
          </p:nvSpPr>
          <p:spPr>
            <a:xfrm>
              <a:off x="3485351" y="2153920"/>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61"/>
            <p:cNvSpPr/>
            <p:nvPr/>
          </p:nvSpPr>
          <p:spPr>
            <a:xfrm>
              <a:off x="3485351" y="1999436"/>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61"/>
            <p:cNvSpPr/>
            <p:nvPr/>
          </p:nvSpPr>
          <p:spPr>
            <a:xfrm>
              <a:off x="3485351" y="1947885"/>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61"/>
            <p:cNvSpPr/>
            <p:nvPr/>
          </p:nvSpPr>
          <p:spPr>
            <a:xfrm>
              <a:off x="3441262" y="3338865"/>
              <a:ext cx="36107" cy="36030"/>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61"/>
            <p:cNvSpPr/>
            <p:nvPr/>
          </p:nvSpPr>
          <p:spPr>
            <a:xfrm>
              <a:off x="3441262" y="3132830"/>
              <a:ext cx="36107" cy="36030"/>
            </a:xfrm>
            <a:custGeom>
              <a:avLst/>
              <a:gdLst/>
              <a:ahLst/>
              <a:cxnLst/>
              <a:rect l="l" t="t" r="r" b="b"/>
              <a:pathLst>
                <a:path w="2497" h="2131" extrusionOk="0">
                  <a:moveTo>
                    <a:pt x="1066" y="0"/>
                  </a:moveTo>
                  <a:cubicBezTo>
                    <a:pt x="481" y="0"/>
                    <a:pt x="1" y="472"/>
                    <a:pt x="1" y="1065"/>
                  </a:cubicBezTo>
                  <a:cubicBezTo>
                    <a:pt x="1" y="1707"/>
                    <a:pt x="527" y="2131"/>
                    <a:pt x="1074" y="2131"/>
                  </a:cubicBezTo>
                  <a:cubicBezTo>
                    <a:pt x="1337" y="2131"/>
                    <a:pt x="1605" y="2032"/>
                    <a:pt x="1822" y="1813"/>
                  </a:cubicBezTo>
                  <a:cubicBezTo>
                    <a:pt x="2497"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61"/>
            <p:cNvSpPr/>
            <p:nvPr/>
          </p:nvSpPr>
          <p:spPr>
            <a:xfrm>
              <a:off x="3441262" y="3029745"/>
              <a:ext cx="36107" cy="36081"/>
            </a:xfrm>
            <a:custGeom>
              <a:avLst/>
              <a:gdLst/>
              <a:ahLst/>
              <a:cxnLst/>
              <a:rect l="l" t="t" r="r" b="b"/>
              <a:pathLst>
                <a:path w="2497" h="2134"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61"/>
            <p:cNvSpPr/>
            <p:nvPr/>
          </p:nvSpPr>
          <p:spPr>
            <a:xfrm>
              <a:off x="3441262" y="2978195"/>
              <a:ext cx="36107" cy="36148"/>
            </a:xfrm>
            <a:custGeom>
              <a:avLst/>
              <a:gdLst/>
              <a:ahLst/>
              <a:cxnLst/>
              <a:rect l="l" t="t" r="r" b="b"/>
              <a:pathLst>
                <a:path w="2497" h="2138" extrusionOk="0">
                  <a:moveTo>
                    <a:pt x="1066" y="1"/>
                  </a:moveTo>
                  <a:cubicBezTo>
                    <a:pt x="481" y="9"/>
                    <a:pt x="1" y="480"/>
                    <a:pt x="1" y="1074"/>
                  </a:cubicBezTo>
                  <a:cubicBezTo>
                    <a:pt x="1" y="1712"/>
                    <a:pt x="529" y="2137"/>
                    <a:pt x="1077" y="2137"/>
                  </a:cubicBezTo>
                  <a:cubicBezTo>
                    <a:pt x="1339" y="2137"/>
                    <a:pt x="1606" y="2040"/>
                    <a:pt x="1822" y="1822"/>
                  </a:cubicBezTo>
                  <a:cubicBezTo>
                    <a:pt x="2497"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61"/>
            <p:cNvSpPr/>
            <p:nvPr/>
          </p:nvSpPr>
          <p:spPr>
            <a:xfrm>
              <a:off x="3441262" y="2926660"/>
              <a:ext cx="36107" cy="36131"/>
            </a:xfrm>
            <a:custGeom>
              <a:avLst/>
              <a:gdLst/>
              <a:ahLst/>
              <a:cxnLst/>
              <a:rect l="l" t="t" r="r" b="b"/>
              <a:pathLst>
                <a:path w="2497" h="2137" extrusionOk="0">
                  <a:moveTo>
                    <a:pt x="1066" y="0"/>
                  </a:moveTo>
                  <a:cubicBezTo>
                    <a:pt x="481" y="8"/>
                    <a:pt x="9" y="480"/>
                    <a:pt x="1" y="1073"/>
                  </a:cubicBezTo>
                  <a:cubicBezTo>
                    <a:pt x="1" y="1711"/>
                    <a:pt x="525" y="2137"/>
                    <a:pt x="1074" y="2137"/>
                  </a:cubicBezTo>
                  <a:cubicBezTo>
                    <a:pt x="1336" y="2137"/>
                    <a:pt x="1604" y="2039"/>
                    <a:pt x="1822" y="1821"/>
                  </a:cubicBezTo>
                  <a:cubicBezTo>
                    <a:pt x="2497"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61"/>
            <p:cNvSpPr/>
            <p:nvPr/>
          </p:nvSpPr>
          <p:spPr>
            <a:xfrm>
              <a:off x="3441262" y="2875245"/>
              <a:ext cx="36107" cy="36047"/>
            </a:xfrm>
            <a:custGeom>
              <a:avLst/>
              <a:gdLst/>
              <a:ahLst/>
              <a:cxnLst/>
              <a:rect l="l" t="t" r="r" b="b"/>
              <a:pathLst>
                <a:path w="2497" h="2132" extrusionOk="0">
                  <a:moveTo>
                    <a:pt x="1066" y="1"/>
                  </a:moveTo>
                  <a:cubicBezTo>
                    <a:pt x="481" y="1"/>
                    <a:pt x="1" y="480"/>
                    <a:pt x="1" y="1066"/>
                  </a:cubicBezTo>
                  <a:cubicBezTo>
                    <a:pt x="1" y="1708"/>
                    <a:pt x="527" y="2131"/>
                    <a:pt x="1074" y="2131"/>
                  </a:cubicBezTo>
                  <a:cubicBezTo>
                    <a:pt x="1337" y="2131"/>
                    <a:pt x="1605" y="2033"/>
                    <a:pt x="1822" y="1814"/>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61"/>
            <p:cNvSpPr/>
            <p:nvPr/>
          </p:nvSpPr>
          <p:spPr>
            <a:xfrm>
              <a:off x="3441262" y="2823711"/>
              <a:ext cx="36107" cy="36081"/>
            </a:xfrm>
            <a:custGeom>
              <a:avLst/>
              <a:gdLst/>
              <a:ahLst/>
              <a:cxnLst/>
              <a:rect l="l" t="t" r="r" b="b"/>
              <a:pathLst>
                <a:path w="2497" h="2134"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61"/>
            <p:cNvSpPr/>
            <p:nvPr/>
          </p:nvSpPr>
          <p:spPr>
            <a:xfrm>
              <a:off x="3441262" y="2772160"/>
              <a:ext cx="36107" cy="36148"/>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61"/>
            <p:cNvSpPr/>
            <p:nvPr/>
          </p:nvSpPr>
          <p:spPr>
            <a:xfrm>
              <a:off x="3441262" y="2720626"/>
              <a:ext cx="36193" cy="36131"/>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61"/>
            <p:cNvSpPr/>
            <p:nvPr/>
          </p:nvSpPr>
          <p:spPr>
            <a:xfrm>
              <a:off x="3441262" y="2669075"/>
              <a:ext cx="36107" cy="36081"/>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61"/>
            <p:cNvSpPr/>
            <p:nvPr/>
          </p:nvSpPr>
          <p:spPr>
            <a:xfrm>
              <a:off x="3441262" y="2617541"/>
              <a:ext cx="36107" cy="36064"/>
            </a:xfrm>
            <a:custGeom>
              <a:avLst/>
              <a:gdLst/>
              <a:ahLst/>
              <a:cxnLst/>
              <a:rect l="l" t="t" r="r" b="b"/>
              <a:pathLst>
                <a:path w="2497" h="2133" extrusionOk="0">
                  <a:moveTo>
                    <a:pt x="1066" y="0"/>
                  </a:moveTo>
                  <a:cubicBezTo>
                    <a:pt x="481"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61"/>
            <p:cNvSpPr/>
            <p:nvPr/>
          </p:nvSpPr>
          <p:spPr>
            <a:xfrm>
              <a:off x="3441262" y="2565990"/>
              <a:ext cx="36107" cy="36148"/>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61"/>
            <p:cNvSpPr/>
            <p:nvPr/>
          </p:nvSpPr>
          <p:spPr>
            <a:xfrm>
              <a:off x="3441262" y="2514439"/>
              <a:ext cx="36107" cy="36148"/>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61"/>
            <p:cNvSpPr/>
            <p:nvPr/>
          </p:nvSpPr>
          <p:spPr>
            <a:xfrm>
              <a:off x="3441262" y="2308404"/>
              <a:ext cx="36107" cy="36148"/>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61"/>
            <p:cNvSpPr/>
            <p:nvPr/>
          </p:nvSpPr>
          <p:spPr>
            <a:xfrm>
              <a:off x="3441262" y="2257005"/>
              <a:ext cx="36107" cy="36013"/>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61"/>
            <p:cNvSpPr/>
            <p:nvPr/>
          </p:nvSpPr>
          <p:spPr>
            <a:xfrm>
              <a:off x="3441262" y="2153920"/>
              <a:ext cx="36107" cy="36081"/>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61"/>
            <p:cNvSpPr/>
            <p:nvPr/>
          </p:nvSpPr>
          <p:spPr>
            <a:xfrm>
              <a:off x="3441262" y="1999436"/>
              <a:ext cx="36107" cy="36064"/>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61"/>
            <p:cNvSpPr/>
            <p:nvPr/>
          </p:nvSpPr>
          <p:spPr>
            <a:xfrm>
              <a:off x="3441262" y="1947885"/>
              <a:ext cx="36107" cy="36081"/>
            </a:xfrm>
            <a:custGeom>
              <a:avLst/>
              <a:gdLst/>
              <a:ahLst/>
              <a:cxnLst/>
              <a:rect l="l" t="t" r="r" b="b"/>
              <a:pathLst>
                <a:path w="2497" h="2134" extrusionOk="0">
                  <a:moveTo>
                    <a:pt x="1066" y="1"/>
                  </a:moveTo>
                  <a:cubicBezTo>
                    <a:pt x="481"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61"/>
            <p:cNvSpPr/>
            <p:nvPr/>
          </p:nvSpPr>
          <p:spPr>
            <a:xfrm>
              <a:off x="3397304" y="3338865"/>
              <a:ext cx="35991" cy="36030"/>
            </a:xfrm>
            <a:custGeom>
              <a:avLst/>
              <a:gdLst/>
              <a:ahLst/>
              <a:cxnLst/>
              <a:rect l="l" t="t" r="r" b="b"/>
              <a:pathLst>
                <a:path w="2489" h="2131" extrusionOk="0">
                  <a:moveTo>
                    <a:pt x="1065" y="0"/>
                  </a:moveTo>
                  <a:cubicBezTo>
                    <a:pt x="472" y="0"/>
                    <a:pt x="0" y="472"/>
                    <a:pt x="0" y="1065"/>
                  </a:cubicBezTo>
                  <a:cubicBezTo>
                    <a:pt x="0" y="1707"/>
                    <a:pt x="523" y="2131"/>
                    <a:pt x="1067" y="2131"/>
                  </a:cubicBezTo>
                  <a:cubicBezTo>
                    <a:pt x="1329" y="2131"/>
                    <a:pt x="1597" y="2032"/>
                    <a:pt x="1813" y="1813"/>
                  </a:cubicBezTo>
                  <a:cubicBezTo>
                    <a:pt x="2488" y="1146"/>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61"/>
            <p:cNvSpPr/>
            <p:nvPr/>
          </p:nvSpPr>
          <p:spPr>
            <a:xfrm>
              <a:off x="3397304" y="3287314"/>
              <a:ext cx="35991" cy="36081"/>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61"/>
            <p:cNvSpPr/>
            <p:nvPr/>
          </p:nvSpPr>
          <p:spPr>
            <a:xfrm>
              <a:off x="3397304" y="3235780"/>
              <a:ext cx="35991" cy="36131"/>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61"/>
            <p:cNvSpPr/>
            <p:nvPr/>
          </p:nvSpPr>
          <p:spPr>
            <a:xfrm>
              <a:off x="3397304" y="2926660"/>
              <a:ext cx="35991" cy="36131"/>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61"/>
            <p:cNvSpPr/>
            <p:nvPr/>
          </p:nvSpPr>
          <p:spPr>
            <a:xfrm>
              <a:off x="3397304" y="2875245"/>
              <a:ext cx="35991" cy="36047"/>
            </a:xfrm>
            <a:custGeom>
              <a:avLst/>
              <a:gdLst/>
              <a:ahLst/>
              <a:cxnLst/>
              <a:rect l="l" t="t" r="r" b="b"/>
              <a:pathLst>
                <a:path w="2489" h="2132" extrusionOk="0">
                  <a:moveTo>
                    <a:pt x="1065" y="1"/>
                  </a:moveTo>
                  <a:cubicBezTo>
                    <a:pt x="472" y="1"/>
                    <a:pt x="0" y="480"/>
                    <a:pt x="0" y="1066"/>
                  </a:cubicBezTo>
                  <a:cubicBezTo>
                    <a:pt x="0" y="1708"/>
                    <a:pt x="523" y="2131"/>
                    <a:pt x="1067" y="2131"/>
                  </a:cubicBezTo>
                  <a:cubicBezTo>
                    <a:pt x="1329" y="2131"/>
                    <a:pt x="1597" y="2033"/>
                    <a:pt x="1813" y="1814"/>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61"/>
            <p:cNvSpPr/>
            <p:nvPr/>
          </p:nvSpPr>
          <p:spPr>
            <a:xfrm>
              <a:off x="3397304" y="2823711"/>
              <a:ext cx="35991" cy="36081"/>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61"/>
            <p:cNvSpPr/>
            <p:nvPr/>
          </p:nvSpPr>
          <p:spPr>
            <a:xfrm>
              <a:off x="3397304" y="2772160"/>
              <a:ext cx="35991" cy="36148"/>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61"/>
            <p:cNvSpPr/>
            <p:nvPr/>
          </p:nvSpPr>
          <p:spPr>
            <a:xfrm>
              <a:off x="3397304" y="2720626"/>
              <a:ext cx="36063" cy="36131"/>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61"/>
            <p:cNvSpPr/>
            <p:nvPr/>
          </p:nvSpPr>
          <p:spPr>
            <a:xfrm>
              <a:off x="3397304" y="2669075"/>
              <a:ext cx="35991" cy="36081"/>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61"/>
            <p:cNvSpPr/>
            <p:nvPr/>
          </p:nvSpPr>
          <p:spPr>
            <a:xfrm>
              <a:off x="3397304" y="2617541"/>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61"/>
            <p:cNvSpPr/>
            <p:nvPr/>
          </p:nvSpPr>
          <p:spPr>
            <a:xfrm>
              <a:off x="3397304" y="2565990"/>
              <a:ext cx="35991" cy="36148"/>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61"/>
            <p:cNvSpPr/>
            <p:nvPr/>
          </p:nvSpPr>
          <p:spPr>
            <a:xfrm>
              <a:off x="3397304" y="2514439"/>
              <a:ext cx="35991" cy="36148"/>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08"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61"/>
            <p:cNvSpPr/>
            <p:nvPr/>
          </p:nvSpPr>
          <p:spPr>
            <a:xfrm>
              <a:off x="3397304" y="2308404"/>
              <a:ext cx="35991" cy="36148"/>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61"/>
            <p:cNvSpPr/>
            <p:nvPr/>
          </p:nvSpPr>
          <p:spPr>
            <a:xfrm>
              <a:off x="3397304" y="2153920"/>
              <a:ext cx="35991" cy="36081"/>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61"/>
            <p:cNvSpPr/>
            <p:nvPr/>
          </p:nvSpPr>
          <p:spPr>
            <a:xfrm>
              <a:off x="3397304" y="1999436"/>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61"/>
            <p:cNvSpPr/>
            <p:nvPr/>
          </p:nvSpPr>
          <p:spPr>
            <a:xfrm>
              <a:off x="3397304" y="1947885"/>
              <a:ext cx="35991" cy="36081"/>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61"/>
            <p:cNvSpPr/>
            <p:nvPr/>
          </p:nvSpPr>
          <p:spPr>
            <a:xfrm>
              <a:off x="3353215" y="3235780"/>
              <a:ext cx="35991" cy="36131"/>
            </a:xfrm>
            <a:custGeom>
              <a:avLst/>
              <a:gdLst/>
              <a:ahLst/>
              <a:cxnLst/>
              <a:rect l="l" t="t" r="r" b="b"/>
              <a:pathLst>
                <a:path w="2489" h="2137" extrusionOk="0">
                  <a:moveTo>
                    <a:pt x="1066" y="0"/>
                  </a:moveTo>
                  <a:cubicBezTo>
                    <a:pt x="472" y="0"/>
                    <a:pt x="1" y="480"/>
                    <a:pt x="1" y="1065"/>
                  </a:cubicBezTo>
                  <a:cubicBezTo>
                    <a:pt x="1" y="1709"/>
                    <a:pt x="526" y="2137"/>
                    <a:pt x="1075" y="2137"/>
                  </a:cubicBezTo>
                  <a:cubicBezTo>
                    <a:pt x="1337" y="2137"/>
                    <a:pt x="1604" y="2039"/>
                    <a:pt x="1822" y="1821"/>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61"/>
            <p:cNvSpPr/>
            <p:nvPr/>
          </p:nvSpPr>
          <p:spPr>
            <a:xfrm>
              <a:off x="3353215" y="3184229"/>
              <a:ext cx="35991" cy="36148"/>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61"/>
            <p:cNvSpPr/>
            <p:nvPr/>
          </p:nvSpPr>
          <p:spPr>
            <a:xfrm>
              <a:off x="3353215" y="3132830"/>
              <a:ext cx="35991" cy="36030"/>
            </a:xfrm>
            <a:custGeom>
              <a:avLst/>
              <a:gdLst/>
              <a:ahLst/>
              <a:cxnLst/>
              <a:rect l="l" t="t" r="r" b="b"/>
              <a:pathLst>
                <a:path w="2489" h="2131" extrusionOk="0">
                  <a:moveTo>
                    <a:pt x="1066" y="0"/>
                  </a:moveTo>
                  <a:cubicBezTo>
                    <a:pt x="472" y="0"/>
                    <a:pt x="1" y="472"/>
                    <a:pt x="1" y="1065"/>
                  </a:cubicBezTo>
                  <a:cubicBezTo>
                    <a:pt x="1" y="1707"/>
                    <a:pt x="523" y="2131"/>
                    <a:pt x="1070" y="2131"/>
                  </a:cubicBezTo>
                  <a:cubicBezTo>
                    <a:pt x="1333" y="2131"/>
                    <a:pt x="1603" y="2032"/>
                    <a:pt x="1822" y="1813"/>
                  </a:cubicBezTo>
                  <a:cubicBezTo>
                    <a:pt x="2489"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61"/>
            <p:cNvSpPr/>
            <p:nvPr/>
          </p:nvSpPr>
          <p:spPr>
            <a:xfrm>
              <a:off x="3353215" y="2926660"/>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61"/>
            <p:cNvSpPr/>
            <p:nvPr/>
          </p:nvSpPr>
          <p:spPr>
            <a:xfrm>
              <a:off x="3353215" y="2875245"/>
              <a:ext cx="35991" cy="36047"/>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61"/>
            <p:cNvSpPr/>
            <p:nvPr/>
          </p:nvSpPr>
          <p:spPr>
            <a:xfrm>
              <a:off x="3353215"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61"/>
            <p:cNvSpPr/>
            <p:nvPr/>
          </p:nvSpPr>
          <p:spPr>
            <a:xfrm>
              <a:off x="3353215"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7" name="Google Shape;1987;p61"/>
            <p:cNvSpPr/>
            <p:nvPr/>
          </p:nvSpPr>
          <p:spPr>
            <a:xfrm>
              <a:off x="3353215" y="2720626"/>
              <a:ext cx="36078" cy="36131"/>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8" name="Google Shape;1988;p61"/>
            <p:cNvSpPr/>
            <p:nvPr/>
          </p:nvSpPr>
          <p:spPr>
            <a:xfrm>
              <a:off x="3353215" y="2669075"/>
              <a:ext cx="35991" cy="36081"/>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9" name="Google Shape;1989;p61"/>
            <p:cNvSpPr/>
            <p:nvPr/>
          </p:nvSpPr>
          <p:spPr>
            <a:xfrm>
              <a:off x="3353215" y="261754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61"/>
            <p:cNvSpPr/>
            <p:nvPr/>
          </p:nvSpPr>
          <p:spPr>
            <a:xfrm>
              <a:off x="3353215" y="2565990"/>
              <a:ext cx="35991" cy="36148"/>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1" name="Google Shape;1991;p61"/>
            <p:cNvSpPr/>
            <p:nvPr/>
          </p:nvSpPr>
          <p:spPr>
            <a:xfrm>
              <a:off x="3353215"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2" name="Google Shape;1992;p61"/>
            <p:cNvSpPr/>
            <p:nvPr/>
          </p:nvSpPr>
          <p:spPr>
            <a:xfrm>
              <a:off x="3353215" y="2463040"/>
              <a:ext cx="35991" cy="36030"/>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3" name="Google Shape;1993;p61"/>
            <p:cNvSpPr/>
            <p:nvPr/>
          </p:nvSpPr>
          <p:spPr>
            <a:xfrm>
              <a:off x="3353215" y="2308404"/>
              <a:ext cx="35991" cy="36148"/>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4" name="Google Shape;1994;p61"/>
            <p:cNvSpPr/>
            <p:nvPr/>
          </p:nvSpPr>
          <p:spPr>
            <a:xfrm>
              <a:off x="3353215"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5" name="Google Shape;1995;p61"/>
            <p:cNvSpPr/>
            <p:nvPr/>
          </p:nvSpPr>
          <p:spPr>
            <a:xfrm>
              <a:off x="3353215" y="194788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6" name="Google Shape;1996;p61"/>
            <p:cNvSpPr/>
            <p:nvPr/>
          </p:nvSpPr>
          <p:spPr>
            <a:xfrm>
              <a:off x="3309141" y="3184229"/>
              <a:ext cx="35976" cy="36148"/>
            </a:xfrm>
            <a:custGeom>
              <a:avLst/>
              <a:gdLst/>
              <a:ahLst/>
              <a:cxnLst/>
              <a:rect l="l" t="t" r="r" b="b"/>
              <a:pathLst>
                <a:path w="2488" h="2138" extrusionOk="0">
                  <a:moveTo>
                    <a:pt x="1065" y="1"/>
                  </a:moveTo>
                  <a:cubicBezTo>
                    <a:pt x="480" y="9"/>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7" name="Google Shape;1997;p61"/>
            <p:cNvSpPr/>
            <p:nvPr/>
          </p:nvSpPr>
          <p:spPr>
            <a:xfrm>
              <a:off x="3309141" y="3132830"/>
              <a:ext cx="35976" cy="36030"/>
            </a:xfrm>
            <a:custGeom>
              <a:avLst/>
              <a:gdLst/>
              <a:ahLst/>
              <a:cxnLst/>
              <a:rect l="l" t="t" r="r" b="b"/>
              <a:pathLst>
                <a:path w="2488" h="2131" extrusionOk="0">
                  <a:moveTo>
                    <a:pt x="1065" y="0"/>
                  </a:moveTo>
                  <a:cubicBezTo>
                    <a:pt x="480" y="0"/>
                    <a:pt x="0" y="472"/>
                    <a:pt x="0" y="1065"/>
                  </a:cubicBezTo>
                  <a:cubicBezTo>
                    <a:pt x="0" y="1707"/>
                    <a:pt x="523" y="2131"/>
                    <a:pt x="1069" y="2131"/>
                  </a:cubicBezTo>
                  <a:cubicBezTo>
                    <a:pt x="1333" y="2131"/>
                    <a:pt x="1602" y="2032"/>
                    <a:pt x="1821" y="1813"/>
                  </a:cubicBezTo>
                  <a:cubicBezTo>
                    <a:pt x="2488"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8" name="Google Shape;1998;p61"/>
            <p:cNvSpPr/>
            <p:nvPr/>
          </p:nvSpPr>
          <p:spPr>
            <a:xfrm>
              <a:off x="3309141" y="292666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9" name="Google Shape;1999;p61"/>
            <p:cNvSpPr/>
            <p:nvPr/>
          </p:nvSpPr>
          <p:spPr>
            <a:xfrm>
              <a:off x="3309141" y="2875245"/>
              <a:ext cx="35976" cy="36047"/>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0" name="Google Shape;2000;p61"/>
            <p:cNvSpPr/>
            <p:nvPr/>
          </p:nvSpPr>
          <p:spPr>
            <a:xfrm>
              <a:off x="3309141" y="2823711"/>
              <a:ext cx="35976" cy="36081"/>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1" name="Google Shape;2001;p61"/>
            <p:cNvSpPr/>
            <p:nvPr/>
          </p:nvSpPr>
          <p:spPr>
            <a:xfrm>
              <a:off x="3309141" y="2772160"/>
              <a:ext cx="35976" cy="36148"/>
            </a:xfrm>
            <a:custGeom>
              <a:avLst/>
              <a:gdLst/>
              <a:ahLst/>
              <a:cxnLst/>
              <a:rect l="l" t="t" r="r" b="b"/>
              <a:pathLst>
                <a:path w="2488"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2" name="Google Shape;2002;p61"/>
            <p:cNvSpPr/>
            <p:nvPr/>
          </p:nvSpPr>
          <p:spPr>
            <a:xfrm>
              <a:off x="3309141" y="2720626"/>
              <a:ext cx="36063" cy="36131"/>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3" name="Google Shape;2003;p61"/>
            <p:cNvSpPr/>
            <p:nvPr/>
          </p:nvSpPr>
          <p:spPr>
            <a:xfrm>
              <a:off x="3309141" y="2669075"/>
              <a:ext cx="35976" cy="36081"/>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4" name="Google Shape;2004;p61"/>
            <p:cNvSpPr/>
            <p:nvPr/>
          </p:nvSpPr>
          <p:spPr>
            <a:xfrm>
              <a:off x="3309141" y="261754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5" name="Google Shape;2005;p61"/>
            <p:cNvSpPr/>
            <p:nvPr/>
          </p:nvSpPr>
          <p:spPr>
            <a:xfrm>
              <a:off x="3309141" y="2565990"/>
              <a:ext cx="35976" cy="36148"/>
            </a:xfrm>
            <a:custGeom>
              <a:avLst/>
              <a:gdLst/>
              <a:ahLst/>
              <a:cxnLst/>
              <a:rect l="l" t="t" r="r" b="b"/>
              <a:pathLst>
                <a:path w="2488"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61"/>
            <p:cNvSpPr/>
            <p:nvPr/>
          </p:nvSpPr>
          <p:spPr>
            <a:xfrm>
              <a:off x="3309141" y="2514439"/>
              <a:ext cx="35976" cy="36148"/>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61"/>
            <p:cNvSpPr/>
            <p:nvPr/>
          </p:nvSpPr>
          <p:spPr>
            <a:xfrm>
              <a:off x="3309141" y="2463040"/>
              <a:ext cx="35976" cy="36030"/>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61"/>
            <p:cNvSpPr/>
            <p:nvPr/>
          </p:nvSpPr>
          <p:spPr>
            <a:xfrm>
              <a:off x="3309141" y="2359955"/>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61"/>
            <p:cNvSpPr/>
            <p:nvPr/>
          </p:nvSpPr>
          <p:spPr>
            <a:xfrm>
              <a:off x="3309141" y="2308404"/>
              <a:ext cx="35976" cy="36148"/>
            </a:xfrm>
            <a:custGeom>
              <a:avLst/>
              <a:gdLst/>
              <a:ahLst/>
              <a:cxnLst/>
              <a:rect l="l" t="t" r="r" b="b"/>
              <a:pathLst>
                <a:path w="2488" h="2138" extrusionOk="0">
                  <a:moveTo>
                    <a:pt x="1065" y="1"/>
                  </a:moveTo>
                  <a:cubicBezTo>
                    <a:pt x="480" y="9"/>
                    <a:pt x="0" y="481"/>
                    <a:pt x="0" y="1066"/>
                  </a:cubicBezTo>
                  <a:cubicBezTo>
                    <a:pt x="0" y="1710"/>
                    <a:pt x="526" y="2138"/>
                    <a:pt x="1074" y="2138"/>
                  </a:cubicBezTo>
                  <a:cubicBezTo>
                    <a:pt x="1336" y="2138"/>
                    <a:pt x="1603" y="2040"/>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61"/>
            <p:cNvSpPr/>
            <p:nvPr/>
          </p:nvSpPr>
          <p:spPr>
            <a:xfrm>
              <a:off x="3309141"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61"/>
            <p:cNvSpPr/>
            <p:nvPr/>
          </p:nvSpPr>
          <p:spPr>
            <a:xfrm>
              <a:off x="3309141" y="220547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61"/>
            <p:cNvSpPr/>
            <p:nvPr/>
          </p:nvSpPr>
          <p:spPr>
            <a:xfrm>
              <a:off x="3309141" y="2050835"/>
              <a:ext cx="35976" cy="36148"/>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61"/>
            <p:cNvSpPr/>
            <p:nvPr/>
          </p:nvSpPr>
          <p:spPr>
            <a:xfrm>
              <a:off x="3309141" y="1947885"/>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61"/>
            <p:cNvSpPr/>
            <p:nvPr/>
          </p:nvSpPr>
          <p:spPr>
            <a:xfrm>
              <a:off x="3265053" y="3184229"/>
              <a:ext cx="36107" cy="36148"/>
            </a:xfrm>
            <a:custGeom>
              <a:avLst/>
              <a:gdLst/>
              <a:ahLst/>
              <a:cxnLst/>
              <a:rect l="l" t="t" r="r" b="b"/>
              <a:pathLst>
                <a:path w="2497" h="2138" extrusionOk="0">
                  <a:moveTo>
                    <a:pt x="1066" y="1"/>
                  </a:moveTo>
                  <a:cubicBezTo>
                    <a:pt x="480" y="9"/>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61"/>
            <p:cNvSpPr/>
            <p:nvPr/>
          </p:nvSpPr>
          <p:spPr>
            <a:xfrm>
              <a:off x="3265053" y="3132830"/>
              <a:ext cx="36107" cy="36030"/>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7"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1"/>
            <p:cNvSpPr/>
            <p:nvPr/>
          </p:nvSpPr>
          <p:spPr>
            <a:xfrm>
              <a:off x="3265053" y="2926660"/>
              <a:ext cx="36107" cy="36131"/>
            </a:xfrm>
            <a:custGeom>
              <a:avLst/>
              <a:gdLst/>
              <a:ahLst/>
              <a:cxnLst/>
              <a:rect l="l" t="t" r="r" b="b"/>
              <a:pathLst>
                <a:path w="2497" h="2137" extrusionOk="0">
                  <a:moveTo>
                    <a:pt x="1066" y="0"/>
                  </a:moveTo>
                  <a:cubicBezTo>
                    <a:pt x="480" y="8"/>
                    <a:pt x="1" y="480"/>
                    <a:pt x="1" y="1073"/>
                  </a:cubicBezTo>
                  <a:cubicBezTo>
                    <a:pt x="1" y="1711"/>
                    <a:pt x="525" y="2137"/>
                    <a:pt x="1073" y="2137"/>
                  </a:cubicBezTo>
                  <a:cubicBezTo>
                    <a:pt x="1336" y="2137"/>
                    <a:pt x="1603" y="2039"/>
                    <a:pt x="1822" y="1821"/>
                  </a:cubicBezTo>
                  <a:cubicBezTo>
                    <a:pt x="2497"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61"/>
            <p:cNvSpPr/>
            <p:nvPr/>
          </p:nvSpPr>
          <p:spPr>
            <a:xfrm>
              <a:off x="3265053" y="2875245"/>
              <a:ext cx="36107" cy="36047"/>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61"/>
            <p:cNvSpPr/>
            <p:nvPr/>
          </p:nvSpPr>
          <p:spPr>
            <a:xfrm>
              <a:off x="3265053" y="2823711"/>
              <a:ext cx="36107" cy="36081"/>
            </a:xfrm>
            <a:custGeom>
              <a:avLst/>
              <a:gdLst/>
              <a:ahLst/>
              <a:cxnLst/>
              <a:rect l="l" t="t" r="r" b="b"/>
              <a:pathLst>
                <a:path w="2497" h="2134"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61"/>
            <p:cNvSpPr/>
            <p:nvPr/>
          </p:nvSpPr>
          <p:spPr>
            <a:xfrm>
              <a:off x="3265053" y="2772160"/>
              <a:ext cx="36107" cy="36148"/>
            </a:xfrm>
            <a:custGeom>
              <a:avLst/>
              <a:gdLst/>
              <a:ahLst/>
              <a:cxnLst/>
              <a:rect l="l" t="t" r="r" b="b"/>
              <a:pathLst>
                <a:path w="2497" h="2138" extrusionOk="0">
                  <a:moveTo>
                    <a:pt x="1066" y="1"/>
                  </a:moveTo>
                  <a:cubicBezTo>
                    <a:pt x="480"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61"/>
            <p:cNvSpPr/>
            <p:nvPr/>
          </p:nvSpPr>
          <p:spPr>
            <a:xfrm>
              <a:off x="3265053" y="2720626"/>
              <a:ext cx="36193" cy="36131"/>
            </a:xfrm>
            <a:custGeom>
              <a:avLst/>
              <a:gdLst/>
              <a:ahLst/>
              <a:cxnLst/>
              <a:rect l="l" t="t" r="r" b="b"/>
              <a:pathLst>
                <a:path w="2503" h="2137" extrusionOk="0">
                  <a:moveTo>
                    <a:pt x="1076" y="0"/>
                  </a:moveTo>
                  <a:cubicBezTo>
                    <a:pt x="1073" y="0"/>
                    <a:pt x="1069" y="0"/>
                    <a:pt x="1066" y="0"/>
                  </a:cubicBezTo>
                  <a:cubicBezTo>
                    <a:pt x="480" y="0"/>
                    <a:pt x="1" y="480"/>
                    <a:pt x="1" y="1065"/>
                  </a:cubicBezTo>
                  <a:cubicBezTo>
                    <a:pt x="1" y="1709"/>
                    <a:pt x="530" y="2137"/>
                    <a:pt x="1081" y="2137"/>
                  </a:cubicBezTo>
                  <a:cubicBezTo>
                    <a:pt x="1344" y="2137"/>
                    <a:pt x="1612" y="2039"/>
                    <a:pt x="1830" y="1821"/>
                  </a:cubicBezTo>
                  <a:cubicBezTo>
                    <a:pt x="2502" y="1149"/>
                    <a:pt x="2028" y="0"/>
                    <a:pt x="10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61"/>
            <p:cNvSpPr/>
            <p:nvPr/>
          </p:nvSpPr>
          <p:spPr>
            <a:xfrm>
              <a:off x="3265053" y="2669075"/>
              <a:ext cx="36107" cy="36081"/>
            </a:xfrm>
            <a:custGeom>
              <a:avLst/>
              <a:gdLst/>
              <a:ahLst/>
              <a:cxnLst/>
              <a:rect l="l" t="t" r="r" b="b"/>
              <a:pathLst>
                <a:path w="2497" h="2134" extrusionOk="0">
                  <a:moveTo>
                    <a:pt x="1066" y="1"/>
                  </a:moveTo>
                  <a:cubicBezTo>
                    <a:pt x="480" y="1"/>
                    <a:pt x="1"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61"/>
            <p:cNvSpPr/>
            <p:nvPr/>
          </p:nvSpPr>
          <p:spPr>
            <a:xfrm>
              <a:off x="3265053" y="2617541"/>
              <a:ext cx="36107" cy="36064"/>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61"/>
            <p:cNvSpPr/>
            <p:nvPr/>
          </p:nvSpPr>
          <p:spPr>
            <a:xfrm>
              <a:off x="3265053" y="2565990"/>
              <a:ext cx="36107" cy="36148"/>
            </a:xfrm>
            <a:custGeom>
              <a:avLst/>
              <a:gdLst/>
              <a:ahLst/>
              <a:cxnLst/>
              <a:rect l="l" t="t" r="r" b="b"/>
              <a:pathLst>
                <a:path w="2497" h="2138" extrusionOk="0">
                  <a:moveTo>
                    <a:pt x="1066" y="1"/>
                  </a:moveTo>
                  <a:cubicBezTo>
                    <a:pt x="480" y="1"/>
                    <a:pt x="1"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61"/>
            <p:cNvSpPr/>
            <p:nvPr/>
          </p:nvSpPr>
          <p:spPr>
            <a:xfrm>
              <a:off x="3265053" y="2514439"/>
              <a:ext cx="36107" cy="36148"/>
            </a:xfrm>
            <a:custGeom>
              <a:avLst/>
              <a:gdLst/>
              <a:ahLst/>
              <a:cxnLst/>
              <a:rect l="l" t="t" r="r" b="b"/>
              <a:pathLst>
                <a:path w="2497" h="2138" extrusionOk="0">
                  <a:moveTo>
                    <a:pt x="1066" y="1"/>
                  </a:moveTo>
                  <a:cubicBezTo>
                    <a:pt x="480" y="9"/>
                    <a:pt x="1" y="481"/>
                    <a:pt x="1" y="1074"/>
                  </a:cubicBezTo>
                  <a:cubicBezTo>
                    <a:pt x="1" y="1712"/>
                    <a:pt x="525" y="2138"/>
                    <a:pt x="1073" y="2138"/>
                  </a:cubicBezTo>
                  <a:cubicBezTo>
                    <a:pt x="1336" y="2138"/>
                    <a:pt x="1603" y="2040"/>
                    <a:pt x="1822" y="1822"/>
                  </a:cubicBezTo>
                  <a:cubicBezTo>
                    <a:pt x="2497" y="1155"/>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61"/>
            <p:cNvSpPr/>
            <p:nvPr/>
          </p:nvSpPr>
          <p:spPr>
            <a:xfrm>
              <a:off x="3265053" y="2463040"/>
              <a:ext cx="36107" cy="36030"/>
            </a:xfrm>
            <a:custGeom>
              <a:avLst/>
              <a:gdLst/>
              <a:ahLst/>
              <a:cxnLst/>
              <a:rect l="l" t="t" r="r" b="b"/>
              <a:pathLst>
                <a:path w="2497" h="2131" extrusionOk="0">
                  <a:moveTo>
                    <a:pt x="1066" y="1"/>
                  </a:moveTo>
                  <a:cubicBezTo>
                    <a:pt x="480" y="1"/>
                    <a:pt x="1" y="472"/>
                    <a:pt x="1" y="1066"/>
                  </a:cubicBezTo>
                  <a:cubicBezTo>
                    <a:pt x="1" y="1707"/>
                    <a:pt x="523" y="2131"/>
                    <a:pt x="1070" y="2131"/>
                  </a:cubicBezTo>
                  <a:cubicBezTo>
                    <a:pt x="1333" y="2131"/>
                    <a:pt x="1602" y="2033"/>
                    <a:pt x="1822" y="1813"/>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61"/>
            <p:cNvSpPr/>
            <p:nvPr/>
          </p:nvSpPr>
          <p:spPr>
            <a:xfrm>
              <a:off x="3265053" y="2411506"/>
              <a:ext cx="36107" cy="36064"/>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61"/>
            <p:cNvSpPr/>
            <p:nvPr/>
          </p:nvSpPr>
          <p:spPr>
            <a:xfrm>
              <a:off x="3265053" y="2359955"/>
              <a:ext cx="36107" cy="36081"/>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61"/>
            <p:cNvSpPr/>
            <p:nvPr/>
          </p:nvSpPr>
          <p:spPr>
            <a:xfrm>
              <a:off x="3265053" y="2308404"/>
              <a:ext cx="36107" cy="36148"/>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9" name="Google Shape;2029;p61"/>
            <p:cNvSpPr/>
            <p:nvPr/>
          </p:nvSpPr>
          <p:spPr>
            <a:xfrm>
              <a:off x="3265053" y="2102369"/>
              <a:ext cx="36107" cy="36148"/>
            </a:xfrm>
            <a:custGeom>
              <a:avLst/>
              <a:gdLst/>
              <a:ahLst/>
              <a:cxnLst/>
              <a:rect l="l" t="t" r="r" b="b"/>
              <a:pathLst>
                <a:path w="2497" h="2138" extrusionOk="0">
                  <a:moveTo>
                    <a:pt x="1066" y="1"/>
                  </a:moveTo>
                  <a:cubicBezTo>
                    <a:pt x="480" y="1"/>
                    <a:pt x="1"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0" name="Google Shape;2030;p61"/>
            <p:cNvSpPr/>
            <p:nvPr/>
          </p:nvSpPr>
          <p:spPr>
            <a:xfrm>
              <a:off x="3220979" y="3132830"/>
              <a:ext cx="36107" cy="36030"/>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1" name="Google Shape;2031;p61"/>
            <p:cNvSpPr/>
            <p:nvPr/>
          </p:nvSpPr>
          <p:spPr>
            <a:xfrm>
              <a:off x="3220979" y="3081280"/>
              <a:ext cx="36107" cy="36081"/>
            </a:xfrm>
            <a:custGeom>
              <a:avLst/>
              <a:gdLst/>
              <a:ahLst/>
              <a:cxnLst/>
              <a:rect l="l" t="t" r="r" b="b"/>
              <a:pathLst>
                <a:path w="2497" h="2134" extrusionOk="0">
                  <a:moveTo>
                    <a:pt x="1065" y="1"/>
                  </a:moveTo>
                  <a:cubicBezTo>
                    <a:pt x="480" y="1"/>
                    <a:pt x="8"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61"/>
            <p:cNvSpPr/>
            <p:nvPr/>
          </p:nvSpPr>
          <p:spPr>
            <a:xfrm>
              <a:off x="3220979" y="3029745"/>
              <a:ext cx="36107" cy="36081"/>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3" name="Google Shape;2033;p61"/>
            <p:cNvSpPr/>
            <p:nvPr/>
          </p:nvSpPr>
          <p:spPr>
            <a:xfrm>
              <a:off x="3220979" y="2978195"/>
              <a:ext cx="36107" cy="36148"/>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4" name="Google Shape;2034;p61"/>
            <p:cNvSpPr/>
            <p:nvPr/>
          </p:nvSpPr>
          <p:spPr>
            <a:xfrm>
              <a:off x="3220979" y="2926660"/>
              <a:ext cx="36107" cy="36131"/>
            </a:xfrm>
            <a:custGeom>
              <a:avLst/>
              <a:gdLst/>
              <a:ahLst/>
              <a:cxnLst/>
              <a:rect l="l" t="t" r="r" b="b"/>
              <a:pathLst>
                <a:path w="2497"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5" name="Google Shape;2035;p61"/>
            <p:cNvSpPr/>
            <p:nvPr/>
          </p:nvSpPr>
          <p:spPr>
            <a:xfrm>
              <a:off x="3220979" y="2875245"/>
              <a:ext cx="36107" cy="36047"/>
            </a:xfrm>
            <a:custGeom>
              <a:avLst/>
              <a:gdLst/>
              <a:ahLst/>
              <a:cxnLst/>
              <a:rect l="l" t="t" r="r" b="b"/>
              <a:pathLst>
                <a:path w="2497"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6" name="Google Shape;2036;p61"/>
            <p:cNvSpPr/>
            <p:nvPr/>
          </p:nvSpPr>
          <p:spPr>
            <a:xfrm>
              <a:off x="3220979" y="2823711"/>
              <a:ext cx="36107" cy="36081"/>
            </a:xfrm>
            <a:custGeom>
              <a:avLst/>
              <a:gdLst/>
              <a:ahLst/>
              <a:cxnLst/>
              <a:rect l="l" t="t" r="r" b="b"/>
              <a:pathLst>
                <a:path w="2497"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7" name="Google Shape;2037;p61"/>
            <p:cNvSpPr/>
            <p:nvPr/>
          </p:nvSpPr>
          <p:spPr>
            <a:xfrm>
              <a:off x="3220979" y="2772160"/>
              <a:ext cx="36107" cy="36148"/>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8" name="Google Shape;2038;p61"/>
            <p:cNvSpPr/>
            <p:nvPr/>
          </p:nvSpPr>
          <p:spPr>
            <a:xfrm>
              <a:off x="3220979" y="2720626"/>
              <a:ext cx="36179" cy="36131"/>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9" name="Google Shape;2039;p61"/>
            <p:cNvSpPr/>
            <p:nvPr/>
          </p:nvSpPr>
          <p:spPr>
            <a:xfrm>
              <a:off x="3220979" y="2669075"/>
              <a:ext cx="36107" cy="36081"/>
            </a:xfrm>
            <a:custGeom>
              <a:avLst/>
              <a:gdLst/>
              <a:ahLst/>
              <a:cxnLst/>
              <a:rect l="l" t="t" r="r" b="b"/>
              <a:pathLst>
                <a:path w="2497" h="2134" extrusionOk="0">
                  <a:moveTo>
                    <a:pt x="1065" y="1"/>
                  </a:moveTo>
                  <a:cubicBezTo>
                    <a:pt x="480" y="1"/>
                    <a:pt x="8"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0" name="Google Shape;2040;p61"/>
            <p:cNvSpPr/>
            <p:nvPr/>
          </p:nvSpPr>
          <p:spPr>
            <a:xfrm>
              <a:off x="3220979" y="2617541"/>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1" name="Google Shape;2041;p61"/>
            <p:cNvSpPr/>
            <p:nvPr/>
          </p:nvSpPr>
          <p:spPr>
            <a:xfrm>
              <a:off x="3220979" y="2565990"/>
              <a:ext cx="36107" cy="36148"/>
            </a:xfrm>
            <a:custGeom>
              <a:avLst/>
              <a:gdLst/>
              <a:ahLst/>
              <a:cxnLst/>
              <a:rect l="l" t="t" r="r" b="b"/>
              <a:pathLst>
                <a:path w="2497" h="2138" extrusionOk="0">
                  <a:moveTo>
                    <a:pt x="1065" y="1"/>
                  </a:moveTo>
                  <a:cubicBezTo>
                    <a:pt x="480" y="1"/>
                    <a:pt x="8"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2" name="Google Shape;2042;p61"/>
            <p:cNvSpPr/>
            <p:nvPr/>
          </p:nvSpPr>
          <p:spPr>
            <a:xfrm>
              <a:off x="3220979" y="2514439"/>
              <a:ext cx="36107" cy="36148"/>
            </a:xfrm>
            <a:custGeom>
              <a:avLst/>
              <a:gdLst/>
              <a:ahLst/>
              <a:cxnLst/>
              <a:rect l="l" t="t" r="r" b="b"/>
              <a:pathLst>
                <a:path w="2497" h="2138" extrusionOk="0">
                  <a:moveTo>
                    <a:pt x="1065" y="1"/>
                  </a:moveTo>
                  <a:cubicBezTo>
                    <a:pt x="480" y="9"/>
                    <a:pt x="8"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3" name="Google Shape;2043;p61"/>
            <p:cNvSpPr/>
            <p:nvPr/>
          </p:nvSpPr>
          <p:spPr>
            <a:xfrm>
              <a:off x="3220979" y="2463040"/>
              <a:ext cx="36107" cy="36030"/>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4" name="Google Shape;2044;p61"/>
            <p:cNvSpPr/>
            <p:nvPr/>
          </p:nvSpPr>
          <p:spPr>
            <a:xfrm>
              <a:off x="3220979" y="2411506"/>
              <a:ext cx="36107" cy="36064"/>
            </a:xfrm>
            <a:custGeom>
              <a:avLst/>
              <a:gdLst/>
              <a:ahLst/>
              <a:cxnLst/>
              <a:rect l="l" t="t" r="r" b="b"/>
              <a:pathLst>
                <a:path w="2497" h="2133"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5" name="Google Shape;2045;p61"/>
            <p:cNvSpPr/>
            <p:nvPr/>
          </p:nvSpPr>
          <p:spPr>
            <a:xfrm>
              <a:off x="3220979" y="2359955"/>
              <a:ext cx="36107" cy="36081"/>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6" name="Google Shape;2046;p61"/>
            <p:cNvSpPr/>
            <p:nvPr/>
          </p:nvSpPr>
          <p:spPr>
            <a:xfrm>
              <a:off x="3220979" y="2308404"/>
              <a:ext cx="36107" cy="36148"/>
            </a:xfrm>
            <a:custGeom>
              <a:avLst/>
              <a:gdLst/>
              <a:ahLst/>
              <a:cxnLst/>
              <a:rect l="l" t="t" r="r" b="b"/>
              <a:pathLst>
                <a:path w="2497" h="2138" extrusionOk="0">
                  <a:moveTo>
                    <a:pt x="1065" y="1"/>
                  </a:moveTo>
                  <a:cubicBezTo>
                    <a:pt x="480" y="9"/>
                    <a:pt x="8"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7" name="Google Shape;2047;p61"/>
            <p:cNvSpPr/>
            <p:nvPr/>
          </p:nvSpPr>
          <p:spPr>
            <a:xfrm>
              <a:off x="3220979" y="2257005"/>
              <a:ext cx="36107" cy="36013"/>
            </a:xfrm>
            <a:custGeom>
              <a:avLst/>
              <a:gdLst/>
              <a:ahLst/>
              <a:cxnLst/>
              <a:rect l="l" t="t" r="r" b="b"/>
              <a:pathLst>
                <a:path w="2497" h="2130" extrusionOk="0">
                  <a:moveTo>
                    <a:pt x="1065" y="1"/>
                  </a:moveTo>
                  <a:cubicBezTo>
                    <a:pt x="480" y="1"/>
                    <a:pt x="8"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8" name="Google Shape;2048;p61"/>
            <p:cNvSpPr/>
            <p:nvPr/>
          </p:nvSpPr>
          <p:spPr>
            <a:xfrm>
              <a:off x="3220979" y="2050835"/>
              <a:ext cx="36107" cy="36148"/>
            </a:xfrm>
            <a:custGeom>
              <a:avLst/>
              <a:gdLst/>
              <a:ahLst/>
              <a:cxnLst/>
              <a:rect l="l" t="t" r="r" b="b"/>
              <a:pathLst>
                <a:path w="2497" h="2138" extrusionOk="0">
                  <a:moveTo>
                    <a:pt x="1065" y="0"/>
                  </a:moveTo>
                  <a:cubicBezTo>
                    <a:pt x="480" y="9"/>
                    <a:pt x="8"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9" name="Google Shape;2049;p61"/>
            <p:cNvSpPr/>
            <p:nvPr/>
          </p:nvSpPr>
          <p:spPr>
            <a:xfrm>
              <a:off x="3177006" y="3081280"/>
              <a:ext cx="35991" cy="36081"/>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0" name="Google Shape;2050;p61"/>
            <p:cNvSpPr/>
            <p:nvPr/>
          </p:nvSpPr>
          <p:spPr>
            <a:xfrm>
              <a:off x="3177006" y="3029745"/>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1" name="Google Shape;2051;p61"/>
            <p:cNvSpPr/>
            <p:nvPr/>
          </p:nvSpPr>
          <p:spPr>
            <a:xfrm>
              <a:off x="3177006" y="2978195"/>
              <a:ext cx="35991" cy="36148"/>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2" name="Google Shape;2052;p61"/>
            <p:cNvSpPr/>
            <p:nvPr/>
          </p:nvSpPr>
          <p:spPr>
            <a:xfrm>
              <a:off x="3177006" y="2926660"/>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3" name="Google Shape;2053;p61"/>
            <p:cNvSpPr/>
            <p:nvPr/>
          </p:nvSpPr>
          <p:spPr>
            <a:xfrm>
              <a:off x="3177006" y="2875245"/>
              <a:ext cx="35991" cy="36047"/>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4" name="Google Shape;2054;p61"/>
            <p:cNvSpPr/>
            <p:nvPr/>
          </p:nvSpPr>
          <p:spPr>
            <a:xfrm>
              <a:off x="3177006"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5" name="Google Shape;2055;p61"/>
            <p:cNvSpPr/>
            <p:nvPr/>
          </p:nvSpPr>
          <p:spPr>
            <a:xfrm>
              <a:off x="3177006"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6" name="Google Shape;2056;p61"/>
            <p:cNvSpPr/>
            <p:nvPr/>
          </p:nvSpPr>
          <p:spPr>
            <a:xfrm>
              <a:off x="3177006" y="2720626"/>
              <a:ext cx="36078" cy="36131"/>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7" name="Google Shape;2057;p61"/>
            <p:cNvSpPr/>
            <p:nvPr/>
          </p:nvSpPr>
          <p:spPr>
            <a:xfrm>
              <a:off x="3177006" y="2669075"/>
              <a:ext cx="35991" cy="36081"/>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8" name="Google Shape;2058;p61"/>
            <p:cNvSpPr/>
            <p:nvPr/>
          </p:nvSpPr>
          <p:spPr>
            <a:xfrm>
              <a:off x="3177006" y="261754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9" name="Google Shape;2059;p61"/>
            <p:cNvSpPr/>
            <p:nvPr/>
          </p:nvSpPr>
          <p:spPr>
            <a:xfrm>
              <a:off x="3177006" y="2565990"/>
              <a:ext cx="35991" cy="36148"/>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0" name="Google Shape;2060;p61"/>
            <p:cNvSpPr/>
            <p:nvPr/>
          </p:nvSpPr>
          <p:spPr>
            <a:xfrm>
              <a:off x="3177006"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1" name="Google Shape;2061;p61"/>
            <p:cNvSpPr/>
            <p:nvPr/>
          </p:nvSpPr>
          <p:spPr>
            <a:xfrm>
              <a:off x="3177006" y="2463040"/>
              <a:ext cx="35991" cy="36030"/>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2" name="Google Shape;2062;p61"/>
            <p:cNvSpPr/>
            <p:nvPr/>
          </p:nvSpPr>
          <p:spPr>
            <a:xfrm>
              <a:off x="3177006" y="241150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3" name="Google Shape;2063;p61"/>
            <p:cNvSpPr/>
            <p:nvPr/>
          </p:nvSpPr>
          <p:spPr>
            <a:xfrm>
              <a:off x="3177006" y="235995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4" name="Google Shape;2064;p61"/>
            <p:cNvSpPr/>
            <p:nvPr/>
          </p:nvSpPr>
          <p:spPr>
            <a:xfrm>
              <a:off x="3177006" y="2308404"/>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5" name="Google Shape;2065;p61"/>
            <p:cNvSpPr/>
            <p:nvPr/>
          </p:nvSpPr>
          <p:spPr>
            <a:xfrm>
              <a:off x="3177006"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6" name="Google Shape;2066;p61"/>
            <p:cNvSpPr/>
            <p:nvPr/>
          </p:nvSpPr>
          <p:spPr>
            <a:xfrm>
              <a:off x="3177006"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7" name="Google Shape;2067;p61"/>
            <p:cNvSpPr/>
            <p:nvPr/>
          </p:nvSpPr>
          <p:spPr>
            <a:xfrm>
              <a:off x="3132932" y="292666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8" name="Google Shape;2068;p61"/>
            <p:cNvSpPr/>
            <p:nvPr/>
          </p:nvSpPr>
          <p:spPr>
            <a:xfrm>
              <a:off x="3132932" y="2875245"/>
              <a:ext cx="35976" cy="36047"/>
            </a:xfrm>
            <a:custGeom>
              <a:avLst/>
              <a:gdLst/>
              <a:ahLst/>
              <a:cxnLst/>
              <a:rect l="l" t="t" r="r" b="b"/>
              <a:pathLst>
                <a:path w="2488" h="2132" extrusionOk="0">
                  <a:moveTo>
                    <a:pt x="1065" y="1"/>
                  </a:moveTo>
                  <a:cubicBezTo>
                    <a:pt x="480" y="1"/>
                    <a:pt x="0" y="480"/>
                    <a:pt x="0" y="1066"/>
                  </a:cubicBezTo>
                  <a:cubicBezTo>
                    <a:pt x="0" y="1708"/>
                    <a:pt x="523"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9" name="Google Shape;2069;p61"/>
            <p:cNvSpPr/>
            <p:nvPr/>
          </p:nvSpPr>
          <p:spPr>
            <a:xfrm>
              <a:off x="3132932" y="2823711"/>
              <a:ext cx="35976" cy="36081"/>
            </a:xfrm>
            <a:custGeom>
              <a:avLst/>
              <a:gdLst/>
              <a:ahLst/>
              <a:cxnLst/>
              <a:rect l="l" t="t" r="r" b="b"/>
              <a:pathLst>
                <a:path w="2488"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61"/>
            <p:cNvSpPr/>
            <p:nvPr/>
          </p:nvSpPr>
          <p:spPr>
            <a:xfrm>
              <a:off x="3132932" y="2772160"/>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61"/>
            <p:cNvSpPr/>
            <p:nvPr/>
          </p:nvSpPr>
          <p:spPr>
            <a:xfrm>
              <a:off x="3132932" y="2720626"/>
              <a:ext cx="36063" cy="36131"/>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61"/>
            <p:cNvSpPr/>
            <p:nvPr/>
          </p:nvSpPr>
          <p:spPr>
            <a:xfrm>
              <a:off x="3132932" y="2669075"/>
              <a:ext cx="35976" cy="36081"/>
            </a:xfrm>
            <a:custGeom>
              <a:avLst/>
              <a:gdLst/>
              <a:ahLst/>
              <a:cxnLst/>
              <a:rect l="l" t="t" r="r" b="b"/>
              <a:pathLst>
                <a:path w="2488"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61"/>
            <p:cNvSpPr/>
            <p:nvPr/>
          </p:nvSpPr>
          <p:spPr>
            <a:xfrm>
              <a:off x="3132932" y="261754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61"/>
            <p:cNvSpPr/>
            <p:nvPr/>
          </p:nvSpPr>
          <p:spPr>
            <a:xfrm>
              <a:off x="3132932" y="2565990"/>
              <a:ext cx="35976" cy="36148"/>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61"/>
            <p:cNvSpPr/>
            <p:nvPr/>
          </p:nvSpPr>
          <p:spPr>
            <a:xfrm>
              <a:off x="3132932" y="2514439"/>
              <a:ext cx="35976" cy="36148"/>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61"/>
            <p:cNvSpPr/>
            <p:nvPr/>
          </p:nvSpPr>
          <p:spPr>
            <a:xfrm>
              <a:off x="3132932" y="2463040"/>
              <a:ext cx="35976" cy="36030"/>
            </a:xfrm>
            <a:custGeom>
              <a:avLst/>
              <a:gdLst/>
              <a:ahLst/>
              <a:cxnLst/>
              <a:rect l="l" t="t" r="r" b="b"/>
              <a:pathLst>
                <a:path w="2488" h="2131" extrusionOk="0">
                  <a:moveTo>
                    <a:pt x="1065" y="1"/>
                  </a:moveTo>
                  <a:cubicBezTo>
                    <a:pt x="480" y="1"/>
                    <a:pt x="0" y="472"/>
                    <a:pt x="0" y="1066"/>
                  </a:cubicBezTo>
                  <a:cubicBezTo>
                    <a:pt x="0" y="1707"/>
                    <a:pt x="523" y="2131"/>
                    <a:pt x="1069" y="2131"/>
                  </a:cubicBezTo>
                  <a:cubicBezTo>
                    <a:pt x="1333" y="2131"/>
                    <a:pt x="1602" y="2033"/>
                    <a:pt x="1821"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61"/>
            <p:cNvSpPr/>
            <p:nvPr/>
          </p:nvSpPr>
          <p:spPr>
            <a:xfrm>
              <a:off x="3132932" y="2411506"/>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61"/>
            <p:cNvSpPr/>
            <p:nvPr/>
          </p:nvSpPr>
          <p:spPr>
            <a:xfrm>
              <a:off x="3132932" y="2359955"/>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61"/>
            <p:cNvSpPr/>
            <p:nvPr/>
          </p:nvSpPr>
          <p:spPr>
            <a:xfrm>
              <a:off x="3132932" y="2308404"/>
              <a:ext cx="35976" cy="36148"/>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61"/>
            <p:cNvSpPr/>
            <p:nvPr/>
          </p:nvSpPr>
          <p:spPr>
            <a:xfrm>
              <a:off x="3132932"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61"/>
            <p:cNvSpPr/>
            <p:nvPr/>
          </p:nvSpPr>
          <p:spPr>
            <a:xfrm>
              <a:off x="3132932" y="220547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61"/>
            <p:cNvSpPr/>
            <p:nvPr/>
          </p:nvSpPr>
          <p:spPr>
            <a:xfrm>
              <a:off x="3132932" y="2153920"/>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61"/>
            <p:cNvSpPr/>
            <p:nvPr/>
          </p:nvSpPr>
          <p:spPr>
            <a:xfrm>
              <a:off x="3132932" y="1999436"/>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61"/>
            <p:cNvSpPr/>
            <p:nvPr/>
          </p:nvSpPr>
          <p:spPr>
            <a:xfrm>
              <a:off x="3088843" y="3029745"/>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61"/>
            <p:cNvSpPr/>
            <p:nvPr/>
          </p:nvSpPr>
          <p:spPr>
            <a:xfrm>
              <a:off x="3088843" y="2978195"/>
              <a:ext cx="35991" cy="36148"/>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61"/>
            <p:cNvSpPr/>
            <p:nvPr/>
          </p:nvSpPr>
          <p:spPr>
            <a:xfrm>
              <a:off x="3088843" y="2926660"/>
              <a:ext cx="35991" cy="36131"/>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61"/>
            <p:cNvSpPr/>
            <p:nvPr/>
          </p:nvSpPr>
          <p:spPr>
            <a:xfrm>
              <a:off x="3088843" y="2875245"/>
              <a:ext cx="35991" cy="36047"/>
            </a:xfrm>
            <a:custGeom>
              <a:avLst/>
              <a:gdLst/>
              <a:ahLst/>
              <a:cxnLst/>
              <a:rect l="l" t="t" r="r" b="b"/>
              <a:pathLst>
                <a:path w="2489" h="2132" extrusionOk="0">
                  <a:moveTo>
                    <a:pt x="1066" y="1"/>
                  </a:moveTo>
                  <a:cubicBezTo>
                    <a:pt x="480"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61"/>
            <p:cNvSpPr/>
            <p:nvPr/>
          </p:nvSpPr>
          <p:spPr>
            <a:xfrm>
              <a:off x="3088843" y="2823711"/>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61"/>
            <p:cNvSpPr/>
            <p:nvPr/>
          </p:nvSpPr>
          <p:spPr>
            <a:xfrm>
              <a:off x="3088843" y="2772160"/>
              <a:ext cx="35991" cy="36148"/>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6" y="2137"/>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61"/>
            <p:cNvSpPr/>
            <p:nvPr/>
          </p:nvSpPr>
          <p:spPr>
            <a:xfrm>
              <a:off x="3088843" y="2720626"/>
              <a:ext cx="36078" cy="36131"/>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81" y="2137"/>
                  </a:cubicBezTo>
                  <a:cubicBezTo>
                    <a:pt x="1344" y="2137"/>
                    <a:pt x="1612" y="2039"/>
                    <a:pt x="1830" y="1821"/>
                  </a:cubicBezTo>
                  <a:cubicBezTo>
                    <a:pt x="2494" y="1149"/>
                    <a:pt x="2020" y="0"/>
                    <a:pt x="107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61"/>
            <p:cNvSpPr/>
            <p:nvPr/>
          </p:nvSpPr>
          <p:spPr>
            <a:xfrm>
              <a:off x="3088843" y="2669075"/>
              <a:ext cx="35991" cy="36081"/>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61"/>
            <p:cNvSpPr/>
            <p:nvPr/>
          </p:nvSpPr>
          <p:spPr>
            <a:xfrm>
              <a:off x="3088843" y="261754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61"/>
            <p:cNvSpPr/>
            <p:nvPr/>
          </p:nvSpPr>
          <p:spPr>
            <a:xfrm>
              <a:off x="3088843" y="2565990"/>
              <a:ext cx="35991" cy="36148"/>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61"/>
            <p:cNvSpPr/>
            <p:nvPr/>
          </p:nvSpPr>
          <p:spPr>
            <a:xfrm>
              <a:off x="3088843" y="2514439"/>
              <a:ext cx="35991" cy="36148"/>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61"/>
            <p:cNvSpPr/>
            <p:nvPr/>
          </p:nvSpPr>
          <p:spPr>
            <a:xfrm>
              <a:off x="3088843" y="2463040"/>
              <a:ext cx="35991" cy="36030"/>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61"/>
            <p:cNvSpPr/>
            <p:nvPr/>
          </p:nvSpPr>
          <p:spPr>
            <a:xfrm>
              <a:off x="3088843" y="241150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61"/>
            <p:cNvSpPr/>
            <p:nvPr/>
          </p:nvSpPr>
          <p:spPr>
            <a:xfrm>
              <a:off x="3088843"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61"/>
            <p:cNvSpPr/>
            <p:nvPr/>
          </p:nvSpPr>
          <p:spPr>
            <a:xfrm>
              <a:off x="3088843" y="2308404"/>
              <a:ext cx="35991" cy="36148"/>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61"/>
            <p:cNvSpPr/>
            <p:nvPr/>
          </p:nvSpPr>
          <p:spPr>
            <a:xfrm>
              <a:off x="3088843" y="2257005"/>
              <a:ext cx="35991" cy="36013"/>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61"/>
            <p:cNvSpPr/>
            <p:nvPr/>
          </p:nvSpPr>
          <p:spPr>
            <a:xfrm>
              <a:off x="3088843" y="220547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61"/>
            <p:cNvSpPr/>
            <p:nvPr/>
          </p:nvSpPr>
          <p:spPr>
            <a:xfrm>
              <a:off x="3088843" y="2050835"/>
              <a:ext cx="35991" cy="36148"/>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61"/>
            <p:cNvSpPr/>
            <p:nvPr/>
          </p:nvSpPr>
          <p:spPr>
            <a:xfrm>
              <a:off x="3044769" y="2926660"/>
              <a:ext cx="36092" cy="36131"/>
            </a:xfrm>
            <a:custGeom>
              <a:avLst/>
              <a:gdLst/>
              <a:ahLst/>
              <a:cxnLst/>
              <a:rect l="l" t="t" r="r" b="b"/>
              <a:pathLst>
                <a:path w="2496" h="2137" extrusionOk="0">
                  <a:moveTo>
                    <a:pt x="1065" y="0"/>
                  </a:moveTo>
                  <a:cubicBezTo>
                    <a:pt x="480" y="8"/>
                    <a:pt x="8"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61"/>
            <p:cNvSpPr/>
            <p:nvPr/>
          </p:nvSpPr>
          <p:spPr>
            <a:xfrm>
              <a:off x="3044769" y="2875245"/>
              <a:ext cx="36092" cy="36047"/>
            </a:xfrm>
            <a:custGeom>
              <a:avLst/>
              <a:gdLst/>
              <a:ahLst/>
              <a:cxnLst/>
              <a:rect l="l" t="t" r="r" b="b"/>
              <a:pathLst>
                <a:path w="2496" h="2132" extrusionOk="0">
                  <a:moveTo>
                    <a:pt x="1065" y="1"/>
                  </a:moveTo>
                  <a:cubicBezTo>
                    <a:pt x="480" y="1"/>
                    <a:pt x="0" y="480"/>
                    <a:pt x="0" y="1066"/>
                  </a:cubicBezTo>
                  <a:cubicBezTo>
                    <a:pt x="0" y="1708"/>
                    <a:pt x="526" y="2131"/>
                    <a:pt x="1073" y="2131"/>
                  </a:cubicBezTo>
                  <a:cubicBezTo>
                    <a:pt x="1336" y="2131"/>
                    <a:pt x="1605" y="2033"/>
                    <a:pt x="1821" y="1814"/>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61"/>
            <p:cNvSpPr/>
            <p:nvPr/>
          </p:nvSpPr>
          <p:spPr>
            <a:xfrm>
              <a:off x="3044769" y="2823711"/>
              <a:ext cx="36092" cy="36081"/>
            </a:xfrm>
            <a:custGeom>
              <a:avLst/>
              <a:gdLst/>
              <a:ahLst/>
              <a:cxnLst/>
              <a:rect l="l" t="t" r="r" b="b"/>
              <a:pathLst>
                <a:path w="2496" h="2134" extrusionOk="0">
                  <a:moveTo>
                    <a:pt x="1065" y="0"/>
                  </a:moveTo>
                  <a:cubicBezTo>
                    <a:pt x="480" y="0"/>
                    <a:pt x="8"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61"/>
            <p:cNvSpPr/>
            <p:nvPr/>
          </p:nvSpPr>
          <p:spPr>
            <a:xfrm>
              <a:off x="3044769" y="2772160"/>
              <a:ext cx="36092" cy="36148"/>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61"/>
            <p:cNvSpPr/>
            <p:nvPr/>
          </p:nvSpPr>
          <p:spPr>
            <a:xfrm>
              <a:off x="3044769" y="2720626"/>
              <a:ext cx="36179" cy="36131"/>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61"/>
            <p:cNvSpPr/>
            <p:nvPr/>
          </p:nvSpPr>
          <p:spPr>
            <a:xfrm>
              <a:off x="3044769" y="2669075"/>
              <a:ext cx="36092" cy="36081"/>
            </a:xfrm>
            <a:custGeom>
              <a:avLst/>
              <a:gdLst/>
              <a:ahLst/>
              <a:cxnLst/>
              <a:rect l="l" t="t" r="r" b="b"/>
              <a:pathLst>
                <a:path w="2496"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61"/>
            <p:cNvSpPr/>
            <p:nvPr/>
          </p:nvSpPr>
          <p:spPr>
            <a:xfrm>
              <a:off x="3044769" y="2617541"/>
              <a:ext cx="36092" cy="36064"/>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61"/>
            <p:cNvSpPr/>
            <p:nvPr/>
          </p:nvSpPr>
          <p:spPr>
            <a:xfrm>
              <a:off x="3044769" y="2565990"/>
              <a:ext cx="36092" cy="36148"/>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61"/>
            <p:cNvSpPr/>
            <p:nvPr/>
          </p:nvSpPr>
          <p:spPr>
            <a:xfrm>
              <a:off x="3044769" y="2514439"/>
              <a:ext cx="36092" cy="36148"/>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61"/>
            <p:cNvSpPr/>
            <p:nvPr/>
          </p:nvSpPr>
          <p:spPr>
            <a:xfrm>
              <a:off x="3044769" y="2463040"/>
              <a:ext cx="36092" cy="36030"/>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61"/>
            <p:cNvSpPr/>
            <p:nvPr/>
          </p:nvSpPr>
          <p:spPr>
            <a:xfrm>
              <a:off x="3044769" y="2411506"/>
              <a:ext cx="36092" cy="36064"/>
            </a:xfrm>
            <a:custGeom>
              <a:avLst/>
              <a:gdLst/>
              <a:ahLst/>
              <a:cxnLst/>
              <a:rect l="l" t="t" r="r" b="b"/>
              <a:pathLst>
                <a:path w="2496"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61"/>
            <p:cNvSpPr/>
            <p:nvPr/>
          </p:nvSpPr>
          <p:spPr>
            <a:xfrm>
              <a:off x="3044769" y="2359955"/>
              <a:ext cx="36092" cy="36081"/>
            </a:xfrm>
            <a:custGeom>
              <a:avLst/>
              <a:gdLst/>
              <a:ahLst/>
              <a:cxnLst/>
              <a:rect l="l" t="t" r="r" b="b"/>
              <a:pathLst>
                <a:path w="2496"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61"/>
            <p:cNvSpPr/>
            <p:nvPr/>
          </p:nvSpPr>
          <p:spPr>
            <a:xfrm>
              <a:off x="3044769" y="2308404"/>
              <a:ext cx="36092" cy="36148"/>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61"/>
            <p:cNvSpPr/>
            <p:nvPr/>
          </p:nvSpPr>
          <p:spPr>
            <a:xfrm>
              <a:off x="3044769" y="2257005"/>
              <a:ext cx="36092" cy="36013"/>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61"/>
            <p:cNvSpPr/>
            <p:nvPr/>
          </p:nvSpPr>
          <p:spPr>
            <a:xfrm>
              <a:off x="3044769" y="2102369"/>
              <a:ext cx="36092" cy="36148"/>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61"/>
            <p:cNvSpPr/>
            <p:nvPr/>
          </p:nvSpPr>
          <p:spPr>
            <a:xfrm>
              <a:off x="3000681" y="2823711"/>
              <a:ext cx="36107" cy="36081"/>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61"/>
            <p:cNvSpPr/>
            <p:nvPr/>
          </p:nvSpPr>
          <p:spPr>
            <a:xfrm>
              <a:off x="3000681" y="2772160"/>
              <a:ext cx="36107" cy="36148"/>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61"/>
            <p:cNvSpPr/>
            <p:nvPr/>
          </p:nvSpPr>
          <p:spPr>
            <a:xfrm>
              <a:off x="3000681" y="2720626"/>
              <a:ext cx="36193" cy="36131"/>
            </a:xfrm>
            <a:custGeom>
              <a:avLst/>
              <a:gdLst/>
              <a:ahLst/>
              <a:cxnLst/>
              <a:rect l="l" t="t" r="r" b="b"/>
              <a:pathLst>
                <a:path w="2503" h="2137" extrusionOk="0">
                  <a:moveTo>
                    <a:pt x="1084" y="0"/>
                  </a:moveTo>
                  <a:cubicBezTo>
                    <a:pt x="1080"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61"/>
            <p:cNvSpPr/>
            <p:nvPr/>
          </p:nvSpPr>
          <p:spPr>
            <a:xfrm>
              <a:off x="3000681" y="2669075"/>
              <a:ext cx="36107" cy="36081"/>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61"/>
            <p:cNvSpPr/>
            <p:nvPr/>
          </p:nvSpPr>
          <p:spPr>
            <a:xfrm>
              <a:off x="3000681" y="2617541"/>
              <a:ext cx="36107" cy="36064"/>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61"/>
            <p:cNvSpPr/>
            <p:nvPr/>
          </p:nvSpPr>
          <p:spPr>
            <a:xfrm>
              <a:off x="3000681" y="2565990"/>
              <a:ext cx="36107" cy="36148"/>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61"/>
            <p:cNvSpPr/>
            <p:nvPr/>
          </p:nvSpPr>
          <p:spPr>
            <a:xfrm>
              <a:off x="3000681" y="2514439"/>
              <a:ext cx="36107" cy="36148"/>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6" y="1155"/>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61"/>
            <p:cNvSpPr/>
            <p:nvPr/>
          </p:nvSpPr>
          <p:spPr>
            <a:xfrm>
              <a:off x="3000681" y="2463040"/>
              <a:ext cx="36107" cy="36030"/>
            </a:xfrm>
            <a:custGeom>
              <a:avLst/>
              <a:gdLst/>
              <a:ahLst/>
              <a:cxnLst/>
              <a:rect l="l" t="t" r="r" b="b"/>
              <a:pathLst>
                <a:path w="2497" h="2131" extrusionOk="0">
                  <a:moveTo>
                    <a:pt x="1074" y="1"/>
                  </a:moveTo>
                  <a:cubicBezTo>
                    <a:pt x="480" y="1"/>
                    <a:pt x="9" y="472"/>
                    <a:pt x="1" y="1066"/>
                  </a:cubicBezTo>
                  <a:cubicBezTo>
                    <a:pt x="1" y="1707"/>
                    <a:pt x="527" y="2131"/>
                    <a:pt x="1073" y="2131"/>
                  </a:cubicBezTo>
                  <a:cubicBezTo>
                    <a:pt x="1337" y="2131"/>
                    <a:pt x="1605" y="2033"/>
                    <a:pt x="1822" y="1813"/>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61"/>
            <p:cNvSpPr/>
            <p:nvPr/>
          </p:nvSpPr>
          <p:spPr>
            <a:xfrm>
              <a:off x="3000681" y="2411506"/>
              <a:ext cx="36107" cy="36064"/>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6" y="1146"/>
                    <a:pt x="2017" y="0"/>
                    <a:pt x="1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61"/>
            <p:cNvSpPr/>
            <p:nvPr/>
          </p:nvSpPr>
          <p:spPr>
            <a:xfrm>
              <a:off x="3000681" y="2359955"/>
              <a:ext cx="36107" cy="36081"/>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61"/>
            <p:cNvSpPr/>
            <p:nvPr/>
          </p:nvSpPr>
          <p:spPr>
            <a:xfrm>
              <a:off x="3000681" y="2308404"/>
              <a:ext cx="36107" cy="36148"/>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61"/>
            <p:cNvSpPr/>
            <p:nvPr/>
          </p:nvSpPr>
          <p:spPr>
            <a:xfrm>
              <a:off x="3000681" y="2257005"/>
              <a:ext cx="36107" cy="36013"/>
            </a:xfrm>
            <a:custGeom>
              <a:avLst/>
              <a:gdLst/>
              <a:ahLst/>
              <a:cxnLst/>
              <a:rect l="l" t="t" r="r" b="b"/>
              <a:pathLst>
                <a:path w="2497" h="2130" extrusionOk="0">
                  <a:moveTo>
                    <a:pt x="1074" y="1"/>
                  </a:moveTo>
                  <a:cubicBezTo>
                    <a:pt x="480" y="1"/>
                    <a:pt x="9" y="472"/>
                    <a:pt x="1" y="1066"/>
                  </a:cubicBezTo>
                  <a:cubicBezTo>
                    <a:pt x="1" y="1703"/>
                    <a:pt x="529" y="2129"/>
                    <a:pt x="1077" y="2129"/>
                  </a:cubicBezTo>
                  <a:cubicBezTo>
                    <a:pt x="1339" y="2129"/>
                    <a:pt x="1606" y="2032"/>
                    <a:pt x="1822" y="1813"/>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61"/>
            <p:cNvSpPr/>
            <p:nvPr/>
          </p:nvSpPr>
          <p:spPr>
            <a:xfrm>
              <a:off x="3000681" y="2153920"/>
              <a:ext cx="36107" cy="36081"/>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61"/>
            <p:cNvSpPr/>
            <p:nvPr/>
          </p:nvSpPr>
          <p:spPr>
            <a:xfrm>
              <a:off x="3000681" y="2102369"/>
              <a:ext cx="36107" cy="36148"/>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61"/>
            <p:cNvSpPr/>
            <p:nvPr/>
          </p:nvSpPr>
          <p:spPr>
            <a:xfrm>
              <a:off x="3000681" y="2050835"/>
              <a:ext cx="36107" cy="36148"/>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6" y="1155"/>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61"/>
            <p:cNvSpPr/>
            <p:nvPr/>
          </p:nvSpPr>
          <p:spPr>
            <a:xfrm>
              <a:off x="2956722" y="2617541"/>
              <a:ext cx="35976" cy="36064"/>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61"/>
            <p:cNvSpPr/>
            <p:nvPr/>
          </p:nvSpPr>
          <p:spPr>
            <a:xfrm>
              <a:off x="2956722" y="2565990"/>
              <a:ext cx="35976" cy="36148"/>
            </a:xfrm>
            <a:custGeom>
              <a:avLst/>
              <a:gdLst/>
              <a:ahLst/>
              <a:cxnLst/>
              <a:rect l="l" t="t" r="r" b="b"/>
              <a:pathLst>
                <a:path w="2488" h="2138" extrusionOk="0">
                  <a:moveTo>
                    <a:pt x="1065" y="1"/>
                  </a:moveTo>
                  <a:cubicBezTo>
                    <a:pt x="472" y="1"/>
                    <a:pt x="0" y="480"/>
                    <a:pt x="0" y="1065"/>
                  </a:cubicBezTo>
                  <a:cubicBezTo>
                    <a:pt x="0" y="1709"/>
                    <a:pt x="525" y="2137"/>
                    <a:pt x="1072" y="2137"/>
                  </a:cubicBezTo>
                  <a:cubicBezTo>
                    <a:pt x="1332" y="2137"/>
                    <a:pt x="1598" y="2040"/>
                    <a:pt x="1813" y="1821"/>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61"/>
            <p:cNvSpPr/>
            <p:nvPr/>
          </p:nvSpPr>
          <p:spPr>
            <a:xfrm>
              <a:off x="2956722" y="2514439"/>
              <a:ext cx="35976" cy="36148"/>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2" y="2138"/>
                    <a:pt x="1597" y="2040"/>
                    <a:pt x="1813" y="1822"/>
                  </a:cubicBezTo>
                  <a:cubicBezTo>
                    <a:pt x="2488"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61"/>
            <p:cNvSpPr/>
            <p:nvPr/>
          </p:nvSpPr>
          <p:spPr>
            <a:xfrm>
              <a:off x="2956722" y="2463040"/>
              <a:ext cx="35976" cy="36030"/>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61"/>
            <p:cNvSpPr/>
            <p:nvPr/>
          </p:nvSpPr>
          <p:spPr>
            <a:xfrm>
              <a:off x="2956722" y="2411506"/>
              <a:ext cx="35976" cy="36064"/>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2" y="2133"/>
                    <a:pt x="1598" y="2036"/>
                    <a:pt x="1813"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61"/>
            <p:cNvSpPr/>
            <p:nvPr/>
          </p:nvSpPr>
          <p:spPr>
            <a:xfrm>
              <a:off x="2956722" y="2359955"/>
              <a:ext cx="35976" cy="36081"/>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2" y="2133"/>
                    <a:pt x="1598" y="2037"/>
                    <a:pt x="1813"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61"/>
            <p:cNvSpPr/>
            <p:nvPr/>
          </p:nvSpPr>
          <p:spPr>
            <a:xfrm>
              <a:off x="2956722" y="2308404"/>
              <a:ext cx="35976" cy="36148"/>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61"/>
            <p:cNvSpPr/>
            <p:nvPr/>
          </p:nvSpPr>
          <p:spPr>
            <a:xfrm>
              <a:off x="2956722" y="2257005"/>
              <a:ext cx="35976" cy="36013"/>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2" y="2129"/>
                    <a:pt x="1597" y="2032"/>
                    <a:pt x="1813"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61"/>
            <p:cNvSpPr/>
            <p:nvPr/>
          </p:nvSpPr>
          <p:spPr>
            <a:xfrm>
              <a:off x="2956722" y="2102369"/>
              <a:ext cx="35976" cy="36148"/>
            </a:xfrm>
            <a:custGeom>
              <a:avLst/>
              <a:gdLst/>
              <a:ahLst/>
              <a:cxnLst/>
              <a:rect l="l" t="t" r="r" b="b"/>
              <a:pathLst>
                <a:path w="2488" h="2138" extrusionOk="0">
                  <a:moveTo>
                    <a:pt x="1065" y="1"/>
                  </a:moveTo>
                  <a:cubicBezTo>
                    <a:pt x="472" y="1"/>
                    <a:pt x="0" y="481"/>
                    <a:pt x="0" y="1066"/>
                  </a:cubicBezTo>
                  <a:cubicBezTo>
                    <a:pt x="0" y="1710"/>
                    <a:pt x="525" y="2138"/>
                    <a:pt x="1072" y="2138"/>
                  </a:cubicBezTo>
                  <a:cubicBezTo>
                    <a:pt x="1332" y="2138"/>
                    <a:pt x="1598" y="2040"/>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61"/>
            <p:cNvSpPr/>
            <p:nvPr/>
          </p:nvSpPr>
          <p:spPr>
            <a:xfrm>
              <a:off x="2912634" y="2565990"/>
              <a:ext cx="35991" cy="36148"/>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6" y="2137"/>
                    <a:pt x="1604" y="2040"/>
                    <a:pt x="1822" y="1821"/>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61"/>
            <p:cNvSpPr/>
            <p:nvPr/>
          </p:nvSpPr>
          <p:spPr>
            <a:xfrm>
              <a:off x="2912634" y="2514439"/>
              <a:ext cx="35991" cy="36148"/>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61"/>
            <p:cNvSpPr/>
            <p:nvPr/>
          </p:nvSpPr>
          <p:spPr>
            <a:xfrm>
              <a:off x="2912634" y="2463040"/>
              <a:ext cx="35991" cy="36081"/>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61"/>
            <p:cNvSpPr/>
            <p:nvPr/>
          </p:nvSpPr>
          <p:spPr>
            <a:xfrm>
              <a:off x="2912634" y="241150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61"/>
            <p:cNvSpPr/>
            <p:nvPr/>
          </p:nvSpPr>
          <p:spPr>
            <a:xfrm>
              <a:off x="2912634"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61"/>
            <p:cNvSpPr/>
            <p:nvPr/>
          </p:nvSpPr>
          <p:spPr>
            <a:xfrm>
              <a:off x="2912634" y="2308404"/>
              <a:ext cx="35991" cy="36148"/>
            </a:xfrm>
            <a:custGeom>
              <a:avLst/>
              <a:gdLst/>
              <a:ahLst/>
              <a:cxnLst/>
              <a:rect l="l" t="t" r="r" b="b"/>
              <a:pathLst>
                <a:path w="2489" h="2138" extrusionOk="0">
                  <a:moveTo>
                    <a:pt x="1066" y="1"/>
                  </a:moveTo>
                  <a:cubicBezTo>
                    <a:pt x="480" y="9"/>
                    <a:pt x="1" y="481"/>
                    <a:pt x="1" y="1066"/>
                  </a:cubicBezTo>
                  <a:cubicBezTo>
                    <a:pt x="1" y="1710"/>
                    <a:pt x="526" y="2138"/>
                    <a:pt x="1075" y="2138"/>
                  </a:cubicBezTo>
                  <a:cubicBezTo>
                    <a:pt x="1336" y="2138"/>
                    <a:pt x="1604" y="2040"/>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61"/>
            <p:cNvSpPr/>
            <p:nvPr/>
          </p:nvSpPr>
          <p:spPr>
            <a:xfrm>
              <a:off x="2912634" y="2257005"/>
              <a:ext cx="35991" cy="36013"/>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61"/>
            <p:cNvSpPr/>
            <p:nvPr/>
          </p:nvSpPr>
          <p:spPr>
            <a:xfrm>
              <a:off x="2868560" y="2514439"/>
              <a:ext cx="35976" cy="36148"/>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61"/>
            <p:cNvSpPr/>
            <p:nvPr/>
          </p:nvSpPr>
          <p:spPr>
            <a:xfrm>
              <a:off x="2868560" y="2463040"/>
              <a:ext cx="35976" cy="36030"/>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61"/>
            <p:cNvSpPr/>
            <p:nvPr/>
          </p:nvSpPr>
          <p:spPr>
            <a:xfrm>
              <a:off x="2868560" y="241150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61"/>
            <p:cNvSpPr/>
            <p:nvPr/>
          </p:nvSpPr>
          <p:spPr>
            <a:xfrm>
              <a:off x="2868560" y="235995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61"/>
            <p:cNvSpPr/>
            <p:nvPr/>
          </p:nvSpPr>
          <p:spPr>
            <a:xfrm>
              <a:off x="2868560" y="2308404"/>
              <a:ext cx="35976" cy="36148"/>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61"/>
            <p:cNvSpPr/>
            <p:nvPr/>
          </p:nvSpPr>
          <p:spPr>
            <a:xfrm>
              <a:off x="2868560"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61"/>
            <p:cNvSpPr/>
            <p:nvPr/>
          </p:nvSpPr>
          <p:spPr>
            <a:xfrm>
              <a:off x="2824471" y="2411506"/>
              <a:ext cx="36107" cy="36064"/>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61"/>
            <p:cNvSpPr/>
            <p:nvPr/>
          </p:nvSpPr>
          <p:spPr>
            <a:xfrm>
              <a:off x="2824471" y="2359955"/>
              <a:ext cx="36107" cy="36081"/>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61"/>
            <p:cNvSpPr/>
            <p:nvPr/>
          </p:nvSpPr>
          <p:spPr>
            <a:xfrm>
              <a:off x="2824471" y="2308404"/>
              <a:ext cx="36107" cy="36148"/>
            </a:xfrm>
            <a:custGeom>
              <a:avLst/>
              <a:gdLst/>
              <a:ahLst/>
              <a:cxnLst/>
              <a:rect l="l" t="t" r="r" b="b"/>
              <a:pathLst>
                <a:path w="2497" h="2138" extrusionOk="0">
                  <a:moveTo>
                    <a:pt x="1066" y="1"/>
                  </a:moveTo>
                  <a:cubicBezTo>
                    <a:pt x="480" y="1"/>
                    <a:pt x="1" y="481"/>
                    <a:pt x="1" y="1066"/>
                  </a:cubicBezTo>
                  <a:cubicBezTo>
                    <a:pt x="1" y="1710"/>
                    <a:pt x="526" y="2138"/>
                    <a:pt x="1074" y="2138"/>
                  </a:cubicBezTo>
                  <a:cubicBezTo>
                    <a:pt x="1336" y="2138"/>
                    <a:pt x="1604" y="2040"/>
                    <a:pt x="1822" y="1822"/>
                  </a:cubicBezTo>
                  <a:cubicBezTo>
                    <a:pt x="2496"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61"/>
            <p:cNvSpPr/>
            <p:nvPr/>
          </p:nvSpPr>
          <p:spPr>
            <a:xfrm>
              <a:off x="2824471" y="2257005"/>
              <a:ext cx="36107" cy="36013"/>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61"/>
            <p:cNvSpPr/>
            <p:nvPr/>
          </p:nvSpPr>
          <p:spPr>
            <a:xfrm>
              <a:off x="2780397" y="2411506"/>
              <a:ext cx="35976" cy="36064"/>
            </a:xfrm>
            <a:custGeom>
              <a:avLst/>
              <a:gdLst/>
              <a:ahLst/>
              <a:cxnLst/>
              <a:rect l="l" t="t" r="r" b="b"/>
              <a:pathLst>
                <a:path w="2488" h="2133" extrusionOk="0">
                  <a:moveTo>
                    <a:pt x="1065" y="0"/>
                  </a:moveTo>
                  <a:cubicBezTo>
                    <a:pt x="480" y="0"/>
                    <a:pt x="0" y="472"/>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61"/>
            <p:cNvSpPr/>
            <p:nvPr/>
          </p:nvSpPr>
          <p:spPr>
            <a:xfrm>
              <a:off x="2780397" y="2359955"/>
              <a:ext cx="35976" cy="36081"/>
            </a:xfrm>
            <a:custGeom>
              <a:avLst/>
              <a:gdLst/>
              <a:ahLst/>
              <a:cxnLst/>
              <a:rect l="l" t="t" r="r" b="b"/>
              <a:pathLst>
                <a:path w="2488" h="2134" extrusionOk="0">
                  <a:moveTo>
                    <a:pt x="1065" y="1"/>
                  </a:moveTo>
                  <a:cubicBezTo>
                    <a:pt x="480" y="1"/>
                    <a:pt x="0" y="480"/>
                    <a:pt x="0" y="1065"/>
                  </a:cubicBezTo>
                  <a:cubicBezTo>
                    <a:pt x="0" y="1709"/>
                    <a:pt x="525" y="2133"/>
                    <a:pt x="1072" y="2133"/>
                  </a:cubicBezTo>
                  <a:cubicBezTo>
                    <a:pt x="1332" y="2133"/>
                    <a:pt x="1598" y="2037"/>
                    <a:pt x="1813" y="1822"/>
                  </a:cubicBezTo>
                  <a:cubicBezTo>
                    <a:pt x="2488"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61"/>
            <p:cNvSpPr/>
            <p:nvPr/>
          </p:nvSpPr>
          <p:spPr>
            <a:xfrm>
              <a:off x="2780397" y="2308404"/>
              <a:ext cx="35976" cy="36148"/>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8" y="2040"/>
                    <a:pt x="1813" y="1822"/>
                  </a:cubicBezTo>
                  <a:cubicBezTo>
                    <a:pt x="2488" y="1155"/>
                    <a:pt x="2016" y="9"/>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61"/>
            <p:cNvSpPr/>
            <p:nvPr/>
          </p:nvSpPr>
          <p:spPr>
            <a:xfrm>
              <a:off x="2780397" y="2257005"/>
              <a:ext cx="35976" cy="36013"/>
            </a:xfrm>
            <a:custGeom>
              <a:avLst/>
              <a:gdLst/>
              <a:ahLst/>
              <a:cxnLst/>
              <a:rect l="l" t="t" r="r" b="b"/>
              <a:pathLst>
                <a:path w="2488" h="2130" extrusionOk="0">
                  <a:moveTo>
                    <a:pt x="1065" y="1"/>
                  </a:moveTo>
                  <a:cubicBezTo>
                    <a:pt x="480"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61"/>
            <p:cNvSpPr/>
            <p:nvPr/>
          </p:nvSpPr>
          <p:spPr>
            <a:xfrm>
              <a:off x="2736308" y="241150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61"/>
            <p:cNvSpPr/>
            <p:nvPr/>
          </p:nvSpPr>
          <p:spPr>
            <a:xfrm>
              <a:off x="2736308"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61"/>
            <p:cNvSpPr/>
            <p:nvPr/>
          </p:nvSpPr>
          <p:spPr>
            <a:xfrm>
              <a:off x="2736308" y="2308404"/>
              <a:ext cx="35991" cy="36148"/>
            </a:xfrm>
            <a:custGeom>
              <a:avLst/>
              <a:gdLst/>
              <a:ahLst/>
              <a:cxnLst/>
              <a:rect l="l" t="t" r="r" b="b"/>
              <a:pathLst>
                <a:path w="2489" h="2138" extrusionOk="0">
                  <a:moveTo>
                    <a:pt x="1066" y="1"/>
                  </a:moveTo>
                  <a:cubicBezTo>
                    <a:pt x="480" y="9"/>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61"/>
            <p:cNvSpPr/>
            <p:nvPr/>
          </p:nvSpPr>
          <p:spPr>
            <a:xfrm>
              <a:off x="2736308" y="2257005"/>
              <a:ext cx="35991" cy="36013"/>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61"/>
            <p:cNvSpPr/>
            <p:nvPr/>
          </p:nvSpPr>
          <p:spPr>
            <a:xfrm>
              <a:off x="2692234" y="2411506"/>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61"/>
            <p:cNvSpPr/>
            <p:nvPr/>
          </p:nvSpPr>
          <p:spPr>
            <a:xfrm>
              <a:off x="2692234" y="2359955"/>
              <a:ext cx="36092" cy="36081"/>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61"/>
            <p:cNvSpPr/>
            <p:nvPr/>
          </p:nvSpPr>
          <p:spPr>
            <a:xfrm>
              <a:off x="2692234" y="2308404"/>
              <a:ext cx="36092" cy="36148"/>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61"/>
            <p:cNvSpPr/>
            <p:nvPr/>
          </p:nvSpPr>
          <p:spPr>
            <a:xfrm>
              <a:off x="2692234" y="2257005"/>
              <a:ext cx="36092" cy="36013"/>
            </a:xfrm>
            <a:custGeom>
              <a:avLst/>
              <a:gdLst/>
              <a:ahLst/>
              <a:cxnLst/>
              <a:rect l="l" t="t" r="r" b="b"/>
              <a:pathLst>
                <a:path w="2496" h="2130" extrusionOk="0">
                  <a:moveTo>
                    <a:pt x="1065" y="1"/>
                  </a:moveTo>
                  <a:cubicBezTo>
                    <a:pt x="480" y="1"/>
                    <a:pt x="0" y="472"/>
                    <a:pt x="0" y="1066"/>
                  </a:cubicBezTo>
                  <a:cubicBezTo>
                    <a:pt x="0" y="1703"/>
                    <a:pt x="524" y="2129"/>
                    <a:pt x="1073" y="2129"/>
                  </a:cubicBezTo>
                  <a:cubicBezTo>
                    <a:pt x="1335" y="2129"/>
                    <a:pt x="1603" y="2032"/>
                    <a:pt x="1821" y="1813"/>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61"/>
            <p:cNvSpPr/>
            <p:nvPr/>
          </p:nvSpPr>
          <p:spPr>
            <a:xfrm>
              <a:off x="2648146" y="2411506"/>
              <a:ext cx="36107" cy="36064"/>
            </a:xfrm>
            <a:custGeom>
              <a:avLst/>
              <a:gdLst/>
              <a:ahLst/>
              <a:cxnLst/>
              <a:rect l="l" t="t" r="r" b="b"/>
              <a:pathLst>
                <a:path w="2497" h="2133" extrusionOk="0">
                  <a:moveTo>
                    <a:pt x="1074" y="0"/>
                  </a:moveTo>
                  <a:cubicBezTo>
                    <a:pt x="480" y="0"/>
                    <a:pt x="9" y="480"/>
                    <a:pt x="0" y="1065"/>
                  </a:cubicBezTo>
                  <a:cubicBezTo>
                    <a:pt x="0" y="1709"/>
                    <a:pt x="530" y="2133"/>
                    <a:pt x="1078" y="2133"/>
                  </a:cubicBezTo>
                  <a:cubicBezTo>
                    <a:pt x="1340" y="2133"/>
                    <a:pt x="1606" y="2036"/>
                    <a:pt x="1821" y="1821"/>
                  </a:cubicBezTo>
                  <a:cubicBezTo>
                    <a:pt x="2496" y="1146"/>
                    <a:pt x="2017" y="0"/>
                    <a:pt x="1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61"/>
            <p:cNvSpPr/>
            <p:nvPr/>
          </p:nvSpPr>
          <p:spPr>
            <a:xfrm>
              <a:off x="2648146" y="2359955"/>
              <a:ext cx="36107" cy="36081"/>
            </a:xfrm>
            <a:custGeom>
              <a:avLst/>
              <a:gdLst/>
              <a:ahLst/>
              <a:cxnLst/>
              <a:rect l="l" t="t" r="r" b="b"/>
              <a:pathLst>
                <a:path w="2497" h="2134" extrusionOk="0">
                  <a:moveTo>
                    <a:pt x="1074" y="1"/>
                  </a:moveTo>
                  <a:cubicBezTo>
                    <a:pt x="480" y="1"/>
                    <a:pt x="9" y="480"/>
                    <a:pt x="0" y="1065"/>
                  </a:cubicBezTo>
                  <a:cubicBezTo>
                    <a:pt x="0" y="1709"/>
                    <a:pt x="530" y="2133"/>
                    <a:pt x="1078" y="2133"/>
                  </a:cubicBezTo>
                  <a:cubicBezTo>
                    <a:pt x="1340" y="2133"/>
                    <a:pt x="1606" y="2037"/>
                    <a:pt x="1821" y="1822"/>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61"/>
            <p:cNvSpPr/>
            <p:nvPr/>
          </p:nvSpPr>
          <p:spPr>
            <a:xfrm>
              <a:off x="2648146" y="2308404"/>
              <a:ext cx="36107" cy="36148"/>
            </a:xfrm>
            <a:custGeom>
              <a:avLst/>
              <a:gdLst/>
              <a:ahLst/>
              <a:cxnLst/>
              <a:rect l="l" t="t" r="r" b="b"/>
              <a:pathLst>
                <a:path w="2497" h="2138" extrusionOk="0">
                  <a:moveTo>
                    <a:pt x="1074" y="1"/>
                  </a:moveTo>
                  <a:cubicBezTo>
                    <a:pt x="480" y="9"/>
                    <a:pt x="9" y="481"/>
                    <a:pt x="0" y="1066"/>
                  </a:cubicBezTo>
                  <a:cubicBezTo>
                    <a:pt x="0" y="1710"/>
                    <a:pt x="529" y="2138"/>
                    <a:pt x="1078" y="2138"/>
                  </a:cubicBezTo>
                  <a:cubicBezTo>
                    <a:pt x="1340" y="2138"/>
                    <a:pt x="1606" y="2040"/>
                    <a:pt x="1821" y="1822"/>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61"/>
            <p:cNvSpPr/>
            <p:nvPr/>
          </p:nvSpPr>
          <p:spPr>
            <a:xfrm>
              <a:off x="2648146" y="2257005"/>
              <a:ext cx="36107" cy="36013"/>
            </a:xfrm>
            <a:custGeom>
              <a:avLst/>
              <a:gdLst/>
              <a:ahLst/>
              <a:cxnLst/>
              <a:rect l="l" t="t" r="r" b="b"/>
              <a:pathLst>
                <a:path w="2497" h="2130" extrusionOk="0">
                  <a:moveTo>
                    <a:pt x="1074" y="1"/>
                  </a:moveTo>
                  <a:cubicBezTo>
                    <a:pt x="480" y="1"/>
                    <a:pt x="9" y="472"/>
                    <a:pt x="0" y="1066"/>
                  </a:cubicBezTo>
                  <a:cubicBezTo>
                    <a:pt x="0" y="1703"/>
                    <a:pt x="529" y="2129"/>
                    <a:pt x="1077" y="2129"/>
                  </a:cubicBezTo>
                  <a:cubicBezTo>
                    <a:pt x="1339" y="2129"/>
                    <a:pt x="1606" y="2032"/>
                    <a:pt x="1821" y="1813"/>
                  </a:cubicBezTo>
                  <a:cubicBezTo>
                    <a:pt x="2496" y="1147"/>
                    <a:pt x="2017" y="1"/>
                    <a:pt x="10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61"/>
            <p:cNvSpPr/>
            <p:nvPr/>
          </p:nvSpPr>
          <p:spPr>
            <a:xfrm>
              <a:off x="2604187" y="2463040"/>
              <a:ext cx="36063" cy="36030"/>
            </a:xfrm>
            <a:custGeom>
              <a:avLst/>
              <a:gdLst/>
              <a:ahLst/>
              <a:cxnLst/>
              <a:rect l="l" t="t" r="r" b="b"/>
              <a:pathLst>
                <a:path w="2494" h="2131" extrusionOk="0">
                  <a:moveTo>
                    <a:pt x="1075" y="1"/>
                  </a:moveTo>
                  <a:cubicBezTo>
                    <a:pt x="1072" y="1"/>
                    <a:pt x="1068" y="1"/>
                    <a:pt x="1065" y="1"/>
                  </a:cubicBezTo>
                  <a:cubicBezTo>
                    <a:pt x="480" y="1"/>
                    <a:pt x="0" y="480"/>
                    <a:pt x="0" y="1066"/>
                  </a:cubicBezTo>
                  <a:cubicBezTo>
                    <a:pt x="0" y="1707"/>
                    <a:pt x="522" y="2131"/>
                    <a:pt x="1069" y="2131"/>
                  </a:cubicBezTo>
                  <a:cubicBezTo>
                    <a:pt x="1333" y="2131"/>
                    <a:pt x="1602" y="2033"/>
                    <a:pt x="1821" y="1813"/>
                  </a:cubicBezTo>
                  <a:cubicBezTo>
                    <a:pt x="2493" y="1149"/>
                    <a:pt x="2020" y="1"/>
                    <a:pt x="10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61"/>
            <p:cNvSpPr/>
            <p:nvPr/>
          </p:nvSpPr>
          <p:spPr>
            <a:xfrm>
              <a:off x="2604187" y="2411489"/>
              <a:ext cx="36063" cy="36047"/>
            </a:xfrm>
            <a:custGeom>
              <a:avLst/>
              <a:gdLst/>
              <a:ahLst/>
              <a:cxnLst/>
              <a:rect l="l" t="t" r="r" b="b"/>
              <a:pathLst>
                <a:path w="2494" h="2132" extrusionOk="0">
                  <a:moveTo>
                    <a:pt x="1075" y="1"/>
                  </a:moveTo>
                  <a:cubicBezTo>
                    <a:pt x="1072" y="1"/>
                    <a:pt x="1068" y="1"/>
                    <a:pt x="1065" y="1"/>
                  </a:cubicBezTo>
                  <a:cubicBezTo>
                    <a:pt x="480" y="1"/>
                    <a:pt x="0" y="481"/>
                    <a:pt x="0" y="1066"/>
                  </a:cubicBezTo>
                  <a:cubicBezTo>
                    <a:pt x="0" y="1708"/>
                    <a:pt x="526" y="2131"/>
                    <a:pt x="1073" y="2131"/>
                  </a:cubicBezTo>
                  <a:cubicBezTo>
                    <a:pt x="1336" y="2131"/>
                    <a:pt x="1604" y="2033"/>
                    <a:pt x="1821" y="1814"/>
                  </a:cubicBezTo>
                  <a:cubicBezTo>
                    <a:pt x="2493" y="1150"/>
                    <a:pt x="2020" y="1"/>
                    <a:pt x="10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61"/>
            <p:cNvSpPr/>
            <p:nvPr/>
          </p:nvSpPr>
          <p:spPr>
            <a:xfrm>
              <a:off x="2604187" y="2359955"/>
              <a:ext cx="36092" cy="36081"/>
            </a:xfrm>
            <a:custGeom>
              <a:avLst/>
              <a:gdLst/>
              <a:ahLst/>
              <a:cxnLst/>
              <a:rect l="l" t="t" r="r" b="b"/>
              <a:pathLst>
                <a:path w="2496" h="2134" extrusionOk="0">
                  <a:moveTo>
                    <a:pt x="1065" y="1"/>
                  </a:moveTo>
                  <a:cubicBezTo>
                    <a:pt x="480" y="1"/>
                    <a:pt x="0" y="480"/>
                    <a:pt x="0" y="1065"/>
                  </a:cubicBezTo>
                  <a:cubicBezTo>
                    <a:pt x="0" y="1709"/>
                    <a:pt x="529" y="2133"/>
                    <a:pt x="1078" y="2133"/>
                  </a:cubicBezTo>
                  <a:cubicBezTo>
                    <a:pt x="1339" y="2133"/>
                    <a:pt x="1606" y="2037"/>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61"/>
            <p:cNvSpPr/>
            <p:nvPr/>
          </p:nvSpPr>
          <p:spPr>
            <a:xfrm>
              <a:off x="2604187" y="2308404"/>
              <a:ext cx="36092" cy="36148"/>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61"/>
            <p:cNvSpPr/>
            <p:nvPr/>
          </p:nvSpPr>
          <p:spPr>
            <a:xfrm>
              <a:off x="2604187" y="2257005"/>
              <a:ext cx="36063" cy="36030"/>
            </a:xfrm>
            <a:custGeom>
              <a:avLst/>
              <a:gdLst/>
              <a:ahLst/>
              <a:cxnLst/>
              <a:rect l="l" t="t" r="r" b="b"/>
              <a:pathLst>
                <a:path w="2494" h="2131" extrusionOk="0">
                  <a:moveTo>
                    <a:pt x="1075" y="1"/>
                  </a:moveTo>
                  <a:cubicBezTo>
                    <a:pt x="1072" y="1"/>
                    <a:pt x="1068" y="1"/>
                    <a:pt x="1065" y="1"/>
                  </a:cubicBezTo>
                  <a:cubicBezTo>
                    <a:pt x="480" y="1"/>
                    <a:pt x="0" y="472"/>
                    <a:pt x="0" y="1066"/>
                  </a:cubicBezTo>
                  <a:cubicBezTo>
                    <a:pt x="0" y="1708"/>
                    <a:pt x="522" y="2131"/>
                    <a:pt x="1069" y="2131"/>
                  </a:cubicBezTo>
                  <a:cubicBezTo>
                    <a:pt x="1333" y="2131"/>
                    <a:pt x="1602" y="2033"/>
                    <a:pt x="1821" y="1813"/>
                  </a:cubicBezTo>
                  <a:cubicBezTo>
                    <a:pt x="2493" y="1141"/>
                    <a:pt x="2020" y="1"/>
                    <a:pt x="10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61"/>
            <p:cNvSpPr/>
            <p:nvPr/>
          </p:nvSpPr>
          <p:spPr>
            <a:xfrm>
              <a:off x="2560099" y="2514439"/>
              <a:ext cx="35991" cy="36148"/>
            </a:xfrm>
            <a:custGeom>
              <a:avLst/>
              <a:gdLst/>
              <a:ahLst/>
              <a:cxnLst/>
              <a:rect l="l" t="t" r="r" b="b"/>
              <a:pathLst>
                <a:path w="2489" h="2138" extrusionOk="0">
                  <a:moveTo>
                    <a:pt x="1065" y="1"/>
                  </a:moveTo>
                  <a:cubicBezTo>
                    <a:pt x="480" y="9"/>
                    <a:pt x="1" y="481"/>
                    <a:pt x="1" y="1074"/>
                  </a:cubicBezTo>
                  <a:cubicBezTo>
                    <a:pt x="1" y="1712"/>
                    <a:pt x="525" y="2138"/>
                    <a:pt x="1073" y="2138"/>
                  </a:cubicBezTo>
                  <a:cubicBezTo>
                    <a:pt x="1335" y="2138"/>
                    <a:pt x="1603" y="2040"/>
                    <a:pt x="1822" y="1822"/>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61"/>
            <p:cNvSpPr/>
            <p:nvPr/>
          </p:nvSpPr>
          <p:spPr>
            <a:xfrm>
              <a:off x="2560099" y="2463040"/>
              <a:ext cx="35991" cy="36030"/>
            </a:xfrm>
            <a:custGeom>
              <a:avLst/>
              <a:gdLst/>
              <a:ahLst/>
              <a:cxnLst/>
              <a:rect l="l" t="t" r="r" b="b"/>
              <a:pathLst>
                <a:path w="2489" h="2131" extrusionOk="0">
                  <a:moveTo>
                    <a:pt x="1065" y="1"/>
                  </a:moveTo>
                  <a:cubicBezTo>
                    <a:pt x="480" y="1"/>
                    <a:pt x="1" y="472"/>
                    <a:pt x="1" y="1066"/>
                  </a:cubicBezTo>
                  <a:cubicBezTo>
                    <a:pt x="1" y="1707"/>
                    <a:pt x="523" y="2131"/>
                    <a:pt x="1070" y="2131"/>
                  </a:cubicBezTo>
                  <a:cubicBezTo>
                    <a:pt x="1333" y="2131"/>
                    <a:pt x="1602" y="2033"/>
                    <a:pt x="1822" y="1813"/>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61"/>
            <p:cNvSpPr/>
            <p:nvPr/>
          </p:nvSpPr>
          <p:spPr>
            <a:xfrm>
              <a:off x="2560099" y="2411506"/>
              <a:ext cx="35991" cy="36064"/>
            </a:xfrm>
            <a:custGeom>
              <a:avLst/>
              <a:gdLst/>
              <a:ahLst/>
              <a:cxnLst/>
              <a:rect l="l" t="t" r="r" b="b"/>
              <a:pathLst>
                <a:path w="2489" h="2133" extrusionOk="0">
                  <a:moveTo>
                    <a:pt x="1065" y="0"/>
                  </a:moveTo>
                  <a:cubicBezTo>
                    <a:pt x="480" y="0"/>
                    <a:pt x="1" y="480"/>
                    <a:pt x="1" y="1065"/>
                  </a:cubicBezTo>
                  <a:cubicBezTo>
                    <a:pt x="1" y="1709"/>
                    <a:pt x="526" y="2133"/>
                    <a:pt x="1075" y="2133"/>
                  </a:cubicBezTo>
                  <a:cubicBezTo>
                    <a:pt x="1336" y="2133"/>
                    <a:pt x="1604" y="2036"/>
                    <a:pt x="1822" y="1821"/>
                  </a:cubicBezTo>
                  <a:cubicBezTo>
                    <a:pt x="2488" y="1146"/>
                    <a:pt x="2017"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61"/>
            <p:cNvSpPr/>
            <p:nvPr/>
          </p:nvSpPr>
          <p:spPr>
            <a:xfrm>
              <a:off x="2560099" y="2359955"/>
              <a:ext cx="35991" cy="36081"/>
            </a:xfrm>
            <a:custGeom>
              <a:avLst/>
              <a:gdLst/>
              <a:ahLst/>
              <a:cxnLst/>
              <a:rect l="l" t="t" r="r" b="b"/>
              <a:pathLst>
                <a:path w="2489" h="2134" extrusionOk="0">
                  <a:moveTo>
                    <a:pt x="1065" y="1"/>
                  </a:moveTo>
                  <a:cubicBezTo>
                    <a:pt x="480" y="1"/>
                    <a:pt x="1" y="480"/>
                    <a:pt x="1" y="1065"/>
                  </a:cubicBezTo>
                  <a:cubicBezTo>
                    <a:pt x="1" y="1709"/>
                    <a:pt x="526" y="2133"/>
                    <a:pt x="1075" y="2133"/>
                  </a:cubicBezTo>
                  <a:cubicBezTo>
                    <a:pt x="1336" y="2133"/>
                    <a:pt x="1604" y="2037"/>
                    <a:pt x="1822" y="1822"/>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61"/>
            <p:cNvSpPr/>
            <p:nvPr/>
          </p:nvSpPr>
          <p:spPr>
            <a:xfrm>
              <a:off x="2560099" y="2308404"/>
              <a:ext cx="35991" cy="36148"/>
            </a:xfrm>
            <a:custGeom>
              <a:avLst/>
              <a:gdLst/>
              <a:ahLst/>
              <a:cxnLst/>
              <a:rect l="l" t="t" r="r" b="b"/>
              <a:pathLst>
                <a:path w="2489" h="2138" extrusionOk="0">
                  <a:moveTo>
                    <a:pt x="1065" y="1"/>
                  </a:moveTo>
                  <a:cubicBezTo>
                    <a:pt x="480" y="9"/>
                    <a:pt x="1" y="481"/>
                    <a:pt x="1" y="1066"/>
                  </a:cubicBezTo>
                  <a:cubicBezTo>
                    <a:pt x="1" y="1710"/>
                    <a:pt x="526" y="2138"/>
                    <a:pt x="1074" y="2138"/>
                  </a:cubicBezTo>
                  <a:cubicBezTo>
                    <a:pt x="1336" y="2138"/>
                    <a:pt x="1604" y="2040"/>
                    <a:pt x="1822" y="1822"/>
                  </a:cubicBezTo>
                  <a:cubicBezTo>
                    <a:pt x="2488" y="1147"/>
                    <a:pt x="2017"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61"/>
            <p:cNvSpPr/>
            <p:nvPr/>
          </p:nvSpPr>
          <p:spPr>
            <a:xfrm>
              <a:off x="2560099" y="2257005"/>
              <a:ext cx="35948" cy="36013"/>
            </a:xfrm>
            <a:custGeom>
              <a:avLst/>
              <a:gdLst/>
              <a:ahLst/>
              <a:cxnLst/>
              <a:rect l="l" t="t" r="r" b="b"/>
              <a:pathLst>
                <a:path w="2486" h="2130" extrusionOk="0">
                  <a:moveTo>
                    <a:pt x="1075" y="1"/>
                  </a:moveTo>
                  <a:cubicBezTo>
                    <a:pt x="1072" y="1"/>
                    <a:pt x="1069" y="1"/>
                    <a:pt x="1065" y="1"/>
                  </a:cubicBezTo>
                  <a:cubicBezTo>
                    <a:pt x="480" y="1"/>
                    <a:pt x="1" y="472"/>
                    <a:pt x="1" y="1066"/>
                  </a:cubicBezTo>
                  <a:cubicBezTo>
                    <a:pt x="1" y="1703"/>
                    <a:pt x="525" y="2129"/>
                    <a:pt x="1073" y="2129"/>
                  </a:cubicBezTo>
                  <a:cubicBezTo>
                    <a:pt x="1335" y="2129"/>
                    <a:pt x="1603" y="2032"/>
                    <a:pt x="1822" y="1813"/>
                  </a:cubicBezTo>
                  <a:cubicBezTo>
                    <a:pt x="2486" y="1149"/>
                    <a:pt x="2020" y="1"/>
                    <a:pt x="10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61"/>
            <p:cNvSpPr/>
            <p:nvPr/>
          </p:nvSpPr>
          <p:spPr>
            <a:xfrm>
              <a:off x="2516025" y="2514439"/>
              <a:ext cx="35976" cy="36148"/>
            </a:xfrm>
            <a:custGeom>
              <a:avLst/>
              <a:gdLst/>
              <a:ahLst/>
              <a:cxnLst/>
              <a:rect l="l" t="t" r="r" b="b"/>
              <a:pathLst>
                <a:path w="2488" h="2138" extrusionOk="0">
                  <a:moveTo>
                    <a:pt x="1065" y="1"/>
                  </a:moveTo>
                  <a:cubicBezTo>
                    <a:pt x="480" y="9"/>
                    <a:pt x="0" y="481"/>
                    <a:pt x="0" y="1074"/>
                  </a:cubicBezTo>
                  <a:cubicBezTo>
                    <a:pt x="0" y="1712"/>
                    <a:pt x="524" y="2138"/>
                    <a:pt x="1073" y="2138"/>
                  </a:cubicBezTo>
                  <a:cubicBezTo>
                    <a:pt x="1335" y="2138"/>
                    <a:pt x="1603" y="2040"/>
                    <a:pt x="1821" y="1822"/>
                  </a:cubicBezTo>
                  <a:cubicBezTo>
                    <a:pt x="2488" y="1155"/>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61"/>
            <p:cNvSpPr/>
            <p:nvPr/>
          </p:nvSpPr>
          <p:spPr>
            <a:xfrm>
              <a:off x="2516025" y="241150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61"/>
            <p:cNvSpPr/>
            <p:nvPr/>
          </p:nvSpPr>
          <p:spPr>
            <a:xfrm>
              <a:off x="2516025" y="235995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61"/>
            <p:cNvSpPr/>
            <p:nvPr/>
          </p:nvSpPr>
          <p:spPr>
            <a:xfrm>
              <a:off x="2516025" y="2308404"/>
              <a:ext cx="35976" cy="36148"/>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61"/>
            <p:cNvSpPr/>
            <p:nvPr/>
          </p:nvSpPr>
          <p:spPr>
            <a:xfrm>
              <a:off x="4939347" y="2978195"/>
              <a:ext cx="36107" cy="36148"/>
            </a:xfrm>
            <a:custGeom>
              <a:avLst/>
              <a:gdLst/>
              <a:ahLst/>
              <a:cxnLst/>
              <a:rect l="l" t="t" r="r" b="b"/>
              <a:pathLst>
                <a:path w="2497" h="2138" extrusionOk="0">
                  <a:moveTo>
                    <a:pt x="1065" y="1"/>
                  </a:moveTo>
                  <a:cubicBezTo>
                    <a:pt x="480" y="9"/>
                    <a:pt x="1" y="480"/>
                    <a:pt x="1" y="1074"/>
                  </a:cubicBezTo>
                  <a:cubicBezTo>
                    <a:pt x="1" y="1712"/>
                    <a:pt x="529" y="2137"/>
                    <a:pt x="1077" y="2137"/>
                  </a:cubicBezTo>
                  <a:cubicBezTo>
                    <a:pt x="1339" y="2137"/>
                    <a:pt x="1606" y="2040"/>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61"/>
            <p:cNvSpPr/>
            <p:nvPr/>
          </p:nvSpPr>
          <p:spPr>
            <a:xfrm>
              <a:off x="4939347" y="3029745"/>
              <a:ext cx="36107" cy="36081"/>
            </a:xfrm>
            <a:custGeom>
              <a:avLst/>
              <a:gdLst/>
              <a:ahLst/>
              <a:cxnLst/>
              <a:rect l="l" t="t" r="r" b="b"/>
              <a:pathLst>
                <a:path w="2497" h="2134"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61"/>
            <p:cNvSpPr/>
            <p:nvPr/>
          </p:nvSpPr>
          <p:spPr>
            <a:xfrm>
              <a:off x="4983436" y="3029745"/>
              <a:ext cx="35976" cy="36081"/>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61"/>
            <p:cNvSpPr/>
            <p:nvPr/>
          </p:nvSpPr>
          <p:spPr>
            <a:xfrm>
              <a:off x="4983436" y="3132830"/>
              <a:ext cx="35976" cy="36030"/>
            </a:xfrm>
            <a:custGeom>
              <a:avLst/>
              <a:gdLst/>
              <a:ahLst/>
              <a:cxnLst/>
              <a:rect l="l" t="t" r="r" b="b"/>
              <a:pathLst>
                <a:path w="2488" h="2131" extrusionOk="0">
                  <a:moveTo>
                    <a:pt x="1065" y="0"/>
                  </a:moveTo>
                  <a:cubicBezTo>
                    <a:pt x="480"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61"/>
            <p:cNvSpPr/>
            <p:nvPr/>
          </p:nvSpPr>
          <p:spPr>
            <a:xfrm>
              <a:off x="5027510" y="3081280"/>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6"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61"/>
            <p:cNvSpPr/>
            <p:nvPr/>
          </p:nvSpPr>
          <p:spPr>
            <a:xfrm>
              <a:off x="4983436" y="3081280"/>
              <a:ext cx="35976" cy="36081"/>
            </a:xfrm>
            <a:custGeom>
              <a:avLst/>
              <a:gdLst/>
              <a:ahLst/>
              <a:cxnLst/>
              <a:rect l="l" t="t" r="r" b="b"/>
              <a:pathLst>
                <a:path w="2488" h="2134" extrusionOk="0">
                  <a:moveTo>
                    <a:pt x="1065" y="1"/>
                  </a:moveTo>
                  <a:cubicBezTo>
                    <a:pt x="480" y="1"/>
                    <a:pt x="0" y="480"/>
                    <a:pt x="0" y="1066"/>
                  </a:cubicBezTo>
                  <a:cubicBezTo>
                    <a:pt x="0" y="1709"/>
                    <a:pt x="525"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61"/>
            <p:cNvSpPr/>
            <p:nvPr/>
          </p:nvSpPr>
          <p:spPr>
            <a:xfrm>
              <a:off x="5335855" y="2205471"/>
              <a:ext cx="36092" cy="36064"/>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61"/>
            <p:cNvSpPr/>
            <p:nvPr/>
          </p:nvSpPr>
          <p:spPr>
            <a:xfrm>
              <a:off x="5335855" y="2257005"/>
              <a:ext cx="36092" cy="36013"/>
            </a:xfrm>
            <a:custGeom>
              <a:avLst/>
              <a:gdLst/>
              <a:ahLst/>
              <a:cxnLst/>
              <a:rect l="l" t="t" r="r" b="b"/>
              <a:pathLst>
                <a:path w="2496" h="2130" extrusionOk="0">
                  <a:moveTo>
                    <a:pt x="1073" y="1"/>
                  </a:moveTo>
                  <a:cubicBezTo>
                    <a:pt x="480" y="1"/>
                    <a:pt x="8" y="472"/>
                    <a:pt x="0" y="1066"/>
                  </a:cubicBezTo>
                  <a:cubicBezTo>
                    <a:pt x="0" y="1703"/>
                    <a:pt x="525" y="2129"/>
                    <a:pt x="1073" y="2129"/>
                  </a:cubicBezTo>
                  <a:cubicBezTo>
                    <a:pt x="1335" y="2129"/>
                    <a:pt x="1603" y="2032"/>
                    <a:pt x="1821" y="1813"/>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61"/>
            <p:cNvSpPr/>
            <p:nvPr/>
          </p:nvSpPr>
          <p:spPr>
            <a:xfrm>
              <a:off x="5335855" y="2308404"/>
              <a:ext cx="36092" cy="36148"/>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55"/>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61"/>
            <p:cNvSpPr/>
            <p:nvPr/>
          </p:nvSpPr>
          <p:spPr>
            <a:xfrm>
              <a:off x="5335855" y="2359955"/>
              <a:ext cx="36092" cy="36081"/>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61"/>
            <p:cNvSpPr/>
            <p:nvPr/>
          </p:nvSpPr>
          <p:spPr>
            <a:xfrm>
              <a:off x="5335855" y="2411506"/>
              <a:ext cx="36092" cy="36064"/>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61"/>
            <p:cNvSpPr/>
            <p:nvPr/>
          </p:nvSpPr>
          <p:spPr>
            <a:xfrm>
              <a:off x="5335855" y="2463040"/>
              <a:ext cx="36092" cy="36081"/>
            </a:xfrm>
            <a:custGeom>
              <a:avLst/>
              <a:gdLst/>
              <a:ahLst/>
              <a:cxnLst/>
              <a:rect l="l" t="t" r="r" b="b"/>
              <a:pathLst>
                <a:path w="2496" h="2134" extrusionOk="0">
                  <a:moveTo>
                    <a:pt x="1073" y="1"/>
                  </a:moveTo>
                  <a:cubicBezTo>
                    <a:pt x="480" y="1"/>
                    <a:pt x="8" y="472"/>
                    <a:pt x="0" y="1066"/>
                  </a:cubicBezTo>
                  <a:cubicBezTo>
                    <a:pt x="0" y="1709"/>
                    <a:pt x="525" y="2133"/>
                    <a:pt x="1074" y="2133"/>
                  </a:cubicBezTo>
                  <a:cubicBezTo>
                    <a:pt x="1336" y="2133"/>
                    <a:pt x="1603"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61"/>
            <p:cNvSpPr/>
            <p:nvPr/>
          </p:nvSpPr>
          <p:spPr>
            <a:xfrm>
              <a:off x="5335855" y="2514439"/>
              <a:ext cx="36092" cy="36148"/>
            </a:xfrm>
            <a:custGeom>
              <a:avLst/>
              <a:gdLst/>
              <a:ahLst/>
              <a:cxnLst/>
              <a:rect l="l" t="t" r="r" b="b"/>
              <a:pathLst>
                <a:path w="2496" h="2138" extrusionOk="0">
                  <a:moveTo>
                    <a:pt x="1073" y="1"/>
                  </a:moveTo>
                  <a:cubicBezTo>
                    <a:pt x="480" y="9"/>
                    <a:pt x="8" y="481"/>
                    <a:pt x="0" y="1074"/>
                  </a:cubicBezTo>
                  <a:cubicBezTo>
                    <a:pt x="0" y="1712"/>
                    <a:pt x="525" y="2138"/>
                    <a:pt x="1073" y="2138"/>
                  </a:cubicBezTo>
                  <a:cubicBezTo>
                    <a:pt x="1335" y="2138"/>
                    <a:pt x="1603" y="2040"/>
                    <a:pt x="1821" y="1822"/>
                  </a:cubicBezTo>
                  <a:cubicBezTo>
                    <a:pt x="2496" y="1155"/>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61"/>
            <p:cNvSpPr/>
            <p:nvPr/>
          </p:nvSpPr>
          <p:spPr>
            <a:xfrm>
              <a:off x="5335855" y="2565990"/>
              <a:ext cx="36092" cy="36148"/>
            </a:xfrm>
            <a:custGeom>
              <a:avLst/>
              <a:gdLst/>
              <a:ahLst/>
              <a:cxnLst/>
              <a:rect l="l" t="t" r="r" b="b"/>
              <a:pathLst>
                <a:path w="2496" h="2138" extrusionOk="0">
                  <a:moveTo>
                    <a:pt x="1073" y="1"/>
                  </a:moveTo>
                  <a:cubicBezTo>
                    <a:pt x="480" y="1"/>
                    <a:pt x="8" y="480"/>
                    <a:pt x="0" y="1065"/>
                  </a:cubicBezTo>
                  <a:cubicBezTo>
                    <a:pt x="0" y="1709"/>
                    <a:pt x="525" y="2137"/>
                    <a:pt x="1074" y="2137"/>
                  </a:cubicBezTo>
                  <a:cubicBezTo>
                    <a:pt x="1336" y="2137"/>
                    <a:pt x="1603" y="2040"/>
                    <a:pt x="1821" y="1821"/>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61"/>
            <p:cNvSpPr/>
            <p:nvPr/>
          </p:nvSpPr>
          <p:spPr>
            <a:xfrm>
              <a:off x="5335855" y="2617541"/>
              <a:ext cx="36092" cy="36064"/>
            </a:xfrm>
            <a:custGeom>
              <a:avLst/>
              <a:gdLst/>
              <a:ahLst/>
              <a:cxnLst/>
              <a:rect l="l" t="t" r="r" b="b"/>
              <a:pathLst>
                <a:path w="2496" h="2133"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61"/>
            <p:cNvSpPr/>
            <p:nvPr/>
          </p:nvSpPr>
          <p:spPr>
            <a:xfrm>
              <a:off x="5335855" y="2669075"/>
              <a:ext cx="36092" cy="36081"/>
            </a:xfrm>
            <a:custGeom>
              <a:avLst/>
              <a:gdLst/>
              <a:ahLst/>
              <a:cxnLst/>
              <a:rect l="l" t="t" r="r" b="b"/>
              <a:pathLst>
                <a:path w="2496" h="2134" extrusionOk="0">
                  <a:moveTo>
                    <a:pt x="1073" y="1"/>
                  </a:moveTo>
                  <a:cubicBezTo>
                    <a:pt x="480" y="1"/>
                    <a:pt x="8" y="480"/>
                    <a:pt x="0" y="1066"/>
                  </a:cubicBezTo>
                  <a:cubicBezTo>
                    <a:pt x="0" y="1709"/>
                    <a:pt x="525" y="2133"/>
                    <a:pt x="1074" y="2133"/>
                  </a:cubicBezTo>
                  <a:cubicBezTo>
                    <a:pt x="1336" y="2133"/>
                    <a:pt x="1603"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61"/>
            <p:cNvSpPr/>
            <p:nvPr/>
          </p:nvSpPr>
          <p:spPr>
            <a:xfrm>
              <a:off x="5335855" y="2720626"/>
              <a:ext cx="36179" cy="36131"/>
            </a:xfrm>
            <a:custGeom>
              <a:avLst/>
              <a:gdLst/>
              <a:ahLst/>
              <a:cxnLst/>
              <a:rect l="l" t="t" r="r" b="b"/>
              <a:pathLst>
                <a:path w="2502" h="2137" extrusionOk="0">
                  <a:moveTo>
                    <a:pt x="1083" y="0"/>
                  </a:moveTo>
                  <a:cubicBezTo>
                    <a:pt x="1080" y="0"/>
                    <a:pt x="1077" y="0"/>
                    <a:pt x="1073" y="0"/>
                  </a:cubicBezTo>
                  <a:cubicBezTo>
                    <a:pt x="480" y="0"/>
                    <a:pt x="0" y="480"/>
                    <a:pt x="0" y="1065"/>
                  </a:cubicBezTo>
                  <a:cubicBezTo>
                    <a:pt x="0" y="1709"/>
                    <a:pt x="529" y="2137"/>
                    <a:pt x="1080" y="2137"/>
                  </a:cubicBezTo>
                  <a:cubicBezTo>
                    <a:pt x="1343" y="2137"/>
                    <a:pt x="1611" y="2039"/>
                    <a:pt x="1829" y="1821"/>
                  </a:cubicBezTo>
                  <a:cubicBezTo>
                    <a:pt x="2502" y="1149"/>
                    <a:pt x="2028" y="0"/>
                    <a:pt x="108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61"/>
            <p:cNvSpPr/>
            <p:nvPr/>
          </p:nvSpPr>
          <p:spPr>
            <a:xfrm>
              <a:off x="5335855" y="2772160"/>
              <a:ext cx="36092" cy="36148"/>
            </a:xfrm>
            <a:custGeom>
              <a:avLst/>
              <a:gdLst/>
              <a:ahLst/>
              <a:cxnLst/>
              <a:rect l="l" t="t" r="r" b="b"/>
              <a:pathLst>
                <a:path w="2496" h="2138" extrusionOk="0">
                  <a:moveTo>
                    <a:pt x="1073" y="1"/>
                  </a:moveTo>
                  <a:cubicBezTo>
                    <a:pt x="480" y="1"/>
                    <a:pt x="0" y="480"/>
                    <a:pt x="0" y="1066"/>
                  </a:cubicBezTo>
                  <a:cubicBezTo>
                    <a:pt x="0" y="1709"/>
                    <a:pt x="525" y="2137"/>
                    <a:pt x="1074" y="2137"/>
                  </a:cubicBezTo>
                  <a:cubicBezTo>
                    <a:pt x="1336" y="2137"/>
                    <a:pt x="1603" y="2040"/>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61"/>
            <p:cNvSpPr/>
            <p:nvPr/>
          </p:nvSpPr>
          <p:spPr>
            <a:xfrm>
              <a:off x="5335855" y="2823711"/>
              <a:ext cx="36092" cy="36081"/>
            </a:xfrm>
            <a:custGeom>
              <a:avLst/>
              <a:gdLst/>
              <a:ahLst/>
              <a:cxnLst/>
              <a:rect l="l" t="t" r="r" b="b"/>
              <a:pathLst>
                <a:path w="2496" h="2134" extrusionOk="0">
                  <a:moveTo>
                    <a:pt x="1073" y="0"/>
                  </a:moveTo>
                  <a:cubicBezTo>
                    <a:pt x="480" y="0"/>
                    <a:pt x="8"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61"/>
            <p:cNvSpPr/>
            <p:nvPr/>
          </p:nvSpPr>
          <p:spPr>
            <a:xfrm>
              <a:off x="5335855" y="2875245"/>
              <a:ext cx="36092" cy="36047"/>
            </a:xfrm>
            <a:custGeom>
              <a:avLst/>
              <a:gdLst/>
              <a:ahLst/>
              <a:cxnLst/>
              <a:rect l="l" t="t" r="r" b="b"/>
              <a:pathLst>
                <a:path w="2496" h="2132" extrusionOk="0">
                  <a:moveTo>
                    <a:pt x="1073" y="1"/>
                  </a:moveTo>
                  <a:cubicBezTo>
                    <a:pt x="480" y="1"/>
                    <a:pt x="0" y="472"/>
                    <a:pt x="0" y="1066"/>
                  </a:cubicBezTo>
                  <a:cubicBezTo>
                    <a:pt x="0" y="1708"/>
                    <a:pt x="526" y="2131"/>
                    <a:pt x="1073" y="2131"/>
                  </a:cubicBezTo>
                  <a:cubicBezTo>
                    <a:pt x="1336" y="2131"/>
                    <a:pt x="1604" y="2033"/>
                    <a:pt x="1821" y="1814"/>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61"/>
            <p:cNvSpPr/>
            <p:nvPr/>
          </p:nvSpPr>
          <p:spPr>
            <a:xfrm>
              <a:off x="5115557" y="2205471"/>
              <a:ext cx="36107" cy="36064"/>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0" name="Google Shape;2210;p61"/>
            <p:cNvSpPr/>
            <p:nvPr/>
          </p:nvSpPr>
          <p:spPr>
            <a:xfrm>
              <a:off x="5115557" y="2257005"/>
              <a:ext cx="36107" cy="36013"/>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1" name="Google Shape;2211;p61"/>
            <p:cNvSpPr/>
            <p:nvPr/>
          </p:nvSpPr>
          <p:spPr>
            <a:xfrm>
              <a:off x="5115557" y="2308404"/>
              <a:ext cx="36107" cy="36148"/>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61"/>
            <p:cNvSpPr/>
            <p:nvPr/>
          </p:nvSpPr>
          <p:spPr>
            <a:xfrm>
              <a:off x="5115557" y="2359955"/>
              <a:ext cx="36107" cy="36081"/>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3" name="Google Shape;2213;p61"/>
            <p:cNvSpPr/>
            <p:nvPr/>
          </p:nvSpPr>
          <p:spPr>
            <a:xfrm>
              <a:off x="5115557" y="2411506"/>
              <a:ext cx="36107" cy="36064"/>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4" name="Google Shape;2214;p61"/>
            <p:cNvSpPr/>
            <p:nvPr/>
          </p:nvSpPr>
          <p:spPr>
            <a:xfrm>
              <a:off x="5115557" y="2463040"/>
              <a:ext cx="36107" cy="36081"/>
            </a:xfrm>
            <a:custGeom>
              <a:avLst/>
              <a:gdLst/>
              <a:ahLst/>
              <a:cxnLst/>
              <a:rect l="l" t="t" r="r" b="b"/>
              <a:pathLst>
                <a:path w="2497" h="2134" extrusionOk="0">
                  <a:moveTo>
                    <a:pt x="1074" y="1"/>
                  </a:moveTo>
                  <a:cubicBezTo>
                    <a:pt x="480" y="1"/>
                    <a:pt x="9" y="472"/>
                    <a:pt x="1" y="1066"/>
                  </a:cubicBezTo>
                  <a:cubicBezTo>
                    <a:pt x="1" y="1709"/>
                    <a:pt x="526" y="2133"/>
                    <a:pt x="1075" y="2133"/>
                  </a:cubicBezTo>
                  <a:cubicBezTo>
                    <a:pt x="1336" y="2133"/>
                    <a:pt x="1604" y="2037"/>
                    <a:pt x="1822" y="1822"/>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5" name="Google Shape;2215;p61"/>
            <p:cNvSpPr/>
            <p:nvPr/>
          </p:nvSpPr>
          <p:spPr>
            <a:xfrm>
              <a:off x="5115557" y="2514439"/>
              <a:ext cx="36107" cy="36148"/>
            </a:xfrm>
            <a:custGeom>
              <a:avLst/>
              <a:gdLst/>
              <a:ahLst/>
              <a:cxnLst/>
              <a:rect l="l" t="t" r="r" b="b"/>
              <a:pathLst>
                <a:path w="2497" h="2138" extrusionOk="0">
                  <a:moveTo>
                    <a:pt x="1074" y="1"/>
                  </a:moveTo>
                  <a:cubicBezTo>
                    <a:pt x="480" y="9"/>
                    <a:pt x="9" y="481"/>
                    <a:pt x="1" y="1074"/>
                  </a:cubicBezTo>
                  <a:cubicBezTo>
                    <a:pt x="1" y="1712"/>
                    <a:pt x="525" y="2138"/>
                    <a:pt x="1073" y="2138"/>
                  </a:cubicBezTo>
                  <a:cubicBezTo>
                    <a:pt x="1335" y="2138"/>
                    <a:pt x="1603" y="2040"/>
                    <a:pt x="1822" y="1822"/>
                  </a:cubicBezTo>
                  <a:cubicBezTo>
                    <a:pt x="2496" y="1155"/>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6" name="Google Shape;2216;p61"/>
            <p:cNvSpPr/>
            <p:nvPr/>
          </p:nvSpPr>
          <p:spPr>
            <a:xfrm>
              <a:off x="5115557" y="2565990"/>
              <a:ext cx="36107" cy="36148"/>
            </a:xfrm>
            <a:custGeom>
              <a:avLst/>
              <a:gdLst/>
              <a:ahLst/>
              <a:cxnLst/>
              <a:rect l="l" t="t" r="r" b="b"/>
              <a:pathLst>
                <a:path w="2497" h="2138" extrusionOk="0">
                  <a:moveTo>
                    <a:pt x="1074" y="1"/>
                  </a:moveTo>
                  <a:cubicBezTo>
                    <a:pt x="480" y="1"/>
                    <a:pt x="9" y="480"/>
                    <a:pt x="1" y="1065"/>
                  </a:cubicBezTo>
                  <a:cubicBezTo>
                    <a:pt x="1" y="1709"/>
                    <a:pt x="526" y="2137"/>
                    <a:pt x="1074" y="2137"/>
                  </a:cubicBezTo>
                  <a:cubicBezTo>
                    <a:pt x="1336" y="2137"/>
                    <a:pt x="1604" y="2040"/>
                    <a:pt x="1822" y="1821"/>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7" name="Google Shape;2217;p61"/>
            <p:cNvSpPr/>
            <p:nvPr/>
          </p:nvSpPr>
          <p:spPr>
            <a:xfrm>
              <a:off x="5115557" y="2617541"/>
              <a:ext cx="36107" cy="36064"/>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8" name="Google Shape;2218;p61"/>
            <p:cNvSpPr/>
            <p:nvPr/>
          </p:nvSpPr>
          <p:spPr>
            <a:xfrm>
              <a:off x="5115557" y="2669075"/>
              <a:ext cx="36107" cy="36081"/>
            </a:xfrm>
            <a:custGeom>
              <a:avLst/>
              <a:gdLst/>
              <a:ahLst/>
              <a:cxnLst/>
              <a:rect l="l" t="t" r="r" b="b"/>
              <a:pathLst>
                <a:path w="2497" h="2134" extrusionOk="0">
                  <a:moveTo>
                    <a:pt x="1074" y="1"/>
                  </a:moveTo>
                  <a:cubicBezTo>
                    <a:pt x="480" y="1"/>
                    <a:pt x="9" y="480"/>
                    <a:pt x="1" y="1066"/>
                  </a:cubicBezTo>
                  <a:cubicBezTo>
                    <a:pt x="1" y="1709"/>
                    <a:pt x="526" y="2133"/>
                    <a:pt x="1075" y="2133"/>
                  </a:cubicBezTo>
                  <a:cubicBezTo>
                    <a:pt x="1336" y="2133"/>
                    <a:pt x="1604" y="2037"/>
                    <a:pt x="1822" y="1822"/>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9" name="Google Shape;2219;p61"/>
            <p:cNvSpPr/>
            <p:nvPr/>
          </p:nvSpPr>
          <p:spPr>
            <a:xfrm>
              <a:off x="5115557" y="2720626"/>
              <a:ext cx="36193" cy="36131"/>
            </a:xfrm>
            <a:custGeom>
              <a:avLst/>
              <a:gdLst/>
              <a:ahLst/>
              <a:cxnLst/>
              <a:rect l="l" t="t" r="r" b="b"/>
              <a:pathLst>
                <a:path w="2503" h="2137" extrusionOk="0">
                  <a:moveTo>
                    <a:pt x="1084" y="0"/>
                  </a:moveTo>
                  <a:cubicBezTo>
                    <a:pt x="1080" y="0"/>
                    <a:pt x="1077" y="0"/>
                    <a:pt x="1074" y="0"/>
                  </a:cubicBezTo>
                  <a:cubicBezTo>
                    <a:pt x="480" y="0"/>
                    <a:pt x="1" y="480"/>
                    <a:pt x="1" y="1065"/>
                  </a:cubicBezTo>
                  <a:cubicBezTo>
                    <a:pt x="1" y="1709"/>
                    <a:pt x="529" y="2137"/>
                    <a:pt x="1080" y="2137"/>
                  </a:cubicBezTo>
                  <a:cubicBezTo>
                    <a:pt x="1344" y="2137"/>
                    <a:pt x="1612" y="2039"/>
                    <a:pt x="1830" y="1821"/>
                  </a:cubicBezTo>
                  <a:cubicBezTo>
                    <a:pt x="2502" y="1149"/>
                    <a:pt x="2028" y="0"/>
                    <a:pt x="1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0" name="Google Shape;2220;p61"/>
            <p:cNvSpPr/>
            <p:nvPr/>
          </p:nvSpPr>
          <p:spPr>
            <a:xfrm>
              <a:off x="5115557" y="2772160"/>
              <a:ext cx="36107" cy="36148"/>
            </a:xfrm>
            <a:custGeom>
              <a:avLst/>
              <a:gdLst/>
              <a:ahLst/>
              <a:cxnLst/>
              <a:rect l="l" t="t" r="r" b="b"/>
              <a:pathLst>
                <a:path w="2497" h="2138" extrusionOk="0">
                  <a:moveTo>
                    <a:pt x="1074" y="1"/>
                  </a:moveTo>
                  <a:cubicBezTo>
                    <a:pt x="480" y="1"/>
                    <a:pt x="1" y="480"/>
                    <a:pt x="1" y="1066"/>
                  </a:cubicBezTo>
                  <a:cubicBezTo>
                    <a:pt x="1" y="1709"/>
                    <a:pt x="526" y="2137"/>
                    <a:pt x="1074" y="2137"/>
                  </a:cubicBezTo>
                  <a:cubicBezTo>
                    <a:pt x="1336" y="2137"/>
                    <a:pt x="1604" y="2040"/>
                    <a:pt x="1822" y="1822"/>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1" name="Google Shape;2221;p61"/>
            <p:cNvSpPr/>
            <p:nvPr/>
          </p:nvSpPr>
          <p:spPr>
            <a:xfrm>
              <a:off x="4895259" y="2720626"/>
              <a:ext cx="36193" cy="36131"/>
            </a:xfrm>
            <a:custGeom>
              <a:avLst/>
              <a:gdLst/>
              <a:ahLst/>
              <a:cxnLst/>
              <a:rect l="l" t="t" r="r" b="b"/>
              <a:pathLst>
                <a:path w="2503" h="2137" extrusionOk="0">
                  <a:moveTo>
                    <a:pt x="1084" y="0"/>
                  </a:moveTo>
                  <a:cubicBezTo>
                    <a:pt x="1081" y="0"/>
                    <a:pt x="1077" y="0"/>
                    <a:pt x="1074" y="0"/>
                  </a:cubicBezTo>
                  <a:cubicBezTo>
                    <a:pt x="481" y="0"/>
                    <a:pt x="9"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2" name="Google Shape;2222;p61"/>
            <p:cNvSpPr/>
            <p:nvPr/>
          </p:nvSpPr>
          <p:spPr>
            <a:xfrm>
              <a:off x="4895259" y="2875245"/>
              <a:ext cx="36107" cy="36047"/>
            </a:xfrm>
            <a:custGeom>
              <a:avLst/>
              <a:gdLst/>
              <a:ahLst/>
              <a:cxnLst/>
              <a:rect l="l" t="t" r="r" b="b"/>
              <a:pathLst>
                <a:path w="2497" h="2132" extrusionOk="0">
                  <a:moveTo>
                    <a:pt x="1074" y="1"/>
                  </a:moveTo>
                  <a:cubicBezTo>
                    <a:pt x="481" y="1"/>
                    <a:pt x="9" y="472"/>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3" name="Google Shape;2223;p61"/>
            <p:cNvSpPr/>
            <p:nvPr/>
          </p:nvSpPr>
          <p:spPr>
            <a:xfrm>
              <a:off x="4895259" y="2823711"/>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4" name="Google Shape;2224;p61"/>
            <p:cNvSpPr/>
            <p:nvPr/>
          </p:nvSpPr>
          <p:spPr>
            <a:xfrm>
              <a:off x="4895259" y="2772160"/>
              <a:ext cx="36107" cy="36148"/>
            </a:xfrm>
            <a:custGeom>
              <a:avLst/>
              <a:gdLst/>
              <a:ahLst/>
              <a:cxnLst/>
              <a:rect l="l" t="t" r="r" b="b"/>
              <a:pathLst>
                <a:path w="2497" h="2138" extrusionOk="0">
                  <a:moveTo>
                    <a:pt x="1074" y="1"/>
                  </a:moveTo>
                  <a:cubicBezTo>
                    <a:pt x="481" y="1"/>
                    <a:pt x="9" y="480"/>
                    <a:pt x="1" y="1066"/>
                  </a:cubicBezTo>
                  <a:cubicBezTo>
                    <a:pt x="1" y="1709"/>
                    <a:pt x="530" y="2137"/>
                    <a:pt x="1078" y="2137"/>
                  </a:cubicBezTo>
                  <a:cubicBezTo>
                    <a:pt x="1340" y="2137"/>
                    <a:pt x="1607" y="2040"/>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5" name="Google Shape;2225;p61"/>
            <p:cNvSpPr/>
            <p:nvPr/>
          </p:nvSpPr>
          <p:spPr>
            <a:xfrm>
              <a:off x="4939347" y="2720626"/>
              <a:ext cx="36193" cy="36131"/>
            </a:xfrm>
            <a:custGeom>
              <a:avLst/>
              <a:gdLst/>
              <a:ahLst/>
              <a:cxnLst/>
              <a:rect l="l" t="t" r="r" b="b"/>
              <a:pathLst>
                <a:path w="2503" h="2137" extrusionOk="0">
                  <a:moveTo>
                    <a:pt x="1076" y="0"/>
                  </a:moveTo>
                  <a:cubicBezTo>
                    <a:pt x="1072" y="0"/>
                    <a:pt x="1069" y="0"/>
                    <a:pt x="1065" y="0"/>
                  </a:cubicBezTo>
                  <a:cubicBezTo>
                    <a:pt x="480" y="0"/>
                    <a:pt x="1" y="480"/>
                    <a:pt x="1" y="1065"/>
                  </a:cubicBezTo>
                  <a:cubicBezTo>
                    <a:pt x="1" y="1709"/>
                    <a:pt x="529" y="2137"/>
                    <a:pt x="1080" y="2137"/>
                  </a:cubicBezTo>
                  <a:cubicBezTo>
                    <a:pt x="1343" y="2137"/>
                    <a:pt x="1612" y="2039"/>
                    <a:pt x="1830" y="1821"/>
                  </a:cubicBezTo>
                  <a:cubicBezTo>
                    <a:pt x="2502" y="1149"/>
                    <a:pt x="2028"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6" name="Google Shape;2226;p61"/>
            <p:cNvSpPr/>
            <p:nvPr/>
          </p:nvSpPr>
          <p:spPr>
            <a:xfrm>
              <a:off x="4939347" y="2772160"/>
              <a:ext cx="36107" cy="36148"/>
            </a:xfrm>
            <a:custGeom>
              <a:avLst/>
              <a:gdLst/>
              <a:ahLst/>
              <a:cxnLst/>
              <a:rect l="l" t="t" r="r" b="b"/>
              <a:pathLst>
                <a:path w="2497" h="2138" extrusionOk="0">
                  <a:moveTo>
                    <a:pt x="1065" y="1"/>
                  </a:moveTo>
                  <a:cubicBezTo>
                    <a:pt x="480" y="1"/>
                    <a:pt x="1"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61"/>
            <p:cNvSpPr/>
            <p:nvPr/>
          </p:nvSpPr>
          <p:spPr>
            <a:xfrm>
              <a:off x="4983436"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8" name="Google Shape;2228;p61"/>
            <p:cNvSpPr/>
            <p:nvPr/>
          </p:nvSpPr>
          <p:spPr>
            <a:xfrm>
              <a:off x="4983436" y="2308404"/>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9" name="Google Shape;2229;p61"/>
            <p:cNvSpPr/>
            <p:nvPr/>
          </p:nvSpPr>
          <p:spPr>
            <a:xfrm>
              <a:off x="4983436" y="235995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61"/>
            <p:cNvSpPr/>
            <p:nvPr/>
          </p:nvSpPr>
          <p:spPr>
            <a:xfrm>
              <a:off x="4983436" y="241150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1" name="Google Shape;2231;p61"/>
            <p:cNvSpPr/>
            <p:nvPr/>
          </p:nvSpPr>
          <p:spPr>
            <a:xfrm>
              <a:off x="4983436" y="2463040"/>
              <a:ext cx="35976" cy="36081"/>
            </a:xfrm>
            <a:custGeom>
              <a:avLst/>
              <a:gdLst/>
              <a:ahLst/>
              <a:cxnLst/>
              <a:rect l="l" t="t" r="r" b="b"/>
              <a:pathLst>
                <a:path w="2488" h="2134" extrusionOk="0">
                  <a:moveTo>
                    <a:pt x="1065" y="1"/>
                  </a:moveTo>
                  <a:cubicBezTo>
                    <a:pt x="480" y="1"/>
                    <a:pt x="0" y="472"/>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2" name="Google Shape;2232;p61"/>
            <p:cNvSpPr/>
            <p:nvPr/>
          </p:nvSpPr>
          <p:spPr>
            <a:xfrm>
              <a:off x="4983436" y="2514439"/>
              <a:ext cx="35976" cy="36148"/>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61"/>
            <p:cNvSpPr/>
            <p:nvPr/>
          </p:nvSpPr>
          <p:spPr>
            <a:xfrm>
              <a:off x="4983436" y="2565990"/>
              <a:ext cx="35976" cy="36148"/>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4" name="Google Shape;2234;p61"/>
            <p:cNvSpPr/>
            <p:nvPr/>
          </p:nvSpPr>
          <p:spPr>
            <a:xfrm>
              <a:off x="4983436" y="261754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5" name="Google Shape;2235;p61"/>
            <p:cNvSpPr/>
            <p:nvPr/>
          </p:nvSpPr>
          <p:spPr>
            <a:xfrm>
              <a:off x="4983436" y="2669075"/>
              <a:ext cx="35976" cy="36081"/>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6" name="Google Shape;2236;p61"/>
            <p:cNvSpPr/>
            <p:nvPr/>
          </p:nvSpPr>
          <p:spPr>
            <a:xfrm>
              <a:off x="4983436" y="2720626"/>
              <a:ext cx="36063" cy="36131"/>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20"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61"/>
            <p:cNvSpPr/>
            <p:nvPr/>
          </p:nvSpPr>
          <p:spPr>
            <a:xfrm>
              <a:off x="4983436" y="2772160"/>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8" name="Google Shape;2238;p61"/>
            <p:cNvSpPr/>
            <p:nvPr/>
          </p:nvSpPr>
          <p:spPr>
            <a:xfrm>
              <a:off x="4983436" y="2823711"/>
              <a:ext cx="35976" cy="36081"/>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9" name="Google Shape;2239;p61"/>
            <p:cNvSpPr/>
            <p:nvPr/>
          </p:nvSpPr>
          <p:spPr>
            <a:xfrm>
              <a:off x="5027510" y="2257005"/>
              <a:ext cx="35991" cy="36013"/>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0" name="Google Shape;2240;p61"/>
            <p:cNvSpPr/>
            <p:nvPr/>
          </p:nvSpPr>
          <p:spPr>
            <a:xfrm>
              <a:off x="5027510" y="2308404"/>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1" name="Google Shape;2241;p61"/>
            <p:cNvSpPr/>
            <p:nvPr/>
          </p:nvSpPr>
          <p:spPr>
            <a:xfrm>
              <a:off x="5027510"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2" name="Google Shape;2242;p61"/>
            <p:cNvSpPr/>
            <p:nvPr/>
          </p:nvSpPr>
          <p:spPr>
            <a:xfrm>
              <a:off x="5027510" y="241150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61"/>
            <p:cNvSpPr/>
            <p:nvPr/>
          </p:nvSpPr>
          <p:spPr>
            <a:xfrm>
              <a:off x="5027510" y="2463040"/>
              <a:ext cx="35991" cy="36030"/>
            </a:xfrm>
            <a:custGeom>
              <a:avLst/>
              <a:gdLst/>
              <a:ahLst/>
              <a:cxnLst/>
              <a:rect l="l" t="t" r="r" b="b"/>
              <a:pathLst>
                <a:path w="2489" h="2131" extrusionOk="0">
                  <a:moveTo>
                    <a:pt x="1066" y="1"/>
                  </a:moveTo>
                  <a:cubicBezTo>
                    <a:pt x="480" y="1"/>
                    <a:pt x="1" y="472"/>
                    <a:pt x="1" y="1066"/>
                  </a:cubicBezTo>
                  <a:cubicBezTo>
                    <a:pt x="1" y="1707"/>
                    <a:pt x="523" y="2131"/>
                    <a:pt x="1070" y="2131"/>
                  </a:cubicBezTo>
                  <a:cubicBezTo>
                    <a:pt x="1333" y="2131"/>
                    <a:pt x="1602" y="2033"/>
                    <a:pt x="1822" y="1813"/>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61"/>
            <p:cNvSpPr/>
            <p:nvPr/>
          </p:nvSpPr>
          <p:spPr>
            <a:xfrm>
              <a:off x="5027510" y="2514439"/>
              <a:ext cx="35991" cy="36148"/>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5" name="Google Shape;2245;p61"/>
            <p:cNvSpPr/>
            <p:nvPr/>
          </p:nvSpPr>
          <p:spPr>
            <a:xfrm>
              <a:off x="5027510" y="2565990"/>
              <a:ext cx="35991" cy="36148"/>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6" name="Google Shape;2246;p61"/>
            <p:cNvSpPr/>
            <p:nvPr/>
          </p:nvSpPr>
          <p:spPr>
            <a:xfrm>
              <a:off x="5027510" y="261754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61"/>
            <p:cNvSpPr/>
            <p:nvPr/>
          </p:nvSpPr>
          <p:spPr>
            <a:xfrm>
              <a:off x="5027510" y="2669075"/>
              <a:ext cx="35991" cy="36081"/>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8" name="Google Shape;2248;p61"/>
            <p:cNvSpPr/>
            <p:nvPr/>
          </p:nvSpPr>
          <p:spPr>
            <a:xfrm>
              <a:off x="5027510" y="2720626"/>
              <a:ext cx="36063" cy="36131"/>
            </a:xfrm>
            <a:custGeom>
              <a:avLst/>
              <a:gdLst/>
              <a:ahLst/>
              <a:cxnLst/>
              <a:rect l="l" t="t" r="r" b="b"/>
              <a:pathLst>
                <a:path w="2494" h="2137" extrusionOk="0">
                  <a:moveTo>
                    <a:pt x="1076" y="0"/>
                  </a:moveTo>
                  <a:cubicBezTo>
                    <a:pt x="1072" y="0"/>
                    <a:pt x="1069" y="0"/>
                    <a:pt x="1066" y="0"/>
                  </a:cubicBezTo>
                  <a:cubicBezTo>
                    <a:pt x="480" y="0"/>
                    <a:pt x="1" y="480"/>
                    <a:pt x="1" y="1065"/>
                  </a:cubicBezTo>
                  <a:cubicBezTo>
                    <a:pt x="1" y="1709"/>
                    <a:pt x="529" y="2137"/>
                    <a:pt x="1078" y="2137"/>
                  </a:cubicBezTo>
                  <a:cubicBezTo>
                    <a:pt x="1340" y="2137"/>
                    <a:pt x="1606" y="2039"/>
                    <a:pt x="1822" y="1821"/>
                  </a:cubicBezTo>
                  <a:cubicBezTo>
                    <a:pt x="2494" y="1149"/>
                    <a:pt x="2020"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9" name="Google Shape;2249;p61"/>
            <p:cNvSpPr/>
            <p:nvPr/>
          </p:nvSpPr>
          <p:spPr>
            <a:xfrm>
              <a:off x="5027510" y="2772160"/>
              <a:ext cx="35991" cy="36148"/>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61"/>
            <p:cNvSpPr/>
            <p:nvPr/>
          </p:nvSpPr>
          <p:spPr>
            <a:xfrm>
              <a:off x="5027510" y="2823711"/>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1" name="Google Shape;2251;p61"/>
            <p:cNvSpPr/>
            <p:nvPr/>
          </p:nvSpPr>
          <p:spPr>
            <a:xfrm>
              <a:off x="5071598" y="2257005"/>
              <a:ext cx="35976" cy="36013"/>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2" name="Google Shape;2252;p61"/>
            <p:cNvSpPr/>
            <p:nvPr/>
          </p:nvSpPr>
          <p:spPr>
            <a:xfrm>
              <a:off x="5071598" y="2308404"/>
              <a:ext cx="35976" cy="36148"/>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3" name="Google Shape;2253;p61"/>
            <p:cNvSpPr/>
            <p:nvPr/>
          </p:nvSpPr>
          <p:spPr>
            <a:xfrm>
              <a:off x="5071598" y="2359955"/>
              <a:ext cx="35976" cy="36081"/>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4" name="Google Shape;2254;p61"/>
            <p:cNvSpPr/>
            <p:nvPr/>
          </p:nvSpPr>
          <p:spPr>
            <a:xfrm>
              <a:off x="5071598" y="2411506"/>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5" name="Google Shape;2255;p61"/>
            <p:cNvSpPr/>
            <p:nvPr/>
          </p:nvSpPr>
          <p:spPr>
            <a:xfrm>
              <a:off x="5071598" y="2463040"/>
              <a:ext cx="35976" cy="36030"/>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6" name="Google Shape;2256;p61"/>
            <p:cNvSpPr/>
            <p:nvPr/>
          </p:nvSpPr>
          <p:spPr>
            <a:xfrm>
              <a:off x="5071598" y="2514439"/>
              <a:ext cx="35976" cy="36148"/>
            </a:xfrm>
            <a:custGeom>
              <a:avLst/>
              <a:gdLst/>
              <a:ahLst/>
              <a:cxnLst/>
              <a:rect l="l" t="t" r="r" b="b"/>
              <a:pathLst>
                <a:path w="2488" h="2138" extrusionOk="0">
                  <a:moveTo>
                    <a:pt x="1065" y="1"/>
                  </a:moveTo>
                  <a:cubicBezTo>
                    <a:pt x="472" y="9"/>
                    <a:pt x="0" y="481"/>
                    <a:pt x="0" y="1074"/>
                  </a:cubicBezTo>
                  <a:cubicBezTo>
                    <a:pt x="0" y="1712"/>
                    <a:pt x="525" y="2138"/>
                    <a:pt x="1070" y="2138"/>
                  </a:cubicBezTo>
                  <a:cubicBezTo>
                    <a:pt x="1331" y="2138"/>
                    <a:pt x="1597" y="2040"/>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7" name="Google Shape;2257;p61"/>
            <p:cNvSpPr/>
            <p:nvPr/>
          </p:nvSpPr>
          <p:spPr>
            <a:xfrm>
              <a:off x="5071598" y="2565990"/>
              <a:ext cx="35976" cy="36148"/>
            </a:xfrm>
            <a:custGeom>
              <a:avLst/>
              <a:gdLst/>
              <a:ahLst/>
              <a:cxnLst/>
              <a:rect l="l" t="t" r="r" b="b"/>
              <a:pathLst>
                <a:path w="2488" h="2138" extrusionOk="0">
                  <a:moveTo>
                    <a:pt x="1065" y="1"/>
                  </a:moveTo>
                  <a:cubicBezTo>
                    <a:pt x="472" y="1"/>
                    <a:pt x="0" y="480"/>
                    <a:pt x="0" y="1065"/>
                  </a:cubicBezTo>
                  <a:cubicBezTo>
                    <a:pt x="0" y="1709"/>
                    <a:pt x="525" y="2137"/>
                    <a:pt x="1071" y="2137"/>
                  </a:cubicBezTo>
                  <a:cubicBezTo>
                    <a:pt x="1332" y="2137"/>
                    <a:pt x="1598" y="2040"/>
                    <a:pt x="1813" y="1821"/>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8" name="Google Shape;2258;p61"/>
            <p:cNvSpPr/>
            <p:nvPr/>
          </p:nvSpPr>
          <p:spPr>
            <a:xfrm>
              <a:off x="5071598" y="2617541"/>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9" name="Google Shape;2259;p61"/>
            <p:cNvSpPr/>
            <p:nvPr/>
          </p:nvSpPr>
          <p:spPr>
            <a:xfrm>
              <a:off x="5071598" y="2669075"/>
              <a:ext cx="35976" cy="36081"/>
            </a:xfrm>
            <a:custGeom>
              <a:avLst/>
              <a:gdLst/>
              <a:ahLst/>
              <a:cxnLst/>
              <a:rect l="l" t="t" r="r" b="b"/>
              <a:pathLst>
                <a:path w="2488" h="2134" extrusionOk="0">
                  <a:moveTo>
                    <a:pt x="1065" y="1"/>
                  </a:moveTo>
                  <a:cubicBezTo>
                    <a:pt x="472" y="1"/>
                    <a:pt x="0" y="480"/>
                    <a:pt x="0" y="1066"/>
                  </a:cubicBezTo>
                  <a:cubicBezTo>
                    <a:pt x="0" y="1709"/>
                    <a:pt x="525" y="2133"/>
                    <a:pt x="1072" y="2133"/>
                  </a:cubicBezTo>
                  <a:cubicBezTo>
                    <a:pt x="1332"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0" name="Google Shape;2260;p61"/>
            <p:cNvSpPr/>
            <p:nvPr/>
          </p:nvSpPr>
          <p:spPr>
            <a:xfrm>
              <a:off x="5071598" y="2720626"/>
              <a:ext cx="36063" cy="36131"/>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5" y="2137"/>
                    <a:pt x="1074" y="2137"/>
                  </a:cubicBezTo>
                  <a:cubicBezTo>
                    <a:pt x="1336" y="2137"/>
                    <a:pt x="1603" y="2039"/>
                    <a:pt x="1821" y="1821"/>
                  </a:cubicBezTo>
                  <a:cubicBezTo>
                    <a:pt x="2494" y="1149"/>
                    <a:pt x="2020"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1" name="Google Shape;2261;p61"/>
            <p:cNvSpPr/>
            <p:nvPr/>
          </p:nvSpPr>
          <p:spPr>
            <a:xfrm>
              <a:off x="5071598" y="2772160"/>
              <a:ext cx="35976" cy="36148"/>
            </a:xfrm>
            <a:custGeom>
              <a:avLst/>
              <a:gdLst/>
              <a:ahLst/>
              <a:cxnLst/>
              <a:rect l="l" t="t" r="r" b="b"/>
              <a:pathLst>
                <a:path w="2488" h="2138" extrusionOk="0">
                  <a:moveTo>
                    <a:pt x="1065" y="1"/>
                  </a:moveTo>
                  <a:cubicBezTo>
                    <a:pt x="472" y="1"/>
                    <a:pt x="0" y="480"/>
                    <a:pt x="0" y="1066"/>
                  </a:cubicBezTo>
                  <a:cubicBezTo>
                    <a:pt x="0" y="1709"/>
                    <a:pt x="525" y="2137"/>
                    <a:pt x="1071" y="2137"/>
                  </a:cubicBezTo>
                  <a:cubicBezTo>
                    <a:pt x="1332" y="2137"/>
                    <a:pt x="1598" y="2040"/>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2" name="Google Shape;2262;p61"/>
            <p:cNvSpPr/>
            <p:nvPr/>
          </p:nvSpPr>
          <p:spPr>
            <a:xfrm>
              <a:off x="5071598" y="2823711"/>
              <a:ext cx="35976" cy="36081"/>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3" name="Google Shape;2263;p61"/>
            <p:cNvSpPr/>
            <p:nvPr/>
          </p:nvSpPr>
          <p:spPr>
            <a:xfrm>
              <a:off x="5115557" y="2823711"/>
              <a:ext cx="36107" cy="36081"/>
            </a:xfrm>
            <a:custGeom>
              <a:avLst/>
              <a:gdLst/>
              <a:ahLst/>
              <a:cxnLst/>
              <a:rect l="l" t="t" r="r" b="b"/>
              <a:pathLst>
                <a:path w="2497" h="2134"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4" name="Google Shape;2264;p61"/>
            <p:cNvSpPr/>
            <p:nvPr/>
          </p:nvSpPr>
          <p:spPr>
            <a:xfrm>
              <a:off x="5115557" y="2875245"/>
              <a:ext cx="36107" cy="36047"/>
            </a:xfrm>
            <a:custGeom>
              <a:avLst/>
              <a:gdLst/>
              <a:ahLst/>
              <a:cxnLst/>
              <a:rect l="l" t="t" r="r" b="b"/>
              <a:pathLst>
                <a:path w="2497" h="2132" extrusionOk="0">
                  <a:moveTo>
                    <a:pt x="1074" y="1"/>
                  </a:moveTo>
                  <a:cubicBezTo>
                    <a:pt x="480" y="1"/>
                    <a:pt x="1" y="472"/>
                    <a:pt x="1" y="1066"/>
                  </a:cubicBezTo>
                  <a:cubicBezTo>
                    <a:pt x="1" y="1708"/>
                    <a:pt x="526" y="2131"/>
                    <a:pt x="1073" y="2131"/>
                  </a:cubicBezTo>
                  <a:cubicBezTo>
                    <a:pt x="1337" y="2131"/>
                    <a:pt x="1605" y="2033"/>
                    <a:pt x="1822" y="1814"/>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5" name="Google Shape;2265;p61"/>
            <p:cNvSpPr/>
            <p:nvPr/>
          </p:nvSpPr>
          <p:spPr>
            <a:xfrm>
              <a:off x="5159645" y="2205471"/>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6" name="Google Shape;2266;p61"/>
            <p:cNvSpPr/>
            <p:nvPr/>
          </p:nvSpPr>
          <p:spPr>
            <a:xfrm>
              <a:off x="5159645" y="2257005"/>
              <a:ext cx="36092" cy="36013"/>
            </a:xfrm>
            <a:custGeom>
              <a:avLst/>
              <a:gdLst/>
              <a:ahLst/>
              <a:cxnLst/>
              <a:rect l="l" t="t" r="r" b="b"/>
              <a:pathLst>
                <a:path w="2496"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7" name="Google Shape;2267;p61"/>
            <p:cNvSpPr/>
            <p:nvPr/>
          </p:nvSpPr>
          <p:spPr>
            <a:xfrm>
              <a:off x="5159645" y="2308404"/>
              <a:ext cx="36092" cy="36148"/>
            </a:xfrm>
            <a:custGeom>
              <a:avLst/>
              <a:gdLst/>
              <a:ahLst/>
              <a:cxnLst/>
              <a:rect l="l" t="t" r="r" b="b"/>
              <a:pathLst>
                <a:path w="2496" h="2138" extrusionOk="0">
                  <a:moveTo>
                    <a:pt x="1065" y="1"/>
                  </a:moveTo>
                  <a:cubicBezTo>
                    <a:pt x="480" y="9"/>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8" name="Google Shape;2268;p61"/>
            <p:cNvSpPr/>
            <p:nvPr/>
          </p:nvSpPr>
          <p:spPr>
            <a:xfrm>
              <a:off x="5159645" y="2359955"/>
              <a:ext cx="36092" cy="36081"/>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9" name="Google Shape;2269;p61"/>
            <p:cNvSpPr/>
            <p:nvPr/>
          </p:nvSpPr>
          <p:spPr>
            <a:xfrm>
              <a:off x="5159645" y="2411506"/>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0" name="Google Shape;2270;p61"/>
            <p:cNvSpPr/>
            <p:nvPr/>
          </p:nvSpPr>
          <p:spPr>
            <a:xfrm>
              <a:off x="5159645" y="2463040"/>
              <a:ext cx="36092" cy="36030"/>
            </a:xfrm>
            <a:custGeom>
              <a:avLst/>
              <a:gdLst/>
              <a:ahLst/>
              <a:cxnLst/>
              <a:rect l="l" t="t" r="r" b="b"/>
              <a:pathLst>
                <a:path w="2496"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1" name="Google Shape;2271;p61"/>
            <p:cNvSpPr/>
            <p:nvPr/>
          </p:nvSpPr>
          <p:spPr>
            <a:xfrm>
              <a:off x="5159645" y="2514439"/>
              <a:ext cx="36092" cy="36148"/>
            </a:xfrm>
            <a:custGeom>
              <a:avLst/>
              <a:gdLst/>
              <a:ahLst/>
              <a:cxnLst/>
              <a:rect l="l" t="t" r="r" b="b"/>
              <a:pathLst>
                <a:path w="2496"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2" name="Google Shape;2272;p61"/>
            <p:cNvSpPr/>
            <p:nvPr/>
          </p:nvSpPr>
          <p:spPr>
            <a:xfrm>
              <a:off x="5159645" y="2565990"/>
              <a:ext cx="36092" cy="36148"/>
            </a:xfrm>
            <a:custGeom>
              <a:avLst/>
              <a:gdLst/>
              <a:ahLst/>
              <a:cxnLst/>
              <a:rect l="l" t="t" r="r" b="b"/>
              <a:pathLst>
                <a:path w="2496"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3" name="Google Shape;2273;p61"/>
            <p:cNvSpPr/>
            <p:nvPr/>
          </p:nvSpPr>
          <p:spPr>
            <a:xfrm>
              <a:off x="5159645" y="2617541"/>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4" name="Google Shape;2274;p61"/>
            <p:cNvSpPr/>
            <p:nvPr/>
          </p:nvSpPr>
          <p:spPr>
            <a:xfrm>
              <a:off x="5159645" y="2669075"/>
              <a:ext cx="36092" cy="36081"/>
            </a:xfrm>
            <a:custGeom>
              <a:avLst/>
              <a:gdLst/>
              <a:ahLst/>
              <a:cxnLst/>
              <a:rect l="l" t="t" r="r" b="b"/>
              <a:pathLst>
                <a:path w="2496" h="2134" extrusionOk="0">
                  <a:moveTo>
                    <a:pt x="1065" y="1"/>
                  </a:moveTo>
                  <a:cubicBezTo>
                    <a:pt x="480" y="1"/>
                    <a:pt x="0" y="480"/>
                    <a:pt x="0" y="1066"/>
                  </a:cubicBezTo>
                  <a:cubicBezTo>
                    <a:pt x="0" y="1709"/>
                    <a:pt x="525" y="2133"/>
                    <a:pt x="1074" y="2133"/>
                  </a:cubicBezTo>
                  <a:cubicBezTo>
                    <a:pt x="1336" y="2133"/>
                    <a:pt x="1603" y="2037"/>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5" name="Google Shape;2275;p61"/>
            <p:cNvSpPr/>
            <p:nvPr/>
          </p:nvSpPr>
          <p:spPr>
            <a:xfrm>
              <a:off x="5159645" y="2720626"/>
              <a:ext cx="36179" cy="36131"/>
            </a:xfrm>
            <a:custGeom>
              <a:avLst/>
              <a:gdLst/>
              <a:ahLst/>
              <a:cxnLst/>
              <a:rect l="l" t="t" r="r" b="b"/>
              <a:pathLst>
                <a:path w="2502"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6" name="Google Shape;2276;p61"/>
            <p:cNvSpPr/>
            <p:nvPr/>
          </p:nvSpPr>
          <p:spPr>
            <a:xfrm>
              <a:off x="5159645" y="2772160"/>
              <a:ext cx="36092" cy="36148"/>
            </a:xfrm>
            <a:custGeom>
              <a:avLst/>
              <a:gdLst/>
              <a:ahLst/>
              <a:cxnLst/>
              <a:rect l="l" t="t" r="r" b="b"/>
              <a:pathLst>
                <a:path w="2496"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7" name="Google Shape;2277;p61"/>
            <p:cNvSpPr/>
            <p:nvPr/>
          </p:nvSpPr>
          <p:spPr>
            <a:xfrm>
              <a:off x="5159645" y="2823711"/>
              <a:ext cx="36092" cy="36081"/>
            </a:xfrm>
            <a:custGeom>
              <a:avLst/>
              <a:gdLst/>
              <a:ahLst/>
              <a:cxnLst/>
              <a:rect l="l" t="t" r="r" b="b"/>
              <a:pathLst>
                <a:path w="2496" h="2134"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8" name="Google Shape;2278;p61"/>
            <p:cNvSpPr/>
            <p:nvPr/>
          </p:nvSpPr>
          <p:spPr>
            <a:xfrm>
              <a:off x="5159645" y="2875245"/>
              <a:ext cx="36092" cy="36047"/>
            </a:xfrm>
            <a:custGeom>
              <a:avLst/>
              <a:gdLst/>
              <a:ahLst/>
              <a:cxnLst/>
              <a:rect l="l" t="t" r="r" b="b"/>
              <a:pathLst>
                <a:path w="2496" h="2132" extrusionOk="0">
                  <a:moveTo>
                    <a:pt x="1065" y="1"/>
                  </a:moveTo>
                  <a:cubicBezTo>
                    <a:pt x="480" y="1"/>
                    <a:pt x="0" y="480"/>
                    <a:pt x="0" y="1066"/>
                  </a:cubicBezTo>
                  <a:cubicBezTo>
                    <a:pt x="0" y="1708"/>
                    <a:pt x="522" y="2131"/>
                    <a:pt x="1069" y="2131"/>
                  </a:cubicBezTo>
                  <a:cubicBezTo>
                    <a:pt x="1333" y="2131"/>
                    <a:pt x="1602" y="2033"/>
                    <a:pt x="1821" y="1814"/>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9" name="Google Shape;2279;p61"/>
            <p:cNvSpPr/>
            <p:nvPr/>
          </p:nvSpPr>
          <p:spPr>
            <a:xfrm>
              <a:off x="5203719" y="220547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0" name="Google Shape;2280;p61"/>
            <p:cNvSpPr/>
            <p:nvPr/>
          </p:nvSpPr>
          <p:spPr>
            <a:xfrm>
              <a:off x="5203719" y="2257005"/>
              <a:ext cx="35991" cy="36013"/>
            </a:xfrm>
            <a:custGeom>
              <a:avLst/>
              <a:gdLst/>
              <a:ahLst/>
              <a:cxnLst/>
              <a:rect l="l" t="t" r="r" b="b"/>
              <a:pathLst>
                <a:path w="2489" h="2130" extrusionOk="0">
                  <a:moveTo>
                    <a:pt x="1066" y="1"/>
                  </a:moveTo>
                  <a:cubicBezTo>
                    <a:pt x="480" y="1"/>
                    <a:pt x="1" y="472"/>
                    <a:pt x="1" y="1066"/>
                  </a:cubicBezTo>
                  <a:cubicBezTo>
                    <a:pt x="1" y="1703"/>
                    <a:pt x="525" y="2129"/>
                    <a:pt x="1073" y="2129"/>
                  </a:cubicBezTo>
                  <a:cubicBezTo>
                    <a:pt x="1336" y="2129"/>
                    <a:pt x="1603" y="2032"/>
                    <a:pt x="1822" y="1813"/>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1" name="Google Shape;2281;p61"/>
            <p:cNvSpPr/>
            <p:nvPr/>
          </p:nvSpPr>
          <p:spPr>
            <a:xfrm>
              <a:off x="5203719" y="2308404"/>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2" name="Google Shape;2282;p61"/>
            <p:cNvSpPr/>
            <p:nvPr/>
          </p:nvSpPr>
          <p:spPr>
            <a:xfrm>
              <a:off x="5203719"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3" name="Google Shape;2283;p61"/>
            <p:cNvSpPr/>
            <p:nvPr/>
          </p:nvSpPr>
          <p:spPr>
            <a:xfrm>
              <a:off x="5203719" y="241150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4" name="Google Shape;2284;p61"/>
            <p:cNvSpPr/>
            <p:nvPr/>
          </p:nvSpPr>
          <p:spPr>
            <a:xfrm>
              <a:off x="5203719" y="2463040"/>
              <a:ext cx="35991" cy="36081"/>
            </a:xfrm>
            <a:custGeom>
              <a:avLst/>
              <a:gdLst/>
              <a:ahLst/>
              <a:cxnLst/>
              <a:rect l="l" t="t" r="r" b="b"/>
              <a:pathLst>
                <a:path w="2489" h="2134" extrusionOk="0">
                  <a:moveTo>
                    <a:pt x="1066" y="1"/>
                  </a:moveTo>
                  <a:cubicBezTo>
                    <a:pt x="480" y="1"/>
                    <a:pt x="1" y="472"/>
                    <a:pt x="1" y="1066"/>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5" name="Google Shape;2285;p61"/>
            <p:cNvSpPr/>
            <p:nvPr/>
          </p:nvSpPr>
          <p:spPr>
            <a:xfrm>
              <a:off x="5203719" y="2514439"/>
              <a:ext cx="35991" cy="36148"/>
            </a:xfrm>
            <a:custGeom>
              <a:avLst/>
              <a:gdLst/>
              <a:ahLst/>
              <a:cxnLst/>
              <a:rect l="l" t="t" r="r" b="b"/>
              <a:pathLst>
                <a:path w="2489" h="2138" extrusionOk="0">
                  <a:moveTo>
                    <a:pt x="1066" y="1"/>
                  </a:moveTo>
                  <a:cubicBezTo>
                    <a:pt x="480" y="9"/>
                    <a:pt x="1" y="481"/>
                    <a:pt x="1" y="1074"/>
                  </a:cubicBezTo>
                  <a:cubicBezTo>
                    <a:pt x="1" y="1712"/>
                    <a:pt x="525" y="2138"/>
                    <a:pt x="1073" y="2138"/>
                  </a:cubicBezTo>
                  <a:cubicBezTo>
                    <a:pt x="1336" y="2138"/>
                    <a:pt x="1603" y="2040"/>
                    <a:pt x="1822"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6" name="Google Shape;2286;p61"/>
            <p:cNvSpPr/>
            <p:nvPr/>
          </p:nvSpPr>
          <p:spPr>
            <a:xfrm>
              <a:off x="5203719" y="2565990"/>
              <a:ext cx="35991" cy="36148"/>
            </a:xfrm>
            <a:custGeom>
              <a:avLst/>
              <a:gdLst/>
              <a:ahLst/>
              <a:cxnLst/>
              <a:rect l="l" t="t" r="r" b="b"/>
              <a:pathLst>
                <a:path w="2489" h="2138" extrusionOk="0">
                  <a:moveTo>
                    <a:pt x="1066" y="1"/>
                  </a:moveTo>
                  <a:cubicBezTo>
                    <a:pt x="480" y="1"/>
                    <a:pt x="1" y="480"/>
                    <a:pt x="1" y="1065"/>
                  </a:cubicBezTo>
                  <a:cubicBezTo>
                    <a:pt x="1" y="1709"/>
                    <a:pt x="526" y="2137"/>
                    <a:pt x="1074" y="2137"/>
                  </a:cubicBezTo>
                  <a:cubicBezTo>
                    <a:pt x="1336" y="2137"/>
                    <a:pt x="1604" y="2040"/>
                    <a:pt x="1822" y="1821"/>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7" name="Google Shape;2287;p61"/>
            <p:cNvSpPr/>
            <p:nvPr/>
          </p:nvSpPr>
          <p:spPr>
            <a:xfrm>
              <a:off x="5203719" y="261754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8" name="Google Shape;2288;p61"/>
            <p:cNvSpPr/>
            <p:nvPr/>
          </p:nvSpPr>
          <p:spPr>
            <a:xfrm>
              <a:off x="5203719" y="2669075"/>
              <a:ext cx="35991" cy="36081"/>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9" name="Google Shape;2289;p61"/>
            <p:cNvSpPr/>
            <p:nvPr/>
          </p:nvSpPr>
          <p:spPr>
            <a:xfrm>
              <a:off x="5203719" y="2720626"/>
              <a:ext cx="36078" cy="36131"/>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0" name="Google Shape;2290;p61"/>
            <p:cNvSpPr/>
            <p:nvPr/>
          </p:nvSpPr>
          <p:spPr>
            <a:xfrm>
              <a:off x="5203719" y="2772160"/>
              <a:ext cx="35991" cy="36148"/>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1" name="Google Shape;2291;p61"/>
            <p:cNvSpPr/>
            <p:nvPr/>
          </p:nvSpPr>
          <p:spPr>
            <a:xfrm>
              <a:off x="5203719" y="2823711"/>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2" name="Google Shape;2292;p61"/>
            <p:cNvSpPr/>
            <p:nvPr/>
          </p:nvSpPr>
          <p:spPr>
            <a:xfrm>
              <a:off x="5203719" y="2875245"/>
              <a:ext cx="35991" cy="36047"/>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3" name="Google Shape;2293;p61"/>
            <p:cNvSpPr/>
            <p:nvPr/>
          </p:nvSpPr>
          <p:spPr>
            <a:xfrm>
              <a:off x="5203719" y="2926660"/>
              <a:ext cx="35991" cy="36131"/>
            </a:xfrm>
            <a:custGeom>
              <a:avLst/>
              <a:gdLst/>
              <a:ahLst/>
              <a:cxnLst/>
              <a:rect l="l" t="t" r="r" b="b"/>
              <a:pathLst>
                <a:path w="2489" h="2137" extrusionOk="0">
                  <a:moveTo>
                    <a:pt x="1066" y="0"/>
                  </a:moveTo>
                  <a:cubicBezTo>
                    <a:pt x="480" y="8"/>
                    <a:pt x="1" y="480"/>
                    <a:pt x="1" y="1073"/>
                  </a:cubicBezTo>
                  <a:cubicBezTo>
                    <a:pt x="1" y="1711"/>
                    <a:pt x="525" y="2137"/>
                    <a:pt x="1073" y="2137"/>
                  </a:cubicBezTo>
                  <a:cubicBezTo>
                    <a:pt x="1336" y="2137"/>
                    <a:pt x="1603" y="2039"/>
                    <a:pt x="1822" y="1821"/>
                  </a:cubicBezTo>
                  <a:cubicBezTo>
                    <a:pt x="2488" y="1154"/>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4" name="Google Shape;2294;p61"/>
            <p:cNvSpPr/>
            <p:nvPr/>
          </p:nvSpPr>
          <p:spPr>
            <a:xfrm>
              <a:off x="5247808"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5" name="Google Shape;2295;p61"/>
            <p:cNvSpPr/>
            <p:nvPr/>
          </p:nvSpPr>
          <p:spPr>
            <a:xfrm>
              <a:off x="5247808" y="2308404"/>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6" name="Google Shape;2296;p61"/>
            <p:cNvSpPr/>
            <p:nvPr/>
          </p:nvSpPr>
          <p:spPr>
            <a:xfrm>
              <a:off x="5247808" y="235995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7" name="Google Shape;2297;p61"/>
            <p:cNvSpPr/>
            <p:nvPr/>
          </p:nvSpPr>
          <p:spPr>
            <a:xfrm>
              <a:off x="5247808" y="2411506"/>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8" name="Google Shape;2298;p61"/>
            <p:cNvSpPr/>
            <p:nvPr/>
          </p:nvSpPr>
          <p:spPr>
            <a:xfrm>
              <a:off x="5247808" y="2463040"/>
              <a:ext cx="35976" cy="36030"/>
            </a:xfrm>
            <a:custGeom>
              <a:avLst/>
              <a:gdLst/>
              <a:ahLst/>
              <a:cxnLst/>
              <a:rect l="l" t="t" r="r" b="b"/>
              <a:pathLst>
                <a:path w="2488" h="2131" extrusionOk="0">
                  <a:moveTo>
                    <a:pt x="1065" y="1"/>
                  </a:moveTo>
                  <a:cubicBezTo>
                    <a:pt x="480" y="1"/>
                    <a:pt x="0" y="472"/>
                    <a:pt x="0" y="1066"/>
                  </a:cubicBezTo>
                  <a:cubicBezTo>
                    <a:pt x="0" y="1707"/>
                    <a:pt x="522" y="2131"/>
                    <a:pt x="1069" y="2131"/>
                  </a:cubicBezTo>
                  <a:cubicBezTo>
                    <a:pt x="1333" y="2131"/>
                    <a:pt x="1602" y="2033"/>
                    <a:pt x="1821"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9" name="Google Shape;2299;p61"/>
            <p:cNvSpPr/>
            <p:nvPr/>
          </p:nvSpPr>
          <p:spPr>
            <a:xfrm>
              <a:off x="5247808" y="2514439"/>
              <a:ext cx="35976" cy="36148"/>
            </a:xfrm>
            <a:custGeom>
              <a:avLst/>
              <a:gdLst/>
              <a:ahLst/>
              <a:cxnLst/>
              <a:rect l="l" t="t" r="r" b="b"/>
              <a:pathLst>
                <a:path w="2488"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0" name="Google Shape;2300;p61"/>
            <p:cNvSpPr/>
            <p:nvPr/>
          </p:nvSpPr>
          <p:spPr>
            <a:xfrm>
              <a:off x="5247808" y="2565990"/>
              <a:ext cx="35976" cy="36148"/>
            </a:xfrm>
            <a:custGeom>
              <a:avLst/>
              <a:gdLst/>
              <a:ahLst/>
              <a:cxnLst/>
              <a:rect l="l" t="t" r="r" b="b"/>
              <a:pathLst>
                <a:path w="2488" h="2138" extrusionOk="0">
                  <a:moveTo>
                    <a:pt x="1065" y="1"/>
                  </a:moveTo>
                  <a:cubicBezTo>
                    <a:pt x="480" y="1"/>
                    <a:pt x="0" y="480"/>
                    <a:pt x="0" y="1065"/>
                  </a:cubicBezTo>
                  <a:cubicBezTo>
                    <a:pt x="0" y="1709"/>
                    <a:pt x="525" y="2137"/>
                    <a:pt x="1074" y="2137"/>
                  </a:cubicBezTo>
                  <a:cubicBezTo>
                    <a:pt x="1336" y="2137"/>
                    <a:pt x="1603" y="2040"/>
                    <a:pt x="1821" y="1821"/>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1" name="Google Shape;2301;p61"/>
            <p:cNvSpPr/>
            <p:nvPr/>
          </p:nvSpPr>
          <p:spPr>
            <a:xfrm>
              <a:off x="5247808" y="261754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2" name="Google Shape;2302;p61"/>
            <p:cNvSpPr/>
            <p:nvPr/>
          </p:nvSpPr>
          <p:spPr>
            <a:xfrm>
              <a:off x="5247808" y="2669075"/>
              <a:ext cx="35976" cy="36081"/>
            </a:xfrm>
            <a:custGeom>
              <a:avLst/>
              <a:gdLst/>
              <a:ahLst/>
              <a:cxnLst/>
              <a:rect l="l" t="t" r="r" b="b"/>
              <a:pathLst>
                <a:path w="2488" h="2134" extrusionOk="0">
                  <a:moveTo>
                    <a:pt x="1065" y="1"/>
                  </a:moveTo>
                  <a:cubicBezTo>
                    <a:pt x="480" y="1"/>
                    <a:pt x="0" y="480"/>
                    <a:pt x="0" y="1066"/>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3" name="Google Shape;2303;p61"/>
            <p:cNvSpPr/>
            <p:nvPr/>
          </p:nvSpPr>
          <p:spPr>
            <a:xfrm>
              <a:off x="5247808" y="2720626"/>
              <a:ext cx="36063" cy="36131"/>
            </a:xfrm>
            <a:custGeom>
              <a:avLst/>
              <a:gdLst/>
              <a:ahLst/>
              <a:cxnLst/>
              <a:rect l="l" t="t" r="r" b="b"/>
              <a:pathLst>
                <a:path w="2494" h="2137" extrusionOk="0">
                  <a:moveTo>
                    <a:pt x="1075" y="0"/>
                  </a:moveTo>
                  <a:cubicBezTo>
                    <a:pt x="1072" y="0"/>
                    <a:pt x="1068" y="0"/>
                    <a:pt x="1065" y="0"/>
                  </a:cubicBezTo>
                  <a:cubicBezTo>
                    <a:pt x="472" y="0"/>
                    <a:pt x="0" y="480"/>
                    <a:pt x="0" y="1065"/>
                  </a:cubicBezTo>
                  <a:cubicBezTo>
                    <a:pt x="0" y="1709"/>
                    <a:pt x="529" y="2137"/>
                    <a:pt x="1078" y="2137"/>
                  </a:cubicBezTo>
                  <a:cubicBezTo>
                    <a:pt x="1339" y="2137"/>
                    <a:pt x="1606" y="2039"/>
                    <a:pt x="1821" y="1821"/>
                  </a:cubicBezTo>
                  <a:cubicBezTo>
                    <a:pt x="2494" y="1149"/>
                    <a:pt x="2020"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4" name="Google Shape;2304;p61"/>
            <p:cNvSpPr/>
            <p:nvPr/>
          </p:nvSpPr>
          <p:spPr>
            <a:xfrm>
              <a:off x="5247808" y="2772160"/>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5" name="Google Shape;2305;p61"/>
            <p:cNvSpPr/>
            <p:nvPr/>
          </p:nvSpPr>
          <p:spPr>
            <a:xfrm>
              <a:off x="5247808" y="2823711"/>
              <a:ext cx="35976" cy="36081"/>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6" name="Google Shape;2306;p61"/>
            <p:cNvSpPr/>
            <p:nvPr/>
          </p:nvSpPr>
          <p:spPr>
            <a:xfrm>
              <a:off x="5247808" y="2875245"/>
              <a:ext cx="35976" cy="36047"/>
            </a:xfrm>
            <a:custGeom>
              <a:avLst/>
              <a:gdLst/>
              <a:ahLst/>
              <a:cxnLst/>
              <a:rect l="l" t="t" r="r" b="b"/>
              <a:pathLst>
                <a:path w="2488" h="2132" extrusionOk="0">
                  <a:moveTo>
                    <a:pt x="1065" y="1"/>
                  </a:moveTo>
                  <a:cubicBezTo>
                    <a:pt x="472"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7" name="Google Shape;2307;p61"/>
            <p:cNvSpPr/>
            <p:nvPr/>
          </p:nvSpPr>
          <p:spPr>
            <a:xfrm>
              <a:off x="5247808" y="292666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8" name="Google Shape;2308;p61"/>
            <p:cNvSpPr/>
            <p:nvPr/>
          </p:nvSpPr>
          <p:spPr>
            <a:xfrm>
              <a:off x="5291882"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9" name="Google Shape;2309;p61"/>
            <p:cNvSpPr/>
            <p:nvPr/>
          </p:nvSpPr>
          <p:spPr>
            <a:xfrm>
              <a:off x="5291882" y="2308404"/>
              <a:ext cx="35991" cy="36148"/>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0" name="Google Shape;2310;p61"/>
            <p:cNvSpPr/>
            <p:nvPr/>
          </p:nvSpPr>
          <p:spPr>
            <a:xfrm>
              <a:off x="5291882" y="235995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1" name="Google Shape;2311;p61"/>
            <p:cNvSpPr/>
            <p:nvPr/>
          </p:nvSpPr>
          <p:spPr>
            <a:xfrm>
              <a:off x="5291882" y="241150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2" name="Google Shape;2312;p61"/>
            <p:cNvSpPr/>
            <p:nvPr/>
          </p:nvSpPr>
          <p:spPr>
            <a:xfrm>
              <a:off x="5291882" y="2463040"/>
              <a:ext cx="35991" cy="36030"/>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30" y="2131"/>
                    <a:pt x="1597" y="2033"/>
                    <a:pt x="1814" y="1813"/>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3" name="Google Shape;2313;p61"/>
            <p:cNvSpPr/>
            <p:nvPr/>
          </p:nvSpPr>
          <p:spPr>
            <a:xfrm>
              <a:off x="5291882"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8" y="1155"/>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4" name="Google Shape;2314;p61"/>
            <p:cNvSpPr/>
            <p:nvPr/>
          </p:nvSpPr>
          <p:spPr>
            <a:xfrm>
              <a:off x="5291882" y="2565990"/>
              <a:ext cx="35991" cy="36148"/>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5" name="Google Shape;2315;p61"/>
            <p:cNvSpPr/>
            <p:nvPr/>
          </p:nvSpPr>
          <p:spPr>
            <a:xfrm>
              <a:off x="5291882" y="261754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6" name="Google Shape;2316;p61"/>
            <p:cNvSpPr/>
            <p:nvPr/>
          </p:nvSpPr>
          <p:spPr>
            <a:xfrm>
              <a:off x="5291882" y="2669075"/>
              <a:ext cx="35991" cy="36081"/>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7" name="Google Shape;2317;p61"/>
            <p:cNvSpPr/>
            <p:nvPr/>
          </p:nvSpPr>
          <p:spPr>
            <a:xfrm>
              <a:off x="5291882" y="2720626"/>
              <a:ext cx="36078" cy="36131"/>
            </a:xfrm>
            <a:custGeom>
              <a:avLst/>
              <a:gdLst/>
              <a:ahLst/>
              <a:cxnLst/>
              <a:rect l="l" t="t" r="r" b="b"/>
              <a:pathLst>
                <a:path w="2495" h="2137" extrusionOk="0">
                  <a:moveTo>
                    <a:pt x="1076" y="0"/>
                  </a:moveTo>
                  <a:cubicBezTo>
                    <a:pt x="1072" y="0"/>
                    <a:pt x="1069" y="0"/>
                    <a:pt x="1066" y="0"/>
                  </a:cubicBezTo>
                  <a:cubicBezTo>
                    <a:pt x="472" y="0"/>
                    <a:pt x="1" y="480"/>
                    <a:pt x="1" y="1065"/>
                  </a:cubicBezTo>
                  <a:cubicBezTo>
                    <a:pt x="1" y="1709"/>
                    <a:pt x="526" y="2137"/>
                    <a:pt x="1075" y="2137"/>
                  </a:cubicBezTo>
                  <a:cubicBezTo>
                    <a:pt x="1336" y="2137"/>
                    <a:pt x="1604" y="2039"/>
                    <a:pt x="1822" y="1821"/>
                  </a:cubicBezTo>
                  <a:cubicBezTo>
                    <a:pt x="2494" y="1149"/>
                    <a:pt x="2020"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8" name="Google Shape;2318;p61"/>
            <p:cNvSpPr/>
            <p:nvPr/>
          </p:nvSpPr>
          <p:spPr>
            <a:xfrm>
              <a:off x="5291882"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9" name="Google Shape;2319;p61"/>
            <p:cNvSpPr/>
            <p:nvPr/>
          </p:nvSpPr>
          <p:spPr>
            <a:xfrm>
              <a:off x="5291882"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0" name="Google Shape;2320;p61"/>
            <p:cNvSpPr/>
            <p:nvPr/>
          </p:nvSpPr>
          <p:spPr>
            <a:xfrm>
              <a:off x="5291882" y="2875245"/>
              <a:ext cx="35991" cy="36047"/>
            </a:xfrm>
            <a:custGeom>
              <a:avLst/>
              <a:gdLst/>
              <a:ahLst/>
              <a:cxnLst/>
              <a:rect l="l" t="t" r="r" b="b"/>
              <a:pathLst>
                <a:path w="2489" h="2132" extrusionOk="0">
                  <a:moveTo>
                    <a:pt x="1066" y="1"/>
                  </a:moveTo>
                  <a:cubicBezTo>
                    <a:pt x="472" y="1"/>
                    <a:pt x="1" y="480"/>
                    <a:pt x="1" y="1066"/>
                  </a:cubicBezTo>
                  <a:cubicBezTo>
                    <a:pt x="1" y="1708"/>
                    <a:pt x="523" y="2131"/>
                    <a:pt x="1067" y="2131"/>
                  </a:cubicBezTo>
                  <a:cubicBezTo>
                    <a:pt x="1330" y="2131"/>
                    <a:pt x="1597" y="2033"/>
                    <a:pt x="1814" y="1814"/>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1" name="Google Shape;2321;p61"/>
            <p:cNvSpPr/>
            <p:nvPr/>
          </p:nvSpPr>
          <p:spPr>
            <a:xfrm>
              <a:off x="5291882" y="2926660"/>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8" y="1154"/>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2" name="Google Shape;2322;p61"/>
            <p:cNvSpPr/>
            <p:nvPr/>
          </p:nvSpPr>
          <p:spPr>
            <a:xfrm>
              <a:off x="5335855" y="2926660"/>
              <a:ext cx="36092" cy="36131"/>
            </a:xfrm>
            <a:custGeom>
              <a:avLst/>
              <a:gdLst/>
              <a:ahLst/>
              <a:cxnLst/>
              <a:rect l="l" t="t" r="r" b="b"/>
              <a:pathLst>
                <a:path w="2496" h="2137" extrusionOk="0">
                  <a:moveTo>
                    <a:pt x="1073" y="0"/>
                  </a:moveTo>
                  <a:cubicBezTo>
                    <a:pt x="480" y="8"/>
                    <a:pt x="8" y="480"/>
                    <a:pt x="0" y="1073"/>
                  </a:cubicBezTo>
                  <a:cubicBezTo>
                    <a:pt x="0" y="1711"/>
                    <a:pt x="525" y="2137"/>
                    <a:pt x="1073" y="2137"/>
                  </a:cubicBezTo>
                  <a:cubicBezTo>
                    <a:pt x="1335" y="2137"/>
                    <a:pt x="1603" y="2039"/>
                    <a:pt x="1821" y="1821"/>
                  </a:cubicBezTo>
                  <a:cubicBezTo>
                    <a:pt x="2496" y="1154"/>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3" name="Google Shape;2323;p61"/>
            <p:cNvSpPr/>
            <p:nvPr/>
          </p:nvSpPr>
          <p:spPr>
            <a:xfrm>
              <a:off x="5335855" y="2978195"/>
              <a:ext cx="36092" cy="36148"/>
            </a:xfrm>
            <a:custGeom>
              <a:avLst/>
              <a:gdLst/>
              <a:ahLst/>
              <a:cxnLst/>
              <a:rect l="l" t="t" r="r" b="b"/>
              <a:pathLst>
                <a:path w="2496" h="2138" extrusionOk="0">
                  <a:moveTo>
                    <a:pt x="1073" y="1"/>
                  </a:moveTo>
                  <a:cubicBezTo>
                    <a:pt x="480" y="1"/>
                    <a:pt x="0" y="480"/>
                    <a:pt x="0" y="1074"/>
                  </a:cubicBezTo>
                  <a:cubicBezTo>
                    <a:pt x="0" y="1712"/>
                    <a:pt x="528" y="2137"/>
                    <a:pt x="1076" y="2137"/>
                  </a:cubicBezTo>
                  <a:cubicBezTo>
                    <a:pt x="1339" y="2137"/>
                    <a:pt x="1605" y="2040"/>
                    <a:pt x="1821" y="1822"/>
                  </a:cubicBezTo>
                  <a:cubicBezTo>
                    <a:pt x="2496" y="1155"/>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4" name="Google Shape;2324;p61"/>
            <p:cNvSpPr/>
            <p:nvPr/>
          </p:nvSpPr>
          <p:spPr>
            <a:xfrm>
              <a:off x="5379929" y="2153920"/>
              <a:ext cx="35991" cy="36081"/>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5" name="Google Shape;2325;p61"/>
            <p:cNvSpPr/>
            <p:nvPr/>
          </p:nvSpPr>
          <p:spPr>
            <a:xfrm>
              <a:off x="5379929" y="2205471"/>
              <a:ext cx="35991" cy="36064"/>
            </a:xfrm>
            <a:custGeom>
              <a:avLst/>
              <a:gdLst/>
              <a:ahLst/>
              <a:cxnLst/>
              <a:rect l="l" t="t" r="r" b="b"/>
              <a:pathLst>
                <a:path w="2489" h="2133" extrusionOk="0">
                  <a:moveTo>
                    <a:pt x="1066" y="0"/>
                  </a:moveTo>
                  <a:cubicBezTo>
                    <a:pt x="480" y="0"/>
                    <a:pt x="1" y="472"/>
                    <a:pt x="1" y="1065"/>
                  </a:cubicBezTo>
                  <a:cubicBezTo>
                    <a:pt x="1" y="1709"/>
                    <a:pt x="522" y="2133"/>
                    <a:pt x="1069" y="2133"/>
                  </a:cubicBezTo>
                  <a:cubicBezTo>
                    <a:pt x="1329" y="2133"/>
                    <a:pt x="1596" y="2036"/>
                    <a:pt x="1814" y="1821"/>
                  </a:cubicBezTo>
                  <a:cubicBezTo>
                    <a:pt x="2488" y="1154"/>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6" name="Google Shape;2326;p61"/>
            <p:cNvSpPr/>
            <p:nvPr/>
          </p:nvSpPr>
          <p:spPr>
            <a:xfrm>
              <a:off x="5379929" y="2257005"/>
              <a:ext cx="35991" cy="36047"/>
            </a:xfrm>
            <a:custGeom>
              <a:avLst/>
              <a:gdLst/>
              <a:ahLst/>
              <a:cxnLst/>
              <a:rect l="l" t="t" r="r" b="b"/>
              <a:pathLst>
                <a:path w="2489" h="2132" extrusionOk="0">
                  <a:moveTo>
                    <a:pt x="1051" y="0"/>
                  </a:moveTo>
                  <a:cubicBezTo>
                    <a:pt x="472" y="0"/>
                    <a:pt x="1" y="477"/>
                    <a:pt x="1" y="1066"/>
                  </a:cubicBezTo>
                  <a:cubicBezTo>
                    <a:pt x="1" y="1705"/>
                    <a:pt x="524" y="2132"/>
                    <a:pt x="1072" y="2132"/>
                  </a:cubicBezTo>
                  <a:cubicBezTo>
                    <a:pt x="1332" y="2132"/>
                    <a:pt x="1597" y="2036"/>
                    <a:pt x="1814" y="1822"/>
                  </a:cubicBezTo>
                  <a:cubicBezTo>
                    <a:pt x="2488" y="1147"/>
                    <a:pt x="2017" y="1"/>
                    <a:pt x="1066" y="1"/>
                  </a:cubicBezTo>
                  <a:cubicBezTo>
                    <a:pt x="1061" y="1"/>
                    <a:pt x="1056" y="0"/>
                    <a:pt x="1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7" name="Google Shape;2327;p61"/>
            <p:cNvSpPr/>
            <p:nvPr/>
          </p:nvSpPr>
          <p:spPr>
            <a:xfrm>
              <a:off x="5379929" y="2308404"/>
              <a:ext cx="35991" cy="36148"/>
            </a:xfrm>
            <a:custGeom>
              <a:avLst/>
              <a:gdLst/>
              <a:ahLst/>
              <a:cxnLst/>
              <a:rect l="l" t="t" r="r" b="b"/>
              <a:pathLst>
                <a:path w="2489" h="2138" extrusionOk="0">
                  <a:moveTo>
                    <a:pt x="1066" y="1"/>
                  </a:moveTo>
                  <a:cubicBezTo>
                    <a:pt x="480" y="1"/>
                    <a:pt x="1" y="481"/>
                    <a:pt x="1" y="1066"/>
                  </a:cubicBezTo>
                  <a:cubicBezTo>
                    <a:pt x="1" y="1710"/>
                    <a:pt x="522" y="2138"/>
                    <a:pt x="1068" y="2138"/>
                  </a:cubicBezTo>
                  <a:cubicBezTo>
                    <a:pt x="1329" y="2138"/>
                    <a:pt x="1596" y="2040"/>
                    <a:pt x="1814" y="1822"/>
                  </a:cubicBezTo>
                  <a:cubicBezTo>
                    <a:pt x="2488" y="1155"/>
                    <a:pt x="2017" y="9"/>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8" name="Google Shape;2328;p61"/>
            <p:cNvSpPr/>
            <p:nvPr/>
          </p:nvSpPr>
          <p:spPr>
            <a:xfrm>
              <a:off x="5379929" y="2359955"/>
              <a:ext cx="35991" cy="36081"/>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2"/>
                  </a:cubicBezTo>
                  <a:cubicBezTo>
                    <a:pt x="2488" y="1155"/>
                    <a:pt x="2017" y="9"/>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9" name="Google Shape;2329;p61"/>
            <p:cNvSpPr/>
            <p:nvPr/>
          </p:nvSpPr>
          <p:spPr>
            <a:xfrm>
              <a:off x="5379929" y="2411506"/>
              <a:ext cx="35991" cy="36064"/>
            </a:xfrm>
            <a:custGeom>
              <a:avLst/>
              <a:gdLst/>
              <a:ahLst/>
              <a:cxnLst/>
              <a:rect l="l" t="t" r="r" b="b"/>
              <a:pathLst>
                <a:path w="2489" h="2133"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0" name="Google Shape;2330;p61"/>
            <p:cNvSpPr/>
            <p:nvPr/>
          </p:nvSpPr>
          <p:spPr>
            <a:xfrm>
              <a:off x="5379929" y="2463040"/>
              <a:ext cx="35991" cy="36047"/>
            </a:xfrm>
            <a:custGeom>
              <a:avLst/>
              <a:gdLst/>
              <a:ahLst/>
              <a:cxnLst/>
              <a:rect l="l" t="t" r="r" b="b"/>
              <a:pathLst>
                <a:path w="2489" h="2132" extrusionOk="0">
                  <a:moveTo>
                    <a:pt x="1066" y="1"/>
                  </a:moveTo>
                  <a:cubicBezTo>
                    <a:pt x="480" y="1"/>
                    <a:pt x="1" y="472"/>
                    <a:pt x="1" y="1066"/>
                  </a:cubicBezTo>
                  <a:cubicBezTo>
                    <a:pt x="1" y="1705"/>
                    <a:pt x="524" y="2132"/>
                    <a:pt x="1072" y="2132"/>
                  </a:cubicBezTo>
                  <a:cubicBezTo>
                    <a:pt x="1332" y="2132"/>
                    <a:pt x="1597" y="2036"/>
                    <a:pt x="1814"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1" name="Google Shape;2331;p61"/>
            <p:cNvSpPr/>
            <p:nvPr/>
          </p:nvSpPr>
          <p:spPr>
            <a:xfrm>
              <a:off x="5379929" y="2514439"/>
              <a:ext cx="35991" cy="36148"/>
            </a:xfrm>
            <a:custGeom>
              <a:avLst/>
              <a:gdLst/>
              <a:ahLst/>
              <a:cxnLst/>
              <a:rect l="l" t="t" r="r" b="b"/>
              <a:pathLst>
                <a:path w="2489" h="2138" extrusionOk="0">
                  <a:moveTo>
                    <a:pt x="1066" y="1"/>
                  </a:moveTo>
                  <a:cubicBezTo>
                    <a:pt x="480" y="1"/>
                    <a:pt x="1" y="481"/>
                    <a:pt x="1" y="1074"/>
                  </a:cubicBezTo>
                  <a:cubicBezTo>
                    <a:pt x="1" y="1712"/>
                    <a:pt x="525" y="2138"/>
                    <a:pt x="1071" y="2138"/>
                  </a:cubicBezTo>
                  <a:cubicBezTo>
                    <a:pt x="1332" y="2138"/>
                    <a:pt x="1598" y="2040"/>
                    <a:pt x="1814" y="1822"/>
                  </a:cubicBezTo>
                  <a:cubicBezTo>
                    <a:pt x="2488" y="1155"/>
                    <a:pt x="2017" y="9"/>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2" name="Google Shape;2332;p61"/>
            <p:cNvSpPr/>
            <p:nvPr/>
          </p:nvSpPr>
          <p:spPr>
            <a:xfrm>
              <a:off x="5379929" y="2565990"/>
              <a:ext cx="35991" cy="36081"/>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4" y="1821"/>
                  </a:cubicBezTo>
                  <a:cubicBezTo>
                    <a:pt x="2488" y="1155"/>
                    <a:pt x="2017" y="9"/>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3" name="Google Shape;2333;p61"/>
            <p:cNvSpPr/>
            <p:nvPr/>
          </p:nvSpPr>
          <p:spPr>
            <a:xfrm>
              <a:off x="5379929" y="2617541"/>
              <a:ext cx="35991" cy="36064"/>
            </a:xfrm>
            <a:custGeom>
              <a:avLst/>
              <a:gdLst/>
              <a:ahLst/>
              <a:cxnLst/>
              <a:rect l="l" t="t" r="r" b="b"/>
              <a:pathLst>
                <a:path w="2489" h="2133" extrusionOk="0">
                  <a:moveTo>
                    <a:pt x="1066" y="0"/>
                  </a:moveTo>
                  <a:cubicBezTo>
                    <a:pt x="480" y="0"/>
                    <a:pt x="1" y="480"/>
                    <a:pt x="1" y="1065"/>
                  </a:cubicBezTo>
                  <a:cubicBezTo>
                    <a:pt x="1" y="1709"/>
                    <a:pt x="522" y="2133"/>
                    <a:pt x="1069" y="2133"/>
                  </a:cubicBezTo>
                  <a:cubicBezTo>
                    <a:pt x="1329" y="2133"/>
                    <a:pt x="1596" y="2036"/>
                    <a:pt x="1814" y="1821"/>
                  </a:cubicBezTo>
                  <a:cubicBezTo>
                    <a:pt x="2488" y="1154"/>
                    <a:pt x="2017" y="8"/>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4" name="Google Shape;2334;p61"/>
            <p:cNvSpPr/>
            <p:nvPr/>
          </p:nvSpPr>
          <p:spPr>
            <a:xfrm>
              <a:off x="5379929" y="2669075"/>
              <a:ext cx="35991" cy="36081"/>
            </a:xfrm>
            <a:custGeom>
              <a:avLst/>
              <a:gdLst/>
              <a:ahLst/>
              <a:cxnLst/>
              <a:rect l="l" t="t" r="r" b="b"/>
              <a:pathLst>
                <a:path w="2489" h="2134" extrusionOk="0">
                  <a:moveTo>
                    <a:pt x="1066" y="1"/>
                  </a:moveTo>
                  <a:cubicBezTo>
                    <a:pt x="480" y="1"/>
                    <a:pt x="1" y="472"/>
                    <a:pt x="1" y="1066"/>
                  </a:cubicBezTo>
                  <a:cubicBezTo>
                    <a:pt x="1" y="1709"/>
                    <a:pt x="522" y="2133"/>
                    <a:pt x="1069" y="2133"/>
                  </a:cubicBezTo>
                  <a:cubicBezTo>
                    <a:pt x="1329" y="2133"/>
                    <a:pt x="1596" y="2037"/>
                    <a:pt x="1814"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5" name="Google Shape;2335;p61"/>
            <p:cNvSpPr/>
            <p:nvPr/>
          </p:nvSpPr>
          <p:spPr>
            <a:xfrm>
              <a:off x="5379929" y="2720626"/>
              <a:ext cx="36107" cy="36131"/>
            </a:xfrm>
            <a:custGeom>
              <a:avLst/>
              <a:gdLst/>
              <a:ahLst/>
              <a:cxnLst/>
              <a:rect l="l" t="t" r="r" b="b"/>
              <a:pathLst>
                <a:path w="2497" h="2137" extrusionOk="0">
                  <a:moveTo>
                    <a:pt x="1066" y="0"/>
                  </a:moveTo>
                  <a:cubicBezTo>
                    <a:pt x="480" y="0"/>
                    <a:pt x="1" y="472"/>
                    <a:pt x="1" y="1065"/>
                  </a:cubicBezTo>
                  <a:cubicBezTo>
                    <a:pt x="1" y="1709"/>
                    <a:pt x="526" y="2137"/>
                    <a:pt x="1074" y="2137"/>
                  </a:cubicBezTo>
                  <a:cubicBezTo>
                    <a:pt x="1336" y="2137"/>
                    <a:pt x="1604" y="2039"/>
                    <a:pt x="1822" y="1821"/>
                  </a:cubicBezTo>
                  <a:cubicBezTo>
                    <a:pt x="2496"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6" name="Google Shape;2336;p61"/>
            <p:cNvSpPr/>
            <p:nvPr/>
          </p:nvSpPr>
          <p:spPr>
            <a:xfrm>
              <a:off x="5379929" y="2772160"/>
              <a:ext cx="35991" cy="36081"/>
            </a:xfrm>
            <a:custGeom>
              <a:avLst/>
              <a:gdLst/>
              <a:ahLst/>
              <a:cxnLst/>
              <a:rect l="l" t="t" r="r" b="b"/>
              <a:pathLst>
                <a:path w="2489" h="2134" extrusionOk="0">
                  <a:moveTo>
                    <a:pt x="1066" y="1"/>
                  </a:moveTo>
                  <a:cubicBezTo>
                    <a:pt x="480" y="1"/>
                    <a:pt x="1" y="480"/>
                    <a:pt x="1" y="1066"/>
                  </a:cubicBezTo>
                  <a:cubicBezTo>
                    <a:pt x="1" y="1709"/>
                    <a:pt x="522" y="2134"/>
                    <a:pt x="1069" y="2134"/>
                  </a:cubicBezTo>
                  <a:cubicBezTo>
                    <a:pt x="1329" y="2134"/>
                    <a:pt x="1596" y="2037"/>
                    <a:pt x="1814" y="1822"/>
                  </a:cubicBezTo>
                  <a:cubicBezTo>
                    <a:pt x="2488" y="1155"/>
                    <a:pt x="2017" y="9"/>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7" name="Google Shape;2337;p61"/>
            <p:cNvSpPr/>
            <p:nvPr/>
          </p:nvSpPr>
          <p:spPr>
            <a:xfrm>
              <a:off x="5379929" y="2823711"/>
              <a:ext cx="35991" cy="36081"/>
            </a:xfrm>
            <a:custGeom>
              <a:avLst/>
              <a:gdLst/>
              <a:ahLst/>
              <a:cxnLst/>
              <a:rect l="l" t="t" r="r" b="b"/>
              <a:pathLst>
                <a:path w="2489" h="2134" extrusionOk="0">
                  <a:moveTo>
                    <a:pt x="1066" y="0"/>
                  </a:moveTo>
                  <a:cubicBezTo>
                    <a:pt x="480" y="0"/>
                    <a:pt x="1" y="472"/>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8" name="Google Shape;2338;p61"/>
            <p:cNvSpPr/>
            <p:nvPr/>
          </p:nvSpPr>
          <p:spPr>
            <a:xfrm>
              <a:off x="5379929" y="2875245"/>
              <a:ext cx="36107" cy="36047"/>
            </a:xfrm>
            <a:custGeom>
              <a:avLst/>
              <a:gdLst/>
              <a:ahLst/>
              <a:cxnLst/>
              <a:rect l="l" t="t" r="r" b="b"/>
              <a:pathLst>
                <a:path w="2497" h="2132" extrusionOk="0">
                  <a:moveTo>
                    <a:pt x="1066" y="1"/>
                  </a:moveTo>
                  <a:cubicBezTo>
                    <a:pt x="480" y="1"/>
                    <a:pt x="1" y="480"/>
                    <a:pt x="1" y="1066"/>
                  </a:cubicBezTo>
                  <a:cubicBezTo>
                    <a:pt x="1" y="1708"/>
                    <a:pt x="523" y="2131"/>
                    <a:pt x="1070" y="2131"/>
                  </a:cubicBezTo>
                  <a:cubicBezTo>
                    <a:pt x="1333" y="2131"/>
                    <a:pt x="1602" y="2033"/>
                    <a:pt x="1822" y="1814"/>
                  </a:cubicBezTo>
                  <a:cubicBezTo>
                    <a:pt x="2496"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9" name="Google Shape;2339;p61"/>
            <p:cNvSpPr/>
            <p:nvPr/>
          </p:nvSpPr>
          <p:spPr>
            <a:xfrm>
              <a:off x="5379929" y="2926660"/>
              <a:ext cx="35991" cy="36131"/>
            </a:xfrm>
            <a:custGeom>
              <a:avLst/>
              <a:gdLst/>
              <a:ahLst/>
              <a:cxnLst/>
              <a:rect l="l" t="t" r="r" b="b"/>
              <a:pathLst>
                <a:path w="2489" h="2137" extrusionOk="0">
                  <a:moveTo>
                    <a:pt x="1066" y="0"/>
                  </a:moveTo>
                  <a:cubicBezTo>
                    <a:pt x="480" y="0"/>
                    <a:pt x="1" y="480"/>
                    <a:pt x="1" y="1073"/>
                  </a:cubicBezTo>
                  <a:cubicBezTo>
                    <a:pt x="1" y="1711"/>
                    <a:pt x="521" y="2137"/>
                    <a:pt x="1067" y="2137"/>
                  </a:cubicBezTo>
                  <a:cubicBezTo>
                    <a:pt x="1328" y="2137"/>
                    <a:pt x="1595" y="2039"/>
                    <a:pt x="1814" y="1821"/>
                  </a:cubicBezTo>
                  <a:cubicBezTo>
                    <a:pt x="2488" y="1154"/>
                    <a:pt x="2017" y="8"/>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0" name="Google Shape;2340;p61"/>
            <p:cNvSpPr/>
            <p:nvPr/>
          </p:nvSpPr>
          <p:spPr>
            <a:xfrm>
              <a:off x="5379929" y="3029745"/>
              <a:ext cx="35991" cy="36081"/>
            </a:xfrm>
            <a:custGeom>
              <a:avLst/>
              <a:gdLst/>
              <a:ahLst/>
              <a:cxnLst/>
              <a:rect l="l" t="t" r="r" b="b"/>
              <a:pathLst>
                <a:path w="2489" h="2134" extrusionOk="0">
                  <a:moveTo>
                    <a:pt x="1066" y="0"/>
                  </a:moveTo>
                  <a:cubicBezTo>
                    <a:pt x="480" y="0"/>
                    <a:pt x="1" y="480"/>
                    <a:pt x="1" y="1065"/>
                  </a:cubicBezTo>
                  <a:cubicBezTo>
                    <a:pt x="1" y="1709"/>
                    <a:pt x="522" y="2133"/>
                    <a:pt x="1069" y="2133"/>
                  </a:cubicBezTo>
                  <a:cubicBezTo>
                    <a:pt x="1329" y="2133"/>
                    <a:pt x="1596" y="2036"/>
                    <a:pt x="1814" y="1821"/>
                  </a:cubicBezTo>
                  <a:cubicBezTo>
                    <a:pt x="2488" y="1155"/>
                    <a:pt x="2017" y="8"/>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1" name="Google Shape;2341;p61"/>
            <p:cNvSpPr/>
            <p:nvPr/>
          </p:nvSpPr>
          <p:spPr>
            <a:xfrm>
              <a:off x="5379929" y="2978195"/>
              <a:ext cx="36107" cy="36148"/>
            </a:xfrm>
            <a:custGeom>
              <a:avLst/>
              <a:gdLst/>
              <a:ahLst/>
              <a:cxnLst/>
              <a:rect l="l" t="t" r="r" b="b"/>
              <a:pathLst>
                <a:path w="2497" h="2138" extrusionOk="0">
                  <a:moveTo>
                    <a:pt x="1066" y="1"/>
                  </a:moveTo>
                  <a:cubicBezTo>
                    <a:pt x="480" y="9"/>
                    <a:pt x="1" y="480"/>
                    <a:pt x="1" y="1074"/>
                  </a:cubicBezTo>
                  <a:cubicBezTo>
                    <a:pt x="1" y="1712"/>
                    <a:pt x="525" y="2137"/>
                    <a:pt x="1073" y="2137"/>
                  </a:cubicBezTo>
                  <a:cubicBezTo>
                    <a:pt x="1336" y="2137"/>
                    <a:pt x="1603" y="2040"/>
                    <a:pt x="1822" y="1822"/>
                  </a:cubicBezTo>
                  <a:cubicBezTo>
                    <a:pt x="2496"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2" name="Google Shape;2342;p61"/>
            <p:cNvSpPr/>
            <p:nvPr/>
          </p:nvSpPr>
          <p:spPr>
            <a:xfrm>
              <a:off x="5424017" y="2102369"/>
              <a:ext cx="35976" cy="36081"/>
            </a:xfrm>
            <a:custGeom>
              <a:avLst/>
              <a:gdLst/>
              <a:ahLst/>
              <a:cxnLst/>
              <a:rect l="l" t="t" r="r" b="b"/>
              <a:pathLst>
                <a:path w="2488" h="2134" extrusionOk="0">
                  <a:moveTo>
                    <a:pt x="1065" y="1"/>
                  </a:moveTo>
                  <a:cubicBezTo>
                    <a:pt x="480" y="1"/>
                    <a:pt x="0" y="481"/>
                    <a:pt x="0" y="1066"/>
                  </a:cubicBezTo>
                  <a:cubicBezTo>
                    <a:pt x="0" y="1710"/>
                    <a:pt x="522" y="2134"/>
                    <a:pt x="1068" y="2134"/>
                  </a:cubicBezTo>
                  <a:cubicBezTo>
                    <a:pt x="1329" y="2134"/>
                    <a:pt x="1595" y="2037"/>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3" name="Google Shape;2343;p61"/>
            <p:cNvSpPr/>
            <p:nvPr/>
          </p:nvSpPr>
          <p:spPr>
            <a:xfrm>
              <a:off x="5424017" y="2153920"/>
              <a:ext cx="35976" cy="36081"/>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4" name="Google Shape;2344;p61"/>
            <p:cNvSpPr/>
            <p:nvPr/>
          </p:nvSpPr>
          <p:spPr>
            <a:xfrm>
              <a:off x="5424017" y="2205471"/>
              <a:ext cx="35976" cy="36064"/>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5" name="Google Shape;2345;p61"/>
            <p:cNvSpPr/>
            <p:nvPr/>
          </p:nvSpPr>
          <p:spPr>
            <a:xfrm>
              <a:off x="5424017" y="2257005"/>
              <a:ext cx="35976" cy="36047"/>
            </a:xfrm>
            <a:custGeom>
              <a:avLst/>
              <a:gdLst/>
              <a:ahLst/>
              <a:cxnLst/>
              <a:rect l="l" t="t" r="r" b="b"/>
              <a:pathLst>
                <a:path w="2488" h="2132" extrusionOk="0">
                  <a:moveTo>
                    <a:pt x="1051" y="0"/>
                  </a:moveTo>
                  <a:cubicBezTo>
                    <a:pt x="472" y="0"/>
                    <a:pt x="0" y="477"/>
                    <a:pt x="0" y="1066"/>
                  </a:cubicBezTo>
                  <a:cubicBezTo>
                    <a:pt x="0" y="1705"/>
                    <a:pt x="524" y="2132"/>
                    <a:pt x="1072" y="2132"/>
                  </a:cubicBezTo>
                  <a:cubicBezTo>
                    <a:pt x="1331" y="2132"/>
                    <a:pt x="1596" y="2036"/>
                    <a:pt x="1813" y="1822"/>
                  </a:cubicBezTo>
                  <a:cubicBezTo>
                    <a:pt x="2488" y="1147"/>
                    <a:pt x="2016" y="1"/>
                    <a:pt x="1065" y="1"/>
                  </a:cubicBezTo>
                  <a:cubicBezTo>
                    <a:pt x="1060" y="1"/>
                    <a:pt x="1055" y="0"/>
                    <a:pt x="1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6" name="Google Shape;2346;p61"/>
            <p:cNvSpPr/>
            <p:nvPr/>
          </p:nvSpPr>
          <p:spPr>
            <a:xfrm>
              <a:off x="5424017" y="2308404"/>
              <a:ext cx="35976" cy="36148"/>
            </a:xfrm>
            <a:custGeom>
              <a:avLst/>
              <a:gdLst/>
              <a:ahLst/>
              <a:cxnLst/>
              <a:rect l="l" t="t" r="r" b="b"/>
              <a:pathLst>
                <a:path w="2488" h="2138" extrusionOk="0">
                  <a:moveTo>
                    <a:pt x="1065" y="1"/>
                  </a:moveTo>
                  <a:cubicBezTo>
                    <a:pt x="480" y="1"/>
                    <a:pt x="0" y="481"/>
                    <a:pt x="0" y="1066"/>
                  </a:cubicBezTo>
                  <a:cubicBezTo>
                    <a:pt x="0" y="1710"/>
                    <a:pt x="522" y="2138"/>
                    <a:pt x="1068" y="2138"/>
                  </a:cubicBezTo>
                  <a:cubicBezTo>
                    <a:pt x="1329" y="2138"/>
                    <a:pt x="1595" y="2040"/>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7" name="Google Shape;2347;p61"/>
            <p:cNvSpPr/>
            <p:nvPr/>
          </p:nvSpPr>
          <p:spPr>
            <a:xfrm>
              <a:off x="5424017" y="2359955"/>
              <a:ext cx="35976" cy="36081"/>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8" name="Google Shape;2348;p61"/>
            <p:cNvSpPr/>
            <p:nvPr/>
          </p:nvSpPr>
          <p:spPr>
            <a:xfrm>
              <a:off x="5424017" y="2411506"/>
              <a:ext cx="35976" cy="36064"/>
            </a:xfrm>
            <a:custGeom>
              <a:avLst/>
              <a:gdLst/>
              <a:ahLst/>
              <a:cxnLst/>
              <a:rect l="l" t="t" r="r" b="b"/>
              <a:pathLst>
                <a:path w="2488" h="2133" extrusionOk="0">
                  <a:moveTo>
                    <a:pt x="1065" y="0"/>
                  </a:moveTo>
                  <a:cubicBezTo>
                    <a:pt x="480" y="0"/>
                    <a:pt x="0" y="472"/>
                    <a:pt x="0" y="1065"/>
                  </a:cubicBezTo>
                  <a:cubicBezTo>
                    <a:pt x="0" y="1709"/>
                    <a:pt x="522" y="2133"/>
                    <a:pt x="1068" y="2133"/>
                  </a:cubicBezTo>
                  <a:cubicBezTo>
                    <a:pt x="1329" y="2133"/>
                    <a:pt x="1595" y="2036"/>
                    <a:pt x="1813" y="1821"/>
                  </a:cubicBezTo>
                  <a:cubicBezTo>
                    <a:pt x="2488" y="1154"/>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9" name="Google Shape;2349;p61"/>
            <p:cNvSpPr/>
            <p:nvPr/>
          </p:nvSpPr>
          <p:spPr>
            <a:xfrm>
              <a:off x="5424017" y="2463040"/>
              <a:ext cx="35976" cy="36047"/>
            </a:xfrm>
            <a:custGeom>
              <a:avLst/>
              <a:gdLst/>
              <a:ahLst/>
              <a:cxnLst/>
              <a:rect l="l" t="t" r="r" b="b"/>
              <a:pathLst>
                <a:path w="2488" h="2132" extrusionOk="0">
                  <a:moveTo>
                    <a:pt x="1065" y="1"/>
                  </a:moveTo>
                  <a:cubicBezTo>
                    <a:pt x="480" y="1"/>
                    <a:pt x="0" y="472"/>
                    <a:pt x="0" y="1066"/>
                  </a:cubicBezTo>
                  <a:cubicBezTo>
                    <a:pt x="0" y="1705"/>
                    <a:pt x="524" y="2132"/>
                    <a:pt x="1072" y="2132"/>
                  </a:cubicBezTo>
                  <a:cubicBezTo>
                    <a:pt x="1331" y="2132"/>
                    <a:pt x="1596" y="2036"/>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0" name="Google Shape;2350;p61"/>
            <p:cNvSpPr/>
            <p:nvPr/>
          </p:nvSpPr>
          <p:spPr>
            <a:xfrm>
              <a:off x="5424017" y="2514439"/>
              <a:ext cx="35976" cy="36148"/>
            </a:xfrm>
            <a:custGeom>
              <a:avLst/>
              <a:gdLst/>
              <a:ahLst/>
              <a:cxnLst/>
              <a:rect l="l" t="t" r="r" b="b"/>
              <a:pathLst>
                <a:path w="2488" h="2138" extrusionOk="0">
                  <a:moveTo>
                    <a:pt x="1065" y="1"/>
                  </a:moveTo>
                  <a:cubicBezTo>
                    <a:pt x="480" y="1"/>
                    <a:pt x="0" y="481"/>
                    <a:pt x="0" y="1074"/>
                  </a:cubicBezTo>
                  <a:cubicBezTo>
                    <a:pt x="0" y="1712"/>
                    <a:pt x="521" y="2138"/>
                    <a:pt x="1067" y="2138"/>
                  </a:cubicBezTo>
                  <a:cubicBezTo>
                    <a:pt x="1328" y="2138"/>
                    <a:pt x="1595" y="2040"/>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1" name="Google Shape;2351;p61"/>
            <p:cNvSpPr/>
            <p:nvPr/>
          </p:nvSpPr>
          <p:spPr>
            <a:xfrm>
              <a:off x="5424017" y="2565990"/>
              <a:ext cx="35976" cy="36081"/>
            </a:xfrm>
            <a:custGeom>
              <a:avLst/>
              <a:gdLst/>
              <a:ahLst/>
              <a:cxnLst/>
              <a:rect l="l" t="t" r="r" b="b"/>
              <a:pathLst>
                <a:path w="2488" h="2134" extrusionOk="0">
                  <a:moveTo>
                    <a:pt x="1065" y="1"/>
                  </a:moveTo>
                  <a:cubicBezTo>
                    <a:pt x="480" y="1"/>
                    <a:pt x="0" y="480"/>
                    <a:pt x="0" y="1065"/>
                  </a:cubicBezTo>
                  <a:cubicBezTo>
                    <a:pt x="0" y="1709"/>
                    <a:pt x="522" y="2133"/>
                    <a:pt x="1068" y="2133"/>
                  </a:cubicBezTo>
                  <a:cubicBezTo>
                    <a:pt x="1329" y="2133"/>
                    <a:pt x="1595" y="2037"/>
                    <a:pt x="1813" y="1821"/>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2" name="Google Shape;2352;p61"/>
            <p:cNvSpPr/>
            <p:nvPr/>
          </p:nvSpPr>
          <p:spPr>
            <a:xfrm>
              <a:off x="5424017" y="2617541"/>
              <a:ext cx="35976" cy="36064"/>
            </a:xfrm>
            <a:custGeom>
              <a:avLst/>
              <a:gdLst/>
              <a:ahLst/>
              <a:cxnLst/>
              <a:rect l="l" t="t" r="r" b="b"/>
              <a:pathLst>
                <a:path w="2488" h="2133" extrusionOk="0">
                  <a:moveTo>
                    <a:pt x="1065" y="0"/>
                  </a:moveTo>
                  <a:cubicBezTo>
                    <a:pt x="480" y="0"/>
                    <a:pt x="0" y="480"/>
                    <a:pt x="0" y="1065"/>
                  </a:cubicBezTo>
                  <a:cubicBezTo>
                    <a:pt x="0" y="1709"/>
                    <a:pt x="522" y="2133"/>
                    <a:pt x="1068" y="2133"/>
                  </a:cubicBezTo>
                  <a:cubicBezTo>
                    <a:pt x="1329" y="2133"/>
                    <a:pt x="1595" y="2036"/>
                    <a:pt x="1813" y="1821"/>
                  </a:cubicBezTo>
                  <a:cubicBezTo>
                    <a:pt x="2488" y="1154"/>
                    <a:pt x="2016" y="8"/>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3" name="Google Shape;2353;p61"/>
            <p:cNvSpPr/>
            <p:nvPr/>
          </p:nvSpPr>
          <p:spPr>
            <a:xfrm>
              <a:off x="5424017" y="2669075"/>
              <a:ext cx="35976" cy="36081"/>
            </a:xfrm>
            <a:custGeom>
              <a:avLst/>
              <a:gdLst/>
              <a:ahLst/>
              <a:cxnLst/>
              <a:rect l="l" t="t" r="r" b="b"/>
              <a:pathLst>
                <a:path w="2488" h="2134" extrusionOk="0">
                  <a:moveTo>
                    <a:pt x="1065" y="1"/>
                  </a:moveTo>
                  <a:cubicBezTo>
                    <a:pt x="480" y="1"/>
                    <a:pt x="0" y="472"/>
                    <a:pt x="0" y="1066"/>
                  </a:cubicBezTo>
                  <a:cubicBezTo>
                    <a:pt x="0" y="1709"/>
                    <a:pt x="522" y="2133"/>
                    <a:pt x="1068" y="2133"/>
                  </a:cubicBezTo>
                  <a:cubicBezTo>
                    <a:pt x="1329" y="2133"/>
                    <a:pt x="1595" y="2037"/>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4" name="Google Shape;2354;p61"/>
            <p:cNvSpPr/>
            <p:nvPr/>
          </p:nvSpPr>
          <p:spPr>
            <a:xfrm>
              <a:off x="5424017" y="2720626"/>
              <a:ext cx="36092" cy="36131"/>
            </a:xfrm>
            <a:custGeom>
              <a:avLst/>
              <a:gdLst/>
              <a:ahLst/>
              <a:cxnLst/>
              <a:rect l="l" t="t" r="r" b="b"/>
              <a:pathLst>
                <a:path w="2496" h="2137" extrusionOk="0">
                  <a:moveTo>
                    <a:pt x="1065" y="0"/>
                  </a:moveTo>
                  <a:cubicBezTo>
                    <a:pt x="480" y="0"/>
                    <a:pt x="0" y="472"/>
                    <a:pt x="0" y="1065"/>
                  </a:cubicBezTo>
                  <a:cubicBezTo>
                    <a:pt x="0" y="1709"/>
                    <a:pt x="525" y="2137"/>
                    <a:pt x="1074" y="2137"/>
                  </a:cubicBezTo>
                  <a:cubicBezTo>
                    <a:pt x="1336" y="2137"/>
                    <a:pt x="1603" y="2039"/>
                    <a:pt x="1821" y="1821"/>
                  </a:cubicBezTo>
                  <a:cubicBezTo>
                    <a:pt x="2496" y="1154"/>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5" name="Google Shape;2355;p61"/>
            <p:cNvSpPr/>
            <p:nvPr/>
          </p:nvSpPr>
          <p:spPr>
            <a:xfrm>
              <a:off x="5424017" y="2772160"/>
              <a:ext cx="35976" cy="36081"/>
            </a:xfrm>
            <a:custGeom>
              <a:avLst/>
              <a:gdLst/>
              <a:ahLst/>
              <a:cxnLst/>
              <a:rect l="l" t="t" r="r" b="b"/>
              <a:pathLst>
                <a:path w="2488" h="2134" extrusionOk="0">
                  <a:moveTo>
                    <a:pt x="1065" y="1"/>
                  </a:moveTo>
                  <a:cubicBezTo>
                    <a:pt x="480" y="1"/>
                    <a:pt x="0" y="480"/>
                    <a:pt x="0" y="1066"/>
                  </a:cubicBezTo>
                  <a:cubicBezTo>
                    <a:pt x="0" y="1709"/>
                    <a:pt x="522" y="2134"/>
                    <a:pt x="1068" y="2134"/>
                  </a:cubicBezTo>
                  <a:cubicBezTo>
                    <a:pt x="1329" y="2134"/>
                    <a:pt x="1595" y="2037"/>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6" name="Google Shape;2356;p61"/>
            <p:cNvSpPr/>
            <p:nvPr/>
          </p:nvSpPr>
          <p:spPr>
            <a:xfrm>
              <a:off x="5424017" y="2823711"/>
              <a:ext cx="35976" cy="36081"/>
            </a:xfrm>
            <a:custGeom>
              <a:avLst/>
              <a:gdLst/>
              <a:ahLst/>
              <a:cxnLst/>
              <a:rect l="l" t="t" r="r" b="b"/>
              <a:pathLst>
                <a:path w="2488" h="2134" extrusionOk="0">
                  <a:moveTo>
                    <a:pt x="1065" y="0"/>
                  </a:moveTo>
                  <a:cubicBezTo>
                    <a:pt x="480" y="0"/>
                    <a:pt x="0" y="472"/>
                    <a:pt x="0" y="1065"/>
                  </a:cubicBezTo>
                  <a:cubicBezTo>
                    <a:pt x="0" y="1709"/>
                    <a:pt x="522" y="2133"/>
                    <a:pt x="1068" y="2133"/>
                  </a:cubicBezTo>
                  <a:cubicBezTo>
                    <a:pt x="1329" y="2133"/>
                    <a:pt x="1595" y="2036"/>
                    <a:pt x="1813"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7" name="Google Shape;2357;p61"/>
            <p:cNvSpPr/>
            <p:nvPr/>
          </p:nvSpPr>
          <p:spPr>
            <a:xfrm>
              <a:off x="5424017" y="2875245"/>
              <a:ext cx="35976" cy="36081"/>
            </a:xfrm>
            <a:custGeom>
              <a:avLst/>
              <a:gdLst/>
              <a:ahLst/>
              <a:cxnLst/>
              <a:rect l="l" t="t" r="r" b="b"/>
              <a:pathLst>
                <a:path w="2488" h="2134" extrusionOk="0">
                  <a:moveTo>
                    <a:pt x="1065" y="1"/>
                  </a:moveTo>
                  <a:cubicBezTo>
                    <a:pt x="480" y="1"/>
                    <a:pt x="0" y="472"/>
                    <a:pt x="0" y="1066"/>
                  </a:cubicBezTo>
                  <a:cubicBezTo>
                    <a:pt x="0" y="1710"/>
                    <a:pt x="526" y="2134"/>
                    <a:pt x="1074" y="2134"/>
                  </a:cubicBezTo>
                  <a:cubicBezTo>
                    <a:pt x="1336" y="2134"/>
                    <a:pt x="1603" y="2037"/>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8" name="Google Shape;2358;p61"/>
            <p:cNvSpPr/>
            <p:nvPr/>
          </p:nvSpPr>
          <p:spPr>
            <a:xfrm>
              <a:off x="5424017" y="2926660"/>
              <a:ext cx="35976" cy="36131"/>
            </a:xfrm>
            <a:custGeom>
              <a:avLst/>
              <a:gdLst/>
              <a:ahLst/>
              <a:cxnLst/>
              <a:rect l="l" t="t" r="r" b="b"/>
              <a:pathLst>
                <a:path w="2488" h="2137" extrusionOk="0">
                  <a:moveTo>
                    <a:pt x="1065" y="0"/>
                  </a:moveTo>
                  <a:cubicBezTo>
                    <a:pt x="480" y="0"/>
                    <a:pt x="0" y="480"/>
                    <a:pt x="0" y="1073"/>
                  </a:cubicBezTo>
                  <a:cubicBezTo>
                    <a:pt x="0" y="1711"/>
                    <a:pt x="521" y="2137"/>
                    <a:pt x="1067" y="2137"/>
                  </a:cubicBezTo>
                  <a:cubicBezTo>
                    <a:pt x="1328" y="2137"/>
                    <a:pt x="1595" y="2039"/>
                    <a:pt x="1813" y="1821"/>
                  </a:cubicBezTo>
                  <a:cubicBezTo>
                    <a:pt x="2488" y="1154"/>
                    <a:pt x="2016" y="8"/>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9" name="Google Shape;2359;p61"/>
            <p:cNvSpPr/>
            <p:nvPr/>
          </p:nvSpPr>
          <p:spPr>
            <a:xfrm>
              <a:off x="5424017" y="2978195"/>
              <a:ext cx="35976" cy="36148"/>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0" name="Google Shape;2360;p61"/>
            <p:cNvSpPr/>
            <p:nvPr/>
          </p:nvSpPr>
          <p:spPr>
            <a:xfrm>
              <a:off x="5468092" y="2102369"/>
              <a:ext cx="36107" cy="36148"/>
            </a:xfrm>
            <a:custGeom>
              <a:avLst/>
              <a:gdLst/>
              <a:ahLst/>
              <a:cxnLst/>
              <a:rect l="l" t="t" r="r" b="b"/>
              <a:pathLst>
                <a:path w="2497" h="2138" extrusionOk="0">
                  <a:moveTo>
                    <a:pt x="1074" y="1"/>
                  </a:moveTo>
                  <a:cubicBezTo>
                    <a:pt x="480" y="1"/>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1" name="Google Shape;2361;p61"/>
            <p:cNvSpPr/>
            <p:nvPr/>
          </p:nvSpPr>
          <p:spPr>
            <a:xfrm>
              <a:off x="5468092" y="2153920"/>
              <a:ext cx="36107" cy="36081"/>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2" name="Google Shape;2362;p61"/>
            <p:cNvSpPr/>
            <p:nvPr/>
          </p:nvSpPr>
          <p:spPr>
            <a:xfrm>
              <a:off x="5468092" y="2205471"/>
              <a:ext cx="36107" cy="36064"/>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3" name="Google Shape;2363;p61"/>
            <p:cNvSpPr/>
            <p:nvPr/>
          </p:nvSpPr>
          <p:spPr>
            <a:xfrm>
              <a:off x="5468092" y="2257005"/>
              <a:ext cx="36078" cy="36013"/>
            </a:xfrm>
            <a:custGeom>
              <a:avLst/>
              <a:gdLst/>
              <a:ahLst/>
              <a:cxnLst/>
              <a:rect l="l" t="t" r="r" b="b"/>
              <a:pathLst>
                <a:path w="2495" h="2130" extrusionOk="0">
                  <a:moveTo>
                    <a:pt x="1084" y="1"/>
                  </a:moveTo>
                  <a:cubicBezTo>
                    <a:pt x="1080" y="1"/>
                    <a:pt x="1077" y="1"/>
                    <a:pt x="1074" y="1"/>
                  </a:cubicBezTo>
                  <a:cubicBezTo>
                    <a:pt x="480" y="1"/>
                    <a:pt x="9" y="472"/>
                    <a:pt x="1" y="1066"/>
                  </a:cubicBezTo>
                  <a:cubicBezTo>
                    <a:pt x="1" y="1703"/>
                    <a:pt x="529" y="2129"/>
                    <a:pt x="1077" y="2129"/>
                  </a:cubicBezTo>
                  <a:cubicBezTo>
                    <a:pt x="1339" y="2129"/>
                    <a:pt x="1606" y="2032"/>
                    <a:pt x="1822" y="1813"/>
                  </a:cubicBezTo>
                  <a:cubicBezTo>
                    <a:pt x="2494" y="1149"/>
                    <a:pt x="2020" y="1"/>
                    <a:pt x="10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4" name="Google Shape;2364;p61"/>
            <p:cNvSpPr/>
            <p:nvPr/>
          </p:nvSpPr>
          <p:spPr>
            <a:xfrm>
              <a:off x="5468092" y="2308404"/>
              <a:ext cx="36107" cy="36148"/>
            </a:xfrm>
            <a:custGeom>
              <a:avLst/>
              <a:gdLst/>
              <a:ahLst/>
              <a:cxnLst/>
              <a:rect l="l" t="t" r="r" b="b"/>
              <a:pathLst>
                <a:path w="2497" h="2138" extrusionOk="0">
                  <a:moveTo>
                    <a:pt x="1074" y="1"/>
                  </a:moveTo>
                  <a:cubicBezTo>
                    <a:pt x="480" y="9"/>
                    <a:pt x="9" y="481"/>
                    <a:pt x="1" y="1066"/>
                  </a:cubicBezTo>
                  <a:cubicBezTo>
                    <a:pt x="1" y="1710"/>
                    <a:pt x="530" y="2138"/>
                    <a:pt x="1078" y="2138"/>
                  </a:cubicBezTo>
                  <a:cubicBezTo>
                    <a:pt x="1340" y="2138"/>
                    <a:pt x="1606" y="2040"/>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5" name="Google Shape;2365;p61"/>
            <p:cNvSpPr/>
            <p:nvPr/>
          </p:nvSpPr>
          <p:spPr>
            <a:xfrm>
              <a:off x="5468092" y="2359955"/>
              <a:ext cx="36107" cy="36081"/>
            </a:xfrm>
            <a:custGeom>
              <a:avLst/>
              <a:gdLst/>
              <a:ahLst/>
              <a:cxnLst/>
              <a:rect l="l" t="t" r="r" b="b"/>
              <a:pathLst>
                <a:path w="2497" h="2134" extrusionOk="0">
                  <a:moveTo>
                    <a:pt x="1074" y="1"/>
                  </a:moveTo>
                  <a:cubicBezTo>
                    <a:pt x="480" y="1"/>
                    <a:pt x="9" y="480"/>
                    <a:pt x="1" y="1065"/>
                  </a:cubicBezTo>
                  <a:cubicBezTo>
                    <a:pt x="1" y="1709"/>
                    <a:pt x="530" y="2133"/>
                    <a:pt x="1078" y="2133"/>
                  </a:cubicBezTo>
                  <a:cubicBezTo>
                    <a:pt x="1340" y="2133"/>
                    <a:pt x="1606" y="2037"/>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6" name="Google Shape;2366;p61"/>
            <p:cNvSpPr/>
            <p:nvPr/>
          </p:nvSpPr>
          <p:spPr>
            <a:xfrm>
              <a:off x="5468092" y="2411506"/>
              <a:ext cx="36107" cy="36064"/>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7" name="Google Shape;2367;p61"/>
            <p:cNvSpPr/>
            <p:nvPr/>
          </p:nvSpPr>
          <p:spPr>
            <a:xfrm>
              <a:off x="5468092" y="2463040"/>
              <a:ext cx="36107" cy="36030"/>
            </a:xfrm>
            <a:custGeom>
              <a:avLst/>
              <a:gdLst/>
              <a:ahLst/>
              <a:cxnLst/>
              <a:rect l="l" t="t" r="r" b="b"/>
              <a:pathLst>
                <a:path w="2497" h="2131" extrusionOk="0">
                  <a:moveTo>
                    <a:pt x="1074" y="1"/>
                  </a:moveTo>
                  <a:cubicBezTo>
                    <a:pt x="480" y="1"/>
                    <a:pt x="9" y="472"/>
                    <a:pt x="1" y="1066"/>
                  </a:cubicBezTo>
                  <a:cubicBezTo>
                    <a:pt x="1" y="1707"/>
                    <a:pt x="527" y="2131"/>
                    <a:pt x="1074" y="2131"/>
                  </a:cubicBezTo>
                  <a:cubicBezTo>
                    <a:pt x="1337" y="2131"/>
                    <a:pt x="1605" y="2033"/>
                    <a:pt x="1822" y="1813"/>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8" name="Google Shape;2368;p61"/>
            <p:cNvSpPr/>
            <p:nvPr/>
          </p:nvSpPr>
          <p:spPr>
            <a:xfrm>
              <a:off x="5468092" y="2514439"/>
              <a:ext cx="36107" cy="36148"/>
            </a:xfrm>
            <a:custGeom>
              <a:avLst/>
              <a:gdLst/>
              <a:ahLst/>
              <a:cxnLst/>
              <a:rect l="l" t="t" r="r" b="b"/>
              <a:pathLst>
                <a:path w="2497" h="2138" extrusionOk="0">
                  <a:moveTo>
                    <a:pt x="1074" y="1"/>
                  </a:moveTo>
                  <a:cubicBezTo>
                    <a:pt x="480" y="9"/>
                    <a:pt x="9" y="481"/>
                    <a:pt x="1" y="1074"/>
                  </a:cubicBezTo>
                  <a:cubicBezTo>
                    <a:pt x="1" y="1712"/>
                    <a:pt x="529" y="2138"/>
                    <a:pt x="1077" y="2138"/>
                  </a:cubicBezTo>
                  <a:cubicBezTo>
                    <a:pt x="1339" y="2138"/>
                    <a:pt x="1606" y="2040"/>
                    <a:pt x="1822" y="1822"/>
                  </a:cubicBezTo>
                  <a:cubicBezTo>
                    <a:pt x="2497" y="1155"/>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9" name="Google Shape;2369;p61"/>
            <p:cNvSpPr/>
            <p:nvPr/>
          </p:nvSpPr>
          <p:spPr>
            <a:xfrm>
              <a:off x="5468092" y="2565990"/>
              <a:ext cx="36107" cy="36148"/>
            </a:xfrm>
            <a:custGeom>
              <a:avLst/>
              <a:gdLst/>
              <a:ahLst/>
              <a:cxnLst/>
              <a:rect l="l" t="t" r="r" b="b"/>
              <a:pathLst>
                <a:path w="2497" h="2138" extrusionOk="0">
                  <a:moveTo>
                    <a:pt x="1074" y="1"/>
                  </a:moveTo>
                  <a:cubicBezTo>
                    <a:pt x="480" y="1"/>
                    <a:pt x="9" y="480"/>
                    <a:pt x="1" y="1065"/>
                  </a:cubicBezTo>
                  <a:cubicBezTo>
                    <a:pt x="1" y="1709"/>
                    <a:pt x="530" y="2137"/>
                    <a:pt x="1078" y="2137"/>
                  </a:cubicBezTo>
                  <a:cubicBezTo>
                    <a:pt x="1340" y="2137"/>
                    <a:pt x="1606" y="2040"/>
                    <a:pt x="1822" y="1821"/>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0" name="Google Shape;2370;p61"/>
            <p:cNvSpPr/>
            <p:nvPr/>
          </p:nvSpPr>
          <p:spPr>
            <a:xfrm>
              <a:off x="5468092" y="2617541"/>
              <a:ext cx="36107" cy="36064"/>
            </a:xfrm>
            <a:custGeom>
              <a:avLst/>
              <a:gdLst/>
              <a:ahLst/>
              <a:cxnLst/>
              <a:rect l="l" t="t" r="r" b="b"/>
              <a:pathLst>
                <a:path w="2497" h="2133"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1" name="Google Shape;2371;p61"/>
            <p:cNvSpPr/>
            <p:nvPr/>
          </p:nvSpPr>
          <p:spPr>
            <a:xfrm>
              <a:off x="5468092" y="2669075"/>
              <a:ext cx="36107" cy="36081"/>
            </a:xfrm>
            <a:custGeom>
              <a:avLst/>
              <a:gdLst/>
              <a:ahLst/>
              <a:cxnLst/>
              <a:rect l="l" t="t" r="r" b="b"/>
              <a:pathLst>
                <a:path w="2497" h="2134" extrusionOk="0">
                  <a:moveTo>
                    <a:pt x="1074" y="1"/>
                  </a:moveTo>
                  <a:cubicBezTo>
                    <a:pt x="480" y="1"/>
                    <a:pt x="9" y="480"/>
                    <a:pt x="1" y="1066"/>
                  </a:cubicBezTo>
                  <a:cubicBezTo>
                    <a:pt x="1" y="1709"/>
                    <a:pt x="530" y="2133"/>
                    <a:pt x="1078" y="2133"/>
                  </a:cubicBezTo>
                  <a:cubicBezTo>
                    <a:pt x="1340" y="2133"/>
                    <a:pt x="1606" y="2037"/>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2" name="Google Shape;2372;p61"/>
            <p:cNvSpPr/>
            <p:nvPr/>
          </p:nvSpPr>
          <p:spPr>
            <a:xfrm>
              <a:off x="5468092" y="2720626"/>
              <a:ext cx="36193" cy="36131"/>
            </a:xfrm>
            <a:custGeom>
              <a:avLst/>
              <a:gdLst/>
              <a:ahLst/>
              <a:cxnLst/>
              <a:rect l="l" t="t" r="r" b="b"/>
              <a:pathLst>
                <a:path w="2503" h="2137" extrusionOk="0">
                  <a:moveTo>
                    <a:pt x="1084" y="0"/>
                  </a:moveTo>
                  <a:cubicBezTo>
                    <a:pt x="1081" y="0"/>
                    <a:pt x="1077" y="0"/>
                    <a:pt x="1074" y="0"/>
                  </a:cubicBezTo>
                  <a:cubicBezTo>
                    <a:pt x="480" y="0"/>
                    <a:pt x="9" y="480"/>
                    <a:pt x="1" y="1065"/>
                  </a:cubicBezTo>
                  <a:cubicBezTo>
                    <a:pt x="1" y="1709"/>
                    <a:pt x="530" y="2137"/>
                    <a:pt x="1081" y="2137"/>
                  </a:cubicBezTo>
                  <a:cubicBezTo>
                    <a:pt x="1344" y="2137"/>
                    <a:pt x="1612" y="2039"/>
                    <a:pt x="1830" y="1821"/>
                  </a:cubicBezTo>
                  <a:cubicBezTo>
                    <a:pt x="2502" y="1149"/>
                    <a:pt x="2028" y="0"/>
                    <a:pt x="1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3" name="Google Shape;2373;p61"/>
            <p:cNvSpPr/>
            <p:nvPr/>
          </p:nvSpPr>
          <p:spPr>
            <a:xfrm>
              <a:off x="5468092" y="2772160"/>
              <a:ext cx="36107" cy="36148"/>
            </a:xfrm>
            <a:custGeom>
              <a:avLst/>
              <a:gdLst/>
              <a:ahLst/>
              <a:cxnLst/>
              <a:rect l="l" t="t" r="r" b="b"/>
              <a:pathLst>
                <a:path w="2497" h="2138" extrusionOk="0">
                  <a:moveTo>
                    <a:pt x="1074" y="1"/>
                  </a:moveTo>
                  <a:cubicBezTo>
                    <a:pt x="480" y="1"/>
                    <a:pt x="9" y="480"/>
                    <a:pt x="1" y="1066"/>
                  </a:cubicBezTo>
                  <a:cubicBezTo>
                    <a:pt x="1" y="1709"/>
                    <a:pt x="530" y="2137"/>
                    <a:pt x="1078" y="2137"/>
                  </a:cubicBezTo>
                  <a:cubicBezTo>
                    <a:pt x="1340" y="2137"/>
                    <a:pt x="1606" y="2040"/>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4" name="Google Shape;2374;p61"/>
            <p:cNvSpPr/>
            <p:nvPr/>
          </p:nvSpPr>
          <p:spPr>
            <a:xfrm>
              <a:off x="5468092" y="2875245"/>
              <a:ext cx="36107" cy="36047"/>
            </a:xfrm>
            <a:custGeom>
              <a:avLst/>
              <a:gdLst/>
              <a:ahLst/>
              <a:cxnLst/>
              <a:rect l="l" t="t" r="r" b="b"/>
              <a:pathLst>
                <a:path w="2497" h="2132" extrusionOk="0">
                  <a:moveTo>
                    <a:pt x="1074" y="1"/>
                  </a:moveTo>
                  <a:cubicBezTo>
                    <a:pt x="480" y="1"/>
                    <a:pt x="9" y="480"/>
                    <a:pt x="1" y="1066"/>
                  </a:cubicBezTo>
                  <a:cubicBezTo>
                    <a:pt x="1" y="1708"/>
                    <a:pt x="527" y="2131"/>
                    <a:pt x="1074" y="2131"/>
                  </a:cubicBezTo>
                  <a:cubicBezTo>
                    <a:pt x="1337" y="2131"/>
                    <a:pt x="1605" y="2033"/>
                    <a:pt x="1822" y="1814"/>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5" name="Google Shape;2375;p61"/>
            <p:cNvSpPr/>
            <p:nvPr/>
          </p:nvSpPr>
          <p:spPr>
            <a:xfrm>
              <a:off x="5468092" y="2926660"/>
              <a:ext cx="36107" cy="36131"/>
            </a:xfrm>
            <a:custGeom>
              <a:avLst/>
              <a:gdLst/>
              <a:ahLst/>
              <a:cxnLst/>
              <a:rect l="l" t="t" r="r" b="b"/>
              <a:pathLst>
                <a:path w="2497" h="2137" extrusionOk="0">
                  <a:moveTo>
                    <a:pt x="1074" y="0"/>
                  </a:moveTo>
                  <a:cubicBezTo>
                    <a:pt x="480"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6" name="Google Shape;2376;p61"/>
            <p:cNvSpPr/>
            <p:nvPr/>
          </p:nvSpPr>
          <p:spPr>
            <a:xfrm>
              <a:off x="5468092" y="2978195"/>
              <a:ext cx="36107" cy="36148"/>
            </a:xfrm>
            <a:custGeom>
              <a:avLst/>
              <a:gdLst/>
              <a:ahLst/>
              <a:cxnLst/>
              <a:rect l="l" t="t" r="r" b="b"/>
              <a:pathLst>
                <a:path w="2497" h="2138" extrusionOk="0">
                  <a:moveTo>
                    <a:pt x="1074" y="1"/>
                  </a:moveTo>
                  <a:cubicBezTo>
                    <a:pt x="480" y="9"/>
                    <a:pt x="9" y="480"/>
                    <a:pt x="1" y="1074"/>
                  </a:cubicBezTo>
                  <a:cubicBezTo>
                    <a:pt x="1" y="1712"/>
                    <a:pt x="529" y="2137"/>
                    <a:pt x="1077" y="2137"/>
                  </a:cubicBezTo>
                  <a:cubicBezTo>
                    <a:pt x="1339" y="2137"/>
                    <a:pt x="1606" y="2040"/>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7" name="Google Shape;2377;p61"/>
            <p:cNvSpPr/>
            <p:nvPr/>
          </p:nvSpPr>
          <p:spPr>
            <a:xfrm>
              <a:off x="5512180" y="2102369"/>
              <a:ext cx="36107" cy="36148"/>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8" name="Google Shape;2378;p61"/>
            <p:cNvSpPr/>
            <p:nvPr/>
          </p:nvSpPr>
          <p:spPr>
            <a:xfrm>
              <a:off x="5512180" y="2153920"/>
              <a:ext cx="36107" cy="36081"/>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9" name="Google Shape;2379;p61"/>
            <p:cNvSpPr/>
            <p:nvPr/>
          </p:nvSpPr>
          <p:spPr>
            <a:xfrm>
              <a:off x="5512180" y="2205471"/>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61"/>
            <p:cNvSpPr/>
            <p:nvPr/>
          </p:nvSpPr>
          <p:spPr>
            <a:xfrm>
              <a:off x="5512180" y="2257005"/>
              <a:ext cx="36107" cy="36013"/>
            </a:xfrm>
            <a:custGeom>
              <a:avLst/>
              <a:gdLst/>
              <a:ahLst/>
              <a:cxnLst/>
              <a:rect l="l" t="t" r="r" b="b"/>
              <a:pathLst>
                <a:path w="2497" h="2130" extrusionOk="0">
                  <a:moveTo>
                    <a:pt x="1065" y="1"/>
                  </a:moveTo>
                  <a:cubicBezTo>
                    <a:pt x="480" y="1"/>
                    <a:pt x="0" y="472"/>
                    <a:pt x="0" y="1066"/>
                  </a:cubicBezTo>
                  <a:cubicBezTo>
                    <a:pt x="0" y="1703"/>
                    <a:pt x="525" y="2129"/>
                    <a:pt x="1073" y="2129"/>
                  </a:cubicBezTo>
                  <a:cubicBezTo>
                    <a:pt x="1335" y="2129"/>
                    <a:pt x="1603" y="2032"/>
                    <a:pt x="1821" y="1813"/>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1" name="Google Shape;2381;p61"/>
            <p:cNvSpPr/>
            <p:nvPr/>
          </p:nvSpPr>
          <p:spPr>
            <a:xfrm>
              <a:off x="5512180" y="2308404"/>
              <a:ext cx="36107" cy="36148"/>
            </a:xfrm>
            <a:custGeom>
              <a:avLst/>
              <a:gdLst/>
              <a:ahLst/>
              <a:cxnLst/>
              <a:rect l="l" t="t" r="r" b="b"/>
              <a:pathLst>
                <a:path w="2497"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61"/>
            <p:cNvSpPr/>
            <p:nvPr/>
          </p:nvSpPr>
          <p:spPr>
            <a:xfrm>
              <a:off x="5512180" y="2359955"/>
              <a:ext cx="36107" cy="36081"/>
            </a:xfrm>
            <a:custGeom>
              <a:avLst/>
              <a:gdLst/>
              <a:ahLst/>
              <a:cxnLst/>
              <a:rect l="l" t="t" r="r" b="b"/>
              <a:pathLst>
                <a:path w="2497" h="2134" extrusionOk="0">
                  <a:moveTo>
                    <a:pt x="1065" y="1"/>
                  </a:moveTo>
                  <a:cubicBezTo>
                    <a:pt x="480" y="1"/>
                    <a:pt x="0" y="480"/>
                    <a:pt x="0" y="1065"/>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3" name="Google Shape;2383;p61"/>
            <p:cNvSpPr/>
            <p:nvPr/>
          </p:nvSpPr>
          <p:spPr>
            <a:xfrm>
              <a:off x="5512180" y="2411506"/>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61"/>
            <p:cNvSpPr/>
            <p:nvPr/>
          </p:nvSpPr>
          <p:spPr>
            <a:xfrm>
              <a:off x="5512180" y="2463040"/>
              <a:ext cx="36107" cy="36030"/>
            </a:xfrm>
            <a:custGeom>
              <a:avLst/>
              <a:gdLst/>
              <a:ahLst/>
              <a:cxnLst/>
              <a:rect l="l" t="t" r="r" b="b"/>
              <a:pathLst>
                <a:path w="2497" h="2131" extrusionOk="0">
                  <a:moveTo>
                    <a:pt x="1065" y="1"/>
                  </a:moveTo>
                  <a:cubicBezTo>
                    <a:pt x="480" y="1"/>
                    <a:pt x="0" y="472"/>
                    <a:pt x="0" y="1066"/>
                  </a:cubicBezTo>
                  <a:cubicBezTo>
                    <a:pt x="0" y="1707"/>
                    <a:pt x="522" y="2131"/>
                    <a:pt x="1069" y="2131"/>
                  </a:cubicBezTo>
                  <a:cubicBezTo>
                    <a:pt x="1333" y="2131"/>
                    <a:pt x="1602" y="2033"/>
                    <a:pt x="1821" y="1813"/>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5" name="Google Shape;2385;p61"/>
            <p:cNvSpPr/>
            <p:nvPr/>
          </p:nvSpPr>
          <p:spPr>
            <a:xfrm>
              <a:off x="5512180" y="2514439"/>
              <a:ext cx="36107" cy="36148"/>
            </a:xfrm>
            <a:custGeom>
              <a:avLst/>
              <a:gdLst/>
              <a:ahLst/>
              <a:cxnLst/>
              <a:rect l="l" t="t" r="r" b="b"/>
              <a:pathLst>
                <a:path w="2497" h="2138" extrusionOk="0">
                  <a:moveTo>
                    <a:pt x="1065" y="1"/>
                  </a:moveTo>
                  <a:cubicBezTo>
                    <a:pt x="480" y="9"/>
                    <a:pt x="0" y="481"/>
                    <a:pt x="0" y="1074"/>
                  </a:cubicBezTo>
                  <a:cubicBezTo>
                    <a:pt x="0" y="1712"/>
                    <a:pt x="525" y="2138"/>
                    <a:pt x="1073" y="2138"/>
                  </a:cubicBezTo>
                  <a:cubicBezTo>
                    <a:pt x="1335" y="2138"/>
                    <a:pt x="1603" y="2040"/>
                    <a:pt x="1821" y="1822"/>
                  </a:cubicBezTo>
                  <a:cubicBezTo>
                    <a:pt x="2496"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61"/>
            <p:cNvSpPr/>
            <p:nvPr/>
          </p:nvSpPr>
          <p:spPr>
            <a:xfrm>
              <a:off x="5512180" y="2565990"/>
              <a:ext cx="36107" cy="36148"/>
            </a:xfrm>
            <a:custGeom>
              <a:avLst/>
              <a:gdLst/>
              <a:ahLst/>
              <a:cxnLst/>
              <a:rect l="l" t="t" r="r" b="b"/>
              <a:pathLst>
                <a:path w="2497" h="2138" extrusionOk="0">
                  <a:moveTo>
                    <a:pt x="1065" y="1"/>
                  </a:moveTo>
                  <a:cubicBezTo>
                    <a:pt x="480" y="1"/>
                    <a:pt x="0" y="480"/>
                    <a:pt x="0" y="1065"/>
                  </a:cubicBezTo>
                  <a:cubicBezTo>
                    <a:pt x="0" y="1709"/>
                    <a:pt x="525" y="2137"/>
                    <a:pt x="1074" y="2137"/>
                  </a:cubicBezTo>
                  <a:cubicBezTo>
                    <a:pt x="1336" y="2137"/>
                    <a:pt x="1603" y="2040"/>
                    <a:pt x="1821" y="1821"/>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7" name="Google Shape;2387;p61"/>
            <p:cNvSpPr/>
            <p:nvPr/>
          </p:nvSpPr>
          <p:spPr>
            <a:xfrm>
              <a:off x="5512180" y="2617541"/>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61"/>
            <p:cNvSpPr/>
            <p:nvPr/>
          </p:nvSpPr>
          <p:spPr>
            <a:xfrm>
              <a:off x="5512180" y="2669075"/>
              <a:ext cx="36107" cy="36081"/>
            </a:xfrm>
            <a:custGeom>
              <a:avLst/>
              <a:gdLst/>
              <a:ahLst/>
              <a:cxnLst/>
              <a:rect l="l" t="t" r="r" b="b"/>
              <a:pathLst>
                <a:path w="2497" h="2134" extrusionOk="0">
                  <a:moveTo>
                    <a:pt x="1065" y="1"/>
                  </a:moveTo>
                  <a:cubicBezTo>
                    <a:pt x="480" y="1"/>
                    <a:pt x="0" y="480"/>
                    <a:pt x="0" y="1066"/>
                  </a:cubicBezTo>
                  <a:cubicBezTo>
                    <a:pt x="0" y="1709"/>
                    <a:pt x="526" y="2133"/>
                    <a:pt x="1074" y="2133"/>
                  </a:cubicBezTo>
                  <a:cubicBezTo>
                    <a:pt x="1336" y="2133"/>
                    <a:pt x="1603" y="2037"/>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9" name="Google Shape;2389;p61"/>
            <p:cNvSpPr/>
            <p:nvPr/>
          </p:nvSpPr>
          <p:spPr>
            <a:xfrm>
              <a:off x="5512180" y="2720626"/>
              <a:ext cx="36179" cy="36131"/>
            </a:xfrm>
            <a:custGeom>
              <a:avLst/>
              <a:gdLst/>
              <a:ahLst/>
              <a:cxnLst/>
              <a:rect l="l" t="t" r="r" b="b"/>
              <a:pathLst>
                <a:path w="2502" h="2137" extrusionOk="0">
                  <a:moveTo>
                    <a:pt x="1075" y="0"/>
                  </a:moveTo>
                  <a:cubicBezTo>
                    <a:pt x="1072" y="0"/>
                    <a:pt x="1069" y="0"/>
                    <a:pt x="1065" y="0"/>
                  </a:cubicBezTo>
                  <a:cubicBezTo>
                    <a:pt x="480" y="0"/>
                    <a:pt x="0" y="480"/>
                    <a:pt x="0" y="1065"/>
                  </a:cubicBezTo>
                  <a:cubicBezTo>
                    <a:pt x="0" y="1709"/>
                    <a:pt x="529" y="2137"/>
                    <a:pt x="1080" y="2137"/>
                  </a:cubicBezTo>
                  <a:cubicBezTo>
                    <a:pt x="1343" y="2137"/>
                    <a:pt x="1611" y="2039"/>
                    <a:pt x="1829" y="1821"/>
                  </a:cubicBezTo>
                  <a:cubicBezTo>
                    <a:pt x="2502" y="1149"/>
                    <a:pt x="2028"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61"/>
            <p:cNvSpPr/>
            <p:nvPr/>
          </p:nvSpPr>
          <p:spPr>
            <a:xfrm>
              <a:off x="5512180" y="2772160"/>
              <a:ext cx="36107" cy="36148"/>
            </a:xfrm>
            <a:custGeom>
              <a:avLst/>
              <a:gdLst/>
              <a:ahLst/>
              <a:cxnLst/>
              <a:rect l="l" t="t" r="r" b="b"/>
              <a:pathLst>
                <a:path w="2497" h="2138" extrusionOk="0">
                  <a:moveTo>
                    <a:pt x="1065" y="1"/>
                  </a:moveTo>
                  <a:cubicBezTo>
                    <a:pt x="480" y="1"/>
                    <a:pt x="0" y="480"/>
                    <a:pt x="0" y="1066"/>
                  </a:cubicBezTo>
                  <a:cubicBezTo>
                    <a:pt x="0" y="1709"/>
                    <a:pt x="525" y="2137"/>
                    <a:pt x="1074" y="2137"/>
                  </a:cubicBezTo>
                  <a:cubicBezTo>
                    <a:pt x="1336" y="2137"/>
                    <a:pt x="1603" y="2040"/>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1" name="Google Shape;2391;p61"/>
            <p:cNvSpPr/>
            <p:nvPr/>
          </p:nvSpPr>
          <p:spPr>
            <a:xfrm>
              <a:off x="5512180" y="2875245"/>
              <a:ext cx="36107" cy="36047"/>
            </a:xfrm>
            <a:custGeom>
              <a:avLst/>
              <a:gdLst/>
              <a:ahLst/>
              <a:cxnLst/>
              <a:rect l="l" t="t" r="r" b="b"/>
              <a:pathLst>
                <a:path w="2497" h="2132" extrusionOk="0">
                  <a:moveTo>
                    <a:pt x="1065" y="1"/>
                  </a:moveTo>
                  <a:cubicBezTo>
                    <a:pt x="480" y="1"/>
                    <a:pt x="0" y="472"/>
                    <a:pt x="0" y="1066"/>
                  </a:cubicBezTo>
                  <a:cubicBezTo>
                    <a:pt x="0" y="1708"/>
                    <a:pt x="526" y="2131"/>
                    <a:pt x="1073" y="2131"/>
                  </a:cubicBezTo>
                  <a:cubicBezTo>
                    <a:pt x="1336" y="2131"/>
                    <a:pt x="1605" y="2033"/>
                    <a:pt x="1821" y="1814"/>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61"/>
            <p:cNvSpPr/>
            <p:nvPr/>
          </p:nvSpPr>
          <p:spPr>
            <a:xfrm>
              <a:off x="5512180" y="2926660"/>
              <a:ext cx="36107" cy="36131"/>
            </a:xfrm>
            <a:custGeom>
              <a:avLst/>
              <a:gdLst/>
              <a:ahLst/>
              <a:cxnLst/>
              <a:rect l="l" t="t" r="r" b="b"/>
              <a:pathLst>
                <a:path w="2497"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3" name="Google Shape;2393;p61"/>
            <p:cNvSpPr/>
            <p:nvPr/>
          </p:nvSpPr>
          <p:spPr>
            <a:xfrm>
              <a:off x="5512180" y="2978195"/>
              <a:ext cx="36107" cy="36148"/>
            </a:xfrm>
            <a:custGeom>
              <a:avLst/>
              <a:gdLst/>
              <a:ahLst/>
              <a:cxnLst/>
              <a:rect l="l" t="t" r="r" b="b"/>
              <a:pathLst>
                <a:path w="2497" h="2138" extrusionOk="0">
                  <a:moveTo>
                    <a:pt x="1065" y="1"/>
                  </a:moveTo>
                  <a:cubicBezTo>
                    <a:pt x="480" y="9"/>
                    <a:pt x="0" y="480"/>
                    <a:pt x="0" y="1074"/>
                  </a:cubicBezTo>
                  <a:cubicBezTo>
                    <a:pt x="0" y="1712"/>
                    <a:pt x="528" y="2137"/>
                    <a:pt x="1077" y="2137"/>
                  </a:cubicBezTo>
                  <a:cubicBezTo>
                    <a:pt x="1339" y="2137"/>
                    <a:pt x="1606"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61"/>
            <p:cNvSpPr/>
            <p:nvPr/>
          </p:nvSpPr>
          <p:spPr>
            <a:xfrm>
              <a:off x="5512180" y="3029745"/>
              <a:ext cx="36107" cy="36081"/>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5" name="Google Shape;2395;p61"/>
            <p:cNvSpPr/>
            <p:nvPr/>
          </p:nvSpPr>
          <p:spPr>
            <a:xfrm>
              <a:off x="5556254" y="2050835"/>
              <a:ext cx="35991" cy="36148"/>
            </a:xfrm>
            <a:custGeom>
              <a:avLst/>
              <a:gdLst/>
              <a:ahLst/>
              <a:cxnLst/>
              <a:rect l="l" t="t" r="r" b="b"/>
              <a:pathLst>
                <a:path w="2489" h="2138" extrusionOk="0">
                  <a:moveTo>
                    <a:pt x="1066" y="0"/>
                  </a:moveTo>
                  <a:cubicBezTo>
                    <a:pt x="480" y="9"/>
                    <a:pt x="1" y="480"/>
                    <a:pt x="1" y="1074"/>
                  </a:cubicBezTo>
                  <a:cubicBezTo>
                    <a:pt x="1" y="1711"/>
                    <a:pt x="525" y="2137"/>
                    <a:pt x="1074" y="2137"/>
                  </a:cubicBezTo>
                  <a:cubicBezTo>
                    <a:pt x="1336" y="2137"/>
                    <a:pt x="1604" y="2040"/>
                    <a:pt x="1822" y="1821"/>
                  </a:cubicBezTo>
                  <a:cubicBezTo>
                    <a:pt x="2488" y="1155"/>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61"/>
            <p:cNvSpPr/>
            <p:nvPr/>
          </p:nvSpPr>
          <p:spPr>
            <a:xfrm>
              <a:off x="5556254" y="2102369"/>
              <a:ext cx="35991" cy="36148"/>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7" name="Google Shape;2397;p61"/>
            <p:cNvSpPr/>
            <p:nvPr/>
          </p:nvSpPr>
          <p:spPr>
            <a:xfrm>
              <a:off x="5556254" y="2153920"/>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61"/>
            <p:cNvSpPr/>
            <p:nvPr/>
          </p:nvSpPr>
          <p:spPr>
            <a:xfrm>
              <a:off x="5556254" y="220547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9" name="Google Shape;2399;p61"/>
            <p:cNvSpPr/>
            <p:nvPr/>
          </p:nvSpPr>
          <p:spPr>
            <a:xfrm>
              <a:off x="5556254" y="2257005"/>
              <a:ext cx="35991" cy="36013"/>
            </a:xfrm>
            <a:custGeom>
              <a:avLst/>
              <a:gdLst/>
              <a:ahLst/>
              <a:cxnLst/>
              <a:rect l="l" t="t" r="r" b="b"/>
              <a:pathLst>
                <a:path w="2489" h="2130" extrusionOk="0">
                  <a:moveTo>
                    <a:pt x="1066" y="1"/>
                  </a:moveTo>
                  <a:cubicBezTo>
                    <a:pt x="480" y="1"/>
                    <a:pt x="1" y="472"/>
                    <a:pt x="1" y="1066"/>
                  </a:cubicBezTo>
                  <a:cubicBezTo>
                    <a:pt x="1" y="1703"/>
                    <a:pt x="525" y="2129"/>
                    <a:pt x="1074" y="2129"/>
                  </a:cubicBezTo>
                  <a:cubicBezTo>
                    <a:pt x="1336" y="2129"/>
                    <a:pt x="1604" y="2032"/>
                    <a:pt x="1822" y="1813"/>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61"/>
            <p:cNvSpPr/>
            <p:nvPr/>
          </p:nvSpPr>
          <p:spPr>
            <a:xfrm>
              <a:off x="6040924"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1" name="Google Shape;2401;p61"/>
            <p:cNvSpPr/>
            <p:nvPr/>
          </p:nvSpPr>
          <p:spPr>
            <a:xfrm>
              <a:off x="6040924"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61"/>
            <p:cNvSpPr/>
            <p:nvPr/>
          </p:nvSpPr>
          <p:spPr>
            <a:xfrm>
              <a:off x="6084883" y="2153920"/>
              <a:ext cx="36107" cy="36081"/>
            </a:xfrm>
            <a:custGeom>
              <a:avLst/>
              <a:gdLst/>
              <a:ahLst/>
              <a:cxnLst/>
              <a:rect l="l" t="t" r="r" b="b"/>
              <a:pathLst>
                <a:path w="2497" h="2134" extrusionOk="0">
                  <a:moveTo>
                    <a:pt x="1074" y="1"/>
                  </a:moveTo>
                  <a:cubicBezTo>
                    <a:pt x="481" y="1"/>
                    <a:pt x="9" y="480"/>
                    <a:pt x="1" y="1065"/>
                  </a:cubicBezTo>
                  <a:cubicBezTo>
                    <a:pt x="1" y="1709"/>
                    <a:pt x="526" y="2133"/>
                    <a:pt x="1075" y="2133"/>
                  </a:cubicBezTo>
                  <a:cubicBezTo>
                    <a:pt x="1337" y="2133"/>
                    <a:pt x="1604" y="2037"/>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3" name="Google Shape;2403;p61"/>
            <p:cNvSpPr/>
            <p:nvPr/>
          </p:nvSpPr>
          <p:spPr>
            <a:xfrm>
              <a:off x="6084883" y="2205471"/>
              <a:ext cx="36107" cy="36064"/>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61"/>
            <p:cNvSpPr/>
            <p:nvPr/>
          </p:nvSpPr>
          <p:spPr>
            <a:xfrm>
              <a:off x="6128971" y="2102369"/>
              <a:ext cx="36107" cy="36148"/>
            </a:xfrm>
            <a:custGeom>
              <a:avLst/>
              <a:gdLst/>
              <a:ahLst/>
              <a:cxnLst/>
              <a:rect l="l" t="t" r="r" b="b"/>
              <a:pathLst>
                <a:path w="2497" h="2138" extrusionOk="0">
                  <a:moveTo>
                    <a:pt x="1065" y="1"/>
                  </a:moveTo>
                  <a:cubicBezTo>
                    <a:pt x="480" y="1"/>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5" name="Google Shape;2405;p61"/>
            <p:cNvSpPr/>
            <p:nvPr/>
          </p:nvSpPr>
          <p:spPr>
            <a:xfrm>
              <a:off x="6128971" y="2153920"/>
              <a:ext cx="36107" cy="36081"/>
            </a:xfrm>
            <a:custGeom>
              <a:avLst/>
              <a:gdLst/>
              <a:ahLst/>
              <a:cxnLst/>
              <a:rect l="l" t="t" r="r" b="b"/>
              <a:pathLst>
                <a:path w="2497" h="2134" extrusionOk="0">
                  <a:moveTo>
                    <a:pt x="1065" y="1"/>
                  </a:moveTo>
                  <a:cubicBezTo>
                    <a:pt x="480" y="1"/>
                    <a:pt x="1" y="480"/>
                    <a:pt x="1" y="1065"/>
                  </a:cubicBezTo>
                  <a:cubicBezTo>
                    <a:pt x="1" y="1709"/>
                    <a:pt x="526" y="2133"/>
                    <a:pt x="1075" y="2133"/>
                  </a:cubicBezTo>
                  <a:cubicBezTo>
                    <a:pt x="1336" y="2133"/>
                    <a:pt x="1604" y="2037"/>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61"/>
            <p:cNvSpPr/>
            <p:nvPr/>
          </p:nvSpPr>
          <p:spPr>
            <a:xfrm>
              <a:off x="6128971" y="2205471"/>
              <a:ext cx="36107" cy="36064"/>
            </a:xfrm>
            <a:custGeom>
              <a:avLst/>
              <a:gdLst/>
              <a:ahLst/>
              <a:cxnLst/>
              <a:rect l="l" t="t" r="r" b="b"/>
              <a:pathLst>
                <a:path w="2497" h="2133" extrusionOk="0">
                  <a:moveTo>
                    <a:pt x="1065" y="0"/>
                  </a:moveTo>
                  <a:cubicBezTo>
                    <a:pt x="480" y="0"/>
                    <a:pt x="1"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7" name="Google Shape;2407;p61"/>
            <p:cNvSpPr/>
            <p:nvPr/>
          </p:nvSpPr>
          <p:spPr>
            <a:xfrm>
              <a:off x="6173060" y="2153920"/>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8" name="Google Shape;2408;p61"/>
            <p:cNvSpPr/>
            <p:nvPr/>
          </p:nvSpPr>
          <p:spPr>
            <a:xfrm>
              <a:off x="6173060"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61"/>
            <p:cNvSpPr/>
            <p:nvPr/>
          </p:nvSpPr>
          <p:spPr>
            <a:xfrm>
              <a:off x="6217134" y="2153920"/>
              <a:ext cx="35991" cy="36081"/>
            </a:xfrm>
            <a:custGeom>
              <a:avLst/>
              <a:gdLst/>
              <a:ahLst/>
              <a:cxnLst/>
              <a:rect l="l" t="t" r="r" b="b"/>
              <a:pathLst>
                <a:path w="2489" h="2134" extrusionOk="0">
                  <a:moveTo>
                    <a:pt x="1066" y="1"/>
                  </a:moveTo>
                  <a:cubicBezTo>
                    <a:pt x="480" y="1"/>
                    <a:pt x="1" y="480"/>
                    <a:pt x="1" y="1065"/>
                  </a:cubicBezTo>
                  <a:cubicBezTo>
                    <a:pt x="1" y="1709"/>
                    <a:pt x="526" y="2133"/>
                    <a:pt x="1072" y="2133"/>
                  </a:cubicBezTo>
                  <a:cubicBezTo>
                    <a:pt x="1333" y="2133"/>
                    <a:pt x="1598" y="2037"/>
                    <a:pt x="1813"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0" name="Google Shape;2410;p61"/>
            <p:cNvSpPr/>
            <p:nvPr/>
          </p:nvSpPr>
          <p:spPr>
            <a:xfrm>
              <a:off x="6481506" y="2205471"/>
              <a:ext cx="36107" cy="36064"/>
            </a:xfrm>
            <a:custGeom>
              <a:avLst/>
              <a:gdLst/>
              <a:ahLst/>
              <a:cxnLst/>
              <a:rect l="l" t="t" r="r" b="b"/>
              <a:pathLst>
                <a:path w="2497" h="2133" extrusionOk="0">
                  <a:moveTo>
                    <a:pt x="1066" y="0"/>
                  </a:moveTo>
                  <a:cubicBezTo>
                    <a:pt x="480" y="0"/>
                    <a:pt x="1" y="480"/>
                    <a:pt x="1" y="1065"/>
                  </a:cubicBezTo>
                  <a:cubicBezTo>
                    <a:pt x="1" y="1709"/>
                    <a:pt x="526" y="2133"/>
                    <a:pt x="1075" y="2133"/>
                  </a:cubicBezTo>
                  <a:cubicBezTo>
                    <a:pt x="1337" y="2133"/>
                    <a:pt x="1604" y="2036"/>
                    <a:pt x="1822" y="1821"/>
                  </a:cubicBezTo>
                  <a:cubicBezTo>
                    <a:pt x="2496"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61"/>
            <p:cNvSpPr/>
            <p:nvPr/>
          </p:nvSpPr>
          <p:spPr>
            <a:xfrm>
              <a:off x="6261223" y="2153920"/>
              <a:ext cx="35976" cy="36081"/>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61"/>
            <p:cNvSpPr/>
            <p:nvPr/>
          </p:nvSpPr>
          <p:spPr>
            <a:xfrm>
              <a:off x="6305181" y="2153920"/>
              <a:ext cx="36107" cy="36081"/>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3" name="Google Shape;2413;p61"/>
            <p:cNvSpPr/>
            <p:nvPr/>
          </p:nvSpPr>
          <p:spPr>
            <a:xfrm>
              <a:off x="6349385" y="2153920"/>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61"/>
            <p:cNvSpPr/>
            <p:nvPr/>
          </p:nvSpPr>
          <p:spPr>
            <a:xfrm>
              <a:off x="6437432" y="2205471"/>
              <a:ext cx="36092" cy="36064"/>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5" name="Google Shape;2415;p61"/>
            <p:cNvSpPr/>
            <p:nvPr/>
          </p:nvSpPr>
          <p:spPr>
            <a:xfrm>
              <a:off x="6393459"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6" name="Google Shape;2416;p61"/>
            <p:cNvSpPr/>
            <p:nvPr/>
          </p:nvSpPr>
          <p:spPr>
            <a:xfrm>
              <a:off x="6349385" y="220547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61"/>
            <p:cNvSpPr/>
            <p:nvPr/>
          </p:nvSpPr>
          <p:spPr>
            <a:xfrm>
              <a:off x="6305181" y="2205471"/>
              <a:ext cx="36107" cy="36064"/>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8" name="Google Shape;2418;p61"/>
            <p:cNvSpPr/>
            <p:nvPr/>
          </p:nvSpPr>
          <p:spPr>
            <a:xfrm>
              <a:off x="6261223" y="2205471"/>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61"/>
            <p:cNvSpPr/>
            <p:nvPr/>
          </p:nvSpPr>
          <p:spPr>
            <a:xfrm>
              <a:off x="6217134" y="2205471"/>
              <a:ext cx="35991" cy="36064"/>
            </a:xfrm>
            <a:custGeom>
              <a:avLst/>
              <a:gdLst/>
              <a:ahLst/>
              <a:cxnLst/>
              <a:rect l="l" t="t" r="r" b="b"/>
              <a:pathLst>
                <a:path w="2489" h="2133" extrusionOk="0">
                  <a:moveTo>
                    <a:pt x="1066" y="0"/>
                  </a:moveTo>
                  <a:cubicBezTo>
                    <a:pt x="480"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61"/>
            <p:cNvSpPr/>
            <p:nvPr/>
          </p:nvSpPr>
          <p:spPr>
            <a:xfrm>
              <a:off x="6217134" y="2257005"/>
              <a:ext cx="35991" cy="36013"/>
            </a:xfrm>
            <a:custGeom>
              <a:avLst/>
              <a:gdLst/>
              <a:ahLst/>
              <a:cxnLst/>
              <a:rect l="l" t="t" r="r" b="b"/>
              <a:pathLst>
                <a:path w="2489" h="2130" extrusionOk="0">
                  <a:moveTo>
                    <a:pt x="1066" y="1"/>
                  </a:moveTo>
                  <a:cubicBezTo>
                    <a:pt x="480" y="1"/>
                    <a:pt x="1" y="472"/>
                    <a:pt x="1" y="1066"/>
                  </a:cubicBezTo>
                  <a:cubicBezTo>
                    <a:pt x="1" y="1703"/>
                    <a:pt x="525" y="2129"/>
                    <a:pt x="1071" y="2129"/>
                  </a:cubicBezTo>
                  <a:cubicBezTo>
                    <a:pt x="1332" y="2129"/>
                    <a:pt x="1598" y="2032"/>
                    <a:pt x="1813" y="1813"/>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1" name="Google Shape;2421;p61"/>
            <p:cNvSpPr/>
            <p:nvPr/>
          </p:nvSpPr>
          <p:spPr>
            <a:xfrm>
              <a:off x="6173060" y="2257005"/>
              <a:ext cx="35976" cy="36013"/>
            </a:xfrm>
            <a:custGeom>
              <a:avLst/>
              <a:gdLst/>
              <a:ahLst/>
              <a:cxnLst/>
              <a:rect l="l" t="t" r="r" b="b"/>
              <a:pathLst>
                <a:path w="2488" h="2130" extrusionOk="0">
                  <a:moveTo>
                    <a:pt x="1065" y="1"/>
                  </a:moveTo>
                  <a:cubicBezTo>
                    <a:pt x="480" y="1"/>
                    <a:pt x="0" y="472"/>
                    <a:pt x="0" y="1066"/>
                  </a:cubicBezTo>
                  <a:cubicBezTo>
                    <a:pt x="0" y="1703"/>
                    <a:pt x="524" y="2129"/>
                    <a:pt x="1073" y="2129"/>
                  </a:cubicBezTo>
                  <a:cubicBezTo>
                    <a:pt x="1335" y="2129"/>
                    <a:pt x="1603" y="2032"/>
                    <a:pt x="1821"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61"/>
            <p:cNvSpPr/>
            <p:nvPr/>
          </p:nvSpPr>
          <p:spPr>
            <a:xfrm>
              <a:off x="6128971" y="2257005"/>
              <a:ext cx="36107" cy="36013"/>
            </a:xfrm>
            <a:custGeom>
              <a:avLst/>
              <a:gdLst/>
              <a:ahLst/>
              <a:cxnLst/>
              <a:rect l="l" t="t" r="r" b="b"/>
              <a:pathLst>
                <a:path w="2497" h="2130" extrusionOk="0">
                  <a:moveTo>
                    <a:pt x="1065" y="1"/>
                  </a:moveTo>
                  <a:cubicBezTo>
                    <a:pt x="480" y="1"/>
                    <a:pt x="1" y="472"/>
                    <a:pt x="1" y="1066"/>
                  </a:cubicBezTo>
                  <a:cubicBezTo>
                    <a:pt x="1" y="1703"/>
                    <a:pt x="525" y="2129"/>
                    <a:pt x="1073" y="2129"/>
                  </a:cubicBezTo>
                  <a:cubicBezTo>
                    <a:pt x="1335" y="2129"/>
                    <a:pt x="1603" y="2032"/>
                    <a:pt x="1822" y="1813"/>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3" name="Google Shape;2423;p61"/>
            <p:cNvSpPr/>
            <p:nvPr/>
          </p:nvSpPr>
          <p:spPr>
            <a:xfrm>
              <a:off x="6084883" y="2257005"/>
              <a:ext cx="36107" cy="36013"/>
            </a:xfrm>
            <a:custGeom>
              <a:avLst/>
              <a:gdLst/>
              <a:ahLst/>
              <a:cxnLst/>
              <a:rect l="l" t="t" r="r" b="b"/>
              <a:pathLst>
                <a:path w="2497" h="2130" extrusionOk="0">
                  <a:moveTo>
                    <a:pt x="1074" y="1"/>
                  </a:moveTo>
                  <a:cubicBezTo>
                    <a:pt x="481" y="1"/>
                    <a:pt x="9" y="472"/>
                    <a:pt x="1" y="1066"/>
                  </a:cubicBezTo>
                  <a:cubicBezTo>
                    <a:pt x="1" y="1703"/>
                    <a:pt x="525" y="2129"/>
                    <a:pt x="1074" y="2129"/>
                  </a:cubicBezTo>
                  <a:cubicBezTo>
                    <a:pt x="1336" y="2129"/>
                    <a:pt x="1604" y="2032"/>
                    <a:pt x="1822" y="1813"/>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4" name="Google Shape;2424;p61"/>
            <p:cNvSpPr/>
            <p:nvPr/>
          </p:nvSpPr>
          <p:spPr>
            <a:xfrm>
              <a:off x="6040924"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3" y="1813"/>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61"/>
            <p:cNvSpPr/>
            <p:nvPr/>
          </p:nvSpPr>
          <p:spPr>
            <a:xfrm>
              <a:off x="5776552" y="2669075"/>
              <a:ext cx="35991" cy="36081"/>
            </a:xfrm>
            <a:custGeom>
              <a:avLst/>
              <a:gdLst/>
              <a:ahLst/>
              <a:cxnLst/>
              <a:rect l="l" t="t" r="r" b="b"/>
              <a:pathLst>
                <a:path w="2489" h="2134" extrusionOk="0">
                  <a:moveTo>
                    <a:pt x="1065" y="1"/>
                  </a:moveTo>
                  <a:cubicBezTo>
                    <a:pt x="480" y="1"/>
                    <a:pt x="0" y="480"/>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6" name="Google Shape;2426;p61"/>
            <p:cNvSpPr/>
            <p:nvPr/>
          </p:nvSpPr>
          <p:spPr>
            <a:xfrm>
              <a:off x="5776552" y="2823711"/>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61"/>
            <p:cNvSpPr/>
            <p:nvPr/>
          </p:nvSpPr>
          <p:spPr>
            <a:xfrm>
              <a:off x="5820626"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8" name="Google Shape;2428;p61"/>
            <p:cNvSpPr/>
            <p:nvPr/>
          </p:nvSpPr>
          <p:spPr>
            <a:xfrm>
              <a:off x="5820626"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61"/>
            <p:cNvSpPr/>
            <p:nvPr/>
          </p:nvSpPr>
          <p:spPr>
            <a:xfrm>
              <a:off x="5820626"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0" name="Google Shape;2430;p61"/>
            <p:cNvSpPr/>
            <p:nvPr/>
          </p:nvSpPr>
          <p:spPr>
            <a:xfrm>
              <a:off x="5820626" y="2308404"/>
              <a:ext cx="35991" cy="36148"/>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61"/>
            <p:cNvSpPr/>
            <p:nvPr/>
          </p:nvSpPr>
          <p:spPr>
            <a:xfrm>
              <a:off x="5820626" y="235995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61"/>
            <p:cNvSpPr/>
            <p:nvPr/>
          </p:nvSpPr>
          <p:spPr>
            <a:xfrm>
              <a:off x="5820626" y="241150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61"/>
            <p:cNvSpPr/>
            <p:nvPr/>
          </p:nvSpPr>
          <p:spPr>
            <a:xfrm>
              <a:off x="5820626" y="2463040"/>
              <a:ext cx="35991" cy="36030"/>
            </a:xfrm>
            <a:custGeom>
              <a:avLst/>
              <a:gdLst/>
              <a:ahLst/>
              <a:cxnLst/>
              <a:rect l="l" t="t" r="r" b="b"/>
              <a:pathLst>
                <a:path w="2489" h="2131" extrusionOk="0">
                  <a:moveTo>
                    <a:pt x="1066" y="1"/>
                  </a:moveTo>
                  <a:cubicBezTo>
                    <a:pt x="472" y="1"/>
                    <a:pt x="1" y="472"/>
                    <a:pt x="1" y="1066"/>
                  </a:cubicBezTo>
                  <a:cubicBezTo>
                    <a:pt x="1" y="1707"/>
                    <a:pt x="523" y="2131"/>
                    <a:pt x="1068" y="2131"/>
                  </a:cubicBezTo>
                  <a:cubicBezTo>
                    <a:pt x="1330" y="2131"/>
                    <a:pt x="1597" y="2033"/>
                    <a:pt x="1814" y="1813"/>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61"/>
            <p:cNvSpPr/>
            <p:nvPr/>
          </p:nvSpPr>
          <p:spPr>
            <a:xfrm>
              <a:off x="5820626"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61"/>
            <p:cNvSpPr/>
            <p:nvPr/>
          </p:nvSpPr>
          <p:spPr>
            <a:xfrm>
              <a:off x="5820626" y="2565990"/>
              <a:ext cx="35991" cy="36148"/>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61"/>
            <p:cNvSpPr/>
            <p:nvPr/>
          </p:nvSpPr>
          <p:spPr>
            <a:xfrm>
              <a:off x="5864599" y="2153920"/>
              <a:ext cx="36107" cy="36081"/>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61"/>
            <p:cNvSpPr/>
            <p:nvPr/>
          </p:nvSpPr>
          <p:spPr>
            <a:xfrm>
              <a:off x="5864599" y="2205471"/>
              <a:ext cx="36107" cy="36064"/>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61"/>
            <p:cNvSpPr/>
            <p:nvPr/>
          </p:nvSpPr>
          <p:spPr>
            <a:xfrm>
              <a:off x="5864599" y="2257005"/>
              <a:ext cx="36107" cy="36013"/>
            </a:xfrm>
            <a:custGeom>
              <a:avLst/>
              <a:gdLst/>
              <a:ahLst/>
              <a:cxnLst/>
              <a:rect l="l" t="t" r="r" b="b"/>
              <a:pathLst>
                <a:path w="2497" h="2130" extrusionOk="0">
                  <a:moveTo>
                    <a:pt x="1073" y="1"/>
                  </a:moveTo>
                  <a:cubicBezTo>
                    <a:pt x="480" y="1"/>
                    <a:pt x="9" y="472"/>
                    <a:pt x="0" y="1066"/>
                  </a:cubicBezTo>
                  <a:cubicBezTo>
                    <a:pt x="0" y="1703"/>
                    <a:pt x="529" y="2129"/>
                    <a:pt x="1077" y="2129"/>
                  </a:cubicBezTo>
                  <a:cubicBezTo>
                    <a:pt x="1339" y="2129"/>
                    <a:pt x="1606" y="2032"/>
                    <a:pt x="1821" y="1813"/>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61"/>
            <p:cNvSpPr/>
            <p:nvPr/>
          </p:nvSpPr>
          <p:spPr>
            <a:xfrm>
              <a:off x="5864599" y="2308404"/>
              <a:ext cx="36107" cy="36148"/>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55"/>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61"/>
            <p:cNvSpPr/>
            <p:nvPr/>
          </p:nvSpPr>
          <p:spPr>
            <a:xfrm>
              <a:off x="5864599" y="2359955"/>
              <a:ext cx="36107" cy="36081"/>
            </a:xfrm>
            <a:custGeom>
              <a:avLst/>
              <a:gdLst/>
              <a:ahLst/>
              <a:cxnLst/>
              <a:rect l="l" t="t" r="r" b="b"/>
              <a:pathLst>
                <a:path w="2497" h="2134" extrusionOk="0">
                  <a:moveTo>
                    <a:pt x="1073" y="1"/>
                  </a:moveTo>
                  <a:cubicBezTo>
                    <a:pt x="480" y="1"/>
                    <a:pt x="9"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61"/>
            <p:cNvSpPr/>
            <p:nvPr/>
          </p:nvSpPr>
          <p:spPr>
            <a:xfrm>
              <a:off x="5864599" y="2411506"/>
              <a:ext cx="36107" cy="36064"/>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61"/>
            <p:cNvSpPr/>
            <p:nvPr/>
          </p:nvSpPr>
          <p:spPr>
            <a:xfrm>
              <a:off x="5864599" y="2463040"/>
              <a:ext cx="36107" cy="36081"/>
            </a:xfrm>
            <a:custGeom>
              <a:avLst/>
              <a:gdLst/>
              <a:ahLst/>
              <a:cxnLst/>
              <a:rect l="l" t="t" r="r" b="b"/>
              <a:pathLst>
                <a:path w="2497" h="2134" extrusionOk="0">
                  <a:moveTo>
                    <a:pt x="1073" y="1"/>
                  </a:moveTo>
                  <a:cubicBezTo>
                    <a:pt x="480" y="1"/>
                    <a:pt x="9" y="472"/>
                    <a:pt x="0" y="1066"/>
                  </a:cubicBezTo>
                  <a:cubicBezTo>
                    <a:pt x="0" y="1709"/>
                    <a:pt x="529" y="2133"/>
                    <a:pt x="1078" y="2133"/>
                  </a:cubicBezTo>
                  <a:cubicBezTo>
                    <a:pt x="1340" y="2133"/>
                    <a:pt x="1606"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61"/>
            <p:cNvSpPr/>
            <p:nvPr/>
          </p:nvSpPr>
          <p:spPr>
            <a:xfrm>
              <a:off x="5864599" y="2514439"/>
              <a:ext cx="36107" cy="36148"/>
            </a:xfrm>
            <a:custGeom>
              <a:avLst/>
              <a:gdLst/>
              <a:ahLst/>
              <a:cxnLst/>
              <a:rect l="l" t="t" r="r" b="b"/>
              <a:pathLst>
                <a:path w="2497" h="2138" extrusionOk="0">
                  <a:moveTo>
                    <a:pt x="1073" y="1"/>
                  </a:moveTo>
                  <a:cubicBezTo>
                    <a:pt x="480" y="9"/>
                    <a:pt x="9" y="481"/>
                    <a:pt x="0" y="1074"/>
                  </a:cubicBezTo>
                  <a:cubicBezTo>
                    <a:pt x="0" y="1712"/>
                    <a:pt x="529" y="2138"/>
                    <a:pt x="1077" y="2138"/>
                  </a:cubicBezTo>
                  <a:cubicBezTo>
                    <a:pt x="1339" y="2138"/>
                    <a:pt x="1606" y="2040"/>
                    <a:pt x="1821" y="1822"/>
                  </a:cubicBezTo>
                  <a:cubicBezTo>
                    <a:pt x="2496" y="1155"/>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61"/>
            <p:cNvSpPr/>
            <p:nvPr/>
          </p:nvSpPr>
          <p:spPr>
            <a:xfrm>
              <a:off x="5908673" y="2153920"/>
              <a:ext cx="36107" cy="36081"/>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61"/>
            <p:cNvSpPr/>
            <p:nvPr/>
          </p:nvSpPr>
          <p:spPr>
            <a:xfrm>
              <a:off x="5908673" y="2205471"/>
              <a:ext cx="36107" cy="36064"/>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61"/>
            <p:cNvSpPr/>
            <p:nvPr/>
          </p:nvSpPr>
          <p:spPr>
            <a:xfrm>
              <a:off x="5908673" y="2257005"/>
              <a:ext cx="36107" cy="36013"/>
            </a:xfrm>
            <a:custGeom>
              <a:avLst/>
              <a:gdLst/>
              <a:ahLst/>
              <a:cxnLst/>
              <a:rect l="l" t="t" r="r" b="b"/>
              <a:pathLst>
                <a:path w="2497" h="2130" extrusionOk="0">
                  <a:moveTo>
                    <a:pt x="1066" y="1"/>
                  </a:moveTo>
                  <a:cubicBezTo>
                    <a:pt x="481" y="1"/>
                    <a:pt x="9" y="472"/>
                    <a:pt x="1" y="1066"/>
                  </a:cubicBezTo>
                  <a:cubicBezTo>
                    <a:pt x="1" y="1703"/>
                    <a:pt x="525" y="2129"/>
                    <a:pt x="1074" y="2129"/>
                  </a:cubicBezTo>
                  <a:cubicBezTo>
                    <a:pt x="1336" y="2129"/>
                    <a:pt x="1604" y="2032"/>
                    <a:pt x="1822" y="1813"/>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61"/>
            <p:cNvSpPr/>
            <p:nvPr/>
          </p:nvSpPr>
          <p:spPr>
            <a:xfrm>
              <a:off x="5908673" y="2308404"/>
              <a:ext cx="36107" cy="36148"/>
            </a:xfrm>
            <a:custGeom>
              <a:avLst/>
              <a:gdLst/>
              <a:ahLst/>
              <a:cxnLst/>
              <a:rect l="l" t="t" r="r" b="b"/>
              <a:pathLst>
                <a:path w="2497" h="2138" extrusionOk="0">
                  <a:moveTo>
                    <a:pt x="1066" y="1"/>
                  </a:moveTo>
                  <a:cubicBezTo>
                    <a:pt x="481" y="9"/>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61"/>
            <p:cNvSpPr/>
            <p:nvPr/>
          </p:nvSpPr>
          <p:spPr>
            <a:xfrm>
              <a:off x="5908673" y="2359955"/>
              <a:ext cx="36107" cy="36081"/>
            </a:xfrm>
            <a:custGeom>
              <a:avLst/>
              <a:gdLst/>
              <a:ahLst/>
              <a:cxnLst/>
              <a:rect l="l" t="t" r="r" b="b"/>
              <a:pathLst>
                <a:path w="2497" h="2134" extrusionOk="0">
                  <a:moveTo>
                    <a:pt x="1066" y="1"/>
                  </a:moveTo>
                  <a:cubicBezTo>
                    <a:pt x="481" y="1"/>
                    <a:pt x="9" y="480"/>
                    <a:pt x="1" y="1065"/>
                  </a:cubicBezTo>
                  <a:cubicBezTo>
                    <a:pt x="1" y="1709"/>
                    <a:pt x="526" y="2133"/>
                    <a:pt x="1075" y="2133"/>
                  </a:cubicBezTo>
                  <a:cubicBezTo>
                    <a:pt x="1337" y="2133"/>
                    <a:pt x="1604" y="2037"/>
                    <a:pt x="1822" y="1822"/>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61"/>
            <p:cNvSpPr/>
            <p:nvPr/>
          </p:nvSpPr>
          <p:spPr>
            <a:xfrm>
              <a:off x="5908673" y="2411506"/>
              <a:ext cx="36107" cy="36064"/>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61"/>
            <p:cNvSpPr/>
            <p:nvPr/>
          </p:nvSpPr>
          <p:spPr>
            <a:xfrm>
              <a:off x="5908673" y="2463040"/>
              <a:ext cx="36107" cy="36030"/>
            </a:xfrm>
            <a:custGeom>
              <a:avLst/>
              <a:gdLst/>
              <a:ahLst/>
              <a:cxnLst/>
              <a:rect l="l" t="t" r="r" b="b"/>
              <a:pathLst>
                <a:path w="2497" h="2131" extrusionOk="0">
                  <a:moveTo>
                    <a:pt x="1066" y="1"/>
                  </a:moveTo>
                  <a:cubicBezTo>
                    <a:pt x="481" y="1"/>
                    <a:pt x="9" y="472"/>
                    <a:pt x="1" y="1066"/>
                  </a:cubicBezTo>
                  <a:cubicBezTo>
                    <a:pt x="1" y="1707"/>
                    <a:pt x="523" y="2131"/>
                    <a:pt x="1070" y="2131"/>
                  </a:cubicBezTo>
                  <a:cubicBezTo>
                    <a:pt x="1333" y="2131"/>
                    <a:pt x="1603" y="2033"/>
                    <a:pt x="1822" y="1813"/>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61"/>
            <p:cNvSpPr/>
            <p:nvPr/>
          </p:nvSpPr>
          <p:spPr>
            <a:xfrm>
              <a:off x="5908673" y="2514439"/>
              <a:ext cx="36107" cy="36148"/>
            </a:xfrm>
            <a:custGeom>
              <a:avLst/>
              <a:gdLst/>
              <a:ahLst/>
              <a:cxnLst/>
              <a:rect l="l" t="t" r="r" b="b"/>
              <a:pathLst>
                <a:path w="2497" h="2138" extrusionOk="0">
                  <a:moveTo>
                    <a:pt x="1066" y="1"/>
                  </a:moveTo>
                  <a:cubicBezTo>
                    <a:pt x="481" y="9"/>
                    <a:pt x="9" y="481"/>
                    <a:pt x="1" y="1074"/>
                  </a:cubicBezTo>
                  <a:cubicBezTo>
                    <a:pt x="1" y="1712"/>
                    <a:pt x="525" y="2138"/>
                    <a:pt x="1074" y="2138"/>
                  </a:cubicBezTo>
                  <a:cubicBezTo>
                    <a:pt x="1336" y="2138"/>
                    <a:pt x="1604" y="2040"/>
                    <a:pt x="1822" y="1822"/>
                  </a:cubicBezTo>
                  <a:cubicBezTo>
                    <a:pt x="2497"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61"/>
            <p:cNvSpPr/>
            <p:nvPr/>
          </p:nvSpPr>
          <p:spPr>
            <a:xfrm>
              <a:off x="5952762" y="2153920"/>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61"/>
            <p:cNvSpPr/>
            <p:nvPr/>
          </p:nvSpPr>
          <p:spPr>
            <a:xfrm>
              <a:off x="5952762" y="2205471"/>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61"/>
            <p:cNvSpPr/>
            <p:nvPr/>
          </p:nvSpPr>
          <p:spPr>
            <a:xfrm>
              <a:off x="5952762" y="2257005"/>
              <a:ext cx="35991" cy="36013"/>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61"/>
            <p:cNvSpPr/>
            <p:nvPr/>
          </p:nvSpPr>
          <p:spPr>
            <a:xfrm>
              <a:off x="5996850" y="2153920"/>
              <a:ext cx="35976" cy="36081"/>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61"/>
            <p:cNvSpPr/>
            <p:nvPr/>
          </p:nvSpPr>
          <p:spPr>
            <a:xfrm>
              <a:off x="5996850" y="2205471"/>
              <a:ext cx="35976" cy="36064"/>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61"/>
            <p:cNvSpPr/>
            <p:nvPr/>
          </p:nvSpPr>
          <p:spPr>
            <a:xfrm>
              <a:off x="5996850" y="2257005"/>
              <a:ext cx="35976" cy="36013"/>
            </a:xfrm>
            <a:custGeom>
              <a:avLst/>
              <a:gdLst/>
              <a:ahLst/>
              <a:cxnLst/>
              <a:rect l="l" t="t" r="r" b="b"/>
              <a:pathLst>
                <a:path w="2488" h="2130" extrusionOk="0">
                  <a:moveTo>
                    <a:pt x="1065" y="1"/>
                  </a:moveTo>
                  <a:cubicBezTo>
                    <a:pt x="480" y="1"/>
                    <a:pt x="0" y="472"/>
                    <a:pt x="0" y="1066"/>
                  </a:cubicBezTo>
                  <a:cubicBezTo>
                    <a:pt x="0" y="1703"/>
                    <a:pt x="524" y="2129"/>
                    <a:pt x="1070" y="2129"/>
                  </a:cubicBezTo>
                  <a:cubicBezTo>
                    <a:pt x="1331" y="2129"/>
                    <a:pt x="1597" y="2032"/>
                    <a:pt x="1813"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61"/>
            <p:cNvSpPr/>
            <p:nvPr/>
          </p:nvSpPr>
          <p:spPr>
            <a:xfrm>
              <a:off x="5996850" y="2308404"/>
              <a:ext cx="35976" cy="36148"/>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61"/>
            <p:cNvSpPr/>
            <p:nvPr/>
          </p:nvSpPr>
          <p:spPr>
            <a:xfrm>
              <a:off x="5952762" y="2308404"/>
              <a:ext cx="35991" cy="36148"/>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61"/>
            <p:cNvSpPr/>
            <p:nvPr/>
          </p:nvSpPr>
          <p:spPr>
            <a:xfrm>
              <a:off x="5952762" y="2359955"/>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61"/>
            <p:cNvSpPr/>
            <p:nvPr/>
          </p:nvSpPr>
          <p:spPr>
            <a:xfrm>
              <a:off x="5952762" y="2411506"/>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61"/>
            <p:cNvSpPr/>
            <p:nvPr/>
          </p:nvSpPr>
          <p:spPr>
            <a:xfrm>
              <a:off x="5952762" y="2463040"/>
              <a:ext cx="35991" cy="36030"/>
            </a:xfrm>
            <a:custGeom>
              <a:avLst/>
              <a:gdLst/>
              <a:ahLst/>
              <a:cxnLst/>
              <a:rect l="l" t="t" r="r" b="b"/>
              <a:pathLst>
                <a:path w="2489" h="2131" extrusionOk="0">
                  <a:moveTo>
                    <a:pt x="1065" y="1"/>
                  </a:moveTo>
                  <a:cubicBezTo>
                    <a:pt x="480" y="1"/>
                    <a:pt x="0" y="472"/>
                    <a:pt x="0" y="1066"/>
                  </a:cubicBezTo>
                  <a:cubicBezTo>
                    <a:pt x="0" y="1707"/>
                    <a:pt x="523" y="2131"/>
                    <a:pt x="1070" y="2131"/>
                  </a:cubicBezTo>
                  <a:cubicBezTo>
                    <a:pt x="1333" y="2131"/>
                    <a:pt x="1602" y="2033"/>
                    <a:pt x="1821" y="1813"/>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61"/>
            <p:cNvSpPr/>
            <p:nvPr/>
          </p:nvSpPr>
          <p:spPr>
            <a:xfrm>
              <a:off x="5952762" y="2514439"/>
              <a:ext cx="35991" cy="36148"/>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61"/>
            <p:cNvSpPr/>
            <p:nvPr/>
          </p:nvSpPr>
          <p:spPr>
            <a:xfrm>
              <a:off x="5952762" y="2565990"/>
              <a:ext cx="35991" cy="36148"/>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61"/>
            <p:cNvSpPr/>
            <p:nvPr/>
          </p:nvSpPr>
          <p:spPr>
            <a:xfrm>
              <a:off x="5908673" y="2565990"/>
              <a:ext cx="36107" cy="36148"/>
            </a:xfrm>
            <a:custGeom>
              <a:avLst/>
              <a:gdLst/>
              <a:ahLst/>
              <a:cxnLst/>
              <a:rect l="l" t="t" r="r" b="b"/>
              <a:pathLst>
                <a:path w="2497" h="2138" extrusionOk="0">
                  <a:moveTo>
                    <a:pt x="1066" y="1"/>
                  </a:moveTo>
                  <a:cubicBezTo>
                    <a:pt x="481" y="1"/>
                    <a:pt x="9" y="480"/>
                    <a:pt x="1" y="1065"/>
                  </a:cubicBezTo>
                  <a:cubicBezTo>
                    <a:pt x="1" y="1709"/>
                    <a:pt x="526" y="2137"/>
                    <a:pt x="1075" y="2137"/>
                  </a:cubicBezTo>
                  <a:cubicBezTo>
                    <a:pt x="1337" y="2137"/>
                    <a:pt x="1604" y="2040"/>
                    <a:pt x="1822" y="1821"/>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61"/>
            <p:cNvSpPr/>
            <p:nvPr/>
          </p:nvSpPr>
          <p:spPr>
            <a:xfrm>
              <a:off x="5864599" y="2565990"/>
              <a:ext cx="36107" cy="36148"/>
            </a:xfrm>
            <a:custGeom>
              <a:avLst/>
              <a:gdLst/>
              <a:ahLst/>
              <a:cxnLst/>
              <a:rect l="l" t="t" r="r" b="b"/>
              <a:pathLst>
                <a:path w="2497" h="2138" extrusionOk="0">
                  <a:moveTo>
                    <a:pt x="1073" y="1"/>
                  </a:moveTo>
                  <a:cubicBezTo>
                    <a:pt x="480" y="1"/>
                    <a:pt x="9" y="480"/>
                    <a:pt x="0" y="1065"/>
                  </a:cubicBezTo>
                  <a:cubicBezTo>
                    <a:pt x="0" y="1709"/>
                    <a:pt x="529" y="2137"/>
                    <a:pt x="1078" y="2137"/>
                  </a:cubicBezTo>
                  <a:cubicBezTo>
                    <a:pt x="1340" y="2137"/>
                    <a:pt x="1606" y="2040"/>
                    <a:pt x="1821" y="1821"/>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61"/>
            <p:cNvSpPr/>
            <p:nvPr/>
          </p:nvSpPr>
          <p:spPr>
            <a:xfrm>
              <a:off x="5864599" y="2617541"/>
              <a:ext cx="36107" cy="36064"/>
            </a:xfrm>
            <a:custGeom>
              <a:avLst/>
              <a:gdLst/>
              <a:ahLst/>
              <a:cxnLst/>
              <a:rect l="l" t="t" r="r" b="b"/>
              <a:pathLst>
                <a:path w="2497" h="2133" extrusionOk="0">
                  <a:moveTo>
                    <a:pt x="1073" y="0"/>
                  </a:moveTo>
                  <a:cubicBezTo>
                    <a:pt x="480" y="0"/>
                    <a:pt x="9"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61"/>
            <p:cNvSpPr/>
            <p:nvPr/>
          </p:nvSpPr>
          <p:spPr>
            <a:xfrm>
              <a:off x="5820626" y="261754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61"/>
            <p:cNvSpPr/>
            <p:nvPr/>
          </p:nvSpPr>
          <p:spPr>
            <a:xfrm>
              <a:off x="5556254" y="2308404"/>
              <a:ext cx="35991" cy="36148"/>
            </a:xfrm>
            <a:custGeom>
              <a:avLst/>
              <a:gdLst/>
              <a:ahLst/>
              <a:cxnLst/>
              <a:rect l="l" t="t" r="r" b="b"/>
              <a:pathLst>
                <a:path w="2489" h="2138" extrusionOk="0">
                  <a:moveTo>
                    <a:pt x="1066" y="1"/>
                  </a:moveTo>
                  <a:cubicBezTo>
                    <a:pt x="480" y="1"/>
                    <a:pt x="1" y="481"/>
                    <a:pt x="1" y="1066"/>
                  </a:cubicBezTo>
                  <a:cubicBezTo>
                    <a:pt x="1" y="1710"/>
                    <a:pt x="526" y="2138"/>
                    <a:pt x="1075" y="2138"/>
                  </a:cubicBezTo>
                  <a:cubicBezTo>
                    <a:pt x="1337" y="2138"/>
                    <a:pt x="1604" y="2040"/>
                    <a:pt x="1822"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61"/>
            <p:cNvSpPr/>
            <p:nvPr/>
          </p:nvSpPr>
          <p:spPr>
            <a:xfrm>
              <a:off x="5556254" y="2359955"/>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61"/>
            <p:cNvSpPr/>
            <p:nvPr/>
          </p:nvSpPr>
          <p:spPr>
            <a:xfrm>
              <a:off x="5556254" y="241150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61"/>
            <p:cNvSpPr/>
            <p:nvPr/>
          </p:nvSpPr>
          <p:spPr>
            <a:xfrm>
              <a:off x="5556254" y="2463040"/>
              <a:ext cx="35991" cy="36047"/>
            </a:xfrm>
            <a:custGeom>
              <a:avLst/>
              <a:gdLst/>
              <a:ahLst/>
              <a:cxnLst/>
              <a:rect l="l" t="t" r="r" b="b"/>
              <a:pathLst>
                <a:path w="2489" h="2132" extrusionOk="0">
                  <a:moveTo>
                    <a:pt x="1066" y="1"/>
                  </a:moveTo>
                  <a:cubicBezTo>
                    <a:pt x="480" y="1"/>
                    <a:pt x="1" y="472"/>
                    <a:pt x="1" y="1066"/>
                  </a:cubicBezTo>
                  <a:cubicBezTo>
                    <a:pt x="1" y="1705"/>
                    <a:pt x="525" y="2132"/>
                    <a:pt x="1072" y="2132"/>
                  </a:cubicBezTo>
                  <a:cubicBezTo>
                    <a:pt x="1332" y="2132"/>
                    <a:pt x="1597" y="2036"/>
                    <a:pt x="1814"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61"/>
            <p:cNvSpPr/>
            <p:nvPr/>
          </p:nvSpPr>
          <p:spPr>
            <a:xfrm>
              <a:off x="5556254" y="2514439"/>
              <a:ext cx="35991" cy="36148"/>
            </a:xfrm>
            <a:custGeom>
              <a:avLst/>
              <a:gdLst/>
              <a:ahLst/>
              <a:cxnLst/>
              <a:rect l="l" t="t" r="r" b="b"/>
              <a:pathLst>
                <a:path w="2489" h="2138" extrusionOk="0">
                  <a:moveTo>
                    <a:pt x="1066" y="1"/>
                  </a:moveTo>
                  <a:cubicBezTo>
                    <a:pt x="480" y="9"/>
                    <a:pt x="1" y="481"/>
                    <a:pt x="1" y="1074"/>
                  </a:cubicBezTo>
                  <a:cubicBezTo>
                    <a:pt x="1" y="1712"/>
                    <a:pt x="525" y="2138"/>
                    <a:pt x="1074" y="2138"/>
                  </a:cubicBezTo>
                  <a:cubicBezTo>
                    <a:pt x="1336" y="2138"/>
                    <a:pt x="1604" y="2040"/>
                    <a:pt x="1822"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61"/>
            <p:cNvSpPr/>
            <p:nvPr/>
          </p:nvSpPr>
          <p:spPr>
            <a:xfrm>
              <a:off x="5556254" y="2565990"/>
              <a:ext cx="35991" cy="36148"/>
            </a:xfrm>
            <a:custGeom>
              <a:avLst/>
              <a:gdLst/>
              <a:ahLst/>
              <a:cxnLst/>
              <a:rect l="l" t="t" r="r" b="b"/>
              <a:pathLst>
                <a:path w="2489" h="2138" extrusionOk="0">
                  <a:moveTo>
                    <a:pt x="1066" y="1"/>
                  </a:moveTo>
                  <a:cubicBezTo>
                    <a:pt x="480" y="1"/>
                    <a:pt x="1" y="480"/>
                    <a:pt x="1" y="1065"/>
                  </a:cubicBezTo>
                  <a:cubicBezTo>
                    <a:pt x="1" y="1709"/>
                    <a:pt x="526" y="2137"/>
                    <a:pt x="1075" y="2137"/>
                  </a:cubicBezTo>
                  <a:cubicBezTo>
                    <a:pt x="1337" y="2137"/>
                    <a:pt x="1604" y="2040"/>
                    <a:pt x="1822" y="1821"/>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61"/>
            <p:cNvSpPr/>
            <p:nvPr/>
          </p:nvSpPr>
          <p:spPr>
            <a:xfrm>
              <a:off x="5556254" y="261754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61"/>
            <p:cNvSpPr/>
            <p:nvPr/>
          </p:nvSpPr>
          <p:spPr>
            <a:xfrm>
              <a:off x="5556254" y="2669075"/>
              <a:ext cx="35991" cy="36081"/>
            </a:xfrm>
            <a:custGeom>
              <a:avLst/>
              <a:gdLst/>
              <a:ahLst/>
              <a:cxnLst/>
              <a:rect l="l" t="t" r="r" b="b"/>
              <a:pathLst>
                <a:path w="2489" h="2134" extrusionOk="0">
                  <a:moveTo>
                    <a:pt x="1066" y="1"/>
                  </a:moveTo>
                  <a:cubicBezTo>
                    <a:pt x="480" y="1"/>
                    <a:pt x="1" y="480"/>
                    <a:pt x="1" y="1066"/>
                  </a:cubicBezTo>
                  <a:cubicBezTo>
                    <a:pt x="1" y="1709"/>
                    <a:pt x="526" y="2133"/>
                    <a:pt x="1075" y="2133"/>
                  </a:cubicBezTo>
                  <a:cubicBezTo>
                    <a:pt x="1337"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61"/>
            <p:cNvSpPr/>
            <p:nvPr/>
          </p:nvSpPr>
          <p:spPr>
            <a:xfrm>
              <a:off x="5556254" y="2720626"/>
              <a:ext cx="36078" cy="36131"/>
            </a:xfrm>
            <a:custGeom>
              <a:avLst/>
              <a:gdLst/>
              <a:ahLst/>
              <a:cxnLst/>
              <a:rect l="l" t="t" r="r" b="b"/>
              <a:pathLst>
                <a:path w="2495" h="2137" extrusionOk="0">
                  <a:moveTo>
                    <a:pt x="1076" y="0"/>
                  </a:moveTo>
                  <a:cubicBezTo>
                    <a:pt x="1072" y="0"/>
                    <a:pt x="1069" y="0"/>
                    <a:pt x="1066" y="0"/>
                  </a:cubicBezTo>
                  <a:cubicBezTo>
                    <a:pt x="480" y="0"/>
                    <a:pt x="1" y="480"/>
                    <a:pt x="1" y="1065"/>
                  </a:cubicBezTo>
                  <a:cubicBezTo>
                    <a:pt x="1" y="1709"/>
                    <a:pt x="530" y="2137"/>
                    <a:pt x="1078" y="2137"/>
                  </a:cubicBezTo>
                  <a:cubicBezTo>
                    <a:pt x="1340" y="2137"/>
                    <a:pt x="1606" y="2039"/>
                    <a:pt x="1822" y="1821"/>
                  </a:cubicBezTo>
                  <a:cubicBezTo>
                    <a:pt x="2494" y="1149"/>
                    <a:pt x="2020"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61"/>
            <p:cNvSpPr/>
            <p:nvPr/>
          </p:nvSpPr>
          <p:spPr>
            <a:xfrm>
              <a:off x="5556254" y="2772160"/>
              <a:ext cx="35991" cy="36148"/>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61"/>
            <p:cNvSpPr/>
            <p:nvPr/>
          </p:nvSpPr>
          <p:spPr>
            <a:xfrm>
              <a:off x="5556254" y="2875245"/>
              <a:ext cx="35991" cy="36047"/>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3" y="2033"/>
                    <a:pt x="1822" y="1814"/>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61"/>
            <p:cNvSpPr/>
            <p:nvPr/>
          </p:nvSpPr>
          <p:spPr>
            <a:xfrm>
              <a:off x="5556254" y="2926660"/>
              <a:ext cx="35991" cy="36131"/>
            </a:xfrm>
            <a:custGeom>
              <a:avLst/>
              <a:gdLst/>
              <a:ahLst/>
              <a:cxnLst/>
              <a:rect l="l" t="t" r="r" b="b"/>
              <a:pathLst>
                <a:path w="2489" h="2137" extrusionOk="0">
                  <a:moveTo>
                    <a:pt x="1066" y="0"/>
                  </a:moveTo>
                  <a:cubicBezTo>
                    <a:pt x="480" y="0"/>
                    <a:pt x="1" y="480"/>
                    <a:pt x="1" y="1073"/>
                  </a:cubicBezTo>
                  <a:cubicBezTo>
                    <a:pt x="1" y="1711"/>
                    <a:pt x="522" y="2137"/>
                    <a:pt x="1067" y="2137"/>
                  </a:cubicBezTo>
                  <a:cubicBezTo>
                    <a:pt x="1329" y="2137"/>
                    <a:pt x="1595" y="2039"/>
                    <a:pt x="1814" y="1821"/>
                  </a:cubicBezTo>
                  <a:cubicBezTo>
                    <a:pt x="2488" y="1154"/>
                    <a:pt x="2017" y="8"/>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61"/>
            <p:cNvSpPr/>
            <p:nvPr/>
          </p:nvSpPr>
          <p:spPr>
            <a:xfrm>
              <a:off x="5556254" y="2978195"/>
              <a:ext cx="35991" cy="36148"/>
            </a:xfrm>
            <a:custGeom>
              <a:avLst/>
              <a:gdLst/>
              <a:ahLst/>
              <a:cxnLst/>
              <a:rect l="l" t="t" r="r" b="b"/>
              <a:pathLst>
                <a:path w="2489" h="2138" extrusionOk="0">
                  <a:moveTo>
                    <a:pt x="1066" y="1"/>
                  </a:moveTo>
                  <a:cubicBezTo>
                    <a:pt x="480" y="1"/>
                    <a:pt x="1" y="480"/>
                    <a:pt x="1" y="1074"/>
                  </a:cubicBezTo>
                  <a:cubicBezTo>
                    <a:pt x="1" y="1712"/>
                    <a:pt x="525" y="2137"/>
                    <a:pt x="1074" y="2137"/>
                  </a:cubicBezTo>
                  <a:cubicBezTo>
                    <a:pt x="1336" y="2137"/>
                    <a:pt x="1604" y="2040"/>
                    <a:pt x="1822"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61"/>
            <p:cNvSpPr/>
            <p:nvPr/>
          </p:nvSpPr>
          <p:spPr>
            <a:xfrm>
              <a:off x="5556254" y="3029745"/>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61"/>
            <p:cNvSpPr/>
            <p:nvPr/>
          </p:nvSpPr>
          <p:spPr>
            <a:xfrm>
              <a:off x="5556254" y="3081280"/>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61"/>
            <p:cNvSpPr/>
            <p:nvPr/>
          </p:nvSpPr>
          <p:spPr>
            <a:xfrm>
              <a:off x="5600343" y="2050835"/>
              <a:ext cx="35976" cy="36148"/>
            </a:xfrm>
            <a:custGeom>
              <a:avLst/>
              <a:gdLst/>
              <a:ahLst/>
              <a:cxnLst/>
              <a:rect l="l" t="t" r="r" b="b"/>
              <a:pathLst>
                <a:path w="2488" h="2138" extrusionOk="0">
                  <a:moveTo>
                    <a:pt x="1065" y="0"/>
                  </a:moveTo>
                  <a:cubicBezTo>
                    <a:pt x="472" y="9"/>
                    <a:pt x="0" y="480"/>
                    <a:pt x="0" y="1074"/>
                  </a:cubicBezTo>
                  <a:cubicBezTo>
                    <a:pt x="0" y="1711"/>
                    <a:pt x="525" y="2137"/>
                    <a:pt x="1071" y="2137"/>
                  </a:cubicBezTo>
                  <a:cubicBezTo>
                    <a:pt x="1332" y="2137"/>
                    <a:pt x="1598" y="2040"/>
                    <a:pt x="1813" y="1821"/>
                  </a:cubicBezTo>
                  <a:cubicBezTo>
                    <a:pt x="2488" y="1155"/>
                    <a:pt x="2016" y="9"/>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61"/>
            <p:cNvSpPr/>
            <p:nvPr/>
          </p:nvSpPr>
          <p:spPr>
            <a:xfrm>
              <a:off x="5600343" y="2102369"/>
              <a:ext cx="35976" cy="36148"/>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61"/>
            <p:cNvSpPr/>
            <p:nvPr/>
          </p:nvSpPr>
          <p:spPr>
            <a:xfrm>
              <a:off x="5600343" y="2153920"/>
              <a:ext cx="35976" cy="36081"/>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61"/>
            <p:cNvSpPr/>
            <p:nvPr/>
          </p:nvSpPr>
          <p:spPr>
            <a:xfrm>
              <a:off x="5600343" y="2205471"/>
              <a:ext cx="35976" cy="36064"/>
            </a:xfrm>
            <a:custGeom>
              <a:avLst/>
              <a:gdLst/>
              <a:ahLst/>
              <a:cxnLst/>
              <a:rect l="l" t="t" r="r" b="b"/>
              <a:pathLst>
                <a:path w="2488" h="2133" extrusionOk="0">
                  <a:moveTo>
                    <a:pt x="1065" y="0"/>
                  </a:moveTo>
                  <a:cubicBezTo>
                    <a:pt x="472" y="0"/>
                    <a:pt x="0" y="472"/>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61"/>
            <p:cNvSpPr/>
            <p:nvPr/>
          </p:nvSpPr>
          <p:spPr>
            <a:xfrm>
              <a:off x="5600343" y="2257005"/>
              <a:ext cx="35976" cy="36013"/>
            </a:xfrm>
            <a:custGeom>
              <a:avLst/>
              <a:gdLst/>
              <a:ahLst/>
              <a:cxnLst/>
              <a:rect l="l" t="t" r="r" b="b"/>
              <a:pathLst>
                <a:path w="2488" h="2130" extrusionOk="0">
                  <a:moveTo>
                    <a:pt x="1065" y="1"/>
                  </a:moveTo>
                  <a:cubicBezTo>
                    <a:pt x="472" y="1"/>
                    <a:pt x="0" y="472"/>
                    <a:pt x="0" y="1066"/>
                  </a:cubicBezTo>
                  <a:cubicBezTo>
                    <a:pt x="0" y="1703"/>
                    <a:pt x="525" y="2129"/>
                    <a:pt x="1071" y="2129"/>
                  </a:cubicBezTo>
                  <a:cubicBezTo>
                    <a:pt x="1332" y="2129"/>
                    <a:pt x="1598" y="2032"/>
                    <a:pt x="1813"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61"/>
            <p:cNvSpPr/>
            <p:nvPr/>
          </p:nvSpPr>
          <p:spPr>
            <a:xfrm>
              <a:off x="5600343" y="2308404"/>
              <a:ext cx="35976" cy="36148"/>
            </a:xfrm>
            <a:custGeom>
              <a:avLst/>
              <a:gdLst/>
              <a:ahLst/>
              <a:cxnLst/>
              <a:rect l="l" t="t" r="r" b="b"/>
              <a:pathLst>
                <a:path w="2488" h="2138" extrusionOk="0">
                  <a:moveTo>
                    <a:pt x="1065" y="1"/>
                  </a:moveTo>
                  <a:cubicBezTo>
                    <a:pt x="472" y="1"/>
                    <a:pt x="0" y="481"/>
                    <a:pt x="0" y="1066"/>
                  </a:cubicBezTo>
                  <a:cubicBezTo>
                    <a:pt x="0" y="1710"/>
                    <a:pt x="526" y="2138"/>
                    <a:pt x="1072" y="2138"/>
                  </a:cubicBezTo>
                  <a:cubicBezTo>
                    <a:pt x="1332" y="2138"/>
                    <a:pt x="1598" y="2040"/>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61"/>
            <p:cNvSpPr/>
            <p:nvPr/>
          </p:nvSpPr>
          <p:spPr>
            <a:xfrm>
              <a:off x="5600343" y="2359955"/>
              <a:ext cx="35976" cy="36081"/>
            </a:xfrm>
            <a:custGeom>
              <a:avLst/>
              <a:gdLst/>
              <a:ahLst/>
              <a:cxnLst/>
              <a:rect l="l" t="t" r="r" b="b"/>
              <a:pathLst>
                <a:path w="2488"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61"/>
            <p:cNvSpPr/>
            <p:nvPr/>
          </p:nvSpPr>
          <p:spPr>
            <a:xfrm>
              <a:off x="5600343" y="2411506"/>
              <a:ext cx="35976" cy="36064"/>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61"/>
            <p:cNvSpPr/>
            <p:nvPr/>
          </p:nvSpPr>
          <p:spPr>
            <a:xfrm>
              <a:off x="5600343" y="2463040"/>
              <a:ext cx="35976" cy="36081"/>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61"/>
            <p:cNvSpPr/>
            <p:nvPr/>
          </p:nvSpPr>
          <p:spPr>
            <a:xfrm>
              <a:off x="5600343" y="2514439"/>
              <a:ext cx="35976" cy="36148"/>
            </a:xfrm>
            <a:custGeom>
              <a:avLst/>
              <a:gdLst/>
              <a:ahLst/>
              <a:cxnLst/>
              <a:rect l="l" t="t" r="r" b="b"/>
              <a:pathLst>
                <a:path w="2488" h="2138" extrusionOk="0">
                  <a:moveTo>
                    <a:pt x="1065" y="1"/>
                  </a:moveTo>
                  <a:cubicBezTo>
                    <a:pt x="472" y="9"/>
                    <a:pt x="0" y="481"/>
                    <a:pt x="0" y="1074"/>
                  </a:cubicBezTo>
                  <a:cubicBezTo>
                    <a:pt x="0" y="1712"/>
                    <a:pt x="525" y="2138"/>
                    <a:pt x="1071" y="2138"/>
                  </a:cubicBezTo>
                  <a:cubicBezTo>
                    <a:pt x="1332" y="2138"/>
                    <a:pt x="1598" y="2040"/>
                    <a:pt x="1813" y="1822"/>
                  </a:cubicBezTo>
                  <a:cubicBezTo>
                    <a:pt x="2488" y="1155"/>
                    <a:pt x="2016" y="9"/>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61"/>
            <p:cNvSpPr/>
            <p:nvPr/>
          </p:nvSpPr>
          <p:spPr>
            <a:xfrm>
              <a:off x="5600343" y="2565990"/>
              <a:ext cx="35976" cy="36148"/>
            </a:xfrm>
            <a:custGeom>
              <a:avLst/>
              <a:gdLst/>
              <a:ahLst/>
              <a:cxnLst/>
              <a:rect l="l" t="t" r="r" b="b"/>
              <a:pathLst>
                <a:path w="2488" h="2138" extrusionOk="0">
                  <a:moveTo>
                    <a:pt x="1065" y="1"/>
                  </a:moveTo>
                  <a:cubicBezTo>
                    <a:pt x="472" y="1"/>
                    <a:pt x="0" y="480"/>
                    <a:pt x="0" y="1065"/>
                  </a:cubicBezTo>
                  <a:cubicBezTo>
                    <a:pt x="0" y="1709"/>
                    <a:pt x="526" y="2137"/>
                    <a:pt x="1072" y="2137"/>
                  </a:cubicBezTo>
                  <a:cubicBezTo>
                    <a:pt x="1332" y="2137"/>
                    <a:pt x="1598" y="2040"/>
                    <a:pt x="1813" y="1821"/>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61"/>
            <p:cNvSpPr/>
            <p:nvPr/>
          </p:nvSpPr>
          <p:spPr>
            <a:xfrm>
              <a:off x="5600343" y="2617541"/>
              <a:ext cx="35976" cy="36064"/>
            </a:xfrm>
            <a:custGeom>
              <a:avLst/>
              <a:gdLst/>
              <a:ahLst/>
              <a:cxnLst/>
              <a:rect l="l" t="t" r="r" b="b"/>
              <a:pathLst>
                <a:path w="2488"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61"/>
            <p:cNvSpPr/>
            <p:nvPr/>
          </p:nvSpPr>
          <p:spPr>
            <a:xfrm>
              <a:off x="5600343" y="2669075"/>
              <a:ext cx="35976" cy="36081"/>
            </a:xfrm>
            <a:custGeom>
              <a:avLst/>
              <a:gdLst/>
              <a:ahLst/>
              <a:cxnLst/>
              <a:rect l="l" t="t" r="r" b="b"/>
              <a:pathLst>
                <a:path w="2488" h="2134" extrusionOk="0">
                  <a:moveTo>
                    <a:pt x="1065" y="1"/>
                  </a:moveTo>
                  <a:cubicBezTo>
                    <a:pt x="472" y="1"/>
                    <a:pt x="0" y="472"/>
                    <a:pt x="0" y="1066"/>
                  </a:cubicBezTo>
                  <a:cubicBezTo>
                    <a:pt x="0" y="1709"/>
                    <a:pt x="526" y="2133"/>
                    <a:pt x="1072" y="2133"/>
                  </a:cubicBezTo>
                  <a:cubicBezTo>
                    <a:pt x="1333"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61"/>
            <p:cNvSpPr/>
            <p:nvPr/>
          </p:nvSpPr>
          <p:spPr>
            <a:xfrm>
              <a:off x="5600343" y="2720626"/>
              <a:ext cx="36107" cy="36131"/>
            </a:xfrm>
            <a:custGeom>
              <a:avLst/>
              <a:gdLst/>
              <a:ahLst/>
              <a:cxnLst/>
              <a:rect l="l" t="t" r="r" b="b"/>
              <a:pathLst>
                <a:path w="2497" h="2137" extrusionOk="0">
                  <a:moveTo>
                    <a:pt x="1065" y="0"/>
                  </a:moveTo>
                  <a:cubicBezTo>
                    <a:pt x="472" y="0"/>
                    <a:pt x="0" y="480"/>
                    <a:pt x="0" y="1065"/>
                  </a:cubicBezTo>
                  <a:cubicBezTo>
                    <a:pt x="0" y="1709"/>
                    <a:pt x="526" y="2137"/>
                    <a:pt x="1074" y="2137"/>
                  </a:cubicBezTo>
                  <a:cubicBezTo>
                    <a:pt x="1336" y="2137"/>
                    <a:pt x="1603" y="2039"/>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61"/>
            <p:cNvSpPr/>
            <p:nvPr/>
          </p:nvSpPr>
          <p:spPr>
            <a:xfrm>
              <a:off x="5600343" y="2772160"/>
              <a:ext cx="35976" cy="36148"/>
            </a:xfrm>
            <a:custGeom>
              <a:avLst/>
              <a:gdLst/>
              <a:ahLst/>
              <a:cxnLst/>
              <a:rect l="l" t="t" r="r" b="b"/>
              <a:pathLst>
                <a:path w="2488" h="2138" extrusionOk="0">
                  <a:moveTo>
                    <a:pt x="1065" y="1"/>
                  </a:moveTo>
                  <a:cubicBezTo>
                    <a:pt x="472" y="1"/>
                    <a:pt x="0" y="480"/>
                    <a:pt x="0" y="1066"/>
                  </a:cubicBezTo>
                  <a:cubicBezTo>
                    <a:pt x="0" y="1709"/>
                    <a:pt x="526" y="2137"/>
                    <a:pt x="1072" y="2137"/>
                  </a:cubicBezTo>
                  <a:cubicBezTo>
                    <a:pt x="1332" y="2137"/>
                    <a:pt x="1598" y="2040"/>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61"/>
            <p:cNvSpPr/>
            <p:nvPr/>
          </p:nvSpPr>
          <p:spPr>
            <a:xfrm>
              <a:off x="5600343" y="2875245"/>
              <a:ext cx="35976" cy="36047"/>
            </a:xfrm>
            <a:custGeom>
              <a:avLst/>
              <a:gdLst/>
              <a:ahLst/>
              <a:cxnLst/>
              <a:rect l="l" t="t" r="r" b="b"/>
              <a:pathLst>
                <a:path w="2488" h="2132" extrusionOk="0">
                  <a:moveTo>
                    <a:pt x="1065" y="1"/>
                  </a:moveTo>
                  <a:cubicBezTo>
                    <a:pt x="480" y="1"/>
                    <a:pt x="0" y="480"/>
                    <a:pt x="0" y="1066"/>
                  </a:cubicBezTo>
                  <a:cubicBezTo>
                    <a:pt x="0" y="1708"/>
                    <a:pt x="523" y="2131"/>
                    <a:pt x="1070"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0" name="Google Shape;2500;p61"/>
            <p:cNvSpPr/>
            <p:nvPr/>
          </p:nvSpPr>
          <p:spPr>
            <a:xfrm>
              <a:off x="5600343" y="2926660"/>
              <a:ext cx="35976" cy="36131"/>
            </a:xfrm>
            <a:custGeom>
              <a:avLst/>
              <a:gdLst/>
              <a:ahLst/>
              <a:cxnLst/>
              <a:rect l="l" t="t" r="r" b="b"/>
              <a:pathLst>
                <a:path w="2488"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16" y="8"/>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1" name="Google Shape;2501;p61"/>
            <p:cNvSpPr/>
            <p:nvPr/>
          </p:nvSpPr>
          <p:spPr>
            <a:xfrm>
              <a:off x="5600343" y="2978195"/>
              <a:ext cx="35976" cy="36148"/>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61"/>
            <p:cNvSpPr/>
            <p:nvPr/>
          </p:nvSpPr>
          <p:spPr>
            <a:xfrm>
              <a:off x="5600343" y="3132830"/>
              <a:ext cx="35976" cy="36030"/>
            </a:xfrm>
            <a:custGeom>
              <a:avLst/>
              <a:gdLst/>
              <a:ahLst/>
              <a:cxnLst/>
              <a:rect l="l" t="t" r="r" b="b"/>
              <a:pathLst>
                <a:path w="2488" h="2131" extrusionOk="0">
                  <a:moveTo>
                    <a:pt x="1065" y="0"/>
                  </a:moveTo>
                  <a:cubicBezTo>
                    <a:pt x="480" y="0"/>
                    <a:pt x="0" y="472"/>
                    <a:pt x="0" y="1065"/>
                  </a:cubicBezTo>
                  <a:cubicBezTo>
                    <a:pt x="0" y="1707"/>
                    <a:pt x="523" y="2131"/>
                    <a:pt x="1070" y="2131"/>
                  </a:cubicBezTo>
                  <a:cubicBezTo>
                    <a:pt x="1333" y="2131"/>
                    <a:pt x="1602" y="2032"/>
                    <a:pt x="1821"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61"/>
            <p:cNvSpPr/>
            <p:nvPr/>
          </p:nvSpPr>
          <p:spPr>
            <a:xfrm>
              <a:off x="5600343" y="3081280"/>
              <a:ext cx="35976" cy="36081"/>
            </a:xfrm>
            <a:custGeom>
              <a:avLst/>
              <a:gdLst/>
              <a:ahLst/>
              <a:cxnLst/>
              <a:rect l="l" t="t" r="r" b="b"/>
              <a:pathLst>
                <a:path w="2488" h="2134" extrusionOk="0">
                  <a:moveTo>
                    <a:pt x="1065" y="1"/>
                  </a:moveTo>
                  <a:cubicBezTo>
                    <a:pt x="472" y="1"/>
                    <a:pt x="0" y="472"/>
                    <a:pt x="0" y="1066"/>
                  </a:cubicBezTo>
                  <a:cubicBezTo>
                    <a:pt x="0" y="1709"/>
                    <a:pt x="526" y="2134"/>
                    <a:pt x="1072" y="2134"/>
                  </a:cubicBezTo>
                  <a:cubicBezTo>
                    <a:pt x="1333" y="2134"/>
                    <a:pt x="1598" y="2037"/>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61"/>
            <p:cNvSpPr/>
            <p:nvPr/>
          </p:nvSpPr>
          <p:spPr>
            <a:xfrm>
              <a:off x="5600343" y="3029745"/>
              <a:ext cx="35976" cy="36081"/>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61"/>
            <p:cNvSpPr/>
            <p:nvPr/>
          </p:nvSpPr>
          <p:spPr>
            <a:xfrm>
              <a:off x="5644417"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61"/>
            <p:cNvSpPr/>
            <p:nvPr/>
          </p:nvSpPr>
          <p:spPr>
            <a:xfrm>
              <a:off x="5644417"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61"/>
            <p:cNvSpPr/>
            <p:nvPr/>
          </p:nvSpPr>
          <p:spPr>
            <a:xfrm>
              <a:off x="5644417"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61"/>
            <p:cNvSpPr/>
            <p:nvPr/>
          </p:nvSpPr>
          <p:spPr>
            <a:xfrm>
              <a:off x="5644417" y="2308404"/>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61"/>
            <p:cNvSpPr/>
            <p:nvPr/>
          </p:nvSpPr>
          <p:spPr>
            <a:xfrm>
              <a:off x="5644417" y="235995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0" name="Google Shape;2510;p61"/>
            <p:cNvSpPr/>
            <p:nvPr/>
          </p:nvSpPr>
          <p:spPr>
            <a:xfrm>
              <a:off x="5644417" y="2411506"/>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1" name="Google Shape;2511;p61"/>
            <p:cNvSpPr/>
            <p:nvPr/>
          </p:nvSpPr>
          <p:spPr>
            <a:xfrm>
              <a:off x="5644417" y="2463040"/>
              <a:ext cx="35991" cy="36081"/>
            </a:xfrm>
            <a:custGeom>
              <a:avLst/>
              <a:gdLst/>
              <a:ahLst/>
              <a:cxnLst/>
              <a:rect l="l" t="t" r="r" b="b"/>
              <a:pathLst>
                <a:path w="2489" h="2134" extrusionOk="0">
                  <a:moveTo>
                    <a:pt x="1066" y="1"/>
                  </a:moveTo>
                  <a:cubicBezTo>
                    <a:pt x="472" y="1"/>
                    <a:pt x="1" y="472"/>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2" name="Google Shape;2512;p61"/>
            <p:cNvSpPr/>
            <p:nvPr/>
          </p:nvSpPr>
          <p:spPr>
            <a:xfrm>
              <a:off x="5644417"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4" y="1822"/>
                  </a:cubicBezTo>
                  <a:cubicBezTo>
                    <a:pt x="2489"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3" name="Google Shape;2513;p61"/>
            <p:cNvSpPr/>
            <p:nvPr/>
          </p:nvSpPr>
          <p:spPr>
            <a:xfrm>
              <a:off x="5644417" y="2565990"/>
              <a:ext cx="35991" cy="36148"/>
            </a:xfrm>
            <a:custGeom>
              <a:avLst/>
              <a:gdLst/>
              <a:ahLst/>
              <a:cxnLst/>
              <a:rect l="l" t="t" r="r" b="b"/>
              <a:pathLst>
                <a:path w="2489" h="2138" extrusionOk="0">
                  <a:moveTo>
                    <a:pt x="1066" y="1"/>
                  </a:moveTo>
                  <a:cubicBezTo>
                    <a:pt x="472" y="1"/>
                    <a:pt x="1" y="480"/>
                    <a:pt x="1" y="1065"/>
                  </a:cubicBezTo>
                  <a:cubicBezTo>
                    <a:pt x="1" y="1709"/>
                    <a:pt x="526" y="2137"/>
                    <a:pt x="1072" y="2137"/>
                  </a:cubicBezTo>
                  <a:cubicBezTo>
                    <a:pt x="1333" y="2137"/>
                    <a:pt x="1598" y="2040"/>
                    <a:pt x="1814" y="1821"/>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4" name="Google Shape;2514;p61"/>
            <p:cNvSpPr/>
            <p:nvPr/>
          </p:nvSpPr>
          <p:spPr>
            <a:xfrm>
              <a:off x="5644417" y="261754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5" name="Google Shape;2515;p61"/>
            <p:cNvSpPr/>
            <p:nvPr/>
          </p:nvSpPr>
          <p:spPr>
            <a:xfrm>
              <a:off x="5644417" y="2669075"/>
              <a:ext cx="35991" cy="36081"/>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6" name="Google Shape;2516;p61"/>
            <p:cNvSpPr/>
            <p:nvPr/>
          </p:nvSpPr>
          <p:spPr>
            <a:xfrm>
              <a:off x="5644417" y="2720626"/>
              <a:ext cx="36078" cy="36131"/>
            </a:xfrm>
            <a:custGeom>
              <a:avLst/>
              <a:gdLst/>
              <a:ahLst/>
              <a:cxnLst/>
              <a:rect l="l" t="t" r="r" b="b"/>
              <a:pathLst>
                <a:path w="2495" h="2137" extrusionOk="0">
                  <a:moveTo>
                    <a:pt x="1076" y="0"/>
                  </a:moveTo>
                  <a:cubicBezTo>
                    <a:pt x="1073" y="0"/>
                    <a:pt x="1069" y="0"/>
                    <a:pt x="1066" y="0"/>
                  </a:cubicBezTo>
                  <a:cubicBezTo>
                    <a:pt x="472" y="0"/>
                    <a:pt x="1" y="480"/>
                    <a:pt x="1" y="1065"/>
                  </a:cubicBezTo>
                  <a:cubicBezTo>
                    <a:pt x="1" y="1709"/>
                    <a:pt x="526" y="2137"/>
                    <a:pt x="1075" y="2137"/>
                  </a:cubicBezTo>
                  <a:cubicBezTo>
                    <a:pt x="1337" y="2137"/>
                    <a:pt x="1604" y="2039"/>
                    <a:pt x="1822" y="1821"/>
                  </a:cubicBezTo>
                  <a:cubicBezTo>
                    <a:pt x="2494" y="1149"/>
                    <a:pt x="2020"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7" name="Google Shape;2517;p61"/>
            <p:cNvSpPr/>
            <p:nvPr/>
          </p:nvSpPr>
          <p:spPr>
            <a:xfrm>
              <a:off x="5644417"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8" name="Google Shape;2518;p61"/>
            <p:cNvSpPr/>
            <p:nvPr/>
          </p:nvSpPr>
          <p:spPr>
            <a:xfrm>
              <a:off x="5644417" y="2875245"/>
              <a:ext cx="35991" cy="36047"/>
            </a:xfrm>
            <a:custGeom>
              <a:avLst/>
              <a:gdLst/>
              <a:ahLst/>
              <a:cxnLst/>
              <a:rect l="l" t="t" r="r" b="b"/>
              <a:pathLst>
                <a:path w="2489" h="2132" extrusionOk="0">
                  <a:moveTo>
                    <a:pt x="1066" y="1"/>
                  </a:moveTo>
                  <a:cubicBezTo>
                    <a:pt x="472" y="1"/>
                    <a:pt x="1" y="472"/>
                    <a:pt x="1" y="1066"/>
                  </a:cubicBezTo>
                  <a:cubicBezTo>
                    <a:pt x="1" y="1708"/>
                    <a:pt x="523" y="2131"/>
                    <a:pt x="1068" y="2131"/>
                  </a:cubicBezTo>
                  <a:cubicBezTo>
                    <a:pt x="1330" y="2131"/>
                    <a:pt x="1597" y="2033"/>
                    <a:pt x="1814" y="1814"/>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9" name="Google Shape;2519;p61"/>
            <p:cNvSpPr/>
            <p:nvPr/>
          </p:nvSpPr>
          <p:spPr>
            <a:xfrm>
              <a:off x="5644417" y="2926660"/>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4" y="1821"/>
                  </a:cubicBezTo>
                  <a:cubicBezTo>
                    <a:pt x="2489" y="1154"/>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61"/>
            <p:cNvSpPr/>
            <p:nvPr/>
          </p:nvSpPr>
          <p:spPr>
            <a:xfrm>
              <a:off x="5644417" y="3029745"/>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1" name="Google Shape;2521;p61"/>
            <p:cNvSpPr/>
            <p:nvPr/>
          </p:nvSpPr>
          <p:spPr>
            <a:xfrm>
              <a:off x="5644417" y="2978195"/>
              <a:ext cx="35991" cy="36148"/>
            </a:xfrm>
            <a:custGeom>
              <a:avLst/>
              <a:gdLst/>
              <a:ahLst/>
              <a:cxnLst/>
              <a:rect l="l" t="t" r="r" b="b"/>
              <a:pathLst>
                <a:path w="2489" h="2138" extrusionOk="0">
                  <a:moveTo>
                    <a:pt x="1066" y="1"/>
                  </a:moveTo>
                  <a:cubicBezTo>
                    <a:pt x="472" y="1"/>
                    <a:pt x="1" y="480"/>
                    <a:pt x="1" y="1074"/>
                  </a:cubicBezTo>
                  <a:cubicBezTo>
                    <a:pt x="1" y="1712"/>
                    <a:pt x="525" y="2137"/>
                    <a:pt x="1071" y="2137"/>
                  </a:cubicBezTo>
                  <a:cubicBezTo>
                    <a:pt x="1332" y="2137"/>
                    <a:pt x="1598" y="2040"/>
                    <a:pt x="1814" y="1822"/>
                  </a:cubicBezTo>
                  <a:cubicBezTo>
                    <a:pt x="2489"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2" name="Google Shape;2522;p61"/>
            <p:cNvSpPr/>
            <p:nvPr/>
          </p:nvSpPr>
          <p:spPr>
            <a:xfrm>
              <a:off x="5688505" y="2153920"/>
              <a:ext cx="35991" cy="36081"/>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61"/>
            <p:cNvSpPr/>
            <p:nvPr/>
          </p:nvSpPr>
          <p:spPr>
            <a:xfrm>
              <a:off x="5688505" y="2205471"/>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4" name="Google Shape;2524;p61"/>
            <p:cNvSpPr/>
            <p:nvPr/>
          </p:nvSpPr>
          <p:spPr>
            <a:xfrm>
              <a:off x="5688505" y="2257005"/>
              <a:ext cx="35948" cy="36013"/>
            </a:xfrm>
            <a:custGeom>
              <a:avLst/>
              <a:gdLst/>
              <a:ahLst/>
              <a:cxnLst/>
              <a:rect l="l" t="t" r="r" b="b"/>
              <a:pathLst>
                <a:path w="2486" h="2130" extrusionOk="0">
                  <a:moveTo>
                    <a:pt x="1075" y="1"/>
                  </a:moveTo>
                  <a:cubicBezTo>
                    <a:pt x="1072" y="1"/>
                    <a:pt x="1069" y="1"/>
                    <a:pt x="1065" y="1"/>
                  </a:cubicBezTo>
                  <a:cubicBezTo>
                    <a:pt x="472" y="1"/>
                    <a:pt x="0" y="472"/>
                    <a:pt x="0" y="1066"/>
                  </a:cubicBezTo>
                  <a:cubicBezTo>
                    <a:pt x="0" y="1703"/>
                    <a:pt x="525" y="2129"/>
                    <a:pt x="1071" y="2129"/>
                  </a:cubicBezTo>
                  <a:cubicBezTo>
                    <a:pt x="1332" y="2129"/>
                    <a:pt x="1598" y="2032"/>
                    <a:pt x="1813" y="1813"/>
                  </a:cubicBezTo>
                  <a:cubicBezTo>
                    <a:pt x="2486" y="1149"/>
                    <a:pt x="2012" y="1"/>
                    <a:pt x="10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5" name="Google Shape;2525;p61"/>
            <p:cNvSpPr/>
            <p:nvPr/>
          </p:nvSpPr>
          <p:spPr>
            <a:xfrm>
              <a:off x="5688505" y="2308404"/>
              <a:ext cx="35991" cy="36148"/>
            </a:xfrm>
            <a:custGeom>
              <a:avLst/>
              <a:gdLst/>
              <a:ahLst/>
              <a:cxnLst/>
              <a:rect l="l" t="t" r="r" b="b"/>
              <a:pathLst>
                <a:path w="2489" h="2138" extrusionOk="0">
                  <a:moveTo>
                    <a:pt x="1065" y="1"/>
                  </a:moveTo>
                  <a:cubicBezTo>
                    <a:pt x="472" y="9"/>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61"/>
            <p:cNvSpPr/>
            <p:nvPr/>
          </p:nvSpPr>
          <p:spPr>
            <a:xfrm>
              <a:off x="5688505" y="2359955"/>
              <a:ext cx="35991" cy="36081"/>
            </a:xfrm>
            <a:custGeom>
              <a:avLst/>
              <a:gdLst/>
              <a:ahLst/>
              <a:cxnLst/>
              <a:rect l="l" t="t" r="r" b="b"/>
              <a:pathLst>
                <a:path w="2489" h="2134" extrusionOk="0">
                  <a:moveTo>
                    <a:pt x="1065" y="1"/>
                  </a:moveTo>
                  <a:cubicBezTo>
                    <a:pt x="472" y="1"/>
                    <a:pt x="0" y="480"/>
                    <a:pt x="0" y="1065"/>
                  </a:cubicBezTo>
                  <a:cubicBezTo>
                    <a:pt x="0" y="1709"/>
                    <a:pt x="526" y="2133"/>
                    <a:pt x="1072" y="2133"/>
                  </a:cubicBezTo>
                  <a:cubicBezTo>
                    <a:pt x="1333" y="2133"/>
                    <a:pt x="1598" y="2037"/>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61"/>
            <p:cNvSpPr/>
            <p:nvPr/>
          </p:nvSpPr>
          <p:spPr>
            <a:xfrm>
              <a:off x="5688505" y="2411506"/>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61"/>
            <p:cNvSpPr/>
            <p:nvPr/>
          </p:nvSpPr>
          <p:spPr>
            <a:xfrm>
              <a:off x="5688505" y="2463040"/>
              <a:ext cx="35991" cy="36030"/>
            </a:xfrm>
            <a:custGeom>
              <a:avLst/>
              <a:gdLst/>
              <a:ahLst/>
              <a:cxnLst/>
              <a:rect l="l" t="t" r="r" b="b"/>
              <a:pathLst>
                <a:path w="2489" h="2131" extrusionOk="0">
                  <a:moveTo>
                    <a:pt x="1065" y="1"/>
                  </a:moveTo>
                  <a:cubicBezTo>
                    <a:pt x="472" y="1"/>
                    <a:pt x="0" y="472"/>
                    <a:pt x="0" y="1066"/>
                  </a:cubicBezTo>
                  <a:cubicBezTo>
                    <a:pt x="0" y="1707"/>
                    <a:pt x="523" y="2131"/>
                    <a:pt x="1067" y="2131"/>
                  </a:cubicBezTo>
                  <a:cubicBezTo>
                    <a:pt x="1329" y="2131"/>
                    <a:pt x="1597" y="2033"/>
                    <a:pt x="1813" y="1813"/>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61"/>
            <p:cNvSpPr/>
            <p:nvPr/>
          </p:nvSpPr>
          <p:spPr>
            <a:xfrm>
              <a:off x="5688505" y="2514439"/>
              <a:ext cx="35991" cy="36148"/>
            </a:xfrm>
            <a:custGeom>
              <a:avLst/>
              <a:gdLst/>
              <a:ahLst/>
              <a:cxnLst/>
              <a:rect l="l" t="t" r="r" b="b"/>
              <a:pathLst>
                <a:path w="2489" h="2138" extrusionOk="0">
                  <a:moveTo>
                    <a:pt x="1065" y="1"/>
                  </a:moveTo>
                  <a:cubicBezTo>
                    <a:pt x="472" y="9"/>
                    <a:pt x="0" y="481"/>
                    <a:pt x="0" y="1074"/>
                  </a:cubicBezTo>
                  <a:cubicBezTo>
                    <a:pt x="0" y="1712"/>
                    <a:pt x="525" y="2138"/>
                    <a:pt x="1071" y="2138"/>
                  </a:cubicBezTo>
                  <a:cubicBezTo>
                    <a:pt x="1332" y="2138"/>
                    <a:pt x="1598" y="2040"/>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61"/>
            <p:cNvSpPr/>
            <p:nvPr/>
          </p:nvSpPr>
          <p:spPr>
            <a:xfrm>
              <a:off x="5688505" y="2565990"/>
              <a:ext cx="35991" cy="36148"/>
            </a:xfrm>
            <a:custGeom>
              <a:avLst/>
              <a:gdLst/>
              <a:ahLst/>
              <a:cxnLst/>
              <a:rect l="l" t="t" r="r" b="b"/>
              <a:pathLst>
                <a:path w="2489" h="2138" extrusionOk="0">
                  <a:moveTo>
                    <a:pt x="1065" y="1"/>
                  </a:moveTo>
                  <a:cubicBezTo>
                    <a:pt x="472" y="1"/>
                    <a:pt x="0" y="480"/>
                    <a:pt x="0" y="1065"/>
                  </a:cubicBezTo>
                  <a:cubicBezTo>
                    <a:pt x="0" y="1709"/>
                    <a:pt x="526" y="2137"/>
                    <a:pt x="1072" y="2137"/>
                  </a:cubicBezTo>
                  <a:cubicBezTo>
                    <a:pt x="1332" y="2137"/>
                    <a:pt x="1598" y="2040"/>
                    <a:pt x="1813" y="1821"/>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61"/>
            <p:cNvSpPr/>
            <p:nvPr/>
          </p:nvSpPr>
          <p:spPr>
            <a:xfrm>
              <a:off x="5688505" y="2617541"/>
              <a:ext cx="35991" cy="36064"/>
            </a:xfrm>
            <a:custGeom>
              <a:avLst/>
              <a:gdLst/>
              <a:ahLst/>
              <a:cxnLst/>
              <a:rect l="l" t="t" r="r" b="b"/>
              <a:pathLst>
                <a:path w="2489" h="2133"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61"/>
            <p:cNvSpPr/>
            <p:nvPr/>
          </p:nvSpPr>
          <p:spPr>
            <a:xfrm>
              <a:off x="5688505" y="2669075"/>
              <a:ext cx="35991" cy="36081"/>
            </a:xfrm>
            <a:custGeom>
              <a:avLst/>
              <a:gdLst/>
              <a:ahLst/>
              <a:cxnLst/>
              <a:rect l="l" t="t" r="r" b="b"/>
              <a:pathLst>
                <a:path w="2489" h="2134" extrusionOk="0">
                  <a:moveTo>
                    <a:pt x="1065" y="1"/>
                  </a:moveTo>
                  <a:cubicBezTo>
                    <a:pt x="472" y="1"/>
                    <a:pt x="0" y="480"/>
                    <a:pt x="0" y="1066"/>
                  </a:cubicBezTo>
                  <a:cubicBezTo>
                    <a:pt x="0" y="1709"/>
                    <a:pt x="526" y="2133"/>
                    <a:pt x="1072" y="2133"/>
                  </a:cubicBezTo>
                  <a:cubicBezTo>
                    <a:pt x="1333" y="2133"/>
                    <a:pt x="1598" y="2037"/>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61"/>
            <p:cNvSpPr/>
            <p:nvPr/>
          </p:nvSpPr>
          <p:spPr>
            <a:xfrm>
              <a:off x="5688505" y="2720626"/>
              <a:ext cx="36063" cy="36131"/>
            </a:xfrm>
            <a:custGeom>
              <a:avLst/>
              <a:gdLst/>
              <a:ahLst/>
              <a:cxnLst/>
              <a:rect l="l" t="t" r="r" b="b"/>
              <a:pathLst>
                <a:path w="2494" h="2137" extrusionOk="0">
                  <a:moveTo>
                    <a:pt x="1075" y="0"/>
                  </a:moveTo>
                  <a:cubicBezTo>
                    <a:pt x="1072" y="0"/>
                    <a:pt x="1069" y="0"/>
                    <a:pt x="1065" y="0"/>
                  </a:cubicBezTo>
                  <a:cubicBezTo>
                    <a:pt x="472" y="0"/>
                    <a:pt x="0" y="480"/>
                    <a:pt x="0" y="1065"/>
                  </a:cubicBezTo>
                  <a:cubicBezTo>
                    <a:pt x="0" y="1709"/>
                    <a:pt x="526" y="2137"/>
                    <a:pt x="1074" y="2137"/>
                  </a:cubicBezTo>
                  <a:cubicBezTo>
                    <a:pt x="1336" y="2137"/>
                    <a:pt x="1603" y="2039"/>
                    <a:pt x="1821" y="1821"/>
                  </a:cubicBezTo>
                  <a:cubicBezTo>
                    <a:pt x="2494" y="1149"/>
                    <a:pt x="2020"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61"/>
            <p:cNvSpPr/>
            <p:nvPr/>
          </p:nvSpPr>
          <p:spPr>
            <a:xfrm>
              <a:off x="5688505" y="2772160"/>
              <a:ext cx="35991" cy="36148"/>
            </a:xfrm>
            <a:custGeom>
              <a:avLst/>
              <a:gdLst/>
              <a:ahLst/>
              <a:cxnLst/>
              <a:rect l="l" t="t" r="r" b="b"/>
              <a:pathLst>
                <a:path w="2489" h="2138" extrusionOk="0">
                  <a:moveTo>
                    <a:pt x="1065" y="1"/>
                  </a:moveTo>
                  <a:cubicBezTo>
                    <a:pt x="472" y="1"/>
                    <a:pt x="0" y="480"/>
                    <a:pt x="0" y="1066"/>
                  </a:cubicBezTo>
                  <a:cubicBezTo>
                    <a:pt x="0" y="1709"/>
                    <a:pt x="526" y="2137"/>
                    <a:pt x="1072" y="2137"/>
                  </a:cubicBezTo>
                  <a:cubicBezTo>
                    <a:pt x="1332" y="2137"/>
                    <a:pt x="1598" y="2040"/>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61"/>
            <p:cNvSpPr/>
            <p:nvPr/>
          </p:nvSpPr>
          <p:spPr>
            <a:xfrm>
              <a:off x="5688390" y="2875245"/>
              <a:ext cx="36107" cy="36047"/>
            </a:xfrm>
            <a:custGeom>
              <a:avLst/>
              <a:gdLst/>
              <a:ahLst/>
              <a:cxnLst/>
              <a:rect l="l" t="t" r="r" b="b"/>
              <a:pathLst>
                <a:path w="2497" h="2132" extrusionOk="0">
                  <a:moveTo>
                    <a:pt x="1073" y="1"/>
                  </a:moveTo>
                  <a:cubicBezTo>
                    <a:pt x="480" y="1"/>
                    <a:pt x="8" y="480"/>
                    <a:pt x="0" y="1066"/>
                  </a:cubicBezTo>
                  <a:cubicBezTo>
                    <a:pt x="0" y="1708"/>
                    <a:pt x="526" y="2131"/>
                    <a:pt x="1073" y="2131"/>
                  </a:cubicBezTo>
                  <a:cubicBezTo>
                    <a:pt x="1336" y="2131"/>
                    <a:pt x="1605" y="2033"/>
                    <a:pt x="1821" y="1814"/>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61"/>
            <p:cNvSpPr/>
            <p:nvPr/>
          </p:nvSpPr>
          <p:spPr>
            <a:xfrm>
              <a:off x="5688505" y="2926660"/>
              <a:ext cx="35991" cy="36131"/>
            </a:xfrm>
            <a:custGeom>
              <a:avLst/>
              <a:gdLst/>
              <a:ahLst/>
              <a:cxnLst/>
              <a:rect l="l" t="t" r="r" b="b"/>
              <a:pathLst>
                <a:path w="2489" h="2137" extrusionOk="0">
                  <a:moveTo>
                    <a:pt x="1065" y="0"/>
                  </a:moveTo>
                  <a:cubicBezTo>
                    <a:pt x="472" y="8"/>
                    <a:pt x="0" y="480"/>
                    <a:pt x="0" y="1073"/>
                  </a:cubicBezTo>
                  <a:cubicBezTo>
                    <a:pt x="0" y="1711"/>
                    <a:pt x="525" y="2137"/>
                    <a:pt x="1071" y="2137"/>
                  </a:cubicBezTo>
                  <a:cubicBezTo>
                    <a:pt x="1332" y="2137"/>
                    <a:pt x="1598" y="2039"/>
                    <a:pt x="1813" y="1821"/>
                  </a:cubicBezTo>
                  <a:cubicBezTo>
                    <a:pt x="2488" y="1154"/>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61"/>
            <p:cNvSpPr/>
            <p:nvPr/>
          </p:nvSpPr>
          <p:spPr>
            <a:xfrm>
              <a:off x="5688390" y="2978195"/>
              <a:ext cx="36107" cy="36148"/>
            </a:xfrm>
            <a:custGeom>
              <a:avLst/>
              <a:gdLst/>
              <a:ahLst/>
              <a:cxnLst/>
              <a:rect l="l" t="t" r="r" b="b"/>
              <a:pathLst>
                <a:path w="2497" h="2138" extrusionOk="0">
                  <a:moveTo>
                    <a:pt x="1073" y="1"/>
                  </a:moveTo>
                  <a:cubicBezTo>
                    <a:pt x="480" y="9"/>
                    <a:pt x="8" y="480"/>
                    <a:pt x="0" y="1074"/>
                  </a:cubicBezTo>
                  <a:cubicBezTo>
                    <a:pt x="0" y="1712"/>
                    <a:pt x="529" y="2137"/>
                    <a:pt x="1077" y="2137"/>
                  </a:cubicBezTo>
                  <a:cubicBezTo>
                    <a:pt x="1339" y="2137"/>
                    <a:pt x="1606" y="2040"/>
                    <a:pt x="1821" y="1822"/>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61"/>
            <p:cNvSpPr/>
            <p:nvPr/>
          </p:nvSpPr>
          <p:spPr>
            <a:xfrm>
              <a:off x="5732594" y="2153920"/>
              <a:ext cx="35976" cy="36081"/>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61"/>
            <p:cNvSpPr/>
            <p:nvPr/>
          </p:nvSpPr>
          <p:spPr>
            <a:xfrm>
              <a:off x="5732594" y="2205471"/>
              <a:ext cx="35948" cy="36030"/>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0"/>
                    <a:pt x="1067" y="2130"/>
                  </a:cubicBezTo>
                  <a:cubicBezTo>
                    <a:pt x="1329" y="2130"/>
                    <a:pt x="1596" y="2032"/>
                    <a:pt x="1813" y="1813"/>
                  </a:cubicBezTo>
                  <a:cubicBezTo>
                    <a:pt x="2485" y="1149"/>
                    <a:pt x="2011" y="0"/>
                    <a:pt x="10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61"/>
            <p:cNvSpPr/>
            <p:nvPr/>
          </p:nvSpPr>
          <p:spPr>
            <a:xfrm>
              <a:off x="5732594" y="2257005"/>
              <a:ext cx="35948" cy="36030"/>
            </a:xfrm>
            <a:custGeom>
              <a:avLst/>
              <a:gdLst/>
              <a:ahLst/>
              <a:cxnLst/>
              <a:rect l="l" t="t" r="r" b="b"/>
              <a:pathLst>
                <a:path w="2486" h="2131" extrusionOk="0">
                  <a:moveTo>
                    <a:pt x="1067" y="1"/>
                  </a:moveTo>
                  <a:cubicBezTo>
                    <a:pt x="1064" y="1"/>
                    <a:pt x="1060" y="1"/>
                    <a:pt x="1057" y="1"/>
                  </a:cubicBezTo>
                  <a:cubicBezTo>
                    <a:pt x="472" y="1"/>
                    <a:pt x="0" y="472"/>
                    <a:pt x="0" y="1066"/>
                  </a:cubicBezTo>
                  <a:cubicBezTo>
                    <a:pt x="0" y="1708"/>
                    <a:pt x="522" y="2131"/>
                    <a:pt x="1067" y="2131"/>
                  </a:cubicBezTo>
                  <a:cubicBezTo>
                    <a:pt x="1329" y="2131"/>
                    <a:pt x="1596" y="2033"/>
                    <a:pt x="1813" y="1813"/>
                  </a:cubicBezTo>
                  <a:cubicBezTo>
                    <a:pt x="2485" y="1141"/>
                    <a:pt x="2011" y="1"/>
                    <a:pt x="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61"/>
            <p:cNvSpPr/>
            <p:nvPr/>
          </p:nvSpPr>
          <p:spPr>
            <a:xfrm>
              <a:off x="5732594" y="2308404"/>
              <a:ext cx="35976" cy="36148"/>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61"/>
            <p:cNvSpPr/>
            <p:nvPr/>
          </p:nvSpPr>
          <p:spPr>
            <a:xfrm>
              <a:off x="5732594" y="2359955"/>
              <a:ext cx="35976" cy="36081"/>
            </a:xfrm>
            <a:custGeom>
              <a:avLst/>
              <a:gdLst/>
              <a:ahLst/>
              <a:cxnLst/>
              <a:rect l="l" t="t" r="r" b="b"/>
              <a:pathLst>
                <a:path w="2488" h="2134" extrusionOk="0">
                  <a:moveTo>
                    <a:pt x="1057" y="1"/>
                  </a:moveTo>
                  <a:cubicBezTo>
                    <a:pt x="472" y="1"/>
                    <a:pt x="0" y="480"/>
                    <a:pt x="0" y="1065"/>
                  </a:cubicBezTo>
                  <a:cubicBezTo>
                    <a:pt x="0" y="1709"/>
                    <a:pt x="525" y="2133"/>
                    <a:pt x="1074" y="2133"/>
                  </a:cubicBezTo>
                  <a:cubicBezTo>
                    <a:pt x="1336" y="2133"/>
                    <a:pt x="1603" y="2037"/>
                    <a:pt x="1821" y="1822"/>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61"/>
            <p:cNvSpPr/>
            <p:nvPr/>
          </p:nvSpPr>
          <p:spPr>
            <a:xfrm>
              <a:off x="5732594" y="2411489"/>
              <a:ext cx="35948" cy="36047"/>
            </a:xfrm>
            <a:custGeom>
              <a:avLst/>
              <a:gdLst/>
              <a:ahLst/>
              <a:cxnLst/>
              <a:rect l="l" t="t" r="r" b="b"/>
              <a:pathLst>
                <a:path w="2486" h="2132" extrusionOk="0">
                  <a:moveTo>
                    <a:pt x="1067" y="1"/>
                  </a:moveTo>
                  <a:cubicBezTo>
                    <a:pt x="1064" y="1"/>
                    <a:pt x="1060" y="1"/>
                    <a:pt x="1057" y="1"/>
                  </a:cubicBezTo>
                  <a:cubicBezTo>
                    <a:pt x="472" y="1"/>
                    <a:pt x="0" y="481"/>
                    <a:pt x="0" y="1066"/>
                  </a:cubicBezTo>
                  <a:cubicBezTo>
                    <a:pt x="0" y="1708"/>
                    <a:pt x="522" y="2131"/>
                    <a:pt x="1069" y="2131"/>
                  </a:cubicBezTo>
                  <a:cubicBezTo>
                    <a:pt x="1333" y="2131"/>
                    <a:pt x="1602" y="2033"/>
                    <a:pt x="1821" y="1814"/>
                  </a:cubicBezTo>
                  <a:cubicBezTo>
                    <a:pt x="2485" y="1150"/>
                    <a:pt x="2011" y="1"/>
                    <a:pt x="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61"/>
            <p:cNvSpPr/>
            <p:nvPr/>
          </p:nvSpPr>
          <p:spPr>
            <a:xfrm>
              <a:off x="5732594" y="2463040"/>
              <a:ext cx="35948" cy="36030"/>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61"/>
            <p:cNvSpPr/>
            <p:nvPr/>
          </p:nvSpPr>
          <p:spPr>
            <a:xfrm>
              <a:off x="5732594" y="2514439"/>
              <a:ext cx="35976" cy="36182"/>
            </a:xfrm>
            <a:custGeom>
              <a:avLst/>
              <a:gdLst/>
              <a:ahLst/>
              <a:cxnLst/>
              <a:rect l="l" t="t" r="r" b="b"/>
              <a:pathLst>
                <a:path w="2488" h="2140" extrusionOk="0">
                  <a:moveTo>
                    <a:pt x="1057" y="1"/>
                  </a:moveTo>
                  <a:cubicBezTo>
                    <a:pt x="472" y="9"/>
                    <a:pt x="0" y="481"/>
                    <a:pt x="0" y="1074"/>
                  </a:cubicBezTo>
                  <a:cubicBezTo>
                    <a:pt x="0" y="1716"/>
                    <a:pt x="522" y="2139"/>
                    <a:pt x="1069" y="2139"/>
                  </a:cubicBezTo>
                  <a:cubicBezTo>
                    <a:pt x="1333" y="2139"/>
                    <a:pt x="1602" y="2041"/>
                    <a:pt x="1821" y="1822"/>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61"/>
            <p:cNvSpPr/>
            <p:nvPr/>
          </p:nvSpPr>
          <p:spPr>
            <a:xfrm>
              <a:off x="5732594" y="2565990"/>
              <a:ext cx="35976" cy="36148"/>
            </a:xfrm>
            <a:custGeom>
              <a:avLst/>
              <a:gdLst/>
              <a:ahLst/>
              <a:cxnLst/>
              <a:rect l="l" t="t" r="r" b="b"/>
              <a:pathLst>
                <a:path w="2488" h="2138" extrusionOk="0">
                  <a:moveTo>
                    <a:pt x="1057" y="1"/>
                  </a:moveTo>
                  <a:cubicBezTo>
                    <a:pt x="472" y="9"/>
                    <a:pt x="0" y="480"/>
                    <a:pt x="0" y="1065"/>
                  </a:cubicBezTo>
                  <a:cubicBezTo>
                    <a:pt x="0" y="1709"/>
                    <a:pt x="525" y="2137"/>
                    <a:pt x="1074" y="2137"/>
                  </a:cubicBezTo>
                  <a:cubicBezTo>
                    <a:pt x="1336" y="2137"/>
                    <a:pt x="1603" y="2040"/>
                    <a:pt x="1821" y="1821"/>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61"/>
            <p:cNvSpPr/>
            <p:nvPr/>
          </p:nvSpPr>
          <p:spPr>
            <a:xfrm>
              <a:off x="5776552" y="2153920"/>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61"/>
            <p:cNvSpPr/>
            <p:nvPr/>
          </p:nvSpPr>
          <p:spPr>
            <a:xfrm>
              <a:off x="5776552" y="2205471"/>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61"/>
            <p:cNvSpPr/>
            <p:nvPr/>
          </p:nvSpPr>
          <p:spPr>
            <a:xfrm>
              <a:off x="5776552" y="2257005"/>
              <a:ext cx="35991" cy="36013"/>
            </a:xfrm>
            <a:custGeom>
              <a:avLst/>
              <a:gdLst/>
              <a:ahLst/>
              <a:cxnLst/>
              <a:rect l="l" t="t" r="r" b="b"/>
              <a:pathLst>
                <a:path w="2489"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61"/>
            <p:cNvSpPr/>
            <p:nvPr/>
          </p:nvSpPr>
          <p:spPr>
            <a:xfrm>
              <a:off x="5776552" y="2308404"/>
              <a:ext cx="35991" cy="36148"/>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55"/>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61"/>
            <p:cNvSpPr/>
            <p:nvPr/>
          </p:nvSpPr>
          <p:spPr>
            <a:xfrm>
              <a:off x="5776552" y="2359955"/>
              <a:ext cx="35991" cy="36081"/>
            </a:xfrm>
            <a:custGeom>
              <a:avLst/>
              <a:gdLst/>
              <a:ahLst/>
              <a:cxnLst/>
              <a:rect l="l" t="t" r="r" b="b"/>
              <a:pathLst>
                <a:path w="2489"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61"/>
            <p:cNvSpPr/>
            <p:nvPr/>
          </p:nvSpPr>
          <p:spPr>
            <a:xfrm>
              <a:off x="5776552" y="2411506"/>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61"/>
            <p:cNvSpPr/>
            <p:nvPr/>
          </p:nvSpPr>
          <p:spPr>
            <a:xfrm>
              <a:off x="5776552" y="2463040"/>
              <a:ext cx="35991" cy="36081"/>
            </a:xfrm>
            <a:custGeom>
              <a:avLst/>
              <a:gdLst/>
              <a:ahLst/>
              <a:cxnLst/>
              <a:rect l="l" t="t" r="r" b="b"/>
              <a:pathLst>
                <a:path w="2489" h="2134" extrusionOk="0">
                  <a:moveTo>
                    <a:pt x="1065" y="1"/>
                  </a:moveTo>
                  <a:cubicBezTo>
                    <a:pt x="480" y="1"/>
                    <a:pt x="0" y="472"/>
                    <a:pt x="0" y="1066"/>
                  </a:cubicBezTo>
                  <a:cubicBezTo>
                    <a:pt x="0" y="1709"/>
                    <a:pt x="526" y="2133"/>
                    <a:pt x="1074" y="2133"/>
                  </a:cubicBezTo>
                  <a:cubicBezTo>
                    <a:pt x="1336" y="2133"/>
                    <a:pt x="1603" y="2037"/>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61"/>
            <p:cNvSpPr/>
            <p:nvPr/>
          </p:nvSpPr>
          <p:spPr>
            <a:xfrm>
              <a:off x="5776552" y="2514439"/>
              <a:ext cx="35991" cy="36148"/>
            </a:xfrm>
            <a:custGeom>
              <a:avLst/>
              <a:gdLst/>
              <a:ahLst/>
              <a:cxnLst/>
              <a:rect l="l" t="t" r="r" b="b"/>
              <a:pathLst>
                <a:path w="2489" h="2138" extrusionOk="0">
                  <a:moveTo>
                    <a:pt x="1065" y="1"/>
                  </a:moveTo>
                  <a:cubicBezTo>
                    <a:pt x="480" y="9"/>
                    <a:pt x="0" y="481"/>
                    <a:pt x="0" y="1074"/>
                  </a:cubicBezTo>
                  <a:cubicBezTo>
                    <a:pt x="0" y="1712"/>
                    <a:pt x="525" y="2138"/>
                    <a:pt x="1073" y="2138"/>
                  </a:cubicBezTo>
                  <a:cubicBezTo>
                    <a:pt x="1335" y="2138"/>
                    <a:pt x="1603" y="2040"/>
                    <a:pt x="1821" y="1822"/>
                  </a:cubicBezTo>
                  <a:cubicBezTo>
                    <a:pt x="2488" y="1155"/>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5" name="Google Shape;2555;p61"/>
            <p:cNvSpPr/>
            <p:nvPr/>
          </p:nvSpPr>
          <p:spPr>
            <a:xfrm>
              <a:off x="5776552" y="2565990"/>
              <a:ext cx="35991" cy="36148"/>
            </a:xfrm>
            <a:custGeom>
              <a:avLst/>
              <a:gdLst/>
              <a:ahLst/>
              <a:cxnLst/>
              <a:rect l="l" t="t" r="r" b="b"/>
              <a:pathLst>
                <a:path w="2489" h="2138" extrusionOk="0">
                  <a:moveTo>
                    <a:pt x="1065" y="1"/>
                  </a:moveTo>
                  <a:cubicBezTo>
                    <a:pt x="480" y="1"/>
                    <a:pt x="0" y="480"/>
                    <a:pt x="0" y="1065"/>
                  </a:cubicBezTo>
                  <a:cubicBezTo>
                    <a:pt x="0" y="1709"/>
                    <a:pt x="526" y="2137"/>
                    <a:pt x="1074" y="2137"/>
                  </a:cubicBezTo>
                  <a:cubicBezTo>
                    <a:pt x="1336" y="2137"/>
                    <a:pt x="1603" y="2040"/>
                    <a:pt x="1821" y="1821"/>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6" name="Google Shape;2556;p61"/>
            <p:cNvSpPr/>
            <p:nvPr/>
          </p:nvSpPr>
          <p:spPr>
            <a:xfrm>
              <a:off x="5776552" y="2617541"/>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7" name="Google Shape;2557;p61"/>
            <p:cNvSpPr/>
            <p:nvPr/>
          </p:nvSpPr>
          <p:spPr>
            <a:xfrm>
              <a:off x="5732594" y="2617541"/>
              <a:ext cx="35976" cy="36064"/>
            </a:xfrm>
            <a:custGeom>
              <a:avLst/>
              <a:gdLst/>
              <a:ahLst/>
              <a:cxnLst/>
              <a:rect l="l" t="t" r="r" b="b"/>
              <a:pathLst>
                <a:path w="2488" h="2133"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8" name="Google Shape;2558;p61"/>
            <p:cNvSpPr/>
            <p:nvPr/>
          </p:nvSpPr>
          <p:spPr>
            <a:xfrm>
              <a:off x="5732594" y="2669075"/>
              <a:ext cx="35948" cy="36030"/>
            </a:xfrm>
            <a:custGeom>
              <a:avLst/>
              <a:gdLst/>
              <a:ahLst/>
              <a:cxnLst/>
              <a:rect l="l" t="t" r="r" b="b"/>
              <a:pathLst>
                <a:path w="2486" h="2131" extrusionOk="0">
                  <a:moveTo>
                    <a:pt x="1067" y="1"/>
                  </a:moveTo>
                  <a:cubicBezTo>
                    <a:pt x="1064" y="1"/>
                    <a:pt x="1060" y="1"/>
                    <a:pt x="1057" y="1"/>
                  </a:cubicBezTo>
                  <a:cubicBezTo>
                    <a:pt x="472" y="1"/>
                    <a:pt x="0" y="480"/>
                    <a:pt x="0" y="1066"/>
                  </a:cubicBezTo>
                  <a:cubicBezTo>
                    <a:pt x="0" y="1707"/>
                    <a:pt x="522" y="2131"/>
                    <a:pt x="1067" y="2131"/>
                  </a:cubicBezTo>
                  <a:cubicBezTo>
                    <a:pt x="1329" y="2131"/>
                    <a:pt x="1596" y="2033"/>
                    <a:pt x="1813" y="1813"/>
                  </a:cubicBezTo>
                  <a:cubicBezTo>
                    <a:pt x="2485" y="1149"/>
                    <a:pt x="2011" y="1"/>
                    <a:pt x="10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9" name="Google Shape;2559;p61"/>
            <p:cNvSpPr/>
            <p:nvPr/>
          </p:nvSpPr>
          <p:spPr>
            <a:xfrm>
              <a:off x="5732594" y="2720626"/>
              <a:ext cx="36063" cy="36131"/>
            </a:xfrm>
            <a:custGeom>
              <a:avLst/>
              <a:gdLst/>
              <a:ahLst/>
              <a:cxnLst/>
              <a:rect l="l" t="t" r="r" b="b"/>
              <a:pathLst>
                <a:path w="2494" h="2137" extrusionOk="0">
                  <a:moveTo>
                    <a:pt x="1067" y="0"/>
                  </a:moveTo>
                  <a:cubicBezTo>
                    <a:pt x="1064" y="0"/>
                    <a:pt x="1060" y="0"/>
                    <a:pt x="1057" y="0"/>
                  </a:cubicBezTo>
                  <a:cubicBezTo>
                    <a:pt x="472" y="0"/>
                    <a:pt x="0" y="480"/>
                    <a:pt x="0" y="1065"/>
                  </a:cubicBezTo>
                  <a:cubicBezTo>
                    <a:pt x="0" y="1709"/>
                    <a:pt x="529" y="2137"/>
                    <a:pt x="1077" y="2137"/>
                  </a:cubicBezTo>
                  <a:cubicBezTo>
                    <a:pt x="1339" y="2137"/>
                    <a:pt x="1606" y="2039"/>
                    <a:pt x="1821" y="1821"/>
                  </a:cubicBezTo>
                  <a:cubicBezTo>
                    <a:pt x="2493" y="1149"/>
                    <a:pt x="2019" y="0"/>
                    <a:pt x="10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0" name="Google Shape;2560;p61"/>
            <p:cNvSpPr/>
            <p:nvPr/>
          </p:nvSpPr>
          <p:spPr>
            <a:xfrm>
              <a:off x="5732594" y="2772160"/>
              <a:ext cx="35976" cy="36148"/>
            </a:xfrm>
            <a:custGeom>
              <a:avLst/>
              <a:gdLst/>
              <a:ahLst/>
              <a:cxnLst/>
              <a:rect l="l" t="t" r="r" b="b"/>
              <a:pathLst>
                <a:path w="2488" h="2138" extrusionOk="0">
                  <a:moveTo>
                    <a:pt x="1057" y="1"/>
                  </a:moveTo>
                  <a:cubicBezTo>
                    <a:pt x="472" y="9"/>
                    <a:pt x="0" y="480"/>
                    <a:pt x="0" y="1066"/>
                  </a:cubicBezTo>
                  <a:cubicBezTo>
                    <a:pt x="0" y="1709"/>
                    <a:pt x="525" y="2137"/>
                    <a:pt x="1071" y="2137"/>
                  </a:cubicBezTo>
                  <a:cubicBezTo>
                    <a:pt x="1332" y="2137"/>
                    <a:pt x="1597" y="2040"/>
                    <a:pt x="1813" y="1822"/>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1" name="Google Shape;2561;p61"/>
            <p:cNvSpPr/>
            <p:nvPr/>
          </p:nvSpPr>
          <p:spPr>
            <a:xfrm>
              <a:off x="5732464" y="2978195"/>
              <a:ext cx="36107" cy="36148"/>
            </a:xfrm>
            <a:custGeom>
              <a:avLst/>
              <a:gdLst/>
              <a:ahLst/>
              <a:cxnLst/>
              <a:rect l="l" t="t" r="r" b="b"/>
              <a:pathLst>
                <a:path w="2497" h="2138" extrusionOk="0">
                  <a:moveTo>
                    <a:pt x="1066" y="1"/>
                  </a:moveTo>
                  <a:cubicBezTo>
                    <a:pt x="481" y="9"/>
                    <a:pt x="1" y="480"/>
                    <a:pt x="1" y="1074"/>
                  </a:cubicBezTo>
                  <a:cubicBezTo>
                    <a:pt x="1" y="1712"/>
                    <a:pt x="525" y="2137"/>
                    <a:pt x="1074" y="2137"/>
                  </a:cubicBezTo>
                  <a:cubicBezTo>
                    <a:pt x="1336" y="2137"/>
                    <a:pt x="1604" y="2040"/>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2" name="Google Shape;2562;p61"/>
            <p:cNvSpPr/>
            <p:nvPr/>
          </p:nvSpPr>
          <p:spPr>
            <a:xfrm>
              <a:off x="5732594" y="2926660"/>
              <a:ext cx="35976" cy="36131"/>
            </a:xfrm>
            <a:custGeom>
              <a:avLst/>
              <a:gdLst/>
              <a:ahLst/>
              <a:cxnLst/>
              <a:rect l="l" t="t" r="r" b="b"/>
              <a:pathLst>
                <a:path w="2488" h="2137" extrusionOk="0">
                  <a:moveTo>
                    <a:pt x="1057" y="0"/>
                  </a:moveTo>
                  <a:cubicBezTo>
                    <a:pt x="472" y="8"/>
                    <a:pt x="0" y="480"/>
                    <a:pt x="0" y="1073"/>
                  </a:cubicBezTo>
                  <a:cubicBezTo>
                    <a:pt x="0" y="1711"/>
                    <a:pt x="524" y="2137"/>
                    <a:pt x="1070" y="2137"/>
                  </a:cubicBezTo>
                  <a:cubicBezTo>
                    <a:pt x="1331" y="2137"/>
                    <a:pt x="1597" y="2039"/>
                    <a:pt x="1813" y="1821"/>
                  </a:cubicBezTo>
                  <a:cubicBezTo>
                    <a:pt x="2488" y="1146"/>
                    <a:pt x="2008" y="0"/>
                    <a:pt x="10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3" name="Google Shape;2563;p61"/>
            <p:cNvSpPr/>
            <p:nvPr/>
          </p:nvSpPr>
          <p:spPr>
            <a:xfrm>
              <a:off x="5732464" y="2875245"/>
              <a:ext cx="36107" cy="36047"/>
            </a:xfrm>
            <a:custGeom>
              <a:avLst/>
              <a:gdLst/>
              <a:ahLst/>
              <a:cxnLst/>
              <a:rect l="l" t="t" r="r" b="b"/>
              <a:pathLst>
                <a:path w="2497" h="2132" extrusionOk="0">
                  <a:moveTo>
                    <a:pt x="1066" y="1"/>
                  </a:moveTo>
                  <a:cubicBezTo>
                    <a:pt x="481" y="1"/>
                    <a:pt x="1" y="472"/>
                    <a:pt x="1" y="1066"/>
                  </a:cubicBezTo>
                  <a:cubicBezTo>
                    <a:pt x="1" y="1708"/>
                    <a:pt x="523" y="2131"/>
                    <a:pt x="1070" y="2131"/>
                  </a:cubicBezTo>
                  <a:cubicBezTo>
                    <a:pt x="1333" y="2131"/>
                    <a:pt x="1603" y="2033"/>
                    <a:pt x="1822" y="1814"/>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4" name="Google Shape;2564;p61"/>
            <p:cNvSpPr/>
            <p:nvPr/>
          </p:nvSpPr>
          <p:spPr>
            <a:xfrm>
              <a:off x="5732594" y="2823711"/>
              <a:ext cx="35948" cy="36030"/>
            </a:xfrm>
            <a:custGeom>
              <a:avLst/>
              <a:gdLst/>
              <a:ahLst/>
              <a:cxnLst/>
              <a:rect l="l" t="t" r="r" b="b"/>
              <a:pathLst>
                <a:path w="2486" h="2131" extrusionOk="0">
                  <a:moveTo>
                    <a:pt x="1067" y="0"/>
                  </a:moveTo>
                  <a:cubicBezTo>
                    <a:pt x="1064" y="0"/>
                    <a:pt x="1060" y="0"/>
                    <a:pt x="1057" y="0"/>
                  </a:cubicBezTo>
                  <a:cubicBezTo>
                    <a:pt x="472" y="0"/>
                    <a:pt x="0" y="480"/>
                    <a:pt x="0" y="1065"/>
                  </a:cubicBezTo>
                  <a:cubicBezTo>
                    <a:pt x="0" y="1707"/>
                    <a:pt x="522" y="2131"/>
                    <a:pt x="1069" y="2131"/>
                  </a:cubicBezTo>
                  <a:cubicBezTo>
                    <a:pt x="1333" y="2131"/>
                    <a:pt x="1602" y="2032"/>
                    <a:pt x="1821" y="1813"/>
                  </a:cubicBezTo>
                  <a:cubicBezTo>
                    <a:pt x="2485" y="1149"/>
                    <a:pt x="2011" y="0"/>
                    <a:pt x="10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5" name="Google Shape;2565;p61"/>
            <p:cNvSpPr/>
            <p:nvPr/>
          </p:nvSpPr>
          <p:spPr>
            <a:xfrm>
              <a:off x="5688505" y="2823711"/>
              <a:ext cx="35991" cy="36081"/>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6" name="Google Shape;2566;p61"/>
            <p:cNvSpPr/>
            <p:nvPr/>
          </p:nvSpPr>
          <p:spPr>
            <a:xfrm>
              <a:off x="5644417"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7" name="Google Shape;2567;p61"/>
            <p:cNvSpPr/>
            <p:nvPr/>
          </p:nvSpPr>
          <p:spPr>
            <a:xfrm>
              <a:off x="5600343" y="2823711"/>
              <a:ext cx="35976" cy="36081"/>
            </a:xfrm>
            <a:custGeom>
              <a:avLst/>
              <a:gdLst/>
              <a:ahLst/>
              <a:cxnLst/>
              <a:rect l="l" t="t" r="r" b="b"/>
              <a:pathLst>
                <a:path w="2488"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8" name="Google Shape;2568;p61"/>
            <p:cNvSpPr/>
            <p:nvPr/>
          </p:nvSpPr>
          <p:spPr>
            <a:xfrm>
              <a:off x="5556254" y="2823711"/>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7"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9" name="Google Shape;2569;p61"/>
            <p:cNvSpPr/>
            <p:nvPr/>
          </p:nvSpPr>
          <p:spPr>
            <a:xfrm>
              <a:off x="5512180" y="2823711"/>
              <a:ext cx="36107" cy="36081"/>
            </a:xfrm>
            <a:custGeom>
              <a:avLst/>
              <a:gdLst/>
              <a:ahLst/>
              <a:cxnLst/>
              <a:rect l="l" t="t" r="r" b="b"/>
              <a:pathLst>
                <a:path w="2497" h="2134"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0" name="Google Shape;2570;p61"/>
            <p:cNvSpPr/>
            <p:nvPr/>
          </p:nvSpPr>
          <p:spPr>
            <a:xfrm>
              <a:off x="5468092" y="2823711"/>
              <a:ext cx="36107" cy="36081"/>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1" name="Google Shape;2571;p61"/>
            <p:cNvSpPr/>
            <p:nvPr/>
          </p:nvSpPr>
          <p:spPr>
            <a:xfrm>
              <a:off x="5864599" y="3493349"/>
              <a:ext cx="36107" cy="36081"/>
            </a:xfrm>
            <a:custGeom>
              <a:avLst/>
              <a:gdLst/>
              <a:ahLst/>
              <a:cxnLst/>
              <a:rect l="l" t="t" r="r" b="b"/>
              <a:pathLst>
                <a:path w="2497" h="2134" extrusionOk="0">
                  <a:moveTo>
                    <a:pt x="1073" y="1"/>
                  </a:moveTo>
                  <a:cubicBezTo>
                    <a:pt x="480" y="1"/>
                    <a:pt x="9" y="480"/>
                    <a:pt x="0" y="1066"/>
                  </a:cubicBezTo>
                  <a:cubicBezTo>
                    <a:pt x="0" y="1709"/>
                    <a:pt x="529" y="2134"/>
                    <a:pt x="1078" y="2134"/>
                  </a:cubicBezTo>
                  <a:cubicBezTo>
                    <a:pt x="1340" y="2134"/>
                    <a:pt x="1606" y="2037"/>
                    <a:pt x="1821" y="1822"/>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2" name="Google Shape;2572;p61"/>
            <p:cNvSpPr/>
            <p:nvPr/>
          </p:nvSpPr>
          <p:spPr>
            <a:xfrm>
              <a:off x="5864599" y="3441815"/>
              <a:ext cx="36107" cy="36131"/>
            </a:xfrm>
            <a:custGeom>
              <a:avLst/>
              <a:gdLst/>
              <a:ahLst/>
              <a:cxnLst/>
              <a:rect l="l" t="t" r="r" b="b"/>
              <a:pathLst>
                <a:path w="2497" h="2137" extrusionOk="0">
                  <a:moveTo>
                    <a:pt x="1073" y="0"/>
                  </a:moveTo>
                  <a:cubicBezTo>
                    <a:pt x="480" y="0"/>
                    <a:pt x="9" y="480"/>
                    <a:pt x="0" y="1065"/>
                  </a:cubicBezTo>
                  <a:cubicBezTo>
                    <a:pt x="0" y="1709"/>
                    <a:pt x="529" y="2137"/>
                    <a:pt x="1078" y="2137"/>
                  </a:cubicBezTo>
                  <a:cubicBezTo>
                    <a:pt x="1340" y="2137"/>
                    <a:pt x="1606" y="2039"/>
                    <a:pt x="1821" y="1821"/>
                  </a:cubicBezTo>
                  <a:cubicBezTo>
                    <a:pt x="2496" y="1154"/>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3" name="Google Shape;2573;p61"/>
            <p:cNvSpPr/>
            <p:nvPr/>
          </p:nvSpPr>
          <p:spPr>
            <a:xfrm>
              <a:off x="5908673" y="3338865"/>
              <a:ext cx="36107" cy="36030"/>
            </a:xfrm>
            <a:custGeom>
              <a:avLst/>
              <a:gdLst/>
              <a:ahLst/>
              <a:cxnLst/>
              <a:rect l="l" t="t" r="r" b="b"/>
              <a:pathLst>
                <a:path w="2497" h="2131" extrusionOk="0">
                  <a:moveTo>
                    <a:pt x="1066" y="0"/>
                  </a:moveTo>
                  <a:cubicBezTo>
                    <a:pt x="481" y="0"/>
                    <a:pt x="9" y="472"/>
                    <a:pt x="1" y="1065"/>
                  </a:cubicBezTo>
                  <a:cubicBezTo>
                    <a:pt x="1" y="1707"/>
                    <a:pt x="523" y="2131"/>
                    <a:pt x="1070" y="2131"/>
                  </a:cubicBezTo>
                  <a:cubicBezTo>
                    <a:pt x="1333" y="2131"/>
                    <a:pt x="1603" y="2032"/>
                    <a:pt x="1822" y="1813"/>
                  </a:cubicBezTo>
                  <a:cubicBezTo>
                    <a:pt x="2497"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4" name="Google Shape;2574;p61"/>
            <p:cNvSpPr/>
            <p:nvPr/>
          </p:nvSpPr>
          <p:spPr>
            <a:xfrm>
              <a:off x="5908673" y="3287314"/>
              <a:ext cx="36107" cy="36081"/>
            </a:xfrm>
            <a:custGeom>
              <a:avLst/>
              <a:gdLst/>
              <a:ahLst/>
              <a:cxnLst/>
              <a:rect l="l" t="t" r="r" b="b"/>
              <a:pathLst>
                <a:path w="2497" h="2134" extrusionOk="0">
                  <a:moveTo>
                    <a:pt x="1066" y="1"/>
                  </a:moveTo>
                  <a:cubicBezTo>
                    <a:pt x="481" y="1"/>
                    <a:pt x="1" y="480"/>
                    <a:pt x="1" y="1066"/>
                  </a:cubicBezTo>
                  <a:cubicBezTo>
                    <a:pt x="1" y="1709"/>
                    <a:pt x="526" y="2134"/>
                    <a:pt x="1075" y="2134"/>
                  </a:cubicBezTo>
                  <a:cubicBezTo>
                    <a:pt x="1337" y="2134"/>
                    <a:pt x="1604" y="2037"/>
                    <a:pt x="1822" y="1822"/>
                  </a:cubicBezTo>
                  <a:cubicBezTo>
                    <a:pt x="2497"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5" name="Google Shape;2575;p61"/>
            <p:cNvSpPr/>
            <p:nvPr/>
          </p:nvSpPr>
          <p:spPr>
            <a:xfrm>
              <a:off x="5820626" y="3287314"/>
              <a:ext cx="35991" cy="36081"/>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6" name="Google Shape;2576;p61"/>
            <p:cNvSpPr/>
            <p:nvPr/>
          </p:nvSpPr>
          <p:spPr>
            <a:xfrm>
              <a:off x="5820626" y="3184229"/>
              <a:ext cx="35991" cy="36148"/>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7" name="Google Shape;2577;p61"/>
            <p:cNvSpPr/>
            <p:nvPr/>
          </p:nvSpPr>
          <p:spPr>
            <a:xfrm>
              <a:off x="5776552" y="3493349"/>
              <a:ext cx="35991" cy="36081"/>
            </a:xfrm>
            <a:custGeom>
              <a:avLst/>
              <a:gdLst/>
              <a:ahLst/>
              <a:cxnLst/>
              <a:rect l="l" t="t" r="r" b="b"/>
              <a:pathLst>
                <a:path w="2489" h="2134" extrusionOk="0">
                  <a:moveTo>
                    <a:pt x="1065" y="1"/>
                  </a:moveTo>
                  <a:cubicBezTo>
                    <a:pt x="480" y="1"/>
                    <a:pt x="0" y="480"/>
                    <a:pt x="0" y="1066"/>
                  </a:cubicBezTo>
                  <a:cubicBezTo>
                    <a:pt x="0" y="1709"/>
                    <a:pt x="526" y="2134"/>
                    <a:pt x="1074" y="2134"/>
                  </a:cubicBezTo>
                  <a:cubicBezTo>
                    <a:pt x="1336" y="2134"/>
                    <a:pt x="1603" y="2037"/>
                    <a:pt x="1821" y="1822"/>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8" name="Google Shape;2578;p61"/>
            <p:cNvSpPr/>
            <p:nvPr/>
          </p:nvSpPr>
          <p:spPr>
            <a:xfrm>
              <a:off x="5776552" y="3441815"/>
              <a:ext cx="35991" cy="36131"/>
            </a:xfrm>
            <a:custGeom>
              <a:avLst/>
              <a:gdLst/>
              <a:ahLst/>
              <a:cxnLst/>
              <a:rect l="l" t="t" r="r" b="b"/>
              <a:pathLst>
                <a:path w="2489" h="2137" extrusionOk="0">
                  <a:moveTo>
                    <a:pt x="1065" y="0"/>
                  </a:moveTo>
                  <a:cubicBezTo>
                    <a:pt x="480" y="0"/>
                    <a:pt x="0" y="480"/>
                    <a:pt x="0" y="1065"/>
                  </a:cubicBezTo>
                  <a:cubicBezTo>
                    <a:pt x="0" y="1709"/>
                    <a:pt x="526" y="2137"/>
                    <a:pt x="1074" y="2137"/>
                  </a:cubicBezTo>
                  <a:cubicBezTo>
                    <a:pt x="1336" y="2137"/>
                    <a:pt x="1603" y="2039"/>
                    <a:pt x="1821" y="1821"/>
                  </a:cubicBezTo>
                  <a:cubicBezTo>
                    <a:pt x="2488"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9" name="Google Shape;2579;p61"/>
            <p:cNvSpPr/>
            <p:nvPr/>
          </p:nvSpPr>
          <p:spPr>
            <a:xfrm>
              <a:off x="5776552" y="3390264"/>
              <a:ext cx="35991" cy="36148"/>
            </a:xfrm>
            <a:custGeom>
              <a:avLst/>
              <a:gdLst/>
              <a:ahLst/>
              <a:cxnLst/>
              <a:rect l="l" t="t" r="r" b="b"/>
              <a:pathLst>
                <a:path w="2489" h="2138" extrusionOk="0">
                  <a:moveTo>
                    <a:pt x="1065" y="1"/>
                  </a:moveTo>
                  <a:cubicBezTo>
                    <a:pt x="480" y="9"/>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0" name="Google Shape;2580;p61"/>
            <p:cNvSpPr/>
            <p:nvPr/>
          </p:nvSpPr>
          <p:spPr>
            <a:xfrm>
              <a:off x="5732507" y="3493349"/>
              <a:ext cx="36063" cy="36148"/>
            </a:xfrm>
            <a:custGeom>
              <a:avLst/>
              <a:gdLst/>
              <a:ahLst/>
              <a:cxnLst/>
              <a:rect l="l" t="t" r="r" b="b"/>
              <a:pathLst>
                <a:path w="2494" h="2138" extrusionOk="0">
                  <a:moveTo>
                    <a:pt x="1063" y="1"/>
                  </a:moveTo>
                  <a:cubicBezTo>
                    <a:pt x="478" y="1"/>
                    <a:pt x="6" y="480"/>
                    <a:pt x="6" y="1066"/>
                  </a:cubicBezTo>
                  <a:cubicBezTo>
                    <a:pt x="1" y="1709"/>
                    <a:pt x="528" y="2137"/>
                    <a:pt x="1076" y="2137"/>
                  </a:cubicBezTo>
                  <a:cubicBezTo>
                    <a:pt x="1337" y="2137"/>
                    <a:pt x="1603" y="2040"/>
                    <a:pt x="1819" y="1822"/>
                  </a:cubicBezTo>
                  <a:cubicBezTo>
                    <a:pt x="2494" y="1147"/>
                    <a:pt x="2014" y="1"/>
                    <a:pt x="10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1" name="Google Shape;2581;p61"/>
            <p:cNvSpPr/>
            <p:nvPr/>
          </p:nvSpPr>
          <p:spPr>
            <a:xfrm>
              <a:off x="5732507" y="3441815"/>
              <a:ext cx="36063" cy="36131"/>
            </a:xfrm>
            <a:custGeom>
              <a:avLst/>
              <a:gdLst/>
              <a:ahLst/>
              <a:cxnLst/>
              <a:rect l="l" t="t" r="r" b="b"/>
              <a:pathLst>
                <a:path w="2494" h="2137" extrusionOk="0">
                  <a:moveTo>
                    <a:pt x="1063" y="0"/>
                  </a:moveTo>
                  <a:cubicBezTo>
                    <a:pt x="478" y="8"/>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2" name="Google Shape;2582;p61"/>
            <p:cNvSpPr/>
            <p:nvPr/>
          </p:nvSpPr>
          <p:spPr>
            <a:xfrm>
              <a:off x="5864599" y="3596434"/>
              <a:ext cx="36107" cy="36013"/>
            </a:xfrm>
            <a:custGeom>
              <a:avLst/>
              <a:gdLst/>
              <a:ahLst/>
              <a:cxnLst/>
              <a:rect l="l" t="t" r="r" b="b"/>
              <a:pathLst>
                <a:path w="2497" h="2130" extrusionOk="0">
                  <a:moveTo>
                    <a:pt x="1073" y="1"/>
                  </a:moveTo>
                  <a:cubicBezTo>
                    <a:pt x="480" y="1"/>
                    <a:pt x="9" y="472"/>
                    <a:pt x="0" y="1066"/>
                  </a:cubicBezTo>
                  <a:cubicBezTo>
                    <a:pt x="0" y="1704"/>
                    <a:pt x="529" y="2129"/>
                    <a:pt x="1077" y="2129"/>
                  </a:cubicBezTo>
                  <a:cubicBezTo>
                    <a:pt x="1339" y="2129"/>
                    <a:pt x="1606" y="2032"/>
                    <a:pt x="1821" y="1814"/>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3" name="Google Shape;2583;p61"/>
            <p:cNvSpPr/>
            <p:nvPr/>
          </p:nvSpPr>
          <p:spPr>
            <a:xfrm>
              <a:off x="5820626" y="3596434"/>
              <a:ext cx="35991" cy="36013"/>
            </a:xfrm>
            <a:custGeom>
              <a:avLst/>
              <a:gdLst/>
              <a:ahLst/>
              <a:cxnLst/>
              <a:rect l="l" t="t" r="r" b="b"/>
              <a:pathLst>
                <a:path w="2489" h="2130" extrusionOk="0">
                  <a:moveTo>
                    <a:pt x="1066" y="1"/>
                  </a:moveTo>
                  <a:cubicBezTo>
                    <a:pt x="472" y="1"/>
                    <a:pt x="1" y="472"/>
                    <a:pt x="1" y="1066"/>
                  </a:cubicBezTo>
                  <a:cubicBezTo>
                    <a:pt x="1" y="1704"/>
                    <a:pt x="525" y="2129"/>
                    <a:pt x="1071" y="2129"/>
                  </a:cubicBezTo>
                  <a:cubicBezTo>
                    <a:pt x="1332" y="2129"/>
                    <a:pt x="1598" y="2032"/>
                    <a:pt x="1814" y="1814"/>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4" name="Google Shape;2584;p61"/>
            <p:cNvSpPr/>
            <p:nvPr/>
          </p:nvSpPr>
          <p:spPr>
            <a:xfrm>
              <a:off x="5776552" y="3596434"/>
              <a:ext cx="35991" cy="36013"/>
            </a:xfrm>
            <a:custGeom>
              <a:avLst/>
              <a:gdLst/>
              <a:ahLst/>
              <a:cxnLst/>
              <a:rect l="l" t="t" r="r" b="b"/>
              <a:pathLst>
                <a:path w="2489" h="2130" extrusionOk="0">
                  <a:moveTo>
                    <a:pt x="1065" y="1"/>
                  </a:moveTo>
                  <a:cubicBezTo>
                    <a:pt x="480" y="1"/>
                    <a:pt x="0" y="472"/>
                    <a:pt x="0" y="1066"/>
                  </a:cubicBezTo>
                  <a:cubicBezTo>
                    <a:pt x="0" y="1704"/>
                    <a:pt x="525" y="2129"/>
                    <a:pt x="1073" y="2129"/>
                  </a:cubicBezTo>
                  <a:cubicBezTo>
                    <a:pt x="1335" y="2129"/>
                    <a:pt x="1603" y="2032"/>
                    <a:pt x="1821" y="1814"/>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5" name="Google Shape;2585;p61"/>
            <p:cNvSpPr/>
            <p:nvPr/>
          </p:nvSpPr>
          <p:spPr>
            <a:xfrm>
              <a:off x="5732464" y="3596434"/>
              <a:ext cx="36078" cy="36047"/>
            </a:xfrm>
            <a:custGeom>
              <a:avLst/>
              <a:gdLst/>
              <a:ahLst/>
              <a:cxnLst/>
              <a:rect l="l" t="t" r="r" b="b"/>
              <a:pathLst>
                <a:path w="2495" h="2132" extrusionOk="0">
                  <a:moveTo>
                    <a:pt x="1076" y="1"/>
                  </a:moveTo>
                  <a:cubicBezTo>
                    <a:pt x="1073" y="1"/>
                    <a:pt x="1069" y="1"/>
                    <a:pt x="1066" y="1"/>
                  </a:cubicBezTo>
                  <a:cubicBezTo>
                    <a:pt x="481" y="1"/>
                    <a:pt x="1" y="480"/>
                    <a:pt x="9" y="1066"/>
                  </a:cubicBezTo>
                  <a:cubicBezTo>
                    <a:pt x="9" y="1708"/>
                    <a:pt x="531" y="2131"/>
                    <a:pt x="1078" y="2131"/>
                  </a:cubicBezTo>
                  <a:cubicBezTo>
                    <a:pt x="1342" y="2131"/>
                    <a:pt x="1611" y="2033"/>
                    <a:pt x="1830" y="1814"/>
                  </a:cubicBezTo>
                  <a:cubicBezTo>
                    <a:pt x="2494" y="1141"/>
                    <a:pt x="2020" y="1"/>
                    <a:pt x="10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6" name="Google Shape;2586;p61"/>
            <p:cNvSpPr/>
            <p:nvPr/>
          </p:nvSpPr>
          <p:spPr>
            <a:xfrm>
              <a:off x="5688505" y="3596434"/>
              <a:ext cx="35948" cy="36047"/>
            </a:xfrm>
            <a:custGeom>
              <a:avLst/>
              <a:gdLst/>
              <a:ahLst/>
              <a:cxnLst/>
              <a:rect l="l" t="t" r="r" b="b"/>
              <a:pathLst>
                <a:path w="2486" h="2132" extrusionOk="0">
                  <a:moveTo>
                    <a:pt x="1075" y="1"/>
                  </a:moveTo>
                  <a:cubicBezTo>
                    <a:pt x="1072" y="1"/>
                    <a:pt x="1069" y="1"/>
                    <a:pt x="1065" y="1"/>
                  </a:cubicBezTo>
                  <a:cubicBezTo>
                    <a:pt x="472" y="1"/>
                    <a:pt x="0" y="480"/>
                    <a:pt x="0" y="1066"/>
                  </a:cubicBezTo>
                  <a:cubicBezTo>
                    <a:pt x="0" y="1708"/>
                    <a:pt x="523" y="2131"/>
                    <a:pt x="1070" y="2131"/>
                  </a:cubicBezTo>
                  <a:cubicBezTo>
                    <a:pt x="1333" y="2131"/>
                    <a:pt x="1602" y="2033"/>
                    <a:pt x="1821" y="1814"/>
                  </a:cubicBezTo>
                  <a:cubicBezTo>
                    <a:pt x="2486" y="1141"/>
                    <a:pt x="2012" y="1"/>
                    <a:pt x="10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7" name="Google Shape;2587;p61"/>
            <p:cNvSpPr/>
            <p:nvPr/>
          </p:nvSpPr>
          <p:spPr>
            <a:xfrm>
              <a:off x="5688505" y="3544900"/>
              <a:ext cx="35991" cy="36081"/>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7"/>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8" name="Google Shape;2588;p61"/>
            <p:cNvSpPr/>
            <p:nvPr/>
          </p:nvSpPr>
          <p:spPr>
            <a:xfrm>
              <a:off x="5644417" y="3544900"/>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7"/>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9" name="Google Shape;2589;p61"/>
            <p:cNvSpPr/>
            <p:nvPr/>
          </p:nvSpPr>
          <p:spPr>
            <a:xfrm>
              <a:off x="5644344" y="3493349"/>
              <a:ext cx="36063" cy="36081"/>
            </a:xfrm>
            <a:custGeom>
              <a:avLst/>
              <a:gdLst/>
              <a:ahLst/>
              <a:cxnLst/>
              <a:rect l="l" t="t" r="r" b="b"/>
              <a:pathLst>
                <a:path w="2494" h="2134" extrusionOk="0">
                  <a:moveTo>
                    <a:pt x="1071" y="1"/>
                  </a:moveTo>
                  <a:cubicBezTo>
                    <a:pt x="477" y="1"/>
                    <a:pt x="6" y="480"/>
                    <a:pt x="6" y="1066"/>
                  </a:cubicBezTo>
                  <a:cubicBezTo>
                    <a:pt x="0" y="1709"/>
                    <a:pt x="528" y="2134"/>
                    <a:pt x="1076" y="2134"/>
                  </a:cubicBezTo>
                  <a:cubicBezTo>
                    <a:pt x="1337" y="2134"/>
                    <a:pt x="1603" y="2037"/>
                    <a:pt x="1819" y="1822"/>
                  </a:cubicBezTo>
                  <a:cubicBezTo>
                    <a:pt x="2494" y="1147"/>
                    <a:pt x="2022" y="1"/>
                    <a:pt x="1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0" name="Google Shape;2590;p61"/>
            <p:cNvSpPr/>
            <p:nvPr/>
          </p:nvSpPr>
          <p:spPr>
            <a:xfrm>
              <a:off x="5600256" y="3493349"/>
              <a:ext cx="36063" cy="36081"/>
            </a:xfrm>
            <a:custGeom>
              <a:avLst/>
              <a:gdLst/>
              <a:ahLst/>
              <a:cxnLst/>
              <a:rect l="l" t="t" r="r" b="b"/>
              <a:pathLst>
                <a:path w="2494" h="2134" extrusionOk="0">
                  <a:moveTo>
                    <a:pt x="1071" y="1"/>
                  </a:moveTo>
                  <a:cubicBezTo>
                    <a:pt x="486" y="1"/>
                    <a:pt x="6" y="480"/>
                    <a:pt x="6" y="1066"/>
                  </a:cubicBezTo>
                  <a:cubicBezTo>
                    <a:pt x="1" y="1709"/>
                    <a:pt x="528" y="2134"/>
                    <a:pt x="1076" y="2134"/>
                  </a:cubicBezTo>
                  <a:cubicBezTo>
                    <a:pt x="1338" y="2134"/>
                    <a:pt x="1604" y="2037"/>
                    <a:pt x="1819" y="1822"/>
                  </a:cubicBezTo>
                  <a:cubicBezTo>
                    <a:pt x="2494" y="1155"/>
                    <a:pt x="2022" y="1"/>
                    <a:pt x="1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1" name="Google Shape;2591;p61"/>
            <p:cNvSpPr/>
            <p:nvPr/>
          </p:nvSpPr>
          <p:spPr>
            <a:xfrm>
              <a:off x="5600256" y="3441815"/>
              <a:ext cx="36063" cy="36131"/>
            </a:xfrm>
            <a:custGeom>
              <a:avLst/>
              <a:gdLst/>
              <a:ahLst/>
              <a:cxnLst/>
              <a:rect l="l" t="t" r="r" b="b"/>
              <a:pathLst>
                <a:path w="2494" h="2137" extrusionOk="0">
                  <a:moveTo>
                    <a:pt x="1071" y="0"/>
                  </a:moveTo>
                  <a:cubicBezTo>
                    <a:pt x="486" y="0"/>
                    <a:pt x="6" y="480"/>
                    <a:pt x="6" y="1065"/>
                  </a:cubicBezTo>
                  <a:cubicBezTo>
                    <a:pt x="1" y="1709"/>
                    <a:pt x="524" y="2137"/>
                    <a:pt x="1072" y="2137"/>
                  </a:cubicBezTo>
                  <a:cubicBezTo>
                    <a:pt x="1334" y="2137"/>
                    <a:pt x="1601" y="2039"/>
                    <a:pt x="1819" y="1821"/>
                  </a:cubicBezTo>
                  <a:cubicBezTo>
                    <a:pt x="2494" y="1154"/>
                    <a:pt x="2022" y="0"/>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2" name="Google Shape;2592;p61"/>
            <p:cNvSpPr/>
            <p:nvPr/>
          </p:nvSpPr>
          <p:spPr>
            <a:xfrm>
              <a:off x="5556182" y="3441815"/>
              <a:ext cx="36063" cy="36131"/>
            </a:xfrm>
            <a:custGeom>
              <a:avLst/>
              <a:gdLst/>
              <a:ahLst/>
              <a:cxnLst/>
              <a:rect l="l" t="t" r="r" b="b"/>
              <a:pathLst>
                <a:path w="2494" h="2137" extrusionOk="0">
                  <a:moveTo>
                    <a:pt x="1071" y="0"/>
                  </a:moveTo>
                  <a:cubicBezTo>
                    <a:pt x="485" y="0"/>
                    <a:pt x="6" y="480"/>
                    <a:pt x="6" y="1065"/>
                  </a:cubicBezTo>
                  <a:cubicBezTo>
                    <a:pt x="0" y="1709"/>
                    <a:pt x="524" y="2137"/>
                    <a:pt x="1072" y="2137"/>
                  </a:cubicBezTo>
                  <a:cubicBezTo>
                    <a:pt x="1333" y="2137"/>
                    <a:pt x="1601" y="2039"/>
                    <a:pt x="1819" y="1821"/>
                  </a:cubicBezTo>
                  <a:cubicBezTo>
                    <a:pt x="2493" y="1154"/>
                    <a:pt x="2022" y="8"/>
                    <a:pt x="10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61"/>
            <p:cNvSpPr/>
            <p:nvPr/>
          </p:nvSpPr>
          <p:spPr>
            <a:xfrm>
              <a:off x="5556182" y="3390264"/>
              <a:ext cx="36063" cy="36182"/>
            </a:xfrm>
            <a:custGeom>
              <a:avLst/>
              <a:gdLst/>
              <a:ahLst/>
              <a:cxnLst/>
              <a:rect l="l" t="t" r="r" b="b"/>
              <a:pathLst>
                <a:path w="2494" h="2140" extrusionOk="0">
                  <a:moveTo>
                    <a:pt x="1071" y="1"/>
                  </a:moveTo>
                  <a:cubicBezTo>
                    <a:pt x="485" y="1"/>
                    <a:pt x="6" y="480"/>
                    <a:pt x="6" y="1066"/>
                  </a:cubicBezTo>
                  <a:cubicBezTo>
                    <a:pt x="0" y="1711"/>
                    <a:pt x="527" y="2140"/>
                    <a:pt x="1077" y="2140"/>
                  </a:cubicBezTo>
                  <a:cubicBezTo>
                    <a:pt x="1337" y="2140"/>
                    <a:pt x="1602" y="2044"/>
                    <a:pt x="1819" y="1830"/>
                  </a:cubicBezTo>
                  <a:cubicBezTo>
                    <a:pt x="2493" y="1155"/>
                    <a:pt x="2022" y="9"/>
                    <a:pt x="1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61"/>
            <p:cNvSpPr/>
            <p:nvPr/>
          </p:nvSpPr>
          <p:spPr>
            <a:xfrm>
              <a:off x="5644344" y="3390264"/>
              <a:ext cx="36063" cy="36148"/>
            </a:xfrm>
            <a:custGeom>
              <a:avLst/>
              <a:gdLst/>
              <a:ahLst/>
              <a:cxnLst/>
              <a:rect l="l" t="t" r="r" b="b"/>
              <a:pathLst>
                <a:path w="2494" h="2138" extrusionOk="0">
                  <a:moveTo>
                    <a:pt x="1071" y="1"/>
                  </a:moveTo>
                  <a:cubicBezTo>
                    <a:pt x="486" y="9"/>
                    <a:pt x="6" y="480"/>
                    <a:pt x="6" y="1066"/>
                  </a:cubicBezTo>
                  <a:cubicBezTo>
                    <a:pt x="0" y="1709"/>
                    <a:pt x="524" y="2137"/>
                    <a:pt x="1072" y="2137"/>
                  </a:cubicBezTo>
                  <a:cubicBezTo>
                    <a:pt x="1333" y="2137"/>
                    <a:pt x="1601" y="2040"/>
                    <a:pt x="1819" y="1822"/>
                  </a:cubicBezTo>
                  <a:cubicBezTo>
                    <a:pt x="2494" y="1155"/>
                    <a:pt x="2022" y="1"/>
                    <a:pt x="10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61"/>
            <p:cNvSpPr/>
            <p:nvPr/>
          </p:nvSpPr>
          <p:spPr>
            <a:xfrm>
              <a:off x="5600343" y="3338865"/>
              <a:ext cx="35976" cy="36081"/>
            </a:xfrm>
            <a:custGeom>
              <a:avLst/>
              <a:gdLst/>
              <a:ahLst/>
              <a:cxnLst/>
              <a:rect l="l" t="t" r="r" b="b"/>
              <a:pathLst>
                <a:path w="2488" h="2134" extrusionOk="0">
                  <a:moveTo>
                    <a:pt x="1065" y="0"/>
                  </a:moveTo>
                  <a:cubicBezTo>
                    <a:pt x="472" y="0"/>
                    <a:pt x="0" y="472"/>
                    <a:pt x="0" y="1065"/>
                  </a:cubicBezTo>
                  <a:cubicBezTo>
                    <a:pt x="0" y="1709"/>
                    <a:pt x="526" y="2133"/>
                    <a:pt x="1072" y="2133"/>
                  </a:cubicBezTo>
                  <a:cubicBezTo>
                    <a:pt x="1333" y="2133"/>
                    <a:pt x="1598" y="2037"/>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61"/>
            <p:cNvSpPr/>
            <p:nvPr/>
          </p:nvSpPr>
          <p:spPr>
            <a:xfrm>
              <a:off x="5556254" y="3287314"/>
              <a:ext cx="35991" cy="36081"/>
            </a:xfrm>
            <a:custGeom>
              <a:avLst/>
              <a:gdLst/>
              <a:ahLst/>
              <a:cxnLst/>
              <a:rect l="l" t="t" r="r" b="b"/>
              <a:pathLst>
                <a:path w="2489" h="2134" extrusionOk="0">
                  <a:moveTo>
                    <a:pt x="1066" y="1"/>
                  </a:moveTo>
                  <a:cubicBezTo>
                    <a:pt x="480" y="1"/>
                    <a:pt x="1" y="480"/>
                    <a:pt x="1" y="1066"/>
                  </a:cubicBezTo>
                  <a:cubicBezTo>
                    <a:pt x="1" y="1709"/>
                    <a:pt x="526" y="2134"/>
                    <a:pt x="1075" y="2134"/>
                  </a:cubicBezTo>
                  <a:cubicBezTo>
                    <a:pt x="1337" y="2134"/>
                    <a:pt x="1604" y="2037"/>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61"/>
            <p:cNvSpPr/>
            <p:nvPr/>
          </p:nvSpPr>
          <p:spPr>
            <a:xfrm>
              <a:off x="6613642" y="2205471"/>
              <a:ext cx="36092" cy="36064"/>
            </a:xfrm>
            <a:custGeom>
              <a:avLst/>
              <a:gdLst/>
              <a:ahLst/>
              <a:cxnLst/>
              <a:rect l="l" t="t" r="r" b="b"/>
              <a:pathLst>
                <a:path w="2496" h="2133" extrusionOk="0">
                  <a:moveTo>
                    <a:pt x="1073" y="0"/>
                  </a:moveTo>
                  <a:cubicBezTo>
                    <a:pt x="480" y="0"/>
                    <a:pt x="8" y="480"/>
                    <a:pt x="0" y="1065"/>
                  </a:cubicBezTo>
                  <a:cubicBezTo>
                    <a:pt x="0" y="1709"/>
                    <a:pt x="529" y="2133"/>
                    <a:pt x="1078" y="2133"/>
                  </a:cubicBezTo>
                  <a:cubicBezTo>
                    <a:pt x="1340" y="2133"/>
                    <a:pt x="1606" y="2036"/>
                    <a:pt x="1821" y="1821"/>
                  </a:cubicBezTo>
                  <a:cubicBezTo>
                    <a:pt x="2496" y="1146"/>
                    <a:pt x="2016" y="0"/>
                    <a:pt x="10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61"/>
            <p:cNvSpPr/>
            <p:nvPr/>
          </p:nvSpPr>
          <p:spPr>
            <a:xfrm>
              <a:off x="6569669"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61"/>
            <p:cNvSpPr/>
            <p:nvPr/>
          </p:nvSpPr>
          <p:spPr>
            <a:xfrm>
              <a:off x="6569669"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61"/>
            <p:cNvSpPr/>
            <p:nvPr/>
          </p:nvSpPr>
          <p:spPr>
            <a:xfrm>
              <a:off x="6525595" y="2205471"/>
              <a:ext cx="35976" cy="36064"/>
            </a:xfrm>
            <a:custGeom>
              <a:avLst/>
              <a:gdLst/>
              <a:ahLst/>
              <a:cxnLst/>
              <a:rect l="l" t="t" r="r" b="b"/>
              <a:pathLst>
                <a:path w="2488"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61"/>
            <p:cNvSpPr/>
            <p:nvPr/>
          </p:nvSpPr>
          <p:spPr>
            <a:xfrm>
              <a:off x="6525595" y="2153920"/>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61"/>
            <p:cNvSpPr/>
            <p:nvPr/>
          </p:nvSpPr>
          <p:spPr>
            <a:xfrm>
              <a:off x="6481506" y="2257005"/>
              <a:ext cx="36107" cy="36013"/>
            </a:xfrm>
            <a:custGeom>
              <a:avLst/>
              <a:gdLst/>
              <a:ahLst/>
              <a:cxnLst/>
              <a:rect l="l" t="t" r="r" b="b"/>
              <a:pathLst>
                <a:path w="2497" h="2130" extrusionOk="0">
                  <a:moveTo>
                    <a:pt x="1066" y="1"/>
                  </a:moveTo>
                  <a:cubicBezTo>
                    <a:pt x="480" y="1"/>
                    <a:pt x="1" y="472"/>
                    <a:pt x="1" y="1066"/>
                  </a:cubicBezTo>
                  <a:cubicBezTo>
                    <a:pt x="1" y="1703"/>
                    <a:pt x="525" y="2129"/>
                    <a:pt x="1073" y="2129"/>
                  </a:cubicBezTo>
                  <a:cubicBezTo>
                    <a:pt x="1336" y="2129"/>
                    <a:pt x="1603" y="2032"/>
                    <a:pt x="1822" y="1813"/>
                  </a:cubicBezTo>
                  <a:cubicBezTo>
                    <a:pt x="2496"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61"/>
            <p:cNvSpPr/>
            <p:nvPr/>
          </p:nvSpPr>
          <p:spPr>
            <a:xfrm>
              <a:off x="6481506" y="2153920"/>
              <a:ext cx="36107" cy="36081"/>
            </a:xfrm>
            <a:custGeom>
              <a:avLst/>
              <a:gdLst/>
              <a:ahLst/>
              <a:cxnLst/>
              <a:rect l="l" t="t" r="r" b="b"/>
              <a:pathLst>
                <a:path w="2497" h="2134" extrusionOk="0">
                  <a:moveTo>
                    <a:pt x="1066" y="1"/>
                  </a:moveTo>
                  <a:cubicBezTo>
                    <a:pt x="480" y="1"/>
                    <a:pt x="1" y="480"/>
                    <a:pt x="1" y="1065"/>
                  </a:cubicBezTo>
                  <a:cubicBezTo>
                    <a:pt x="1" y="1709"/>
                    <a:pt x="526" y="2133"/>
                    <a:pt x="1075" y="2133"/>
                  </a:cubicBezTo>
                  <a:cubicBezTo>
                    <a:pt x="1337" y="2133"/>
                    <a:pt x="1604" y="2037"/>
                    <a:pt x="1822" y="1822"/>
                  </a:cubicBezTo>
                  <a:cubicBezTo>
                    <a:pt x="2496"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61"/>
            <p:cNvSpPr/>
            <p:nvPr/>
          </p:nvSpPr>
          <p:spPr>
            <a:xfrm>
              <a:off x="6437432" y="2257005"/>
              <a:ext cx="36092" cy="36013"/>
            </a:xfrm>
            <a:custGeom>
              <a:avLst/>
              <a:gdLst/>
              <a:ahLst/>
              <a:cxnLst/>
              <a:rect l="l" t="t" r="r" b="b"/>
              <a:pathLst>
                <a:path w="2496" h="2130" extrusionOk="0">
                  <a:moveTo>
                    <a:pt x="1073" y="1"/>
                  </a:moveTo>
                  <a:cubicBezTo>
                    <a:pt x="480" y="1"/>
                    <a:pt x="8" y="472"/>
                    <a:pt x="0" y="1066"/>
                  </a:cubicBezTo>
                  <a:cubicBezTo>
                    <a:pt x="0" y="1703"/>
                    <a:pt x="528" y="2129"/>
                    <a:pt x="1076" y="2129"/>
                  </a:cubicBezTo>
                  <a:cubicBezTo>
                    <a:pt x="1339" y="2129"/>
                    <a:pt x="1605" y="2032"/>
                    <a:pt x="1821" y="1813"/>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61"/>
            <p:cNvSpPr/>
            <p:nvPr/>
          </p:nvSpPr>
          <p:spPr>
            <a:xfrm>
              <a:off x="6437432" y="2153920"/>
              <a:ext cx="36092" cy="36081"/>
            </a:xfrm>
            <a:custGeom>
              <a:avLst/>
              <a:gdLst/>
              <a:ahLst/>
              <a:cxnLst/>
              <a:rect l="l" t="t" r="r" b="b"/>
              <a:pathLst>
                <a:path w="2496" h="2134" extrusionOk="0">
                  <a:moveTo>
                    <a:pt x="1073" y="1"/>
                  </a:moveTo>
                  <a:cubicBezTo>
                    <a:pt x="480" y="1"/>
                    <a:pt x="8" y="480"/>
                    <a:pt x="0" y="1065"/>
                  </a:cubicBezTo>
                  <a:cubicBezTo>
                    <a:pt x="0" y="1709"/>
                    <a:pt x="529" y="2133"/>
                    <a:pt x="1078" y="2133"/>
                  </a:cubicBezTo>
                  <a:cubicBezTo>
                    <a:pt x="1340" y="2133"/>
                    <a:pt x="1606"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61"/>
            <p:cNvSpPr/>
            <p:nvPr/>
          </p:nvSpPr>
          <p:spPr>
            <a:xfrm>
              <a:off x="6393459" y="2308404"/>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61"/>
            <p:cNvSpPr/>
            <p:nvPr/>
          </p:nvSpPr>
          <p:spPr>
            <a:xfrm>
              <a:off x="6393459" y="2257005"/>
              <a:ext cx="35991" cy="36013"/>
            </a:xfrm>
            <a:custGeom>
              <a:avLst/>
              <a:gdLst/>
              <a:ahLst/>
              <a:cxnLst/>
              <a:rect l="l" t="t" r="r" b="b"/>
              <a:pathLst>
                <a:path w="2489" h="2130" extrusionOk="0">
                  <a:moveTo>
                    <a:pt x="1066" y="1"/>
                  </a:moveTo>
                  <a:cubicBezTo>
                    <a:pt x="472" y="1"/>
                    <a:pt x="1" y="472"/>
                    <a:pt x="1" y="1066"/>
                  </a:cubicBezTo>
                  <a:cubicBezTo>
                    <a:pt x="1" y="1703"/>
                    <a:pt x="525" y="2129"/>
                    <a:pt x="1071" y="2129"/>
                  </a:cubicBezTo>
                  <a:cubicBezTo>
                    <a:pt x="1332" y="2129"/>
                    <a:pt x="1598" y="2032"/>
                    <a:pt x="1814" y="1813"/>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61"/>
            <p:cNvSpPr/>
            <p:nvPr/>
          </p:nvSpPr>
          <p:spPr>
            <a:xfrm>
              <a:off x="6393459" y="2153920"/>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4"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61"/>
            <p:cNvSpPr/>
            <p:nvPr/>
          </p:nvSpPr>
          <p:spPr>
            <a:xfrm>
              <a:off x="6393459"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61"/>
            <p:cNvSpPr/>
            <p:nvPr/>
          </p:nvSpPr>
          <p:spPr>
            <a:xfrm>
              <a:off x="6349385" y="2359955"/>
              <a:ext cx="35976" cy="36081"/>
            </a:xfrm>
            <a:custGeom>
              <a:avLst/>
              <a:gdLst/>
              <a:ahLst/>
              <a:cxnLst/>
              <a:rect l="l" t="t" r="r" b="b"/>
              <a:pathLst>
                <a:path w="2488" h="2134" extrusionOk="0">
                  <a:moveTo>
                    <a:pt x="1065" y="1"/>
                  </a:moveTo>
                  <a:cubicBezTo>
                    <a:pt x="480" y="1"/>
                    <a:pt x="0" y="480"/>
                    <a:pt x="0" y="1065"/>
                  </a:cubicBezTo>
                  <a:cubicBezTo>
                    <a:pt x="0" y="1709"/>
                    <a:pt x="526"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61"/>
            <p:cNvSpPr/>
            <p:nvPr/>
          </p:nvSpPr>
          <p:spPr>
            <a:xfrm>
              <a:off x="6349385" y="2308404"/>
              <a:ext cx="35976" cy="36148"/>
            </a:xfrm>
            <a:custGeom>
              <a:avLst/>
              <a:gdLst/>
              <a:ahLst/>
              <a:cxnLst/>
              <a:rect l="l" t="t" r="r" b="b"/>
              <a:pathLst>
                <a:path w="2488" h="2138" extrusionOk="0">
                  <a:moveTo>
                    <a:pt x="1065" y="1"/>
                  </a:moveTo>
                  <a:cubicBezTo>
                    <a:pt x="480" y="9"/>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61"/>
            <p:cNvSpPr/>
            <p:nvPr/>
          </p:nvSpPr>
          <p:spPr>
            <a:xfrm>
              <a:off x="6349385" y="2257005"/>
              <a:ext cx="35976" cy="36013"/>
            </a:xfrm>
            <a:custGeom>
              <a:avLst/>
              <a:gdLst/>
              <a:ahLst/>
              <a:cxnLst/>
              <a:rect l="l" t="t" r="r" b="b"/>
              <a:pathLst>
                <a:path w="2488" h="2130" extrusionOk="0">
                  <a:moveTo>
                    <a:pt x="1065" y="1"/>
                  </a:moveTo>
                  <a:cubicBezTo>
                    <a:pt x="480" y="1"/>
                    <a:pt x="0" y="472"/>
                    <a:pt x="0" y="1066"/>
                  </a:cubicBezTo>
                  <a:cubicBezTo>
                    <a:pt x="0" y="1703"/>
                    <a:pt x="525" y="2129"/>
                    <a:pt x="1073" y="2129"/>
                  </a:cubicBezTo>
                  <a:cubicBezTo>
                    <a:pt x="1335" y="2129"/>
                    <a:pt x="1603" y="2032"/>
                    <a:pt x="1821" y="1813"/>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61"/>
            <p:cNvSpPr/>
            <p:nvPr/>
          </p:nvSpPr>
          <p:spPr>
            <a:xfrm>
              <a:off x="6349385" y="2102369"/>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61"/>
            <p:cNvSpPr/>
            <p:nvPr/>
          </p:nvSpPr>
          <p:spPr>
            <a:xfrm>
              <a:off x="6305181" y="2411506"/>
              <a:ext cx="36107" cy="36064"/>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25"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61"/>
            <p:cNvSpPr/>
            <p:nvPr/>
          </p:nvSpPr>
          <p:spPr>
            <a:xfrm>
              <a:off x="6305181" y="2359955"/>
              <a:ext cx="36107" cy="36081"/>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25"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61"/>
            <p:cNvSpPr/>
            <p:nvPr/>
          </p:nvSpPr>
          <p:spPr>
            <a:xfrm>
              <a:off x="6305181" y="2257005"/>
              <a:ext cx="36107" cy="36013"/>
            </a:xfrm>
            <a:custGeom>
              <a:avLst/>
              <a:gdLst/>
              <a:ahLst/>
              <a:cxnLst/>
              <a:rect l="l" t="t" r="r" b="b"/>
              <a:pathLst>
                <a:path w="2497" h="2130" extrusionOk="0">
                  <a:moveTo>
                    <a:pt x="1074" y="1"/>
                  </a:moveTo>
                  <a:cubicBezTo>
                    <a:pt x="480" y="1"/>
                    <a:pt x="9" y="472"/>
                    <a:pt x="1" y="1066"/>
                  </a:cubicBezTo>
                  <a:cubicBezTo>
                    <a:pt x="1" y="1703"/>
                    <a:pt x="525" y="2129"/>
                    <a:pt x="1073" y="2129"/>
                  </a:cubicBezTo>
                  <a:cubicBezTo>
                    <a:pt x="1335" y="2129"/>
                    <a:pt x="1603" y="2032"/>
                    <a:pt x="1822" y="1813"/>
                  </a:cubicBezTo>
                  <a:cubicBezTo>
                    <a:pt x="2496" y="1147"/>
                    <a:pt x="2025"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61"/>
            <p:cNvSpPr/>
            <p:nvPr/>
          </p:nvSpPr>
          <p:spPr>
            <a:xfrm>
              <a:off x="6305181" y="2102369"/>
              <a:ext cx="36107" cy="36148"/>
            </a:xfrm>
            <a:custGeom>
              <a:avLst/>
              <a:gdLst/>
              <a:ahLst/>
              <a:cxnLst/>
              <a:rect l="l" t="t" r="r" b="b"/>
              <a:pathLst>
                <a:path w="2497" h="2138" extrusionOk="0">
                  <a:moveTo>
                    <a:pt x="1074" y="1"/>
                  </a:moveTo>
                  <a:cubicBezTo>
                    <a:pt x="480" y="1"/>
                    <a:pt x="9" y="481"/>
                    <a:pt x="1" y="1066"/>
                  </a:cubicBezTo>
                  <a:cubicBezTo>
                    <a:pt x="1" y="1710"/>
                    <a:pt x="526" y="2138"/>
                    <a:pt x="1074" y="2138"/>
                  </a:cubicBezTo>
                  <a:cubicBezTo>
                    <a:pt x="1336" y="2138"/>
                    <a:pt x="1604" y="2040"/>
                    <a:pt x="1822" y="1822"/>
                  </a:cubicBezTo>
                  <a:cubicBezTo>
                    <a:pt x="2496" y="1155"/>
                    <a:pt x="2025"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61"/>
            <p:cNvSpPr/>
            <p:nvPr/>
          </p:nvSpPr>
          <p:spPr>
            <a:xfrm>
              <a:off x="6261223" y="2463040"/>
              <a:ext cx="35976" cy="36030"/>
            </a:xfrm>
            <a:custGeom>
              <a:avLst/>
              <a:gdLst/>
              <a:ahLst/>
              <a:cxnLst/>
              <a:rect l="l" t="t" r="r" b="b"/>
              <a:pathLst>
                <a:path w="2488" h="2131" extrusionOk="0">
                  <a:moveTo>
                    <a:pt x="1065" y="1"/>
                  </a:moveTo>
                  <a:cubicBezTo>
                    <a:pt x="472" y="1"/>
                    <a:pt x="0" y="472"/>
                    <a:pt x="0" y="1066"/>
                  </a:cubicBezTo>
                  <a:cubicBezTo>
                    <a:pt x="0" y="1707"/>
                    <a:pt x="522" y="2131"/>
                    <a:pt x="1067" y="2131"/>
                  </a:cubicBezTo>
                  <a:cubicBezTo>
                    <a:pt x="1329" y="2131"/>
                    <a:pt x="1596" y="2033"/>
                    <a:pt x="1813" y="1813"/>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61"/>
            <p:cNvSpPr/>
            <p:nvPr/>
          </p:nvSpPr>
          <p:spPr>
            <a:xfrm>
              <a:off x="6261223" y="2411506"/>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08"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61"/>
            <p:cNvSpPr/>
            <p:nvPr/>
          </p:nvSpPr>
          <p:spPr>
            <a:xfrm>
              <a:off x="6261223" y="2308404"/>
              <a:ext cx="35976" cy="36148"/>
            </a:xfrm>
            <a:custGeom>
              <a:avLst/>
              <a:gdLst/>
              <a:ahLst/>
              <a:cxnLst/>
              <a:rect l="l" t="t" r="r" b="b"/>
              <a:pathLst>
                <a:path w="2488" h="2138" extrusionOk="0">
                  <a:moveTo>
                    <a:pt x="1065" y="1"/>
                  </a:moveTo>
                  <a:cubicBezTo>
                    <a:pt x="472" y="9"/>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61"/>
            <p:cNvSpPr/>
            <p:nvPr/>
          </p:nvSpPr>
          <p:spPr>
            <a:xfrm>
              <a:off x="6261223" y="2257005"/>
              <a:ext cx="35976" cy="36013"/>
            </a:xfrm>
            <a:custGeom>
              <a:avLst/>
              <a:gdLst/>
              <a:ahLst/>
              <a:cxnLst/>
              <a:rect l="l" t="t" r="r" b="b"/>
              <a:pathLst>
                <a:path w="2488" h="2130" extrusionOk="0">
                  <a:moveTo>
                    <a:pt x="1065" y="1"/>
                  </a:moveTo>
                  <a:cubicBezTo>
                    <a:pt x="472" y="1"/>
                    <a:pt x="0" y="472"/>
                    <a:pt x="0" y="1066"/>
                  </a:cubicBezTo>
                  <a:cubicBezTo>
                    <a:pt x="0" y="1703"/>
                    <a:pt x="525" y="2129"/>
                    <a:pt x="1070" y="2129"/>
                  </a:cubicBezTo>
                  <a:cubicBezTo>
                    <a:pt x="1331" y="2129"/>
                    <a:pt x="1597" y="2032"/>
                    <a:pt x="1813" y="1813"/>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61"/>
            <p:cNvSpPr/>
            <p:nvPr/>
          </p:nvSpPr>
          <p:spPr>
            <a:xfrm>
              <a:off x="6261223" y="2102369"/>
              <a:ext cx="35976" cy="36148"/>
            </a:xfrm>
            <a:custGeom>
              <a:avLst/>
              <a:gdLst/>
              <a:ahLst/>
              <a:cxnLst/>
              <a:rect l="l" t="t" r="r" b="b"/>
              <a:pathLst>
                <a:path w="2488" h="2138" extrusionOk="0">
                  <a:moveTo>
                    <a:pt x="1065" y="1"/>
                  </a:moveTo>
                  <a:cubicBezTo>
                    <a:pt x="472" y="1"/>
                    <a:pt x="0" y="481"/>
                    <a:pt x="0" y="1066"/>
                  </a:cubicBezTo>
                  <a:cubicBezTo>
                    <a:pt x="0" y="1710"/>
                    <a:pt x="525" y="2138"/>
                    <a:pt x="1071" y="2138"/>
                  </a:cubicBezTo>
                  <a:cubicBezTo>
                    <a:pt x="1332" y="2138"/>
                    <a:pt x="1598" y="2040"/>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61"/>
            <p:cNvSpPr/>
            <p:nvPr/>
          </p:nvSpPr>
          <p:spPr>
            <a:xfrm>
              <a:off x="6217134" y="2308404"/>
              <a:ext cx="35991" cy="36148"/>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55"/>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61"/>
            <p:cNvSpPr/>
            <p:nvPr/>
          </p:nvSpPr>
          <p:spPr>
            <a:xfrm>
              <a:off x="6217134" y="2102369"/>
              <a:ext cx="35991" cy="36148"/>
            </a:xfrm>
            <a:custGeom>
              <a:avLst/>
              <a:gdLst/>
              <a:ahLst/>
              <a:cxnLst/>
              <a:rect l="l" t="t" r="r" b="b"/>
              <a:pathLst>
                <a:path w="2489" h="2138" extrusionOk="0">
                  <a:moveTo>
                    <a:pt x="1066" y="1"/>
                  </a:moveTo>
                  <a:cubicBezTo>
                    <a:pt x="480" y="1"/>
                    <a:pt x="1" y="481"/>
                    <a:pt x="1" y="1066"/>
                  </a:cubicBezTo>
                  <a:cubicBezTo>
                    <a:pt x="1" y="1710"/>
                    <a:pt x="526" y="2138"/>
                    <a:pt x="1072" y="2138"/>
                  </a:cubicBezTo>
                  <a:cubicBezTo>
                    <a:pt x="1333" y="2138"/>
                    <a:pt x="1598" y="2040"/>
                    <a:pt x="1813"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61"/>
            <p:cNvSpPr/>
            <p:nvPr/>
          </p:nvSpPr>
          <p:spPr>
            <a:xfrm>
              <a:off x="6173060" y="2308404"/>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6" name="Google Shape;2626;p61"/>
            <p:cNvSpPr/>
            <p:nvPr/>
          </p:nvSpPr>
          <p:spPr>
            <a:xfrm>
              <a:off x="6173060" y="2102369"/>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7" name="Google Shape;2627;p61"/>
            <p:cNvSpPr/>
            <p:nvPr/>
          </p:nvSpPr>
          <p:spPr>
            <a:xfrm>
              <a:off x="6173060" y="2050835"/>
              <a:ext cx="35976" cy="36148"/>
            </a:xfrm>
            <a:custGeom>
              <a:avLst/>
              <a:gdLst/>
              <a:ahLst/>
              <a:cxnLst/>
              <a:rect l="l" t="t" r="r" b="b"/>
              <a:pathLst>
                <a:path w="2488" h="2138" extrusionOk="0">
                  <a:moveTo>
                    <a:pt x="1065" y="0"/>
                  </a:moveTo>
                  <a:cubicBezTo>
                    <a:pt x="480" y="9"/>
                    <a:pt x="0" y="480"/>
                    <a:pt x="0" y="1074"/>
                  </a:cubicBezTo>
                  <a:cubicBezTo>
                    <a:pt x="0" y="1711"/>
                    <a:pt x="524" y="2137"/>
                    <a:pt x="1073" y="2137"/>
                  </a:cubicBezTo>
                  <a:cubicBezTo>
                    <a:pt x="1335" y="2137"/>
                    <a:pt x="1603" y="2040"/>
                    <a:pt x="1821" y="1821"/>
                  </a:cubicBezTo>
                  <a:cubicBezTo>
                    <a:pt x="2488" y="1155"/>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61"/>
            <p:cNvSpPr/>
            <p:nvPr/>
          </p:nvSpPr>
          <p:spPr>
            <a:xfrm>
              <a:off x="6128971" y="2308404"/>
              <a:ext cx="36107" cy="36148"/>
            </a:xfrm>
            <a:custGeom>
              <a:avLst/>
              <a:gdLst/>
              <a:ahLst/>
              <a:cxnLst/>
              <a:rect l="l" t="t" r="r" b="b"/>
              <a:pathLst>
                <a:path w="2497" h="2138" extrusionOk="0">
                  <a:moveTo>
                    <a:pt x="1065" y="1"/>
                  </a:moveTo>
                  <a:cubicBezTo>
                    <a:pt x="480" y="9"/>
                    <a:pt x="1" y="481"/>
                    <a:pt x="1" y="1066"/>
                  </a:cubicBezTo>
                  <a:cubicBezTo>
                    <a:pt x="1" y="1710"/>
                    <a:pt x="526" y="2138"/>
                    <a:pt x="1074" y="2138"/>
                  </a:cubicBezTo>
                  <a:cubicBezTo>
                    <a:pt x="1336" y="2138"/>
                    <a:pt x="1603" y="2040"/>
                    <a:pt x="1822" y="1822"/>
                  </a:cubicBezTo>
                  <a:cubicBezTo>
                    <a:pt x="2496"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61"/>
            <p:cNvSpPr/>
            <p:nvPr/>
          </p:nvSpPr>
          <p:spPr>
            <a:xfrm>
              <a:off x="6128971" y="2050835"/>
              <a:ext cx="36107" cy="36148"/>
            </a:xfrm>
            <a:custGeom>
              <a:avLst/>
              <a:gdLst/>
              <a:ahLst/>
              <a:cxnLst/>
              <a:rect l="l" t="t" r="r" b="b"/>
              <a:pathLst>
                <a:path w="2497" h="2138" extrusionOk="0">
                  <a:moveTo>
                    <a:pt x="1065" y="0"/>
                  </a:moveTo>
                  <a:cubicBezTo>
                    <a:pt x="480" y="9"/>
                    <a:pt x="1" y="480"/>
                    <a:pt x="1" y="1074"/>
                  </a:cubicBezTo>
                  <a:cubicBezTo>
                    <a:pt x="1" y="1711"/>
                    <a:pt x="525" y="2137"/>
                    <a:pt x="1073" y="2137"/>
                  </a:cubicBezTo>
                  <a:cubicBezTo>
                    <a:pt x="1335" y="2137"/>
                    <a:pt x="1603" y="2040"/>
                    <a:pt x="1822" y="1821"/>
                  </a:cubicBezTo>
                  <a:cubicBezTo>
                    <a:pt x="2496" y="1155"/>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61"/>
            <p:cNvSpPr/>
            <p:nvPr/>
          </p:nvSpPr>
          <p:spPr>
            <a:xfrm>
              <a:off x="6084883" y="2772160"/>
              <a:ext cx="36107" cy="36148"/>
            </a:xfrm>
            <a:custGeom>
              <a:avLst/>
              <a:gdLst/>
              <a:ahLst/>
              <a:cxnLst/>
              <a:rect l="l" t="t" r="r" b="b"/>
              <a:pathLst>
                <a:path w="2497" h="2138" extrusionOk="0">
                  <a:moveTo>
                    <a:pt x="1074" y="1"/>
                  </a:moveTo>
                  <a:cubicBezTo>
                    <a:pt x="481" y="1"/>
                    <a:pt x="1" y="480"/>
                    <a:pt x="1" y="1066"/>
                  </a:cubicBezTo>
                  <a:cubicBezTo>
                    <a:pt x="1" y="1709"/>
                    <a:pt x="526" y="2137"/>
                    <a:pt x="1075" y="2137"/>
                  </a:cubicBezTo>
                  <a:cubicBezTo>
                    <a:pt x="1337" y="2137"/>
                    <a:pt x="1604" y="2040"/>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61"/>
            <p:cNvSpPr/>
            <p:nvPr/>
          </p:nvSpPr>
          <p:spPr>
            <a:xfrm>
              <a:off x="6084883" y="2720626"/>
              <a:ext cx="36193" cy="36131"/>
            </a:xfrm>
            <a:custGeom>
              <a:avLst/>
              <a:gdLst/>
              <a:ahLst/>
              <a:cxnLst/>
              <a:rect l="l" t="t" r="r" b="b"/>
              <a:pathLst>
                <a:path w="2503" h="2137" extrusionOk="0">
                  <a:moveTo>
                    <a:pt x="1084" y="0"/>
                  </a:moveTo>
                  <a:cubicBezTo>
                    <a:pt x="1081" y="0"/>
                    <a:pt x="1077" y="0"/>
                    <a:pt x="1074" y="0"/>
                  </a:cubicBezTo>
                  <a:cubicBezTo>
                    <a:pt x="481" y="0"/>
                    <a:pt x="1" y="480"/>
                    <a:pt x="1" y="1065"/>
                  </a:cubicBezTo>
                  <a:cubicBezTo>
                    <a:pt x="1" y="1709"/>
                    <a:pt x="530" y="2137"/>
                    <a:pt x="1081" y="2137"/>
                  </a:cubicBezTo>
                  <a:cubicBezTo>
                    <a:pt x="1344" y="2137"/>
                    <a:pt x="1612" y="2039"/>
                    <a:pt x="1830" y="1821"/>
                  </a:cubicBezTo>
                  <a:cubicBezTo>
                    <a:pt x="2502" y="1149"/>
                    <a:pt x="2029" y="0"/>
                    <a:pt x="10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61"/>
            <p:cNvSpPr/>
            <p:nvPr/>
          </p:nvSpPr>
          <p:spPr>
            <a:xfrm>
              <a:off x="6084883" y="2617541"/>
              <a:ext cx="36107" cy="36064"/>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61"/>
            <p:cNvSpPr/>
            <p:nvPr/>
          </p:nvSpPr>
          <p:spPr>
            <a:xfrm>
              <a:off x="6084883" y="2411506"/>
              <a:ext cx="36107" cy="36064"/>
            </a:xfrm>
            <a:custGeom>
              <a:avLst/>
              <a:gdLst/>
              <a:ahLst/>
              <a:cxnLst/>
              <a:rect l="l" t="t" r="r" b="b"/>
              <a:pathLst>
                <a:path w="2497" h="2133" extrusionOk="0">
                  <a:moveTo>
                    <a:pt x="1074" y="0"/>
                  </a:moveTo>
                  <a:cubicBezTo>
                    <a:pt x="481" y="0"/>
                    <a:pt x="9" y="480"/>
                    <a:pt x="1" y="1065"/>
                  </a:cubicBezTo>
                  <a:cubicBezTo>
                    <a:pt x="1" y="1709"/>
                    <a:pt x="526" y="2133"/>
                    <a:pt x="1075" y="2133"/>
                  </a:cubicBezTo>
                  <a:cubicBezTo>
                    <a:pt x="1337" y="2133"/>
                    <a:pt x="1604" y="2036"/>
                    <a:pt x="1822" y="1821"/>
                  </a:cubicBezTo>
                  <a:cubicBezTo>
                    <a:pt x="2497"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61"/>
            <p:cNvSpPr/>
            <p:nvPr/>
          </p:nvSpPr>
          <p:spPr>
            <a:xfrm>
              <a:off x="6084883" y="2308404"/>
              <a:ext cx="36107" cy="36148"/>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55"/>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61"/>
            <p:cNvSpPr/>
            <p:nvPr/>
          </p:nvSpPr>
          <p:spPr>
            <a:xfrm>
              <a:off x="6084883" y="2102369"/>
              <a:ext cx="36107" cy="36148"/>
            </a:xfrm>
            <a:custGeom>
              <a:avLst/>
              <a:gdLst/>
              <a:ahLst/>
              <a:cxnLst/>
              <a:rect l="l" t="t" r="r" b="b"/>
              <a:pathLst>
                <a:path w="2497" h="2138" extrusionOk="0">
                  <a:moveTo>
                    <a:pt x="1074" y="1"/>
                  </a:moveTo>
                  <a:cubicBezTo>
                    <a:pt x="481" y="1"/>
                    <a:pt x="9" y="481"/>
                    <a:pt x="1" y="1066"/>
                  </a:cubicBezTo>
                  <a:cubicBezTo>
                    <a:pt x="1" y="1710"/>
                    <a:pt x="526" y="2138"/>
                    <a:pt x="1075" y="2138"/>
                  </a:cubicBezTo>
                  <a:cubicBezTo>
                    <a:pt x="1337" y="2138"/>
                    <a:pt x="1604" y="2040"/>
                    <a:pt x="1822" y="1822"/>
                  </a:cubicBezTo>
                  <a:cubicBezTo>
                    <a:pt x="2497"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61"/>
            <p:cNvSpPr/>
            <p:nvPr/>
          </p:nvSpPr>
          <p:spPr>
            <a:xfrm>
              <a:off x="6084883" y="2050835"/>
              <a:ext cx="36107" cy="36148"/>
            </a:xfrm>
            <a:custGeom>
              <a:avLst/>
              <a:gdLst/>
              <a:ahLst/>
              <a:cxnLst/>
              <a:rect l="l" t="t" r="r" b="b"/>
              <a:pathLst>
                <a:path w="2497" h="2138" extrusionOk="0">
                  <a:moveTo>
                    <a:pt x="1074" y="0"/>
                  </a:moveTo>
                  <a:cubicBezTo>
                    <a:pt x="481" y="9"/>
                    <a:pt x="9" y="480"/>
                    <a:pt x="1" y="1074"/>
                  </a:cubicBezTo>
                  <a:cubicBezTo>
                    <a:pt x="1" y="1711"/>
                    <a:pt x="525" y="2137"/>
                    <a:pt x="1074" y="2137"/>
                  </a:cubicBezTo>
                  <a:cubicBezTo>
                    <a:pt x="1336" y="2137"/>
                    <a:pt x="1604" y="2040"/>
                    <a:pt x="1822" y="1821"/>
                  </a:cubicBezTo>
                  <a:cubicBezTo>
                    <a:pt x="2497" y="1155"/>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61"/>
            <p:cNvSpPr/>
            <p:nvPr/>
          </p:nvSpPr>
          <p:spPr>
            <a:xfrm>
              <a:off x="6040924"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61"/>
            <p:cNvSpPr/>
            <p:nvPr/>
          </p:nvSpPr>
          <p:spPr>
            <a:xfrm>
              <a:off x="6040924"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61"/>
            <p:cNvSpPr/>
            <p:nvPr/>
          </p:nvSpPr>
          <p:spPr>
            <a:xfrm>
              <a:off x="6040924" y="2514439"/>
              <a:ext cx="35991" cy="36148"/>
            </a:xfrm>
            <a:custGeom>
              <a:avLst/>
              <a:gdLst/>
              <a:ahLst/>
              <a:cxnLst/>
              <a:rect l="l" t="t" r="r" b="b"/>
              <a:pathLst>
                <a:path w="2489" h="2138" extrusionOk="0">
                  <a:moveTo>
                    <a:pt x="1066" y="1"/>
                  </a:moveTo>
                  <a:cubicBezTo>
                    <a:pt x="472" y="9"/>
                    <a:pt x="1" y="481"/>
                    <a:pt x="1" y="1074"/>
                  </a:cubicBezTo>
                  <a:cubicBezTo>
                    <a:pt x="1" y="1712"/>
                    <a:pt x="525" y="2138"/>
                    <a:pt x="1071" y="2138"/>
                  </a:cubicBezTo>
                  <a:cubicBezTo>
                    <a:pt x="1332" y="2138"/>
                    <a:pt x="1598" y="2040"/>
                    <a:pt x="1813" y="1822"/>
                  </a:cubicBezTo>
                  <a:cubicBezTo>
                    <a:pt x="2488" y="1155"/>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61"/>
            <p:cNvSpPr/>
            <p:nvPr/>
          </p:nvSpPr>
          <p:spPr>
            <a:xfrm>
              <a:off x="6040924" y="2463040"/>
              <a:ext cx="35991" cy="36030"/>
            </a:xfrm>
            <a:custGeom>
              <a:avLst/>
              <a:gdLst/>
              <a:ahLst/>
              <a:cxnLst/>
              <a:rect l="l" t="t" r="r" b="b"/>
              <a:pathLst>
                <a:path w="2489" h="2131" extrusionOk="0">
                  <a:moveTo>
                    <a:pt x="1066" y="1"/>
                  </a:moveTo>
                  <a:cubicBezTo>
                    <a:pt x="472" y="1"/>
                    <a:pt x="1" y="472"/>
                    <a:pt x="1" y="1066"/>
                  </a:cubicBezTo>
                  <a:cubicBezTo>
                    <a:pt x="1" y="1707"/>
                    <a:pt x="523" y="2131"/>
                    <a:pt x="1067" y="2131"/>
                  </a:cubicBezTo>
                  <a:cubicBezTo>
                    <a:pt x="1329" y="2131"/>
                    <a:pt x="1597" y="2033"/>
                    <a:pt x="1813" y="1813"/>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61"/>
            <p:cNvSpPr/>
            <p:nvPr/>
          </p:nvSpPr>
          <p:spPr>
            <a:xfrm>
              <a:off x="6040924" y="2359955"/>
              <a:ext cx="35991" cy="36081"/>
            </a:xfrm>
            <a:custGeom>
              <a:avLst/>
              <a:gdLst/>
              <a:ahLst/>
              <a:cxnLst/>
              <a:rect l="l" t="t" r="r" b="b"/>
              <a:pathLst>
                <a:path w="2489" h="2134" extrusionOk="0">
                  <a:moveTo>
                    <a:pt x="1066" y="1"/>
                  </a:moveTo>
                  <a:cubicBezTo>
                    <a:pt x="472" y="1"/>
                    <a:pt x="1" y="480"/>
                    <a:pt x="1" y="1065"/>
                  </a:cubicBezTo>
                  <a:cubicBezTo>
                    <a:pt x="1" y="1709"/>
                    <a:pt x="526" y="2133"/>
                    <a:pt x="1072" y="2133"/>
                  </a:cubicBezTo>
                  <a:cubicBezTo>
                    <a:pt x="1333" y="2133"/>
                    <a:pt x="1598" y="2037"/>
                    <a:pt x="1813"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61"/>
            <p:cNvSpPr/>
            <p:nvPr/>
          </p:nvSpPr>
          <p:spPr>
            <a:xfrm>
              <a:off x="6040924" y="2308404"/>
              <a:ext cx="35991" cy="36148"/>
            </a:xfrm>
            <a:custGeom>
              <a:avLst/>
              <a:gdLst/>
              <a:ahLst/>
              <a:cxnLst/>
              <a:rect l="l" t="t" r="r" b="b"/>
              <a:pathLst>
                <a:path w="2489" h="2138" extrusionOk="0">
                  <a:moveTo>
                    <a:pt x="1066" y="1"/>
                  </a:moveTo>
                  <a:cubicBezTo>
                    <a:pt x="472" y="9"/>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61"/>
            <p:cNvSpPr/>
            <p:nvPr/>
          </p:nvSpPr>
          <p:spPr>
            <a:xfrm>
              <a:off x="6040924"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3" y="1822"/>
                  </a:cubicBezTo>
                  <a:cubicBezTo>
                    <a:pt x="2488" y="1147"/>
                    <a:pt x="2009"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61"/>
            <p:cNvSpPr/>
            <p:nvPr/>
          </p:nvSpPr>
          <p:spPr>
            <a:xfrm>
              <a:off x="5996850" y="2875245"/>
              <a:ext cx="35976" cy="36047"/>
            </a:xfrm>
            <a:custGeom>
              <a:avLst/>
              <a:gdLst/>
              <a:ahLst/>
              <a:cxnLst/>
              <a:rect l="l" t="t" r="r" b="b"/>
              <a:pathLst>
                <a:path w="2488" h="2132" extrusionOk="0">
                  <a:moveTo>
                    <a:pt x="1065" y="1"/>
                  </a:moveTo>
                  <a:cubicBezTo>
                    <a:pt x="472" y="1"/>
                    <a:pt x="0" y="472"/>
                    <a:pt x="0" y="1066"/>
                  </a:cubicBezTo>
                  <a:cubicBezTo>
                    <a:pt x="0" y="1708"/>
                    <a:pt x="522" y="2131"/>
                    <a:pt x="1067" y="2131"/>
                  </a:cubicBezTo>
                  <a:cubicBezTo>
                    <a:pt x="1329" y="2131"/>
                    <a:pt x="1596" y="2033"/>
                    <a:pt x="1813"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61"/>
            <p:cNvSpPr/>
            <p:nvPr/>
          </p:nvSpPr>
          <p:spPr>
            <a:xfrm>
              <a:off x="5996850" y="2823711"/>
              <a:ext cx="35976" cy="36081"/>
            </a:xfrm>
            <a:custGeom>
              <a:avLst/>
              <a:gdLst/>
              <a:ahLst/>
              <a:cxnLst/>
              <a:rect l="l" t="t" r="r" b="b"/>
              <a:pathLst>
                <a:path w="2488" h="2134"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61"/>
            <p:cNvSpPr/>
            <p:nvPr/>
          </p:nvSpPr>
          <p:spPr>
            <a:xfrm>
              <a:off x="5996850" y="2565990"/>
              <a:ext cx="35976" cy="36148"/>
            </a:xfrm>
            <a:custGeom>
              <a:avLst/>
              <a:gdLst/>
              <a:ahLst/>
              <a:cxnLst/>
              <a:rect l="l" t="t" r="r" b="b"/>
              <a:pathLst>
                <a:path w="2488" h="2138" extrusionOk="0">
                  <a:moveTo>
                    <a:pt x="1065" y="1"/>
                  </a:moveTo>
                  <a:cubicBezTo>
                    <a:pt x="480" y="1"/>
                    <a:pt x="0" y="480"/>
                    <a:pt x="0" y="1065"/>
                  </a:cubicBezTo>
                  <a:cubicBezTo>
                    <a:pt x="0" y="1709"/>
                    <a:pt x="525" y="2137"/>
                    <a:pt x="1071" y="2137"/>
                  </a:cubicBezTo>
                  <a:cubicBezTo>
                    <a:pt x="1332" y="2137"/>
                    <a:pt x="1597" y="2040"/>
                    <a:pt x="1813" y="1821"/>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61"/>
            <p:cNvSpPr/>
            <p:nvPr/>
          </p:nvSpPr>
          <p:spPr>
            <a:xfrm>
              <a:off x="5996850" y="2514439"/>
              <a:ext cx="35976" cy="36148"/>
            </a:xfrm>
            <a:custGeom>
              <a:avLst/>
              <a:gdLst/>
              <a:ahLst/>
              <a:cxnLst/>
              <a:rect l="l" t="t" r="r" b="b"/>
              <a:pathLst>
                <a:path w="2488" h="2138" extrusionOk="0">
                  <a:moveTo>
                    <a:pt x="1065" y="1"/>
                  </a:moveTo>
                  <a:cubicBezTo>
                    <a:pt x="480" y="9"/>
                    <a:pt x="0" y="481"/>
                    <a:pt x="0" y="1074"/>
                  </a:cubicBezTo>
                  <a:cubicBezTo>
                    <a:pt x="0" y="1712"/>
                    <a:pt x="524" y="2138"/>
                    <a:pt x="1070" y="2138"/>
                  </a:cubicBezTo>
                  <a:cubicBezTo>
                    <a:pt x="1331" y="2138"/>
                    <a:pt x="1597" y="2040"/>
                    <a:pt x="1813" y="1822"/>
                  </a:cubicBezTo>
                  <a:cubicBezTo>
                    <a:pt x="2488" y="1155"/>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61"/>
            <p:cNvSpPr/>
            <p:nvPr/>
          </p:nvSpPr>
          <p:spPr>
            <a:xfrm>
              <a:off x="5996850" y="2463040"/>
              <a:ext cx="35976" cy="36081"/>
            </a:xfrm>
            <a:custGeom>
              <a:avLst/>
              <a:gdLst/>
              <a:ahLst/>
              <a:cxnLst/>
              <a:rect l="l" t="t" r="r" b="b"/>
              <a:pathLst>
                <a:path w="2488" h="2134" extrusionOk="0">
                  <a:moveTo>
                    <a:pt x="1065" y="1"/>
                  </a:moveTo>
                  <a:cubicBezTo>
                    <a:pt x="480" y="1"/>
                    <a:pt x="0" y="472"/>
                    <a:pt x="0" y="1066"/>
                  </a:cubicBezTo>
                  <a:cubicBezTo>
                    <a:pt x="0" y="1709"/>
                    <a:pt x="525" y="2133"/>
                    <a:pt x="1071" y="2133"/>
                  </a:cubicBezTo>
                  <a:cubicBezTo>
                    <a:pt x="1332"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61"/>
            <p:cNvSpPr/>
            <p:nvPr/>
          </p:nvSpPr>
          <p:spPr>
            <a:xfrm>
              <a:off x="5996850" y="2411506"/>
              <a:ext cx="35976" cy="36064"/>
            </a:xfrm>
            <a:custGeom>
              <a:avLst/>
              <a:gdLst/>
              <a:ahLst/>
              <a:cxnLst/>
              <a:rect l="l" t="t" r="r" b="b"/>
              <a:pathLst>
                <a:path w="2488" h="2133" extrusionOk="0">
                  <a:moveTo>
                    <a:pt x="1065" y="0"/>
                  </a:moveTo>
                  <a:cubicBezTo>
                    <a:pt x="480" y="0"/>
                    <a:pt x="0" y="480"/>
                    <a:pt x="0" y="1065"/>
                  </a:cubicBezTo>
                  <a:cubicBezTo>
                    <a:pt x="0" y="1709"/>
                    <a:pt x="525" y="2133"/>
                    <a:pt x="1071" y="2133"/>
                  </a:cubicBezTo>
                  <a:cubicBezTo>
                    <a:pt x="1332"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61"/>
            <p:cNvSpPr/>
            <p:nvPr/>
          </p:nvSpPr>
          <p:spPr>
            <a:xfrm>
              <a:off x="5996850" y="2359955"/>
              <a:ext cx="35976" cy="36081"/>
            </a:xfrm>
            <a:custGeom>
              <a:avLst/>
              <a:gdLst/>
              <a:ahLst/>
              <a:cxnLst/>
              <a:rect l="l" t="t" r="r" b="b"/>
              <a:pathLst>
                <a:path w="2488" h="2134" extrusionOk="0">
                  <a:moveTo>
                    <a:pt x="1065" y="1"/>
                  </a:moveTo>
                  <a:cubicBezTo>
                    <a:pt x="480" y="1"/>
                    <a:pt x="0" y="480"/>
                    <a:pt x="0" y="1065"/>
                  </a:cubicBezTo>
                  <a:cubicBezTo>
                    <a:pt x="0" y="1709"/>
                    <a:pt x="525" y="2133"/>
                    <a:pt x="1071" y="2133"/>
                  </a:cubicBezTo>
                  <a:cubicBezTo>
                    <a:pt x="1332"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61"/>
            <p:cNvSpPr/>
            <p:nvPr/>
          </p:nvSpPr>
          <p:spPr>
            <a:xfrm>
              <a:off x="5996850" y="2102369"/>
              <a:ext cx="35976" cy="36148"/>
            </a:xfrm>
            <a:custGeom>
              <a:avLst/>
              <a:gdLst/>
              <a:ahLst/>
              <a:cxnLst/>
              <a:rect l="l" t="t" r="r" b="b"/>
              <a:pathLst>
                <a:path w="2488" h="2138" extrusionOk="0">
                  <a:moveTo>
                    <a:pt x="1065" y="1"/>
                  </a:moveTo>
                  <a:cubicBezTo>
                    <a:pt x="480" y="1"/>
                    <a:pt x="0" y="481"/>
                    <a:pt x="0" y="1066"/>
                  </a:cubicBezTo>
                  <a:cubicBezTo>
                    <a:pt x="0" y="1710"/>
                    <a:pt x="525" y="2138"/>
                    <a:pt x="1071" y="2138"/>
                  </a:cubicBezTo>
                  <a:cubicBezTo>
                    <a:pt x="1332" y="2138"/>
                    <a:pt x="1597" y="2040"/>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61"/>
            <p:cNvSpPr/>
            <p:nvPr/>
          </p:nvSpPr>
          <p:spPr>
            <a:xfrm>
              <a:off x="5952762" y="2875245"/>
              <a:ext cx="35991" cy="36047"/>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61"/>
            <p:cNvSpPr/>
            <p:nvPr/>
          </p:nvSpPr>
          <p:spPr>
            <a:xfrm>
              <a:off x="5952762" y="2823711"/>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61"/>
            <p:cNvSpPr/>
            <p:nvPr/>
          </p:nvSpPr>
          <p:spPr>
            <a:xfrm>
              <a:off x="5952762" y="2617541"/>
              <a:ext cx="35991" cy="36064"/>
            </a:xfrm>
            <a:custGeom>
              <a:avLst/>
              <a:gdLst/>
              <a:ahLst/>
              <a:cxnLst/>
              <a:rect l="l" t="t" r="r" b="b"/>
              <a:pathLst>
                <a:path w="2489" h="2133"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61"/>
            <p:cNvSpPr/>
            <p:nvPr/>
          </p:nvSpPr>
          <p:spPr>
            <a:xfrm>
              <a:off x="5952762" y="2102369"/>
              <a:ext cx="35991" cy="36148"/>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61"/>
            <p:cNvSpPr/>
            <p:nvPr/>
          </p:nvSpPr>
          <p:spPr>
            <a:xfrm>
              <a:off x="5908673" y="2772160"/>
              <a:ext cx="36107" cy="36148"/>
            </a:xfrm>
            <a:custGeom>
              <a:avLst/>
              <a:gdLst/>
              <a:ahLst/>
              <a:cxnLst/>
              <a:rect l="l" t="t" r="r" b="b"/>
              <a:pathLst>
                <a:path w="2497" h="2138" extrusionOk="0">
                  <a:moveTo>
                    <a:pt x="1066" y="1"/>
                  </a:moveTo>
                  <a:cubicBezTo>
                    <a:pt x="481" y="1"/>
                    <a:pt x="1" y="480"/>
                    <a:pt x="1" y="1066"/>
                  </a:cubicBezTo>
                  <a:cubicBezTo>
                    <a:pt x="1" y="1709"/>
                    <a:pt x="526" y="2137"/>
                    <a:pt x="1075" y="2137"/>
                  </a:cubicBezTo>
                  <a:cubicBezTo>
                    <a:pt x="1337" y="2137"/>
                    <a:pt x="1604" y="2040"/>
                    <a:pt x="1822" y="1822"/>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61"/>
            <p:cNvSpPr/>
            <p:nvPr/>
          </p:nvSpPr>
          <p:spPr>
            <a:xfrm>
              <a:off x="5908673" y="2720626"/>
              <a:ext cx="36193" cy="36131"/>
            </a:xfrm>
            <a:custGeom>
              <a:avLst/>
              <a:gdLst/>
              <a:ahLst/>
              <a:cxnLst/>
              <a:rect l="l" t="t" r="r" b="b"/>
              <a:pathLst>
                <a:path w="2503" h="2137" extrusionOk="0">
                  <a:moveTo>
                    <a:pt x="1076" y="0"/>
                  </a:moveTo>
                  <a:cubicBezTo>
                    <a:pt x="1073" y="0"/>
                    <a:pt x="1069" y="0"/>
                    <a:pt x="1066" y="0"/>
                  </a:cubicBezTo>
                  <a:cubicBezTo>
                    <a:pt x="481" y="0"/>
                    <a:pt x="1" y="480"/>
                    <a:pt x="1" y="1065"/>
                  </a:cubicBezTo>
                  <a:cubicBezTo>
                    <a:pt x="1" y="1709"/>
                    <a:pt x="530" y="2137"/>
                    <a:pt x="1081" y="2137"/>
                  </a:cubicBezTo>
                  <a:cubicBezTo>
                    <a:pt x="1344" y="2137"/>
                    <a:pt x="1612" y="2039"/>
                    <a:pt x="1830" y="1821"/>
                  </a:cubicBezTo>
                  <a:cubicBezTo>
                    <a:pt x="2502" y="1149"/>
                    <a:pt x="2029" y="0"/>
                    <a:pt x="10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61"/>
            <p:cNvSpPr/>
            <p:nvPr/>
          </p:nvSpPr>
          <p:spPr>
            <a:xfrm>
              <a:off x="5908673" y="2669075"/>
              <a:ext cx="36107" cy="36081"/>
            </a:xfrm>
            <a:custGeom>
              <a:avLst/>
              <a:gdLst/>
              <a:ahLst/>
              <a:cxnLst/>
              <a:rect l="l" t="t" r="r" b="b"/>
              <a:pathLst>
                <a:path w="2497" h="2134" extrusionOk="0">
                  <a:moveTo>
                    <a:pt x="1066" y="1"/>
                  </a:moveTo>
                  <a:cubicBezTo>
                    <a:pt x="481" y="1"/>
                    <a:pt x="9" y="480"/>
                    <a:pt x="1" y="1066"/>
                  </a:cubicBezTo>
                  <a:cubicBezTo>
                    <a:pt x="1" y="1709"/>
                    <a:pt x="526" y="2133"/>
                    <a:pt x="1075" y="2133"/>
                  </a:cubicBezTo>
                  <a:cubicBezTo>
                    <a:pt x="1337" y="2133"/>
                    <a:pt x="1604" y="2037"/>
                    <a:pt x="1822" y="1822"/>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61"/>
            <p:cNvSpPr/>
            <p:nvPr/>
          </p:nvSpPr>
          <p:spPr>
            <a:xfrm>
              <a:off x="5908673" y="2617541"/>
              <a:ext cx="36107" cy="36064"/>
            </a:xfrm>
            <a:custGeom>
              <a:avLst/>
              <a:gdLst/>
              <a:ahLst/>
              <a:cxnLst/>
              <a:rect l="l" t="t" r="r" b="b"/>
              <a:pathLst>
                <a:path w="2497" h="2133" extrusionOk="0">
                  <a:moveTo>
                    <a:pt x="1066" y="0"/>
                  </a:moveTo>
                  <a:cubicBezTo>
                    <a:pt x="481" y="0"/>
                    <a:pt x="9" y="480"/>
                    <a:pt x="1" y="1065"/>
                  </a:cubicBezTo>
                  <a:cubicBezTo>
                    <a:pt x="1" y="1709"/>
                    <a:pt x="526" y="2133"/>
                    <a:pt x="1075" y="2133"/>
                  </a:cubicBezTo>
                  <a:cubicBezTo>
                    <a:pt x="1337" y="2133"/>
                    <a:pt x="1604" y="2036"/>
                    <a:pt x="1822" y="1821"/>
                  </a:cubicBezTo>
                  <a:cubicBezTo>
                    <a:pt x="2497"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61"/>
            <p:cNvSpPr/>
            <p:nvPr/>
          </p:nvSpPr>
          <p:spPr>
            <a:xfrm>
              <a:off x="5908673" y="2102369"/>
              <a:ext cx="36107" cy="36148"/>
            </a:xfrm>
            <a:custGeom>
              <a:avLst/>
              <a:gdLst/>
              <a:ahLst/>
              <a:cxnLst/>
              <a:rect l="l" t="t" r="r" b="b"/>
              <a:pathLst>
                <a:path w="2497" h="2138" extrusionOk="0">
                  <a:moveTo>
                    <a:pt x="1066" y="1"/>
                  </a:moveTo>
                  <a:cubicBezTo>
                    <a:pt x="481" y="1"/>
                    <a:pt x="9" y="481"/>
                    <a:pt x="1" y="1066"/>
                  </a:cubicBezTo>
                  <a:cubicBezTo>
                    <a:pt x="1" y="1710"/>
                    <a:pt x="526" y="2138"/>
                    <a:pt x="1075" y="2138"/>
                  </a:cubicBezTo>
                  <a:cubicBezTo>
                    <a:pt x="1337" y="2138"/>
                    <a:pt x="1604" y="2040"/>
                    <a:pt x="1822" y="1822"/>
                  </a:cubicBezTo>
                  <a:cubicBezTo>
                    <a:pt x="2497"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61"/>
            <p:cNvSpPr/>
            <p:nvPr/>
          </p:nvSpPr>
          <p:spPr>
            <a:xfrm>
              <a:off x="5864599" y="2669075"/>
              <a:ext cx="36107" cy="36081"/>
            </a:xfrm>
            <a:custGeom>
              <a:avLst/>
              <a:gdLst/>
              <a:ahLst/>
              <a:cxnLst/>
              <a:rect l="l" t="t" r="r" b="b"/>
              <a:pathLst>
                <a:path w="2497" h="2134" extrusionOk="0">
                  <a:moveTo>
                    <a:pt x="1073" y="1"/>
                  </a:moveTo>
                  <a:cubicBezTo>
                    <a:pt x="480" y="1"/>
                    <a:pt x="9" y="480"/>
                    <a:pt x="0" y="1066"/>
                  </a:cubicBezTo>
                  <a:cubicBezTo>
                    <a:pt x="0" y="1709"/>
                    <a:pt x="529" y="2133"/>
                    <a:pt x="1078" y="2133"/>
                  </a:cubicBezTo>
                  <a:cubicBezTo>
                    <a:pt x="1340" y="2133"/>
                    <a:pt x="1606"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61"/>
            <p:cNvSpPr/>
            <p:nvPr/>
          </p:nvSpPr>
          <p:spPr>
            <a:xfrm>
              <a:off x="5864599" y="2102369"/>
              <a:ext cx="36107" cy="36148"/>
            </a:xfrm>
            <a:custGeom>
              <a:avLst/>
              <a:gdLst/>
              <a:ahLst/>
              <a:cxnLst/>
              <a:rect l="l" t="t" r="r" b="b"/>
              <a:pathLst>
                <a:path w="2497" h="2138" extrusionOk="0">
                  <a:moveTo>
                    <a:pt x="1073" y="1"/>
                  </a:moveTo>
                  <a:cubicBezTo>
                    <a:pt x="480" y="1"/>
                    <a:pt x="9" y="481"/>
                    <a:pt x="0" y="1066"/>
                  </a:cubicBezTo>
                  <a:cubicBezTo>
                    <a:pt x="0" y="1710"/>
                    <a:pt x="529" y="2138"/>
                    <a:pt x="1078" y="2138"/>
                  </a:cubicBezTo>
                  <a:cubicBezTo>
                    <a:pt x="1340" y="2138"/>
                    <a:pt x="1606" y="2040"/>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3" name="Google Shape;2663;p61"/>
            <p:cNvSpPr/>
            <p:nvPr/>
          </p:nvSpPr>
          <p:spPr>
            <a:xfrm>
              <a:off x="5820626" y="2875245"/>
              <a:ext cx="35991" cy="36047"/>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3" y="2033"/>
                    <a:pt x="1822" y="1814"/>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4" name="Google Shape;2664;p61"/>
            <p:cNvSpPr/>
            <p:nvPr/>
          </p:nvSpPr>
          <p:spPr>
            <a:xfrm>
              <a:off x="5820626"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5" name="Google Shape;2665;p61"/>
            <p:cNvSpPr/>
            <p:nvPr/>
          </p:nvSpPr>
          <p:spPr>
            <a:xfrm>
              <a:off x="5820626"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6" name="Google Shape;2666;p61"/>
            <p:cNvSpPr/>
            <p:nvPr/>
          </p:nvSpPr>
          <p:spPr>
            <a:xfrm>
              <a:off x="5820626" y="2669075"/>
              <a:ext cx="35991" cy="36081"/>
            </a:xfrm>
            <a:custGeom>
              <a:avLst/>
              <a:gdLst/>
              <a:ahLst/>
              <a:cxnLst/>
              <a:rect l="l" t="t" r="r" b="b"/>
              <a:pathLst>
                <a:path w="2489" h="2134" extrusionOk="0">
                  <a:moveTo>
                    <a:pt x="1066" y="1"/>
                  </a:moveTo>
                  <a:cubicBezTo>
                    <a:pt x="472" y="1"/>
                    <a:pt x="1" y="480"/>
                    <a:pt x="1" y="1066"/>
                  </a:cubicBezTo>
                  <a:cubicBezTo>
                    <a:pt x="1" y="1709"/>
                    <a:pt x="526" y="2133"/>
                    <a:pt x="1072" y="2133"/>
                  </a:cubicBezTo>
                  <a:cubicBezTo>
                    <a:pt x="1333" y="2133"/>
                    <a:pt x="1598" y="2037"/>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61"/>
            <p:cNvSpPr/>
            <p:nvPr/>
          </p:nvSpPr>
          <p:spPr>
            <a:xfrm>
              <a:off x="5820626"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8" name="Google Shape;2668;p61"/>
            <p:cNvSpPr/>
            <p:nvPr/>
          </p:nvSpPr>
          <p:spPr>
            <a:xfrm>
              <a:off x="5776552" y="3029745"/>
              <a:ext cx="35991" cy="36081"/>
            </a:xfrm>
            <a:custGeom>
              <a:avLst/>
              <a:gdLst/>
              <a:ahLst/>
              <a:cxnLst/>
              <a:rect l="l" t="t" r="r" b="b"/>
              <a:pathLst>
                <a:path w="2489" h="2134" extrusionOk="0">
                  <a:moveTo>
                    <a:pt x="1065" y="0"/>
                  </a:moveTo>
                  <a:cubicBezTo>
                    <a:pt x="480" y="0"/>
                    <a:pt x="0" y="480"/>
                    <a:pt x="0" y="1065"/>
                  </a:cubicBezTo>
                  <a:cubicBezTo>
                    <a:pt x="0" y="1709"/>
                    <a:pt x="526" y="2133"/>
                    <a:pt x="1074" y="2133"/>
                  </a:cubicBezTo>
                  <a:cubicBezTo>
                    <a:pt x="1336" y="2133"/>
                    <a:pt x="1603" y="2036"/>
                    <a:pt x="1821" y="1821"/>
                  </a:cubicBezTo>
                  <a:cubicBezTo>
                    <a:pt x="2488"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9" name="Google Shape;2669;p61"/>
            <p:cNvSpPr/>
            <p:nvPr/>
          </p:nvSpPr>
          <p:spPr>
            <a:xfrm>
              <a:off x="5776552" y="2978195"/>
              <a:ext cx="35991" cy="36148"/>
            </a:xfrm>
            <a:custGeom>
              <a:avLst/>
              <a:gdLst/>
              <a:ahLst/>
              <a:cxnLst/>
              <a:rect l="l" t="t" r="r" b="b"/>
              <a:pathLst>
                <a:path w="2489"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61"/>
            <p:cNvSpPr/>
            <p:nvPr/>
          </p:nvSpPr>
          <p:spPr>
            <a:xfrm>
              <a:off x="5776552" y="2926660"/>
              <a:ext cx="35991" cy="36131"/>
            </a:xfrm>
            <a:custGeom>
              <a:avLst/>
              <a:gdLst/>
              <a:ahLst/>
              <a:cxnLst/>
              <a:rect l="l" t="t" r="r" b="b"/>
              <a:pathLst>
                <a:path w="2489"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1" name="Google Shape;2671;p61"/>
            <p:cNvSpPr/>
            <p:nvPr/>
          </p:nvSpPr>
          <p:spPr>
            <a:xfrm>
              <a:off x="5776552" y="2875245"/>
              <a:ext cx="35991" cy="36047"/>
            </a:xfrm>
            <a:custGeom>
              <a:avLst/>
              <a:gdLst/>
              <a:ahLst/>
              <a:cxnLst/>
              <a:rect l="l" t="t" r="r" b="b"/>
              <a:pathLst>
                <a:path w="2489" h="2132" extrusionOk="0">
                  <a:moveTo>
                    <a:pt x="1065" y="1"/>
                  </a:moveTo>
                  <a:cubicBezTo>
                    <a:pt x="480" y="1"/>
                    <a:pt x="0" y="472"/>
                    <a:pt x="0" y="1066"/>
                  </a:cubicBezTo>
                  <a:cubicBezTo>
                    <a:pt x="0" y="1708"/>
                    <a:pt x="523" y="2131"/>
                    <a:pt x="1070" y="2131"/>
                  </a:cubicBezTo>
                  <a:cubicBezTo>
                    <a:pt x="1333" y="2131"/>
                    <a:pt x="1602" y="2033"/>
                    <a:pt x="1821" y="1814"/>
                  </a:cubicBezTo>
                  <a:cubicBezTo>
                    <a:pt x="2488"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2" name="Google Shape;2672;p61"/>
            <p:cNvSpPr/>
            <p:nvPr/>
          </p:nvSpPr>
          <p:spPr>
            <a:xfrm>
              <a:off x="5776552" y="2772160"/>
              <a:ext cx="35991" cy="36148"/>
            </a:xfrm>
            <a:custGeom>
              <a:avLst/>
              <a:gdLst/>
              <a:ahLst/>
              <a:cxnLst/>
              <a:rect l="l" t="t" r="r" b="b"/>
              <a:pathLst>
                <a:path w="2489" h="2138" extrusionOk="0">
                  <a:moveTo>
                    <a:pt x="1065" y="1"/>
                  </a:moveTo>
                  <a:cubicBezTo>
                    <a:pt x="480" y="1"/>
                    <a:pt x="0" y="480"/>
                    <a:pt x="0" y="1066"/>
                  </a:cubicBezTo>
                  <a:cubicBezTo>
                    <a:pt x="0" y="1709"/>
                    <a:pt x="526" y="2137"/>
                    <a:pt x="1074" y="2137"/>
                  </a:cubicBezTo>
                  <a:cubicBezTo>
                    <a:pt x="1336" y="2137"/>
                    <a:pt x="1603" y="2040"/>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61"/>
            <p:cNvSpPr/>
            <p:nvPr/>
          </p:nvSpPr>
          <p:spPr>
            <a:xfrm>
              <a:off x="5776552" y="2720626"/>
              <a:ext cx="36063" cy="36131"/>
            </a:xfrm>
            <a:custGeom>
              <a:avLst/>
              <a:gdLst/>
              <a:ahLst/>
              <a:cxnLst/>
              <a:rect l="l" t="t" r="r" b="b"/>
              <a:pathLst>
                <a:path w="2494" h="2137" extrusionOk="0">
                  <a:moveTo>
                    <a:pt x="1075" y="0"/>
                  </a:moveTo>
                  <a:cubicBezTo>
                    <a:pt x="1072" y="0"/>
                    <a:pt x="1069" y="0"/>
                    <a:pt x="1065" y="0"/>
                  </a:cubicBezTo>
                  <a:cubicBezTo>
                    <a:pt x="480" y="0"/>
                    <a:pt x="0" y="480"/>
                    <a:pt x="0" y="1065"/>
                  </a:cubicBezTo>
                  <a:cubicBezTo>
                    <a:pt x="0" y="1709"/>
                    <a:pt x="529" y="2137"/>
                    <a:pt x="1078" y="2137"/>
                  </a:cubicBezTo>
                  <a:cubicBezTo>
                    <a:pt x="1340" y="2137"/>
                    <a:pt x="1606" y="2039"/>
                    <a:pt x="1821" y="1821"/>
                  </a:cubicBezTo>
                  <a:cubicBezTo>
                    <a:pt x="2494" y="1149"/>
                    <a:pt x="2020" y="0"/>
                    <a:pt x="10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4" name="Google Shape;2674;p61"/>
            <p:cNvSpPr/>
            <p:nvPr/>
          </p:nvSpPr>
          <p:spPr>
            <a:xfrm>
              <a:off x="5776552" y="2102369"/>
              <a:ext cx="35991" cy="36148"/>
            </a:xfrm>
            <a:custGeom>
              <a:avLst/>
              <a:gdLst/>
              <a:ahLst/>
              <a:cxnLst/>
              <a:rect l="l" t="t" r="r" b="b"/>
              <a:pathLst>
                <a:path w="2489" h="2138" extrusionOk="0">
                  <a:moveTo>
                    <a:pt x="1065" y="1"/>
                  </a:moveTo>
                  <a:cubicBezTo>
                    <a:pt x="480" y="1"/>
                    <a:pt x="0" y="481"/>
                    <a:pt x="0" y="1066"/>
                  </a:cubicBezTo>
                  <a:cubicBezTo>
                    <a:pt x="0" y="1710"/>
                    <a:pt x="526" y="2138"/>
                    <a:pt x="1074" y="2138"/>
                  </a:cubicBezTo>
                  <a:cubicBezTo>
                    <a:pt x="1336" y="2138"/>
                    <a:pt x="1603" y="2040"/>
                    <a:pt x="1821" y="1822"/>
                  </a:cubicBezTo>
                  <a:cubicBezTo>
                    <a:pt x="2488" y="1147"/>
                    <a:pt x="2017"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5" name="Google Shape;2675;p61"/>
            <p:cNvSpPr/>
            <p:nvPr/>
          </p:nvSpPr>
          <p:spPr>
            <a:xfrm>
              <a:off x="5732594" y="3029745"/>
              <a:ext cx="35976" cy="36081"/>
            </a:xfrm>
            <a:custGeom>
              <a:avLst/>
              <a:gdLst/>
              <a:ahLst/>
              <a:cxnLst/>
              <a:rect l="l" t="t" r="r" b="b"/>
              <a:pathLst>
                <a:path w="2488" h="2134" extrusionOk="0">
                  <a:moveTo>
                    <a:pt x="1057" y="0"/>
                  </a:moveTo>
                  <a:cubicBezTo>
                    <a:pt x="472" y="0"/>
                    <a:pt x="0" y="480"/>
                    <a:pt x="0" y="1065"/>
                  </a:cubicBezTo>
                  <a:cubicBezTo>
                    <a:pt x="0" y="1709"/>
                    <a:pt x="525" y="2133"/>
                    <a:pt x="1071" y="2133"/>
                  </a:cubicBezTo>
                  <a:cubicBezTo>
                    <a:pt x="1332" y="2133"/>
                    <a:pt x="1598" y="2036"/>
                    <a:pt x="1813" y="1821"/>
                  </a:cubicBezTo>
                  <a:cubicBezTo>
                    <a:pt x="2488" y="1146"/>
                    <a:pt x="2008" y="0"/>
                    <a:pt x="10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61"/>
            <p:cNvSpPr/>
            <p:nvPr/>
          </p:nvSpPr>
          <p:spPr>
            <a:xfrm>
              <a:off x="5732594" y="2102369"/>
              <a:ext cx="35976" cy="36148"/>
            </a:xfrm>
            <a:custGeom>
              <a:avLst/>
              <a:gdLst/>
              <a:ahLst/>
              <a:cxnLst/>
              <a:rect l="l" t="t" r="r" b="b"/>
              <a:pathLst>
                <a:path w="2488" h="2138" extrusionOk="0">
                  <a:moveTo>
                    <a:pt x="1057" y="1"/>
                  </a:moveTo>
                  <a:cubicBezTo>
                    <a:pt x="472" y="9"/>
                    <a:pt x="0" y="481"/>
                    <a:pt x="0" y="1066"/>
                  </a:cubicBezTo>
                  <a:cubicBezTo>
                    <a:pt x="0" y="1710"/>
                    <a:pt x="525" y="2138"/>
                    <a:pt x="1071" y="2138"/>
                  </a:cubicBezTo>
                  <a:cubicBezTo>
                    <a:pt x="1332" y="2138"/>
                    <a:pt x="1597" y="2040"/>
                    <a:pt x="1813" y="1822"/>
                  </a:cubicBezTo>
                  <a:cubicBezTo>
                    <a:pt x="2488" y="1147"/>
                    <a:pt x="2008" y="1"/>
                    <a:pt x="105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61"/>
            <p:cNvSpPr/>
            <p:nvPr/>
          </p:nvSpPr>
          <p:spPr>
            <a:xfrm>
              <a:off x="5732507" y="1999436"/>
              <a:ext cx="36063" cy="36131"/>
            </a:xfrm>
            <a:custGeom>
              <a:avLst/>
              <a:gdLst/>
              <a:ahLst/>
              <a:cxnLst/>
              <a:rect l="l" t="t" r="r" b="b"/>
              <a:pathLst>
                <a:path w="2494" h="2137" extrusionOk="0">
                  <a:moveTo>
                    <a:pt x="1063" y="0"/>
                  </a:moveTo>
                  <a:cubicBezTo>
                    <a:pt x="478" y="0"/>
                    <a:pt x="6" y="480"/>
                    <a:pt x="6" y="1065"/>
                  </a:cubicBezTo>
                  <a:cubicBezTo>
                    <a:pt x="1" y="1709"/>
                    <a:pt x="528" y="2137"/>
                    <a:pt x="1076" y="2137"/>
                  </a:cubicBezTo>
                  <a:cubicBezTo>
                    <a:pt x="1337" y="2137"/>
                    <a:pt x="1603" y="2039"/>
                    <a:pt x="1819" y="1821"/>
                  </a:cubicBezTo>
                  <a:cubicBezTo>
                    <a:pt x="2494" y="1146"/>
                    <a:pt x="2014" y="0"/>
                    <a:pt x="10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61"/>
            <p:cNvSpPr/>
            <p:nvPr/>
          </p:nvSpPr>
          <p:spPr>
            <a:xfrm>
              <a:off x="5688505" y="3287314"/>
              <a:ext cx="35991" cy="36081"/>
            </a:xfrm>
            <a:custGeom>
              <a:avLst/>
              <a:gdLst/>
              <a:ahLst/>
              <a:cxnLst/>
              <a:rect l="l" t="t" r="r" b="b"/>
              <a:pathLst>
                <a:path w="2489" h="2134" extrusionOk="0">
                  <a:moveTo>
                    <a:pt x="1065" y="1"/>
                  </a:moveTo>
                  <a:cubicBezTo>
                    <a:pt x="472" y="1"/>
                    <a:pt x="0" y="480"/>
                    <a:pt x="0" y="1066"/>
                  </a:cubicBezTo>
                  <a:cubicBezTo>
                    <a:pt x="0" y="1709"/>
                    <a:pt x="526" y="2134"/>
                    <a:pt x="1072" y="2134"/>
                  </a:cubicBezTo>
                  <a:cubicBezTo>
                    <a:pt x="1333" y="2134"/>
                    <a:pt x="1598" y="2037"/>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61"/>
            <p:cNvSpPr/>
            <p:nvPr/>
          </p:nvSpPr>
          <p:spPr>
            <a:xfrm>
              <a:off x="5688505" y="3235780"/>
              <a:ext cx="35991" cy="36131"/>
            </a:xfrm>
            <a:custGeom>
              <a:avLst/>
              <a:gdLst/>
              <a:ahLst/>
              <a:cxnLst/>
              <a:rect l="l" t="t" r="r" b="b"/>
              <a:pathLst>
                <a:path w="2489" h="2137" extrusionOk="0">
                  <a:moveTo>
                    <a:pt x="1065" y="0"/>
                  </a:moveTo>
                  <a:cubicBezTo>
                    <a:pt x="472" y="0"/>
                    <a:pt x="0" y="480"/>
                    <a:pt x="0" y="1065"/>
                  </a:cubicBezTo>
                  <a:cubicBezTo>
                    <a:pt x="0" y="1709"/>
                    <a:pt x="526" y="2137"/>
                    <a:pt x="1072" y="2137"/>
                  </a:cubicBezTo>
                  <a:cubicBezTo>
                    <a:pt x="1332" y="2137"/>
                    <a:pt x="1598" y="2039"/>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61"/>
            <p:cNvSpPr/>
            <p:nvPr/>
          </p:nvSpPr>
          <p:spPr>
            <a:xfrm>
              <a:off x="5688505" y="3184229"/>
              <a:ext cx="35991" cy="36148"/>
            </a:xfrm>
            <a:custGeom>
              <a:avLst/>
              <a:gdLst/>
              <a:ahLst/>
              <a:cxnLst/>
              <a:rect l="l" t="t" r="r" b="b"/>
              <a:pathLst>
                <a:path w="2489" h="2138" extrusionOk="0">
                  <a:moveTo>
                    <a:pt x="1065" y="1"/>
                  </a:moveTo>
                  <a:cubicBezTo>
                    <a:pt x="472" y="9"/>
                    <a:pt x="0" y="480"/>
                    <a:pt x="0" y="1074"/>
                  </a:cubicBezTo>
                  <a:cubicBezTo>
                    <a:pt x="0" y="1712"/>
                    <a:pt x="525" y="2137"/>
                    <a:pt x="1071" y="2137"/>
                  </a:cubicBezTo>
                  <a:cubicBezTo>
                    <a:pt x="1332" y="2137"/>
                    <a:pt x="1598" y="2040"/>
                    <a:pt x="1813" y="1822"/>
                  </a:cubicBezTo>
                  <a:cubicBezTo>
                    <a:pt x="2488" y="1147"/>
                    <a:pt x="2008"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61"/>
            <p:cNvSpPr/>
            <p:nvPr/>
          </p:nvSpPr>
          <p:spPr>
            <a:xfrm>
              <a:off x="5688505" y="3029745"/>
              <a:ext cx="35991" cy="36081"/>
            </a:xfrm>
            <a:custGeom>
              <a:avLst/>
              <a:gdLst/>
              <a:ahLst/>
              <a:cxnLst/>
              <a:rect l="l" t="t" r="r" b="b"/>
              <a:pathLst>
                <a:path w="2489" h="2134" extrusionOk="0">
                  <a:moveTo>
                    <a:pt x="1065" y="0"/>
                  </a:moveTo>
                  <a:cubicBezTo>
                    <a:pt x="472" y="0"/>
                    <a:pt x="0" y="480"/>
                    <a:pt x="0" y="1065"/>
                  </a:cubicBezTo>
                  <a:cubicBezTo>
                    <a:pt x="0" y="1709"/>
                    <a:pt x="526" y="2133"/>
                    <a:pt x="1072" y="2133"/>
                  </a:cubicBezTo>
                  <a:cubicBezTo>
                    <a:pt x="1333" y="2133"/>
                    <a:pt x="1598" y="2036"/>
                    <a:pt x="1813" y="1821"/>
                  </a:cubicBezTo>
                  <a:cubicBezTo>
                    <a:pt x="2488" y="1146"/>
                    <a:pt x="2008"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61"/>
            <p:cNvSpPr/>
            <p:nvPr/>
          </p:nvSpPr>
          <p:spPr>
            <a:xfrm>
              <a:off x="5688505" y="2102369"/>
              <a:ext cx="35991" cy="36148"/>
            </a:xfrm>
            <a:custGeom>
              <a:avLst/>
              <a:gdLst/>
              <a:ahLst/>
              <a:cxnLst/>
              <a:rect l="l" t="t" r="r" b="b"/>
              <a:pathLst>
                <a:path w="2489" h="2138" extrusionOk="0">
                  <a:moveTo>
                    <a:pt x="1065" y="1"/>
                  </a:moveTo>
                  <a:cubicBezTo>
                    <a:pt x="472" y="1"/>
                    <a:pt x="0" y="481"/>
                    <a:pt x="0" y="1066"/>
                  </a:cubicBezTo>
                  <a:cubicBezTo>
                    <a:pt x="0" y="1710"/>
                    <a:pt x="526" y="2138"/>
                    <a:pt x="1072" y="2138"/>
                  </a:cubicBezTo>
                  <a:cubicBezTo>
                    <a:pt x="1332" y="2138"/>
                    <a:pt x="1598" y="2040"/>
                    <a:pt x="1813" y="1822"/>
                  </a:cubicBezTo>
                  <a:cubicBezTo>
                    <a:pt x="2488" y="1147"/>
                    <a:pt x="2008"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61"/>
            <p:cNvSpPr/>
            <p:nvPr/>
          </p:nvSpPr>
          <p:spPr>
            <a:xfrm>
              <a:off x="5688419" y="1999436"/>
              <a:ext cx="36078" cy="36131"/>
            </a:xfrm>
            <a:custGeom>
              <a:avLst/>
              <a:gdLst/>
              <a:ahLst/>
              <a:cxnLst/>
              <a:rect l="l" t="t" r="r" b="b"/>
              <a:pathLst>
                <a:path w="2495" h="2137" extrusionOk="0">
                  <a:moveTo>
                    <a:pt x="1071" y="0"/>
                  </a:moveTo>
                  <a:cubicBezTo>
                    <a:pt x="478" y="0"/>
                    <a:pt x="6" y="480"/>
                    <a:pt x="6" y="1065"/>
                  </a:cubicBezTo>
                  <a:cubicBezTo>
                    <a:pt x="1" y="1709"/>
                    <a:pt x="524" y="2137"/>
                    <a:pt x="1072" y="2137"/>
                  </a:cubicBezTo>
                  <a:cubicBezTo>
                    <a:pt x="1334" y="2137"/>
                    <a:pt x="1601" y="2039"/>
                    <a:pt x="1819" y="1821"/>
                  </a:cubicBezTo>
                  <a:cubicBezTo>
                    <a:pt x="2494" y="1146"/>
                    <a:pt x="2014" y="0"/>
                    <a:pt x="10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61"/>
            <p:cNvSpPr/>
            <p:nvPr/>
          </p:nvSpPr>
          <p:spPr>
            <a:xfrm>
              <a:off x="5644417" y="3235780"/>
              <a:ext cx="35991" cy="36131"/>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61"/>
            <p:cNvSpPr/>
            <p:nvPr/>
          </p:nvSpPr>
          <p:spPr>
            <a:xfrm>
              <a:off x="5644417" y="3132830"/>
              <a:ext cx="35991" cy="36030"/>
            </a:xfrm>
            <a:custGeom>
              <a:avLst/>
              <a:gdLst/>
              <a:ahLst/>
              <a:cxnLst/>
              <a:rect l="l" t="t" r="r" b="b"/>
              <a:pathLst>
                <a:path w="2489" h="2131" extrusionOk="0">
                  <a:moveTo>
                    <a:pt x="1066" y="0"/>
                  </a:moveTo>
                  <a:cubicBezTo>
                    <a:pt x="472" y="0"/>
                    <a:pt x="1" y="472"/>
                    <a:pt x="1" y="1065"/>
                  </a:cubicBezTo>
                  <a:cubicBezTo>
                    <a:pt x="1" y="1707"/>
                    <a:pt x="523" y="2131"/>
                    <a:pt x="1068" y="2131"/>
                  </a:cubicBezTo>
                  <a:cubicBezTo>
                    <a:pt x="1330" y="2131"/>
                    <a:pt x="1597" y="2032"/>
                    <a:pt x="1814" y="1813"/>
                  </a:cubicBezTo>
                  <a:cubicBezTo>
                    <a:pt x="2489"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61"/>
            <p:cNvSpPr/>
            <p:nvPr/>
          </p:nvSpPr>
          <p:spPr>
            <a:xfrm>
              <a:off x="5644417" y="3081280"/>
              <a:ext cx="35991" cy="36081"/>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9"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61"/>
            <p:cNvSpPr/>
            <p:nvPr/>
          </p:nvSpPr>
          <p:spPr>
            <a:xfrm>
              <a:off x="5644417" y="2102369"/>
              <a:ext cx="35991" cy="36148"/>
            </a:xfrm>
            <a:custGeom>
              <a:avLst/>
              <a:gdLst/>
              <a:ahLst/>
              <a:cxnLst/>
              <a:rect l="l" t="t" r="r" b="b"/>
              <a:pathLst>
                <a:path w="2489" h="2138" extrusionOk="0">
                  <a:moveTo>
                    <a:pt x="1066" y="1"/>
                  </a:moveTo>
                  <a:cubicBezTo>
                    <a:pt x="472" y="1"/>
                    <a:pt x="1" y="481"/>
                    <a:pt x="1" y="1066"/>
                  </a:cubicBezTo>
                  <a:cubicBezTo>
                    <a:pt x="1" y="1710"/>
                    <a:pt x="526" y="2138"/>
                    <a:pt x="1072" y="2138"/>
                  </a:cubicBezTo>
                  <a:cubicBezTo>
                    <a:pt x="1333" y="2138"/>
                    <a:pt x="1598" y="2040"/>
                    <a:pt x="1814" y="1822"/>
                  </a:cubicBezTo>
                  <a:cubicBezTo>
                    <a:pt x="2489"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61"/>
            <p:cNvSpPr/>
            <p:nvPr/>
          </p:nvSpPr>
          <p:spPr>
            <a:xfrm>
              <a:off x="5644417" y="2050835"/>
              <a:ext cx="35991" cy="36148"/>
            </a:xfrm>
            <a:custGeom>
              <a:avLst/>
              <a:gdLst/>
              <a:ahLst/>
              <a:cxnLst/>
              <a:rect l="l" t="t" r="r" b="b"/>
              <a:pathLst>
                <a:path w="2489" h="2138" extrusionOk="0">
                  <a:moveTo>
                    <a:pt x="1066" y="0"/>
                  </a:moveTo>
                  <a:cubicBezTo>
                    <a:pt x="472" y="9"/>
                    <a:pt x="1" y="480"/>
                    <a:pt x="1" y="1074"/>
                  </a:cubicBezTo>
                  <a:cubicBezTo>
                    <a:pt x="1" y="1711"/>
                    <a:pt x="525" y="2137"/>
                    <a:pt x="1071" y="2137"/>
                  </a:cubicBezTo>
                  <a:cubicBezTo>
                    <a:pt x="1332" y="2137"/>
                    <a:pt x="1598" y="2040"/>
                    <a:pt x="1814" y="1821"/>
                  </a:cubicBezTo>
                  <a:cubicBezTo>
                    <a:pt x="2489" y="1155"/>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61"/>
            <p:cNvSpPr/>
            <p:nvPr/>
          </p:nvSpPr>
          <p:spPr>
            <a:xfrm>
              <a:off x="5644344" y="1999436"/>
              <a:ext cx="36063" cy="36131"/>
            </a:xfrm>
            <a:custGeom>
              <a:avLst/>
              <a:gdLst/>
              <a:ahLst/>
              <a:cxnLst/>
              <a:rect l="l" t="t" r="r" b="b"/>
              <a:pathLst>
                <a:path w="2494" h="2137" extrusionOk="0">
                  <a:moveTo>
                    <a:pt x="1071" y="0"/>
                  </a:moveTo>
                  <a:cubicBezTo>
                    <a:pt x="486" y="0"/>
                    <a:pt x="6" y="480"/>
                    <a:pt x="6" y="1065"/>
                  </a:cubicBezTo>
                  <a:cubicBezTo>
                    <a:pt x="0" y="1709"/>
                    <a:pt x="524" y="2137"/>
                    <a:pt x="1072" y="2137"/>
                  </a:cubicBezTo>
                  <a:cubicBezTo>
                    <a:pt x="1333" y="2137"/>
                    <a:pt x="1601" y="2039"/>
                    <a:pt x="1819" y="1821"/>
                  </a:cubicBezTo>
                  <a:cubicBezTo>
                    <a:pt x="2494" y="1154"/>
                    <a:pt x="2022" y="0"/>
                    <a:pt x="10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61"/>
            <p:cNvSpPr/>
            <p:nvPr/>
          </p:nvSpPr>
          <p:spPr>
            <a:xfrm>
              <a:off x="5600343" y="3235780"/>
              <a:ext cx="35976" cy="36131"/>
            </a:xfrm>
            <a:custGeom>
              <a:avLst/>
              <a:gdLst/>
              <a:ahLst/>
              <a:cxnLst/>
              <a:rect l="l" t="t" r="r" b="b"/>
              <a:pathLst>
                <a:path w="2488" h="2137" extrusionOk="0">
                  <a:moveTo>
                    <a:pt x="1065" y="0"/>
                  </a:moveTo>
                  <a:cubicBezTo>
                    <a:pt x="472" y="0"/>
                    <a:pt x="0" y="480"/>
                    <a:pt x="0" y="1065"/>
                  </a:cubicBezTo>
                  <a:cubicBezTo>
                    <a:pt x="0" y="1709"/>
                    <a:pt x="526" y="2137"/>
                    <a:pt x="1072" y="2137"/>
                  </a:cubicBezTo>
                  <a:cubicBezTo>
                    <a:pt x="1332" y="2137"/>
                    <a:pt x="1598" y="2039"/>
                    <a:pt x="1813" y="1821"/>
                  </a:cubicBezTo>
                  <a:cubicBezTo>
                    <a:pt x="2488" y="1155"/>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61"/>
            <p:cNvSpPr/>
            <p:nvPr/>
          </p:nvSpPr>
          <p:spPr>
            <a:xfrm>
              <a:off x="5600343" y="3184229"/>
              <a:ext cx="35976" cy="36148"/>
            </a:xfrm>
            <a:custGeom>
              <a:avLst/>
              <a:gdLst/>
              <a:ahLst/>
              <a:cxnLst/>
              <a:rect l="l" t="t" r="r" b="b"/>
              <a:pathLst>
                <a:path w="2488" h="2138" extrusionOk="0">
                  <a:moveTo>
                    <a:pt x="1065" y="1"/>
                  </a:moveTo>
                  <a:cubicBezTo>
                    <a:pt x="472" y="1"/>
                    <a:pt x="0" y="480"/>
                    <a:pt x="0" y="1074"/>
                  </a:cubicBezTo>
                  <a:cubicBezTo>
                    <a:pt x="0" y="1712"/>
                    <a:pt x="525" y="2137"/>
                    <a:pt x="1071" y="2137"/>
                  </a:cubicBezTo>
                  <a:cubicBezTo>
                    <a:pt x="1332" y="2137"/>
                    <a:pt x="1598" y="2040"/>
                    <a:pt x="1813"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61"/>
            <p:cNvSpPr/>
            <p:nvPr/>
          </p:nvSpPr>
          <p:spPr>
            <a:xfrm>
              <a:off x="5600256" y="1999436"/>
              <a:ext cx="36063" cy="36064"/>
            </a:xfrm>
            <a:custGeom>
              <a:avLst/>
              <a:gdLst/>
              <a:ahLst/>
              <a:cxnLst/>
              <a:rect l="l" t="t" r="r" b="b"/>
              <a:pathLst>
                <a:path w="2494" h="2133" extrusionOk="0">
                  <a:moveTo>
                    <a:pt x="1071" y="0"/>
                  </a:moveTo>
                  <a:cubicBezTo>
                    <a:pt x="486" y="0"/>
                    <a:pt x="6" y="472"/>
                    <a:pt x="6" y="1065"/>
                  </a:cubicBezTo>
                  <a:cubicBezTo>
                    <a:pt x="1" y="1709"/>
                    <a:pt x="524" y="2133"/>
                    <a:pt x="1073" y="2133"/>
                  </a:cubicBezTo>
                  <a:cubicBezTo>
                    <a:pt x="1334" y="2133"/>
                    <a:pt x="1601" y="2036"/>
                    <a:pt x="1819" y="1821"/>
                  </a:cubicBezTo>
                  <a:cubicBezTo>
                    <a:pt x="2494" y="1154"/>
                    <a:pt x="2022" y="0"/>
                    <a:pt x="10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61"/>
            <p:cNvSpPr/>
            <p:nvPr/>
          </p:nvSpPr>
          <p:spPr>
            <a:xfrm>
              <a:off x="5556254" y="3184229"/>
              <a:ext cx="35991" cy="36148"/>
            </a:xfrm>
            <a:custGeom>
              <a:avLst/>
              <a:gdLst/>
              <a:ahLst/>
              <a:cxnLst/>
              <a:rect l="l" t="t" r="r" b="b"/>
              <a:pathLst>
                <a:path w="2489" h="2138" extrusionOk="0">
                  <a:moveTo>
                    <a:pt x="1066" y="1"/>
                  </a:moveTo>
                  <a:cubicBezTo>
                    <a:pt x="480" y="1"/>
                    <a:pt x="1" y="480"/>
                    <a:pt x="1" y="1066"/>
                  </a:cubicBezTo>
                  <a:cubicBezTo>
                    <a:pt x="1" y="1709"/>
                    <a:pt x="526" y="2137"/>
                    <a:pt x="1075" y="2137"/>
                  </a:cubicBezTo>
                  <a:cubicBezTo>
                    <a:pt x="1337" y="2137"/>
                    <a:pt x="1604" y="2040"/>
                    <a:pt x="1822"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61"/>
            <p:cNvSpPr/>
            <p:nvPr/>
          </p:nvSpPr>
          <p:spPr>
            <a:xfrm>
              <a:off x="5556254" y="3132830"/>
              <a:ext cx="35991" cy="36030"/>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3" y="2032"/>
                    <a:pt x="1822" y="1813"/>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61"/>
            <p:cNvSpPr/>
            <p:nvPr/>
          </p:nvSpPr>
          <p:spPr>
            <a:xfrm>
              <a:off x="5556182" y="1999436"/>
              <a:ext cx="36063" cy="36064"/>
            </a:xfrm>
            <a:custGeom>
              <a:avLst/>
              <a:gdLst/>
              <a:ahLst/>
              <a:cxnLst/>
              <a:rect l="l" t="t" r="r" b="b"/>
              <a:pathLst>
                <a:path w="2494" h="2133" extrusionOk="0">
                  <a:moveTo>
                    <a:pt x="1071" y="0"/>
                  </a:moveTo>
                  <a:cubicBezTo>
                    <a:pt x="485" y="0"/>
                    <a:pt x="6" y="472"/>
                    <a:pt x="6" y="1065"/>
                  </a:cubicBezTo>
                  <a:cubicBezTo>
                    <a:pt x="0" y="1709"/>
                    <a:pt x="524" y="2133"/>
                    <a:pt x="1072" y="2133"/>
                  </a:cubicBezTo>
                  <a:cubicBezTo>
                    <a:pt x="1334" y="2133"/>
                    <a:pt x="1601" y="2036"/>
                    <a:pt x="1819" y="1821"/>
                  </a:cubicBezTo>
                  <a:cubicBezTo>
                    <a:pt x="2493" y="1154"/>
                    <a:pt x="2022" y="0"/>
                    <a:pt x="10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61"/>
            <p:cNvSpPr/>
            <p:nvPr/>
          </p:nvSpPr>
          <p:spPr>
            <a:xfrm>
              <a:off x="5512180" y="3132830"/>
              <a:ext cx="36107" cy="36030"/>
            </a:xfrm>
            <a:custGeom>
              <a:avLst/>
              <a:gdLst/>
              <a:ahLst/>
              <a:cxnLst/>
              <a:rect l="l" t="t" r="r" b="b"/>
              <a:pathLst>
                <a:path w="2497" h="2131" extrusionOk="0">
                  <a:moveTo>
                    <a:pt x="1065" y="0"/>
                  </a:moveTo>
                  <a:cubicBezTo>
                    <a:pt x="480" y="0"/>
                    <a:pt x="0" y="472"/>
                    <a:pt x="0" y="1065"/>
                  </a:cubicBezTo>
                  <a:cubicBezTo>
                    <a:pt x="0" y="1707"/>
                    <a:pt x="526" y="2131"/>
                    <a:pt x="1073" y="2131"/>
                  </a:cubicBezTo>
                  <a:cubicBezTo>
                    <a:pt x="1336" y="2131"/>
                    <a:pt x="1605" y="2032"/>
                    <a:pt x="1821" y="1813"/>
                  </a:cubicBezTo>
                  <a:cubicBezTo>
                    <a:pt x="2496"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61"/>
            <p:cNvSpPr/>
            <p:nvPr/>
          </p:nvSpPr>
          <p:spPr>
            <a:xfrm>
              <a:off x="5512180" y="3081280"/>
              <a:ext cx="36107" cy="36081"/>
            </a:xfrm>
            <a:custGeom>
              <a:avLst/>
              <a:gdLst/>
              <a:ahLst/>
              <a:cxnLst/>
              <a:rect l="l" t="t" r="r" b="b"/>
              <a:pathLst>
                <a:path w="2497" h="2134" extrusionOk="0">
                  <a:moveTo>
                    <a:pt x="1065" y="1"/>
                  </a:moveTo>
                  <a:cubicBezTo>
                    <a:pt x="480" y="1"/>
                    <a:pt x="0" y="480"/>
                    <a:pt x="0" y="1066"/>
                  </a:cubicBezTo>
                  <a:cubicBezTo>
                    <a:pt x="0" y="1709"/>
                    <a:pt x="526" y="2134"/>
                    <a:pt x="1074" y="2134"/>
                  </a:cubicBezTo>
                  <a:cubicBezTo>
                    <a:pt x="1336" y="2134"/>
                    <a:pt x="1603" y="2037"/>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61"/>
            <p:cNvSpPr/>
            <p:nvPr/>
          </p:nvSpPr>
          <p:spPr>
            <a:xfrm>
              <a:off x="5512180" y="2050835"/>
              <a:ext cx="36107" cy="36148"/>
            </a:xfrm>
            <a:custGeom>
              <a:avLst/>
              <a:gdLst/>
              <a:ahLst/>
              <a:cxnLst/>
              <a:rect l="l" t="t" r="r" b="b"/>
              <a:pathLst>
                <a:path w="2497" h="2138" extrusionOk="0">
                  <a:moveTo>
                    <a:pt x="1065" y="0"/>
                  </a:moveTo>
                  <a:cubicBezTo>
                    <a:pt x="480" y="9"/>
                    <a:pt x="0" y="480"/>
                    <a:pt x="0" y="1074"/>
                  </a:cubicBezTo>
                  <a:cubicBezTo>
                    <a:pt x="0" y="1711"/>
                    <a:pt x="525" y="2137"/>
                    <a:pt x="1073" y="2137"/>
                  </a:cubicBezTo>
                  <a:cubicBezTo>
                    <a:pt x="1335" y="2137"/>
                    <a:pt x="1603" y="2040"/>
                    <a:pt x="1821" y="1821"/>
                  </a:cubicBezTo>
                  <a:cubicBezTo>
                    <a:pt x="2496" y="1155"/>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61"/>
            <p:cNvSpPr/>
            <p:nvPr/>
          </p:nvSpPr>
          <p:spPr>
            <a:xfrm>
              <a:off x="5512180" y="1999436"/>
              <a:ext cx="36107" cy="36064"/>
            </a:xfrm>
            <a:custGeom>
              <a:avLst/>
              <a:gdLst/>
              <a:ahLst/>
              <a:cxnLst/>
              <a:rect l="l" t="t" r="r" b="b"/>
              <a:pathLst>
                <a:path w="2497" h="2133" extrusionOk="0">
                  <a:moveTo>
                    <a:pt x="1065" y="0"/>
                  </a:moveTo>
                  <a:cubicBezTo>
                    <a:pt x="480" y="0"/>
                    <a:pt x="0" y="480"/>
                    <a:pt x="0" y="1065"/>
                  </a:cubicBezTo>
                  <a:cubicBezTo>
                    <a:pt x="0" y="1709"/>
                    <a:pt x="526"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61"/>
            <p:cNvSpPr/>
            <p:nvPr/>
          </p:nvSpPr>
          <p:spPr>
            <a:xfrm>
              <a:off x="5468092" y="3029745"/>
              <a:ext cx="36107" cy="36081"/>
            </a:xfrm>
            <a:custGeom>
              <a:avLst/>
              <a:gdLst/>
              <a:ahLst/>
              <a:cxnLst/>
              <a:rect l="l" t="t" r="r" b="b"/>
              <a:pathLst>
                <a:path w="2497" h="2134" extrusionOk="0">
                  <a:moveTo>
                    <a:pt x="1074" y="0"/>
                  </a:moveTo>
                  <a:cubicBezTo>
                    <a:pt x="480" y="0"/>
                    <a:pt x="9" y="480"/>
                    <a:pt x="1" y="1065"/>
                  </a:cubicBezTo>
                  <a:cubicBezTo>
                    <a:pt x="1" y="1709"/>
                    <a:pt x="530" y="2133"/>
                    <a:pt x="1078" y="2133"/>
                  </a:cubicBezTo>
                  <a:cubicBezTo>
                    <a:pt x="1340" y="2133"/>
                    <a:pt x="1606"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61"/>
            <p:cNvSpPr/>
            <p:nvPr/>
          </p:nvSpPr>
          <p:spPr>
            <a:xfrm>
              <a:off x="5468092" y="2050835"/>
              <a:ext cx="36107" cy="36148"/>
            </a:xfrm>
            <a:custGeom>
              <a:avLst/>
              <a:gdLst/>
              <a:ahLst/>
              <a:cxnLst/>
              <a:rect l="l" t="t" r="r" b="b"/>
              <a:pathLst>
                <a:path w="2497" h="2138" extrusionOk="0">
                  <a:moveTo>
                    <a:pt x="1074" y="0"/>
                  </a:moveTo>
                  <a:cubicBezTo>
                    <a:pt x="480" y="9"/>
                    <a:pt x="9" y="480"/>
                    <a:pt x="1" y="1074"/>
                  </a:cubicBezTo>
                  <a:cubicBezTo>
                    <a:pt x="1" y="1711"/>
                    <a:pt x="529" y="2137"/>
                    <a:pt x="1077" y="2137"/>
                  </a:cubicBezTo>
                  <a:cubicBezTo>
                    <a:pt x="1339" y="2137"/>
                    <a:pt x="1606" y="2040"/>
                    <a:pt x="1822" y="1821"/>
                  </a:cubicBezTo>
                  <a:cubicBezTo>
                    <a:pt x="2497" y="1155"/>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61"/>
            <p:cNvSpPr/>
            <p:nvPr/>
          </p:nvSpPr>
          <p:spPr>
            <a:xfrm>
              <a:off x="5424017" y="3081280"/>
              <a:ext cx="35976" cy="36081"/>
            </a:xfrm>
            <a:custGeom>
              <a:avLst/>
              <a:gdLst/>
              <a:ahLst/>
              <a:cxnLst/>
              <a:rect l="l" t="t" r="r" b="b"/>
              <a:pathLst>
                <a:path w="2488" h="2134" extrusionOk="0">
                  <a:moveTo>
                    <a:pt x="1065" y="1"/>
                  </a:moveTo>
                  <a:cubicBezTo>
                    <a:pt x="480" y="1"/>
                    <a:pt x="0" y="472"/>
                    <a:pt x="0" y="1066"/>
                  </a:cubicBezTo>
                  <a:cubicBezTo>
                    <a:pt x="0" y="1709"/>
                    <a:pt x="522" y="2134"/>
                    <a:pt x="1068" y="2134"/>
                  </a:cubicBezTo>
                  <a:cubicBezTo>
                    <a:pt x="1329" y="2134"/>
                    <a:pt x="1595" y="2037"/>
                    <a:pt x="1813"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61"/>
            <p:cNvSpPr/>
            <p:nvPr/>
          </p:nvSpPr>
          <p:spPr>
            <a:xfrm>
              <a:off x="5424017" y="3029745"/>
              <a:ext cx="35976" cy="36081"/>
            </a:xfrm>
            <a:custGeom>
              <a:avLst/>
              <a:gdLst/>
              <a:ahLst/>
              <a:cxnLst/>
              <a:rect l="l" t="t" r="r" b="b"/>
              <a:pathLst>
                <a:path w="2488" h="2134" extrusionOk="0">
                  <a:moveTo>
                    <a:pt x="1065" y="0"/>
                  </a:moveTo>
                  <a:cubicBezTo>
                    <a:pt x="480" y="0"/>
                    <a:pt x="0" y="480"/>
                    <a:pt x="0" y="1065"/>
                  </a:cubicBezTo>
                  <a:cubicBezTo>
                    <a:pt x="0" y="1709"/>
                    <a:pt x="522" y="2133"/>
                    <a:pt x="1068" y="2133"/>
                  </a:cubicBezTo>
                  <a:cubicBezTo>
                    <a:pt x="1329" y="2133"/>
                    <a:pt x="1595" y="2036"/>
                    <a:pt x="1813" y="1821"/>
                  </a:cubicBezTo>
                  <a:cubicBezTo>
                    <a:pt x="2488" y="1155"/>
                    <a:pt x="2016" y="8"/>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61"/>
            <p:cNvSpPr/>
            <p:nvPr/>
          </p:nvSpPr>
          <p:spPr>
            <a:xfrm>
              <a:off x="5424017" y="2050835"/>
              <a:ext cx="35976" cy="36148"/>
            </a:xfrm>
            <a:custGeom>
              <a:avLst/>
              <a:gdLst/>
              <a:ahLst/>
              <a:cxnLst/>
              <a:rect l="l" t="t" r="r" b="b"/>
              <a:pathLst>
                <a:path w="2488" h="2138" extrusionOk="0">
                  <a:moveTo>
                    <a:pt x="1065" y="0"/>
                  </a:moveTo>
                  <a:cubicBezTo>
                    <a:pt x="480" y="0"/>
                    <a:pt x="0" y="480"/>
                    <a:pt x="0" y="1074"/>
                  </a:cubicBezTo>
                  <a:cubicBezTo>
                    <a:pt x="0" y="1711"/>
                    <a:pt x="521" y="2137"/>
                    <a:pt x="1067" y="2137"/>
                  </a:cubicBezTo>
                  <a:cubicBezTo>
                    <a:pt x="1328" y="2137"/>
                    <a:pt x="1595" y="2040"/>
                    <a:pt x="1813" y="1821"/>
                  </a:cubicBezTo>
                  <a:cubicBezTo>
                    <a:pt x="2488" y="1155"/>
                    <a:pt x="2016" y="9"/>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61"/>
            <p:cNvSpPr/>
            <p:nvPr/>
          </p:nvSpPr>
          <p:spPr>
            <a:xfrm>
              <a:off x="5379929" y="3132830"/>
              <a:ext cx="36107" cy="36030"/>
            </a:xfrm>
            <a:custGeom>
              <a:avLst/>
              <a:gdLst/>
              <a:ahLst/>
              <a:cxnLst/>
              <a:rect l="l" t="t" r="r" b="b"/>
              <a:pathLst>
                <a:path w="2497" h="2131" extrusionOk="0">
                  <a:moveTo>
                    <a:pt x="1066" y="0"/>
                  </a:moveTo>
                  <a:cubicBezTo>
                    <a:pt x="480" y="0"/>
                    <a:pt x="1" y="472"/>
                    <a:pt x="1" y="1065"/>
                  </a:cubicBezTo>
                  <a:cubicBezTo>
                    <a:pt x="1" y="1707"/>
                    <a:pt x="523" y="2131"/>
                    <a:pt x="1070" y="2131"/>
                  </a:cubicBezTo>
                  <a:cubicBezTo>
                    <a:pt x="1333" y="2131"/>
                    <a:pt x="1602" y="2032"/>
                    <a:pt x="1822" y="1813"/>
                  </a:cubicBezTo>
                  <a:cubicBezTo>
                    <a:pt x="2496"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61"/>
            <p:cNvSpPr/>
            <p:nvPr/>
          </p:nvSpPr>
          <p:spPr>
            <a:xfrm>
              <a:off x="5379929" y="3081280"/>
              <a:ext cx="35991" cy="36081"/>
            </a:xfrm>
            <a:custGeom>
              <a:avLst/>
              <a:gdLst/>
              <a:ahLst/>
              <a:cxnLst/>
              <a:rect l="l" t="t" r="r" b="b"/>
              <a:pathLst>
                <a:path w="2489" h="2134" extrusionOk="0">
                  <a:moveTo>
                    <a:pt x="1066" y="1"/>
                  </a:moveTo>
                  <a:cubicBezTo>
                    <a:pt x="480" y="1"/>
                    <a:pt x="1" y="472"/>
                    <a:pt x="1" y="1066"/>
                  </a:cubicBezTo>
                  <a:cubicBezTo>
                    <a:pt x="1" y="1709"/>
                    <a:pt x="522" y="2134"/>
                    <a:pt x="1069" y="2134"/>
                  </a:cubicBezTo>
                  <a:cubicBezTo>
                    <a:pt x="1329" y="2134"/>
                    <a:pt x="1596" y="2037"/>
                    <a:pt x="1814"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61"/>
            <p:cNvSpPr/>
            <p:nvPr/>
          </p:nvSpPr>
          <p:spPr>
            <a:xfrm>
              <a:off x="5379929" y="2102369"/>
              <a:ext cx="35991" cy="36081"/>
            </a:xfrm>
            <a:custGeom>
              <a:avLst/>
              <a:gdLst/>
              <a:ahLst/>
              <a:cxnLst/>
              <a:rect l="l" t="t" r="r" b="b"/>
              <a:pathLst>
                <a:path w="2489" h="2134" extrusionOk="0">
                  <a:moveTo>
                    <a:pt x="1066" y="1"/>
                  </a:moveTo>
                  <a:cubicBezTo>
                    <a:pt x="480" y="1"/>
                    <a:pt x="1" y="481"/>
                    <a:pt x="1" y="1066"/>
                  </a:cubicBezTo>
                  <a:cubicBezTo>
                    <a:pt x="1" y="1710"/>
                    <a:pt x="522" y="2134"/>
                    <a:pt x="1069" y="2134"/>
                  </a:cubicBezTo>
                  <a:cubicBezTo>
                    <a:pt x="1329" y="2134"/>
                    <a:pt x="1596" y="2037"/>
                    <a:pt x="1814" y="1822"/>
                  </a:cubicBezTo>
                  <a:cubicBezTo>
                    <a:pt x="2488" y="1155"/>
                    <a:pt x="2017" y="9"/>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61"/>
            <p:cNvSpPr/>
            <p:nvPr/>
          </p:nvSpPr>
          <p:spPr>
            <a:xfrm>
              <a:off x="5335855" y="3287314"/>
              <a:ext cx="36092" cy="36081"/>
            </a:xfrm>
            <a:custGeom>
              <a:avLst/>
              <a:gdLst/>
              <a:ahLst/>
              <a:cxnLst/>
              <a:rect l="l" t="t" r="r" b="b"/>
              <a:pathLst>
                <a:path w="2496" h="2134" extrusionOk="0">
                  <a:moveTo>
                    <a:pt x="1073" y="1"/>
                  </a:moveTo>
                  <a:cubicBezTo>
                    <a:pt x="480" y="1"/>
                    <a:pt x="0"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61"/>
            <p:cNvSpPr/>
            <p:nvPr/>
          </p:nvSpPr>
          <p:spPr>
            <a:xfrm>
              <a:off x="5335855" y="3235780"/>
              <a:ext cx="36092" cy="36131"/>
            </a:xfrm>
            <a:custGeom>
              <a:avLst/>
              <a:gdLst/>
              <a:ahLst/>
              <a:cxnLst/>
              <a:rect l="l" t="t" r="r" b="b"/>
              <a:pathLst>
                <a:path w="2496" h="2137" extrusionOk="0">
                  <a:moveTo>
                    <a:pt x="1073" y="0"/>
                  </a:moveTo>
                  <a:cubicBezTo>
                    <a:pt x="480" y="0"/>
                    <a:pt x="0" y="480"/>
                    <a:pt x="0" y="1065"/>
                  </a:cubicBezTo>
                  <a:cubicBezTo>
                    <a:pt x="0" y="1709"/>
                    <a:pt x="529" y="2137"/>
                    <a:pt x="1078" y="2137"/>
                  </a:cubicBezTo>
                  <a:cubicBezTo>
                    <a:pt x="1339" y="2137"/>
                    <a:pt x="1606" y="2039"/>
                    <a:pt x="1821" y="1821"/>
                  </a:cubicBezTo>
                  <a:cubicBezTo>
                    <a:pt x="2496" y="1146"/>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61"/>
            <p:cNvSpPr/>
            <p:nvPr/>
          </p:nvSpPr>
          <p:spPr>
            <a:xfrm>
              <a:off x="5335855" y="3184229"/>
              <a:ext cx="36092" cy="36148"/>
            </a:xfrm>
            <a:custGeom>
              <a:avLst/>
              <a:gdLst/>
              <a:ahLst/>
              <a:cxnLst/>
              <a:rect l="l" t="t" r="r" b="b"/>
              <a:pathLst>
                <a:path w="2496" h="2138" extrusionOk="0">
                  <a:moveTo>
                    <a:pt x="1073" y="1"/>
                  </a:moveTo>
                  <a:cubicBezTo>
                    <a:pt x="480" y="1"/>
                    <a:pt x="8" y="480"/>
                    <a:pt x="0" y="1066"/>
                  </a:cubicBezTo>
                  <a:cubicBezTo>
                    <a:pt x="0" y="1709"/>
                    <a:pt x="525" y="2137"/>
                    <a:pt x="1074" y="2137"/>
                  </a:cubicBezTo>
                  <a:cubicBezTo>
                    <a:pt x="1336" y="2137"/>
                    <a:pt x="1603" y="2040"/>
                    <a:pt x="1821" y="1822"/>
                  </a:cubicBezTo>
                  <a:cubicBezTo>
                    <a:pt x="2496" y="1155"/>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61"/>
            <p:cNvSpPr/>
            <p:nvPr/>
          </p:nvSpPr>
          <p:spPr>
            <a:xfrm>
              <a:off x="5335855" y="3132830"/>
              <a:ext cx="36092" cy="36030"/>
            </a:xfrm>
            <a:custGeom>
              <a:avLst/>
              <a:gdLst/>
              <a:ahLst/>
              <a:cxnLst/>
              <a:rect l="l" t="t" r="r" b="b"/>
              <a:pathLst>
                <a:path w="2496" h="2131" extrusionOk="0">
                  <a:moveTo>
                    <a:pt x="1073" y="0"/>
                  </a:moveTo>
                  <a:cubicBezTo>
                    <a:pt x="480" y="0"/>
                    <a:pt x="0" y="472"/>
                    <a:pt x="0" y="1065"/>
                  </a:cubicBezTo>
                  <a:cubicBezTo>
                    <a:pt x="0" y="1707"/>
                    <a:pt x="526" y="2131"/>
                    <a:pt x="1073" y="2131"/>
                  </a:cubicBezTo>
                  <a:cubicBezTo>
                    <a:pt x="1336" y="2131"/>
                    <a:pt x="1604" y="2032"/>
                    <a:pt x="1821" y="1813"/>
                  </a:cubicBezTo>
                  <a:cubicBezTo>
                    <a:pt x="2496" y="1146"/>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61"/>
            <p:cNvSpPr/>
            <p:nvPr/>
          </p:nvSpPr>
          <p:spPr>
            <a:xfrm>
              <a:off x="5335855" y="3081280"/>
              <a:ext cx="36092" cy="36081"/>
            </a:xfrm>
            <a:custGeom>
              <a:avLst/>
              <a:gdLst/>
              <a:ahLst/>
              <a:cxnLst/>
              <a:rect l="l" t="t" r="r" b="b"/>
              <a:pathLst>
                <a:path w="2496" h="2134" extrusionOk="0">
                  <a:moveTo>
                    <a:pt x="1073" y="1"/>
                  </a:moveTo>
                  <a:cubicBezTo>
                    <a:pt x="480" y="1"/>
                    <a:pt x="8" y="480"/>
                    <a:pt x="0" y="1066"/>
                  </a:cubicBezTo>
                  <a:cubicBezTo>
                    <a:pt x="0" y="1709"/>
                    <a:pt x="525" y="2134"/>
                    <a:pt x="1074" y="2134"/>
                  </a:cubicBezTo>
                  <a:cubicBezTo>
                    <a:pt x="1336" y="2134"/>
                    <a:pt x="1603" y="2037"/>
                    <a:pt x="1821" y="1822"/>
                  </a:cubicBezTo>
                  <a:cubicBezTo>
                    <a:pt x="2496" y="1147"/>
                    <a:pt x="2016" y="1"/>
                    <a:pt x="107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61"/>
            <p:cNvSpPr/>
            <p:nvPr/>
          </p:nvSpPr>
          <p:spPr>
            <a:xfrm>
              <a:off x="5335855" y="3029745"/>
              <a:ext cx="36092" cy="36081"/>
            </a:xfrm>
            <a:custGeom>
              <a:avLst/>
              <a:gdLst/>
              <a:ahLst/>
              <a:cxnLst/>
              <a:rect l="l" t="t" r="r" b="b"/>
              <a:pathLst>
                <a:path w="2496" h="2134" extrusionOk="0">
                  <a:moveTo>
                    <a:pt x="1073" y="0"/>
                  </a:moveTo>
                  <a:cubicBezTo>
                    <a:pt x="480" y="0"/>
                    <a:pt x="0" y="480"/>
                    <a:pt x="0" y="1065"/>
                  </a:cubicBezTo>
                  <a:cubicBezTo>
                    <a:pt x="0" y="1709"/>
                    <a:pt x="525" y="2133"/>
                    <a:pt x="1074" y="2133"/>
                  </a:cubicBezTo>
                  <a:cubicBezTo>
                    <a:pt x="1336" y="2133"/>
                    <a:pt x="1603" y="2036"/>
                    <a:pt x="1821" y="1821"/>
                  </a:cubicBezTo>
                  <a:cubicBezTo>
                    <a:pt x="2496" y="1146"/>
                    <a:pt x="2016" y="0"/>
                    <a:pt x="10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61"/>
            <p:cNvSpPr/>
            <p:nvPr/>
          </p:nvSpPr>
          <p:spPr>
            <a:xfrm>
              <a:off x="5335855" y="2153920"/>
              <a:ext cx="36092" cy="36081"/>
            </a:xfrm>
            <a:custGeom>
              <a:avLst/>
              <a:gdLst/>
              <a:ahLst/>
              <a:cxnLst/>
              <a:rect l="l" t="t" r="r" b="b"/>
              <a:pathLst>
                <a:path w="2496" h="2134" extrusionOk="0">
                  <a:moveTo>
                    <a:pt x="1073" y="1"/>
                  </a:moveTo>
                  <a:cubicBezTo>
                    <a:pt x="480" y="1"/>
                    <a:pt x="8" y="480"/>
                    <a:pt x="0" y="1065"/>
                  </a:cubicBezTo>
                  <a:cubicBezTo>
                    <a:pt x="0" y="1709"/>
                    <a:pt x="525" y="2133"/>
                    <a:pt x="1074" y="2133"/>
                  </a:cubicBezTo>
                  <a:cubicBezTo>
                    <a:pt x="1336" y="2133"/>
                    <a:pt x="1603" y="2037"/>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61"/>
            <p:cNvSpPr/>
            <p:nvPr/>
          </p:nvSpPr>
          <p:spPr>
            <a:xfrm>
              <a:off x="5335855" y="2102369"/>
              <a:ext cx="36092" cy="36148"/>
            </a:xfrm>
            <a:custGeom>
              <a:avLst/>
              <a:gdLst/>
              <a:ahLst/>
              <a:cxnLst/>
              <a:rect l="l" t="t" r="r" b="b"/>
              <a:pathLst>
                <a:path w="2496" h="2138" extrusionOk="0">
                  <a:moveTo>
                    <a:pt x="1073" y="1"/>
                  </a:moveTo>
                  <a:cubicBezTo>
                    <a:pt x="480" y="1"/>
                    <a:pt x="8" y="481"/>
                    <a:pt x="0" y="1066"/>
                  </a:cubicBezTo>
                  <a:cubicBezTo>
                    <a:pt x="0" y="1710"/>
                    <a:pt x="525" y="2138"/>
                    <a:pt x="1074" y="2138"/>
                  </a:cubicBezTo>
                  <a:cubicBezTo>
                    <a:pt x="1336" y="2138"/>
                    <a:pt x="1603" y="2040"/>
                    <a:pt x="1821" y="1822"/>
                  </a:cubicBezTo>
                  <a:cubicBezTo>
                    <a:pt x="2496" y="1147"/>
                    <a:pt x="2016" y="1"/>
                    <a:pt x="107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61"/>
            <p:cNvSpPr/>
            <p:nvPr/>
          </p:nvSpPr>
          <p:spPr>
            <a:xfrm>
              <a:off x="5291882" y="3235780"/>
              <a:ext cx="35991" cy="36131"/>
            </a:xfrm>
            <a:custGeom>
              <a:avLst/>
              <a:gdLst/>
              <a:ahLst/>
              <a:cxnLst/>
              <a:rect l="l" t="t" r="r" b="b"/>
              <a:pathLst>
                <a:path w="2489" h="2137" extrusionOk="0">
                  <a:moveTo>
                    <a:pt x="1066" y="0"/>
                  </a:moveTo>
                  <a:cubicBezTo>
                    <a:pt x="472" y="0"/>
                    <a:pt x="1" y="480"/>
                    <a:pt x="1" y="1065"/>
                  </a:cubicBezTo>
                  <a:cubicBezTo>
                    <a:pt x="1" y="1709"/>
                    <a:pt x="526" y="2137"/>
                    <a:pt x="1072" y="2137"/>
                  </a:cubicBezTo>
                  <a:cubicBezTo>
                    <a:pt x="1333" y="2137"/>
                    <a:pt x="1598" y="2039"/>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61"/>
            <p:cNvSpPr/>
            <p:nvPr/>
          </p:nvSpPr>
          <p:spPr>
            <a:xfrm>
              <a:off x="5291882" y="3184229"/>
              <a:ext cx="35991" cy="36148"/>
            </a:xfrm>
            <a:custGeom>
              <a:avLst/>
              <a:gdLst/>
              <a:ahLst/>
              <a:cxnLst/>
              <a:rect l="l" t="t" r="r" b="b"/>
              <a:pathLst>
                <a:path w="2489" h="2138" extrusionOk="0">
                  <a:moveTo>
                    <a:pt x="1066" y="1"/>
                  </a:moveTo>
                  <a:cubicBezTo>
                    <a:pt x="472" y="9"/>
                    <a:pt x="1" y="480"/>
                    <a:pt x="1" y="1066"/>
                  </a:cubicBezTo>
                  <a:cubicBezTo>
                    <a:pt x="1" y="1709"/>
                    <a:pt x="526" y="2137"/>
                    <a:pt x="1072" y="2137"/>
                  </a:cubicBezTo>
                  <a:cubicBezTo>
                    <a:pt x="1333" y="2137"/>
                    <a:pt x="1598" y="2040"/>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61"/>
            <p:cNvSpPr/>
            <p:nvPr/>
          </p:nvSpPr>
          <p:spPr>
            <a:xfrm>
              <a:off x="5291882" y="3132830"/>
              <a:ext cx="35991" cy="36030"/>
            </a:xfrm>
            <a:custGeom>
              <a:avLst/>
              <a:gdLst/>
              <a:ahLst/>
              <a:cxnLst/>
              <a:rect l="l" t="t" r="r" b="b"/>
              <a:pathLst>
                <a:path w="2489" h="2131" extrusionOk="0">
                  <a:moveTo>
                    <a:pt x="1066" y="0"/>
                  </a:moveTo>
                  <a:cubicBezTo>
                    <a:pt x="472" y="0"/>
                    <a:pt x="1" y="472"/>
                    <a:pt x="1" y="1065"/>
                  </a:cubicBezTo>
                  <a:cubicBezTo>
                    <a:pt x="1" y="1707"/>
                    <a:pt x="523" y="2131"/>
                    <a:pt x="1067" y="2131"/>
                  </a:cubicBezTo>
                  <a:cubicBezTo>
                    <a:pt x="1330" y="2131"/>
                    <a:pt x="1597" y="2032"/>
                    <a:pt x="1814" y="1813"/>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61"/>
            <p:cNvSpPr/>
            <p:nvPr/>
          </p:nvSpPr>
          <p:spPr>
            <a:xfrm>
              <a:off x="5291882" y="3081280"/>
              <a:ext cx="35991" cy="36081"/>
            </a:xfrm>
            <a:custGeom>
              <a:avLst/>
              <a:gdLst/>
              <a:ahLst/>
              <a:cxnLst/>
              <a:rect l="l" t="t" r="r" b="b"/>
              <a:pathLst>
                <a:path w="2489" h="2134" extrusionOk="0">
                  <a:moveTo>
                    <a:pt x="1066" y="1"/>
                  </a:moveTo>
                  <a:cubicBezTo>
                    <a:pt x="472" y="1"/>
                    <a:pt x="1" y="480"/>
                    <a:pt x="1" y="1066"/>
                  </a:cubicBezTo>
                  <a:cubicBezTo>
                    <a:pt x="1" y="1709"/>
                    <a:pt x="526" y="2134"/>
                    <a:pt x="1072" y="2134"/>
                  </a:cubicBezTo>
                  <a:cubicBezTo>
                    <a:pt x="1333" y="2134"/>
                    <a:pt x="1598" y="2037"/>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61"/>
            <p:cNvSpPr/>
            <p:nvPr/>
          </p:nvSpPr>
          <p:spPr>
            <a:xfrm>
              <a:off x="5291882" y="3029745"/>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1" name="Google Shape;2721;p61"/>
            <p:cNvSpPr/>
            <p:nvPr/>
          </p:nvSpPr>
          <p:spPr>
            <a:xfrm>
              <a:off x="5291882" y="2978195"/>
              <a:ext cx="35991" cy="36148"/>
            </a:xfrm>
            <a:custGeom>
              <a:avLst/>
              <a:gdLst/>
              <a:ahLst/>
              <a:cxnLst/>
              <a:rect l="l" t="t" r="r" b="b"/>
              <a:pathLst>
                <a:path w="2489" h="2138" extrusionOk="0">
                  <a:moveTo>
                    <a:pt x="1066" y="1"/>
                  </a:moveTo>
                  <a:cubicBezTo>
                    <a:pt x="472" y="9"/>
                    <a:pt x="1" y="480"/>
                    <a:pt x="1" y="1074"/>
                  </a:cubicBezTo>
                  <a:cubicBezTo>
                    <a:pt x="1" y="1712"/>
                    <a:pt x="525" y="2137"/>
                    <a:pt x="1071" y="2137"/>
                  </a:cubicBezTo>
                  <a:cubicBezTo>
                    <a:pt x="1332" y="2137"/>
                    <a:pt x="1598" y="2040"/>
                    <a:pt x="1814" y="1822"/>
                  </a:cubicBezTo>
                  <a:cubicBezTo>
                    <a:pt x="2488" y="1147"/>
                    <a:pt x="2009"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2" name="Google Shape;2722;p61"/>
            <p:cNvSpPr/>
            <p:nvPr/>
          </p:nvSpPr>
          <p:spPr>
            <a:xfrm>
              <a:off x="5291882" y="2205471"/>
              <a:ext cx="35991" cy="36064"/>
            </a:xfrm>
            <a:custGeom>
              <a:avLst/>
              <a:gdLst/>
              <a:ahLst/>
              <a:cxnLst/>
              <a:rect l="l" t="t" r="r" b="b"/>
              <a:pathLst>
                <a:path w="2489" h="2133" extrusionOk="0">
                  <a:moveTo>
                    <a:pt x="1066" y="0"/>
                  </a:moveTo>
                  <a:cubicBezTo>
                    <a:pt x="472" y="0"/>
                    <a:pt x="1" y="480"/>
                    <a:pt x="1" y="1065"/>
                  </a:cubicBezTo>
                  <a:cubicBezTo>
                    <a:pt x="1" y="1709"/>
                    <a:pt x="526" y="2133"/>
                    <a:pt x="1072" y="2133"/>
                  </a:cubicBezTo>
                  <a:cubicBezTo>
                    <a:pt x="1333" y="2133"/>
                    <a:pt x="1598" y="2036"/>
                    <a:pt x="1814" y="1821"/>
                  </a:cubicBezTo>
                  <a:cubicBezTo>
                    <a:pt x="2488" y="1146"/>
                    <a:pt x="2009"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61"/>
            <p:cNvSpPr/>
            <p:nvPr/>
          </p:nvSpPr>
          <p:spPr>
            <a:xfrm>
              <a:off x="5247808" y="3029745"/>
              <a:ext cx="35976" cy="36081"/>
            </a:xfrm>
            <a:custGeom>
              <a:avLst/>
              <a:gdLst/>
              <a:ahLst/>
              <a:cxnLst/>
              <a:rect l="l" t="t" r="r" b="b"/>
              <a:pathLst>
                <a:path w="2488" h="2134"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61"/>
            <p:cNvSpPr/>
            <p:nvPr/>
          </p:nvSpPr>
          <p:spPr>
            <a:xfrm>
              <a:off x="5247808" y="2978195"/>
              <a:ext cx="35976" cy="36148"/>
            </a:xfrm>
            <a:custGeom>
              <a:avLst/>
              <a:gdLst/>
              <a:ahLst/>
              <a:cxnLst/>
              <a:rect l="l" t="t" r="r" b="b"/>
              <a:pathLst>
                <a:path w="2488" h="2138" extrusionOk="0">
                  <a:moveTo>
                    <a:pt x="1065" y="1"/>
                  </a:moveTo>
                  <a:cubicBezTo>
                    <a:pt x="480" y="9"/>
                    <a:pt x="0" y="480"/>
                    <a:pt x="0" y="1074"/>
                  </a:cubicBezTo>
                  <a:cubicBezTo>
                    <a:pt x="0" y="1712"/>
                    <a:pt x="525" y="2137"/>
                    <a:pt x="1073" y="2137"/>
                  </a:cubicBezTo>
                  <a:cubicBezTo>
                    <a:pt x="1335"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61"/>
            <p:cNvSpPr/>
            <p:nvPr/>
          </p:nvSpPr>
          <p:spPr>
            <a:xfrm>
              <a:off x="5247808"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61"/>
            <p:cNvSpPr/>
            <p:nvPr/>
          </p:nvSpPr>
          <p:spPr>
            <a:xfrm>
              <a:off x="5247808" y="2153920"/>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61"/>
            <p:cNvSpPr/>
            <p:nvPr/>
          </p:nvSpPr>
          <p:spPr>
            <a:xfrm>
              <a:off x="5247808" y="2102369"/>
              <a:ext cx="35976" cy="36148"/>
            </a:xfrm>
            <a:custGeom>
              <a:avLst/>
              <a:gdLst/>
              <a:ahLst/>
              <a:cxnLst/>
              <a:rect l="l" t="t" r="r" b="b"/>
              <a:pathLst>
                <a:path w="2488" h="2138" extrusionOk="0">
                  <a:moveTo>
                    <a:pt x="1065" y="1"/>
                  </a:moveTo>
                  <a:cubicBezTo>
                    <a:pt x="480" y="1"/>
                    <a:pt x="0" y="481"/>
                    <a:pt x="0" y="1066"/>
                  </a:cubicBezTo>
                  <a:cubicBezTo>
                    <a:pt x="0" y="1710"/>
                    <a:pt x="525" y="2138"/>
                    <a:pt x="1074" y="2138"/>
                  </a:cubicBezTo>
                  <a:cubicBezTo>
                    <a:pt x="1336" y="2138"/>
                    <a:pt x="1603" y="2040"/>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61"/>
            <p:cNvSpPr/>
            <p:nvPr/>
          </p:nvSpPr>
          <p:spPr>
            <a:xfrm>
              <a:off x="5247808" y="2050835"/>
              <a:ext cx="35976" cy="36148"/>
            </a:xfrm>
            <a:custGeom>
              <a:avLst/>
              <a:gdLst/>
              <a:ahLst/>
              <a:cxnLst/>
              <a:rect l="l" t="t" r="r" b="b"/>
              <a:pathLst>
                <a:path w="2488" h="2138" extrusionOk="0">
                  <a:moveTo>
                    <a:pt x="1065" y="0"/>
                  </a:moveTo>
                  <a:cubicBezTo>
                    <a:pt x="480" y="9"/>
                    <a:pt x="0" y="480"/>
                    <a:pt x="0" y="1074"/>
                  </a:cubicBezTo>
                  <a:cubicBezTo>
                    <a:pt x="0" y="1711"/>
                    <a:pt x="525" y="2137"/>
                    <a:pt x="1073" y="2137"/>
                  </a:cubicBezTo>
                  <a:cubicBezTo>
                    <a:pt x="1335" y="2137"/>
                    <a:pt x="1603" y="2040"/>
                    <a:pt x="1821" y="1821"/>
                  </a:cubicBezTo>
                  <a:cubicBezTo>
                    <a:pt x="2488" y="1155"/>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61"/>
            <p:cNvSpPr/>
            <p:nvPr/>
          </p:nvSpPr>
          <p:spPr>
            <a:xfrm>
              <a:off x="5203719" y="2978195"/>
              <a:ext cx="35991" cy="36148"/>
            </a:xfrm>
            <a:custGeom>
              <a:avLst/>
              <a:gdLst/>
              <a:ahLst/>
              <a:cxnLst/>
              <a:rect l="l" t="t" r="r" b="b"/>
              <a:pathLst>
                <a:path w="2489" h="2138" extrusionOk="0">
                  <a:moveTo>
                    <a:pt x="1066" y="1"/>
                  </a:moveTo>
                  <a:cubicBezTo>
                    <a:pt x="480" y="1"/>
                    <a:pt x="1" y="480"/>
                    <a:pt x="1" y="1074"/>
                  </a:cubicBezTo>
                  <a:cubicBezTo>
                    <a:pt x="1" y="1712"/>
                    <a:pt x="525" y="2137"/>
                    <a:pt x="1073" y="2137"/>
                  </a:cubicBezTo>
                  <a:cubicBezTo>
                    <a:pt x="1336" y="2137"/>
                    <a:pt x="1603" y="2040"/>
                    <a:pt x="1822" y="1822"/>
                  </a:cubicBezTo>
                  <a:cubicBezTo>
                    <a:pt x="2488" y="1155"/>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61"/>
            <p:cNvSpPr/>
            <p:nvPr/>
          </p:nvSpPr>
          <p:spPr>
            <a:xfrm>
              <a:off x="5203719" y="2153920"/>
              <a:ext cx="35991" cy="36081"/>
            </a:xfrm>
            <a:custGeom>
              <a:avLst/>
              <a:gdLst/>
              <a:ahLst/>
              <a:cxnLst/>
              <a:rect l="l" t="t" r="r" b="b"/>
              <a:pathLst>
                <a:path w="2489" h="2134" extrusionOk="0">
                  <a:moveTo>
                    <a:pt x="1066" y="1"/>
                  </a:moveTo>
                  <a:cubicBezTo>
                    <a:pt x="480" y="1"/>
                    <a:pt x="1" y="480"/>
                    <a:pt x="1" y="1065"/>
                  </a:cubicBezTo>
                  <a:cubicBezTo>
                    <a:pt x="1" y="1709"/>
                    <a:pt x="526" y="2133"/>
                    <a:pt x="1075" y="2133"/>
                  </a:cubicBezTo>
                  <a:cubicBezTo>
                    <a:pt x="1336" y="2133"/>
                    <a:pt x="1604" y="2037"/>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61"/>
            <p:cNvSpPr/>
            <p:nvPr/>
          </p:nvSpPr>
          <p:spPr>
            <a:xfrm>
              <a:off x="5203719" y="2102369"/>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61"/>
            <p:cNvSpPr/>
            <p:nvPr/>
          </p:nvSpPr>
          <p:spPr>
            <a:xfrm>
              <a:off x="5203719" y="1999436"/>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61"/>
            <p:cNvSpPr/>
            <p:nvPr/>
          </p:nvSpPr>
          <p:spPr>
            <a:xfrm>
              <a:off x="5159645" y="2978195"/>
              <a:ext cx="36092" cy="36148"/>
            </a:xfrm>
            <a:custGeom>
              <a:avLst/>
              <a:gdLst/>
              <a:ahLst/>
              <a:cxnLst/>
              <a:rect l="l" t="t" r="r" b="b"/>
              <a:pathLst>
                <a:path w="2496" h="2138" extrusionOk="0">
                  <a:moveTo>
                    <a:pt x="1065" y="1"/>
                  </a:moveTo>
                  <a:cubicBezTo>
                    <a:pt x="480" y="9"/>
                    <a:pt x="0" y="480"/>
                    <a:pt x="0" y="1074"/>
                  </a:cubicBezTo>
                  <a:cubicBezTo>
                    <a:pt x="0" y="1712"/>
                    <a:pt x="525" y="2137"/>
                    <a:pt x="1073" y="2137"/>
                  </a:cubicBezTo>
                  <a:cubicBezTo>
                    <a:pt x="1335" y="2137"/>
                    <a:pt x="1603" y="2040"/>
                    <a:pt x="1821" y="1822"/>
                  </a:cubicBezTo>
                  <a:cubicBezTo>
                    <a:pt x="2496"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61"/>
            <p:cNvSpPr/>
            <p:nvPr/>
          </p:nvSpPr>
          <p:spPr>
            <a:xfrm>
              <a:off x="5159645" y="2926660"/>
              <a:ext cx="36092" cy="36131"/>
            </a:xfrm>
            <a:custGeom>
              <a:avLst/>
              <a:gdLst/>
              <a:ahLst/>
              <a:cxnLst/>
              <a:rect l="l" t="t" r="r" b="b"/>
              <a:pathLst>
                <a:path w="2496" h="2137" extrusionOk="0">
                  <a:moveTo>
                    <a:pt x="1065" y="0"/>
                  </a:moveTo>
                  <a:cubicBezTo>
                    <a:pt x="480" y="8"/>
                    <a:pt x="0" y="480"/>
                    <a:pt x="0" y="1073"/>
                  </a:cubicBezTo>
                  <a:cubicBezTo>
                    <a:pt x="0" y="1711"/>
                    <a:pt x="525" y="2137"/>
                    <a:pt x="1073" y="2137"/>
                  </a:cubicBezTo>
                  <a:cubicBezTo>
                    <a:pt x="1335" y="2137"/>
                    <a:pt x="1603" y="2039"/>
                    <a:pt x="1821" y="1821"/>
                  </a:cubicBezTo>
                  <a:cubicBezTo>
                    <a:pt x="2496" y="1154"/>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61"/>
            <p:cNvSpPr/>
            <p:nvPr/>
          </p:nvSpPr>
          <p:spPr>
            <a:xfrm>
              <a:off x="5159645" y="2153920"/>
              <a:ext cx="36092" cy="36081"/>
            </a:xfrm>
            <a:custGeom>
              <a:avLst/>
              <a:gdLst/>
              <a:ahLst/>
              <a:cxnLst/>
              <a:rect l="l" t="t" r="r" b="b"/>
              <a:pathLst>
                <a:path w="2496" h="2134" extrusionOk="0">
                  <a:moveTo>
                    <a:pt x="1065" y="1"/>
                  </a:moveTo>
                  <a:cubicBezTo>
                    <a:pt x="480" y="1"/>
                    <a:pt x="0" y="480"/>
                    <a:pt x="0" y="1065"/>
                  </a:cubicBezTo>
                  <a:cubicBezTo>
                    <a:pt x="0" y="1709"/>
                    <a:pt x="525" y="2133"/>
                    <a:pt x="1074" y="2133"/>
                  </a:cubicBezTo>
                  <a:cubicBezTo>
                    <a:pt x="1336" y="2133"/>
                    <a:pt x="1603" y="2037"/>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61"/>
            <p:cNvSpPr/>
            <p:nvPr/>
          </p:nvSpPr>
          <p:spPr>
            <a:xfrm>
              <a:off x="5159645" y="2102369"/>
              <a:ext cx="36092" cy="36148"/>
            </a:xfrm>
            <a:custGeom>
              <a:avLst/>
              <a:gdLst/>
              <a:ahLst/>
              <a:cxnLst/>
              <a:rect l="l" t="t" r="r" b="b"/>
              <a:pathLst>
                <a:path w="2496" h="2138" extrusionOk="0">
                  <a:moveTo>
                    <a:pt x="1065" y="1"/>
                  </a:moveTo>
                  <a:cubicBezTo>
                    <a:pt x="480" y="1"/>
                    <a:pt x="0" y="481"/>
                    <a:pt x="0" y="1066"/>
                  </a:cubicBezTo>
                  <a:cubicBezTo>
                    <a:pt x="0" y="1710"/>
                    <a:pt x="525" y="2138"/>
                    <a:pt x="1074" y="2138"/>
                  </a:cubicBezTo>
                  <a:cubicBezTo>
                    <a:pt x="1336" y="2138"/>
                    <a:pt x="1603" y="2040"/>
                    <a:pt x="1821" y="1822"/>
                  </a:cubicBezTo>
                  <a:cubicBezTo>
                    <a:pt x="2496"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61"/>
            <p:cNvSpPr/>
            <p:nvPr/>
          </p:nvSpPr>
          <p:spPr>
            <a:xfrm>
              <a:off x="5159645" y="1999436"/>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61"/>
            <p:cNvSpPr/>
            <p:nvPr/>
          </p:nvSpPr>
          <p:spPr>
            <a:xfrm>
              <a:off x="5159645" y="1896351"/>
              <a:ext cx="36092" cy="36064"/>
            </a:xfrm>
            <a:custGeom>
              <a:avLst/>
              <a:gdLst/>
              <a:ahLst/>
              <a:cxnLst/>
              <a:rect l="l" t="t" r="r" b="b"/>
              <a:pathLst>
                <a:path w="2496" h="2133" extrusionOk="0">
                  <a:moveTo>
                    <a:pt x="1065" y="0"/>
                  </a:moveTo>
                  <a:cubicBezTo>
                    <a:pt x="480" y="0"/>
                    <a:pt x="0" y="480"/>
                    <a:pt x="0" y="1065"/>
                  </a:cubicBezTo>
                  <a:cubicBezTo>
                    <a:pt x="0" y="1709"/>
                    <a:pt x="525" y="2133"/>
                    <a:pt x="1074" y="2133"/>
                  </a:cubicBezTo>
                  <a:cubicBezTo>
                    <a:pt x="1336" y="2133"/>
                    <a:pt x="1603" y="2036"/>
                    <a:pt x="1821" y="1821"/>
                  </a:cubicBezTo>
                  <a:cubicBezTo>
                    <a:pt x="2496"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61"/>
            <p:cNvSpPr/>
            <p:nvPr/>
          </p:nvSpPr>
          <p:spPr>
            <a:xfrm>
              <a:off x="5115557" y="3081280"/>
              <a:ext cx="36107" cy="36081"/>
            </a:xfrm>
            <a:custGeom>
              <a:avLst/>
              <a:gdLst/>
              <a:ahLst/>
              <a:cxnLst/>
              <a:rect l="l" t="t" r="r" b="b"/>
              <a:pathLst>
                <a:path w="2497" h="2134" extrusionOk="0">
                  <a:moveTo>
                    <a:pt x="1074" y="1"/>
                  </a:moveTo>
                  <a:cubicBezTo>
                    <a:pt x="480" y="1"/>
                    <a:pt x="9" y="480"/>
                    <a:pt x="1" y="1066"/>
                  </a:cubicBezTo>
                  <a:cubicBezTo>
                    <a:pt x="1" y="1709"/>
                    <a:pt x="526" y="2134"/>
                    <a:pt x="1075" y="2134"/>
                  </a:cubicBezTo>
                  <a:cubicBezTo>
                    <a:pt x="1336" y="2134"/>
                    <a:pt x="1604" y="2037"/>
                    <a:pt x="1822" y="1822"/>
                  </a:cubicBezTo>
                  <a:cubicBezTo>
                    <a:pt x="2496"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61"/>
            <p:cNvSpPr/>
            <p:nvPr/>
          </p:nvSpPr>
          <p:spPr>
            <a:xfrm>
              <a:off x="5115557" y="3029745"/>
              <a:ext cx="36107" cy="36081"/>
            </a:xfrm>
            <a:custGeom>
              <a:avLst/>
              <a:gdLst/>
              <a:ahLst/>
              <a:cxnLst/>
              <a:rect l="l" t="t" r="r" b="b"/>
              <a:pathLst>
                <a:path w="2497" h="2134" extrusionOk="0">
                  <a:moveTo>
                    <a:pt x="1074" y="0"/>
                  </a:moveTo>
                  <a:cubicBezTo>
                    <a:pt x="480" y="0"/>
                    <a:pt x="1"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61"/>
            <p:cNvSpPr/>
            <p:nvPr/>
          </p:nvSpPr>
          <p:spPr>
            <a:xfrm>
              <a:off x="5115557" y="2926660"/>
              <a:ext cx="36107" cy="36131"/>
            </a:xfrm>
            <a:custGeom>
              <a:avLst/>
              <a:gdLst/>
              <a:ahLst/>
              <a:cxnLst/>
              <a:rect l="l" t="t" r="r" b="b"/>
              <a:pathLst>
                <a:path w="2497" h="2137" extrusionOk="0">
                  <a:moveTo>
                    <a:pt x="1074" y="0"/>
                  </a:moveTo>
                  <a:cubicBezTo>
                    <a:pt x="480" y="8"/>
                    <a:pt x="9" y="480"/>
                    <a:pt x="1" y="1073"/>
                  </a:cubicBezTo>
                  <a:cubicBezTo>
                    <a:pt x="1" y="1711"/>
                    <a:pt x="525" y="2137"/>
                    <a:pt x="1073" y="2137"/>
                  </a:cubicBezTo>
                  <a:cubicBezTo>
                    <a:pt x="1335" y="2137"/>
                    <a:pt x="1603" y="2039"/>
                    <a:pt x="1822" y="1821"/>
                  </a:cubicBezTo>
                  <a:cubicBezTo>
                    <a:pt x="2496" y="1154"/>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2" name="Google Shape;2742;p61"/>
            <p:cNvSpPr/>
            <p:nvPr/>
          </p:nvSpPr>
          <p:spPr>
            <a:xfrm>
              <a:off x="5115557" y="2153920"/>
              <a:ext cx="36107" cy="36081"/>
            </a:xfrm>
            <a:custGeom>
              <a:avLst/>
              <a:gdLst/>
              <a:ahLst/>
              <a:cxnLst/>
              <a:rect l="l" t="t" r="r" b="b"/>
              <a:pathLst>
                <a:path w="2497" h="2134" extrusionOk="0">
                  <a:moveTo>
                    <a:pt x="1074" y="1"/>
                  </a:moveTo>
                  <a:cubicBezTo>
                    <a:pt x="480" y="1"/>
                    <a:pt x="9" y="480"/>
                    <a:pt x="1" y="1065"/>
                  </a:cubicBezTo>
                  <a:cubicBezTo>
                    <a:pt x="1" y="1709"/>
                    <a:pt x="526" y="2133"/>
                    <a:pt x="1075" y="2133"/>
                  </a:cubicBezTo>
                  <a:cubicBezTo>
                    <a:pt x="1336" y="2133"/>
                    <a:pt x="1604" y="2037"/>
                    <a:pt x="1822" y="1822"/>
                  </a:cubicBezTo>
                  <a:cubicBezTo>
                    <a:pt x="2496" y="1147"/>
                    <a:pt x="2017" y="1"/>
                    <a:pt x="107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3" name="Google Shape;2743;p61"/>
            <p:cNvSpPr/>
            <p:nvPr/>
          </p:nvSpPr>
          <p:spPr>
            <a:xfrm>
              <a:off x="5115557" y="1999436"/>
              <a:ext cx="36107" cy="36064"/>
            </a:xfrm>
            <a:custGeom>
              <a:avLst/>
              <a:gdLst/>
              <a:ahLst/>
              <a:cxnLst/>
              <a:rect l="l" t="t" r="r" b="b"/>
              <a:pathLst>
                <a:path w="2497" h="2133" extrusionOk="0">
                  <a:moveTo>
                    <a:pt x="1074" y="0"/>
                  </a:moveTo>
                  <a:cubicBezTo>
                    <a:pt x="480" y="0"/>
                    <a:pt x="9" y="480"/>
                    <a:pt x="1" y="1065"/>
                  </a:cubicBezTo>
                  <a:cubicBezTo>
                    <a:pt x="1" y="1709"/>
                    <a:pt x="526" y="2133"/>
                    <a:pt x="1075" y="2133"/>
                  </a:cubicBezTo>
                  <a:cubicBezTo>
                    <a:pt x="1336" y="2133"/>
                    <a:pt x="1604" y="2036"/>
                    <a:pt x="1822" y="1821"/>
                  </a:cubicBezTo>
                  <a:cubicBezTo>
                    <a:pt x="2496" y="1146"/>
                    <a:pt x="2017" y="0"/>
                    <a:pt x="107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61"/>
            <p:cNvSpPr/>
            <p:nvPr/>
          </p:nvSpPr>
          <p:spPr>
            <a:xfrm>
              <a:off x="5071598" y="3132830"/>
              <a:ext cx="35976" cy="36030"/>
            </a:xfrm>
            <a:custGeom>
              <a:avLst/>
              <a:gdLst/>
              <a:ahLst/>
              <a:cxnLst/>
              <a:rect l="l" t="t" r="r" b="b"/>
              <a:pathLst>
                <a:path w="2488" h="2131" extrusionOk="0">
                  <a:moveTo>
                    <a:pt x="1065" y="0"/>
                  </a:moveTo>
                  <a:cubicBezTo>
                    <a:pt x="472" y="0"/>
                    <a:pt x="0" y="472"/>
                    <a:pt x="0" y="1065"/>
                  </a:cubicBezTo>
                  <a:cubicBezTo>
                    <a:pt x="0" y="1707"/>
                    <a:pt x="522" y="2131"/>
                    <a:pt x="1069" y="2131"/>
                  </a:cubicBezTo>
                  <a:cubicBezTo>
                    <a:pt x="1333" y="2131"/>
                    <a:pt x="1602" y="2032"/>
                    <a:pt x="1821" y="1813"/>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61"/>
            <p:cNvSpPr/>
            <p:nvPr/>
          </p:nvSpPr>
          <p:spPr>
            <a:xfrm>
              <a:off x="5071598" y="3081280"/>
              <a:ext cx="35976" cy="36081"/>
            </a:xfrm>
            <a:custGeom>
              <a:avLst/>
              <a:gdLst/>
              <a:ahLst/>
              <a:cxnLst/>
              <a:rect l="l" t="t" r="r" b="b"/>
              <a:pathLst>
                <a:path w="2488" h="2134" extrusionOk="0">
                  <a:moveTo>
                    <a:pt x="1065" y="1"/>
                  </a:moveTo>
                  <a:cubicBezTo>
                    <a:pt x="472" y="1"/>
                    <a:pt x="0" y="480"/>
                    <a:pt x="0" y="1066"/>
                  </a:cubicBezTo>
                  <a:cubicBezTo>
                    <a:pt x="0" y="1709"/>
                    <a:pt x="525" y="2134"/>
                    <a:pt x="1072" y="2134"/>
                  </a:cubicBezTo>
                  <a:cubicBezTo>
                    <a:pt x="1332" y="2134"/>
                    <a:pt x="1598" y="2037"/>
                    <a:pt x="1813"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61"/>
            <p:cNvSpPr/>
            <p:nvPr/>
          </p:nvSpPr>
          <p:spPr>
            <a:xfrm>
              <a:off x="5071598" y="3029745"/>
              <a:ext cx="35976" cy="36081"/>
            </a:xfrm>
            <a:custGeom>
              <a:avLst/>
              <a:gdLst/>
              <a:ahLst/>
              <a:cxnLst/>
              <a:rect l="l" t="t" r="r" b="b"/>
              <a:pathLst>
                <a:path w="2488" h="2134"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61"/>
            <p:cNvSpPr/>
            <p:nvPr/>
          </p:nvSpPr>
          <p:spPr>
            <a:xfrm>
              <a:off x="5071598" y="2875245"/>
              <a:ext cx="35976" cy="36047"/>
            </a:xfrm>
            <a:custGeom>
              <a:avLst/>
              <a:gdLst/>
              <a:ahLst/>
              <a:cxnLst/>
              <a:rect l="l" t="t" r="r" b="b"/>
              <a:pathLst>
                <a:path w="2488" h="2132" extrusionOk="0">
                  <a:moveTo>
                    <a:pt x="1065" y="1"/>
                  </a:moveTo>
                  <a:cubicBezTo>
                    <a:pt x="472" y="1"/>
                    <a:pt x="0" y="480"/>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61"/>
            <p:cNvSpPr/>
            <p:nvPr/>
          </p:nvSpPr>
          <p:spPr>
            <a:xfrm>
              <a:off x="5071598" y="2205471"/>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61"/>
            <p:cNvSpPr/>
            <p:nvPr/>
          </p:nvSpPr>
          <p:spPr>
            <a:xfrm>
              <a:off x="5071598" y="2153920"/>
              <a:ext cx="35976" cy="36081"/>
            </a:xfrm>
            <a:custGeom>
              <a:avLst/>
              <a:gdLst/>
              <a:ahLst/>
              <a:cxnLst/>
              <a:rect l="l" t="t" r="r" b="b"/>
              <a:pathLst>
                <a:path w="2488" h="2134" extrusionOk="0">
                  <a:moveTo>
                    <a:pt x="1065" y="1"/>
                  </a:moveTo>
                  <a:cubicBezTo>
                    <a:pt x="472" y="1"/>
                    <a:pt x="0" y="480"/>
                    <a:pt x="0" y="1065"/>
                  </a:cubicBezTo>
                  <a:cubicBezTo>
                    <a:pt x="0" y="1709"/>
                    <a:pt x="525" y="2133"/>
                    <a:pt x="1072" y="2133"/>
                  </a:cubicBezTo>
                  <a:cubicBezTo>
                    <a:pt x="1332" y="2133"/>
                    <a:pt x="1598" y="2037"/>
                    <a:pt x="1813"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61"/>
            <p:cNvSpPr/>
            <p:nvPr/>
          </p:nvSpPr>
          <p:spPr>
            <a:xfrm>
              <a:off x="5071598" y="2050835"/>
              <a:ext cx="35976" cy="36148"/>
            </a:xfrm>
            <a:custGeom>
              <a:avLst/>
              <a:gdLst/>
              <a:ahLst/>
              <a:cxnLst/>
              <a:rect l="l" t="t" r="r" b="b"/>
              <a:pathLst>
                <a:path w="2488" h="2138" extrusionOk="0">
                  <a:moveTo>
                    <a:pt x="1065" y="0"/>
                  </a:moveTo>
                  <a:cubicBezTo>
                    <a:pt x="472" y="9"/>
                    <a:pt x="0" y="480"/>
                    <a:pt x="0" y="1074"/>
                  </a:cubicBezTo>
                  <a:cubicBezTo>
                    <a:pt x="0" y="1711"/>
                    <a:pt x="525" y="2137"/>
                    <a:pt x="1070" y="2137"/>
                  </a:cubicBezTo>
                  <a:cubicBezTo>
                    <a:pt x="1331" y="2137"/>
                    <a:pt x="1597" y="2040"/>
                    <a:pt x="1813" y="1821"/>
                  </a:cubicBezTo>
                  <a:cubicBezTo>
                    <a:pt x="2488" y="1155"/>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61"/>
            <p:cNvSpPr/>
            <p:nvPr/>
          </p:nvSpPr>
          <p:spPr>
            <a:xfrm>
              <a:off x="5071598" y="1896351"/>
              <a:ext cx="35976" cy="36064"/>
            </a:xfrm>
            <a:custGeom>
              <a:avLst/>
              <a:gdLst/>
              <a:ahLst/>
              <a:cxnLst/>
              <a:rect l="l" t="t" r="r" b="b"/>
              <a:pathLst>
                <a:path w="2488" h="2133" extrusionOk="0">
                  <a:moveTo>
                    <a:pt x="1065" y="0"/>
                  </a:moveTo>
                  <a:cubicBezTo>
                    <a:pt x="472" y="0"/>
                    <a:pt x="0" y="480"/>
                    <a:pt x="0" y="1065"/>
                  </a:cubicBezTo>
                  <a:cubicBezTo>
                    <a:pt x="0" y="1709"/>
                    <a:pt x="525" y="2133"/>
                    <a:pt x="1072" y="2133"/>
                  </a:cubicBezTo>
                  <a:cubicBezTo>
                    <a:pt x="1332" y="2133"/>
                    <a:pt x="1598" y="2036"/>
                    <a:pt x="1813"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61"/>
            <p:cNvSpPr/>
            <p:nvPr/>
          </p:nvSpPr>
          <p:spPr>
            <a:xfrm>
              <a:off x="5027510" y="3184229"/>
              <a:ext cx="35991" cy="36148"/>
            </a:xfrm>
            <a:custGeom>
              <a:avLst/>
              <a:gdLst/>
              <a:ahLst/>
              <a:cxnLst/>
              <a:rect l="l" t="t" r="r" b="b"/>
              <a:pathLst>
                <a:path w="2489" h="2138" extrusionOk="0">
                  <a:moveTo>
                    <a:pt x="1066" y="1"/>
                  </a:moveTo>
                  <a:cubicBezTo>
                    <a:pt x="480" y="1"/>
                    <a:pt x="1" y="480"/>
                    <a:pt x="1" y="1066"/>
                  </a:cubicBezTo>
                  <a:cubicBezTo>
                    <a:pt x="1" y="1709"/>
                    <a:pt x="526" y="2137"/>
                    <a:pt x="1074" y="2137"/>
                  </a:cubicBezTo>
                  <a:cubicBezTo>
                    <a:pt x="1336" y="2137"/>
                    <a:pt x="1604"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61"/>
            <p:cNvSpPr/>
            <p:nvPr/>
          </p:nvSpPr>
          <p:spPr>
            <a:xfrm>
              <a:off x="5027510" y="3132830"/>
              <a:ext cx="35991" cy="36030"/>
            </a:xfrm>
            <a:custGeom>
              <a:avLst/>
              <a:gdLst/>
              <a:ahLst/>
              <a:cxnLst/>
              <a:rect l="l" t="t" r="r" b="b"/>
              <a:pathLst>
                <a:path w="2489" h="2131" extrusionOk="0">
                  <a:moveTo>
                    <a:pt x="1066" y="0"/>
                  </a:moveTo>
                  <a:cubicBezTo>
                    <a:pt x="480" y="0"/>
                    <a:pt x="1" y="472"/>
                    <a:pt x="1" y="1065"/>
                  </a:cubicBezTo>
                  <a:cubicBezTo>
                    <a:pt x="1" y="1707"/>
                    <a:pt x="523" y="2131"/>
                    <a:pt x="1070" y="2131"/>
                  </a:cubicBezTo>
                  <a:cubicBezTo>
                    <a:pt x="1333" y="2131"/>
                    <a:pt x="1602" y="2032"/>
                    <a:pt x="1822" y="1813"/>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61"/>
            <p:cNvSpPr/>
            <p:nvPr/>
          </p:nvSpPr>
          <p:spPr>
            <a:xfrm>
              <a:off x="5027510" y="3029745"/>
              <a:ext cx="35991" cy="36081"/>
            </a:xfrm>
            <a:custGeom>
              <a:avLst/>
              <a:gdLst/>
              <a:ahLst/>
              <a:cxnLst/>
              <a:rect l="l" t="t" r="r" b="b"/>
              <a:pathLst>
                <a:path w="2489" h="2134"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61"/>
            <p:cNvSpPr/>
            <p:nvPr/>
          </p:nvSpPr>
          <p:spPr>
            <a:xfrm>
              <a:off x="5027510" y="2978195"/>
              <a:ext cx="35991" cy="36148"/>
            </a:xfrm>
            <a:custGeom>
              <a:avLst/>
              <a:gdLst/>
              <a:ahLst/>
              <a:cxnLst/>
              <a:rect l="l" t="t" r="r" b="b"/>
              <a:pathLst>
                <a:path w="2489" h="2138" extrusionOk="0">
                  <a:moveTo>
                    <a:pt x="1066" y="1"/>
                  </a:moveTo>
                  <a:cubicBezTo>
                    <a:pt x="480"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61"/>
            <p:cNvSpPr/>
            <p:nvPr/>
          </p:nvSpPr>
          <p:spPr>
            <a:xfrm>
              <a:off x="5027510" y="2875245"/>
              <a:ext cx="35991" cy="36047"/>
            </a:xfrm>
            <a:custGeom>
              <a:avLst/>
              <a:gdLst/>
              <a:ahLst/>
              <a:cxnLst/>
              <a:rect l="l" t="t" r="r" b="b"/>
              <a:pathLst>
                <a:path w="2489" h="2132" extrusionOk="0">
                  <a:moveTo>
                    <a:pt x="1066" y="1"/>
                  </a:moveTo>
                  <a:cubicBezTo>
                    <a:pt x="480" y="1"/>
                    <a:pt x="1" y="472"/>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61"/>
            <p:cNvSpPr/>
            <p:nvPr/>
          </p:nvSpPr>
          <p:spPr>
            <a:xfrm>
              <a:off x="5027510" y="2205471"/>
              <a:ext cx="35991" cy="36064"/>
            </a:xfrm>
            <a:custGeom>
              <a:avLst/>
              <a:gdLst/>
              <a:ahLst/>
              <a:cxnLst/>
              <a:rect l="l" t="t" r="r" b="b"/>
              <a:pathLst>
                <a:path w="2489" h="2133" extrusionOk="0">
                  <a:moveTo>
                    <a:pt x="1066" y="0"/>
                  </a:moveTo>
                  <a:cubicBezTo>
                    <a:pt x="480" y="0"/>
                    <a:pt x="1" y="480"/>
                    <a:pt x="1" y="1065"/>
                  </a:cubicBezTo>
                  <a:cubicBezTo>
                    <a:pt x="1" y="1709"/>
                    <a:pt x="526" y="2133"/>
                    <a:pt x="1075" y="2133"/>
                  </a:cubicBezTo>
                  <a:cubicBezTo>
                    <a:pt x="1336" y="2133"/>
                    <a:pt x="1604" y="2036"/>
                    <a:pt x="1822" y="1821"/>
                  </a:cubicBezTo>
                  <a:cubicBezTo>
                    <a:pt x="2488" y="1146"/>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61"/>
            <p:cNvSpPr/>
            <p:nvPr/>
          </p:nvSpPr>
          <p:spPr>
            <a:xfrm>
              <a:off x="5027510" y="2102369"/>
              <a:ext cx="35991" cy="36148"/>
            </a:xfrm>
            <a:custGeom>
              <a:avLst/>
              <a:gdLst/>
              <a:ahLst/>
              <a:cxnLst/>
              <a:rect l="l" t="t" r="r" b="b"/>
              <a:pathLst>
                <a:path w="2489" h="2138" extrusionOk="0">
                  <a:moveTo>
                    <a:pt x="1066" y="1"/>
                  </a:moveTo>
                  <a:cubicBezTo>
                    <a:pt x="480" y="1"/>
                    <a:pt x="1" y="481"/>
                    <a:pt x="1" y="1066"/>
                  </a:cubicBezTo>
                  <a:cubicBezTo>
                    <a:pt x="1" y="1710"/>
                    <a:pt x="526" y="2138"/>
                    <a:pt x="1074" y="2138"/>
                  </a:cubicBezTo>
                  <a:cubicBezTo>
                    <a:pt x="1336" y="2138"/>
                    <a:pt x="1604" y="2040"/>
                    <a:pt x="1822" y="1822"/>
                  </a:cubicBezTo>
                  <a:cubicBezTo>
                    <a:pt x="2488" y="1147"/>
                    <a:pt x="2017" y="1"/>
                    <a:pt x="10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61"/>
            <p:cNvSpPr/>
            <p:nvPr/>
          </p:nvSpPr>
          <p:spPr>
            <a:xfrm>
              <a:off x="5027510" y="2050835"/>
              <a:ext cx="35991" cy="36148"/>
            </a:xfrm>
            <a:custGeom>
              <a:avLst/>
              <a:gdLst/>
              <a:ahLst/>
              <a:cxnLst/>
              <a:rect l="l" t="t" r="r" b="b"/>
              <a:pathLst>
                <a:path w="2489" h="2138" extrusionOk="0">
                  <a:moveTo>
                    <a:pt x="1066" y="0"/>
                  </a:moveTo>
                  <a:cubicBezTo>
                    <a:pt x="480" y="9"/>
                    <a:pt x="1" y="480"/>
                    <a:pt x="1" y="1074"/>
                  </a:cubicBezTo>
                  <a:cubicBezTo>
                    <a:pt x="1" y="1711"/>
                    <a:pt x="525" y="2137"/>
                    <a:pt x="1073" y="2137"/>
                  </a:cubicBezTo>
                  <a:cubicBezTo>
                    <a:pt x="1336" y="2137"/>
                    <a:pt x="1603" y="2040"/>
                    <a:pt x="1822" y="1821"/>
                  </a:cubicBezTo>
                  <a:cubicBezTo>
                    <a:pt x="2488" y="1155"/>
                    <a:pt x="2017" y="0"/>
                    <a:pt x="106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61"/>
            <p:cNvSpPr/>
            <p:nvPr/>
          </p:nvSpPr>
          <p:spPr>
            <a:xfrm>
              <a:off x="4983436" y="3184229"/>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61"/>
            <p:cNvSpPr/>
            <p:nvPr/>
          </p:nvSpPr>
          <p:spPr>
            <a:xfrm>
              <a:off x="4983436" y="2978195"/>
              <a:ext cx="35976" cy="36148"/>
            </a:xfrm>
            <a:custGeom>
              <a:avLst/>
              <a:gdLst/>
              <a:ahLst/>
              <a:cxnLst/>
              <a:rect l="l" t="t" r="r" b="b"/>
              <a:pathLst>
                <a:path w="2488" h="2138" extrusionOk="0">
                  <a:moveTo>
                    <a:pt x="1065" y="1"/>
                  </a:moveTo>
                  <a:cubicBezTo>
                    <a:pt x="480" y="1"/>
                    <a:pt x="0" y="480"/>
                    <a:pt x="0" y="1074"/>
                  </a:cubicBezTo>
                  <a:cubicBezTo>
                    <a:pt x="0" y="1712"/>
                    <a:pt x="525" y="2137"/>
                    <a:pt x="1073" y="2137"/>
                  </a:cubicBezTo>
                  <a:cubicBezTo>
                    <a:pt x="1335" y="2137"/>
                    <a:pt x="1603" y="2040"/>
                    <a:pt x="1821" y="1822"/>
                  </a:cubicBezTo>
                  <a:cubicBezTo>
                    <a:pt x="2488" y="1155"/>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61"/>
            <p:cNvSpPr/>
            <p:nvPr/>
          </p:nvSpPr>
          <p:spPr>
            <a:xfrm>
              <a:off x="4983436" y="2926660"/>
              <a:ext cx="35976" cy="36131"/>
            </a:xfrm>
            <a:custGeom>
              <a:avLst/>
              <a:gdLst/>
              <a:ahLst/>
              <a:cxnLst/>
              <a:rect l="l" t="t" r="r" b="b"/>
              <a:pathLst>
                <a:path w="2488" h="2137" extrusionOk="0">
                  <a:moveTo>
                    <a:pt x="1065" y="0"/>
                  </a:moveTo>
                  <a:cubicBezTo>
                    <a:pt x="480" y="8"/>
                    <a:pt x="0" y="480"/>
                    <a:pt x="0" y="1073"/>
                  </a:cubicBezTo>
                  <a:cubicBezTo>
                    <a:pt x="0" y="1711"/>
                    <a:pt x="525" y="2137"/>
                    <a:pt x="1073" y="2137"/>
                  </a:cubicBezTo>
                  <a:cubicBezTo>
                    <a:pt x="1335" y="2137"/>
                    <a:pt x="1603" y="2039"/>
                    <a:pt x="1821" y="1821"/>
                  </a:cubicBezTo>
                  <a:cubicBezTo>
                    <a:pt x="2488" y="1154"/>
                    <a:pt x="2016"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61"/>
            <p:cNvSpPr/>
            <p:nvPr/>
          </p:nvSpPr>
          <p:spPr>
            <a:xfrm>
              <a:off x="4983436" y="2875245"/>
              <a:ext cx="35976" cy="36047"/>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61"/>
            <p:cNvSpPr/>
            <p:nvPr/>
          </p:nvSpPr>
          <p:spPr>
            <a:xfrm>
              <a:off x="4983436" y="2205471"/>
              <a:ext cx="35976" cy="36064"/>
            </a:xfrm>
            <a:custGeom>
              <a:avLst/>
              <a:gdLst/>
              <a:ahLst/>
              <a:cxnLst/>
              <a:rect l="l" t="t" r="r" b="b"/>
              <a:pathLst>
                <a:path w="2488" h="2133" extrusionOk="0">
                  <a:moveTo>
                    <a:pt x="1065" y="0"/>
                  </a:moveTo>
                  <a:cubicBezTo>
                    <a:pt x="480" y="0"/>
                    <a:pt x="0" y="480"/>
                    <a:pt x="0" y="1065"/>
                  </a:cubicBezTo>
                  <a:cubicBezTo>
                    <a:pt x="0" y="1709"/>
                    <a:pt x="525" y="2133"/>
                    <a:pt x="1074" y="2133"/>
                  </a:cubicBezTo>
                  <a:cubicBezTo>
                    <a:pt x="1336" y="2133"/>
                    <a:pt x="1603" y="2036"/>
                    <a:pt x="1821" y="1821"/>
                  </a:cubicBezTo>
                  <a:cubicBezTo>
                    <a:pt x="2488" y="1146"/>
                    <a:pt x="2016" y="0"/>
                    <a:pt x="1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61"/>
            <p:cNvSpPr/>
            <p:nvPr/>
          </p:nvSpPr>
          <p:spPr>
            <a:xfrm>
              <a:off x="4983436" y="1947885"/>
              <a:ext cx="35976" cy="36081"/>
            </a:xfrm>
            <a:custGeom>
              <a:avLst/>
              <a:gdLst/>
              <a:ahLst/>
              <a:cxnLst/>
              <a:rect l="l" t="t" r="r" b="b"/>
              <a:pathLst>
                <a:path w="2488" h="2134" extrusionOk="0">
                  <a:moveTo>
                    <a:pt x="1065" y="1"/>
                  </a:moveTo>
                  <a:cubicBezTo>
                    <a:pt x="480" y="1"/>
                    <a:pt x="0" y="480"/>
                    <a:pt x="0" y="1065"/>
                  </a:cubicBezTo>
                  <a:cubicBezTo>
                    <a:pt x="0" y="1709"/>
                    <a:pt x="525" y="2133"/>
                    <a:pt x="1074" y="2133"/>
                  </a:cubicBezTo>
                  <a:cubicBezTo>
                    <a:pt x="1336" y="2133"/>
                    <a:pt x="1603" y="2037"/>
                    <a:pt x="1821" y="1822"/>
                  </a:cubicBezTo>
                  <a:cubicBezTo>
                    <a:pt x="2488" y="1147"/>
                    <a:pt x="2016" y="1"/>
                    <a:pt x="10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61"/>
            <p:cNvSpPr/>
            <p:nvPr/>
          </p:nvSpPr>
          <p:spPr>
            <a:xfrm>
              <a:off x="4939347" y="3184229"/>
              <a:ext cx="36107" cy="36148"/>
            </a:xfrm>
            <a:custGeom>
              <a:avLst/>
              <a:gdLst/>
              <a:ahLst/>
              <a:cxnLst/>
              <a:rect l="l" t="t" r="r" b="b"/>
              <a:pathLst>
                <a:path w="2497" h="2138" extrusionOk="0">
                  <a:moveTo>
                    <a:pt x="1065" y="1"/>
                  </a:moveTo>
                  <a:cubicBezTo>
                    <a:pt x="480" y="9"/>
                    <a:pt x="9" y="480"/>
                    <a:pt x="1" y="1066"/>
                  </a:cubicBezTo>
                  <a:cubicBezTo>
                    <a:pt x="1" y="1709"/>
                    <a:pt x="526" y="2137"/>
                    <a:pt x="1074" y="2137"/>
                  </a:cubicBezTo>
                  <a:cubicBezTo>
                    <a:pt x="1336" y="2137"/>
                    <a:pt x="1603" y="2040"/>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61"/>
            <p:cNvSpPr/>
            <p:nvPr/>
          </p:nvSpPr>
          <p:spPr>
            <a:xfrm>
              <a:off x="4939347" y="3132830"/>
              <a:ext cx="36107" cy="36030"/>
            </a:xfrm>
            <a:custGeom>
              <a:avLst/>
              <a:gdLst/>
              <a:ahLst/>
              <a:cxnLst/>
              <a:rect l="l" t="t" r="r" b="b"/>
              <a:pathLst>
                <a:path w="2497" h="2131" extrusionOk="0">
                  <a:moveTo>
                    <a:pt x="1065" y="0"/>
                  </a:moveTo>
                  <a:cubicBezTo>
                    <a:pt x="480" y="0"/>
                    <a:pt x="1" y="472"/>
                    <a:pt x="1" y="1065"/>
                  </a:cubicBezTo>
                  <a:cubicBezTo>
                    <a:pt x="1" y="1707"/>
                    <a:pt x="526" y="2131"/>
                    <a:pt x="1073" y="2131"/>
                  </a:cubicBezTo>
                  <a:cubicBezTo>
                    <a:pt x="1337" y="2131"/>
                    <a:pt x="1605" y="2032"/>
                    <a:pt x="1822" y="1813"/>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61"/>
            <p:cNvSpPr/>
            <p:nvPr/>
          </p:nvSpPr>
          <p:spPr>
            <a:xfrm>
              <a:off x="4939347" y="3081280"/>
              <a:ext cx="36107" cy="36081"/>
            </a:xfrm>
            <a:custGeom>
              <a:avLst/>
              <a:gdLst/>
              <a:ahLst/>
              <a:cxnLst/>
              <a:rect l="l" t="t" r="r" b="b"/>
              <a:pathLst>
                <a:path w="2497" h="2134" extrusionOk="0">
                  <a:moveTo>
                    <a:pt x="1065" y="1"/>
                  </a:moveTo>
                  <a:cubicBezTo>
                    <a:pt x="480" y="1"/>
                    <a:pt x="9" y="480"/>
                    <a:pt x="1" y="1066"/>
                  </a:cubicBezTo>
                  <a:cubicBezTo>
                    <a:pt x="1" y="1709"/>
                    <a:pt x="526" y="2134"/>
                    <a:pt x="1075" y="2134"/>
                  </a:cubicBezTo>
                  <a:cubicBezTo>
                    <a:pt x="1336" y="2134"/>
                    <a:pt x="1604" y="2037"/>
                    <a:pt x="1822"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61"/>
            <p:cNvSpPr/>
            <p:nvPr/>
          </p:nvSpPr>
          <p:spPr>
            <a:xfrm>
              <a:off x="4939347" y="2926660"/>
              <a:ext cx="36107" cy="36131"/>
            </a:xfrm>
            <a:custGeom>
              <a:avLst/>
              <a:gdLst/>
              <a:ahLst/>
              <a:cxnLst/>
              <a:rect l="l" t="t" r="r" b="b"/>
              <a:pathLst>
                <a:path w="2497" h="2137" extrusionOk="0">
                  <a:moveTo>
                    <a:pt x="1065" y="0"/>
                  </a:moveTo>
                  <a:cubicBezTo>
                    <a:pt x="480" y="8"/>
                    <a:pt x="9" y="480"/>
                    <a:pt x="1" y="1073"/>
                  </a:cubicBezTo>
                  <a:cubicBezTo>
                    <a:pt x="1" y="1711"/>
                    <a:pt x="525" y="2137"/>
                    <a:pt x="1073" y="2137"/>
                  </a:cubicBezTo>
                  <a:cubicBezTo>
                    <a:pt x="1335" y="2137"/>
                    <a:pt x="1603" y="2039"/>
                    <a:pt x="1822" y="1821"/>
                  </a:cubicBezTo>
                  <a:cubicBezTo>
                    <a:pt x="2496" y="1154"/>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61"/>
            <p:cNvSpPr/>
            <p:nvPr/>
          </p:nvSpPr>
          <p:spPr>
            <a:xfrm>
              <a:off x="4939347" y="2875245"/>
              <a:ext cx="36107" cy="36047"/>
            </a:xfrm>
            <a:custGeom>
              <a:avLst/>
              <a:gdLst/>
              <a:ahLst/>
              <a:cxnLst/>
              <a:rect l="l" t="t" r="r" b="b"/>
              <a:pathLst>
                <a:path w="2497" h="2132" extrusionOk="0">
                  <a:moveTo>
                    <a:pt x="1065" y="1"/>
                  </a:moveTo>
                  <a:cubicBezTo>
                    <a:pt x="480" y="1"/>
                    <a:pt x="1" y="480"/>
                    <a:pt x="1" y="1066"/>
                  </a:cubicBezTo>
                  <a:cubicBezTo>
                    <a:pt x="1" y="1708"/>
                    <a:pt x="526" y="2131"/>
                    <a:pt x="1073" y="2131"/>
                  </a:cubicBezTo>
                  <a:cubicBezTo>
                    <a:pt x="1337" y="2131"/>
                    <a:pt x="1605" y="2033"/>
                    <a:pt x="1822" y="1814"/>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61"/>
            <p:cNvSpPr/>
            <p:nvPr/>
          </p:nvSpPr>
          <p:spPr>
            <a:xfrm>
              <a:off x="4939347" y="2823711"/>
              <a:ext cx="36107" cy="36081"/>
            </a:xfrm>
            <a:custGeom>
              <a:avLst/>
              <a:gdLst/>
              <a:ahLst/>
              <a:cxnLst/>
              <a:rect l="l" t="t" r="r" b="b"/>
              <a:pathLst>
                <a:path w="2497" h="2134" extrusionOk="0">
                  <a:moveTo>
                    <a:pt x="1065" y="0"/>
                  </a:moveTo>
                  <a:cubicBezTo>
                    <a:pt x="480" y="0"/>
                    <a:pt x="9" y="480"/>
                    <a:pt x="1" y="1065"/>
                  </a:cubicBezTo>
                  <a:cubicBezTo>
                    <a:pt x="1" y="1709"/>
                    <a:pt x="526" y="2133"/>
                    <a:pt x="1075" y="2133"/>
                  </a:cubicBezTo>
                  <a:cubicBezTo>
                    <a:pt x="1336" y="2133"/>
                    <a:pt x="1604" y="2036"/>
                    <a:pt x="1822" y="1821"/>
                  </a:cubicBezTo>
                  <a:cubicBezTo>
                    <a:pt x="2496" y="1146"/>
                    <a:pt x="2017" y="0"/>
                    <a:pt x="10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61"/>
            <p:cNvSpPr/>
            <p:nvPr/>
          </p:nvSpPr>
          <p:spPr>
            <a:xfrm>
              <a:off x="4895259" y="3081280"/>
              <a:ext cx="36107" cy="36081"/>
            </a:xfrm>
            <a:custGeom>
              <a:avLst/>
              <a:gdLst/>
              <a:ahLst/>
              <a:cxnLst/>
              <a:rect l="l" t="t" r="r" b="b"/>
              <a:pathLst>
                <a:path w="2497" h="2134" extrusionOk="0">
                  <a:moveTo>
                    <a:pt x="1074" y="1"/>
                  </a:moveTo>
                  <a:cubicBezTo>
                    <a:pt x="481" y="1"/>
                    <a:pt x="9" y="480"/>
                    <a:pt x="1" y="1066"/>
                  </a:cubicBezTo>
                  <a:cubicBezTo>
                    <a:pt x="1" y="1709"/>
                    <a:pt x="530" y="2134"/>
                    <a:pt x="1079" y="2134"/>
                  </a:cubicBezTo>
                  <a:cubicBezTo>
                    <a:pt x="1340" y="2134"/>
                    <a:pt x="1607" y="2037"/>
                    <a:pt x="1822" y="1822"/>
                  </a:cubicBezTo>
                  <a:cubicBezTo>
                    <a:pt x="2497" y="1147"/>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61"/>
            <p:cNvSpPr/>
            <p:nvPr/>
          </p:nvSpPr>
          <p:spPr>
            <a:xfrm>
              <a:off x="4895259" y="3029745"/>
              <a:ext cx="36107" cy="36081"/>
            </a:xfrm>
            <a:custGeom>
              <a:avLst/>
              <a:gdLst/>
              <a:ahLst/>
              <a:cxnLst/>
              <a:rect l="l" t="t" r="r" b="b"/>
              <a:pathLst>
                <a:path w="2497" h="2134" extrusionOk="0">
                  <a:moveTo>
                    <a:pt x="1074" y="0"/>
                  </a:moveTo>
                  <a:cubicBezTo>
                    <a:pt x="481" y="0"/>
                    <a:pt x="9" y="480"/>
                    <a:pt x="1" y="1065"/>
                  </a:cubicBezTo>
                  <a:cubicBezTo>
                    <a:pt x="1" y="1709"/>
                    <a:pt x="530" y="2133"/>
                    <a:pt x="1079" y="2133"/>
                  </a:cubicBezTo>
                  <a:cubicBezTo>
                    <a:pt x="1340" y="2133"/>
                    <a:pt x="1607" y="2036"/>
                    <a:pt x="1822" y="1821"/>
                  </a:cubicBezTo>
                  <a:cubicBezTo>
                    <a:pt x="2497" y="1146"/>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61"/>
            <p:cNvSpPr/>
            <p:nvPr/>
          </p:nvSpPr>
          <p:spPr>
            <a:xfrm>
              <a:off x="4895259" y="2978195"/>
              <a:ext cx="36107" cy="36148"/>
            </a:xfrm>
            <a:custGeom>
              <a:avLst/>
              <a:gdLst/>
              <a:ahLst/>
              <a:cxnLst/>
              <a:rect l="l" t="t" r="r" b="b"/>
              <a:pathLst>
                <a:path w="2497" h="2138" extrusionOk="0">
                  <a:moveTo>
                    <a:pt x="1074" y="1"/>
                  </a:moveTo>
                  <a:cubicBezTo>
                    <a:pt x="481" y="1"/>
                    <a:pt x="9" y="480"/>
                    <a:pt x="1" y="1074"/>
                  </a:cubicBezTo>
                  <a:cubicBezTo>
                    <a:pt x="1" y="1712"/>
                    <a:pt x="529" y="2137"/>
                    <a:pt x="1077" y="2137"/>
                  </a:cubicBezTo>
                  <a:cubicBezTo>
                    <a:pt x="1339" y="2137"/>
                    <a:pt x="1606" y="2040"/>
                    <a:pt x="1822" y="1822"/>
                  </a:cubicBezTo>
                  <a:cubicBezTo>
                    <a:pt x="2497" y="1155"/>
                    <a:pt x="2017" y="1"/>
                    <a:pt x="1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61"/>
            <p:cNvSpPr/>
            <p:nvPr/>
          </p:nvSpPr>
          <p:spPr>
            <a:xfrm>
              <a:off x="4895259" y="2926660"/>
              <a:ext cx="36107" cy="36131"/>
            </a:xfrm>
            <a:custGeom>
              <a:avLst/>
              <a:gdLst/>
              <a:ahLst/>
              <a:cxnLst/>
              <a:rect l="l" t="t" r="r" b="b"/>
              <a:pathLst>
                <a:path w="2497" h="2137" extrusionOk="0">
                  <a:moveTo>
                    <a:pt x="1074" y="0"/>
                  </a:moveTo>
                  <a:cubicBezTo>
                    <a:pt x="481" y="8"/>
                    <a:pt x="9" y="480"/>
                    <a:pt x="1" y="1073"/>
                  </a:cubicBezTo>
                  <a:cubicBezTo>
                    <a:pt x="1" y="1711"/>
                    <a:pt x="529" y="2137"/>
                    <a:pt x="1077" y="2137"/>
                  </a:cubicBezTo>
                  <a:cubicBezTo>
                    <a:pt x="1339" y="2137"/>
                    <a:pt x="1606" y="2039"/>
                    <a:pt x="1822" y="1821"/>
                  </a:cubicBezTo>
                  <a:cubicBezTo>
                    <a:pt x="2497" y="1154"/>
                    <a:pt x="2017" y="0"/>
                    <a:pt x="10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61"/>
            <p:cNvSpPr/>
            <p:nvPr/>
          </p:nvSpPr>
          <p:spPr>
            <a:xfrm>
              <a:off x="4851300" y="2978195"/>
              <a:ext cx="35991" cy="36148"/>
            </a:xfrm>
            <a:custGeom>
              <a:avLst/>
              <a:gdLst/>
              <a:ahLst/>
              <a:cxnLst/>
              <a:rect l="l" t="t" r="r" b="b"/>
              <a:pathLst>
                <a:path w="2489" h="2138" extrusionOk="0">
                  <a:moveTo>
                    <a:pt x="1066" y="1"/>
                  </a:moveTo>
                  <a:cubicBezTo>
                    <a:pt x="472" y="9"/>
                    <a:pt x="1" y="480"/>
                    <a:pt x="1" y="1074"/>
                  </a:cubicBezTo>
                  <a:cubicBezTo>
                    <a:pt x="1" y="1712"/>
                    <a:pt x="525" y="2137"/>
                    <a:pt x="1073" y="2137"/>
                  </a:cubicBezTo>
                  <a:cubicBezTo>
                    <a:pt x="1336" y="2137"/>
                    <a:pt x="1603" y="2040"/>
                    <a:pt x="1822"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61"/>
            <p:cNvSpPr/>
            <p:nvPr/>
          </p:nvSpPr>
          <p:spPr>
            <a:xfrm>
              <a:off x="4851300" y="2926660"/>
              <a:ext cx="35991" cy="36131"/>
            </a:xfrm>
            <a:custGeom>
              <a:avLst/>
              <a:gdLst/>
              <a:ahLst/>
              <a:cxnLst/>
              <a:rect l="l" t="t" r="r" b="b"/>
              <a:pathLst>
                <a:path w="2489" h="2137" extrusionOk="0">
                  <a:moveTo>
                    <a:pt x="1066" y="0"/>
                  </a:moveTo>
                  <a:cubicBezTo>
                    <a:pt x="472" y="8"/>
                    <a:pt x="1" y="480"/>
                    <a:pt x="1" y="1073"/>
                  </a:cubicBezTo>
                  <a:cubicBezTo>
                    <a:pt x="1" y="1711"/>
                    <a:pt x="525" y="2137"/>
                    <a:pt x="1071" y="2137"/>
                  </a:cubicBezTo>
                  <a:cubicBezTo>
                    <a:pt x="1332" y="2137"/>
                    <a:pt x="1598" y="2039"/>
                    <a:pt x="1813" y="1821"/>
                  </a:cubicBezTo>
                  <a:cubicBezTo>
                    <a:pt x="2488" y="1154"/>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61"/>
            <p:cNvSpPr/>
            <p:nvPr/>
          </p:nvSpPr>
          <p:spPr>
            <a:xfrm>
              <a:off x="4851300" y="2875245"/>
              <a:ext cx="35991" cy="36047"/>
            </a:xfrm>
            <a:custGeom>
              <a:avLst/>
              <a:gdLst/>
              <a:ahLst/>
              <a:cxnLst/>
              <a:rect l="l" t="t" r="r" b="b"/>
              <a:pathLst>
                <a:path w="2489" h="2132" extrusionOk="0">
                  <a:moveTo>
                    <a:pt x="1066" y="1"/>
                  </a:moveTo>
                  <a:cubicBezTo>
                    <a:pt x="472" y="1"/>
                    <a:pt x="1" y="480"/>
                    <a:pt x="1" y="1066"/>
                  </a:cubicBezTo>
                  <a:cubicBezTo>
                    <a:pt x="1" y="1708"/>
                    <a:pt x="523" y="2131"/>
                    <a:pt x="1070" y="2131"/>
                  </a:cubicBezTo>
                  <a:cubicBezTo>
                    <a:pt x="1333" y="2131"/>
                    <a:pt x="1602" y="2033"/>
                    <a:pt x="1822" y="1814"/>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61"/>
            <p:cNvSpPr/>
            <p:nvPr/>
          </p:nvSpPr>
          <p:spPr>
            <a:xfrm>
              <a:off x="4851300" y="2823711"/>
              <a:ext cx="35991" cy="36081"/>
            </a:xfrm>
            <a:custGeom>
              <a:avLst/>
              <a:gdLst/>
              <a:ahLst/>
              <a:cxnLst/>
              <a:rect l="l" t="t" r="r" b="b"/>
              <a:pathLst>
                <a:path w="2489" h="2134" extrusionOk="0">
                  <a:moveTo>
                    <a:pt x="1066" y="0"/>
                  </a:moveTo>
                  <a:cubicBezTo>
                    <a:pt x="472" y="0"/>
                    <a:pt x="1" y="480"/>
                    <a:pt x="1" y="1065"/>
                  </a:cubicBezTo>
                  <a:cubicBezTo>
                    <a:pt x="1" y="1709"/>
                    <a:pt x="526" y="2133"/>
                    <a:pt x="1072" y="2133"/>
                  </a:cubicBezTo>
                  <a:cubicBezTo>
                    <a:pt x="1333" y="2133"/>
                    <a:pt x="1598" y="2036"/>
                    <a:pt x="1813" y="1821"/>
                  </a:cubicBezTo>
                  <a:cubicBezTo>
                    <a:pt x="2488" y="1146"/>
                    <a:pt x="2017" y="0"/>
                    <a:pt x="10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61"/>
            <p:cNvSpPr/>
            <p:nvPr/>
          </p:nvSpPr>
          <p:spPr>
            <a:xfrm>
              <a:off x="4851300" y="2772160"/>
              <a:ext cx="35991" cy="36148"/>
            </a:xfrm>
            <a:custGeom>
              <a:avLst/>
              <a:gdLst/>
              <a:ahLst/>
              <a:cxnLst/>
              <a:rect l="l" t="t" r="r" b="b"/>
              <a:pathLst>
                <a:path w="2489" h="2138" extrusionOk="0">
                  <a:moveTo>
                    <a:pt x="1066" y="1"/>
                  </a:moveTo>
                  <a:cubicBezTo>
                    <a:pt x="472" y="1"/>
                    <a:pt x="1" y="480"/>
                    <a:pt x="1" y="1066"/>
                  </a:cubicBezTo>
                  <a:cubicBezTo>
                    <a:pt x="1" y="1709"/>
                    <a:pt x="526" y="2137"/>
                    <a:pt x="1072" y="2137"/>
                  </a:cubicBezTo>
                  <a:cubicBezTo>
                    <a:pt x="1333" y="2137"/>
                    <a:pt x="1598" y="2040"/>
                    <a:pt x="1813" y="1822"/>
                  </a:cubicBezTo>
                  <a:cubicBezTo>
                    <a:pt x="2488" y="1147"/>
                    <a:pt x="2017" y="1"/>
                    <a:pt x="10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61"/>
            <p:cNvSpPr/>
            <p:nvPr/>
          </p:nvSpPr>
          <p:spPr>
            <a:xfrm>
              <a:off x="4851300" y="2720626"/>
              <a:ext cx="36063" cy="36131"/>
            </a:xfrm>
            <a:custGeom>
              <a:avLst/>
              <a:gdLst/>
              <a:ahLst/>
              <a:cxnLst/>
              <a:rect l="l" t="t" r="r" b="b"/>
              <a:pathLst>
                <a:path w="2494" h="2137" extrusionOk="0">
                  <a:moveTo>
                    <a:pt x="1076" y="0"/>
                  </a:moveTo>
                  <a:cubicBezTo>
                    <a:pt x="1072" y="0"/>
                    <a:pt x="1069" y="0"/>
                    <a:pt x="1066" y="0"/>
                  </a:cubicBezTo>
                  <a:cubicBezTo>
                    <a:pt x="472" y="0"/>
                    <a:pt x="1" y="480"/>
                    <a:pt x="1" y="1065"/>
                  </a:cubicBezTo>
                  <a:cubicBezTo>
                    <a:pt x="1" y="1709"/>
                    <a:pt x="526" y="2137"/>
                    <a:pt x="1074" y="2137"/>
                  </a:cubicBezTo>
                  <a:cubicBezTo>
                    <a:pt x="1336" y="2137"/>
                    <a:pt x="1604" y="2039"/>
                    <a:pt x="1822" y="1821"/>
                  </a:cubicBezTo>
                  <a:cubicBezTo>
                    <a:pt x="2494" y="1149"/>
                    <a:pt x="2020"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61"/>
            <p:cNvSpPr/>
            <p:nvPr/>
          </p:nvSpPr>
          <p:spPr>
            <a:xfrm>
              <a:off x="4807226" y="2875245"/>
              <a:ext cx="35976" cy="36047"/>
            </a:xfrm>
            <a:custGeom>
              <a:avLst/>
              <a:gdLst/>
              <a:ahLst/>
              <a:cxnLst/>
              <a:rect l="l" t="t" r="r" b="b"/>
              <a:pathLst>
                <a:path w="2488" h="2132" extrusionOk="0">
                  <a:moveTo>
                    <a:pt x="1065" y="1"/>
                  </a:moveTo>
                  <a:cubicBezTo>
                    <a:pt x="480" y="1"/>
                    <a:pt x="0" y="472"/>
                    <a:pt x="0" y="1066"/>
                  </a:cubicBezTo>
                  <a:cubicBezTo>
                    <a:pt x="0" y="1708"/>
                    <a:pt x="522" y="2131"/>
                    <a:pt x="1069" y="2131"/>
                  </a:cubicBezTo>
                  <a:cubicBezTo>
                    <a:pt x="1333" y="2131"/>
                    <a:pt x="1602" y="2033"/>
                    <a:pt x="1821" y="1814"/>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61"/>
            <p:cNvSpPr/>
            <p:nvPr/>
          </p:nvSpPr>
          <p:spPr>
            <a:xfrm>
              <a:off x="4807226" y="2772160"/>
              <a:ext cx="35976" cy="36148"/>
            </a:xfrm>
            <a:custGeom>
              <a:avLst/>
              <a:gdLst/>
              <a:ahLst/>
              <a:cxnLst/>
              <a:rect l="l" t="t" r="r" b="b"/>
              <a:pathLst>
                <a:path w="2488" h="2138" extrusionOk="0">
                  <a:moveTo>
                    <a:pt x="1065" y="1"/>
                  </a:moveTo>
                  <a:cubicBezTo>
                    <a:pt x="480" y="1"/>
                    <a:pt x="0" y="480"/>
                    <a:pt x="0" y="1066"/>
                  </a:cubicBezTo>
                  <a:cubicBezTo>
                    <a:pt x="0" y="1709"/>
                    <a:pt x="525" y="2137"/>
                    <a:pt x="1074" y="2137"/>
                  </a:cubicBezTo>
                  <a:cubicBezTo>
                    <a:pt x="1336" y="2137"/>
                    <a:pt x="1603" y="2040"/>
                    <a:pt x="1821" y="1822"/>
                  </a:cubicBezTo>
                  <a:cubicBezTo>
                    <a:pt x="2488" y="1147"/>
                    <a:pt x="2016"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61"/>
            <p:cNvSpPr/>
            <p:nvPr/>
          </p:nvSpPr>
          <p:spPr>
            <a:xfrm>
              <a:off x="4807226" y="2720626"/>
              <a:ext cx="36063" cy="36131"/>
            </a:xfrm>
            <a:custGeom>
              <a:avLst/>
              <a:gdLst/>
              <a:ahLst/>
              <a:cxnLst/>
              <a:rect l="l" t="t" r="r" b="b"/>
              <a:pathLst>
                <a:path w="2494" h="2137" extrusionOk="0">
                  <a:moveTo>
                    <a:pt x="1075" y="0"/>
                  </a:moveTo>
                  <a:cubicBezTo>
                    <a:pt x="1072" y="0"/>
                    <a:pt x="1068" y="0"/>
                    <a:pt x="1065" y="0"/>
                  </a:cubicBezTo>
                  <a:cubicBezTo>
                    <a:pt x="480" y="0"/>
                    <a:pt x="0" y="480"/>
                    <a:pt x="0" y="1065"/>
                  </a:cubicBezTo>
                  <a:cubicBezTo>
                    <a:pt x="0" y="1709"/>
                    <a:pt x="529" y="2137"/>
                    <a:pt x="1080" y="2137"/>
                  </a:cubicBezTo>
                  <a:cubicBezTo>
                    <a:pt x="1343" y="2137"/>
                    <a:pt x="1611" y="2039"/>
                    <a:pt x="1829" y="1821"/>
                  </a:cubicBezTo>
                  <a:cubicBezTo>
                    <a:pt x="2493" y="1149"/>
                    <a:pt x="2019"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61"/>
            <p:cNvSpPr/>
            <p:nvPr/>
          </p:nvSpPr>
          <p:spPr>
            <a:xfrm>
              <a:off x="4763138" y="2772160"/>
              <a:ext cx="36107" cy="36148"/>
            </a:xfrm>
            <a:custGeom>
              <a:avLst/>
              <a:gdLst/>
              <a:ahLst/>
              <a:cxnLst/>
              <a:rect l="l" t="t" r="r" b="b"/>
              <a:pathLst>
                <a:path w="2497" h="2138" extrusionOk="0">
                  <a:moveTo>
                    <a:pt x="1065" y="1"/>
                  </a:moveTo>
                  <a:cubicBezTo>
                    <a:pt x="480" y="1"/>
                    <a:pt x="0" y="480"/>
                    <a:pt x="0" y="1066"/>
                  </a:cubicBezTo>
                  <a:cubicBezTo>
                    <a:pt x="0" y="1709"/>
                    <a:pt x="526" y="2137"/>
                    <a:pt x="1074" y="2137"/>
                  </a:cubicBezTo>
                  <a:cubicBezTo>
                    <a:pt x="1336" y="2137"/>
                    <a:pt x="1603" y="2040"/>
                    <a:pt x="1821" y="1822"/>
                  </a:cubicBezTo>
                  <a:cubicBezTo>
                    <a:pt x="2496" y="1147"/>
                    <a:pt x="2017" y="1"/>
                    <a:pt x="106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61"/>
            <p:cNvSpPr/>
            <p:nvPr/>
          </p:nvSpPr>
          <p:spPr>
            <a:xfrm>
              <a:off x="4763138" y="2720626"/>
              <a:ext cx="36063" cy="36131"/>
            </a:xfrm>
            <a:custGeom>
              <a:avLst/>
              <a:gdLst/>
              <a:ahLst/>
              <a:cxnLst/>
              <a:rect l="l" t="t" r="r" b="b"/>
              <a:pathLst>
                <a:path w="2494" h="2137" extrusionOk="0">
                  <a:moveTo>
                    <a:pt x="1076" y="0"/>
                  </a:moveTo>
                  <a:cubicBezTo>
                    <a:pt x="1072" y="0"/>
                    <a:pt x="1069" y="0"/>
                    <a:pt x="1065" y="0"/>
                  </a:cubicBezTo>
                  <a:cubicBezTo>
                    <a:pt x="480" y="0"/>
                    <a:pt x="0" y="480"/>
                    <a:pt x="0" y="1065"/>
                  </a:cubicBezTo>
                  <a:cubicBezTo>
                    <a:pt x="0" y="1709"/>
                    <a:pt x="529" y="2137"/>
                    <a:pt x="1080" y="2137"/>
                  </a:cubicBezTo>
                  <a:cubicBezTo>
                    <a:pt x="1343" y="2137"/>
                    <a:pt x="1612" y="2039"/>
                    <a:pt x="1830" y="1821"/>
                  </a:cubicBezTo>
                  <a:cubicBezTo>
                    <a:pt x="2494" y="1149"/>
                    <a:pt x="2028" y="0"/>
                    <a:pt x="10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87" name="Google Shape;2787;p61"/>
          <p:cNvSpPr/>
          <p:nvPr/>
        </p:nvSpPr>
        <p:spPr>
          <a:xfrm flipH="1">
            <a:off x="2008650" y="1896350"/>
            <a:ext cx="231600" cy="2316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61"/>
          <p:cNvSpPr/>
          <p:nvPr/>
        </p:nvSpPr>
        <p:spPr>
          <a:xfrm flipH="1">
            <a:off x="6925500" y="1896350"/>
            <a:ext cx="231600" cy="2316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61"/>
          <p:cNvSpPr/>
          <p:nvPr/>
        </p:nvSpPr>
        <p:spPr>
          <a:xfrm flipH="1">
            <a:off x="2008650" y="3641925"/>
            <a:ext cx="231600" cy="231600"/>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61"/>
          <p:cNvSpPr/>
          <p:nvPr/>
        </p:nvSpPr>
        <p:spPr>
          <a:xfrm flipH="1">
            <a:off x="6925500" y="3641925"/>
            <a:ext cx="231600" cy="2316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文本框 9">
            <a:extLst>
              <a:ext uri="{FF2B5EF4-FFF2-40B4-BE49-F238E27FC236}">
                <a16:creationId xmlns:a16="http://schemas.microsoft.com/office/drawing/2014/main" id="{1F93C179-D799-5022-655B-91D7BC2208DE}"/>
              </a:ext>
            </a:extLst>
          </p:cNvPr>
          <p:cNvSpPr txBox="1"/>
          <p:nvPr/>
        </p:nvSpPr>
        <p:spPr>
          <a:xfrm>
            <a:off x="639493" y="910976"/>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
        <p:nvSpPr>
          <p:cNvPr id="3" name="Rectángulo 2">
            <a:extLst>
              <a:ext uri="{FF2B5EF4-FFF2-40B4-BE49-F238E27FC236}">
                <a16:creationId xmlns:a16="http://schemas.microsoft.com/office/drawing/2014/main" id="{C84FB669-7220-0FC3-F731-20980C4C41D1}"/>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111B173C-A856-FBF5-A2D1-26B058BD5CEE}"/>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9" name="Google Shape;563;p43"/>
          <p:cNvSpPr txBox="1">
            <a:spLocks noGrp="1"/>
          </p:cNvSpPr>
          <p:nvPr>
            <p:ph type="title"/>
          </p:nvPr>
        </p:nvSpPr>
        <p:spPr>
          <a:xfrm>
            <a:off x="2604403" y="4299619"/>
            <a:ext cx="4242829" cy="4977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sz="4400" dirty="0"/>
              <a:t>—SOMEONE  FAMOUS</a:t>
            </a:r>
            <a:endParaRPr sz="4400" dirty="0"/>
          </a:p>
        </p:txBody>
      </p:sp>
      <p:sp>
        <p:nvSpPr>
          <p:cNvPr id="10" name="Google Shape;564;p43"/>
          <p:cNvSpPr txBox="1">
            <a:spLocks noGrp="1"/>
          </p:cNvSpPr>
          <p:nvPr>
            <p:ph type="subTitle" idx="1"/>
          </p:nvPr>
        </p:nvSpPr>
        <p:spPr>
          <a:xfrm>
            <a:off x="1880467" y="3424549"/>
            <a:ext cx="5690700" cy="10083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1600" b="1" dirty="0">
                <a:solidFill>
                  <a:schemeClr val="accent2">
                    <a:lumMod val="75000"/>
                  </a:schemeClr>
                </a:solidFill>
              </a:rPr>
              <a:t>“This is a quote. Words full of wisdom that someone important said and can make the reader get inspired.”</a:t>
            </a:r>
            <a:endParaRPr sz="1600" b="1" dirty="0">
              <a:solidFill>
                <a:schemeClr val="accent2">
                  <a:lumMod val="75000"/>
                </a:schemeClr>
              </a:solidFill>
            </a:endParaRPr>
          </a:p>
        </p:txBody>
      </p:sp>
      <p:sp>
        <p:nvSpPr>
          <p:cNvPr id="15" name="Google Shape;686;p45"/>
          <p:cNvSpPr txBox="1">
            <a:spLocks/>
          </p:cNvSpPr>
          <p:nvPr/>
        </p:nvSpPr>
        <p:spPr>
          <a:xfrm>
            <a:off x="542925" y="370142"/>
            <a:ext cx="5526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10000" b="0" i="0" u="none" strike="noStrike" cap="none">
                <a:solidFill>
                  <a:schemeClr val="dk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9pPr>
          </a:lstStyle>
          <a:p>
            <a:r>
              <a:rPr lang="en-US" sz="4000" dirty="0">
                <a:solidFill>
                  <a:schemeClr val="accent1"/>
                </a:solidFill>
              </a:rPr>
              <a:t>AND HERE COMES THE SLIDE TITLE!</a:t>
            </a:r>
          </a:p>
        </p:txBody>
      </p:sp>
      <p:grpSp>
        <p:nvGrpSpPr>
          <p:cNvPr id="16" name="Google Shape;3633;p74"/>
          <p:cNvGrpSpPr/>
          <p:nvPr/>
        </p:nvGrpSpPr>
        <p:grpSpPr>
          <a:xfrm flipH="1">
            <a:off x="3709766" y="1269241"/>
            <a:ext cx="1631123" cy="2155308"/>
            <a:chOff x="211700" y="1233075"/>
            <a:chExt cx="2752950" cy="3637650"/>
          </a:xfrm>
        </p:grpSpPr>
        <p:sp>
          <p:nvSpPr>
            <p:cNvPr id="17" name="Google Shape;3634;p74"/>
            <p:cNvSpPr/>
            <p:nvPr/>
          </p:nvSpPr>
          <p:spPr>
            <a:xfrm>
              <a:off x="900375" y="4547325"/>
              <a:ext cx="483750" cy="285150"/>
            </a:xfrm>
            <a:custGeom>
              <a:avLst/>
              <a:gdLst/>
              <a:ahLst/>
              <a:cxnLst/>
              <a:rect l="l" t="t" r="r" b="b"/>
              <a:pathLst>
                <a:path w="19350" h="11406" extrusionOk="0">
                  <a:moveTo>
                    <a:pt x="1" y="0"/>
                  </a:moveTo>
                  <a:lnTo>
                    <a:pt x="365" y="4154"/>
                  </a:lnTo>
                  <a:lnTo>
                    <a:pt x="657" y="7543"/>
                  </a:lnTo>
                  <a:lnTo>
                    <a:pt x="912" y="11405"/>
                  </a:lnTo>
                  <a:lnTo>
                    <a:pt x="19350" y="11405"/>
                  </a:lnTo>
                  <a:lnTo>
                    <a:pt x="18657" y="9365"/>
                  </a:lnTo>
                  <a:cubicBezTo>
                    <a:pt x="18439" y="8709"/>
                    <a:pt x="18111" y="8089"/>
                    <a:pt x="17710" y="7543"/>
                  </a:cubicBezTo>
                  <a:cubicBezTo>
                    <a:pt x="16835" y="6340"/>
                    <a:pt x="15596" y="5466"/>
                    <a:pt x="14212" y="4956"/>
                  </a:cubicBezTo>
                  <a:lnTo>
                    <a:pt x="13592" y="4737"/>
                  </a:lnTo>
                  <a:cubicBezTo>
                    <a:pt x="13046" y="4555"/>
                    <a:pt x="12499" y="4300"/>
                    <a:pt x="11989" y="3972"/>
                  </a:cubicBezTo>
                  <a:cubicBezTo>
                    <a:pt x="11953" y="3972"/>
                    <a:pt x="11880" y="3935"/>
                    <a:pt x="11843" y="3899"/>
                  </a:cubicBezTo>
                  <a:cubicBezTo>
                    <a:pt x="11370" y="3607"/>
                    <a:pt x="10932" y="3279"/>
                    <a:pt x="10531" y="2915"/>
                  </a:cubicBezTo>
                  <a:cubicBezTo>
                    <a:pt x="9657" y="2113"/>
                    <a:pt x="8965" y="1093"/>
                    <a:pt x="84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635;p74"/>
            <p:cNvSpPr/>
            <p:nvPr/>
          </p:nvSpPr>
          <p:spPr>
            <a:xfrm>
              <a:off x="910400" y="4646600"/>
              <a:ext cx="474625" cy="185875"/>
            </a:xfrm>
            <a:custGeom>
              <a:avLst/>
              <a:gdLst/>
              <a:ahLst/>
              <a:cxnLst/>
              <a:rect l="l" t="t" r="r" b="b"/>
              <a:pathLst>
                <a:path w="18985" h="7435" extrusionOk="0">
                  <a:moveTo>
                    <a:pt x="11588" y="1"/>
                  </a:moveTo>
                  <a:lnTo>
                    <a:pt x="10094" y="5539"/>
                  </a:lnTo>
                  <a:lnTo>
                    <a:pt x="4482" y="5539"/>
                  </a:lnTo>
                  <a:cubicBezTo>
                    <a:pt x="3572" y="2588"/>
                    <a:pt x="1677" y="402"/>
                    <a:pt x="1" y="183"/>
                  </a:cubicBezTo>
                  <a:lnTo>
                    <a:pt x="1" y="183"/>
                  </a:lnTo>
                  <a:lnTo>
                    <a:pt x="256" y="3572"/>
                  </a:lnTo>
                  <a:lnTo>
                    <a:pt x="547" y="7434"/>
                  </a:lnTo>
                  <a:lnTo>
                    <a:pt x="18985" y="7434"/>
                  </a:lnTo>
                  <a:lnTo>
                    <a:pt x="18293" y="5394"/>
                  </a:lnTo>
                  <a:cubicBezTo>
                    <a:pt x="18038" y="4774"/>
                    <a:pt x="17710" y="4155"/>
                    <a:pt x="17309" y="3572"/>
                  </a:cubicBezTo>
                  <a:cubicBezTo>
                    <a:pt x="16434" y="2406"/>
                    <a:pt x="15232" y="1495"/>
                    <a:pt x="13847" y="1021"/>
                  </a:cubicBezTo>
                  <a:lnTo>
                    <a:pt x="13191" y="766"/>
                  </a:lnTo>
                  <a:cubicBezTo>
                    <a:pt x="12645" y="584"/>
                    <a:pt x="12098" y="329"/>
                    <a:pt x="115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3636;p74"/>
            <p:cNvSpPr/>
            <p:nvPr/>
          </p:nvSpPr>
          <p:spPr>
            <a:xfrm>
              <a:off x="578800" y="3007800"/>
              <a:ext cx="532950" cy="1539550"/>
            </a:xfrm>
            <a:custGeom>
              <a:avLst/>
              <a:gdLst/>
              <a:ahLst/>
              <a:cxnLst/>
              <a:rect l="l" t="t" r="r" b="b"/>
              <a:pathLst>
                <a:path w="21318" h="61582" extrusionOk="0">
                  <a:moveTo>
                    <a:pt x="15997" y="0"/>
                  </a:moveTo>
                  <a:lnTo>
                    <a:pt x="1" y="1458"/>
                  </a:lnTo>
                  <a:lnTo>
                    <a:pt x="9183" y="26746"/>
                  </a:lnTo>
                  <a:cubicBezTo>
                    <a:pt x="6633" y="41103"/>
                    <a:pt x="11807" y="51706"/>
                    <a:pt x="12864" y="61581"/>
                  </a:cubicBezTo>
                  <a:lnTo>
                    <a:pt x="21317" y="61581"/>
                  </a:lnTo>
                  <a:lnTo>
                    <a:pt x="19313" y="24888"/>
                  </a:lnTo>
                  <a:lnTo>
                    <a:pt x="1599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637;p74"/>
            <p:cNvSpPr/>
            <p:nvPr/>
          </p:nvSpPr>
          <p:spPr>
            <a:xfrm>
              <a:off x="288225" y="2964975"/>
              <a:ext cx="490100" cy="1606950"/>
            </a:xfrm>
            <a:custGeom>
              <a:avLst/>
              <a:gdLst/>
              <a:ahLst/>
              <a:cxnLst/>
              <a:rect l="l" t="t" r="r" b="b"/>
              <a:pathLst>
                <a:path w="19604" h="64278" extrusionOk="0">
                  <a:moveTo>
                    <a:pt x="19604" y="1"/>
                  </a:moveTo>
                  <a:lnTo>
                    <a:pt x="4446" y="6232"/>
                  </a:lnTo>
                  <a:lnTo>
                    <a:pt x="7579" y="27184"/>
                  </a:lnTo>
                  <a:cubicBezTo>
                    <a:pt x="0" y="43508"/>
                    <a:pt x="2952" y="52763"/>
                    <a:pt x="364" y="64278"/>
                  </a:cubicBezTo>
                  <a:lnTo>
                    <a:pt x="10385" y="64278"/>
                  </a:lnTo>
                  <a:cubicBezTo>
                    <a:pt x="8563" y="60525"/>
                    <a:pt x="18693" y="28058"/>
                    <a:pt x="18693" y="28058"/>
                  </a:cubicBezTo>
                  <a:lnTo>
                    <a:pt x="196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638;p74"/>
            <p:cNvSpPr/>
            <p:nvPr/>
          </p:nvSpPr>
          <p:spPr>
            <a:xfrm>
              <a:off x="461300" y="1507450"/>
              <a:ext cx="217750" cy="458225"/>
            </a:xfrm>
            <a:custGeom>
              <a:avLst/>
              <a:gdLst/>
              <a:ahLst/>
              <a:cxnLst/>
              <a:rect l="l" t="t" r="r" b="b"/>
              <a:pathLst>
                <a:path w="8710" h="18329" extrusionOk="0">
                  <a:moveTo>
                    <a:pt x="8709" y="0"/>
                  </a:moveTo>
                  <a:cubicBezTo>
                    <a:pt x="1130" y="2077"/>
                    <a:pt x="1276" y="7288"/>
                    <a:pt x="1531" y="11989"/>
                  </a:cubicBezTo>
                  <a:cubicBezTo>
                    <a:pt x="1749" y="16726"/>
                    <a:pt x="0" y="18329"/>
                    <a:pt x="0" y="18329"/>
                  </a:cubicBezTo>
                  <a:lnTo>
                    <a:pt x="8709" y="18074"/>
                  </a:lnTo>
                  <a:lnTo>
                    <a:pt x="8709" y="0"/>
                  </a:ln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3639;p74"/>
            <p:cNvSpPr/>
            <p:nvPr/>
          </p:nvSpPr>
          <p:spPr>
            <a:xfrm>
              <a:off x="811100" y="2014125"/>
              <a:ext cx="499250" cy="658475"/>
            </a:xfrm>
            <a:custGeom>
              <a:avLst/>
              <a:gdLst/>
              <a:ahLst/>
              <a:cxnLst/>
              <a:rect l="l" t="t" r="r" b="b"/>
              <a:pathLst>
                <a:path w="19970" h="26339" extrusionOk="0">
                  <a:moveTo>
                    <a:pt x="4305" y="0"/>
                  </a:moveTo>
                  <a:cubicBezTo>
                    <a:pt x="3086" y="0"/>
                    <a:pt x="1872" y="544"/>
                    <a:pt x="1057" y="1596"/>
                  </a:cubicBezTo>
                  <a:cubicBezTo>
                    <a:pt x="183" y="2762"/>
                    <a:pt x="1" y="4329"/>
                    <a:pt x="584" y="5641"/>
                  </a:cubicBezTo>
                  <a:lnTo>
                    <a:pt x="5576" y="18540"/>
                  </a:lnTo>
                  <a:cubicBezTo>
                    <a:pt x="7361" y="23168"/>
                    <a:pt x="11770" y="26229"/>
                    <a:pt x="16690" y="26302"/>
                  </a:cubicBezTo>
                  <a:lnTo>
                    <a:pt x="19969" y="26338"/>
                  </a:lnTo>
                  <a:cubicBezTo>
                    <a:pt x="15560" y="15990"/>
                    <a:pt x="10131" y="4074"/>
                    <a:pt x="7143" y="1159"/>
                  </a:cubicBezTo>
                  <a:cubicBezTo>
                    <a:pt x="6347" y="380"/>
                    <a:pt x="5324" y="0"/>
                    <a:pt x="4305"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3640;p74"/>
            <p:cNvSpPr/>
            <p:nvPr/>
          </p:nvSpPr>
          <p:spPr>
            <a:xfrm>
              <a:off x="380225" y="2013700"/>
              <a:ext cx="611275" cy="783700"/>
            </a:xfrm>
            <a:custGeom>
              <a:avLst/>
              <a:gdLst/>
              <a:ahLst/>
              <a:cxnLst/>
              <a:rect l="l" t="t" r="r" b="b"/>
              <a:pathLst>
                <a:path w="24451" h="31348" extrusionOk="0">
                  <a:moveTo>
                    <a:pt x="21623" y="1"/>
                  </a:moveTo>
                  <a:cubicBezTo>
                    <a:pt x="21558" y="1"/>
                    <a:pt x="21492" y="4"/>
                    <a:pt x="21426" y="10"/>
                  </a:cubicBezTo>
                  <a:lnTo>
                    <a:pt x="7361" y="1395"/>
                  </a:lnTo>
                  <a:lnTo>
                    <a:pt x="5648" y="1577"/>
                  </a:lnTo>
                  <a:cubicBezTo>
                    <a:pt x="2223" y="1941"/>
                    <a:pt x="0" y="5330"/>
                    <a:pt x="984" y="8610"/>
                  </a:cubicBezTo>
                  <a:cubicBezTo>
                    <a:pt x="1130" y="9047"/>
                    <a:pt x="1312" y="9484"/>
                    <a:pt x="1567" y="9885"/>
                  </a:cubicBezTo>
                  <a:cubicBezTo>
                    <a:pt x="5393" y="16225"/>
                    <a:pt x="8746" y="21946"/>
                    <a:pt x="8746" y="21946"/>
                  </a:cubicBezTo>
                  <a:lnTo>
                    <a:pt x="7288" y="24642"/>
                  </a:lnTo>
                  <a:lnTo>
                    <a:pt x="3717" y="31201"/>
                  </a:lnTo>
                  <a:lnTo>
                    <a:pt x="11588" y="31274"/>
                  </a:lnTo>
                  <a:lnTo>
                    <a:pt x="24086" y="31347"/>
                  </a:lnTo>
                  <a:cubicBezTo>
                    <a:pt x="24159" y="29962"/>
                    <a:pt x="24268" y="28505"/>
                    <a:pt x="24305" y="27120"/>
                  </a:cubicBezTo>
                  <a:cubicBezTo>
                    <a:pt x="24414" y="24278"/>
                    <a:pt x="24451" y="21509"/>
                    <a:pt x="24451" y="18922"/>
                  </a:cubicBezTo>
                  <a:cubicBezTo>
                    <a:pt x="24451" y="18885"/>
                    <a:pt x="24451" y="18849"/>
                    <a:pt x="24451" y="18812"/>
                  </a:cubicBezTo>
                  <a:cubicBezTo>
                    <a:pt x="24451" y="17245"/>
                    <a:pt x="24414" y="15679"/>
                    <a:pt x="24378" y="14221"/>
                  </a:cubicBezTo>
                  <a:cubicBezTo>
                    <a:pt x="24305" y="11270"/>
                    <a:pt x="24195" y="8610"/>
                    <a:pt x="24050" y="6387"/>
                  </a:cubicBezTo>
                  <a:cubicBezTo>
                    <a:pt x="23940" y="4565"/>
                    <a:pt x="23831" y="3071"/>
                    <a:pt x="23758" y="1978"/>
                  </a:cubicBezTo>
                  <a:cubicBezTo>
                    <a:pt x="23655" y="843"/>
                    <a:pt x="22709" y="1"/>
                    <a:pt x="2162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3641;p74"/>
            <p:cNvSpPr/>
            <p:nvPr/>
          </p:nvSpPr>
          <p:spPr>
            <a:xfrm>
              <a:off x="937725" y="2131450"/>
              <a:ext cx="216850" cy="363500"/>
            </a:xfrm>
            <a:custGeom>
              <a:avLst/>
              <a:gdLst/>
              <a:ahLst/>
              <a:cxnLst/>
              <a:rect l="l" t="t" r="r" b="b"/>
              <a:pathLst>
                <a:path w="8674" h="14540" extrusionOk="0">
                  <a:moveTo>
                    <a:pt x="1" y="1"/>
                  </a:moveTo>
                  <a:lnTo>
                    <a:pt x="1276" y="14540"/>
                  </a:lnTo>
                  <a:cubicBezTo>
                    <a:pt x="6523" y="12062"/>
                    <a:pt x="8673" y="758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642;p74"/>
            <p:cNvSpPr/>
            <p:nvPr/>
          </p:nvSpPr>
          <p:spPr>
            <a:xfrm>
              <a:off x="211700" y="2629750"/>
              <a:ext cx="854500" cy="982025"/>
            </a:xfrm>
            <a:custGeom>
              <a:avLst/>
              <a:gdLst/>
              <a:ahLst/>
              <a:cxnLst/>
              <a:rect l="l" t="t" r="r" b="b"/>
              <a:pathLst>
                <a:path w="34180" h="39281" extrusionOk="0">
                  <a:moveTo>
                    <a:pt x="14029" y="0"/>
                  </a:moveTo>
                  <a:cubicBezTo>
                    <a:pt x="0" y="16033"/>
                    <a:pt x="8454" y="39281"/>
                    <a:pt x="8454" y="39281"/>
                  </a:cubicBezTo>
                  <a:lnTo>
                    <a:pt x="14284" y="39172"/>
                  </a:lnTo>
                  <a:lnTo>
                    <a:pt x="34180" y="38844"/>
                  </a:lnTo>
                  <a:lnTo>
                    <a:pt x="31009" y="2442"/>
                  </a:lnTo>
                  <a:lnTo>
                    <a:pt x="31009" y="2150"/>
                  </a:lnTo>
                  <a:lnTo>
                    <a:pt x="19058" y="656"/>
                  </a:lnTo>
                  <a:lnTo>
                    <a:pt x="1402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3643;p74"/>
            <p:cNvSpPr/>
            <p:nvPr/>
          </p:nvSpPr>
          <p:spPr>
            <a:xfrm>
              <a:off x="312800" y="2078000"/>
              <a:ext cx="292450" cy="568175"/>
            </a:xfrm>
            <a:custGeom>
              <a:avLst/>
              <a:gdLst/>
              <a:ahLst/>
              <a:cxnLst/>
              <a:rect l="l" t="t" r="r" b="b"/>
              <a:pathLst>
                <a:path w="11698" h="22727" extrusionOk="0">
                  <a:moveTo>
                    <a:pt x="7578" y="0"/>
                  </a:moveTo>
                  <a:cubicBezTo>
                    <a:pt x="6116" y="0"/>
                    <a:pt x="4691" y="799"/>
                    <a:pt x="3973" y="2212"/>
                  </a:cubicBezTo>
                  <a:cubicBezTo>
                    <a:pt x="2078" y="5928"/>
                    <a:pt x="839" y="10884"/>
                    <a:pt x="1" y="22070"/>
                  </a:cubicBezTo>
                  <a:lnTo>
                    <a:pt x="9147" y="22726"/>
                  </a:lnTo>
                  <a:lnTo>
                    <a:pt x="11588" y="4325"/>
                  </a:lnTo>
                  <a:cubicBezTo>
                    <a:pt x="11698" y="2867"/>
                    <a:pt x="11005" y="1483"/>
                    <a:pt x="9803" y="681"/>
                  </a:cubicBezTo>
                  <a:cubicBezTo>
                    <a:pt x="9115" y="219"/>
                    <a:pt x="8342" y="0"/>
                    <a:pt x="7578"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3644;p74"/>
            <p:cNvSpPr/>
            <p:nvPr/>
          </p:nvSpPr>
          <p:spPr>
            <a:xfrm>
              <a:off x="564225" y="2016675"/>
              <a:ext cx="324350" cy="180400"/>
            </a:xfrm>
            <a:custGeom>
              <a:avLst/>
              <a:gdLst/>
              <a:ahLst/>
              <a:cxnLst/>
              <a:rect l="l" t="t" r="r" b="b"/>
              <a:pathLst>
                <a:path w="12974" h="7216" extrusionOk="0">
                  <a:moveTo>
                    <a:pt x="12827" y="0"/>
                  </a:moveTo>
                  <a:lnTo>
                    <a:pt x="1" y="1276"/>
                  </a:lnTo>
                  <a:cubicBezTo>
                    <a:pt x="6123" y="6997"/>
                    <a:pt x="11260" y="7215"/>
                    <a:pt x="11260" y="7215"/>
                  </a:cubicBezTo>
                  <a:cubicBezTo>
                    <a:pt x="11260" y="7215"/>
                    <a:pt x="12973" y="3754"/>
                    <a:pt x="12827"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645;p74"/>
            <p:cNvSpPr/>
            <p:nvPr/>
          </p:nvSpPr>
          <p:spPr>
            <a:xfrm>
              <a:off x="312800" y="2551400"/>
              <a:ext cx="511075" cy="498325"/>
            </a:xfrm>
            <a:custGeom>
              <a:avLst/>
              <a:gdLst/>
              <a:ahLst/>
              <a:cxnLst/>
              <a:rect l="l" t="t" r="r" b="b"/>
              <a:pathLst>
                <a:path w="20443" h="19933" extrusionOk="0">
                  <a:moveTo>
                    <a:pt x="8892" y="1"/>
                  </a:moveTo>
                  <a:lnTo>
                    <a:pt x="1" y="3134"/>
                  </a:lnTo>
                  <a:cubicBezTo>
                    <a:pt x="4118" y="12608"/>
                    <a:pt x="19823" y="19932"/>
                    <a:pt x="19823" y="19932"/>
                  </a:cubicBezTo>
                  <a:lnTo>
                    <a:pt x="20443" y="14685"/>
                  </a:lnTo>
                  <a:lnTo>
                    <a:pt x="8892" y="1"/>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3646;p74"/>
            <p:cNvSpPr/>
            <p:nvPr/>
          </p:nvSpPr>
          <p:spPr>
            <a:xfrm>
              <a:off x="701800" y="3131675"/>
              <a:ext cx="125725" cy="135325"/>
            </a:xfrm>
            <a:custGeom>
              <a:avLst/>
              <a:gdLst/>
              <a:ahLst/>
              <a:cxnLst/>
              <a:rect l="l" t="t" r="r" b="b"/>
              <a:pathLst>
                <a:path w="5029" h="5413" extrusionOk="0">
                  <a:moveTo>
                    <a:pt x="2114" y="1"/>
                  </a:moveTo>
                  <a:lnTo>
                    <a:pt x="292" y="3608"/>
                  </a:lnTo>
                  <a:cubicBezTo>
                    <a:pt x="0" y="4155"/>
                    <a:pt x="182" y="4847"/>
                    <a:pt x="692" y="5212"/>
                  </a:cubicBezTo>
                  <a:cubicBezTo>
                    <a:pt x="901" y="5346"/>
                    <a:pt x="1140" y="5413"/>
                    <a:pt x="1380" y="5413"/>
                  </a:cubicBezTo>
                  <a:cubicBezTo>
                    <a:pt x="1726" y="5413"/>
                    <a:pt x="2074" y="5273"/>
                    <a:pt x="2332" y="4993"/>
                  </a:cubicBezTo>
                  <a:lnTo>
                    <a:pt x="5029" y="1969"/>
                  </a:lnTo>
                  <a:lnTo>
                    <a:pt x="2114" y="1"/>
                  </a:ln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647;p74"/>
            <p:cNvSpPr/>
            <p:nvPr/>
          </p:nvSpPr>
          <p:spPr>
            <a:xfrm>
              <a:off x="448550" y="2879575"/>
              <a:ext cx="286975" cy="147375"/>
            </a:xfrm>
            <a:custGeom>
              <a:avLst/>
              <a:gdLst/>
              <a:ahLst/>
              <a:cxnLst/>
              <a:rect l="l" t="t" r="r" b="b"/>
              <a:pathLst>
                <a:path w="11479" h="5895" extrusionOk="0">
                  <a:moveTo>
                    <a:pt x="4594" y="487"/>
                  </a:moveTo>
                  <a:cubicBezTo>
                    <a:pt x="4664" y="487"/>
                    <a:pt x="4735" y="491"/>
                    <a:pt x="4810" y="502"/>
                  </a:cubicBezTo>
                  <a:cubicBezTo>
                    <a:pt x="5867" y="502"/>
                    <a:pt x="6924" y="720"/>
                    <a:pt x="7907" y="1158"/>
                  </a:cubicBezTo>
                  <a:cubicBezTo>
                    <a:pt x="8782" y="1558"/>
                    <a:pt x="10021" y="2069"/>
                    <a:pt x="10713" y="2797"/>
                  </a:cubicBezTo>
                  <a:cubicBezTo>
                    <a:pt x="10932" y="3016"/>
                    <a:pt x="10932" y="3162"/>
                    <a:pt x="10895" y="3271"/>
                  </a:cubicBezTo>
                  <a:cubicBezTo>
                    <a:pt x="10750" y="3890"/>
                    <a:pt x="9110" y="4619"/>
                    <a:pt x="7616" y="5020"/>
                  </a:cubicBezTo>
                  <a:cubicBezTo>
                    <a:pt x="6702" y="5259"/>
                    <a:pt x="5766" y="5378"/>
                    <a:pt x="4832" y="5378"/>
                  </a:cubicBezTo>
                  <a:cubicBezTo>
                    <a:pt x="4053" y="5378"/>
                    <a:pt x="3276" y="5295"/>
                    <a:pt x="2515" y="5129"/>
                  </a:cubicBezTo>
                  <a:cubicBezTo>
                    <a:pt x="1895" y="4984"/>
                    <a:pt x="765" y="4619"/>
                    <a:pt x="583" y="3745"/>
                  </a:cubicBezTo>
                  <a:cubicBezTo>
                    <a:pt x="510" y="3271"/>
                    <a:pt x="620" y="2761"/>
                    <a:pt x="911" y="2396"/>
                  </a:cubicBezTo>
                  <a:cubicBezTo>
                    <a:pt x="1640" y="1340"/>
                    <a:pt x="2806" y="647"/>
                    <a:pt x="4118" y="538"/>
                  </a:cubicBezTo>
                  <a:cubicBezTo>
                    <a:pt x="4272" y="512"/>
                    <a:pt x="4427" y="487"/>
                    <a:pt x="4594" y="487"/>
                  </a:cubicBezTo>
                  <a:close/>
                  <a:moveTo>
                    <a:pt x="4730" y="1"/>
                  </a:moveTo>
                  <a:cubicBezTo>
                    <a:pt x="4502" y="1"/>
                    <a:pt x="4274" y="10"/>
                    <a:pt x="4045" y="28"/>
                  </a:cubicBezTo>
                  <a:cubicBezTo>
                    <a:pt x="2624" y="174"/>
                    <a:pt x="1312" y="939"/>
                    <a:pt x="510" y="2105"/>
                  </a:cubicBezTo>
                  <a:cubicBezTo>
                    <a:pt x="146" y="2615"/>
                    <a:pt x="0" y="3235"/>
                    <a:pt x="110" y="3854"/>
                  </a:cubicBezTo>
                  <a:cubicBezTo>
                    <a:pt x="292" y="4729"/>
                    <a:pt x="1093" y="5348"/>
                    <a:pt x="2405" y="5639"/>
                  </a:cubicBezTo>
                  <a:cubicBezTo>
                    <a:pt x="3207" y="5822"/>
                    <a:pt x="4008" y="5895"/>
                    <a:pt x="4810" y="5895"/>
                  </a:cubicBezTo>
                  <a:cubicBezTo>
                    <a:pt x="5794" y="5895"/>
                    <a:pt x="6778" y="5749"/>
                    <a:pt x="7762" y="5494"/>
                  </a:cubicBezTo>
                  <a:cubicBezTo>
                    <a:pt x="8745" y="5239"/>
                    <a:pt x="11114" y="4473"/>
                    <a:pt x="11405" y="3417"/>
                  </a:cubicBezTo>
                  <a:cubicBezTo>
                    <a:pt x="11478" y="3052"/>
                    <a:pt x="11333" y="2688"/>
                    <a:pt x="11078" y="2433"/>
                  </a:cubicBezTo>
                  <a:cubicBezTo>
                    <a:pt x="10312" y="1668"/>
                    <a:pt x="9001" y="1121"/>
                    <a:pt x="8090" y="720"/>
                  </a:cubicBezTo>
                  <a:cubicBezTo>
                    <a:pt x="7025" y="234"/>
                    <a:pt x="5884" y="1"/>
                    <a:pt x="47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648;p74"/>
            <p:cNvSpPr/>
            <p:nvPr/>
          </p:nvSpPr>
          <p:spPr>
            <a:xfrm>
              <a:off x="685400" y="2939000"/>
              <a:ext cx="163075" cy="362050"/>
            </a:xfrm>
            <a:custGeom>
              <a:avLst/>
              <a:gdLst/>
              <a:ahLst/>
              <a:cxnLst/>
              <a:rect l="l" t="t" r="r" b="b"/>
              <a:pathLst>
                <a:path w="6523" h="14482" extrusionOk="0">
                  <a:moveTo>
                    <a:pt x="2552" y="0"/>
                  </a:moveTo>
                  <a:cubicBezTo>
                    <a:pt x="2479" y="0"/>
                    <a:pt x="2406" y="6"/>
                    <a:pt x="2332" y="19"/>
                  </a:cubicBezTo>
                  <a:lnTo>
                    <a:pt x="1021" y="347"/>
                  </a:lnTo>
                  <a:cubicBezTo>
                    <a:pt x="401" y="457"/>
                    <a:pt x="0" y="1076"/>
                    <a:pt x="146" y="1696"/>
                  </a:cubicBezTo>
                  <a:lnTo>
                    <a:pt x="2842" y="13611"/>
                  </a:lnTo>
                  <a:cubicBezTo>
                    <a:pt x="2967" y="14138"/>
                    <a:pt x="3408" y="14481"/>
                    <a:pt x="3919" y="14481"/>
                  </a:cubicBezTo>
                  <a:cubicBezTo>
                    <a:pt x="4008" y="14481"/>
                    <a:pt x="4099" y="14471"/>
                    <a:pt x="4191" y="14449"/>
                  </a:cubicBezTo>
                  <a:lnTo>
                    <a:pt x="5539" y="14158"/>
                  </a:lnTo>
                  <a:cubicBezTo>
                    <a:pt x="6158" y="14012"/>
                    <a:pt x="6523" y="13392"/>
                    <a:pt x="6413" y="12773"/>
                  </a:cubicBezTo>
                  <a:lnTo>
                    <a:pt x="3717" y="894"/>
                  </a:lnTo>
                  <a:cubicBezTo>
                    <a:pt x="3589" y="348"/>
                    <a:pt x="3092" y="0"/>
                    <a:pt x="25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649;p74"/>
            <p:cNvSpPr/>
            <p:nvPr/>
          </p:nvSpPr>
          <p:spPr>
            <a:xfrm>
              <a:off x="721825" y="2993500"/>
              <a:ext cx="457325" cy="1877225"/>
            </a:xfrm>
            <a:custGeom>
              <a:avLst/>
              <a:gdLst/>
              <a:ahLst/>
              <a:cxnLst/>
              <a:rect l="l" t="t" r="r" b="b"/>
              <a:pathLst>
                <a:path w="18293" h="75089" extrusionOk="0">
                  <a:moveTo>
                    <a:pt x="858" y="0"/>
                  </a:moveTo>
                  <a:cubicBezTo>
                    <a:pt x="792" y="0"/>
                    <a:pt x="725" y="9"/>
                    <a:pt x="657" y="26"/>
                  </a:cubicBezTo>
                  <a:cubicBezTo>
                    <a:pt x="256" y="99"/>
                    <a:pt x="1" y="499"/>
                    <a:pt x="74" y="937"/>
                  </a:cubicBezTo>
                  <a:lnTo>
                    <a:pt x="16726" y="74506"/>
                  </a:lnTo>
                  <a:cubicBezTo>
                    <a:pt x="16799" y="74834"/>
                    <a:pt x="17090" y="75089"/>
                    <a:pt x="17455" y="75089"/>
                  </a:cubicBezTo>
                  <a:cubicBezTo>
                    <a:pt x="17528" y="75089"/>
                    <a:pt x="17564" y="75089"/>
                    <a:pt x="17637" y="75052"/>
                  </a:cubicBezTo>
                  <a:cubicBezTo>
                    <a:pt x="18038" y="74979"/>
                    <a:pt x="18293" y="74578"/>
                    <a:pt x="18220" y="74141"/>
                  </a:cubicBezTo>
                  <a:lnTo>
                    <a:pt x="1568" y="609"/>
                  </a:lnTo>
                  <a:cubicBezTo>
                    <a:pt x="1506" y="240"/>
                    <a:pt x="1211" y="0"/>
                    <a:pt x="85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650;p74"/>
            <p:cNvSpPr/>
            <p:nvPr/>
          </p:nvSpPr>
          <p:spPr>
            <a:xfrm>
              <a:off x="720000" y="2918525"/>
              <a:ext cx="215025" cy="266925"/>
            </a:xfrm>
            <a:custGeom>
              <a:avLst/>
              <a:gdLst/>
              <a:ahLst/>
              <a:cxnLst/>
              <a:rect l="l" t="t" r="r" b="b"/>
              <a:pathLst>
                <a:path w="8601" h="10677" extrusionOk="0">
                  <a:moveTo>
                    <a:pt x="4118" y="0"/>
                  </a:moveTo>
                  <a:cubicBezTo>
                    <a:pt x="1714" y="146"/>
                    <a:pt x="1" y="2442"/>
                    <a:pt x="547" y="4810"/>
                  </a:cubicBezTo>
                  <a:lnTo>
                    <a:pt x="1932" y="10677"/>
                  </a:lnTo>
                  <a:lnTo>
                    <a:pt x="8600" y="10495"/>
                  </a:lnTo>
                  <a:lnTo>
                    <a:pt x="4155"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51;p74"/>
            <p:cNvSpPr/>
            <p:nvPr/>
          </p:nvSpPr>
          <p:spPr>
            <a:xfrm>
              <a:off x="689050" y="3069750"/>
              <a:ext cx="237775" cy="163075"/>
            </a:xfrm>
            <a:custGeom>
              <a:avLst/>
              <a:gdLst/>
              <a:ahLst/>
              <a:cxnLst/>
              <a:rect l="l" t="t" r="r" b="b"/>
              <a:pathLst>
                <a:path w="9511" h="6523" extrusionOk="0">
                  <a:moveTo>
                    <a:pt x="7033" y="0"/>
                  </a:moveTo>
                  <a:lnTo>
                    <a:pt x="3899" y="3535"/>
                  </a:lnTo>
                  <a:lnTo>
                    <a:pt x="984" y="3097"/>
                  </a:lnTo>
                  <a:cubicBezTo>
                    <a:pt x="939" y="3090"/>
                    <a:pt x="894" y="3086"/>
                    <a:pt x="850" y="3086"/>
                  </a:cubicBezTo>
                  <a:cubicBezTo>
                    <a:pt x="467" y="3086"/>
                    <a:pt x="138" y="3361"/>
                    <a:pt x="73" y="3753"/>
                  </a:cubicBezTo>
                  <a:cubicBezTo>
                    <a:pt x="0" y="4118"/>
                    <a:pt x="182" y="4446"/>
                    <a:pt x="510" y="4628"/>
                  </a:cubicBezTo>
                  <a:lnTo>
                    <a:pt x="4409" y="6523"/>
                  </a:lnTo>
                  <a:lnTo>
                    <a:pt x="9510" y="4701"/>
                  </a:lnTo>
                  <a:lnTo>
                    <a:pt x="7033"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652;p74"/>
            <p:cNvSpPr/>
            <p:nvPr/>
          </p:nvSpPr>
          <p:spPr>
            <a:xfrm>
              <a:off x="678100" y="3013250"/>
              <a:ext cx="216850" cy="169475"/>
            </a:xfrm>
            <a:custGeom>
              <a:avLst/>
              <a:gdLst/>
              <a:ahLst/>
              <a:cxnLst/>
              <a:rect l="l" t="t" r="r" b="b"/>
              <a:pathLst>
                <a:path w="8674" h="6779" extrusionOk="0">
                  <a:moveTo>
                    <a:pt x="6487" y="1"/>
                  </a:moveTo>
                  <a:lnTo>
                    <a:pt x="3754" y="3863"/>
                  </a:lnTo>
                  <a:lnTo>
                    <a:pt x="839" y="3718"/>
                  </a:lnTo>
                  <a:cubicBezTo>
                    <a:pt x="402" y="3718"/>
                    <a:pt x="1" y="4082"/>
                    <a:pt x="1" y="4519"/>
                  </a:cubicBezTo>
                  <a:cubicBezTo>
                    <a:pt x="1" y="4884"/>
                    <a:pt x="219" y="5212"/>
                    <a:pt x="547" y="5321"/>
                  </a:cubicBezTo>
                  <a:lnTo>
                    <a:pt x="4665" y="6778"/>
                  </a:lnTo>
                  <a:lnTo>
                    <a:pt x="8673" y="4155"/>
                  </a:lnTo>
                  <a:lnTo>
                    <a:pt x="6487" y="1"/>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53;p74"/>
            <p:cNvSpPr/>
            <p:nvPr/>
          </p:nvSpPr>
          <p:spPr>
            <a:xfrm>
              <a:off x="708175" y="3010125"/>
              <a:ext cx="73800" cy="79150"/>
            </a:xfrm>
            <a:custGeom>
              <a:avLst/>
              <a:gdLst/>
              <a:ahLst/>
              <a:cxnLst/>
              <a:rect l="l" t="t" r="r" b="b"/>
              <a:pathLst>
                <a:path w="2952" h="3166" extrusionOk="0">
                  <a:moveTo>
                    <a:pt x="1880" y="1"/>
                  </a:moveTo>
                  <a:cubicBezTo>
                    <a:pt x="1664" y="1"/>
                    <a:pt x="1447" y="106"/>
                    <a:pt x="1312" y="308"/>
                  </a:cubicBezTo>
                  <a:lnTo>
                    <a:pt x="219" y="1875"/>
                  </a:lnTo>
                  <a:cubicBezTo>
                    <a:pt x="0" y="2166"/>
                    <a:pt x="73" y="2604"/>
                    <a:pt x="365" y="2822"/>
                  </a:cubicBezTo>
                  <a:lnTo>
                    <a:pt x="656" y="3041"/>
                  </a:lnTo>
                  <a:cubicBezTo>
                    <a:pt x="782" y="3125"/>
                    <a:pt x="924" y="3166"/>
                    <a:pt x="1064" y="3166"/>
                  </a:cubicBezTo>
                  <a:cubicBezTo>
                    <a:pt x="1288" y="3166"/>
                    <a:pt x="1505" y="3061"/>
                    <a:pt x="1640" y="2859"/>
                  </a:cubicBezTo>
                  <a:lnTo>
                    <a:pt x="2733" y="1292"/>
                  </a:lnTo>
                  <a:cubicBezTo>
                    <a:pt x="2952" y="964"/>
                    <a:pt x="2879" y="563"/>
                    <a:pt x="2551" y="345"/>
                  </a:cubicBezTo>
                  <a:lnTo>
                    <a:pt x="2259" y="126"/>
                  </a:lnTo>
                  <a:cubicBezTo>
                    <a:pt x="2147" y="42"/>
                    <a:pt x="2014" y="1"/>
                    <a:pt x="1880"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654;p74"/>
            <p:cNvSpPr/>
            <p:nvPr/>
          </p:nvSpPr>
          <p:spPr>
            <a:xfrm>
              <a:off x="839350" y="3179975"/>
              <a:ext cx="95675" cy="120575"/>
            </a:xfrm>
            <a:custGeom>
              <a:avLst/>
              <a:gdLst/>
              <a:ahLst/>
              <a:cxnLst/>
              <a:rect l="l" t="t" r="r" b="b"/>
              <a:pathLst>
                <a:path w="3827" h="4823" extrusionOk="0">
                  <a:moveTo>
                    <a:pt x="1021" y="0"/>
                  </a:moveTo>
                  <a:lnTo>
                    <a:pt x="183" y="3571"/>
                  </a:lnTo>
                  <a:cubicBezTo>
                    <a:pt x="0" y="4008"/>
                    <a:pt x="183" y="4555"/>
                    <a:pt x="656" y="4737"/>
                  </a:cubicBezTo>
                  <a:cubicBezTo>
                    <a:pt x="773" y="4796"/>
                    <a:pt x="896" y="4823"/>
                    <a:pt x="1016" y="4823"/>
                  </a:cubicBezTo>
                  <a:cubicBezTo>
                    <a:pt x="1346" y="4823"/>
                    <a:pt x="1662" y="4620"/>
                    <a:pt x="1822" y="4300"/>
                  </a:cubicBezTo>
                  <a:lnTo>
                    <a:pt x="3826" y="37"/>
                  </a:lnTo>
                  <a:lnTo>
                    <a:pt x="1021"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655;p74"/>
            <p:cNvSpPr/>
            <p:nvPr/>
          </p:nvSpPr>
          <p:spPr>
            <a:xfrm>
              <a:off x="768300" y="3239450"/>
              <a:ext cx="121175" cy="62000"/>
            </a:xfrm>
            <a:custGeom>
              <a:avLst/>
              <a:gdLst/>
              <a:ahLst/>
              <a:cxnLst/>
              <a:rect l="l" t="t" r="r" b="b"/>
              <a:pathLst>
                <a:path w="4847" h="2480" extrusionOk="0">
                  <a:moveTo>
                    <a:pt x="833" y="1"/>
                  </a:moveTo>
                  <a:cubicBezTo>
                    <a:pt x="511" y="1"/>
                    <a:pt x="244" y="230"/>
                    <a:pt x="182" y="536"/>
                  </a:cubicBezTo>
                  <a:lnTo>
                    <a:pt x="73" y="901"/>
                  </a:lnTo>
                  <a:cubicBezTo>
                    <a:pt x="0" y="1265"/>
                    <a:pt x="255" y="1666"/>
                    <a:pt x="620" y="1739"/>
                  </a:cubicBezTo>
                  <a:lnTo>
                    <a:pt x="3826" y="2467"/>
                  </a:lnTo>
                  <a:cubicBezTo>
                    <a:pt x="3873" y="2476"/>
                    <a:pt x="3918" y="2480"/>
                    <a:pt x="3963" y="2480"/>
                  </a:cubicBezTo>
                  <a:cubicBezTo>
                    <a:pt x="4307" y="2480"/>
                    <a:pt x="4600" y="2243"/>
                    <a:pt x="4664" y="1921"/>
                  </a:cubicBezTo>
                  <a:lnTo>
                    <a:pt x="4737" y="1556"/>
                  </a:lnTo>
                  <a:cubicBezTo>
                    <a:pt x="4846" y="1192"/>
                    <a:pt x="4591" y="828"/>
                    <a:pt x="4227" y="718"/>
                  </a:cubicBezTo>
                  <a:lnTo>
                    <a:pt x="1020" y="26"/>
                  </a:lnTo>
                  <a:cubicBezTo>
                    <a:pt x="957" y="9"/>
                    <a:pt x="894" y="1"/>
                    <a:pt x="833"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656;p74"/>
            <p:cNvSpPr/>
            <p:nvPr/>
          </p:nvSpPr>
          <p:spPr>
            <a:xfrm>
              <a:off x="668075" y="3041275"/>
              <a:ext cx="119375" cy="68375"/>
            </a:xfrm>
            <a:custGeom>
              <a:avLst/>
              <a:gdLst/>
              <a:ahLst/>
              <a:cxnLst/>
              <a:rect l="l" t="t" r="r" b="b"/>
              <a:pathLst>
                <a:path w="4775" h="2735" extrusionOk="0">
                  <a:moveTo>
                    <a:pt x="859" y="0"/>
                  </a:moveTo>
                  <a:cubicBezTo>
                    <a:pt x="572" y="0"/>
                    <a:pt x="306" y="197"/>
                    <a:pt x="220" y="483"/>
                  </a:cubicBezTo>
                  <a:lnTo>
                    <a:pt x="110" y="848"/>
                  </a:lnTo>
                  <a:cubicBezTo>
                    <a:pt x="1" y="1212"/>
                    <a:pt x="220" y="1613"/>
                    <a:pt x="584" y="1722"/>
                  </a:cubicBezTo>
                  <a:lnTo>
                    <a:pt x="3681" y="2706"/>
                  </a:lnTo>
                  <a:cubicBezTo>
                    <a:pt x="3745" y="2725"/>
                    <a:pt x="3810" y="2734"/>
                    <a:pt x="3874" y="2734"/>
                  </a:cubicBezTo>
                  <a:cubicBezTo>
                    <a:pt x="4177" y="2734"/>
                    <a:pt x="4466" y="2533"/>
                    <a:pt x="4556" y="2232"/>
                  </a:cubicBezTo>
                  <a:lnTo>
                    <a:pt x="4665" y="1904"/>
                  </a:lnTo>
                  <a:cubicBezTo>
                    <a:pt x="4774" y="1540"/>
                    <a:pt x="4592" y="1139"/>
                    <a:pt x="4228" y="993"/>
                  </a:cubicBezTo>
                  <a:lnTo>
                    <a:pt x="1094" y="46"/>
                  </a:lnTo>
                  <a:cubicBezTo>
                    <a:pt x="1016" y="15"/>
                    <a:pt x="937" y="0"/>
                    <a:pt x="859"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657;p74"/>
            <p:cNvSpPr/>
            <p:nvPr/>
          </p:nvSpPr>
          <p:spPr>
            <a:xfrm>
              <a:off x="615250" y="1789850"/>
              <a:ext cx="238700" cy="350750"/>
            </a:xfrm>
            <a:custGeom>
              <a:avLst/>
              <a:gdLst/>
              <a:ahLst/>
              <a:cxnLst/>
              <a:rect l="l" t="t" r="r" b="b"/>
              <a:pathLst>
                <a:path w="9548" h="14030" extrusionOk="0">
                  <a:moveTo>
                    <a:pt x="8418" y="0"/>
                  </a:moveTo>
                  <a:lnTo>
                    <a:pt x="1" y="656"/>
                  </a:lnTo>
                  <a:lnTo>
                    <a:pt x="256" y="14029"/>
                  </a:lnTo>
                  <a:lnTo>
                    <a:pt x="9547" y="13592"/>
                  </a:lnTo>
                  <a:lnTo>
                    <a:pt x="8418"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658;p74"/>
            <p:cNvSpPr/>
            <p:nvPr/>
          </p:nvSpPr>
          <p:spPr>
            <a:xfrm>
              <a:off x="668075" y="1789850"/>
              <a:ext cx="174950" cy="210875"/>
            </a:xfrm>
            <a:custGeom>
              <a:avLst/>
              <a:gdLst/>
              <a:ahLst/>
              <a:cxnLst/>
              <a:rect l="l" t="t" r="r" b="b"/>
              <a:pathLst>
                <a:path w="6998" h="8435" extrusionOk="0">
                  <a:moveTo>
                    <a:pt x="6305" y="0"/>
                  </a:moveTo>
                  <a:lnTo>
                    <a:pt x="1" y="547"/>
                  </a:lnTo>
                  <a:lnTo>
                    <a:pt x="292" y="4154"/>
                  </a:lnTo>
                  <a:cubicBezTo>
                    <a:pt x="500" y="6605"/>
                    <a:pt x="2571" y="8435"/>
                    <a:pt x="4988" y="8435"/>
                  </a:cubicBezTo>
                  <a:cubicBezTo>
                    <a:pt x="5122" y="8435"/>
                    <a:pt x="5258" y="8429"/>
                    <a:pt x="5394" y="8418"/>
                  </a:cubicBezTo>
                  <a:lnTo>
                    <a:pt x="6997" y="8272"/>
                  </a:lnTo>
                  <a:lnTo>
                    <a:pt x="6305" y="0"/>
                  </a:ln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659;p74"/>
            <p:cNvSpPr/>
            <p:nvPr/>
          </p:nvSpPr>
          <p:spPr>
            <a:xfrm>
              <a:off x="836625" y="1822650"/>
              <a:ext cx="246875" cy="308825"/>
            </a:xfrm>
            <a:custGeom>
              <a:avLst/>
              <a:gdLst/>
              <a:ahLst/>
              <a:cxnLst/>
              <a:rect l="l" t="t" r="r" b="b"/>
              <a:pathLst>
                <a:path w="9875" h="12353" extrusionOk="0">
                  <a:moveTo>
                    <a:pt x="5029" y="0"/>
                  </a:moveTo>
                  <a:lnTo>
                    <a:pt x="0" y="3863"/>
                  </a:lnTo>
                  <a:lnTo>
                    <a:pt x="328" y="7907"/>
                  </a:lnTo>
                  <a:cubicBezTo>
                    <a:pt x="1676" y="10859"/>
                    <a:pt x="6377" y="9219"/>
                    <a:pt x="9110" y="12353"/>
                  </a:cubicBezTo>
                  <a:cubicBezTo>
                    <a:pt x="9875" y="6523"/>
                    <a:pt x="3972" y="5466"/>
                    <a:pt x="5029" y="0"/>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660;p74"/>
            <p:cNvSpPr/>
            <p:nvPr/>
          </p:nvSpPr>
          <p:spPr>
            <a:xfrm>
              <a:off x="624350" y="1515375"/>
              <a:ext cx="377175" cy="420250"/>
            </a:xfrm>
            <a:custGeom>
              <a:avLst/>
              <a:gdLst/>
              <a:ahLst/>
              <a:cxnLst/>
              <a:rect l="l" t="t" r="r" b="b"/>
              <a:pathLst>
                <a:path w="15087" h="16810" extrusionOk="0">
                  <a:moveTo>
                    <a:pt x="8374" y="1"/>
                  </a:moveTo>
                  <a:cubicBezTo>
                    <a:pt x="7707" y="1"/>
                    <a:pt x="7003" y="58"/>
                    <a:pt x="6268" y="157"/>
                  </a:cubicBezTo>
                  <a:cubicBezTo>
                    <a:pt x="4774" y="339"/>
                    <a:pt x="3390" y="1032"/>
                    <a:pt x="2333" y="2088"/>
                  </a:cubicBezTo>
                  <a:cubicBezTo>
                    <a:pt x="1495" y="2854"/>
                    <a:pt x="875" y="3801"/>
                    <a:pt x="511" y="4858"/>
                  </a:cubicBezTo>
                  <a:cubicBezTo>
                    <a:pt x="256" y="5514"/>
                    <a:pt x="110" y="6169"/>
                    <a:pt x="37" y="6862"/>
                  </a:cubicBezTo>
                  <a:cubicBezTo>
                    <a:pt x="1" y="7190"/>
                    <a:pt x="1" y="7554"/>
                    <a:pt x="37" y="7882"/>
                  </a:cubicBezTo>
                  <a:lnTo>
                    <a:pt x="1058" y="16809"/>
                  </a:lnTo>
                  <a:lnTo>
                    <a:pt x="9511" y="16372"/>
                  </a:lnTo>
                  <a:cubicBezTo>
                    <a:pt x="12681" y="16154"/>
                    <a:pt x="15086" y="13384"/>
                    <a:pt x="14868" y="10178"/>
                  </a:cubicBezTo>
                  <a:lnTo>
                    <a:pt x="14613" y="6825"/>
                  </a:lnTo>
                  <a:cubicBezTo>
                    <a:pt x="14576" y="6497"/>
                    <a:pt x="14503" y="6133"/>
                    <a:pt x="14467" y="5805"/>
                  </a:cubicBezTo>
                  <a:cubicBezTo>
                    <a:pt x="14103" y="3109"/>
                    <a:pt x="13119" y="1578"/>
                    <a:pt x="11734" y="740"/>
                  </a:cubicBezTo>
                  <a:cubicBezTo>
                    <a:pt x="10798" y="212"/>
                    <a:pt x="9658" y="1"/>
                    <a:pt x="8374"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661;p74"/>
            <p:cNvSpPr/>
            <p:nvPr/>
          </p:nvSpPr>
          <p:spPr>
            <a:xfrm>
              <a:off x="522325" y="1535700"/>
              <a:ext cx="212275" cy="238675"/>
            </a:xfrm>
            <a:custGeom>
              <a:avLst/>
              <a:gdLst/>
              <a:ahLst/>
              <a:cxnLst/>
              <a:rect l="l" t="t" r="r" b="b"/>
              <a:pathLst>
                <a:path w="8491" h="9547" extrusionOk="0">
                  <a:moveTo>
                    <a:pt x="6122" y="0"/>
                  </a:moveTo>
                  <a:cubicBezTo>
                    <a:pt x="6122" y="0"/>
                    <a:pt x="1" y="219"/>
                    <a:pt x="3171" y="9365"/>
                  </a:cubicBezTo>
                  <a:lnTo>
                    <a:pt x="5722" y="9547"/>
                  </a:lnTo>
                  <a:cubicBezTo>
                    <a:pt x="8491" y="7725"/>
                    <a:pt x="7507" y="3644"/>
                    <a:pt x="7507" y="3644"/>
                  </a:cubicBezTo>
                  <a:cubicBezTo>
                    <a:pt x="7216" y="2369"/>
                    <a:pt x="6742" y="1166"/>
                    <a:pt x="6122" y="0"/>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662;p74"/>
            <p:cNvSpPr/>
            <p:nvPr/>
          </p:nvSpPr>
          <p:spPr>
            <a:xfrm>
              <a:off x="731850" y="1674475"/>
              <a:ext cx="143050" cy="132525"/>
            </a:xfrm>
            <a:custGeom>
              <a:avLst/>
              <a:gdLst/>
              <a:ahLst/>
              <a:cxnLst/>
              <a:rect l="l" t="t" r="r" b="b"/>
              <a:pathLst>
                <a:path w="5722" h="5301" extrusionOk="0">
                  <a:moveTo>
                    <a:pt x="2795" y="0"/>
                  </a:moveTo>
                  <a:cubicBezTo>
                    <a:pt x="2446" y="0"/>
                    <a:pt x="2090" y="78"/>
                    <a:pt x="1750" y="243"/>
                  </a:cubicBezTo>
                  <a:cubicBezTo>
                    <a:pt x="474" y="935"/>
                    <a:pt x="1" y="2502"/>
                    <a:pt x="620" y="3777"/>
                  </a:cubicBezTo>
                  <a:cubicBezTo>
                    <a:pt x="1018" y="4732"/>
                    <a:pt x="1937" y="5301"/>
                    <a:pt x="2899" y="5301"/>
                  </a:cubicBezTo>
                  <a:cubicBezTo>
                    <a:pt x="3259" y="5301"/>
                    <a:pt x="3625" y="5221"/>
                    <a:pt x="3972" y="5053"/>
                  </a:cubicBezTo>
                  <a:cubicBezTo>
                    <a:pt x="5211" y="4360"/>
                    <a:pt x="5721" y="2830"/>
                    <a:pt x="5066" y="1518"/>
                  </a:cubicBezTo>
                  <a:cubicBezTo>
                    <a:pt x="4665" y="583"/>
                    <a:pt x="3755" y="0"/>
                    <a:pt x="279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663;p74"/>
            <p:cNvSpPr/>
            <p:nvPr/>
          </p:nvSpPr>
          <p:spPr>
            <a:xfrm>
              <a:off x="755550" y="1684550"/>
              <a:ext cx="77450" cy="109875"/>
            </a:xfrm>
            <a:custGeom>
              <a:avLst/>
              <a:gdLst/>
              <a:ahLst/>
              <a:cxnLst/>
              <a:rect l="l" t="t" r="r" b="b"/>
              <a:pathLst>
                <a:path w="3098" h="4395" extrusionOk="0">
                  <a:moveTo>
                    <a:pt x="1813" y="1"/>
                  </a:moveTo>
                  <a:cubicBezTo>
                    <a:pt x="1706" y="1"/>
                    <a:pt x="1599" y="8"/>
                    <a:pt x="1494" y="22"/>
                  </a:cubicBezTo>
                  <a:lnTo>
                    <a:pt x="0" y="3228"/>
                  </a:lnTo>
                  <a:cubicBezTo>
                    <a:pt x="255" y="3739"/>
                    <a:pt x="692" y="4176"/>
                    <a:pt x="1239" y="4395"/>
                  </a:cubicBezTo>
                  <a:lnTo>
                    <a:pt x="3097" y="423"/>
                  </a:lnTo>
                  <a:cubicBezTo>
                    <a:pt x="2715" y="129"/>
                    <a:pt x="2261" y="1"/>
                    <a:pt x="1813" y="1"/>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664;p74"/>
            <p:cNvSpPr/>
            <p:nvPr/>
          </p:nvSpPr>
          <p:spPr>
            <a:xfrm>
              <a:off x="798350" y="1703300"/>
              <a:ext cx="55600" cy="94200"/>
            </a:xfrm>
            <a:custGeom>
              <a:avLst/>
              <a:gdLst/>
              <a:ahLst/>
              <a:cxnLst/>
              <a:rect l="l" t="t" r="r" b="b"/>
              <a:pathLst>
                <a:path w="2224" h="3768" extrusionOk="0">
                  <a:moveTo>
                    <a:pt x="1750" y="1"/>
                  </a:moveTo>
                  <a:lnTo>
                    <a:pt x="1" y="3754"/>
                  </a:lnTo>
                  <a:cubicBezTo>
                    <a:pt x="73" y="3763"/>
                    <a:pt x="149" y="3768"/>
                    <a:pt x="225" y="3768"/>
                  </a:cubicBezTo>
                  <a:cubicBezTo>
                    <a:pt x="454" y="3768"/>
                    <a:pt x="693" y="3727"/>
                    <a:pt x="912" y="3645"/>
                  </a:cubicBezTo>
                  <a:lnTo>
                    <a:pt x="2223" y="875"/>
                  </a:lnTo>
                  <a:cubicBezTo>
                    <a:pt x="2187" y="766"/>
                    <a:pt x="2114" y="657"/>
                    <a:pt x="2078" y="547"/>
                  </a:cubicBezTo>
                  <a:cubicBezTo>
                    <a:pt x="2005" y="365"/>
                    <a:pt x="1859" y="183"/>
                    <a:pt x="1750" y="1"/>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665;p74"/>
            <p:cNvSpPr/>
            <p:nvPr/>
          </p:nvSpPr>
          <p:spPr>
            <a:xfrm>
              <a:off x="618900" y="1478450"/>
              <a:ext cx="350750" cy="295925"/>
            </a:xfrm>
            <a:custGeom>
              <a:avLst/>
              <a:gdLst/>
              <a:ahLst/>
              <a:cxnLst/>
              <a:rect l="l" t="t" r="r" b="b"/>
              <a:pathLst>
                <a:path w="14030" h="11837" extrusionOk="0">
                  <a:moveTo>
                    <a:pt x="7417" y="0"/>
                  </a:moveTo>
                  <a:cubicBezTo>
                    <a:pt x="4522" y="0"/>
                    <a:pt x="1460" y="1121"/>
                    <a:pt x="0" y="3165"/>
                  </a:cubicBezTo>
                  <a:lnTo>
                    <a:pt x="1859" y="11837"/>
                  </a:lnTo>
                  <a:cubicBezTo>
                    <a:pt x="5903" y="8630"/>
                    <a:pt x="4883" y="2035"/>
                    <a:pt x="4883" y="2035"/>
                  </a:cubicBezTo>
                  <a:lnTo>
                    <a:pt x="4883" y="2035"/>
                  </a:lnTo>
                  <a:cubicBezTo>
                    <a:pt x="4883" y="2035"/>
                    <a:pt x="6332" y="4801"/>
                    <a:pt x="11155" y="4801"/>
                  </a:cubicBezTo>
                  <a:cubicBezTo>
                    <a:pt x="12005" y="4801"/>
                    <a:pt x="12959" y="4715"/>
                    <a:pt x="14029" y="4513"/>
                  </a:cubicBezTo>
                  <a:cubicBezTo>
                    <a:pt x="13702" y="1411"/>
                    <a:pt x="10664" y="0"/>
                    <a:pt x="7417" y="0"/>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666;p74"/>
            <p:cNvSpPr/>
            <p:nvPr/>
          </p:nvSpPr>
          <p:spPr>
            <a:xfrm>
              <a:off x="641675" y="1722425"/>
              <a:ext cx="112975" cy="56525"/>
            </a:xfrm>
            <a:custGeom>
              <a:avLst/>
              <a:gdLst/>
              <a:ahLst/>
              <a:cxnLst/>
              <a:rect l="l" t="t" r="r" b="b"/>
              <a:pathLst>
                <a:path w="4519" h="2261" extrusionOk="0">
                  <a:moveTo>
                    <a:pt x="4373" y="1"/>
                  </a:moveTo>
                  <a:lnTo>
                    <a:pt x="3316" y="329"/>
                  </a:lnTo>
                  <a:lnTo>
                    <a:pt x="0" y="1786"/>
                  </a:lnTo>
                  <a:lnTo>
                    <a:pt x="182" y="2260"/>
                  </a:lnTo>
                  <a:lnTo>
                    <a:pt x="3462" y="803"/>
                  </a:lnTo>
                  <a:lnTo>
                    <a:pt x="4519" y="475"/>
                  </a:lnTo>
                  <a:lnTo>
                    <a:pt x="437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667;p74"/>
            <p:cNvSpPr/>
            <p:nvPr/>
          </p:nvSpPr>
          <p:spPr>
            <a:xfrm>
              <a:off x="349250" y="1816275"/>
              <a:ext cx="400850" cy="415400"/>
            </a:xfrm>
            <a:custGeom>
              <a:avLst/>
              <a:gdLst/>
              <a:ahLst/>
              <a:cxnLst/>
              <a:rect l="l" t="t" r="r" b="b"/>
              <a:pathLst>
                <a:path w="16034" h="16616" extrusionOk="0">
                  <a:moveTo>
                    <a:pt x="13446" y="7288"/>
                  </a:moveTo>
                  <a:lnTo>
                    <a:pt x="13446" y="7288"/>
                  </a:lnTo>
                  <a:cubicBezTo>
                    <a:pt x="13884" y="8053"/>
                    <a:pt x="14175" y="8927"/>
                    <a:pt x="14284" y="9802"/>
                  </a:cubicBezTo>
                  <a:cubicBezTo>
                    <a:pt x="14394" y="10713"/>
                    <a:pt x="14175" y="11624"/>
                    <a:pt x="13701" y="12389"/>
                  </a:cubicBezTo>
                  <a:cubicBezTo>
                    <a:pt x="13228" y="13154"/>
                    <a:pt x="12390" y="13628"/>
                    <a:pt x="11479" y="13664"/>
                  </a:cubicBezTo>
                  <a:cubicBezTo>
                    <a:pt x="13228" y="12061"/>
                    <a:pt x="13993" y="9620"/>
                    <a:pt x="13446" y="7288"/>
                  </a:cubicBezTo>
                  <a:close/>
                  <a:moveTo>
                    <a:pt x="9511" y="0"/>
                  </a:moveTo>
                  <a:cubicBezTo>
                    <a:pt x="9511" y="0"/>
                    <a:pt x="8928" y="2405"/>
                    <a:pt x="4482" y="6049"/>
                  </a:cubicBezTo>
                  <a:cubicBezTo>
                    <a:pt x="0" y="9656"/>
                    <a:pt x="1422" y="15996"/>
                    <a:pt x="1422" y="15996"/>
                  </a:cubicBezTo>
                  <a:cubicBezTo>
                    <a:pt x="3644" y="14029"/>
                    <a:pt x="14758" y="16616"/>
                    <a:pt x="15414" y="12134"/>
                  </a:cubicBezTo>
                  <a:cubicBezTo>
                    <a:pt x="16033" y="7616"/>
                    <a:pt x="11078" y="3972"/>
                    <a:pt x="10932" y="838"/>
                  </a:cubicBezTo>
                  <a:lnTo>
                    <a:pt x="9511" y="0"/>
                  </a:ln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668;p74"/>
            <p:cNvSpPr/>
            <p:nvPr/>
          </p:nvSpPr>
          <p:spPr>
            <a:xfrm>
              <a:off x="536000" y="1726250"/>
              <a:ext cx="159450" cy="152100"/>
            </a:xfrm>
            <a:custGeom>
              <a:avLst/>
              <a:gdLst/>
              <a:ahLst/>
              <a:cxnLst/>
              <a:rect l="l" t="t" r="r" b="b"/>
              <a:pathLst>
                <a:path w="6378" h="6084" extrusionOk="0">
                  <a:moveTo>
                    <a:pt x="2807" y="0"/>
                  </a:moveTo>
                  <a:cubicBezTo>
                    <a:pt x="2345" y="0"/>
                    <a:pt x="1920" y="154"/>
                    <a:pt x="1531" y="394"/>
                  </a:cubicBezTo>
                  <a:cubicBezTo>
                    <a:pt x="0" y="1342"/>
                    <a:pt x="183" y="4403"/>
                    <a:pt x="2077" y="5642"/>
                  </a:cubicBezTo>
                  <a:cubicBezTo>
                    <a:pt x="2520" y="5946"/>
                    <a:pt x="3007" y="6084"/>
                    <a:pt x="3488" y="6084"/>
                  </a:cubicBezTo>
                  <a:cubicBezTo>
                    <a:pt x="4793" y="6084"/>
                    <a:pt x="6055" y="5074"/>
                    <a:pt x="6268" y="3637"/>
                  </a:cubicBezTo>
                  <a:lnTo>
                    <a:pt x="6377" y="2909"/>
                  </a:lnTo>
                  <a:cubicBezTo>
                    <a:pt x="5003" y="734"/>
                    <a:pt x="3817" y="0"/>
                    <a:pt x="2807"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669;p74"/>
            <p:cNvSpPr/>
            <p:nvPr/>
          </p:nvSpPr>
          <p:spPr>
            <a:xfrm>
              <a:off x="603400" y="1793500"/>
              <a:ext cx="46500" cy="42825"/>
            </a:xfrm>
            <a:custGeom>
              <a:avLst/>
              <a:gdLst/>
              <a:ahLst/>
              <a:cxnLst/>
              <a:rect l="l" t="t" r="r" b="b"/>
              <a:pathLst>
                <a:path w="1860" h="1713" extrusionOk="0">
                  <a:moveTo>
                    <a:pt x="402" y="0"/>
                  </a:moveTo>
                  <a:lnTo>
                    <a:pt x="1" y="474"/>
                  </a:lnTo>
                  <a:lnTo>
                    <a:pt x="1458" y="1713"/>
                  </a:lnTo>
                  <a:lnTo>
                    <a:pt x="1859" y="1275"/>
                  </a:lnTo>
                  <a:lnTo>
                    <a:pt x="402" y="0"/>
                  </a:ln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670;p74"/>
            <p:cNvSpPr/>
            <p:nvPr/>
          </p:nvSpPr>
          <p:spPr>
            <a:xfrm>
              <a:off x="740650" y="1617450"/>
              <a:ext cx="78225" cy="33925"/>
            </a:xfrm>
            <a:custGeom>
              <a:avLst/>
              <a:gdLst/>
              <a:ahLst/>
              <a:cxnLst/>
              <a:rect l="l" t="t" r="r" b="b"/>
              <a:pathLst>
                <a:path w="3129" h="1357" extrusionOk="0">
                  <a:moveTo>
                    <a:pt x="1846" y="0"/>
                  </a:moveTo>
                  <a:cubicBezTo>
                    <a:pt x="1541" y="0"/>
                    <a:pt x="1184" y="79"/>
                    <a:pt x="851" y="265"/>
                  </a:cubicBezTo>
                  <a:cubicBezTo>
                    <a:pt x="0" y="759"/>
                    <a:pt x="18" y="1356"/>
                    <a:pt x="748" y="1356"/>
                  </a:cubicBezTo>
                  <a:cubicBezTo>
                    <a:pt x="987" y="1356"/>
                    <a:pt x="1303" y="1292"/>
                    <a:pt x="1689" y="1139"/>
                  </a:cubicBezTo>
                  <a:cubicBezTo>
                    <a:pt x="3128" y="579"/>
                    <a:pt x="2677" y="0"/>
                    <a:pt x="1846"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671;p74"/>
            <p:cNvSpPr/>
            <p:nvPr/>
          </p:nvSpPr>
          <p:spPr>
            <a:xfrm>
              <a:off x="889175" y="1599525"/>
              <a:ext cx="92975" cy="28225"/>
            </a:xfrm>
            <a:custGeom>
              <a:avLst/>
              <a:gdLst/>
              <a:ahLst/>
              <a:cxnLst/>
              <a:rect l="l" t="t" r="r" b="b"/>
              <a:pathLst>
                <a:path w="3719" h="1129" extrusionOk="0">
                  <a:moveTo>
                    <a:pt x="1657" y="0"/>
                  </a:moveTo>
                  <a:cubicBezTo>
                    <a:pt x="1537" y="0"/>
                    <a:pt x="1412" y="11"/>
                    <a:pt x="1287" y="34"/>
                  </a:cubicBezTo>
                  <a:cubicBezTo>
                    <a:pt x="1" y="249"/>
                    <a:pt x="116" y="1128"/>
                    <a:pt x="1700" y="1128"/>
                  </a:cubicBezTo>
                  <a:cubicBezTo>
                    <a:pt x="1732" y="1128"/>
                    <a:pt x="1764" y="1128"/>
                    <a:pt x="1797" y="1127"/>
                  </a:cubicBezTo>
                  <a:cubicBezTo>
                    <a:pt x="3719" y="1061"/>
                    <a:pt x="2869" y="0"/>
                    <a:pt x="165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672;p74"/>
            <p:cNvSpPr/>
            <p:nvPr/>
          </p:nvSpPr>
          <p:spPr>
            <a:xfrm>
              <a:off x="811100" y="1819900"/>
              <a:ext cx="67450" cy="36475"/>
            </a:xfrm>
            <a:custGeom>
              <a:avLst/>
              <a:gdLst/>
              <a:ahLst/>
              <a:cxnLst/>
              <a:rect l="l" t="t" r="r" b="b"/>
              <a:pathLst>
                <a:path w="2698" h="1459" extrusionOk="0">
                  <a:moveTo>
                    <a:pt x="511" y="1"/>
                  </a:moveTo>
                  <a:lnTo>
                    <a:pt x="1" y="37"/>
                  </a:lnTo>
                  <a:cubicBezTo>
                    <a:pt x="74" y="657"/>
                    <a:pt x="474" y="1167"/>
                    <a:pt x="1057" y="1385"/>
                  </a:cubicBezTo>
                  <a:cubicBezTo>
                    <a:pt x="1203" y="1458"/>
                    <a:pt x="1385" y="1458"/>
                    <a:pt x="1568" y="1458"/>
                  </a:cubicBezTo>
                  <a:cubicBezTo>
                    <a:pt x="1968" y="1458"/>
                    <a:pt x="2369" y="1313"/>
                    <a:pt x="2697" y="1021"/>
                  </a:cubicBezTo>
                  <a:lnTo>
                    <a:pt x="2333" y="657"/>
                  </a:lnTo>
                  <a:cubicBezTo>
                    <a:pt x="2114" y="863"/>
                    <a:pt x="1851" y="956"/>
                    <a:pt x="1593" y="956"/>
                  </a:cubicBezTo>
                  <a:cubicBezTo>
                    <a:pt x="1078" y="956"/>
                    <a:pt x="584" y="584"/>
                    <a:pt x="511" y="1"/>
                  </a:cubicBez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673;p74"/>
            <p:cNvSpPr/>
            <p:nvPr/>
          </p:nvSpPr>
          <p:spPr>
            <a:xfrm>
              <a:off x="887625" y="1651400"/>
              <a:ext cx="140325" cy="132875"/>
            </a:xfrm>
            <a:custGeom>
              <a:avLst/>
              <a:gdLst/>
              <a:ahLst/>
              <a:cxnLst/>
              <a:rect l="l" t="t" r="r" b="b"/>
              <a:pathLst>
                <a:path w="5613" h="5315" extrusionOk="0">
                  <a:moveTo>
                    <a:pt x="2756" y="1"/>
                  </a:moveTo>
                  <a:cubicBezTo>
                    <a:pt x="2482" y="1"/>
                    <a:pt x="2204" y="47"/>
                    <a:pt x="1932" y="145"/>
                  </a:cubicBezTo>
                  <a:cubicBezTo>
                    <a:pt x="620" y="728"/>
                    <a:pt x="1" y="2222"/>
                    <a:pt x="474" y="3534"/>
                  </a:cubicBezTo>
                  <a:cubicBezTo>
                    <a:pt x="794" y="4610"/>
                    <a:pt x="1787" y="5315"/>
                    <a:pt x="2860" y="5315"/>
                  </a:cubicBezTo>
                  <a:cubicBezTo>
                    <a:pt x="3132" y="5315"/>
                    <a:pt x="3409" y="5270"/>
                    <a:pt x="3681" y="5174"/>
                  </a:cubicBezTo>
                  <a:cubicBezTo>
                    <a:pt x="4993" y="4591"/>
                    <a:pt x="5612" y="3097"/>
                    <a:pt x="5138" y="1749"/>
                  </a:cubicBezTo>
                  <a:cubicBezTo>
                    <a:pt x="4792" y="680"/>
                    <a:pt x="3804" y="1"/>
                    <a:pt x="2756"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674;p74"/>
            <p:cNvSpPr/>
            <p:nvPr/>
          </p:nvSpPr>
          <p:spPr>
            <a:xfrm>
              <a:off x="1000575" y="1689650"/>
              <a:ext cx="24625" cy="15500"/>
            </a:xfrm>
            <a:custGeom>
              <a:avLst/>
              <a:gdLst/>
              <a:ahLst/>
              <a:cxnLst/>
              <a:rect l="l" t="t" r="r" b="b"/>
              <a:pathLst>
                <a:path w="985" h="620" extrusionOk="0">
                  <a:moveTo>
                    <a:pt x="912" y="0"/>
                  </a:moveTo>
                  <a:lnTo>
                    <a:pt x="1" y="109"/>
                  </a:lnTo>
                  <a:lnTo>
                    <a:pt x="74" y="620"/>
                  </a:lnTo>
                  <a:lnTo>
                    <a:pt x="985" y="474"/>
                  </a:lnTo>
                  <a:lnTo>
                    <a:pt x="91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675;p74"/>
            <p:cNvSpPr/>
            <p:nvPr/>
          </p:nvSpPr>
          <p:spPr>
            <a:xfrm>
              <a:off x="908575" y="1661275"/>
              <a:ext cx="82925" cy="107650"/>
            </a:xfrm>
            <a:custGeom>
              <a:avLst/>
              <a:gdLst/>
              <a:ahLst/>
              <a:cxnLst/>
              <a:rect l="l" t="t" r="r" b="b"/>
              <a:pathLst>
                <a:path w="3317" h="4306" extrusionOk="0">
                  <a:moveTo>
                    <a:pt x="1923" y="1"/>
                  </a:moveTo>
                  <a:cubicBezTo>
                    <a:pt x="1877" y="1"/>
                    <a:pt x="1832" y="2"/>
                    <a:pt x="1786" y="6"/>
                  </a:cubicBezTo>
                  <a:lnTo>
                    <a:pt x="1" y="3030"/>
                  </a:lnTo>
                  <a:cubicBezTo>
                    <a:pt x="146" y="3576"/>
                    <a:pt x="547" y="4050"/>
                    <a:pt x="1057" y="4305"/>
                  </a:cubicBezTo>
                  <a:lnTo>
                    <a:pt x="3317" y="552"/>
                  </a:lnTo>
                  <a:cubicBezTo>
                    <a:pt x="2916" y="185"/>
                    <a:pt x="2423" y="1"/>
                    <a:pt x="1923" y="1"/>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676;p74"/>
            <p:cNvSpPr/>
            <p:nvPr/>
          </p:nvSpPr>
          <p:spPr>
            <a:xfrm>
              <a:off x="946850" y="1684175"/>
              <a:ext cx="62875" cy="89750"/>
            </a:xfrm>
            <a:custGeom>
              <a:avLst/>
              <a:gdLst/>
              <a:ahLst/>
              <a:cxnLst/>
              <a:rect l="l" t="t" r="r" b="b"/>
              <a:pathLst>
                <a:path w="2515" h="3590" extrusionOk="0">
                  <a:moveTo>
                    <a:pt x="2150" y="0"/>
                  </a:moveTo>
                  <a:lnTo>
                    <a:pt x="0" y="3535"/>
                  </a:lnTo>
                  <a:cubicBezTo>
                    <a:pt x="164" y="3571"/>
                    <a:pt x="319" y="3590"/>
                    <a:pt x="469" y="3590"/>
                  </a:cubicBezTo>
                  <a:cubicBezTo>
                    <a:pt x="620" y="3590"/>
                    <a:pt x="765" y="3571"/>
                    <a:pt x="911" y="3535"/>
                  </a:cubicBezTo>
                  <a:lnTo>
                    <a:pt x="2514" y="911"/>
                  </a:lnTo>
                  <a:cubicBezTo>
                    <a:pt x="2478" y="802"/>
                    <a:pt x="2478" y="693"/>
                    <a:pt x="2441" y="584"/>
                  </a:cubicBezTo>
                  <a:cubicBezTo>
                    <a:pt x="2369" y="365"/>
                    <a:pt x="2259" y="183"/>
                    <a:pt x="2150" y="0"/>
                  </a:cubicBezTo>
                  <a:close/>
                </a:path>
              </a:pathLst>
            </a:custGeom>
            <a:solidFill>
              <a:srgbClr val="4036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677;p74"/>
            <p:cNvSpPr/>
            <p:nvPr/>
          </p:nvSpPr>
          <p:spPr>
            <a:xfrm>
              <a:off x="872150" y="1682350"/>
              <a:ext cx="80175" cy="132125"/>
            </a:xfrm>
            <a:custGeom>
              <a:avLst/>
              <a:gdLst/>
              <a:ahLst/>
              <a:cxnLst/>
              <a:rect l="l" t="t" r="r" b="b"/>
              <a:pathLst>
                <a:path w="3207" h="5285" extrusionOk="0">
                  <a:moveTo>
                    <a:pt x="510" y="1"/>
                  </a:moveTo>
                  <a:lnTo>
                    <a:pt x="0" y="292"/>
                  </a:lnTo>
                  <a:lnTo>
                    <a:pt x="620" y="4665"/>
                  </a:lnTo>
                  <a:lnTo>
                    <a:pt x="510" y="5284"/>
                  </a:lnTo>
                  <a:lnTo>
                    <a:pt x="911" y="5284"/>
                  </a:lnTo>
                  <a:cubicBezTo>
                    <a:pt x="2514" y="5211"/>
                    <a:pt x="3207" y="3280"/>
                    <a:pt x="2077" y="2150"/>
                  </a:cubicBezTo>
                  <a:cubicBezTo>
                    <a:pt x="1458" y="1531"/>
                    <a:pt x="911" y="802"/>
                    <a:pt x="510" y="1"/>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678;p74"/>
            <p:cNvSpPr/>
            <p:nvPr/>
          </p:nvSpPr>
          <p:spPr>
            <a:xfrm>
              <a:off x="872150" y="1682350"/>
              <a:ext cx="80175" cy="132125"/>
            </a:xfrm>
            <a:custGeom>
              <a:avLst/>
              <a:gdLst/>
              <a:ahLst/>
              <a:cxnLst/>
              <a:rect l="l" t="t" r="r" b="b"/>
              <a:pathLst>
                <a:path w="3207" h="5285" extrusionOk="0">
                  <a:moveTo>
                    <a:pt x="510" y="1"/>
                  </a:moveTo>
                  <a:lnTo>
                    <a:pt x="0" y="292"/>
                  </a:lnTo>
                  <a:cubicBezTo>
                    <a:pt x="401" y="1130"/>
                    <a:pt x="984" y="1932"/>
                    <a:pt x="1676" y="2588"/>
                  </a:cubicBezTo>
                  <a:cubicBezTo>
                    <a:pt x="2041" y="2952"/>
                    <a:pt x="2150" y="3535"/>
                    <a:pt x="1895" y="4009"/>
                  </a:cubicBezTo>
                  <a:cubicBezTo>
                    <a:pt x="1676" y="4415"/>
                    <a:pt x="1269" y="4688"/>
                    <a:pt x="836" y="4688"/>
                  </a:cubicBezTo>
                  <a:cubicBezTo>
                    <a:pt x="764" y="4688"/>
                    <a:pt x="692" y="4680"/>
                    <a:pt x="620" y="4665"/>
                  </a:cubicBezTo>
                  <a:lnTo>
                    <a:pt x="510" y="5284"/>
                  </a:lnTo>
                  <a:lnTo>
                    <a:pt x="911" y="5284"/>
                  </a:lnTo>
                  <a:cubicBezTo>
                    <a:pt x="2514" y="5211"/>
                    <a:pt x="3207" y="3280"/>
                    <a:pt x="2077" y="2150"/>
                  </a:cubicBezTo>
                  <a:cubicBezTo>
                    <a:pt x="1458" y="1531"/>
                    <a:pt x="911" y="802"/>
                    <a:pt x="510" y="1"/>
                  </a:cubicBezTo>
                  <a:close/>
                </a:path>
              </a:pathLst>
            </a:custGeom>
            <a:solidFill>
              <a:srgbClr val="AA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679;p74"/>
            <p:cNvSpPr/>
            <p:nvPr/>
          </p:nvSpPr>
          <p:spPr>
            <a:xfrm>
              <a:off x="238125" y="4571000"/>
              <a:ext cx="480100" cy="261475"/>
            </a:xfrm>
            <a:custGeom>
              <a:avLst/>
              <a:gdLst/>
              <a:ahLst/>
              <a:cxnLst/>
              <a:rect l="l" t="t" r="r" b="b"/>
              <a:pathLst>
                <a:path w="19204" h="10459" extrusionOk="0">
                  <a:moveTo>
                    <a:pt x="2368" y="0"/>
                  </a:moveTo>
                  <a:lnTo>
                    <a:pt x="1530" y="3826"/>
                  </a:lnTo>
                  <a:lnTo>
                    <a:pt x="838" y="6924"/>
                  </a:lnTo>
                  <a:lnTo>
                    <a:pt x="0" y="10458"/>
                  </a:lnTo>
                  <a:lnTo>
                    <a:pt x="19203" y="10458"/>
                  </a:lnTo>
                  <a:lnTo>
                    <a:pt x="19130" y="8636"/>
                  </a:lnTo>
                  <a:cubicBezTo>
                    <a:pt x="19094" y="8053"/>
                    <a:pt x="18984" y="7470"/>
                    <a:pt x="18766" y="6960"/>
                  </a:cubicBezTo>
                  <a:cubicBezTo>
                    <a:pt x="18292" y="5831"/>
                    <a:pt x="17418" y="4992"/>
                    <a:pt x="16288" y="4555"/>
                  </a:cubicBezTo>
                  <a:lnTo>
                    <a:pt x="15778" y="4373"/>
                  </a:lnTo>
                  <a:cubicBezTo>
                    <a:pt x="15341" y="4191"/>
                    <a:pt x="14903" y="3972"/>
                    <a:pt x="14539" y="3681"/>
                  </a:cubicBezTo>
                  <a:cubicBezTo>
                    <a:pt x="14502" y="3644"/>
                    <a:pt x="14466" y="3644"/>
                    <a:pt x="14430" y="3608"/>
                  </a:cubicBezTo>
                  <a:cubicBezTo>
                    <a:pt x="14065" y="3353"/>
                    <a:pt x="13774" y="3025"/>
                    <a:pt x="13519" y="2697"/>
                  </a:cubicBezTo>
                  <a:cubicBezTo>
                    <a:pt x="12899" y="1932"/>
                    <a:pt x="12535" y="984"/>
                    <a:pt x="12425" y="37"/>
                  </a:cubicBezTo>
                  <a:lnTo>
                    <a:pt x="23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680;p74"/>
            <p:cNvSpPr/>
            <p:nvPr/>
          </p:nvSpPr>
          <p:spPr>
            <a:xfrm>
              <a:off x="238125" y="4663000"/>
              <a:ext cx="493750" cy="169475"/>
            </a:xfrm>
            <a:custGeom>
              <a:avLst/>
              <a:gdLst/>
              <a:ahLst/>
              <a:cxnLst/>
              <a:rect l="l" t="t" r="r" b="b"/>
              <a:pathLst>
                <a:path w="19750" h="6779" extrusionOk="0">
                  <a:moveTo>
                    <a:pt x="14502" y="1"/>
                  </a:moveTo>
                  <a:lnTo>
                    <a:pt x="11587" y="5029"/>
                  </a:lnTo>
                  <a:lnTo>
                    <a:pt x="4992" y="5029"/>
                  </a:lnTo>
                  <a:cubicBezTo>
                    <a:pt x="4555" y="1240"/>
                    <a:pt x="3024" y="365"/>
                    <a:pt x="1530" y="146"/>
                  </a:cubicBezTo>
                  <a:lnTo>
                    <a:pt x="838" y="3244"/>
                  </a:lnTo>
                  <a:lnTo>
                    <a:pt x="0" y="6778"/>
                  </a:lnTo>
                  <a:lnTo>
                    <a:pt x="19750" y="6778"/>
                  </a:lnTo>
                  <a:lnTo>
                    <a:pt x="19677" y="4956"/>
                  </a:lnTo>
                  <a:cubicBezTo>
                    <a:pt x="19640" y="4373"/>
                    <a:pt x="19495" y="3790"/>
                    <a:pt x="19276" y="3280"/>
                  </a:cubicBezTo>
                  <a:cubicBezTo>
                    <a:pt x="18839" y="2187"/>
                    <a:pt x="17454" y="1349"/>
                    <a:pt x="16288" y="875"/>
                  </a:cubicBezTo>
                  <a:lnTo>
                    <a:pt x="15778" y="693"/>
                  </a:lnTo>
                  <a:cubicBezTo>
                    <a:pt x="15304" y="511"/>
                    <a:pt x="14903" y="292"/>
                    <a:pt x="145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681;p74"/>
            <p:cNvSpPr/>
            <p:nvPr/>
          </p:nvSpPr>
          <p:spPr>
            <a:xfrm>
              <a:off x="2084625" y="2000275"/>
              <a:ext cx="433650" cy="295575"/>
            </a:xfrm>
            <a:custGeom>
              <a:avLst/>
              <a:gdLst/>
              <a:ahLst/>
              <a:cxnLst/>
              <a:rect l="l" t="t" r="r" b="b"/>
              <a:pathLst>
                <a:path w="17346" h="11823" extrusionOk="0">
                  <a:moveTo>
                    <a:pt x="6523" y="1"/>
                  </a:moveTo>
                  <a:lnTo>
                    <a:pt x="1" y="10349"/>
                  </a:lnTo>
                  <a:cubicBezTo>
                    <a:pt x="3620" y="11612"/>
                    <a:pt x="10122" y="11823"/>
                    <a:pt x="14055" y="11823"/>
                  </a:cubicBezTo>
                  <a:cubicBezTo>
                    <a:pt x="16021" y="11823"/>
                    <a:pt x="17345" y="11770"/>
                    <a:pt x="17345" y="11770"/>
                  </a:cubicBezTo>
                  <a:lnTo>
                    <a:pt x="17345" y="3899"/>
                  </a:lnTo>
                  <a:lnTo>
                    <a:pt x="6523"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682;p74"/>
            <p:cNvSpPr/>
            <p:nvPr/>
          </p:nvSpPr>
          <p:spPr>
            <a:xfrm>
              <a:off x="1519825" y="1618575"/>
              <a:ext cx="306125" cy="291550"/>
            </a:xfrm>
            <a:custGeom>
              <a:avLst/>
              <a:gdLst/>
              <a:ahLst/>
              <a:cxnLst/>
              <a:rect l="l" t="t" r="r" b="b"/>
              <a:pathLst>
                <a:path w="12245" h="11662" extrusionOk="0">
                  <a:moveTo>
                    <a:pt x="8272" y="1"/>
                  </a:moveTo>
                  <a:lnTo>
                    <a:pt x="1" y="365"/>
                  </a:lnTo>
                  <a:lnTo>
                    <a:pt x="3973" y="11661"/>
                  </a:lnTo>
                  <a:lnTo>
                    <a:pt x="12244" y="11297"/>
                  </a:lnTo>
                  <a:lnTo>
                    <a:pt x="11115" y="8090"/>
                  </a:lnTo>
                  <a:lnTo>
                    <a:pt x="8600" y="948"/>
                  </a:lnTo>
                  <a:lnTo>
                    <a:pt x="8272"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683;p74"/>
            <p:cNvSpPr/>
            <p:nvPr/>
          </p:nvSpPr>
          <p:spPr>
            <a:xfrm>
              <a:off x="1566300" y="1642275"/>
              <a:ext cx="231400" cy="180525"/>
            </a:xfrm>
            <a:custGeom>
              <a:avLst/>
              <a:gdLst/>
              <a:ahLst/>
              <a:cxnLst/>
              <a:rect l="l" t="t" r="r" b="b"/>
              <a:pathLst>
                <a:path w="9256" h="7221" extrusionOk="0">
                  <a:moveTo>
                    <a:pt x="6741" y="0"/>
                  </a:moveTo>
                  <a:lnTo>
                    <a:pt x="0" y="292"/>
                  </a:lnTo>
                  <a:lnTo>
                    <a:pt x="1239" y="3753"/>
                  </a:lnTo>
                  <a:cubicBezTo>
                    <a:pt x="1908" y="5725"/>
                    <a:pt x="4448" y="7221"/>
                    <a:pt x="6953" y="7221"/>
                  </a:cubicBezTo>
                  <a:cubicBezTo>
                    <a:pt x="7040" y="7221"/>
                    <a:pt x="7128" y="7219"/>
                    <a:pt x="7215" y="7215"/>
                  </a:cubicBezTo>
                  <a:lnTo>
                    <a:pt x="9256" y="7142"/>
                  </a:lnTo>
                  <a:lnTo>
                    <a:pt x="6741" y="0"/>
                  </a:ln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684;p74"/>
            <p:cNvSpPr/>
            <p:nvPr/>
          </p:nvSpPr>
          <p:spPr>
            <a:xfrm>
              <a:off x="1408700" y="1246925"/>
              <a:ext cx="415425" cy="507425"/>
            </a:xfrm>
            <a:custGeom>
              <a:avLst/>
              <a:gdLst/>
              <a:ahLst/>
              <a:cxnLst/>
              <a:rect l="l" t="t" r="r" b="b"/>
              <a:pathLst>
                <a:path w="16617" h="20297" extrusionOk="0">
                  <a:moveTo>
                    <a:pt x="13045" y="0"/>
                  </a:moveTo>
                  <a:cubicBezTo>
                    <a:pt x="9329" y="1130"/>
                    <a:pt x="3681" y="4045"/>
                    <a:pt x="3280" y="4555"/>
                  </a:cubicBezTo>
                  <a:cubicBezTo>
                    <a:pt x="2843" y="5065"/>
                    <a:pt x="1567" y="9073"/>
                    <a:pt x="911" y="10640"/>
                  </a:cubicBezTo>
                  <a:cubicBezTo>
                    <a:pt x="0" y="12863"/>
                    <a:pt x="146" y="13701"/>
                    <a:pt x="3863" y="16798"/>
                  </a:cubicBezTo>
                  <a:cubicBezTo>
                    <a:pt x="3498" y="18401"/>
                    <a:pt x="4555" y="20041"/>
                    <a:pt x="6231" y="20296"/>
                  </a:cubicBezTo>
                  <a:lnTo>
                    <a:pt x="4446" y="11806"/>
                  </a:lnTo>
                  <a:lnTo>
                    <a:pt x="16325" y="6195"/>
                  </a:lnTo>
                  <a:cubicBezTo>
                    <a:pt x="16325" y="6195"/>
                    <a:pt x="16616" y="3717"/>
                    <a:pt x="15997" y="2660"/>
                  </a:cubicBezTo>
                  <a:cubicBezTo>
                    <a:pt x="15560" y="1858"/>
                    <a:pt x="13045" y="0"/>
                    <a:pt x="13045"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685;p74"/>
            <p:cNvSpPr/>
            <p:nvPr/>
          </p:nvSpPr>
          <p:spPr>
            <a:xfrm>
              <a:off x="1530775" y="1351575"/>
              <a:ext cx="388075" cy="432825"/>
            </a:xfrm>
            <a:custGeom>
              <a:avLst/>
              <a:gdLst/>
              <a:ahLst/>
              <a:cxnLst/>
              <a:rect l="l" t="t" r="r" b="b"/>
              <a:pathLst>
                <a:path w="15523" h="17313" extrusionOk="0">
                  <a:moveTo>
                    <a:pt x="6949" y="0"/>
                  </a:moveTo>
                  <a:cubicBezTo>
                    <a:pt x="6186" y="0"/>
                    <a:pt x="5571" y="97"/>
                    <a:pt x="5247" y="223"/>
                  </a:cubicBezTo>
                  <a:cubicBezTo>
                    <a:pt x="3863" y="770"/>
                    <a:pt x="2587" y="1462"/>
                    <a:pt x="1676" y="2592"/>
                  </a:cubicBezTo>
                  <a:cubicBezTo>
                    <a:pt x="547" y="3976"/>
                    <a:pt x="0" y="5725"/>
                    <a:pt x="109" y="7474"/>
                  </a:cubicBezTo>
                  <a:cubicBezTo>
                    <a:pt x="109" y="7839"/>
                    <a:pt x="146" y="8167"/>
                    <a:pt x="219" y="8495"/>
                  </a:cubicBezTo>
                  <a:lnTo>
                    <a:pt x="2004" y="17313"/>
                  </a:lnTo>
                  <a:lnTo>
                    <a:pt x="10494" y="15564"/>
                  </a:lnTo>
                  <a:cubicBezTo>
                    <a:pt x="13519" y="14944"/>
                    <a:pt x="15523" y="11956"/>
                    <a:pt x="14903" y="8895"/>
                  </a:cubicBezTo>
                  <a:lnTo>
                    <a:pt x="14248" y="5652"/>
                  </a:lnTo>
                  <a:cubicBezTo>
                    <a:pt x="14175" y="5325"/>
                    <a:pt x="14029" y="4997"/>
                    <a:pt x="13956" y="4669"/>
                  </a:cubicBezTo>
                  <a:cubicBezTo>
                    <a:pt x="12995" y="907"/>
                    <a:pt x="9282" y="0"/>
                    <a:pt x="6949" y="0"/>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686;p74"/>
            <p:cNvSpPr/>
            <p:nvPr/>
          </p:nvSpPr>
          <p:spPr>
            <a:xfrm>
              <a:off x="1817725" y="1506300"/>
              <a:ext cx="37375" cy="47875"/>
            </a:xfrm>
            <a:custGeom>
              <a:avLst/>
              <a:gdLst/>
              <a:ahLst/>
              <a:cxnLst/>
              <a:rect l="l" t="t" r="r" b="b"/>
              <a:pathLst>
                <a:path w="1495" h="1915" extrusionOk="0">
                  <a:moveTo>
                    <a:pt x="633" y="1"/>
                  </a:moveTo>
                  <a:cubicBezTo>
                    <a:pt x="604" y="1"/>
                    <a:pt x="575" y="4"/>
                    <a:pt x="547" y="10"/>
                  </a:cubicBezTo>
                  <a:cubicBezTo>
                    <a:pt x="182" y="83"/>
                    <a:pt x="0" y="557"/>
                    <a:pt x="110" y="1103"/>
                  </a:cubicBezTo>
                  <a:cubicBezTo>
                    <a:pt x="209" y="1570"/>
                    <a:pt x="492" y="1914"/>
                    <a:pt x="846" y="1914"/>
                  </a:cubicBezTo>
                  <a:cubicBezTo>
                    <a:pt x="879" y="1914"/>
                    <a:pt x="913" y="1911"/>
                    <a:pt x="948" y="1905"/>
                  </a:cubicBezTo>
                  <a:cubicBezTo>
                    <a:pt x="1312" y="1832"/>
                    <a:pt x="1494" y="1358"/>
                    <a:pt x="1385" y="812"/>
                  </a:cubicBezTo>
                  <a:cubicBezTo>
                    <a:pt x="1285" y="345"/>
                    <a:pt x="941" y="1"/>
                    <a:pt x="633"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687;p74"/>
            <p:cNvSpPr/>
            <p:nvPr/>
          </p:nvSpPr>
          <p:spPr>
            <a:xfrm>
              <a:off x="1440850" y="1428150"/>
              <a:ext cx="206550" cy="204125"/>
            </a:xfrm>
            <a:custGeom>
              <a:avLst/>
              <a:gdLst/>
              <a:ahLst/>
              <a:cxnLst/>
              <a:rect l="l" t="t" r="r" b="b"/>
              <a:pathLst>
                <a:path w="8262" h="8165" extrusionOk="0">
                  <a:moveTo>
                    <a:pt x="3650" y="1"/>
                  </a:moveTo>
                  <a:cubicBezTo>
                    <a:pt x="3181" y="1"/>
                    <a:pt x="1" y="283"/>
                    <a:pt x="2504" y="8165"/>
                  </a:cubicBezTo>
                  <a:lnTo>
                    <a:pt x="4982" y="7982"/>
                  </a:lnTo>
                  <a:cubicBezTo>
                    <a:pt x="8261" y="6634"/>
                    <a:pt x="3706" y="2"/>
                    <a:pt x="3706" y="2"/>
                  </a:cubicBezTo>
                  <a:cubicBezTo>
                    <a:pt x="3706" y="2"/>
                    <a:pt x="3686" y="1"/>
                    <a:pt x="3650"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688;p74"/>
            <p:cNvSpPr/>
            <p:nvPr/>
          </p:nvSpPr>
          <p:spPr>
            <a:xfrm>
              <a:off x="1438750" y="1568725"/>
              <a:ext cx="160350" cy="147575"/>
            </a:xfrm>
            <a:custGeom>
              <a:avLst/>
              <a:gdLst/>
              <a:ahLst/>
              <a:cxnLst/>
              <a:rect l="l" t="t" r="r" b="b"/>
              <a:pathLst>
                <a:path w="6414" h="5903" extrusionOk="0">
                  <a:moveTo>
                    <a:pt x="2841" y="1"/>
                  </a:moveTo>
                  <a:cubicBezTo>
                    <a:pt x="2278" y="1"/>
                    <a:pt x="1798" y="230"/>
                    <a:pt x="1385" y="574"/>
                  </a:cubicBezTo>
                  <a:cubicBezTo>
                    <a:pt x="1" y="1667"/>
                    <a:pt x="547" y="4618"/>
                    <a:pt x="2552" y="5639"/>
                  </a:cubicBezTo>
                  <a:cubicBezTo>
                    <a:pt x="2913" y="5820"/>
                    <a:pt x="3289" y="5902"/>
                    <a:pt x="3658" y="5902"/>
                  </a:cubicBezTo>
                  <a:cubicBezTo>
                    <a:pt x="5072" y="5902"/>
                    <a:pt x="6385" y="4685"/>
                    <a:pt x="6414" y="3125"/>
                  </a:cubicBezTo>
                  <a:lnTo>
                    <a:pt x="6378" y="2396"/>
                  </a:lnTo>
                  <a:cubicBezTo>
                    <a:pt x="4925" y="626"/>
                    <a:pt x="3770" y="1"/>
                    <a:pt x="2841" y="1"/>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689;p74"/>
            <p:cNvSpPr/>
            <p:nvPr/>
          </p:nvSpPr>
          <p:spPr>
            <a:xfrm>
              <a:off x="1771250" y="1494700"/>
              <a:ext cx="87475" cy="128475"/>
            </a:xfrm>
            <a:custGeom>
              <a:avLst/>
              <a:gdLst/>
              <a:ahLst/>
              <a:cxnLst/>
              <a:rect l="l" t="t" r="r" b="b"/>
              <a:pathLst>
                <a:path w="3499" h="5139" extrusionOk="0">
                  <a:moveTo>
                    <a:pt x="475" y="0"/>
                  </a:moveTo>
                  <a:lnTo>
                    <a:pt x="1" y="328"/>
                  </a:lnTo>
                  <a:cubicBezTo>
                    <a:pt x="511" y="1130"/>
                    <a:pt x="1167" y="1822"/>
                    <a:pt x="1932" y="2369"/>
                  </a:cubicBezTo>
                  <a:cubicBezTo>
                    <a:pt x="2369" y="2697"/>
                    <a:pt x="2515" y="3243"/>
                    <a:pt x="2333" y="3717"/>
                  </a:cubicBezTo>
                  <a:cubicBezTo>
                    <a:pt x="2151" y="4227"/>
                    <a:pt x="1677" y="4555"/>
                    <a:pt x="1167" y="4555"/>
                  </a:cubicBezTo>
                  <a:lnTo>
                    <a:pt x="1167" y="5138"/>
                  </a:lnTo>
                  <a:cubicBezTo>
                    <a:pt x="1313" y="5138"/>
                    <a:pt x="1422" y="5138"/>
                    <a:pt x="1568" y="5102"/>
                  </a:cubicBezTo>
                  <a:cubicBezTo>
                    <a:pt x="3062" y="4737"/>
                    <a:pt x="3499" y="2879"/>
                    <a:pt x="2296" y="1895"/>
                  </a:cubicBezTo>
                  <a:cubicBezTo>
                    <a:pt x="1604" y="1385"/>
                    <a:pt x="985" y="729"/>
                    <a:pt x="475" y="0"/>
                  </a:cubicBez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690;p74"/>
            <p:cNvSpPr/>
            <p:nvPr/>
          </p:nvSpPr>
          <p:spPr>
            <a:xfrm>
              <a:off x="1508900" y="1633150"/>
              <a:ext cx="48300" cy="38300"/>
            </a:xfrm>
            <a:custGeom>
              <a:avLst/>
              <a:gdLst/>
              <a:ahLst/>
              <a:cxnLst/>
              <a:rect l="l" t="t" r="r" b="b"/>
              <a:pathLst>
                <a:path w="1932" h="1532" extrusionOk="0">
                  <a:moveTo>
                    <a:pt x="329" y="1"/>
                  </a:moveTo>
                  <a:lnTo>
                    <a:pt x="1" y="511"/>
                  </a:lnTo>
                  <a:lnTo>
                    <a:pt x="1604" y="1531"/>
                  </a:lnTo>
                  <a:lnTo>
                    <a:pt x="1932" y="1058"/>
                  </a:lnTo>
                  <a:lnTo>
                    <a:pt x="329" y="1"/>
                  </a:ln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691;p74"/>
            <p:cNvSpPr/>
            <p:nvPr/>
          </p:nvSpPr>
          <p:spPr>
            <a:xfrm>
              <a:off x="1788250" y="1423150"/>
              <a:ext cx="88900" cy="27350"/>
            </a:xfrm>
            <a:custGeom>
              <a:avLst/>
              <a:gdLst/>
              <a:ahLst/>
              <a:cxnLst/>
              <a:rect l="l" t="t" r="r" b="b"/>
              <a:pathLst>
                <a:path w="3556" h="1094" extrusionOk="0">
                  <a:moveTo>
                    <a:pt x="1652" y="0"/>
                  </a:moveTo>
                  <a:cubicBezTo>
                    <a:pt x="1499" y="0"/>
                    <a:pt x="1340" y="18"/>
                    <a:pt x="1179" y="57"/>
                  </a:cubicBezTo>
                  <a:cubicBezTo>
                    <a:pt x="1" y="326"/>
                    <a:pt x="67" y="1093"/>
                    <a:pt x="1377" y="1093"/>
                  </a:cubicBezTo>
                  <a:cubicBezTo>
                    <a:pt x="1485" y="1093"/>
                    <a:pt x="1601" y="1088"/>
                    <a:pt x="1726" y="1077"/>
                  </a:cubicBezTo>
                  <a:cubicBezTo>
                    <a:pt x="3555" y="948"/>
                    <a:pt x="2784" y="0"/>
                    <a:pt x="1652"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692;p74"/>
            <p:cNvSpPr/>
            <p:nvPr/>
          </p:nvSpPr>
          <p:spPr>
            <a:xfrm>
              <a:off x="1639975" y="1450925"/>
              <a:ext cx="71400" cy="37000"/>
            </a:xfrm>
            <a:custGeom>
              <a:avLst/>
              <a:gdLst/>
              <a:ahLst/>
              <a:cxnLst/>
              <a:rect l="l" t="t" r="r" b="b"/>
              <a:pathLst>
                <a:path w="2856" h="1480" extrusionOk="0">
                  <a:moveTo>
                    <a:pt x="1866" y="1"/>
                  </a:moveTo>
                  <a:cubicBezTo>
                    <a:pt x="1528" y="1"/>
                    <a:pt x="1100" y="122"/>
                    <a:pt x="733" y="403"/>
                  </a:cubicBezTo>
                  <a:cubicBezTo>
                    <a:pt x="1" y="959"/>
                    <a:pt x="21" y="1480"/>
                    <a:pt x="589" y="1480"/>
                  </a:cubicBezTo>
                  <a:cubicBezTo>
                    <a:pt x="840" y="1480"/>
                    <a:pt x="1197" y="1378"/>
                    <a:pt x="1644" y="1132"/>
                  </a:cubicBezTo>
                  <a:cubicBezTo>
                    <a:pt x="2856" y="478"/>
                    <a:pt x="2537" y="1"/>
                    <a:pt x="1866"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693;p74"/>
            <p:cNvSpPr/>
            <p:nvPr/>
          </p:nvSpPr>
          <p:spPr>
            <a:xfrm>
              <a:off x="1513450" y="1401775"/>
              <a:ext cx="101150" cy="135750"/>
            </a:xfrm>
            <a:custGeom>
              <a:avLst/>
              <a:gdLst/>
              <a:ahLst/>
              <a:cxnLst/>
              <a:rect l="l" t="t" r="r" b="b"/>
              <a:pathLst>
                <a:path w="4046" h="5430" extrusionOk="0">
                  <a:moveTo>
                    <a:pt x="3171" y="1"/>
                  </a:moveTo>
                  <a:lnTo>
                    <a:pt x="1" y="1531"/>
                  </a:lnTo>
                  <a:lnTo>
                    <a:pt x="1677" y="5430"/>
                  </a:lnTo>
                  <a:cubicBezTo>
                    <a:pt x="3098" y="5248"/>
                    <a:pt x="4045" y="3936"/>
                    <a:pt x="4045" y="3936"/>
                  </a:cubicBezTo>
                  <a:lnTo>
                    <a:pt x="3171" y="1"/>
                  </a:ln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694;p74"/>
            <p:cNvSpPr/>
            <p:nvPr/>
          </p:nvSpPr>
          <p:spPr>
            <a:xfrm>
              <a:off x="1695650" y="1540000"/>
              <a:ext cx="37375" cy="47875"/>
            </a:xfrm>
            <a:custGeom>
              <a:avLst/>
              <a:gdLst/>
              <a:ahLst/>
              <a:cxnLst/>
              <a:rect l="l" t="t" r="r" b="b"/>
              <a:pathLst>
                <a:path w="1495" h="1915" extrusionOk="0">
                  <a:moveTo>
                    <a:pt x="632" y="1"/>
                  </a:moveTo>
                  <a:cubicBezTo>
                    <a:pt x="603" y="1"/>
                    <a:pt x="575" y="4"/>
                    <a:pt x="547" y="10"/>
                  </a:cubicBezTo>
                  <a:cubicBezTo>
                    <a:pt x="183" y="83"/>
                    <a:pt x="0" y="557"/>
                    <a:pt x="110" y="1103"/>
                  </a:cubicBezTo>
                  <a:cubicBezTo>
                    <a:pt x="210" y="1570"/>
                    <a:pt x="523" y="1914"/>
                    <a:pt x="854" y="1914"/>
                  </a:cubicBezTo>
                  <a:cubicBezTo>
                    <a:pt x="885" y="1914"/>
                    <a:pt x="917" y="1911"/>
                    <a:pt x="948" y="1905"/>
                  </a:cubicBezTo>
                  <a:cubicBezTo>
                    <a:pt x="1276" y="1832"/>
                    <a:pt x="1494" y="1358"/>
                    <a:pt x="1385" y="848"/>
                  </a:cubicBezTo>
                  <a:cubicBezTo>
                    <a:pt x="1252" y="348"/>
                    <a:pt x="936" y="1"/>
                    <a:pt x="632"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695;p74"/>
            <p:cNvSpPr/>
            <p:nvPr/>
          </p:nvSpPr>
          <p:spPr>
            <a:xfrm>
              <a:off x="1738475" y="1630250"/>
              <a:ext cx="80175" cy="44375"/>
            </a:xfrm>
            <a:custGeom>
              <a:avLst/>
              <a:gdLst/>
              <a:ahLst/>
              <a:cxnLst/>
              <a:rect l="l" t="t" r="r" b="b"/>
              <a:pathLst>
                <a:path w="3207" h="1775" extrusionOk="0">
                  <a:moveTo>
                    <a:pt x="2429" y="1"/>
                  </a:moveTo>
                  <a:cubicBezTo>
                    <a:pt x="1737" y="1"/>
                    <a:pt x="1069" y="108"/>
                    <a:pt x="401" y="299"/>
                  </a:cubicBezTo>
                  <a:cubicBezTo>
                    <a:pt x="109" y="372"/>
                    <a:pt x="0" y="736"/>
                    <a:pt x="219" y="955"/>
                  </a:cubicBezTo>
                  <a:cubicBezTo>
                    <a:pt x="543" y="1320"/>
                    <a:pt x="1070" y="1775"/>
                    <a:pt x="1649" y="1775"/>
                  </a:cubicBezTo>
                  <a:cubicBezTo>
                    <a:pt x="2112" y="1775"/>
                    <a:pt x="2608" y="1485"/>
                    <a:pt x="3061" y="627"/>
                  </a:cubicBezTo>
                  <a:cubicBezTo>
                    <a:pt x="3207" y="336"/>
                    <a:pt x="3024" y="44"/>
                    <a:pt x="2733" y="8"/>
                  </a:cubicBezTo>
                  <a:cubicBezTo>
                    <a:pt x="2631" y="3"/>
                    <a:pt x="2530" y="1"/>
                    <a:pt x="2429"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696;p74"/>
            <p:cNvSpPr/>
            <p:nvPr/>
          </p:nvSpPr>
          <p:spPr>
            <a:xfrm>
              <a:off x="1519825" y="1467375"/>
              <a:ext cx="89300" cy="164000"/>
            </a:xfrm>
            <a:custGeom>
              <a:avLst/>
              <a:gdLst/>
              <a:ahLst/>
              <a:cxnLst/>
              <a:rect l="l" t="t" r="r" b="b"/>
              <a:pathLst>
                <a:path w="3572" h="6560" extrusionOk="0">
                  <a:moveTo>
                    <a:pt x="2260" y="0"/>
                  </a:moveTo>
                  <a:lnTo>
                    <a:pt x="1" y="2041"/>
                  </a:lnTo>
                  <a:lnTo>
                    <a:pt x="2041" y="6559"/>
                  </a:lnTo>
                  <a:lnTo>
                    <a:pt x="3572" y="6012"/>
                  </a:lnTo>
                  <a:lnTo>
                    <a:pt x="2260" y="0"/>
                  </a:ln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697;p74"/>
            <p:cNvSpPr/>
            <p:nvPr/>
          </p:nvSpPr>
          <p:spPr>
            <a:xfrm>
              <a:off x="1535575" y="1347275"/>
              <a:ext cx="171950" cy="91875"/>
            </a:xfrm>
            <a:custGeom>
              <a:avLst/>
              <a:gdLst/>
              <a:ahLst/>
              <a:cxnLst/>
              <a:rect l="l" t="t" r="r" b="b"/>
              <a:pathLst>
                <a:path w="6878" h="3675" extrusionOk="0">
                  <a:moveTo>
                    <a:pt x="4450" y="0"/>
                  </a:moveTo>
                  <a:cubicBezTo>
                    <a:pt x="1871" y="0"/>
                    <a:pt x="0" y="2098"/>
                    <a:pt x="282" y="3675"/>
                  </a:cubicBezTo>
                  <a:lnTo>
                    <a:pt x="6877" y="614"/>
                  </a:lnTo>
                  <a:cubicBezTo>
                    <a:pt x="6031" y="183"/>
                    <a:pt x="5210" y="0"/>
                    <a:pt x="4450" y="0"/>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698;p74"/>
            <p:cNvSpPr/>
            <p:nvPr/>
          </p:nvSpPr>
          <p:spPr>
            <a:xfrm>
              <a:off x="1643725" y="1320100"/>
              <a:ext cx="158525" cy="68125"/>
            </a:xfrm>
            <a:custGeom>
              <a:avLst/>
              <a:gdLst/>
              <a:ahLst/>
              <a:cxnLst/>
              <a:rect l="l" t="t" r="r" b="b"/>
              <a:pathLst>
                <a:path w="6341" h="2725" extrusionOk="0">
                  <a:moveTo>
                    <a:pt x="4111" y="1"/>
                  </a:moveTo>
                  <a:cubicBezTo>
                    <a:pt x="2043" y="1"/>
                    <a:pt x="0" y="1774"/>
                    <a:pt x="0" y="1774"/>
                  </a:cubicBezTo>
                  <a:cubicBezTo>
                    <a:pt x="1067" y="2471"/>
                    <a:pt x="2024" y="2724"/>
                    <a:pt x="2852" y="2724"/>
                  </a:cubicBezTo>
                  <a:cubicBezTo>
                    <a:pt x="5052" y="2724"/>
                    <a:pt x="6341" y="936"/>
                    <a:pt x="6341" y="936"/>
                  </a:cubicBezTo>
                  <a:cubicBezTo>
                    <a:pt x="5665" y="250"/>
                    <a:pt x="4886" y="1"/>
                    <a:pt x="4111" y="1"/>
                  </a:cubicBezTo>
                  <a:close/>
                </a:path>
              </a:pathLst>
            </a:custGeom>
            <a:solidFill>
              <a:srgbClr val="3030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699;p74"/>
            <p:cNvSpPr/>
            <p:nvPr/>
          </p:nvSpPr>
          <p:spPr>
            <a:xfrm>
              <a:off x="1737550" y="1844975"/>
              <a:ext cx="527475" cy="483275"/>
            </a:xfrm>
            <a:custGeom>
              <a:avLst/>
              <a:gdLst/>
              <a:ahLst/>
              <a:cxnLst/>
              <a:rect l="l" t="t" r="r" b="b"/>
              <a:pathLst>
                <a:path w="21099" h="19331" extrusionOk="0">
                  <a:moveTo>
                    <a:pt x="6556" y="1"/>
                  </a:moveTo>
                  <a:cubicBezTo>
                    <a:pt x="4440" y="1"/>
                    <a:pt x="2462" y="1391"/>
                    <a:pt x="1823" y="3589"/>
                  </a:cubicBezTo>
                  <a:lnTo>
                    <a:pt x="1" y="10075"/>
                  </a:lnTo>
                  <a:cubicBezTo>
                    <a:pt x="1" y="10075"/>
                    <a:pt x="6487" y="16597"/>
                    <a:pt x="17564" y="19330"/>
                  </a:cubicBezTo>
                  <a:lnTo>
                    <a:pt x="21098" y="5812"/>
                  </a:lnTo>
                  <a:lnTo>
                    <a:pt x="8527" y="419"/>
                  </a:lnTo>
                  <a:cubicBezTo>
                    <a:pt x="7881" y="134"/>
                    <a:pt x="7212" y="1"/>
                    <a:pt x="6556" y="1"/>
                  </a:cubicBezTo>
                  <a:close/>
                </a:path>
              </a:pathLst>
            </a:custGeom>
            <a:solidFill>
              <a:srgbClr val="FFDE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700;p74"/>
            <p:cNvSpPr/>
            <p:nvPr/>
          </p:nvSpPr>
          <p:spPr>
            <a:xfrm>
              <a:off x="1422350" y="1845400"/>
              <a:ext cx="742475" cy="986600"/>
            </a:xfrm>
            <a:custGeom>
              <a:avLst/>
              <a:gdLst/>
              <a:ahLst/>
              <a:cxnLst/>
              <a:rect l="l" t="t" r="r" b="b"/>
              <a:pathLst>
                <a:path w="29699" h="39464" extrusionOk="0">
                  <a:moveTo>
                    <a:pt x="18368" y="1"/>
                  </a:moveTo>
                  <a:cubicBezTo>
                    <a:pt x="18042" y="1"/>
                    <a:pt x="17713" y="25"/>
                    <a:pt x="17382" y="74"/>
                  </a:cubicBezTo>
                  <a:lnTo>
                    <a:pt x="6050" y="1714"/>
                  </a:lnTo>
                  <a:cubicBezTo>
                    <a:pt x="2515" y="2224"/>
                    <a:pt x="1" y="5430"/>
                    <a:pt x="365" y="9001"/>
                  </a:cubicBezTo>
                  <a:lnTo>
                    <a:pt x="3463" y="39464"/>
                  </a:lnTo>
                  <a:lnTo>
                    <a:pt x="29698" y="39464"/>
                  </a:lnTo>
                  <a:lnTo>
                    <a:pt x="27075" y="20662"/>
                  </a:lnTo>
                  <a:lnTo>
                    <a:pt x="25581" y="10058"/>
                  </a:lnTo>
                  <a:lnTo>
                    <a:pt x="24961" y="5758"/>
                  </a:lnTo>
                  <a:cubicBezTo>
                    <a:pt x="24925" y="5321"/>
                    <a:pt x="24815" y="4884"/>
                    <a:pt x="24670" y="4483"/>
                  </a:cubicBezTo>
                  <a:cubicBezTo>
                    <a:pt x="23723" y="1774"/>
                    <a:pt x="21169" y="1"/>
                    <a:pt x="18368" y="1"/>
                  </a:cubicBezTo>
                  <a:close/>
                </a:path>
              </a:pathLst>
            </a:custGeom>
            <a:solidFill>
              <a:srgbClr val="FFDE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701;p74"/>
            <p:cNvSpPr/>
            <p:nvPr/>
          </p:nvSpPr>
          <p:spPr>
            <a:xfrm>
              <a:off x="1431475" y="2068600"/>
              <a:ext cx="199525" cy="763400"/>
            </a:xfrm>
            <a:custGeom>
              <a:avLst/>
              <a:gdLst/>
              <a:ahLst/>
              <a:cxnLst/>
              <a:rect l="l" t="t" r="r" b="b"/>
              <a:pathLst>
                <a:path w="7981" h="30536" extrusionOk="0">
                  <a:moveTo>
                    <a:pt x="0" y="0"/>
                  </a:moveTo>
                  <a:cubicBezTo>
                    <a:pt x="0" y="0"/>
                    <a:pt x="0" y="37"/>
                    <a:pt x="0" y="73"/>
                  </a:cubicBezTo>
                  <a:lnTo>
                    <a:pt x="3098" y="30536"/>
                  </a:lnTo>
                  <a:lnTo>
                    <a:pt x="7980" y="30536"/>
                  </a:lnTo>
                  <a:lnTo>
                    <a:pt x="1932" y="0"/>
                  </a:lnTo>
                  <a:close/>
                </a:path>
              </a:pathLst>
            </a:custGeom>
            <a:solidFill>
              <a:srgbClr val="F1CC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702;p74"/>
            <p:cNvSpPr/>
            <p:nvPr/>
          </p:nvSpPr>
          <p:spPr>
            <a:xfrm>
              <a:off x="1680175" y="2320025"/>
              <a:ext cx="334325" cy="166725"/>
            </a:xfrm>
            <a:custGeom>
              <a:avLst/>
              <a:gdLst/>
              <a:ahLst/>
              <a:cxnLst/>
              <a:rect l="l" t="t" r="r" b="b"/>
              <a:pathLst>
                <a:path w="13373" h="6669" extrusionOk="0">
                  <a:moveTo>
                    <a:pt x="12936" y="0"/>
                  </a:moveTo>
                  <a:lnTo>
                    <a:pt x="0" y="5721"/>
                  </a:lnTo>
                  <a:lnTo>
                    <a:pt x="401" y="6669"/>
                  </a:lnTo>
                  <a:lnTo>
                    <a:pt x="13373" y="948"/>
                  </a:lnTo>
                  <a:lnTo>
                    <a:pt x="12936" y="0"/>
                  </a:lnTo>
                  <a:close/>
                </a:path>
              </a:pathLst>
            </a:custGeom>
            <a:solidFill>
              <a:srgbClr val="F1CC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703;p74"/>
            <p:cNvSpPr/>
            <p:nvPr/>
          </p:nvSpPr>
          <p:spPr>
            <a:xfrm>
              <a:off x="1585425" y="1847225"/>
              <a:ext cx="271500" cy="101025"/>
            </a:xfrm>
            <a:custGeom>
              <a:avLst/>
              <a:gdLst/>
              <a:ahLst/>
              <a:cxnLst/>
              <a:rect l="l" t="t" r="r" b="b"/>
              <a:pathLst>
                <a:path w="10860" h="4041" extrusionOk="0">
                  <a:moveTo>
                    <a:pt x="10859" y="1"/>
                  </a:moveTo>
                  <a:lnTo>
                    <a:pt x="5794" y="365"/>
                  </a:lnTo>
                  <a:lnTo>
                    <a:pt x="0" y="1568"/>
                  </a:lnTo>
                  <a:cubicBezTo>
                    <a:pt x="0" y="1568"/>
                    <a:pt x="1592" y="4041"/>
                    <a:pt x="5454" y="4041"/>
                  </a:cubicBezTo>
                  <a:cubicBezTo>
                    <a:pt x="5964" y="4041"/>
                    <a:pt x="6515" y="3998"/>
                    <a:pt x="7106" y="3900"/>
                  </a:cubicBezTo>
                  <a:cubicBezTo>
                    <a:pt x="9948" y="3426"/>
                    <a:pt x="10640" y="1094"/>
                    <a:pt x="10859" y="1"/>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704;p74"/>
            <p:cNvSpPr/>
            <p:nvPr/>
          </p:nvSpPr>
          <p:spPr>
            <a:xfrm>
              <a:off x="1526200" y="3030575"/>
              <a:ext cx="337100" cy="682325"/>
            </a:xfrm>
            <a:custGeom>
              <a:avLst/>
              <a:gdLst/>
              <a:ahLst/>
              <a:cxnLst/>
              <a:rect l="l" t="t" r="r" b="b"/>
              <a:pathLst>
                <a:path w="13484" h="27293" extrusionOk="0">
                  <a:moveTo>
                    <a:pt x="1" y="0"/>
                  </a:moveTo>
                  <a:lnTo>
                    <a:pt x="803" y="14102"/>
                  </a:lnTo>
                  <a:lnTo>
                    <a:pt x="1458" y="25070"/>
                  </a:lnTo>
                  <a:lnTo>
                    <a:pt x="1568" y="27293"/>
                  </a:lnTo>
                  <a:lnTo>
                    <a:pt x="13483" y="27293"/>
                  </a:lnTo>
                  <a:lnTo>
                    <a:pt x="13410" y="26017"/>
                  </a:lnTo>
                  <a:lnTo>
                    <a:pt x="12681" y="13519"/>
                  </a:lnTo>
                  <a:lnTo>
                    <a:pt x="11880"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705;p74"/>
            <p:cNvSpPr/>
            <p:nvPr/>
          </p:nvSpPr>
          <p:spPr>
            <a:xfrm>
              <a:off x="1899700" y="3030575"/>
              <a:ext cx="520175" cy="682325"/>
            </a:xfrm>
            <a:custGeom>
              <a:avLst/>
              <a:gdLst/>
              <a:ahLst/>
              <a:cxnLst/>
              <a:rect l="l" t="t" r="r" b="b"/>
              <a:pathLst>
                <a:path w="20807" h="27293" extrusionOk="0">
                  <a:moveTo>
                    <a:pt x="1" y="0"/>
                  </a:moveTo>
                  <a:lnTo>
                    <a:pt x="4300" y="13191"/>
                  </a:lnTo>
                  <a:lnTo>
                    <a:pt x="7070" y="21718"/>
                  </a:lnTo>
                  <a:lnTo>
                    <a:pt x="8892" y="27293"/>
                  </a:lnTo>
                  <a:lnTo>
                    <a:pt x="20807" y="27293"/>
                  </a:lnTo>
                  <a:lnTo>
                    <a:pt x="18985" y="21718"/>
                  </a:lnTo>
                  <a:lnTo>
                    <a:pt x="15997" y="12608"/>
                  </a:lnTo>
                  <a:lnTo>
                    <a:pt x="11880"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706;p74"/>
            <p:cNvSpPr/>
            <p:nvPr/>
          </p:nvSpPr>
          <p:spPr>
            <a:xfrm>
              <a:off x="1508900" y="2792800"/>
              <a:ext cx="354400" cy="920100"/>
            </a:xfrm>
            <a:custGeom>
              <a:avLst/>
              <a:gdLst/>
              <a:ahLst/>
              <a:cxnLst/>
              <a:rect l="l" t="t" r="r" b="b"/>
              <a:pathLst>
                <a:path w="14176" h="36804" extrusionOk="0">
                  <a:moveTo>
                    <a:pt x="12681" y="1"/>
                  </a:moveTo>
                  <a:lnTo>
                    <a:pt x="1" y="1568"/>
                  </a:lnTo>
                  <a:lnTo>
                    <a:pt x="2260" y="36804"/>
                  </a:lnTo>
                  <a:lnTo>
                    <a:pt x="14175" y="36804"/>
                  </a:lnTo>
                  <a:lnTo>
                    <a:pt x="126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707;p74"/>
            <p:cNvSpPr/>
            <p:nvPr/>
          </p:nvSpPr>
          <p:spPr>
            <a:xfrm>
              <a:off x="1856900" y="2752725"/>
              <a:ext cx="562975" cy="960175"/>
            </a:xfrm>
            <a:custGeom>
              <a:avLst/>
              <a:gdLst/>
              <a:ahLst/>
              <a:cxnLst/>
              <a:rect l="l" t="t" r="r" b="b"/>
              <a:pathLst>
                <a:path w="22519" h="38407" extrusionOk="0">
                  <a:moveTo>
                    <a:pt x="11879" y="1"/>
                  </a:moveTo>
                  <a:lnTo>
                    <a:pt x="0" y="7616"/>
                  </a:lnTo>
                  <a:lnTo>
                    <a:pt x="10604" y="38407"/>
                  </a:lnTo>
                  <a:lnTo>
                    <a:pt x="22519" y="38407"/>
                  </a:lnTo>
                  <a:lnTo>
                    <a:pt x="118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708;p74"/>
            <p:cNvSpPr/>
            <p:nvPr/>
          </p:nvSpPr>
          <p:spPr>
            <a:xfrm>
              <a:off x="2121975" y="3712875"/>
              <a:ext cx="427275" cy="644075"/>
            </a:xfrm>
            <a:custGeom>
              <a:avLst/>
              <a:gdLst/>
              <a:ahLst/>
              <a:cxnLst/>
              <a:rect l="l" t="t" r="r" b="b"/>
              <a:pathLst>
                <a:path w="17091" h="25763" extrusionOk="0">
                  <a:moveTo>
                    <a:pt x="1" y="1"/>
                  </a:moveTo>
                  <a:lnTo>
                    <a:pt x="5211" y="25762"/>
                  </a:lnTo>
                  <a:lnTo>
                    <a:pt x="17090" y="25762"/>
                  </a:lnTo>
                  <a:lnTo>
                    <a:pt x="11916"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709;p74"/>
            <p:cNvSpPr/>
            <p:nvPr/>
          </p:nvSpPr>
          <p:spPr>
            <a:xfrm>
              <a:off x="1472475" y="3712875"/>
              <a:ext cx="390825" cy="765225"/>
            </a:xfrm>
            <a:custGeom>
              <a:avLst/>
              <a:gdLst/>
              <a:ahLst/>
              <a:cxnLst/>
              <a:rect l="l" t="t" r="r" b="b"/>
              <a:pathLst>
                <a:path w="15633" h="30609" extrusionOk="0">
                  <a:moveTo>
                    <a:pt x="3717" y="1"/>
                  </a:moveTo>
                  <a:lnTo>
                    <a:pt x="0" y="30463"/>
                  </a:lnTo>
                  <a:lnTo>
                    <a:pt x="10713" y="30609"/>
                  </a:lnTo>
                  <a:lnTo>
                    <a:pt x="15632"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710;p74"/>
            <p:cNvSpPr/>
            <p:nvPr/>
          </p:nvSpPr>
          <p:spPr>
            <a:xfrm>
              <a:off x="1508900" y="2752725"/>
              <a:ext cx="728800" cy="380800"/>
            </a:xfrm>
            <a:custGeom>
              <a:avLst/>
              <a:gdLst/>
              <a:ahLst/>
              <a:cxnLst/>
              <a:rect l="l" t="t" r="r" b="b"/>
              <a:pathLst>
                <a:path w="29152" h="15232" extrusionOk="0">
                  <a:moveTo>
                    <a:pt x="25799" y="1"/>
                  </a:moveTo>
                  <a:lnTo>
                    <a:pt x="1" y="3171"/>
                  </a:lnTo>
                  <a:lnTo>
                    <a:pt x="1640" y="15232"/>
                  </a:lnTo>
                  <a:lnTo>
                    <a:pt x="29151" y="15232"/>
                  </a:lnTo>
                  <a:lnTo>
                    <a:pt x="2579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711;p74"/>
            <p:cNvSpPr/>
            <p:nvPr/>
          </p:nvSpPr>
          <p:spPr>
            <a:xfrm>
              <a:off x="1508900" y="2787350"/>
              <a:ext cx="651375" cy="92925"/>
            </a:xfrm>
            <a:custGeom>
              <a:avLst/>
              <a:gdLst/>
              <a:ahLst/>
              <a:cxnLst/>
              <a:rect l="l" t="t" r="r" b="b"/>
              <a:pathLst>
                <a:path w="26055" h="3717" extrusionOk="0">
                  <a:moveTo>
                    <a:pt x="26018" y="0"/>
                  </a:moveTo>
                  <a:lnTo>
                    <a:pt x="1" y="3207"/>
                  </a:lnTo>
                  <a:lnTo>
                    <a:pt x="37" y="3717"/>
                  </a:lnTo>
                  <a:lnTo>
                    <a:pt x="26054" y="510"/>
                  </a:lnTo>
                  <a:lnTo>
                    <a:pt x="2601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712;p74"/>
            <p:cNvSpPr/>
            <p:nvPr/>
          </p:nvSpPr>
          <p:spPr>
            <a:xfrm>
              <a:off x="1554450" y="2866600"/>
              <a:ext cx="55600" cy="846300"/>
            </a:xfrm>
            <a:custGeom>
              <a:avLst/>
              <a:gdLst/>
              <a:ahLst/>
              <a:cxnLst/>
              <a:rect l="l" t="t" r="r" b="b"/>
              <a:pathLst>
                <a:path w="2224" h="33852" extrusionOk="0">
                  <a:moveTo>
                    <a:pt x="1" y="0"/>
                  </a:moveTo>
                  <a:lnTo>
                    <a:pt x="1713" y="33852"/>
                  </a:lnTo>
                  <a:lnTo>
                    <a:pt x="2223" y="33852"/>
                  </a:lnTo>
                  <a:lnTo>
                    <a:pt x="51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713;p74"/>
            <p:cNvSpPr/>
            <p:nvPr/>
          </p:nvSpPr>
          <p:spPr>
            <a:xfrm>
              <a:off x="1566300" y="2849300"/>
              <a:ext cx="143950" cy="164900"/>
            </a:xfrm>
            <a:custGeom>
              <a:avLst/>
              <a:gdLst/>
              <a:ahLst/>
              <a:cxnLst/>
              <a:rect l="l" t="t" r="r" b="b"/>
              <a:pathLst>
                <a:path w="5758" h="6596" extrusionOk="0">
                  <a:moveTo>
                    <a:pt x="5247" y="0"/>
                  </a:moveTo>
                  <a:cubicBezTo>
                    <a:pt x="5247" y="36"/>
                    <a:pt x="4519" y="5029"/>
                    <a:pt x="0" y="6085"/>
                  </a:cubicBezTo>
                  <a:lnTo>
                    <a:pt x="110" y="6595"/>
                  </a:lnTo>
                  <a:cubicBezTo>
                    <a:pt x="4992" y="5429"/>
                    <a:pt x="5757" y="109"/>
                    <a:pt x="5757" y="73"/>
                  </a:cubicBezTo>
                  <a:lnTo>
                    <a:pt x="524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714;p74"/>
            <p:cNvSpPr/>
            <p:nvPr/>
          </p:nvSpPr>
          <p:spPr>
            <a:xfrm>
              <a:off x="2048200" y="2805575"/>
              <a:ext cx="146675" cy="124825"/>
            </a:xfrm>
            <a:custGeom>
              <a:avLst/>
              <a:gdLst/>
              <a:ahLst/>
              <a:cxnLst/>
              <a:rect l="l" t="t" r="r" b="b"/>
              <a:pathLst>
                <a:path w="5867" h="4993" extrusionOk="0">
                  <a:moveTo>
                    <a:pt x="474" y="0"/>
                  </a:moveTo>
                  <a:lnTo>
                    <a:pt x="0" y="146"/>
                  </a:lnTo>
                  <a:cubicBezTo>
                    <a:pt x="1640" y="4445"/>
                    <a:pt x="4081" y="4992"/>
                    <a:pt x="5211" y="4992"/>
                  </a:cubicBezTo>
                  <a:cubicBezTo>
                    <a:pt x="5429" y="4992"/>
                    <a:pt x="5648" y="4992"/>
                    <a:pt x="5867" y="4956"/>
                  </a:cubicBezTo>
                  <a:lnTo>
                    <a:pt x="5757" y="4482"/>
                  </a:lnTo>
                  <a:cubicBezTo>
                    <a:pt x="5724" y="4490"/>
                    <a:pt x="5532" y="4536"/>
                    <a:pt x="5232" y="4536"/>
                  </a:cubicBezTo>
                  <a:cubicBezTo>
                    <a:pt x="4236" y="4536"/>
                    <a:pt x="2042" y="4034"/>
                    <a:pt x="4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715;p74"/>
            <p:cNvSpPr/>
            <p:nvPr/>
          </p:nvSpPr>
          <p:spPr>
            <a:xfrm>
              <a:off x="1111725" y="1898250"/>
              <a:ext cx="426350" cy="674125"/>
            </a:xfrm>
            <a:custGeom>
              <a:avLst/>
              <a:gdLst/>
              <a:ahLst/>
              <a:cxnLst/>
              <a:rect l="l" t="t" r="r" b="b"/>
              <a:pathLst>
                <a:path w="17054" h="26965" extrusionOk="0">
                  <a:moveTo>
                    <a:pt x="17054" y="0"/>
                  </a:moveTo>
                  <a:lnTo>
                    <a:pt x="17054" y="0"/>
                  </a:lnTo>
                  <a:cubicBezTo>
                    <a:pt x="11661" y="547"/>
                    <a:pt x="8928" y="1422"/>
                    <a:pt x="6778" y="6960"/>
                  </a:cubicBezTo>
                  <a:cubicBezTo>
                    <a:pt x="4337" y="13191"/>
                    <a:pt x="1604" y="21900"/>
                    <a:pt x="0" y="26965"/>
                  </a:cubicBezTo>
                  <a:lnTo>
                    <a:pt x="9693" y="25762"/>
                  </a:lnTo>
                  <a:cubicBezTo>
                    <a:pt x="11588" y="21426"/>
                    <a:pt x="16325" y="11479"/>
                    <a:pt x="16325" y="11479"/>
                  </a:cubicBezTo>
                  <a:lnTo>
                    <a:pt x="17054"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716;p74"/>
            <p:cNvSpPr/>
            <p:nvPr/>
          </p:nvSpPr>
          <p:spPr>
            <a:xfrm>
              <a:off x="1219225" y="2382875"/>
              <a:ext cx="207725" cy="58325"/>
            </a:xfrm>
            <a:custGeom>
              <a:avLst/>
              <a:gdLst/>
              <a:ahLst/>
              <a:cxnLst/>
              <a:rect l="l" t="t" r="r" b="b"/>
              <a:pathLst>
                <a:path w="8309" h="2333" extrusionOk="0">
                  <a:moveTo>
                    <a:pt x="8308" y="1"/>
                  </a:moveTo>
                  <a:lnTo>
                    <a:pt x="0" y="256"/>
                  </a:lnTo>
                  <a:lnTo>
                    <a:pt x="7215" y="2333"/>
                  </a:lnTo>
                  <a:lnTo>
                    <a:pt x="8308" y="1"/>
                  </a:lnTo>
                  <a:close/>
                </a:path>
              </a:pathLst>
            </a:custGeom>
            <a:solidFill>
              <a:srgbClr val="643D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717;p74"/>
            <p:cNvSpPr/>
            <p:nvPr/>
          </p:nvSpPr>
          <p:spPr>
            <a:xfrm>
              <a:off x="1111725" y="2419325"/>
              <a:ext cx="791650" cy="286050"/>
            </a:xfrm>
            <a:custGeom>
              <a:avLst/>
              <a:gdLst/>
              <a:ahLst/>
              <a:cxnLst/>
              <a:rect l="l" t="t" r="r" b="b"/>
              <a:pathLst>
                <a:path w="31666" h="11442" extrusionOk="0">
                  <a:moveTo>
                    <a:pt x="7580" y="0"/>
                  </a:moveTo>
                  <a:lnTo>
                    <a:pt x="0" y="6122"/>
                  </a:lnTo>
                  <a:cubicBezTo>
                    <a:pt x="0" y="6122"/>
                    <a:pt x="2177" y="11207"/>
                    <a:pt x="13684" y="11207"/>
                  </a:cubicBezTo>
                  <a:cubicBezTo>
                    <a:pt x="16691" y="11207"/>
                    <a:pt x="20334" y="10860"/>
                    <a:pt x="24742" y="9984"/>
                  </a:cubicBezTo>
                  <a:lnTo>
                    <a:pt x="31665" y="11442"/>
                  </a:lnTo>
                  <a:lnTo>
                    <a:pt x="31665" y="11442"/>
                  </a:lnTo>
                  <a:lnTo>
                    <a:pt x="27475" y="6195"/>
                  </a:lnTo>
                  <a:cubicBezTo>
                    <a:pt x="27475" y="6195"/>
                    <a:pt x="17782" y="2697"/>
                    <a:pt x="7580" y="0"/>
                  </a:cubicBez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718;p74"/>
            <p:cNvSpPr/>
            <p:nvPr/>
          </p:nvSpPr>
          <p:spPr>
            <a:xfrm>
              <a:off x="1922475" y="2712650"/>
              <a:ext cx="70175" cy="126525"/>
            </a:xfrm>
            <a:custGeom>
              <a:avLst/>
              <a:gdLst/>
              <a:ahLst/>
              <a:cxnLst/>
              <a:rect l="l" t="t" r="r" b="b"/>
              <a:pathLst>
                <a:path w="2807" h="5061" extrusionOk="0">
                  <a:moveTo>
                    <a:pt x="1823" y="0"/>
                  </a:moveTo>
                  <a:lnTo>
                    <a:pt x="1" y="620"/>
                  </a:lnTo>
                  <a:lnTo>
                    <a:pt x="1422" y="4592"/>
                  </a:lnTo>
                  <a:cubicBezTo>
                    <a:pt x="1539" y="4885"/>
                    <a:pt x="1798" y="5060"/>
                    <a:pt x="2066" y="5060"/>
                  </a:cubicBezTo>
                  <a:cubicBezTo>
                    <a:pt x="2131" y="5060"/>
                    <a:pt x="2196" y="5050"/>
                    <a:pt x="2260" y="5029"/>
                  </a:cubicBezTo>
                  <a:cubicBezTo>
                    <a:pt x="2588" y="4919"/>
                    <a:pt x="2806" y="4592"/>
                    <a:pt x="2734" y="4227"/>
                  </a:cubicBezTo>
                  <a:lnTo>
                    <a:pt x="1823"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719;p74"/>
            <p:cNvSpPr/>
            <p:nvPr/>
          </p:nvSpPr>
          <p:spPr>
            <a:xfrm>
              <a:off x="1784925" y="2658000"/>
              <a:ext cx="189500" cy="199625"/>
            </a:xfrm>
            <a:custGeom>
              <a:avLst/>
              <a:gdLst/>
              <a:ahLst/>
              <a:cxnLst/>
              <a:rect l="l" t="t" r="r" b="b"/>
              <a:pathLst>
                <a:path w="7580" h="7985" extrusionOk="0">
                  <a:moveTo>
                    <a:pt x="4409" y="0"/>
                  </a:moveTo>
                  <a:lnTo>
                    <a:pt x="0" y="2077"/>
                  </a:lnTo>
                  <a:lnTo>
                    <a:pt x="5102" y="4591"/>
                  </a:lnTo>
                  <a:lnTo>
                    <a:pt x="6377" y="7616"/>
                  </a:lnTo>
                  <a:cubicBezTo>
                    <a:pt x="6444" y="7815"/>
                    <a:pt x="6662" y="7985"/>
                    <a:pt x="6894" y="7985"/>
                  </a:cubicBezTo>
                  <a:cubicBezTo>
                    <a:pt x="6916" y="7985"/>
                    <a:pt x="6938" y="7983"/>
                    <a:pt x="6960" y="7980"/>
                  </a:cubicBezTo>
                  <a:cubicBezTo>
                    <a:pt x="7325" y="7980"/>
                    <a:pt x="7580" y="7688"/>
                    <a:pt x="7580" y="7324"/>
                  </a:cubicBezTo>
                  <a:lnTo>
                    <a:pt x="7325" y="2186"/>
                  </a:lnTo>
                  <a:lnTo>
                    <a:pt x="4409"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720;p74"/>
            <p:cNvSpPr/>
            <p:nvPr/>
          </p:nvSpPr>
          <p:spPr>
            <a:xfrm>
              <a:off x="1871475" y="2617000"/>
              <a:ext cx="163075" cy="132700"/>
            </a:xfrm>
            <a:custGeom>
              <a:avLst/>
              <a:gdLst/>
              <a:ahLst/>
              <a:cxnLst/>
              <a:rect l="l" t="t" r="r" b="b"/>
              <a:pathLst>
                <a:path w="6523" h="5308" extrusionOk="0">
                  <a:moveTo>
                    <a:pt x="2915" y="0"/>
                  </a:moveTo>
                  <a:lnTo>
                    <a:pt x="0" y="2587"/>
                  </a:lnTo>
                  <a:lnTo>
                    <a:pt x="4518" y="2770"/>
                  </a:lnTo>
                  <a:lnTo>
                    <a:pt x="5721" y="5102"/>
                  </a:lnTo>
                  <a:cubicBezTo>
                    <a:pt x="5778" y="5215"/>
                    <a:pt x="5901" y="5307"/>
                    <a:pt x="6039" y="5307"/>
                  </a:cubicBezTo>
                  <a:cubicBezTo>
                    <a:pt x="6078" y="5307"/>
                    <a:pt x="6118" y="5300"/>
                    <a:pt x="6158" y="5284"/>
                  </a:cubicBezTo>
                  <a:cubicBezTo>
                    <a:pt x="6377" y="5247"/>
                    <a:pt x="6523" y="5029"/>
                    <a:pt x="6450" y="4810"/>
                  </a:cubicBezTo>
                  <a:lnTo>
                    <a:pt x="5648" y="1531"/>
                  </a:lnTo>
                  <a:lnTo>
                    <a:pt x="2915"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721;p74"/>
            <p:cNvSpPr/>
            <p:nvPr/>
          </p:nvSpPr>
          <p:spPr>
            <a:xfrm>
              <a:off x="1642825" y="2533175"/>
              <a:ext cx="301550" cy="246000"/>
            </a:xfrm>
            <a:custGeom>
              <a:avLst/>
              <a:gdLst/>
              <a:ahLst/>
              <a:cxnLst/>
              <a:rect l="l" t="t" r="r" b="b"/>
              <a:pathLst>
                <a:path w="12062" h="9840" extrusionOk="0">
                  <a:moveTo>
                    <a:pt x="802" y="1"/>
                  </a:moveTo>
                  <a:lnTo>
                    <a:pt x="0" y="3280"/>
                  </a:lnTo>
                  <a:cubicBezTo>
                    <a:pt x="328" y="3936"/>
                    <a:pt x="656" y="4592"/>
                    <a:pt x="1093" y="5175"/>
                  </a:cubicBezTo>
                  <a:cubicBezTo>
                    <a:pt x="2369" y="6997"/>
                    <a:pt x="4008" y="8528"/>
                    <a:pt x="5939" y="9657"/>
                  </a:cubicBezTo>
                  <a:cubicBezTo>
                    <a:pt x="6122" y="9766"/>
                    <a:pt x="6231" y="9839"/>
                    <a:pt x="6231" y="9839"/>
                  </a:cubicBezTo>
                  <a:lnTo>
                    <a:pt x="12061" y="3353"/>
                  </a:lnTo>
                  <a:lnTo>
                    <a:pt x="3352" y="766"/>
                  </a:lnTo>
                  <a:lnTo>
                    <a:pt x="3061" y="693"/>
                  </a:lnTo>
                  <a:lnTo>
                    <a:pt x="802" y="1"/>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722;p74"/>
            <p:cNvSpPr/>
            <p:nvPr/>
          </p:nvSpPr>
          <p:spPr>
            <a:xfrm>
              <a:off x="1798575" y="2709925"/>
              <a:ext cx="90150" cy="156800"/>
            </a:xfrm>
            <a:custGeom>
              <a:avLst/>
              <a:gdLst/>
              <a:ahLst/>
              <a:cxnLst/>
              <a:rect l="l" t="t" r="r" b="b"/>
              <a:pathLst>
                <a:path w="3606" h="6272" extrusionOk="0">
                  <a:moveTo>
                    <a:pt x="839" y="0"/>
                  </a:moveTo>
                  <a:lnTo>
                    <a:pt x="1" y="2769"/>
                  </a:lnTo>
                  <a:lnTo>
                    <a:pt x="2078" y="4045"/>
                  </a:lnTo>
                  <a:lnTo>
                    <a:pt x="2770" y="6012"/>
                  </a:lnTo>
                  <a:cubicBezTo>
                    <a:pt x="2807" y="6122"/>
                    <a:pt x="2916" y="6231"/>
                    <a:pt x="3062" y="6267"/>
                  </a:cubicBezTo>
                  <a:lnTo>
                    <a:pt x="3098" y="6267"/>
                  </a:lnTo>
                  <a:cubicBezTo>
                    <a:pt x="3117" y="6270"/>
                    <a:pt x="3136" y="6271"/>
                    <a:pt x="3155" y="6271"/>
                  </a:cubicBezTo>
                  <a:cubicBezTo>
                    <a:pt x="3389" y="6271"/>
                    <a:pt x="3606" y="6066"/>
                    <a:pt x="3572" y="5830"/>
                  </a:cubicBezTo>
                  <a:lnTo>
                    <a:pt x="3426" y="3425"/>
                  </a:lnTo>
                  <a:lnTo>
                    <a:pt x="839" y="0"/>
                  </a:lnTo>
                  <a:close/>
                </a:path>
              </a:pathLst>
            </a:custGeom>
            <a:solidFill>
              <a:srgbClr val="85483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723;p74"/>
            <p:cNvSpPr/>
            <p:nvPr/>
          </p:nvSpPr>
          <p:spPr>
            <a:xfrm>
              <a:off x="2220350" y="4165625"/>
              <a:ext cx="368975" cy="409950"/>
            </a:xfrm>
            <a:custGeom>
              <a:avLst/>
              <a:gdLst/>
              <a:ahLst/>
              <a:cxnLst/>
              <a:rect l="l" t="t" r="r" b="b"/>
              <a:pathLst>
                <a:path w="14759" h="16398" extrusionOk="0">
                  <a:moveTo>
                    <a:pt x="12171" y="0"/>
                  </a:moveTo>
                  <a:lnTo>
                    <a:pt x="1" y="1458"/>
                  </a:lnTo>
                  <a:lnTo>
                    <a:pt x="2151" y="16398"/>
                  </a:lnTo>
                  <a:lnTo>
                    <a:pt x="14759" y="16398"/>
                  </a:lnTo>
                  <a:lnTo>
                    <a:pt x="12171" y="0"/>
                  </a:ln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724;p74"/>
            <p:cNvSpPr/>
            <p:nvPr/>
          </p:nvSpPr>
          <p:spPr>
            <a:xfrm>
              <a:off x="2241325" y="4474425"/>
              <a:ext cx="723325" cy="358050"/>
            </a:xfrm>
            <a:custGeom>
              <a:avLst/>
              <a:gdLst/>
              <a:ahLst/>
              <a:cxnLst/>
              <a:rect l="l" t="t" r="r" b="b"/>
              <a:pathLst>
                <a:path w="28933" h="14322" extrusionOk="0">
                  <a:moveTo>
                    <a:pt x="0" y="1"/>
                  </a:moveTo>
                  <a:lnTo>
                    <a:pt x="255" y="9475"/>
                  </a:lnTo>
                  <a:lnTo>
                    <a:pt x="328" y="14321"/>
                  </a:lnTo>
                  <a:lnTo>
                    <a:pt x="28932" y="14321"/>
                  </a:lnTo>
                  <a:lnTo>
                    <a:pt x="28203" y="11771"/>
                  </a:lnTo>
                  <a:cubicBezTo>
                    <a:pt x="27402" y="9183"/>
                    <a:pt x="25471" y="7143"/>
                    <a:pt x="22920" y="6232"/>
                  </a:cubicBezTo>
                  <a:lnTo>
                    <a:pt x="22155" y="5940"/>
                  </a:lnTo>
                  <a:cubicBezTo>
                    <a:pt x="21389" y="5685"/>
                    <a:pt x="20697" y="5357"/>
                    <a:pt x="20005" y="4920"/>
                  </a:cubicBezTo>
                  <a:cubicBezTo>
                    <a:pt x="19458" y="4556"/>
                    <a:pt x="18912" y="4118"/>
                    <a:pt x="18438" y="3645"/>
                  </a:cubicBezTo>
                  <a:cubicBezTo>
                    <a:pt x="17381" y="2625"/>
                    <a:pt x="16580" y="1386"/>
                    <a:pt x="160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725;p74"/>
            <p:cNvSpPr/>
            <p:nvPr/>
          </p:nvSpPr>
          <p:spPr>
            <a:xfrm>
              <a:off x="2524625" y="4505400"/>
              <a:ext cx="141225" cy="18250"/>
            </a:xfrm>
            <a:custGeom>
              <a:avLst/>
              <a:gdLst/>
              <a:ahLst/>
              <a:cxnLst/>
              <a:rect l="l" t="t" r="r" b="b"/>
              <a:pathLst>
                <a:path w="5649" h="730" extrusionOk="0">
                  <a:moveTo>
                    <a:pt x="0" y="1"/>
                  </a:moveTo>
                  <a:lnTo>
                    <a:pt x="0" y="730"/>
                  </a:lnTo>
                  <a:lnTo>
                    <a:pt x="5648" y="730"/>
                  </a:lnTo>
                  <a:lnTo>
                    <a:pt x="5648"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726;p74"/>
            <p:cNvSpPr/>
            <p:nvPr/>
          </p:nvSpPr>
          <p:spPr>
            <a:xfrm>
              <a:off x="2561050" y="4554600"/>
              <a:ext cx="141225" cy="18250"/>
            </a:xfrm>
            <a:custGeom>
              <a:avLst/>
              <a:gdLst/>
              <a:ahLst/>
              <a:cxnLst/>
              <a:rect l="l" t="t" r="r" b="b"/>
              <a:pathLst>
                <a:path w="5649" h="730" extrusionOk="0">
                  <a:moveTo>
                    <a:pt x="1" y="1"/>
                  </a:moveTo>
                  <a:lnTo>
                    <a:pt x="1" y="729"/>
                  </a:lnTo>
                  <a:lnTo>
                    <a:pt x="5649" y="729"/>
                  </a:lnTo>
                  <a:lnTo>
                    <a:pt x="5649"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727;p74"/>
            <p:cNvSpPr/>
            <p:nvPr/>
          </p:nvSpPr>
          <p:spPr>
            <a:xfrm>
              <a:off x="2374325" y="4633850"/>
              <a:ext cx="54675" cy="53775"/>
            </a:xfrm>
            <a:custGeom>
              <a:avLst/>
              <a:gdLst/>
              <a:ahLst/>
              <a:cxnLst/>
              <a:rect l="l" t="t" r="r" b="b"/>
              <a:pathLst>
                <a:path w="2187" h="2151" extrusionOk="0">
                  <a:moveTo>
                    <a:pt x="1130" y="729"/>
                  </a:moveTo>
                  <a:cubicBezTo>
                    <a:pt x="1203" y="729"/>
                    <a:pt x="1275" y="766"/>
                    <a:pt x="1348" y="839"/>
                  </a:cubicBezTo>
                  <a:cubicBezTo>
                    <a:pt x="1421" y="875"/>
                    <a:pt x="1458" y="985"/>
                    <a:pt x="1458" y="1057"/>
                  </a:cubicBezTo>
                  <a:cubicBezTo>
                    <a:pt x="1432" y="1260"/>
                    <a:pt x="1265" y="1393"/>
                    <a:pt x="1093" y="1393"/>
                  </a:cubicBezTo>
                  <a:cubicBezTo>
                    <a:pt x="1017" y="1393"/>
                    <a:pt x="941" y="1368"/>
                    <a:pt x="875" y="1312"/>
                  </a:cubicBezTo>
                  <a:cubicBezTo>
                    <a:pt x="802" y="1240"/>
                    <a:pt x="765" y="1167"/>
                    <a:pt x="765" y="1094"/>
                  </a:cubicBezTo>
                  <a:cubicBezTo>
                    <a:pt x="765" y="875"/>
                    <a:pt x="911" y="729"/>
                    <a:pt x="1130" y="729"/>
                  </a:cubicBezTo>
                  <a:close/>
                  <a:moveTo>
                    <a:pt x="1093" y="1"/>
                  </a:moveTo>
                  <a:cubicBezTo>
                    <a:pt x="510" y="1"/>
                    <a:pt x="37" y="474"/>
                    <a:pt x="37" y="1057"/>
                  </a:cubicBezTo>
                  <a:cubicBezTo>
                    <a:pt x="0" y="1349"/>
                    <a:pt x="109" y="1604"/>
                    <a:pt x="328" y="1823"/>
                  </a:cubicBezTo>
                  <a:cubicBezTo>
                    <a:pt x="510" y="2005"/>
                    <a:pt x="765" y="2151"/>
                    <a:pt x="1057" y="2151"/>
                  </a:cubicBezTo>
                  <a:cubicBezTo>
                    <a:pt x="1640" y="2151"/>
                    <a:pt x="2113" y="1677"/>
                    <a:pt x="2150" y="1094"/>
                  </a:cubicBezTo>
                  <a:cubicBezTo>
                    <a:pt x="2186" y="511"/>
                    <a:pt x="1713" y="1"/>
                    <a:pt x="1093"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728;p74"/>
            <p:cNvSpPr/>
            <p:nvPr/>
          </p:nvSpPr>
          <p:spPr>
            <a:xfrm>
              <a:off x="2459950" y="4633850"/>
              <a:ext cx="53775" cy="52875"/>
            </a:xfrm>
            <a:custGeom>
              <a:avLst/>
              <a:gdLst/>
              <a:ahLst/>
              <a:cxnLst/>
              <a:rect l="l" t="t" r="r" b="b"/>
              <a:pathLst>
                <a:path w="2151" h="2115" extrusionOk="0">
                  <a:moveTo>
                    <a:pt x="1093" y="729"/>
                  </a:moveTo>
                  <a:cubicBezTo>
                    <a:pt x="1203" y="729"/>
                    <a:pt x="1276" y="766"/>
                    <a:pt x="1349" y="839"/>
                  </a:cubicBezTo>
                  <a:cubicBezTo>
                    <a:pt x="1385" y="875"/>
                    <a:pt x="1421" y="985"/>
                    <a:pt x="1421" y="1057"/>
                  </a:cubicBezTo>
                  <a:cubicBezTo>
                    <a:pt x="1396" y="1260"/>
                    <a:pt x="1229" y="1393"/>
                    <a:pt x="1056" y="1393"/>
                  </a:cubicBezTo>
                  <a:cubicBezTo>
                    <a:pt x="981" y="1393"/>
                    <a:pt x="905" y="1368"/>
                    <a:pt x="838" y="1312"/>
                  </a:cubicBezTo>
                  <a:cubicBezTo>
                    <a:pt x="765" y="1240"/>
                    <a:pt x="729" y="1167"/>
                    <a:pt x="765" y="1094"/>
                  </a:cubicBezTo>
                  <a:lnTo>
                    <a:pt x="729" y="1094"/>
                  </a:lnTo>
                  <a:cubicBezTo>
                    <a:pt x="729" y="875"/>
                    <a:pt x="911" y="729"/>
                    <a:pt x="1093" y="729"/>
                  </a:cubicBezTo>
                  <a:close/>
                  <a:moveTo>
                    <a:pt x="1093" y="1"/>
                  </a:moveTo>
                  <a:cubicBezTo>
                    <a:pt x="510" y="1"/>
                    <a:pt x="37" y="474"/>
                    <a:pt x="0" y="1057"/>
                  </a:cubicBezTo>
                  <a:cubicBezTo>
                    <a:pt x="0" y="1349"/>
                    <a:pt x="110" y="1604"/>
                    <a:pt x="292" y="1823"/>
                  </a:cubicBezTo>
                  <a:cubicBezTo>
                    <a:pt x="510" y="2005"/>
                    <a:pt x="765" y="2114"/>
                    <a:pt x="1057" y="2114"/>
                  </a:cubicBezTo>
                  <a:cubicBezTo>
                    <a:pt x="1640" y="2114"/>
                    <a:pt x="2114" y="1677"/>
                    <a:pt x="2114" y="1094"/>
                  </a:cubicBezTo>
                  <a:cubicBezTo>
                    <a:pt x="2150" y="802"/>
                    <a:pt x="2041" y="511"/>
                    <a:pt x="1822" y="329"/>
                  </a:cubicBezTo>
                  <a:cubicBezTo>
                    <a:pt x="1640" y="110"/>
                    <a:pt x="1385" y="1"/>
                    <a:pt x="1093"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729;p74"/>
            <p:cNvSpPr/>
            <p:nvPr/>
          </p:nvSpPr>
          <p:spPr>
            <a:xfrm>
              <a:off x="2247700" y="4711275"/>
              <a:ext cx="716950" cy="121200"/>
            </a:xfrm>
            <a:custGeom>
              <a:avLst/>
              <a:gdLst/>
              <a:ahLst/>
              <a:cxnLst/>
              <a:rect l="l" t="t" r="r" b="b"/>
              <a:pathLst>
                <a:path w="28678" h="4848" extrusionOk="0">
                  <a:moveTo>
                    <a:pt x="0" y="1"/>
                  </a:moveTo>
                  <a:lnTo>
                    <a:pt x="73" y="4847"/>
                  </a:lnTo>
                  <a:lnTo>
                    <a:pt x="28677" y="4847"/>
                  </a:lnTo>
                  <a:lnTo>
                    <a:pt x="27948" y="2297"/>
                  </a:lnTo>
                  <a:cubicBezTo>
                    <a:pt x="27693" y="1495"/>
                    <a:pt x="27329" y="693"/>
                    <a:pt x="26855" y="1"/>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730;p74"/>
            <p:cNvSpPr/>
            <p:nvPr/>
          </p:nvSpPr>
          <p:spPr>
            <a:xfrm>
              <a:off x="2563800" y="4597425"/>
              <a:ext cx="400850" cy="235050"/>
            </a:xfrm>
            <a:custGeom>
              <a:avLst/>
              <a:gdLst/>
              <a:ahLst/>
              <a:cxnLst/>
              <a:rect l="l" t="t" r="r" b="b"/>
              <a:pathLst>
                <a:path w="16034" h="9402" extrusionOk="0">
                  <a:moveTo>
                    <a:pt x="7106" y="0"/>
                  </a:moveTo>
                  <a:cubicBezTo>
                    <a:pt x="3316" y="1749"/>
                    <a:pt x="656" y="5284"/>
                    <a:pt x="0" y="9401"/>
                  </a:cubicBezTo>
                  <a:lnTo>
                    <a:pt x="16033" y="9401"/>
                  </a:lnTo>
                  <a:lnTo>
                    <a:pt x="15304" y="6851"/>
                  </a:lnTo>
                  <a:cubicBezTo>
                    <a:pt x="14503" y="4263"/>
                    <a:pt x="12572" y="2223"/>
                    <a:pt x="10021" y="1312"/>
                  </a:cubicBezTo>
                  <a:lnTo>
                    <a:pt x="9256" y="1020"/>
                  </a:lnTo>
                  <a:cubicBezTo>
                    <a:pt x="8490" y="765"/>
                    <a:pt x="7798" y="437"/>
                    <a:pt x="7106" y="0"/>
                  </a:cubicBezTo>
                  <a:close/>
                </a:path>
              </a:pathLst>
            </a:custGeom>
            <a:solidFill>
              <a:srgbClr val="F0E9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731;p74"/>
            <p:cNvSpPr/>
            <p:nvPr/>
          </p:nvSpPr>
          <p:spPr>
            <a:xfrm>
              <a:off x="2476350" y="4390600"/>
              <a:ext cx="182100" cy="83850"/>
            </a:xfrm>
            <a:custGeom>
              <a:avLst/>
              <a:gdLst/>
              <a:ahLst/>
              <a:cxnLst/>
              <a:rect l="l" t="t" r="r" b="b"/>
              <a:pathLst>
                <a:path w="7284" h="3354" extrusionOk="0">
                  <a:moveTo>
                    <a:pt x="5594" y="1"/>
                  </a:moveTo>
                  <a:cubicBezTo>
                    <a:pt x="5575" y="1"/>
                    <a:pt x="5557" y="1"/>
                    <a:pt x="5539" y="2"/>
                  </a:cubicBezTo>
                  <a:lnTo>
                    <a:pt x="4081" y="2"/>
                  </a:lnTo>
                  <a:cubicBezTo>
                    <a:pt x="2952" y="2"/>
                    <a:pt x="1895" y="548"/>
                    <a:pt x="1239" y="1496"/>
                  </a:cubicBezTo>
                  <a:lnTo>
                    <a:pt x="0" y="3354"/>
                  </a:lnTo>
                  <a:lnTo>
                    <a:pt x="6668" y="3354"/>
                  </a:lnTo>
                  <a:lnTo>
                    <a:pt x="7033" y="1933"/>
                  </a:lnTo>
                  <a:cubicBezTo>
                    <a:pt x="7283" y="967"/>
                    <a:pt x="6585" y="1"/>
                    <a:pt x="559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732;p74"/>
            <p:cNvSpPr/>
            <p:nvPr/>
          </p:nvSpPr>
          <p:spPr>
            <a:xfrm>
              <a:off x="1441500" y="4181100"/>
              <a:ext cx="365300" cy="409050"/>
            </a:xfrm>
            <a:custGeom>
              <a:avLst/>
              <a:gdLst/>
              <a:ahLst/>
              <a:cxnLst/>
              <a:rect l="l" t="t" r="r" b="b"/>
              <a:pathLst>
                <a:path w="14612" h="16362" extrusionOk="0">
                  <a:moveTo>
                    <a:pt x="2223" y="1"/>
                  </a:moveTo>
                  <a:lnTo>
                    <a:pt x="0" y="15779"/>
                  </a:lnTo>
                  <a:lnTo>
                    <a:pt x="12608" y="16362"/>
                  </a:lnTo>
                  <a:lnTo>
                    <a:pt x="14612" y="657"/>
                  </a:lnTo>
                  <a:lnTo>
                    <a:pt x="2223"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733;p74"/>
            <p:cNvSpPr/>
            <p:nvPr/>
          </p:nvSpPr>
          <p:spPr>
            <a:xfrm>
              <a:off x="1380450" y="4474425"/>
              <a:ext cx="715125" cy="358050"/>
            </a:xfrm>
            <a:custGeom>
              <a:avLst/>
              <a:gdLst/>
              <a:ahLst/>
              <a:cxnLst/>
              <a:rect l="l" t="t" r="r" b="b"/>
              <a:pathLst>
                <a:path w="28605" h="14322" extrusionOk="0">
                  <a:moveTo>
                    <a:pt x="2442" y="1"/>
                  </a:moveTo>
                  <a:lnTo>
                    <a:pt x="875" y="9475"/>
                  </a:lnTo>
                  <a:lnTo>
                    <a:pt x="1" y="14321"/>
                  </a:lnTo>
                  <a:lnTo>
                    <a:pt x="28605" y="14321"/>
                  </a:lnTo>
                  <a:lnTo>
                    <a:pt x="28350" y="11771"/>
                  </a:lnTo>
                  <a:cubicBezTo>
                    <a:pt x="28277" y="10969"/>
                    <a:pt x="28058" y="10204"/>
                    <a:pt x="27730" y="9475"/>
                  </a:cubicBezTo>
                  <a:cubicBezTo>
                    <a:pt x="27002" y="7981"/>
                    <a:pt x="25726" y="6815"/>
                    <a:pt x="24159" y="6232"/>
                  </a:cubicBezTo>
                  <a:lnTo>
                    <a:pt x="23431" y="5940"/>
                  </a:lnTo>
                  <a:cubicBezTo>
                    <a:pt x="22738" y="5685"/>
                    <a:pt x="22119" y="5357"/>
                    <a:pt x="21499" y="4920"/>
                  </a:cubicBezTo>
                  <a:cubicBezTo>
                    <a:pt x="21026" y="4556"/>
                    <a:pt x="20552" y="4118"/>
                    <a:pt x="20188" y="3645"/>
                  </a:cubicBezTo>
                  <a:cubicBezTo>
                    <a:pt x="19313" y="2588"/>
                    <a:pt x="18730" y="1349"/>
                    <a:pt x="185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734;p74"/>
            <p:cNvSpPr/>
            <p:nvPr/>
          </p:nvSpPr>
          <p:spPr>
            <a:xfrm>
              <a:off x="1716600" y="4505400"/>
              <a:ext cx="141225" cy="18250"/>
            </a:xfrm>
            <a:custGeom>
              <a:avLst/>
              <a:gdLst/>
              <a:ahLst/>
              <a:cxnLst/>
              <a:rect l="l" t="t" r="r" b="b"/>
              <a:pathLst>
                <a:path w="5649" h="730" extrusionOk="0">
                  <a:moveTo>
                    <a:pt x="1" y="1"/>
                  </a:moveTo>
                  <a:lnTo>
                    <a:pt x="1" y="730"/>
                  </a:lnTo>
                  <a:lnTo>
                    <a:pt x="5648" y="730"/>
                  </a:lnTo>
                  <a:lnTo>
                    <a:pt x="5648"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735;p74"/>
            <p:cNvSpPr/>
            <p:nvPr/>
          </p:nvSpPr>
          <p:spPr>
            <a:xfrm>
              <a:off x="1743925" y="4554600"/>
              <a:ext cx="141225" cy="18250"/>
            </a:xfrm>
            <a:custGeom>
              <a:avLst/>
              <a:gdLst/>
              <a:ahLst/>
              <a:cxnLst/>
              <a:rect l="l" t="t" r="r" b="b"/>
              <a:pathLst>
                <a:path w="5649" h="730" extrusionOk="0">
                  <a:moveTo>
                    <a:pt x="1" y="1"/>
                  </a:moveTo>
                  <a:lnTo>
                    <a:pt x="1" y="729"/>
                  </a:lnTo>
                  <a:lnTo>
                    <a:pt x="5649" y="729"/>
                  </a:lnTo>
                  <a:lnTo>
                    <a:pt x="5649" y="1"/>
                  </a:ln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736;p74"/>
            <p:cNvSpPr/>
            <p:nvPr/>
          </p:nvSpPr>
          <p:spPr>
            <a:xfrm>
              <a:off x="1537150" y="4633850"/>
              <a:ext cx="56500" cy="53000"/>
            </a:xfrm>
            <a:custGeom>
              <a:avLst/>
              <a:gdLst/>
              <a:ahLst/>
              <a:cxnLst/>
              <a:rect l="l" t="t" r="r" b="b"/>
              <a:pathLst>
                <a:path w="2260" h="2120" extrusionOk="0">
                  <a:moveTo>
                    <a:pt x="1312" y="729"/>
                  </a:moveTo>
                  <a:cubicBezTo>
                    <a:pt x="1348" y="729"/>
                    <a:pt x="1421" y="766"/>
                    <a:pt x="1458" y="802"/>
                  </a:cubicBezTo>
                  <a:cubicBezTo>
                    <a:pt x="1494" y="839"/>
                    <a:pt x="1494" y="912"/>
                    <a:pt x="1494" y="985"/>
                  </a:cubicBezTo>
                  <a:cubicBezTo>
                    <a:pt x="1421" y="1203"/>
                    <a:pt x="1203" y="1385"/>
                    <a:pt x="984" y="1422"/>
                  </a:cubicBezTo>
                  <a:cubicBezTo>
                    <a:pt x="911" y="1422"/>
                    <a:pt x="875" y="1385"/>
                    <a:pt x="838" y="1349"/>
                  </a:cubicBezTo>
                  <a:cubicBezTo>
                    <a:pt x="765" y="1276"/>
                    <a:pt x="765" y="1203"/>
                    <a:pt x="802" y="1167"/>
                  </a:cubicBezTo>
                  <a:cubicBezTo>
                    <a:pt x="838" y="912"/>
                    <a:pt x="1057" y="766"/>
                    <a:pt x="1312" y="729"/>
                  </a:cubicBezTo>
                  <a:close/>
                  <a:moveTo>
                    <a:pt x="1276" y="1"/>
                  </a:moveTo>
                  <a:cubicBezTo>
                    <a:pt x="729" y="37"/>
                    <a:pt x="219" y="438"/>
                    <a:pt x="73" y="985"/>
                  </a:cubicBezTo>
                  <a:cubicBezTo>
                    <a:pt x="0" y="1276"/>
                    <a:pt x="73" y="1568"/>
                    <a:pt x="255" y="1786"/>
                  </a:cubicBezTo>
                  <a:cubicBezTo>
                    <a:pt x="419" y="1982"/>
                    <a:pt x="641" y="2120"/>
                    <a:pt x="895" y="2120"/>
                  </a:cubicBezTo>
                  <a:cubicBezTo>
                    <a:pt x="924" y="2120"/>
                    <a:pt x="954" y="2118"/>
                    <a:pt x="984" y="2114"/>
                  </a:cubicBezTo>
                  <a:cubicBezTo>
                    <a:pt x="1567" y="2114"/>
                    <a:pt x="2041" y="1713"/>
                    <a:pt x="2186" y="1167"/>
                  </a:cubicBezTo>
                  <a:cubicBezTo>
                    <a:pt x="2259" y="875"/>
                    <a:pt x="2186" y="584"/>
                    <a:pt x="2004" y="329"/>
                  </a:cubicBezTo>
                  <a:cubicBezTo>
                    <a:pt x="1822" y="110"/>
                    <a:pt x="1567" y="1"/>
                    <a:pt x="1276"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737;p74"/>
            <p:cNvSpPr/>
            <p:nvPr/>
          </p:nvSpPr>
          <p:spPr>
            <a:xfrm>
              <a:off x="1622775" y="4633850"/>
              <a:ext cx="55600" cy="53000"/>
            </a:xfrm>
            <a:custGeom>
              <a:avLst/>
              <a:gdLst/>
              <a:ahLst/>
              <a:cxnLst/>
              <a:rect l="l" t="t" r="r" b="b"/>
              <a:pathLst>
                <a:path w="2224" h="2120" extrusionOk="0">
                  <a:moveTo>
                    <a:pt x="1276" y="729"/>
                  </a:moveTo>
                  <a:cubicBezTo>
                    <a:pt x="1349" y="729"/>
                    <a:pt x="1385" y="766"/>
                    <a:pt x="1458" y="802"/>
                  </a:cubicBezTo>
                  <a:cubicBezTo>
                    <a:pt x="1458" y="839"/>
                    <a:pt x="1494" y="912"/>
                    <a:pt x="1458" y="985"/>
                  </a:cubicBezTo>
                  <a:cubicBezTo>
                    <a:pt x="1421" y="1203"/>
                    <a:pt x="1203" y="1385"/>
                    <a:pt x="984" y="1422"/>
                  </a:cubicBezTo>
                  <a:cubicBezTo>
                    <a:pt x="911" y="1422"/>
                    <a:pt x="838" y="1385"/>
                    <a:pt x="802" y="1349"/>
                  </a:cubicBezTo>
                  <a:cubicBezTo>
                    <a:pt x="766" y="1276"/>
                    <a:pt x="766" y="1203"/>
                    <a:pt x="766" y="1167"/>
                  </a:cubicBezTo>
                  <a:cubicBezTo>
                    <a:pt x="838" y="912"/>
                    <a:pt x="1057" y="766"/>
                    <a:pt x="1276" y="729"/>
                  </a:cubicBezTo>
                  <a:close/>
                  <a:moveTo>
                    <a:pt x="1276" y="1"/>
                  </a:moveTo>
                  <a:cubicBezTo>
                    <a:pt x="693" y="37"/>
                    <a:pt x="219" y="438"/>
                    <a:pt x="73" y="985"/>
                  </a:cubicBezTo>
                  <a:cubicBezTo>
                    <a:pt x="0" y="1276"/>
                    <a:pt x="73" y="1568"/>
                    <a:pt x="255" y="1786"/>
                  </a:cubicBezTo>
                  <a:cubicBezTo>
                    <a:pt x="386" y="1982"/>
                    <a:pt x="634" y="2120"/>
                    <a:pt x="868" y="2120"/>
                  </a:cubicBezTo>
                  <a:cubicBezTo>
                    <a:pt x="895" y="2120"/>
                    <a:pt x="921" y="2118"/>
                    <a:pt x="948" y="2114"/>
                  </a:cubicBezTo>
                  <a:cubicBezTo>
                    <a:pt x="1531" y="2114"/>
                    <a:pt x="2041" y="1713"/>
                    <a:pt x="2187" y="1167"/>
                  </a:cubicBezTo>
                  <a:cubicBezTo>
                    <a:pt x="2223" y="875"/>
                    <a:pt x="2187" y="584"/>
                    <a:pt x="2004" y="329"/>
                  </a:cubicBezTo>
                  <a:cubicBezTo>
                    <a:pt x="1822" y="110"/>
                    <a:pt x="1567" y="1"/>
                    <a:pt x="1276"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738;p74"/>
            <p:cNvSpPr/>
            <p:nvPr/>
          </p:nvSpPr>
          <p:spPr>
            <a:xfrm>
              <a:off x="1380450" y="4711275"/>
              <a:ext cx="715125" cy="121200"/>
            </a:xfrm>
            <a:custGeom>
              <a:avLst/>
              <a:gdLst/>
              <a:ahLst/>
              <a:cxnLst/>
              <a:rect l="l" t="t" r="r" b="b"/>
              <a:pathLst>
                <a:path w="28605" h="4848" extrusionOk="0">
                  <a:moveTo>
                    <a:pt x="875" y="1"/>
                  </a:moveTo>
                  <a:lnTo>
                    <a:pt x="1" y="4847"/>
                  </a:lnTo>
                  <a:lnTo>
                    <a:pt x="28605" y="4847"/>
                  </a:lnTo>
                  <a:lnTo>
                    <a:pt x="28350" y="2297"/>
                  </a:lnTo>
                  <a:cubicBezTo>
                    <a:pt x="28277" y="1495"/>
                    <a:pt x="28058" y="730"/>
                    <a:pt x="27730" y="1"/>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739;p74"/>
            <p:cNvSpPr/>
            <p:nvPr/>
          </p:nvSpPr>
          <p:spPr>
            <a:xfrm>
              <a:off x="1693825" y="4597425"/>
              <a:ext cx="401750" cy="235050"/>
            </a:xfrm>
            <a:custGeom>
              <a:avLst/>
              <a:gdLst/>
              <a:ahLst/>
              <a:cxnLst/>
              <a:rect l="l" t="t" r="r" b="b"/>
              <a:pathLst>
                <a:path w="16070" h="9402" extrusionOk="0">
                  <a:moveTo>
                    <a:pt x="8964" y="0"/>
                  </a:moveTo>
                  <a:cubicBezTo>
                    <a:pt x="4810" y="1749"/>
                    <a:pt x="1567" y="5174"/>
                    <a:pt x="1" y="9401"/>
                  </a:cubicBezTo>
                  <a:lnTo>
                    <a:pt x="16070" y="9401"/>
                  </a:lnTo>
                  <a:lnTo>
                    <a:pt x="15815" y="6851"/>
                  </a:lnTo>
                  <a:cubicBezTo>
                    <a:pt x="15742" y="6049"/>
                    <a:pt x="15523" y="5284"/>
                    <a:pt x="15195" y="4555"/>
                  </a:cubicBezTo>
                  <a:cubicBezTo>
                    <a:pt x="14467" y="3061"/>
                    <a:pt x="13191" y="1895"/>
                    <a:pt x="11624" y="1312"/>
                  </a:cubicBezTo>
                  <a:lnTo>
                    <a:pt x="10896" y="1020"/>
                  </a:lnTo>
                  <a:cubicBezTo>
                    <a:pt x="10203" y="765"/>
                    <a:pt x="9584" y="437"/>
                    <a:pt x="8964" y="0"/>
                  </a:cubicBezTo>
                  <a:close/>
                </a:path>
              </a:pathLst>
            </a:custGeom>
            <a:solidFill>
              <a:srgbClr val="FDFAF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740;p74"/>
            <p:cNvSpPr/>
            <p:nvPr/>
          </p:nvSpPr>
          <p:spPr>
            <a:xfrm>
              <a:off x="1677425" y="4390625"/>
              <a:ext cx="194075" cy="83825"/>
            </a:xfrm>
            <a:custGeom>
              <a:avLst/>
              <a:gdLst/>
              <a:ahLst/>
              <a:cxnLst/>
              <a:rect l="l" t="t" r="r" b="b"/>
              <a:pathLst>
                <a:path w="7763" h="3353" extrusionOk="0">
                  <a:moveTo>
                    <a:pt x="4738" y="1"/>
                  </a:moveTo>
                  <a:cubicBezTo>
                    <a:pt x="3535" y="37"/>
                    <a:pt x="2369" y="584"/>
                    <a:pt x="1604" y="1495"/>
                  </a:cubicBezTo>
                  <a:lnTo>
                    <a:pt x="1" y="3353"/>
                  </a:lnTo>
                  <a:lnTo>
                    <a:pt x="6669" y="3353"/>
                  </a:lnTo>
                  <a:lnTo>
                    <a:pt x="7288" y="1932"/>
                  </a:lnTo>
                  <a:cubicBezTo>
                    <a:pt x="7762" y="948"/>
                    <a:pt x="7215" y="1"/>
                    <a:pt x="61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741;p74"/>
            <p:cNvSpPr/>
            <p:nvPr/>
          </p:nvSpPr>
          <p:spPr>
            <a:xfrm>
              <a:off x="1177325" y="1886400"/>
              <a:ext cx="408125" cy="525650"/>
            </a:xfrm>
            <a:custGeom>
              <a:avLst/>
              <a:gdLst/>
              <a:ahLst/>
              <a:cxnLst/>
              <a:rect l="l" t="t" r="r" b="b"/>
              <a:pathLst>
                <a:path w="16325" h="21026" extrusionOk="0">
                  <a:moveTo>
                    <a:pt x="16324" y="1"/>
                  </a:moveTo>
                  <a:lnTo>
                    <a:pt x="16324" y="1"/>
                  </a:lnTo>
                  <a:cubicBezTo>
                    <a:pt x="10057" y="147"/>
                    <a:pt x="6559" y="292"/>
                    <a:pt x="4045" y="6560"/>
                  </a:cubicBezTo>
                  <a:cubicBezTo>
                    <a:pt x="1530" y="12827"/>
                    <a:pt x="0" y="17418"/>
                    <a:pt x="0" y="17418"/>
                  </a:cubicBezTo>
                  <a:lnTo>
                    <a:pt x="9438" y="21026"/>
                  </a:lnTo>
                  <a:lnTo>
                    <a:pt x="14393" y="12098"/>
                  </a:lnTo>
                  <a:lnTo>
                    <a:pt x="16324" y="1"/>
                  </a:lnTo>
                  <a:close/>
                </a:path>
              </a:pathLst>
            </a:custGeom>
            <a:solidFill>
              <a:srgbClr val="FFDE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742;p74"/>
            <p:cNvSpPr/>
            <p:nvPr/>
          </p:nvSpPr>
          <p:spPr>
            <a:xfrm>
              <a:off x="1412350" y="3712875"/>
              <a:ext cx="450950" cy="616750"/>
            </a:xfrm>
            <a:custGeom>
              <a:avLst/>
              <a:gdLst/>
              <a:ahLst/>
              <a:cxnLst/>
              <a:rect l="l" t="t" r="r" b="b"/>
              <a:pathLst>
                <a:path w="18038" h="24670" extrusionOk="0">
                  <a:moveTo>
                    <a:pt x="6122" y="1"/>
                  </a:moveTo>
                  <a:lnTo>
                    <a:pt x="2441" y="20078"/>
                  </a:lnTo>
                  <a:lnTo>
                    <a:pt x="583" y="20078"/>
                  </a:lnTo>
                  <a:lnTo>
                    <a:pt x="0" y="24669"/>
                  </a:lnTo>
                  <a:lnTo>
                    <a:pt x="17017" y="24669"/>
                  </a:lnTo>
                  <a:lnTo>
                    <a:pt x="1803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743;p74"/>
            <p:cNvSpPr/>
            <p:nvPr/>
          </p:nvSpPr>
          <p:spPr>
            <a:xfrm>
              <a:off x="2121975" y="3712875"/>
              <a:ext cx="456425" cy="616750"/>
            </a:xfrm>
            <a:custGeom>
              <a:avLst/>
              <a:gdLst/>
              <a:ahLst/>
              <a:cxnLst/>
              <a:rect l="l" t="t" r="r" b="b"/>
              <a:pathLst>
                <a:path w="18257" h="24670" extrusionOk="0">
                  <a:moveTo>
                    <a:pt x="1" y="1"/>
                  </a:moveTo>
                  <a:lnTo>
                    <a:pt x="2515" y="20078"/>
                  </a:lnTo>
                  <a:lnTo>
                    <a:pt x="657" y="20078"/>
                  </a:lnTo>
                  <a:lnTo>
                    <a:pt x="1495" y="24669"/>
                  </a:lnTo>
                  <a:lnTo>
                    <a:pt x="18256" y="24669"/>
                  </a:lnTo>
                  <a:lnTo>
                    <a:pt x="119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744;p74"/>
            <p:cNvSpPr/>
            <p:nvPr/>
          </p:nvSpPr>
          <p:spPr>
            <a:xfrm>
              <a:off x="1519825" y="3711975"/>
              <a:ext cx="90225" cy="509250"/>
            </a:xfrm>
            <a:custGeom>
              <a:avLst/>
              <a:gdLst/>
              <a:ahLst/>
              <a:cxnLst/>
              <a:rect l="l" t="t" r="r" b="b"/>
              <a:pathLst>
                <a:path w="3609" h="20370" extrusionOk="0">
                  <a:moveTo>
                    <a:pt x="3098" y="0"/>
                  </a:moveTo>
                  <a:lnTo>
                    <a:pt x="1" y="20296"/>
                  </a:lnTo>
                  <a:lnTo>
                    <a:pt x="511" y="20369"/>
                  </a:lnTo>
                  <a:lnTo>
                    <a:pt x="3608" y="73"/>
                  </a:lnTo>
                  <a:lnTo>
                    <a:pt x="309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745;p74"/>
            <p:cNvSpPr/>
            <p:nvPr/>
          </p:nvSpPr>
          <p:spPr>
            <a:xfrm>
              <a:off x="1922475" y="3127125"/>
              <a:ext cx="331625" cy="1095000"/>
            </a:xfrm>
            <a:custGeom>
              <a:avLst/>
              <a:gdLst/>
              <a:ahLst/>
              <a:cxnLst/>
              <a:rect l="l" t="t" r="r" b="b"/>
              <a:pathLst>
                <a:path w="13265" h="43800" extrusionOk="0">
                  <a:moveTo>
                    <a:pt x="1" y="1"/>
                  </a:moveTo>
                  <a:lnTo>
                    <a:pt x="1" y="511"/>
                  </a:lnTo>
                  <a:lnTo>
                    <a:pt x="1895" y="511"/>
                  </a:lnTo>
                  <a:lnTo>
                    <a:pt x="9438" y="22811"/>
                  </a:lnTo>
                  <a:lnTo>
                    <a:pt x="12754" y="43800"/>
                  </a:lnTo>
                  <a:lnTo>
                    <a:pt x="13264" y="43690"/>
                  </a:lnTo>
                  <a:lnTo>
                    <a:pt x="9948" y="22665"/>
                  </a:lnTo>
                  <a:lnTo>
                    <a:pt x="22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746;p74"/>
            <p:cNvSpPr/>
            <p:nvPr/>
          </p:nvSpPr>
          <p:spPr>
            <a:xfrm>
              <a:off x="2184825" y="4208425"/>
              <a:ext cx="364425" cy="12800"/>
            </a:xfrm>
            <a:custGeom>
              <a:avLst/>
              <a:gdLst/>
              <a:ahLst/>
              <a:cxnLst/>
              <a:rect l="l" t="t" r="r" b="b"/>
              <a:pathLst>
                <a:path w="14577" h="512" extrusionOk="0">
                  <a:moveTo>
                    <a:pt x="1" y="1"/>
                  </a:moveTo>
                  <a:lnTo>
                    <a:pt x="1" y="511"/>
                  </a:lnTo>
                  <a:lnTo>
                    <a:pt x="14576" y="511"/>
                  </a:lnTo>
                  <a:lnTo>
                    <a:pt x="1457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747;p74"/>
            <p:cNvSpPr/>
            <p:nvPr/>
          </p:nvSpPr>
          <p:spPr>
            <a:xfrm>
              <a:off x="1473375" y="4208425"/>
              <a:ext cx="368975" cy="12800"/>
            </a:xfrm>
            <a:custGeom>
              <a:avLst/>
              <a:gdLst/>
              <a:ahLst/>
              <a:cxnLst/>
              <a:rect l="l" t="t" r="r" b="b"/>
              <a:pathLst>
                <a:path w="14759" h="512" extrusionOk="0">
                  <a:moveTo>
                    <a:pt x="0" y="1"/>
                  </a:moveTo>
                  <a:lnTo>
                    <a:pt x="0" y="511"/>
                  </a:lnTo>
                  <a:lnTo>
                    <a:pt x="14758" y="511"/>
                  </a:lnTo>
                  <a:lnTo>
                    <a:pt x="14758" y="1"/>
                  </a:lnTo>
                  <a:close/>
                </a:path>
              </a:pathLst>
            </a:custGeom>
            <a:solidFill>
              <a:srgbClr val="824D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748;p74"/>
            <p:cNvSpPr/>
            <p:nvPr/>
          </p:nvSpPr>
          <p:spPr>
            <a:xfrm>
              <a:off x="1872375" y="2822875"/>
              <a:ext cx="80200" cy="218650"/>
            </a:xfrm>
            <a:custGeom>
              <a:avLst/>
              <a:gdLst/>
              <a:ahLst/>
              <a:cxnLst/>
              <a:rect l="l" t="t" r="r" b="b"/>
              <a:pathLst>
                <a:path w="3208" h="8746" extrusionOk="0">
                  <a:moveTo>
                    <a:pt x="1895" y="0"/>
                  </a:moveTo>
                  <a:lnTo>
                    <a:pt x="1385" y="73"/>
                  </a:lnTo>
                  <a:lnTo>
                    <a:pt x="2515" y="7798"/>
                  </a:lnTo>
                  <a:cubicBezTo>
                    <a:pt x="1567" y="7142"/>
                    <a:pt x="839" y="6195"/>
                    <a:pt x="511" y="5065"/>
                  </a:cubicBezTo>
                  <a:lnTo>
                    <a:pt x="1" y="5211"/>
                  </a:lnTo>
                  <a:cubicBezTo>
                    <a:pt x="438" y="6669"/>
                    <a:pt x="1422" y="7835"/>
                    <a:pt x="2733" y="8527"/>
                  </a:cubicBezTo>
                  <a:lnTo>
                    <a:pt x="3207" y="8746"/>
                  </a:lnTo>
                  <a:lnTo>
                    <a:pt x="1895"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749;p74"/>
            <p:cNvSpPr/>
            <p:nvPr/>
          </p:nvSpPr>
          <p:spPr>
            <a:xfrm>
              <a:off x="1227425" y="2245325"/>
              <a:ext cx="127550" cy="62050"/>
            </a:xfrm>
            <a:custGeom>
              <a:avLst/>
              <a:gdLst/>
              <a:ahLst/>
              <a:cxnLst/>
              <a:rect l="l" t="t" r="r" b="b"/>
              <a:pathLst>
                <a:path w="5102" h="2482" extrusionOk="0">
                  <a:moveTo>
                    <a:pt x="4883" y="0"/>
                  </a:moveTo>
                  <a:lnTo>
                    <a:pt x="583" y="1130"/>
                  </a:lnTo>
                  <a:cubicBezTo>
                    <a:pt x="219" y="1203"/>
                    <a:pt x="0" y="1531"/>
                    <a:pt x="73" y="1895"/>
                  </a:cubicBezTo>
                  <a:cubicBezTo>
                    <a:pt x="107" y="2236"/>
                    <a:pt x="397" y="2482"/>
                    <a:pt x="733" y="2482"/>
                  </a:cubicBezTo>
                  <a:cubicBezTo>
                    <a:pt x="755" y="2482"/>
                    <a:pt x="779" y="2481"/>
                    <a:pt x="802" y="2478"/>
                  </a:cubicBezTo>
                  <a:lnTo>
                    <a:pt x="5101" y="1968"/>
                  </a:lnTo>
                  <a:lnTo>
                    <a:pt x="4883"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750;p74"/>
            <p:cNvSpPr/>
            <p:nvPr/>
          </p:nvSpPr>
          <p:spPr>
            <a:xfrm>
              <a:off x="1216475" y="2245325"/>
              <a:ext cx="218675" cy="165825"/>
            </a:xfrm>
            <a:custGeom>
              <a:avLst/>
              <a:gdLst/>
              <a:ahLst/>
              <a:cxnLst/>
              <a:rect l="l" t="t" r="r" b="b"/>
              <a:pathLst>
                <a:path w="8747" h="6633" extrusionOk="0">
                  <a:moveTo>
                    <a:pt x="5321" y="0"/>
                  </a:moveTo>
                  <a:lnTo>
                    <a:pt x="511" y="2114"/>
                  </a:lnTo>
                  <a:cubicBezTo>
                    <a:pt x="147" y="2260"/>
                    <a:pt x="1" y="2660"/>
                    <a:pt x="183" y="2988"/>
                  </a:cubicBezTo>
                  <a:cubicBezTo>
                    <a:pt x="281" y="3217"/>
                    <a:pt x="497" y="3358"/>
                    <a:pt x="725" y="3358"/>
                  </a:cubicBezTo>
                  <a:cubicBezTo>
                    <a:pt x="750" y="3358"/>
                    <a:pt x="776" y="3357"/>
                    <a:pt x="802" y="3353"/>
                  </a:cubicBezTo>
                  <a:lnTo>
                    <a:pt x="4118" y="3098"/>
                  </a:lnTo>
                  <a:lnTo>
                    <a:pt x="8746" y="6632"/>
                  </a:lnTo>
                  <a:lnTo>
                    <a:pt x="8637" y="1677"/>
                  </a:lnTo>
                  <a:lnTo>
                    <a:pt x="5321"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751;p74"/>
            <p:cNvSpPr/>
            <p:nvPr/>
          </p:nvSpPr>
          <p:spPr>
            <a:xfrm>
              <a:off x="1270225" y="2215275"/>
              <a:ext cx="159450" cy="140300"/>
            </a:xfrm>
            <a:custGeom>
              <a:avLst/>
              <a:gdLst/>
              <a:ahLst/>
              <a:cxnLst/>
              <a:rect l="l" t="t" r="r" b="b"/>
              <a:pathLst>
                <a:path w="6378" h="5612" extrusionOk="0">
                  <a:moveTo>
                    <a:pt x="3717" y="0"/>
                  </a:moveTo>
                  <a:lnTo>
                    <a:pt x="365" y="729"/>
                  </a:lnTo>
                  <a:cubicBezTo>
                    <a:pt x="146" y="802"/>
                    <a:pt x="1" y="1020"/>
                    <a:pt x="37" y="1239"/>
                  </a:cubicBezTo>
                  <a:cubicBezTo>
                    <a:pt x="74" y="1421"/>
                    <a:pt x="256" y="1567"/>
                    <a:pt x="438" y="1567"/>
                  </a:cubicBezTo>
                  <a:lnTo>
                    <a:pt x="3098" y="1567"/>
                  </a:lnTo>
                  <a:lnTo>
                    <a:pt x="5357" y="5612"/>
                  </a:lnTo>
                  <a:lnTo>
                    <a:pt x="6377" y="1785"/>
                  </a:lnTo>
                  <a:lnTo>
                    <a:pt x="3717"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752;p74"/>
            <p:cNvSpPr/>
            <p:nvPr/>
          </p:nvSpPr>
          <p:spPr>
            <a:xfrm>
              <a:off x="1379550" y="2259900"/>
              <a:ext cx="104775" cy="207725"/>
            </a:xfrm>
            <a:custGeom>
              <a:avLst/>
              <a:gdLst/>
              <a:ahLst/>
              <a:cxnLst/>
              <a:rect l="l" t="t" r="r" b="b"/>
              <a:pathLst>
                <a:path w="4191" h="8309" extrusionOk="0">
                  <a:moveTo>
                    <a:pt x="2004" y="0"/>
                  </a:moveTo>
                  <a:lnTo>
                    <a:pt x="0" y="6377"/>
                  </a:lnTo>
                  <a:cubicBezTo>
                    <a:pt x="0" y="6377"/>
                    <a:pt x="183" y="8308"/>
                    <a:pt x="3753" y="8308"/>
                  </a:cubicBezTo>
                  <a:lnTo>
                    <a:pt x="4009" y="4847"/>
                  </a:lnTo>
                  <a:cubicBezTo>
                    <a:pt x="4191" y="2988"/>
                    <a:pt x="3462" y="1167"/>
                    <a:pt x="2004" y="0"/>
                  </a:cubicBez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753;p74"/>
            <p:cNvSpPr/>
            <p:nvPr/>
          </p:nvSpPr>
          <p:spPr>
            <a:xfrm>
              <a:off x="1239250" y="2340075"/>
              <a:ext cx="173125" cy="79275"/>
            </a:xfrm>
            <a:custGeom>
              <a:avLst/>
              <a:gdLst/>
              <a:ahLst/>
              <a:cxnLst/>
              <a:rect l="l" t="t" r="r" b="b"/>
              <a:pathLst>
                <a:path w="6925" h="3171" extrusionOk="0">
                  <a:moveTo>
                    <a:pt x="2588" y="0"/>
                  </a:moveTo>
                  <a:lnTo>
                    <a:pt x="329" y="947"/>
                  </a:lnTo>
                  <a:cubicBezTo>
                    <a:pt x="74" y="1057"/>
                    <a:pt x="1" y="1385"/>
                    <a:pt x="147" y="1603"/>
                  </a:cubicBezTo>
                  <a:lnTo>
                    <a:pt x="147" y="1640"/>
                  </a:lnTo>
                  <a:cubicBezTo>
                    <a:pt x="256" y="1749"/>
                    <a:pt x="402" y="1786"/>
                    <a:pt x="547" y="1786"/>
                  </a:cubicBezTo>
                  <a:lnTo>
                    <a:pt x="2624" y="1494"/>
                  </a:lnTo>
                  <a:lnTo>
                    <a:pt x="5576" y="3170"/>
                  </a:lnTo>
                  <a:lnTo>
                    <a:pt x="6924" y="802"/>
                  </a:lnTo>
                  <a:lnTo>
                    <a:pt x="2588" y="0"/>
                  </a:lnTo>
                  <a:close/>
                </a:path>
              </a:pathLst>
            </a:custGeom>
            <a:solidFill>
              <a:srgbClr val="CE8E6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754;p74"/>
            <p:cNvSpPr/>
            <p:nvPr/>
          </p:nvSpPr>
          <p:spPr>
            <a:xfrm>
              <a:off x="2247700" y="2023050"/>
              <a:ext cx="325225" cy="276850"/>
            </a:xfrm>
            <a:custGeom>
              <a:avLst/>
              <a:gdLst/>
              <a:ahLst/>
              <a:cxnLst/>
              <a:rect l="l" t="t" r="r" b="b"/>
              <a:pathLst>
                <a:path w="13009" h="11074" extrusionOk="0">
                  <a:moveTo>
                    <a:pt x="2551" y="1"/>
                  </a:moveTo>
                  <a:lnTo>
                    <a:pt x="0" y="10604"/>
                  </a:lnTo>
                  <a:cubicBezTo>
                    <a:pt x="2594" y="10912"/>
                    <a:pt x="5215" y="11074"/>
                    <a:pt x="7838" y="11074"/>
                  </a:cubicBezTo>
                  <a:cubicBezTo>
                    <a:pt x="9562" y="11074"/>
                    <a:pt x="11288" y="11004"/>
                    <a:pt x="13009" y="10859"/>
                  </a:cubicBezTo>
                  <a:lnTo>
                    <a:pt x="11114" y="2697"/>
                  </a:lnTo>
                  <a:lnTo>
                    <a:pt x="255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755;p74"/>
            <p:cNvSpPr/>
            <p:nvPr/>
          </p:nvSpPr>
          <p:spPr>
            <a:xfrm>
              <a:off x="2606600" y="1233075"/>
              <a:ext cx="73825" cy="59425"/>
            </a:xfrm>
            <a:custGeom>
              <a:avLst/>
              <a:gdLst/>
              <a:ahLst/>
              <a:cxnLst/>
              <a:rect l="l" t="t" r="r" b="b"/>
              <a:pathLst>
                <a:path w="2953" h="2377" extrusionOk="0">
                  <a:moveTo>
                    <a:pt x="2311" y="0"/>
                  </a:moveTo>
                  <a:cubicBezTo>
                    <a:pt x="2130" y="0"/>
                    <a:pt x="1947" y="66"/>
                    <a:pt x="1823" y="190"/>
                  </a:cubicBezTo>
                  <a:lnTo>
                    <a:pt x="1" y="2048"/>
                  </a:lnTo>
                  <a:lnTo>
                    <a:pt x="1859" y="2376"/>
                  </a:lnTo>
                  <a:lnTo>
                    <a:pt x="2843" y="1064"/>
                  </a:lnTo>
                  <a:cubicBezTo>
                    <a:pt x="2916" y="918"/>
                    <a:pt x="2952" y="809"/>
                    <a:pt x="2952" y="663"/>
                  </a:cubicBezTo>
                  <a:cubicBezTo>
                    <a:pt x="2952" y="445"/>
                    <a:pt x="2880" y="263"/>
                    <a:pt x="2697" y="117"/>
                  </a:cubicBezTo>
                  <a:cubicBezTo>
                    <a:pt x="2587" y="38"/>
                    <a:pt x="2450" y="0"/>
                    <a:pt x="23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756;p74"/>
            <p:cNvSpPr/>
            <p:nvPr/>
          </p:nvSpPr>
          <p:spPr>
            <a:xfrm>
              <a:off x="2572900" y="1309775"/>
              <a:ext cx="104800" cy="159450"/>
            </a:xfrm>
            <a:custGeom>
              <a:avLst/>
              <a:gdLst/>
              <a:ahLst/>
              <a:cxnLst/>
              <a:rect l="l" t="t" r="r" b="b"/>
              <a:pathLst>
                <a:path w="4192" h="6378" extrusionOk="0">
                  <a:moveTo>
                    <a:pt x="474" y="0"/>
                  </a:moveTo>
                  <a:lnTo>
                    <a:pt x="146" y="255"/>
                  </a:lnTo>
                  <a:lnTo>
                    <a:pt x="1" y="3899"/>
                  </a:lnTo>
                  <a:lnTo>
                    <a:pt x="4191" y="6377"/>
                  </a:lnTo>
                  <a:lnTo>
                    <a:pt x="4191" y="6377"/>
                  </a:lnTo>
                  <a:lnTo>
                    <a:pt x="3426" y="875"/>
                  </a:lnTo>
                  <a:lnTo>
                    <a:pt x="47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757;p74"/>
            <p:cNvSpPr/>
            <p:nvPr/>
          </p:nvSpPr>
          <p:spPr>
            <a:xfrm>
              <a:off x="2633950" y="1234625"/>
              <a:ext cx="71975" cy="59675"/>
            </a:xfrm>
            <a:custGeom>
              <a:avLst/>
              <a:gdLst/>
              <a:ahLst/>
              <a:cxnLst/>
              <a:rect l="l" t="t" r="r" b="b"/>
              <a:pathLst>
                <a:path w="2879" h="2387" extrusionOk="0">
                  <a:moveTo>
                    <a:pt x="2247" y="1"/>
                  </a:moveTo>
                  <a:cubicBezTo>
                    <a:pt x="2111" y="1"/>
                    <a:pt x="1973" y="41"/>
                    <a:pt x="1858" y="128"/>
                  </a:cubicBezTo>
                  <a:lnTo>
                    <a:pt x="0" y="1549"/>
                  </a:lnTo>
                  <a:cubicBezTo>
                    <a:pt x="802" y="1913"/>
                    <a:pt x="1822" y="2387"/>
                    <a:pt x="1822" y="2387"/>
                  </a:cubicBezTo>
                  <a:lnTo>
                    <a:pt x="2733" y="1002"/>
                  </a:lnTo>
                  <a:cubicBezTo>
                    <a:pt x="2806" y="929"/>
                    <a:pt x="2842" y="784"/>
                    <a:pt x="2842" y="674"/>
                  </a:cubicBezTo>
                  <a:cubicBezTo>
                    <a:pt x="2879" y="529"/>
                    <a:pt x="2842" y="383"/>
                    <a:pt x="2769" y="273"/>
                  </a:cubicBezTo>
                  <a:cubicBezTo>
                    <a:pt x="2659" y="97"/>
                    <a:pt x="2455" y="1"/>
                    <a:pt x="22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758;p74"/>
            <p:cNvSpPr/>
            <p:nvPr/>
          </p:nvSpPr>
          <p:spPr>
            <a:xfrm>
              <a:off x="2519150" y="1245100"/>
              <a:ext cx="55600" cy="52850"/>
            </a:xfrm>
            <a:custGeom>
              <a:avLst/>
              <a:gdLst/>
              <a:ahLst/>
              <a:cxnLst/>
              <a:rect l="l" t="t" r="r" b="b"/>
              <a:pathLst>
                <a:path w="2224" h="2114" extrusionOk="0">
                  <a:moveTo>
                    <a:pt x="1677" y="0"/>
                  </a:moveTo>
                  <a:cubicBezTo>
                    <a:pt x="1531" y="0"/>
                    <a:pt x="1385" y="37"/>
                    <a:pt x="1276" y="146"/>
                  </a:cubicBezTo>
                  <a:lnTo>
                    <a:pt x="1" y="1604"/>
                  </a:lnTo>
                  <a:lnTo>
                    <a:pt x="1495" y="2114"/>
                  </a:lnTo>
                  <a:lnTo>
                    <a:pt x="2114" y="729"/>
                  </a:lnTo>
                  <a:cubicBezTo>
                    <a:pt x="2224" y="510"/>
                    <a:pt x="2187" y="255"/>
                    <a:pt x="2005" y="110"/>
                  </a:cubicBezTo>
                  <a:cubicBezTo>
                    <a:pt x="1932" y="37"/>
                    <a:pt x="1786" y="0"/>
                    <a:pt x="16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759;p74"/>
            <p:cNvSpPr/>
            <p:nvPr/>
          </p:nvSpPr>
          <p:spPr>
            <a:xfrm>
              <a:off x="2505500" y="1324350"/>
              <a:ext cx="100225" cy="89300"/>
            </a:xfrm>
            <a:custGeom>
              <a:avLst/>
              <a:gdLst/>
              <a:ahLst/>
              <a:cxnLst/>
              <a:rect l="l" t="t" r="r" b="b"/>
              <a:pathLst>
                <a:path w="4009" h="3572" extrusionOk="0">
                  <a:moveTo>
                    <a:pt x="1822" y="0"/>
                  </a:moveTo>
                  <a:lnTo>
                    <a:pt x="0" y="146"/>
                  </a:lnTo>
                  <a:lnTo>
                    <a:pt x="219" y="2624"/>
                  </a:lnTo>
                  <a:lnTo>
                    <a:pt x="4008" y="3571"/>
                  </a:lnTo>
                  <a:lnTo>
                    <a:pt x="182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760;p74"/>
            <p:cNvSpPr/>
            <p:nvPr/>
          </p:nvSpPr>
          <p:spPr>
            <a:xfrm>
              <a:off x="2510950" y="1389025"/>
              <a:ext cx="260575" cy="280600"/>
            </a:xfrm>
            <a:custGeom>
              <a:avLst/>
              <a:gdLst/>
              <a:ahLst/>
              <a:cxnLst/>
              <a:rect l="l" t="t" r="r" b="b"/>
              <a:pathLst>
                <a:path w="10423" h="11224" extrusionOk="0">
                  <a:moveTo>
                    <a:pt x="1" y="0"/>
                  </a:moveTo>
                  <a:lnTo>
                    <a:pt x="2770" y="8673"/>
                  </a:lnTo>
                  <a:lnTo>
                    <a:pt x="2843" y="8964"/>
                  </a:lnTo>
                  <a:lnTo>
                    <a:pt x="3572" y="11187"/>
                  </a:lnTo>
                  <a:lnTo>
                    <a:pt x="7544" y="11223"/>
                  </a:lnTo>
                  <a:cubicBezTo>
                    <a:pt x="10422" y="7397"/>
                    <a:pt x="8746" y="3936"/>
                    <a:pt x="8637" y="1203"/>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761;p74"/>
            <p:cNvSpPr/>
            <p:nvPr/>
          </p:nvSpPr>
          <p:spPr>
            <a:xfrm>
              <a:off x="2658525" y="1361700"/>
              <a:ext cx="68350" cy="78375"/>
            </a:xfrm>
            <a:custGeom>
              <a:avLst/>
              <a:gdLst/>
              <a:ahLst/>
              <a:cxnLst/>
              <a:rect l="l" t="t" r="r" b="b"/>
              <a:pathLst>
                <a:path w="2734" h="3135" extrusionOk="0">
                  <a:moveTo>
                    <a:pt x="1058" y="0"/>
                  </a:moveTo>
                  <a:lnTo>
                    <a:pt x="1" y="3134"/>
                  </a:lnTo>
                  <a:lnTo>
                    <a:pt x="2734" y="2296"/>
                  </a:lnTo>
                  <a:lnTo>
                    <a:pt x="2661" y="547"/>
                  </a:lnTo>
                  <a:lnTo>
                    <a:pt x="105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762;p74"/>
            <p:cNvSpPr/>
            <p:nvPr/>
          </p:nvSpPr>
          <p:spPr>
            <a:xfrm>
              <a:off x="2703175" y="1299725"/>
              <a:ext cx="53775" cy="44700"/>
            </a:xfrm>
            <a:custGeom>
              <a:avLst/>
              <a:gdLst/>
              <a:ahLst/>
              <a:cxnLst/>
              <a:rect l="l" t="t" r="r" b="b"/>
              <a:pathLst>
                <a:path w="2151" h="1788" extrusionOk="0">
                  <a:moveTo>
                    <a:pt x="1719" y="0"/>
                  </a:moveTo>
                  <a:cubicBezTo>
                    <a:pt x="1637" y="0"/>
                    <a:pt x="1557" y="24"/>
                    <a:pt x="1494" y="74"/>
                  </a:cubicBezTo>
                  <a:lnTo>
                    <a:pt x="0" y="1204"/>
                  </a:lnTo>
                  <a:lnTo>
                    <a:pt x="1239" y="1787"/>
                  </a:lnTo>
                  <a:lnTo>
                    <a:pt x="2077" y="657"/>
                  </a:lnTo>
                  <a:cubicBezTo>
                    <a:pt x="2150" y="548"/>
                    <a:pt x="2150" y="366"/>
                    <a:pt x="2114" y="257"/>
                  </a:cubicBezTo>
                  <a:cubicBezTo>
                    <a:pt x="2042" y="89"/>
                    <a:pt x="1876" y="0"/>
                    <a:pt x="17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3763;p74"/>
            <p:cNvSpPr/>
            <p:nvPr/>
          </p:nvSpPr>
          <p:spPr>
            <a:xfrm>
              <a:off x="2447200" y="1395175"/>
              <a:ext cx="46475" cy="58550"/>
            </a:xfrm>
            <a:custGeom>
              <a:avLst/>
              <a:gdLst/>
              <a:ahLst/>
              <a:cxnLst/>
              <a:rect l="l" t="t" r="r" b="b"/>
              <a:pathLst>
                <a:path w="1859" h="2342" extrusionOk="0">
                  <a:moveTo>
                    <a:pt x="677" y="0"/>
                  </a:moveTo>
                  <a:cubicBezTo>
                    <a:pt x="646" y="0"/>
                    <a:pt x="614" y="3"/>
                    <a:pt x="583" y="10"/>
                  </a:cubicBezTo>
                  <a:lnTo>
                    <a:pt x="547" y="10"/>
                  </a:lnTo>
                  <a:cubicBezTo>
                    <a:pt x="182" y="46"/>
                    <a:pt x="0" y="410"/>
                    <a:pt x="109" y="738"/>
                  </a:cubicBezTo>
                  <a:lnTo>
                    <a:pt x="802" y="2342"/>
                  </a:lnTo>
                  <a:cubicBezTo>
                    <a:pt x="1130" y="1977"/>
                    <a:pt x="1567" y="1467"/>
                    <a:pt x="1859" y="1176"/>
                  </a:cubicBezTo>
                  <a:lnTo>
                    <a:pt x="1057" y="192"/>
                  </a:lnTo>
                  <a:cubicBezTo>
                    <a:pt x="966" y="71"/>
                    <a:pt x="826" y="0"/>
                    <a:pt x="6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3764;p74"/>
            <p:cNvSpPr/>
            <p:nvPr/>
          </p:nvSpPr>
          <p:spPr>
            <a:xfrm>
              <a:off x="2483625" y="1451875"/>
              <a:ext cx="116625" cy="216850"/>
            </a:xfrm>
            <a:custGeom>
              <a:avLst/>
              <a:gdLst/>
              <a:ahLst/>
              <a:cxnLst/>
              <a:rect l="l" t="t" r="r" b="b"/>
              <a:pathLst>
                <a:path w="4665" h="8674" extrusionOk="0">
                  <a:moveTo>
                    <a:pt x="1276" y="1"/>
                  </a:moveTo>
                  <a:lnTo>
                    <a:pt x="1" y="1458"/>
                  </a:lnTo>
                  <a:lnTo>
                    <a:pt x="4665" y="8673"/>
                  </a:lnTo>
                  <a:lnTo>
                    <a:pt x="4410" y="657"/>
                  </a:lnTo>
                  <a:lnTo>
                    <a:pt x="12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3765;p74"/>
            <p:cNvSpPr/>
            <p:nvPr/>
          </p:nvSpPr>
          <p:spPr>
            <a:xfrm>
              <a:off x="2482725" y="1619500"/>
              <a:ext cx="225025" cy="675050"/>
            </a:xfrm>
            <a:custGeom>
              <a:avLst/>
              <a:gdLst/>
              <a:ahLst/>
              <a:cxnLst/>
              <a:rect l="l" t="t" r="r" b="b"/>
              <a:pathLst>
                <a:path w="9001" h="27002" extrusionOk="0">
                  <a:moveTo>
                    <a:pt x="9001" y="0"/>
                  </a:moveTo>
                  <a:lnTo>
                    <a:pt x="6778" y="328"/>
                  </a:lnTo>
                  <a:lnTo>
                    <a:pt x="0" y="19969"/>
                  </a:lnTo>
                  <a:lnTo>
                    <a:pt x="3608" y="27001"/>
                  </a:lnTo>
                  <a:cubicBezTo>
                    <a:pt x="7251" y="18292"/>
                    <a:pt x="9001" y="1"/>
                    <a:pt x="90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3766;p74"/>
            <p:cNvSpPr/>
            <p:nvPr/>
          </p:nvSpPr>
          <p:spPr>
            <a:xfrm>
              <a:off x="2463600" y="1433650"/>
              <a:ext cx="41925" cy="64725"/>
            </a:xfrm>
            <a:custGeom>
              <a:avLst/>
              <a:gdLst/>
              <a:ahLst/>
              <a:cxnLst/>
              <a:rect l="l" t="t" r="r" b="b"/>
              <a:pathLst>
                <a:path w="1677" h="2589" extrusionOk="0">
                  <a:moveTo>
                    <a:pt x="474" y="1"/>
                  </a:moveTo>
                  <a:lnTo>
                    <a:pt x="0" y="220"/>
                  </a:lnTo>
                  <a:lnTo>
                    <a:pt x="583" y="1495"/>
                  </a:lnTo>
                  <a:lnTo>
                    <a:pt x="1239" y="2588"/>
                  </a:lnTo>
                  <a:lnTo>
                    <a:pt x="1676" y="2297"/>
                  </a:lnTo>
                  <a:lnTo>
                    <a:pt x="1020" y="1240"/>
                  </a:lnTo>
                  <a:lnTo>
                    <a:pt x="47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3767;p74"/>
            <p:cNvSpPr/>
            <p:nvPr/>
          </p:nvSpPr>
          <p:spPr>
            <a:xfrm>
              <a:off x="2473600" y="1420000"/>
              <a:ext cx="45575" cy="55600"/>
            </a:xfrm>
            <a:custGeom>
              <a:avLst/>
              <a:gdLst/>
              <a:ahLst/>
              <a:cxnLst/>
              <a:rect l="l" t="t" r="r" b="b"/>
              <a:pathLst>
                <a:path w="1823" h="2224" extrusionOk="0">
                  <a:moveTo>
                    <a:pt x="402" y="0"/>
                  </a:moveTo>
                  <a:lnTo>
                    <a:pt x="1" y="328"/>
                  </a:lnTo>
                  <a:lnTo>
                    <a:pt x="1386" y="2223"/>
                  </a:lnTo>
                  <a:lnTo>
                    <a:pt x="1823" y="1895"/>
                  </a:lnTo>
                  <a:lnTo>
                    <a:pt x="40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3768;p74"/>
            <p:cNvSpPr/>
            <p:nvPr/>
          </p:nvSpPr>
          <p:spPr>
            <a:xfrm>
              <a:off x="2509125" y="1267875"/>
              <a:ext cx="37375" cy="71975"/>
            </a:xfrm>
            <a:custGeom>
              <a:avLst/>
              <a:gdLst/>
              <a:ahLst/>
              <a:cxnLst/>
              <a:rect l="l" t="t" r="r" b="b"/>
              <a:pathLst>
                <a:path w="1495" h="2879" extrusionOk="0">
                  <a:moveTo>
                    <a:pt x="1094" y="0"/>
                  </a:moveTo>
                  <a:lnTo>
                    <a:pt x="74" y="1421"/>
                  </a:lnTo>
                  <a:lnTo>
                    <a:pt x="1" y="2842"/>
                  </a:lnTo>
                  <a:lnTo>
                    <a:pt x="511" y="2879"/>
                  </a:lnTo>
                  <a:lnTo>
                    <a:pt x="584" y="1567"/>
                  </a:lnTo>
                  <a:lnTo>
                    <a:pt x="1495" y="292"/>
                  </a:lnTo>
                  <a:lnTo>
                    <a:pt x="109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3769;p74"/>
            <p:cNvSpPr/>
            <p:nvPr/>
          </p:nvSpPr>
          <p:spPr>
            <a:xfrm>
              <a:off x="2532825" y="1278800"/>
              <a:ext cx="25525" cy="64700"/>
            </a:xfrm>
            <a:custGeom>
              <a:avLst/>
              <a:gdLst/>
              <a:ahLst/>
              <a:cxnLst/>
              <a:rect l="l" t="t" r="r" b="b"/>
              <a:pathLst>
                <a:path w="1021" h="2588" extrusionOk="0">
                  <a:moveTo>
                    <a:pt x="583" y="0"/>
                  </a:moveTo>
                  <a:lnTo>
                    <a:pt x="0" y="1130"/>
                  </a:lnTo>
                  <a:lnTo>
                    <a:pt x="219" y="2588"/>
                  </a:lnTo>
                  <a:lnTo>
                    <a:pt x="729" y="2515"/>
                  </a:lnTo>
                  <a:lnTo>
                    <a:pt x="510" y="1203"/>
                  </a:lnTo>
                  <a:lnTo>
                    <a:pt x="1021" y="256"/>
                  </a:lnTo>
                  <a:lnTo>
                    <a:pt x="58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3770;p74"/>
            <p:cNvSpPr/>
            <p:nvPr/>
          </p:nvSpPr>
          <p:spPr>
            <a:xfrm>
              <a:off x="2582925" y="1272425"/>
              <a:ext cx="51950" cy="52850"/>
            </a:xfrm>
            <a:custGeom>
              <a:avLst/>
              <a:gdLst/>
              <a:ahLst/>
              <a:cxnLst/>
              <a:rect l="l" t="t" r="r" b="b"/>
              <a:pathLst>
                <a:path w="2078" h="2114" extrusionOk="0">
                  <a:moveTo>
                    <a:pt x="1713" y="0"/>
                  </a:moveTo>
                  <a:lnTo>
                    <a:pt x="0" y="1786"/>
                  </a:lnTo>
                  <a:lnTo>
                    <a:pt x="365" y="2114"/>
                  </a:lnTo>
                  <a:lnTo>
                    <a:pt x="2077" y="328"/>
                  </a:lnTo>
                  <a:lnTo>
                    <a:pt x="17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3771;p74"/>
            <p:cNvSpPr/>
            <p:nvPr/>
          </p:nvSpPr>
          <p:spPr>
            <a:xfrm>
              <a:off x="2619375" y="1276075"/>
              <a:ext cx="37350" cy="67425"/>
            </a:xfrm>
            <a:custGeom>
              <a:avLst/>
              <a:gdLst/>
              <a:ahLst/>
              <a:cxnLst/>
              <a:rect l="l" t="t" r="r" b="b"/>
              <a:pathLst>
                <a:path w="1494" h="2697" extrusionOk="0">
                  <a:moveTo>
                    <a:pt x="1130" y="0"/>
                  </a:moveTo>
                  <a:cubicBezTo>
                    <a:pt x="1130" y="0"/>
                    <a:pt x="328" y="984"/>
                    <a:pt x="255" y="1057"/>
                  </a:cubicBezTo>
                  <a:cubicBezTo>
                    <a:pt x="182" y="1130"/>
                    <a:pt x="146" y="1166"/>
                    <a:pt x="0" y="2624"/>
                  </a:cubicBezTo>
                  <a:lnTo>
                    <a:pt x="510" y="2697"/>
                  </a:lnTo>
                  <a:cubicBezTo>
                    <a:pt x="547" y="2150"/>
                    <a:pt x="619" y="1531"/>
                    <a:pt x="656" y="1348"/>
                  </a:cubicBezTo>
                  <a:lnTo>
                    <a:pt x="1494" y="328"/>
                  </a:lnTo>
                  <a:lnTo>
                    <a:pt x="113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3772;p74"/>
            <p:cNvSpPr/>
            <p:nvPr/>
          </p:nvSpPr>
          <p:spPr>
            <a:xfrm>
              <a:off x="2642125" y="1277900"/>
              <a:ext cx="40125" cy="69250"/>
            </a:xfrm>
            <a:custGeom>
              <a:avLst/>
              <a:gdLst/>
              <a:ahLst/>
              <a:cxnLst/>
              <a:rect l="l" t="t" r="r" b="b"/>
              <a:pathLst>
                <a:path w="1605" h="2770" extrusionOk="0">
                  <a:moveTo>
                    <a:pt x="1240" y="0"/>
                  </a:moveTo>
                  <a:lnTo>
                    <a:pt x="147" y="1166"/>
                  </a:lnTo>
                  <a:lnTo>
                    <a:pt x="1" y="2733"/>
                  </a:lnTo>
                  <a:lnTo>
                    <a:pt x="511" y="2769"/>
                  </a:lnTo>
                  <a:lnTo>
                    <a:pt x="657" y="1385"/>
                  </a:lnTo>
                  <a:lnTo>
                    <a:pt x="1604" y="328"/>
                  </a:lnTo>
                  <a:lnTo>
                    <a:pt x="124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3773;p74"/>
            <p:cNvSpPr/>
            <p:nvPr/>
          </p:nvSpPr>
          <p:spPr>
            <a:xfrm>
              <a:off x="2683125" y="1324350"/>
              <a:ext cx="40100" cy="53775"/>
            </a:xfrm>
            <a:custGeom>
              <a:avLst/>
              <a:gdLst/>
              <a:ahLst/>
              <a:cxnLst/>
              <a:rect l="l" t="t" r="r" b="b"/>
              <a:pathLst>
                <a:path w="1604" h="2151" extrusionOk="0">
                  <a:moveTo>
                    <a:pt x="1276" y="0"/>
                  </a:moveTo>
                  <a:lnTo>
                    <a:pt x="402" y="729"/>
                  </a:lnTo>
                  <a:lnTo>
                    <a:pt x="1" y="2004"/>
                  </a:lnTo>
                  <a:lnTo>
                    <a:pt x="511" y="2150"/>
                  </a:lnTo>
                  <a:lnTo>
                    <a:pt x="839" y="1021"/>
                  </a:lnTo>
                  <a:lnTo>
                    <a:pt x="1604" y="365"/>
                  </a:lnTo>
                  <a:lnTo>
                    <a:pt x="127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3774;p74"/>
            <p:cNvSpPr/>
            <p:nvPr/>
          </p:nvSpPr>
          <p:spPr>
            <a:xfrm>
              <a:off x="2705900" y="1328900"/>
              <a:ext cx="31000" cy="54675"/>
            </a:xfrm>
            <a:custGeom>
              <a:avLst/>
              <a:gdLst/>
              <a:ahLst/>
              <a:cxnLst/>
              <a:rect l="l" t="t" r="r" b="b"/>
              <a:pathLst>
                <a:path w="1240" h="2187" extrusionOk="0">
                  <a:moveTo>
                    <a:pt x="839" y="1"/>
                  </a:moveTo>
                  <a:lnTo>
                    <a:pt x="146" y="984"/>
                  </a:lnTo>
                  <a:lnTo>
                    <a:pt x="1" y="2114"/>
                  </a:lnTo>
                  <a:lnTo>
                    <a:pt x="511" y="2187"/>
                  </a:lnTo>
                  <a:lnTo>
                    <a:pt x="620" y="1167"/>
                  </a:lnTo>
                  <a:lnTo>
                    <a:pt x="1240" y="292"/>
                  </a:lnTo>
                  <a:lnTo>
                    <a:pt x="83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3775;p74"/>
            <p:cNvSpPr/>
            <p:nvPr/>
          </p:nvSpPr>
          <p:spPr>
            <a:xfrm>
              <a:off x="2402550" y="1591250"/>
              <a:ext cx="240525" cy="495600"/>
            </a:xfrm>
            <a:custGeom>
              <a:avLst/>
              <a:gdLst/>
              <a:ahLst/>
              <a:cxnLst/>
              <a:rect l="l" t="t" r="r" b="b"/>
              <a:pathLst>
                <a:path w="9621" h="19824" extrusionOk="0">
                  <a:moveTo>
                    <a:pt x="8637" y="1"/>
                  </a:moveTo>
                  <a:cubicBezTo>
                    <a:pt x="7106" y="4811"/>
                    <a:pt x="1" y="18730"/>
                    <a:pt x="1" y="18730"/>
                  </a:cubicBezTo>
                  <a:lnTo>
                    <a:pt x="2114" y="19823"/>
                  </a:lnTo>
                  <a:lnTo>
                    <a:pt x="9620" y="730"/>
                  </a:lnTo>
                  <a:lnTo>
                    <a:pt x="863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文本框 9">
            <a:extLst>
              <a:ext uri="{FF2B5EF4-FFF2-40B4-BE49-F238E27FC236}">
                <a16:creationId xmlns:a16="http://schemas.microsoft.com/office/drawing/2014/main" id="{CB049469-BA3B-905F-C382-E245437198A4}"/>
              </a:ext>
            </a:extLst>
          </p:cNvPr>
          <p:cNvSpPr txBox="1"/>
          <p:nvPr/>
        </p:nvSpPr>
        <p:spPr>
          <a:xfrm>
            <a:off x="639493" y="954520"/>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
        <p:nvSpPr>
          <p:cNvPr id="3" name="Rectángulo 2">
            <a:extLst>
              <a:ext uri="{FF2B5EF4-FFF2-40B4-BE49-F238E27FC236}">
                <a16:creationId xmlns:a16="http://schemas.microsoft.com/office/drawing/2014/main" id="{EE9332D4-E610-7DEF-850B-10340D3AA5B2}"/>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Rectángulo 3">
            <a:extLst>
              <a:ext uri="{FF2B5EF4-FFF2-40B4-BE49-F238E27FC236}">
                <a16:creationId xmlns:a16="http://schemas.microsoft.com/office/drawing/2014/main" id="{B76C40E2-EB9D-D273-041C-15B73C353106}"/>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44"/>
          <p:cNvSpPr txBox="1">
            <a:spLocks noGrp="1"/>
          </p:cNvSpPr>
          <p:nvPr>
            <p:ph type="title"/>
          </p:nvPr>
        </p:nvSpPr>
        <p:spPr>
          <a:xfrm>
            <a:off x="5058058" y="2759612"/>
            <a:ext cx="4384200" cy="8418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COMPANY</a:t>
            </a:r>
            <a:endParaRPr/>
          </a:p>
        </p:txBody>
      </p:sp>
      <p:sp>
        <p:nvSpPr>
          <p:cNvPr id="570" name="Google Shape;570;p44"/>
          <p:cNvSpPr txBox="1">
            <a:spLocks noGrp="1"/>
          </p:cNvSpPr>
          <p:nvPr>
            <p:ph type="title" idx="2"/>
          </p:nvPr>
        </p:nvSpPr>
        <p:spPr>
          <a:xfrm>
            <a:off x="5058058" y="2148887"/>
            <a:ext cx="1239900" cy="681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a:t>02</a:t>
            </a:r>
            <a:endParaRPr/>
          </a:p>
        </p:txBody>
      </p:sp>
      <p:sp>
        <p:nvSpPr>
          <p:cNvPr id="571" name="Google Shape;571;p44"/>
          <p:cNvSpPr txBox="1">
            <a:spLocks noGrp="1"/>
          </p:cNvSpPr>
          <p:nvPr>
            <p:ph type="subTitle" idx="1"/>
          </p:nvPr>
        </p:nvSpPr>
        <p:spPr>
          <a:xfrm>
            <a:off x="5058058" y="3601400"/>
            <a:ext cx="2521800" cy="489300"/>
          </a:xfrm>
          <a:prstGeom prst="rect">
            <a:avLst/>
          </a:prstGeom>
        </p:spPr>
        <p:txBody>
          <a:bodyPr spcFirstLastPara="1" wrap="square" lIns="91425" tIns="91425" rIns="91425" bIns="91425" anchor="ctr" anchorCtr="0">
            <a:noAutofit/>
          </a:bodyPr>
          <a:lstStyle/>
          <a:p>
            <a:pPr marL="0" lvl="0" indent="0" algn="l" rtl="0">
              <a:spcBef>
                <a:spcPts val="0"/>
              </a:spcBef>
              <a:spcAft>
                <a:spcPts val="1600"/>
              </a:spcAft>
              <a:buNone/>
            </a:pPr>
            <a:r>
              <a:rPr lang="en"/>
              <a:t>This is the subtitle that makes it comprehensible</a:t>
            </a:r>
            <a:endParaRPr/>
          </a:p>
        </p:txBody>
      </p:sp>
      <p:pic>
        <p:nvPicPr>
          <p:cNvPr id="2" name="Imagen 1"/>
          <p:cNvPicPr>
            <a:picLocks noChangeAspect="1"/>
          </p:cNvPicPr>
          <p:nvPr/>
        </p:nvPicPr>
        <p:blipFill>
          <a:blip r:embed="rId3"/>
          <a:stretch>
            <a:fillRect/>
          </a:stretch>
        </p:blipFill>
        <p:spPr>
          <a:xfrm>
            <a:off x="1260309" y="1323975"/>
            <a:ext cx="3037500" cy="3307500"/>
          </a:xfrm>
          <a:prstGeom prst="rect">
            <a:avLst/>
          </a:prstGeom>
        </p:spPr>
      </p:pic>
      <p:sp>
        <p:nvSpPr>
          <p:cNvPr id="6" name="Google Shape;686;p45"/>
          <p:cNvSpPr txBox="1">
            <a:spLocks/>
          </p:cNvSpPr>
          <p:nvPr/>
        </p:nvSpPr>
        <p:spPr>
          <a:xfrm>
            <a:off x="571953" y="380472"/>
            <a:ext cx="5526000"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6000"/>
              <a:buFont typeface="Bebas Neue"/>
              <a:buNone/>
              <a:defRPr sz="10000" b="0" i="0" u="none" strike="noStrike" cap="none">
                <a:solidFill>
                  <a:schemeClr val="dk1"/>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6000"/>
              <a:buFont typeface="Arial"/>
              <a:buNone/>
              <a:defRPr sz="6000" b="0" i="0" u="none" strike="noStrike" cap="none">
                <a:solidFill>
                  <a:schemeClr val="dk1"/>
                </a:solidFill>
                <a:latin typeface="Arial"/>
                <a:ea typeface="Arial"/>
                <a:cs typeface="Arial"/>
                <a:sym typeface="Arial"/>
              </a:defRPr>
            </a:lvl9pPr>
          </a:lstStyle>
          <a:p>
            <a:r>
              <a:rPr lang="en-US" sz="4000" dirty="0">
                <a:solidFill>
                  <a:schemeClr val="accent1"/>
                </a:solidFill>
              </a:rPr>
              <a:t>AND HERE COMES THE SLIDE TITLE!</a:t>
            </a:r>
          </a:p>
        </p:txBody>
      </p:sp>
      <p:sp>
        <p:nvSpPr>
          <p:cNvPr id="3" name="文本框 9">
            <a:extLst>
              <a:ext uri="{FF2B5EF4-FFF2-40B4-BE49-F238E27FC236}">
                <a16:creationId xmlns:a16="http://schemas.microsoft.com/office/drawing/2014/main" id="{9FDB5BE4-8D05-3FBB-67F9-C212A2C68BF4}"/>
              </a:ext>
            </a:extLst>
          </p:cNvPr>
          <p:cNvSpPr txBox="1"/>
          <p:nvPr/>
        </p:nvSpPr>
        <p:spPr>
          <a:xfrm>
            <a:off x="639493" y="1012576"/>
            <a:ext cx="3579435" cy="276999"/>
          </a:xfrm>
          <a:prstGeom prst="rect">
            <a:avLst/>
          </a:prstGeom>
          <a:noFill/>
        </p:spPr>
        <p:txBody>
          <a:bodyPr wrap="square">
            <a:spAutoFit/>
          </a:bodyPr>
          <a:lstStyle/>
          <a:p>
            <a:pPr algn="dist"/>
            <a:r>
              <a:rPr lang="zh-CN" altLang="en-US" sz="1200" dirty="0">
                <a:solidFill>
                  <a:schemeClr val="accent2">
                    <a:lumMod val="20000"/>
                    <a:lumOff val="80000"/>
                  </a:schemeClr>
                </a:solidFill>
                <a:latin typeface="字魂105号-简雅黑" panose="00000500000000000000" pitchFamily="2" charset="-122"/>
                <a:ea typeface="字魂105号-简雅黑" panose="00000500000000000000" pitchFamily="2" charset="-122"/>
                <a:cs typeface="字魂105号-简雅黑" panose="00000500000000000000" pitchFamily="2" charset="-122"/>
              </a:rPr>
              <a:t>Basic information of the enterprise</a:t>
            </a:r>
          </a:p>
        </p:txBody>
      </p:sp>
      <p:sp>
        <p:nvSpPr>
          <p:cNvPr id="4" name="Rectángulo 3">
            <a:extLst>
              <a:ext uri="{FF2B5EF4-FFF2-40B4-BE49-F238E27FC236}">
                <a16:creationId xmlns:a16="http://schemas.microsoft.com/office/drawing/2014/main" id="{E6E13F41-0338-63BB-214F-7DB61DE20238}"/>
              </a:ext>
            </a:extLst>
          </p:cNvPr>
          <p:cNvSpPr/>
          <p:nvPr/>
        </p:nvSpPr>
        <p:spPr>
          <a:xfrm>
            <a:off x="333904" y="230981"/>
            <a:ext cx="209021" cy="1281113"/>
          </a:xfrm>
          <a:prstGeom prst="rect">
            <a:avLst/>
          </a:prstGeom>
          <a:solidFill>
            <a:srgbClr val="CF610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6">
            <a:extLst>
              <a:ext uri="{FF2B5EF4-FFF2-40B4-BE49-F238E27FC236}">
                <a16:creationId xmlns:a16="http://schemas.microsoft.com/office/drawing/2014/main" id="{2D103422-9E36-C7E6-4C63-5A6CA0BC169B}"/>
              </a:ext>
            </a:extLst>
          </p:cNvPr>
          <p:cNvSpPr/>
          <p:nvPr/>
        </p:nvSpPr>
        <p:spPr>
          <a:xfrm>
            <a:off x="8752112" y="4299618"/>
            <a:ext cx="391885" cy="843881"/>
          </a:xfrm>
          <a:prstGeom prst="rect">
            <a:avLst/>
          </a:prstGeom>
          <a:solidFill>
            <a:srgbClr val="EF7C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Tree>
  </p:cSld>
  <p:clrMapOvr>
    <a:masterClrMapping/>
  </p:clrMapOvr>
</p:sld>
</file>

<file path=ppt/theme/theme1.xml><?xml version="1.0" encoding="utf-8"?>
<a:theme xmlns:a="http://schemas.openxmlformats.org/drawingml/2006/main" name="International Day Of People With Disabilities by Slidesgo">
  <a:themeElements>
    <a:clrScheme name="Simple Light">
      <a:dk1>
        <a:srgbClr val="5E142A"/>
      </a:dk1>
      <a:lt1>
        <a:srgbClr val="FFF0E0"/>
      </a:lt1>
      <a:dk2>
        <a:srgbClr val="DB8225"/>
      </a:dk2>
      <a:lt2>
        <a:srgbClr val="FFF0E0"/>
      </a:lt2>
      <a:accent1>
        <a:srgbClr val="FFFFFF"/>
      </a:accent1>
      <a:accent2>
        <a:srgbClr val="F28820"/>
      </a:accent2>
      <a:accent3>
        <a:srgbClr val="B04F26"/>
      </a:accent3>
      <a:accent4>
        <a:srgbClr val="FFC822"/>
      </a:accent4>
      <a:accent5>
        <a:srgbClr val="D03934"/>
      </a:accent5>
      <a:accent6>
        <a:srgbClr val="F8B931"/>
      </a:accent6>
      <a:hlink>
        <a:srgbClr val="DB822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621</TotalTime>
  <Words>3151</Words>
  <Application>Microsoft Office PowerPoint</Application>
  <PresentationFormat>Presentación en pantalla (16:9)</PresentationFormat>
  <Paragraphs>329</Paragraphs>
  <Slides>52</Slides>
  <Notes>42</Notes>
  <HiddenSlides>0</HiddenSlides>
  <MMClips>0</MMClips>
  <ScaleCrop>false</ScaleCrop>
  <HeadingPairs>
    <vt:vector size="6" baseType="variant">
      <vt:variant>
        <vt:lpstr>Fuentes usadas</vt:lpstr>
      </vt:variant>
      <vt:variant>
        <vt:i4>14</vt:i4>
      </vt:variant>
      <vt:variant>
        <vt:lpstr>Tema</vt:lpstr>
      </vt:variant>
      <vt:variant>
        <vt:i4>2</vt:i4>
      </vt:variant>
      <vt:variant>
        <vt:lpstr>Títulos de diapositiva</vt:lpstr>
      </vt:variant>
      <vt:variant>
        <vt:i4>52</vt:i4>
      </vt:variant>
    </vt:vector>
  </HeadingPairs>
  <TitlesOfParts>
    <vt:vector size="68" baseType="lpstr">
      <vt:lpstr>Lato</vt:lpstr>
      <vt:lpstr>Bebas Neue</vt:lpstr>
      <vt:lpstr>맑은 고딕</vt:lpstr>
      <vt:lpstr>Roboto</vt:lpstr>
      <vt:lpstr>Wingdings</vt:lpstr>
      <vt:lpstr>FZShuTi</vt:lpstr>
      <vt:lpstr>Arial</vt:lpstr>
      <vt:lpstr>Proxima Nova</vt:lpstr>
      <vt:lpstr>Anton</vt:lpstr>
      <vt:lpstr>Proxima Nova Semibold</vt:lpstr>
      <vt:lpstr>Open Sans</vt:lpstr>
      <vt:lpstr>字魂105号-简雅黑</vt:lpstr>
      <vt:lpstr>HY견명조</vt:lpstr>
      <vt:lpstr>Segoe UI</vt:lpstr>
      <vt:lpstr>International Day Of People With Disabilities by Slidesgo</vt:lpstr>
      <vt:lpstr>Slidesgo Final Pages</vt:lpstr>
      <vt:lpstr>Presentación de PowerPoint</vt:lpstr>
      <vt:lpstr>BREAK OUT</vt:lpstr>
      <vt:lpstr>whoa!</vt:lpstr>
      <vt:lpstr>CONTENTS OF THIS TEMPLATE</vt:lpstr>
      <vt:lpstr>Free PICTURES</vt:lpstr>
      <vt:lpstr>ABOUT US</vt:lpstr>
      <vt:lpstr>This is another map</vt:lpstr>
      <vt:lpstr>—SOMEONE  FAMOUS</vt:lpstr>
      <vt:lpstr>COMPANY</vt:lpstr>
      <vt:lpstr>AND HERE COMES THE SLIDE TITLE!</vt:lpstr>
      <vt:lpstr>CONTENTS OF THIS TEMPLATE</vt:lpstr>
      <vt:lpstr>MAYBE YOU NEED TO DIVIDE THE CONTENT</vt:lpstr>
      <vt:lpstr>A PICTURE ALWAYS REINFORCES THE CONCEPt</vt:lpstr>
      <vt:lpstr>Presentación de PowerPoint</vt:lpstr>
      <vt:lpstr>Presentación de PowerPoint</vt:lpstr>
      <vt:lpstr>Awesome words</vt:lpstr>
      <vt:lpstr>TABLE OF CONTENTS</vt:lpstr>
      <vt:lpstr>SOMETIMES, REVIEWING CONCEPTS IS A GOOD IDEA</vt:lpstr>
      <vt:lpstr> FREE  OUT AWARDS  </vt:lpstr>
      <vt:lpstr>Presentación de PowerPoint</vt:lpstr>
      <vt:lpstr>Presentación de PowerPoint</vt:lpstr>
      <vt:lpstr>Presentación de PowerPoint</vt:lpstr>
      <vt:lpstr>Presentación de PowerPoint</vt:lpstr>
      <vt:lpstr>Presentación de PowerPoint</vt:lpstr>
      <vt:lpstr>INFOGRAPHICS MAKE YOUR IDEA …</vt:lpstr>
      <vt:lpstr>THIS IS A TABLE</vt:lpstr>
      <vt:lpstr>This is a map</vt:lpstr>
      <vt:lpstr>This is other timeline</vt:lpstr>
      <vt:lpstr>7,000,000</vt:lpstr>
      <vt:lpstr>A TIMELINE ALWAYS WORKS FINE</vt:lpstr>
      <vt:lpstr>Presentación de PowerPoint</vt:lpstr>
      <vt:lpstr>Our services</vt:lpstr>
      <vt:lpstr>OUR GOALS</vt:lpstr>
      <vt:lpstr>333,000.00</vt:lpstr>
      <vt:lpstr>percentages</vt:lpstr>
      <vt:lpstr>maybe you need another </vt:lpstr>
      <vt:lpstr>DESKTOP SOFTWARe</vt:lpstr>
      <vt:lpstr>Mobile web</vt:lpstr>
      <vt:lpstr>Our team</vt:lpstr>
      <vt:lpstr>Presentación de PowerPoint</vt:lpstr>
      <vt:lpstr>Presentación de PowerPoint</vt:lpstr>
      <vt:lpstr>THANKS</vt:lpstr>
      <vt:lpstr>plantillaspowerpoint.org</vt:lpstr>
      <vt:lpstr>Alternative resources</vt:lpstr>
      <vt:lpstr>Alternative resources</vt:lpstr>
      <vt:lpstr>Alternative resources</vt:lpstr>
      <vt:lpstr>Alternative resources</vt:lpstr>
      <vt:lpstr>Alternative resources</vt:lpstr>
      <vt:lpstr>Alternative resources</vt:lpstr>
      <vt:lpstr>Alternative resources</vt:lpstr>
      <vt:lpstr>Use our editable graphic resources...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Day Of People With Disabilities</dc:title>
  <dc:creator>Sr GRYM</dc:creator>
  <cp:lastModifiedBy>eduardo</cp:lastModifiedBy>
  <cp:revision>68</cp:revision>
  <dcterms:modified xsi:type="dcterms:W3CDTF">2025-09-21T08:27:46Z</dcterms:modified>
</cp:coreProperties>
</file>